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32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3:5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5904 7342 0,'25'0'125,"24"0"-125,26 0 16,-26 0 0,26 0-1,-26 0-15,1 0 16,-25 0 15</inkml:trace>
  <inkml:trace contextRef="#ctx0" brushRef="#br0" timeOffset="2977.7619">6202 7367 0,'0'50'125,"0"-1"-110,0-24 1,24 25-16,-24-1 16,0 1-1,25-25 1,0 24 0,0 1-1,49 24 1,-74-24-1,50-25 1,-1-1-16,1-24 16,0 25-1,198 0 1,-149-25 0,74 0-1,51 0-15,49-74 16,-1 24-1,-48-49 1,-1 49 0,0 1-1,-49-26 1,173 26 0,-248 24-1,50-25-15,-50 25 16,25-24-1,-24 49 1,24-50 0,-50 1-16,0 24 15,1 0 1,-26 0 0,1-24-1,0 49 1,-1-50-1,-24 50 1,-50 0 281,0 0-266,1 0-15,-1 0 15,0 0 0,0 0-15,0 0 0,1 0 46,-1 0 79,50 0 109,-1 0-203,1 0-32,0 0 1,0 0-1,24 25-15,-24-25 32,-25 25 77,0-1-31,0 1-62,0 0-1,-25 0 1,25 0 0,-24-1-1,24 1-15,-25 0 16</inkml:trace>
  <inkml:trace contextRef="#ctx0" brushRef="#br0" timeOffset="4553.0444">6425 7491 0,'0'0'0,"-25"0"15,50 0 157,0 0-156,24 0 0,-24 0-1,25 0 1,-26 0-1,26 0 1,-100 0 218,26 0-218,-1 0 0,0 0-1,-25 0-15</inkml:trace>
  <inkml:trace contextRef="#ctx0" brushRef="#br0" timeOffset="6725.7096">11907 7342 0,'0'0'0,"-25"0"15,0 0-15,0 0 32,0 0-17,1 0 1,48 0 375,1 0-376,25 0 1,74 0-1,-75 0 1,-24 0 0,0 0-16,0 0 15,24 0 1,-24 0 0,50 0-1,-51 0 1,1 0-16,0 0 31,0 0-15,0 0-1,-1 0 1,26 0 0,-25 0-1,0 0 1,0 0-16,-1 0 15,1 0 17,0-25-17,0 25-15</inkml:trace>
  <inkml:trace contextRef="#ctx0" brushRef="#br0" timeOffset="9490.6408">5557 7417 0,'24'0'203,"26"0"-187,-25 0 0,0 0 15,-1 0 0,1 0 79,0 0-32</inkml:trace>
  <inkml:trace contextRef="#ctx0" brushRef="#br0" timeOffset="12779.004">5631 7417 0,'25'74'125,"24"124"-109,-24-98 0,0-1-1,0-25-15,0 1 16,-25-26-1,0 1 1,0-25 0,24 49-1,-24-24-15,25-1 16,-25-24 0,0 0-1,25 49 1,-25-49-1,0 0 1,99-25 375,224-25-376,-150 0 1,1 1 0,24-26-1,1 0 1,24-24-16,-24 24 15,-26 26 1,199-51 0,-198 26-1,-75 24 1,50 0 0,0-25-16,-50 1 15,0-1 1,-49 25-1,24 25 1,25-49 0,-49 49-16,0-25 15,-1 25 17,-24 0-17,0-25 1,0 25-1,-1 0 1,26 0-16,49 0 16,-49 0-1,0 0 1,-26 0 0,1 0-1,25 0 1,24 0-1,-24 0 1,-25 0-16,-1 0 31,1 0-15,0 0 15,0 0-15,49 0-1,-49 0 1,0 0-16,0 0 47,-50 0 344,-25-25-360,25 0-31,1 25 15,-1-24 1,0-1 0,50 50 359,0-25-344,-25 24-15,49 1-16,-49 0 46,0 0 1,-25-25-15,25 25-17,-24-25-15,-26 49 31,25-49-15,25 25 31,-25-25-31,1 0 62,24 50-47</inkml:trace>
  <inkml:trace contextRef="#ctx0" brushRef="#br0" timeOffset="14306.2725">5110 7541 0,'0'-25'32,"-25"25"-1,75 0 125,-25 0-125,0 0 1,-1 0 15,1 0-47,0 0 31,25 0 0,-26 0-15,1 0 15</inkml:trace>
  <inkml:trace contextRef="#ctx0" brushRef="#br0" timeOffset="17418.3031">5358 7516 0,'0'25'172,"0"49"-109,0-49-48,-25 24 1,25-24 0,0 0-1,0 0 17,0 0 14,0 24-14,0 26-17,0-26 1,25 26 0,0-26-16,0 1 15,-25 24 1,25 1-1,24-1 1,1 100 0,-50-149-1,25 24 1,-1-24-16,-24 0 16,25 24-1,0-24 1,25 25 15,-26-25-15,26-1-1,0 1 1,24-25 0,50 0-1,50 0 1,49 0-1,-25 25-15,50 49 16,323 26 0,-397-100-1,-75 0 1,0-25 0,-49 25 280,49-25-280,-25 0 0,50 0-16,25 1 15,25-26 1,-1 50 0,-49-25-1,-24 25 1,-51 0-1,-24 0-15,0 0 16,24 0 0,-24 0-1,25 0 1,-25 0 15,24 0 79,1 0-95,-1 0-15,1-25 16,-25 25-1,0 0 1,49-24 0,-49 24-1,0 0 1,0 0 0,-1 0-1,26 0 16,-25 0-15,0-25 0,-1 25-1,1 0-15,0 0 16,-25-25 0,25 25-1,-75-25 157,25 25-156,1-25-1,-26 25 1,25 0 0,0-24-1,1 24 1,-1 0 31,0-25-32,0 25-15,25-25 16,50 25 234,-25 0-234,-1 25-1,1-25 1,74 25-1,-99-1 1,25-24 0,-25 25 46,-25 0-46,1 25-1,-1-50 1,-25 49 0,25-49 15,25 50-15,-24-25 15,-1-25-16,0 49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1:34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15131 14312 0,'50'0'110,"24"0"-95,1 0-15,24 0 16,50 0 0,-25 0-1,0 0 1,25 0-16,-1 25 16,-24-25-1,50 0 1,-75 0-1,25 0 1,-49 0-16,-26 25 16,26-25-1,-26 0 1,-24 0 0,50 25-1,-51-25-15,1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3:1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12055 9525 0,'0'-25'266,"25"25"-250,0 0-1,25 0-15,-26 0 16,1 0-1,25-25 1,24 25-16,-24 0 16,-25 0-1,24 0 1,-24 0 0,25 0-1,-25 0-15,-1 0 16,26 0-1,-25 0 1,0 0 0,-1 0-1,51 0-15,-50 0 16,24 0 15,-24 0-15,25 0 15,-26 0-15,1 0-16,0 0 15,49 0 1,-24 0 0,0 0-1,-26 0 1,26 0-16,0 0 15,-1 0 1,-24 0 0,25 0-1,74 0 1,-99 0 0,49 0-16,-49 0 15,24 0 1,-24 0-1,0 0-15,0 0 16</inkml:trace>
  <inkml:trace contextRef="#ctx0" brushRef="#br0" timeOffset="2616.0425">9897 9599 0,'-24'0'297,"-26"0"-282,0 0 1,1 0 0,24 0-1,0 0-15,-24 0 16,-26 0-1,26-24 1,-100 24 0,99 0-1,-24 0 1,-1 0 0,26 0-1,-1 0-15,-24 0 16,24 0-1,-24-25 1,-1 25-16,26 0 16,-1 0-1,-24 0 1,49 0 0,-25 0-1,25 0 1,-24-25-1,24 25 32,0 0-31,0 0 15,1 0 0,-1 0-15,0-25 0,0 25-1,0 0 32,1 0-16,-1 0 1,0 0-17</inkml:trace>
  <inkml:trace contextRef="#ctx0" brushRef="#br0" timeOffset="4636.2207">3126 9451 0,'25'0'234,"-1"0"-203,1 0-15,0 0 0,0 0-1,24 0 1,26 0 0,-50 0-16,-1 0 15,1 0 1,0 0 15,0 0-15,0 0 202,-1 0-186</inkml:trace>
  <inkml:trace contextRef="#ctx0" brushRef="#br0" timeOffset="15762.0256">9922 10864 0,'25'0'94,"49"0"-79,1 0-15,-1 0 16,1 0 0,272 0-1,-223 0 1,-25 0 0,50 0-16,-50 0 15,-24 0 1,-1 0-1,-24 0-15,-1 0 16,1 0 0,-25 0-1,49 0 1,-49 0 0,0 0-1</inkml:trace>
  <inkml:trace contextRef="#ctx0" brushRef="#br0" timeOffset="16973.6589">11559 12129 0,'149'0'94,"-25"-24"-78,-25 24-16,1 0 15,-26 0 1,-24 0-1,-26 0 1,1 0 0</inkml:trace>
  <inkml:trace contextRef="#ctx0" brushRef="#br0" timeOffset="470090.912">10567 11187 0,'0'50'109,"0"-1"-109,0 26 16,-25 73-1,25-48 1,0-1 0,0-25-1,0 50 1,0-99-16,0 0 16,0 24-1,0-24 16,25 0-15,25 49 0,-25-24-1,24-25 1,-49 0-16,25-25 16,0 25-1,-25-1 16</inkml:trace>
  <inkml:trace contextRef="#ctx0" brushRef="#br0" timeOffset="471709.9953">11559 11237 0,'0'24'47,"0"1"-31,0 25-1,0-1 1,0-24-16,0 0 16,0 0-1,25 0 1,-25-1 0,0 1-1,0 0 1,0 49-1,0-24-15,0-25 32,0 0-17,0-1 1,0 26 0,0-25-1,0 0 1,0-1-1,0 1 1,-25 0 15,25 0-15,-24 0 15,24-1-31,-25 1 31,25 0 1,-25-25-17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3:43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5929 3845 0,'24'0'203,"1"0"-187,25 0-16,-1 0 16,-24 0-1,25 0 1,-25 0 0,49 0-16,-49 0 15,0 0 1,0 0-1,49 0 1,-49 0 0,0 0-1,74-25 1,-50 25-16,-24 0 16,25 0 15,-25-25-16,-1 25 1,76 0 0,-76 0-1,51 0-15,-26-25 16,-24 25 0,25 0-1,-1 0 1,51 0-1,-26 0 1,-49 0 0,25 0-1,-26 0-15,26 0 16,-25 0 0,0 0-1,-1 0 1,26 0-1,24 0 1,-49 0 0,25 0-1,-25 0 1,24 0 0,1 0-1,-25 0 1,-1 0-1,1 0 17,0 0-17,0 0 17,24 0-17,-24 0 16,0 0 79,0 0 187,24 0-297,1 25 15,0 0 1,74 0 0,-75-25-1,1 0 1,0 25-1,-26-25-15,1 0 16,25 24 0,-1-24-1,-24 25 1,25-25 0,49 0-1,-49 25 1,-26-25-16,1 0 15,0 25 1,0-25 15</inkml:trace>
  <inkml:trace contextRef="#ctx0" brushRef="#br0" timeOffset="4290.1606">8682 3398 0,'25'0'125,"24"0"-109,-24 0-1,25 0 1,-25 0 0,-1 0-1,1 0 1,0 0 0,0 0-1</inkml:trace>
  <inkml:trace contextRef="#ctx0" brushRef="#br0" timeOffset="5393.8366">8732 3522 0,'0'0'0,"24"0"235,26 0-220,24 0 1,-49 0 0,0 0-1,0 0 16,0 0-15</inkml:trace>
  <inkml:trace contextRef="#ctx0" brushRef="#br0" timeOffset="9458.1833">9079 3299 0,'25'0'156,"-1"25"-140,1 0-1,0-1-15,0 1 16,-25 0 0,25-25-1,-25 25-15,0 0 31,0-1 1,0 1 15,0 0-1,0 0-30,0 0 31,-25-25 140,25-25-155,0 0-17,0 0 17,0 0-1,0 1 16,0-1-47,0 0 31,0 0 0,0 0 0,0 1-15,25 24 0,-25-25 15,24 25-15,1 0-1,0-25 1,0 25 46,0 0-30,0 0 14,-1 0-30,1 0 31,0 0-31,-25 25 124,0 0-62,0-1-46,0 1-1,-25-25 16,25 25 0,-25-25 62,25-25 32,0 0-95,0 1-30,0-1 93,0 0-46,25 25 15</inkml:trace>
  <inkml:trace contextRef="#ctx0" brushRef="#br0" timeOffset="15517.9844">10542 7491 0,'0'50'312,"0"-26"-296,0 1 0,0 0-16,0 0 31,0 0 16,0-1 15</inkml:trace>
  <inkml:trace contextRef="#ctx0" brushRef="#br0" timeOffset="17387.1112">10691 7516 0,'0'25'172,"0"-1"-109,-25 26-16,25-25 0,0 0-1,0-1 17,0 1-16,25-25-16,0 0 0,0 0-15,0 0 46,-1 0-46,-24-25 140,0 1-93,0-1-16,0 0 0,-24 25-32,24-25 1,-25 0-16,0 25 156</inkml:trace>
  <inkml:trace contextRef="#ctx0" brushRef="#br0" timeOffset="26262.9114">5978 4043 0,'25'0'16,"-50"25"218,0 0-234,1-25 16,-1 25 0,0-25 15,0 24-15,50 1 202,74 25-202,-49-25 0,-1-1-16,1-24 15,-25 25 1,0-25 31,-25 25 62</inkml:trace>
  <inkml:trace contextRef="#ctx0" brushRef="#br0" timeOffset="27368.9115">5929 4142 0,'148'0'156,"-23"-24"-140,-1-1-16,-50 25 16,0-25-1,-24 25 1,24 0 0</inkml:trace>
  <inkml:trace contextRef="#ctx0" brushRef="#br0" timeOffset="29914.7594">6797 3969 0,'0'25'109,"0"24"-93,0-24 0,0 25-1,-25-26 16,25 1 63,25-25 94,0 0-188,-1 0 31,-24-25 125,0 1-93,25-1-1,-25 0-31,0 0 16,0 50 406,0 0-421,0 24-17,0-24 1,0 0 15,25 0 16,-25 0 16,0-1 30</inkml:trace>
  <inkml:trace contextRef="#ctx0" brushRef="#br0" timeOffset="32977.0109">7094 4118 0,'25'0'93,"25"0"-77,0 0 0,-1 0-1,1 0 1,-1-25-16,26 25 16,-26 0-1,-24 0 1,0 0-16,25 0 15,-26 0 32,1 0 203,0 0-250,0 0 16,0 0 15,-1 0 0,1 0-15,0 0 31,0 0 0,-25-25 172,-25 25-204,0 0 1,0-25-1,1 25 17,24-25-17,-25 25 17,0 0-1,25-24 47,-25 24-62,0 0 15,25-25 0,25 25 203,0 25-218,74-1 0,-74 1-1,-25 0 1,25-25 0,0 0 77,-25 25 79,-25-25-156,25 25 15,-25-25-15,25 24-16,-25-24 15,0 25 17,1-25-17,24 25 16,-25-25-31,25 25 32,-25-25-17</inkml:trace>
  <inkml:trace contextRef="#ctx0" brushRef="#br0" timeOffset="36760.8825">10890 3969 0,'0'25'94,"0"-1"-94,0 1 16,0 25-1,0-25 17,0-1-1,0 1-15,0 0-16,0 0 15,0 0 1,0-1 46,0 1-15,0-50 63,0 1-95,0-1 1,0 0-1,49 0 1,-49 0 0,25 1-16,25-26 15,-50 25 1,24 25 0,-24-25-1,25 25 1,0 0-1,0-24 1,0 24 0,-1 0 46,-24 24 32,0 1-78,0 0-1,0 49 16,0-49-15,0 25-16,0-25 31,0-1 32</inkml:trace>
  <inkml:trace contextRef="#ctx0" brushRef="#br0" timeOffset="37708.2598">11361 4142 0,'25'0'62,"124"-24"-46,-100 24-16,26 0 16,-51 0 15</inkml:trace>
  <inkml:trace contextRef="#ctx0" brushRef="#br0" timeOffset="38585.0669">11411 3994 0,'49'0'125,"-24"0"-109,0 0-1,0 0 1,24 0 0,-24 0-1,0 0 1</inkml:trace>
  <inkml:trace contextRef="#ctx0" brushRef="#br0" timeOffset="40768.9036">11931 3795 0,'0'25'47,"-24"0"-31,24 0-1,0-1 1,-25 1 0,0 25-16,25-25 15,0-1 1,-25-24 15,25 25 0,50 0 94,49-25-109,-49 0 0,-1 0-1,-24 0 1,0 0-16,0 0 62,-25-25 126,0 0-173,0 1 17,0-1-1,0 0 0,0 0 32,0 0-16,0 75 218,0-25-249,0 24-16,-25 1 15,25 0 1,0-26 0,0 51-1,0-50 1,0 24 0,0-24 15,-25 0 16</inkml:trace>
  <inkml:trace contextRef="#ctx0" brushRef="#br0" timeOffset="49410.845">11162 9128 0,'25'0'157,"0"0"-142,0 0 1,24 0-1,1 0-15,0 0 16,-1 0 0,1 0-1,-25 0-15,24 0 16,1 0 0,-25 0-1,24 0-15,-24 0 16,25 0-1,24 0 1,1 0 0,-1 0-16,-24 0 15,-1 0 1,1 0 0,24 0-1,1 0 1,-26 25-1,1-25-15,-1 0 16,-24 0 0,25 0-1,-25 0 1,24 0 0,-24 0-1,0 0-15,0 0 16,24 0-1,1 25 1,0-25 0,-26 0 15,1 0 0</inkml:trace>
  <inkml:trace contextRef="#ctx0" brushRef="#br0" timeOffset="71796.9394">10890 12353 0,'24'0'188,"26"0"-172,24 0-1,-24 0 1,24 0-16,26 0 15,-26 0 1,25 0 0,1 0-1,-26 0 1,25 0-16,0 0 16,-24 0-1,-26 0 1,26 0-1,-1 0 1,-49 0-16,49 0 16,26 0-1,-76 0 1,1 0 140</inkml:trace>
  <inkml:trace contextRef="#ctx0" brushRef="#br0" timeOffset="85570.9187">17264 8186 0,'-24'0'125,"24"24"-110,-50 26 17,50 0-17,-25-50-15,0 49 16,25-24 15,-24-25-15,24 25-1,0 0 17,-25 49-17,0-49 1,25 0 0,0-1-1,0 1 1,0 0-1,0 0 1,0 24-16,0 1 16,0-25-1,0 24 17,0-24-17,25-25 1,0 25-1,-25 0 1,49-25 0,-49 25-16,25-25 15,0 0 1,0 24 0</inkml:trace>
  <inkml:trace contextRef="#ctx0" brushRef="#br0" timeOffset="88326.216">17413 8434 0,'0'24'125,"0"1"-109,-25-25-1,25 25 1,50-25 109,-25 0-109,24 0-1,1 0 1,-25 0 15,0 0 32,-25 25-48,24-25 1,-24 25 0,0-1 15,0 1 16,0 0-32,-24-25 1,-26 25 0,25-25-1,25 25 1,-25-25-1,1 0 1,-1 0 47,0 0-1</inkml:trace>
  <inkml:trace contextRef="#ctx0" brushRef="#br0" timeOffset="89297.0599">17438 8409 0,'174'0'172,"-125"0"-156,-24 0-1,0 0 1,0 0-1</inkml:trace>
  <inkml:trace contextRef="#ctx0" brushRef="#br0" timeOffset="91277.8888">17959 8359 0,'0'25'157,"0"25"-142,0-1 1,0 1 0,0-25-16,0-1 15,0 1 1,0 0-1,0 0 17</inkml:trace>
  <inkml:trace contextRef="#ctx0" brushRef="#br0" timeOffset="92984.5634">18133 8359 0,'24'0'78,"1"0"-63,0 0 1,25 0 0,-1 0-1,-24 0-15,0 0 16,-25 25 171,0 0-124,-50 124-48,25-75 1,1-49-16,-1 24 16,25-24-1,-25-25 32,25 25-31</inkml:trace>
  <inkml:trace contextRef="#ctx0" brushRef="#br0" timeOffset="93908.9614">18157 8533 0,'25'0'109,"0"0"-93,25 0-1,-1 25 1,100 24-1,-124-49 1,0 25-16</inkml:trace>
  <inkml:trace contextRef="#ctx0" brushRef="#br0" timeOffset="95077.9175">18257 8136 0,'49'25'63,"1"0"-63,-1 24 15,1 1 1,0-1 0,-1 26-1,-24-1 1,0-24-16,-25-1 15,25 1 1,-25-25 0,0 49-1,0-24-15,0-25 16,-25 24 0,-50 125-1,51-124 1,-26-26-1,25 26-15,0-50 16</inkml:trace>
  <inkml:trace contextRef="#ctx0" brushRef="#br0" timeOffset="97708.8336">18827 8855 0,'-25'0'63,"0"0"-47,1 0-1,-1 0 1,25 25 109,49 25-110,-24-50 1,0 0 0,-25 24-1,25-24 1,0 0-16,-25 25 16,0 0 109,0 0-110,0 0 32,-25-25 62,0 0-93,25-25 265,0 0-234,0 0-31,0 0-1,0 1 17,0-1 593,0 0-453</inkml:trace>
  <inkml:trace contextRef="#ctx0" brushRef="#br0" timeOffset="101950.7759">19100 8558 0,'50'0'140,"-1"0"-124,1 0 0,173 0-16,-124 0 15,25 0 1,-25 0-1,1 0 1,-26 0 0,125-25-1,-150 25 1,26-25-16,-26 25 16,50 0-1,-24 0 1,-1 0-1,25 0 1,-49 0 0,-25 0-1,24 0 1,1 0 0,-25 0-1,0 0 1,0 0-1,-1 0 17,1 0-17,-25-25 1,25 25 0,0 0-16,49 0 31,-49 0-16,-50-25 470,0 25-470,25-24 17,-24 24 77,-1 0-62,0 0-31,0-25-1,50 25 282,74 49-281,-74-49-1,0 0 1,0 25 203,-1-25-188,-24 25 47,0 0 0,-24-25-62,-1 25-1,0-25 1,0 49 0,0-49 46,25 25-31,-49-25-15,24 0 0,25 25 15</inkml:trace>
  <inkml:trace contextRef="#ctx0" brushRef="#br0" timeOffset="103197.6547">21010 8657 0,'0'-25'234,"0"0"-187,0 0-31,-25-24-1,25 24 32,0 0 172,0 0-188,-25 25 0</inkml:trace>
  <inkml:trace contextRef="#ctx0" brushRef="#br0" timeOffset="105412.9644">19323 8037 0,'-25'0'78,"1"0"-62,-1 0 30,25 25-30,-50-25-16,50 24 16,0 1 109,0 0-110,75 25 1,-26-50 0,-24 24-1,0-24 1,-25 25-1,0 0 95,0 0-79,0 0-15,-25-25 77,0 0-77,0 0 15,25-25 141,0-25-125,0 25-31,0 1-1,0-1 17,0 0-17,0 0 1,0 0 15,0 1-15,0-1 15,25 25-15,-25-25-1</inkml:trace>
  <inkml:trace contextRef="#ctx0" brushRef="#br0" timeOffset="106272.9221">19447 7888 0,'0'74'94,"0"-49"-63,0 0-16,0 0 1</inkml:trace>
  <inkml:trace contextRef="#ctx0" brushRef="#br0" timeOffset="107781.036">19894 7888 0,'-25'0'31,"0"0"47,0 25-62,-24-1 15,49 1-15,-25-25-1,0 0 17,25 25-17,-25-25 1,0 0-1,25 25 1,-24 0 15,48-25 110,51 0-125,-50 25-16,24-25 15,-49 24 1,25-24-1,-25 25 95,0 0-79,-25-25-15,0 25-1,25 0 1,-24-25 0,-1 0-1,0 0 1,0 24-1</inkml:trace>
  <inkml:trace contextRef="#ctx0" brushRef="#br0" timeOffset="112406.6621">20266 8037 0,'-25'0'93,"-25"0"-77,26 0 15,-1 0-15,25 25 46,0-1-30,0 1 46,49 0-78,-24-25 15,0 0 1,25 0 0,-26 0-1,1-25 16,0 0-31,-25 1 16,25 24 0,-25-25 187,-25 25-63,25 25-77,0-1-32,0 1 0,0 0 16,0 0 16,25-25-1,0 0-30,-25-25 61,0 0-77,0 0 78,0 1 515,74 24-531,-49 0-62,0 0-1,-1 0 32,1 0-15,-25 24 30,0 1-31,0 0 47,0-50 188,0 0-141,0 1-78,25 24 47,0 0-63,0 0 16,-25 24 47,0 1-79,0 0 16,0-50 173,0 0-189,0 1 1,24 24 15,1 0 141,0 0-94,-25 24-78,0 1 31,0 0 1,0 0-1</inkml:trace>
  <inkml:trace contextRef="#ctx0" brushRef="#br0" timeOffset="114409.7149">20861 8260 0,'0'0'0,"0"25"47,0 0 15,0-75 95,0-24-157,0 49 47,0 0-1,0 0 17,25 25 15,0 0 0,-25 25-15,0 0 15,-25-25 16,25 25-79,-25-25 63</inkml:trace>
  <inkml:trace contextRef="#ctx0" brushRef="#br0" timeOffset="116416.6415">20985 7863 0,'0'25'63,"0"49"-47,0-49-1,0 0-15,0 0 16,0 0-1,0-1 17,0 1-32,25-25 15,-25 25 17,25-25 61,0 0-77,-1 0 15,1 0-15,-25-25 31,0 0 46,0 1-93,0-1 32,-25 25 233,25 25-202,0-1-16,0 1 15,25-25-31,-25 25-31,25-25 63,-25 25-47,25-25 15,0 0 16</inkml:trace>
  <inkml:trace contextRef="#ctx0" brushRef="#br0" timeOffset="119354.6586">21208 8012 0,'0'25'141,"0"0"-141,0-1 16,0 1-1,25-25 16,-25 25-15,0-75 234,0 26-234,25 24 31,-25-25-32,25 25 110,0 25-109,-25-1 15,0 1 47,0 0 0,0-50 32,0 0-95,24 1-15,-24-1 16,25 25 31,0 0 47,0 0-48,-25 25 48,25-25-78,-1 0 78,1 0-63,-25-25 141,25-25-157,-25 75 298,0 0-282,0 0 0</inkml:trace>
  <inkml:trace contextRef="#ctx0" brushRef="#br0" timeOffset="122577.3079">21506 8062 0,'25'0'250,"-25"-50"297,0 25-531,0 0 0,0 0-1,0 1 32,0 48 219,25 26-266,-25-25 31,24-25-31,-24 50 109,0-26-93,25-24 0,-25 50-1,0-25 16,0-50 219,0 0-250,0 0 32,25 25 46,-25-24-47,25 24 0,0 0 1,-1 0-1,1 24 0,-25 1 0,25-25-15,-25 25 0,25-25 140,0 0-109,-1 0-32,-24-50 95,0 26-95,0-26 1,0 0 0,0 1-1,0-1 1,0 25-1,0 0 1,0-24 47,0 24-32,0 99 281,0-49-296,0 25-16,0-25 16,25 74-1,-25-49 1</inkml:trace>
  <inkml:trace contextRef="#ctx0" brushRef="#br0" timeOffset="124460.8864">21779 7987 0,'25'0'156,"24"-25"-156,1 25 16,-25 0 15,-1 0-15,-24-25-1</inkml:trace>
  <inkml:trace contextRef="#ctx0" brushRef="#br0" timeOffset="174417.7307">8583 7615 0,'74'0'109,"25"0"-93,447 0-1,-323 0 1,-24 0 0,-1 0-1,-24 0 1,-75 0-16,25 25 15,-99-25 1,0 0 15,0 0 1,-1 0 14</inkml:trace>
  <inkml:trace contextRef="#ctx0" brushRef="#br0" timeOffset="198987.7445">10989 12502 0,'74'0'141,"1"0"-126,24 0 1,-25 24 0,75-24-16,-50 0 15,75 0 1,-75 0-1,-24 0-15,-26 0 16,-24 0 0,0 0-1,0 0 1,-1 0 15,1 0-15,0 0 124</inkml:trace>
  <inkml:trace contextRef="#ctx0" brushRef="#br0" timeOffset="217962.4072">19050 8136 0,'25'0'109,"0"0"-93,25 0 15,-26 0-15,1 0 15,0 0 31,25-25-46,-26 25 31,1 0 93,0 0-108,-25 25 171,0 0-203,0 0 15,0-1 1,0 1 15,0 0 16,0 0-31,0 0-1,0-1 1,0 1 15,0 0-15,-25-25 0,25 25 93,0 0-62,0-1 47,0 1-79,-25-25 79</inkml:trace>
  <inkml:trace contextRef="#ctx0" brushRef="#br0" timeOffset="219395.3186">19224 8260 0,'25'0'156,"0"0"-124,-1 25-32,51-25 15,-75 25 1,49-25 0,-49 24-1,0 1 16,25-25-31</inkml:trace>
  <inkml:trace contextRef="#ctx0" brushRef="#br0" timeOffset="240562.5582">18257 8930 0,'0'49'172,"0"26"-156,0 198 0,0-174-1,0-25-15,0 1 16,0-26-1,0 26 1,0-51 0,0 1-16,0 0 15,0 0 1,0 0 0,0 24-1,0-24 1,0-50 359,-25-24-328,0 24-16,25 0 16,0 50 172,25 74-188,0-74-16,-1 0 1,-24-1 0,0 1 31,25-25-16,0-25 109,0-24-124,0 24 0,-1-25-1,1 26 1,-25 48 93</inkml:trace>
  <inkml:trace contextRef="#ctx0" brushRef="#br0" timeOffset="242063.4677">18306 10294 0,'-25'0'94,"1"0"-63,-1 0-31,0 0 47,25 25-31,-25-25-1,25 25 17,0 24-17,0-24 17,0 0-17,0 0-15,50-1 31,-1-24-15,1 0 0,-25 0-1,0 0 17,-25-24-17,0-1 1,24 25-1,-24-25-15,0 0 94,0 0-16,0 1-46,-24-1-1,-1 25 0,0 0 0,0 0-31,25-25 16</inkml:trace>
  <inkml:trace contextRef="#ctx0" brushRef="#br0" timeOffset="245605.1796">17984 8979 0,'0'25'203,"0"25"-188,0-1 1,0 1 0,0 0-16,0-1 15,0 26 1,0-51 0,0 1-1,0 25 1,0-1-1,0 26 1,0-50 0,0-1-16,0 1 15,0 25 1,0-1 15,0-24-15,0 0-1,0 0 48,0 0-63,-25-25 234,0 0-202,0 0 14,25-25-30,-24 25 0,24-25 15,-25 25 0,0-25-15,0 25 62,25-25-62,0 50 140,50-25-141,-50 50 1,25-50-16,-1 25 16,-24-1-1,25-24 126,-25 25-47,25-25 203,0 0-266,0 0-16,-25-25 1,24 1 0,-24-1 15,25 25 0,-25-25 16,25 25-47,0 0 16</inkml:trace>
  <inkml:trace contextRef="#ctx0" brushRef="#br0" timeOffset="248226.2315">17885 10319 0,'-25'0'235,"25"25"-220,-25-25-15,25 24 16,-25 1-1,25 0 1,-25-25 0,25 25-1,0 0 32,0-1-16,0 1 63,25 0-47,-25 0-31,25-25-1,0 0 17,0 0-1,-1 0-16,1 0 1,0 0 0,0 0-1,0 0 32,-25-25 141,0 0-141,-25 25-1,0-25-14,0 25-1,0 0 0,1 0 16,-1 0 16,0 0-48,0 0 48</inkml:trace>
  <inkml:trace contextRef="#ctx0" brushRef="#br0" timeOffset="251691.7813">17562 9029 0,'-25'0'16,"25"50"109,0-1-110,0 26-15,0-1 16,0 0 0,0 1-1,0-26-15,0 1 16,0 0 0,0-26-1,0 26 1,0-25-1,0 0-15,0 24 32,0-24-17,0 0 142,-49-25 30,49-25-156,-25 0-15,0 0 31,0 25 31,25-24-47,0 48 235,0 1-204,25 0-46,-25 0 46,25-25-30,-25 25-1,25-1 78,-1-24 32,1 0-125,0 0-1,0 0 32,-25-24-16,25 24-15,-25-25 31,24 25-32,-24-25 17,25 25-1</inkml:trace>
  <inkml:trace contextRef="#ctx0" brushRef="#br0" timeOffset="254058.7744">17364 10319 0,'24'0'140,"1"0"-124,0 0 0,0 0-16,0 0 15,-1 0 1,1 0 15,-25 25 0,0-1-15,0 26 0,0-25-1,0 0 16,0-1-15,0 1 15,-25-25 1,25 25-17,0 0-15,-24-25 16,-1 0-1,25 25 1,-25-25 0,25 24-1,-25-24 63,75 25 126,-25-25-189,-1 0 1,26 25-16,-25-25 109,0 0-78,-1 0 266,1 0-281,25 0-16,-25 0 16,0 0-1,-1 0 1,1 0-1</inkml:trace>
  <inkml:trace contextRef="#ctx0" brushRef="#br0" timeOffset="256054.1716">17264 10244 0,'0'25'250,"-24"0"-234,-1 0-1,0 24 1,0 1-16,0-25 16,25 24-1,0-24 1,0 0 15,0 0-15,0 0 15,0-1-31,0 26 31,0 0-15,25-50-1,0 24 17,0 1-1,0-25-15,-1 25-1,-24 0 1,25-25-1,25 25 235,-1-1-234,26 1 0,-26 25-16,51-25 15,-51-1 1,51 1 0</inkml:trace>
  <inkml:trace contextRef="#ctx0" brushRef="#br0" timeOffset="258109.3554">18529 10145 0,'25'50'172,"0"-25"-157,0 24 1,0-24 0,-25 25-1,24-50 1,-24 49 0,25-49-1,-25 25-15,0 0 31,0 0-15,0-1-16,0 1 16,0 0-1,0 0 1,0 0 0,0-1-1,0 1 1,-25 0-1,25 0 1,-24 0 31,-1-1-31,0-24-1,25 25 1,-25-25 124</inkml:trace>
  <inkml:trace contextRef="#ctx0" brushRef="#br0" timeOffset="260278.6104">18877 10691 0,'-25'0'140,"-25"0"-109,25 0-15,25 25 0,0-1 124,0 1-124,0 0 62,0 0-47,25-25-31,-25 25 16,25-25 0,0 0-1,-25 24 1,25-24-1,-25 25 17,0 0 108,-25 0-62,0-25-62,0 0 31,0 0 47,1 0-32,24-50 94,0 25-140,24-49-16,-24 49 31,25 25-15,-25-25 0,25 25 15,-25-24-16,25-26 48,0 50-47,-25-25 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6:32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21804 4415 0,'24'0'187,"1"0"-171,0 0 0,0 0-1,49 0-15,-49 0 16,0 0-1,0 0 1</inkml:trace>
  <inkml:trace contextRef="#ctx0" brushRef="#br0" timeOffset="11858.3627">2704 5308 0,'25'0'109,"49"0"-93,1 25 0,24-25-1,-25 0-15,-24 0 16,-25 0-1</inkml:trace>
  <inkml:trace contextRef="#ctx0" brushRef="#br0" timeOffset="13739.1247">21357 4366 0,'25'0'125,"74"0"-109,-49 0 0,-1 0-1,-24 0 17</inkml:trace>
  <inkml:trace contextRef="#ctx0" brushRef="#br0" timeOffset="15226.2758">2183 5407 0,'25'0'93,"25"-24"-77,24 24 0,25 0-1,0 0-15,-24 0 16,-50 0-1,-1 0 1</inkml:trace>
  <inkml:trace contextRef="#ctx0" brushRef="#br0" timeOffset="17607.0318">20936 4390 0,'49'0'78,"1"0"-63,123 0 1,-148 0 0,0 0-16,0 0 15</inkml:trace>
  <inkml:trace contextRef="#ctx0" brushRef="#br0" timeOffset="19356.4587">1811 5333 0,'25'0'157,"0"0"-142,24 0 1,1 0 0,-25 0-1,0 0-15,-1 0 31</inkml:trace>
  <inkml:trace contextRef="#ctx0" brushRef="#br0" timeOffset="22866.182">1315 5358 0,'50'0'109,"-1"0"-93,-24 0-1,25 0 1,-1 0 0,-24 0-1,0 0-15</inkml:trace>
  <inkml:trace contextRef="#ctx0" brushRef="#br0" timeOffset="33288.2496">20464 4465 0,'50'0'110,"-1"0"-110,1-25 15,-25 25 1,0 0 0,24 0-1,-24 0 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08:43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7367 8235 0,'25'0'156,"50"0"-140,-1 0-16</inkml:trace>
  <inkml:trace contextRef="#ctx0" brushRef="#br0" timeOffset="1128.1917">7343 8334 0,'24'0'109,"1"0"-93,25 0 15,-25 0 0,-1 0 16,1 0 47,0 0-32</inkml:trace>
  <inkml:trace contextRef="#ctx0" brushRef="#br0" timeOffset="4348.9608">7615 8111 0,'25'25'672,"0"-25"-656,25 74-1,-26-24 1,1 0-16,0-26 15,-25 26 1,25-50 0,-25 25-1,0 0 17,0-1-1,0 1 0,0 0-15,-25-25 93,0 0-62,25-25-16,0 0-15,-25 25-1,25-24 17,0-1-1,0 0-15,0 0-1,0 0 16,0 1 1,0-1-1,0 0-31,0 0 47,0 0-16,25 25 0,-25-24-15,25-1 0,0 25-1,0 0 63,-25-25-62,24 25 31,1 0 0,-25 25 187,0 0-171,0-1-1</inkml:trace>
  <inkml:trace contextRef="#ctx0" brushRef="#br0" timeOffset="9756.17">16049 8508 0,'50'0'188,"-1"0"-172,1 0-16,-1 0 15,-24 0 1,0 0-1</inkml:trace>
  <inkml:trace contextRef="#ctx0" brushRef="#br0" timeOffset="11126.1039">5879 8384 0,'25'0'78,"0"0"-62,-1 0-16,100 0 15,-74 0 1,0 0 0,-25 0 15,-1 0-16</inkml:trace>
  <inkml:trace contextRef="#ctx0" brushRef="#br0" timeOffset="12648.9993">15627 8434 0,'50'0'62,"-25"0"-46,24 0-16,-24 0 16,25 0-1,-25 0 48</inkml:trace>
  <inkml:trace contextRef="#ctx0" brushRef="#br0" timeOffset="14045.4404">5408 8434 0,'25'0'78,"24"0"-78,26 0 15,-26 0 1,1 0 0,-25 0-1</inkml:trace>
  <inkml:trace contextRef="#ctx0" brushRef="#br0" timeOffset="16298.3296">15454 8409 0,'-50'0'187,"25"0"-171,0 0-1,1 0-15,-26 0 32,0 0-17,26 0 1,-1 0-1,0 0 1,0 0 31,-24 0 62,24 0-93,0 0 0</inkml:trace>
  <inkml:trace contextRef="#ctx0" brushRef="#br0" timeOffset="29908.8159">14734 5234 0,'25'0'109,"25"0"-93,-25 0-1,49 0 1,-24 0-16,24 0 15,-49 0 17</inkml:trace>
  <inkml:trace contextRef="#ctx0" brushRef="#br0" timeOffset="31181.9666">4589 5259 0,'25'0'109,"49"0"-93,75 0 0,-124 0-1,0 0 1</inkml:trace>
  <inkml:trace contextRef="#ctx0" brushRef="#br0" timeOffset="32592.8266">14263 5358 0,'0'0'0,"0"-25"93,50 25-46,148 0-31,-148 0-16,-1 0 16,-24 0 62</inkml:trace>
  <inkml:trace contextRef="#ctx0" brushRef="#br0" timeOffset="33640.6608">4316 5333 0,'50'0'110</inkml:trace>
  <inkml:trace contextRef="#ctx0" brushRef="#br0" timeOffset="35340.9439">13891 5407 0,'25'0'172,"24"0"-125,-24 0-31,0 0 124</inkml:trace>
  <inkml:trace contextRef="#ctx0" brushRef="#br0" timeOffset="41387.0516">12750 4415 0,'-25'0'32,"0"0"-1,1 0 0,-1 0 0,25 25-15,-25-25 0,25 25-16,-25-25 15,25 49 1,-25-24 0,1 0-1,24 25 1,-25-26-1,0 1 1,25 25 0,-25-50-16,25 25 15,0 24 1,0-24 0,0 25-1,0 24 1,0-49-1,0 25 1,0-26 0,0 1-1,0 25 1,0-1-16,0-24 16,50 25-1,-50-25 1,25-25-1,-25 24 17,49 1-17</inkml:trace>
  <inkml:trace contextRef="#ctx0" brushRef="#br0" timeOffset="42835.9603">14908 4366 0,'25'24'46,"0"26"-30,24-25 0,26 74-16,-26-49 15,1-1 1,-1 100 0,-49-124-1,0 0 1,0 0-16,0 49 15,0-49 1,0 0 0,0 24-1,0 1 1,-24-25-16,-1-1 16,25 26-1,-50-25 1,50 24-16,-49-24 15,49 0 1,-50 25-16,25-1 31,0-49-15,25 25 0,-24-25-1,24 25-15,0 0 16,-25-25 15,25 24-15,-25-24-1,0 25 1</inkml:trace>
  <inkml:trace contextRef="#ctx0" brushRef="#br0" timeOffset="44616.0726">15503 5333 0,'-49'0'63,"24"0"-48,-25 0 16,1 25-15,24 0 31,25-1 47,0 1-47,25 0-32,-1 0 16,26-25-15,-25 25 0,0-25-1,-25 24 1,24 1 15,1 0 16,-25 0 31,0 0-47,-25-25-15,1 0 15,-1 0 1,0 0-17,0 0-15,0 0 78,25-25-46,0 0 30,0 0-15,0 0-16,0 1-15,25-26-1,25 0-15,-1 26 16,-49-1 15,25 0-15,-25 0 31,25 25 0,0-25 0</inkml:trace>
  <inkml:trace contextRef="#ctx0" brushRef="#br0" timeOffset="47280.8576">6574 4936 0,'24'0'78,"1"0"-62,50 0 0,-1 0-1,100 0-15,24 0 16,-49 0 0,99 25-1,-74 0 1,-26-25-1,26 0-15,49 0 16,1 0 0,-76 0-1,224 0 1,-223 0 0,0 0-1,-50 0-15,1 0 16,-26 0-1,0 0 1,100 0 0,-124 0-1,24 0 1,0 0 0,-24 0-1,74 0 1,-50 0-1,-24 0-15,25 0 16,-26 0 0,1 0-1,-25 0 1,-1 0 0,1 0-1,0 0 16,25 0-31,-125-25 235,50 25-204,1 0 0,-1-25-15,0 0 31,0 25 31,50 0 94,0 0-172,0 0 15,-1 0 1,1 0 0,0 25-1,-25 0 157,0 0-109,-50 24-48,26-24 1,-1-25 0,0 25-16,25 0 31,-25-25 31,0 0-15</inkml:trace>
  <inkml:trace contextRef="#ctx0" brushRef="#br0" timeOffset="48802.999">7045 4465 0,'0'0'0,"25"0"47,24 0-32,1 0 1,-25 0 0,0 0-1,-1 0 1,1 0 0,0 0-16,-25 49 140,0-24-124,-25 0-1,25 25 1,0-26 0,-25 1-1,1 0 1,24 0-16,0 0 94</inkml:trace>
  <inkml:trace contextRef="#ctx0" brushRef="#br0" timeOffset="49838.2658">7144 4564 0,'25'0'94,"0"25"-79,49 0 1,-74-1 0,25 1-1,0-25 79,24 25-47</inkml:trace>
  <inkml:trace contextRef="#ctx0" brushRef="#br0" timeOffset="50916.0459">7442 4490 0,'0'24'250,"0"1"-218,0 0-1</inkml:trace>
  <inkml:trace contextRef="#ctx0" brushRef="#br0" timeOffset="52550.7904">7715 4539 0,'-25'0'140,"0"0"-124,0 0 0,25 25-1,-25-25-15,1 25 47,-1-25 31,25 25-62,25-1 156,-1 1-157,1-25 1,0 25 31,-25 0 47,25-25-79,-25 25 1,0-1 46,-25-24-15,0 0-31,0 0 0,25 25-1,-24-25-15,-1 0 16,0 0-1</inkml:trace>
  <inkml:trace contextRef="#ctx0" brushRef="#br0" timeOffset="56336.6675">8260 4614 0,'0'0'0,"-49"0"172,24 0-157,0 24-15,0-24 32,25 25-17,0 0 17,0 0-17,-25-25 1,25 25 31,0-1 15,25-24-15,-25 25-31,25-25-1,0 0-15,0 0 32,0 0-17,-1 0 16,1 0-15,0 0 31,-25-25-31,25-24 93,0 24 16,-25 0-109,24 25 30,-24-25 17,0 1-32,0 48 204,0 1-157,0 0-47,0 0 31,0 0-30,0-1-1,25-24 31,0 0 1,0 0-32,0 0 266,-25-24-266,0-1 1,0 0 77,0 0-31,0 0 141,-25 1-188,0 24-15,0 0 156</inkml:trace>
  <inkml:trace contextRef="#ctx0" brushRef="#br0" timeOffset="58928.5885">8533 4663 0,'25'25'46,"-25"0"1,0 0-31,0-1 15,0 1 47,0-50 141,0 1-203,25-1-1,-25 0 1,25-25 0,-25 26-1,0-1 16,24 25-15,1 0 125,0 0-79,-25 25-31,0-1-15,0 1 0,0 0-1,0 0 1,0 0 15,0-1 0,25-24 126,-25-24-79,25-1-47,-25 0 0,24 25 1,1 0 93,0 0-63,0 0 32,-25 50-32,0-26-30,0 1 93</inkml:trace>
  <inkml:trace contextRef="#ctx0" brushRef="#br0" timeOffset="61090.7408">8930 4663 0,'0'25'94,"0"25"-79,0-26 1,0 26 15,0-25 0,0 0 1,0 0 30,0-1 48,0-48 15,0-1-94,0 0-16,0 0 1,0 0-16,0 0 16,0-24 15,0 24 0,0 0-15,0 0 46,25 25 63,0 0-93,-1 0 61,1 0-77,0 0 15,-25 25 32,0 0-16,0 0 31,0 0-47,-25-25 0,0 0 0,25 24-15,-24-24-16,-1 0 47,0 0 31</inkml:trace>
  <inkml:trace contextRef="#ctx0" brushRef="#br0" timeOffset="64520.5936">6326 6474 0,'49'0'156,"1"0"-140,24 0-1,224 0 1,-149 25 0,24-25-1,1 0 1,0 0-16,24 25 16,0-25-1,1 49 1,-1-24-1,1 0 1,272 24 0,-273-49-1,-24 25-15,25 0 16,-51 0 0,-48-25-1,-51 0 1,1 25-1,-1-25 1,125 0-16,-100 0 16,26 24-1,-76-24 1,1 0 15,-25-24 407,0-26-376,0 25-15,0 0-16,-25 1 1,25-1-1,-49 25 16,49-25-32,-25 25 1,25-25 15,-25 25 0,0 0 1,50 0 124,99 25-140,-99-25-1,25 25 1,-1 0-16,-49-1 15,25-24 1,0 25 31,0-25-16,-25 25-15,25-25 15,-50 25 94,-25 0-109,1-1-1,-1 26-15,0-25 16,1 0 0,-1-25-1,25 25 16,0-25 16,25 24-31</inkml:trace>
  <inkml:trace contextRef="#ctx0" brushRef="#br0" timeOffset="66505.0234">6623 5978 0,'0'50'109,"0"-1"-93,0-24-1,0 25 1,0-26 0,0 51-1,0-50 17</inkml:trace>
  <inkml:trace contextRef="#ctx0" brushRef="#br0" timeOffset="68063.5318">6722 6077 0,'0'25'141,"25"-25"-32,0 0-93,0 0 31,24 0-31,-24 0 30,0 0-14,0 25-17,0 0 17,-25-1 46,0 1-16,-25-25-46,0 0 15,0 0 32,0 0 30,1 0-61,-1 0-1</inkml:trace>
  <inkml:trace contextRef="#ctx0" brushRef="#br0" timeOffset="69213.6348">6747 6028 0,'25'0'203,"0"0"-188,0 0 1,-1 0 15,1 0-15,0 0 0</inkml:trace>
  <inkml:trace contextRef="#ctx0" brushRef="#br0" timeOffset="70002.8314">7094 5879 0,'0'25'94,"0"-1"-63,0 1 32</inkml:trace>
  <inkml:trace contextRef="#ctx0" brushRef="#br0" timeOffset="71255.8399">7318 5978 0,'0'25'47,"-25"-25"0,0 25-47,0-1 15,1 1 1,-1-25-1,0 0 17,25 25-32,25 0 125,49-25-125,-49 25 31,0-1 0,0-24-15,-25 25 62,0 0-31,-25 0 15,0 0-46,0-25 0,0 0-1,1 0 1</inkml:trace>
  <inkml:trace contextRef="#ctx0" brushRef="#br0" timeOffset="74573.8177">7913 6152 0,'-25'0'172,"0"24"-156,-24-24 0,49 25-1,-25 0 1,0 0-1,25 0 17,0-1 15,0 1-32,0 25 16,0-25-15,50-25 15,-50 24-31,49-24 16,-24 0 0,0 0-1,0 0 1,0 0-1,-1 0 1,-24-24-16,25 24 16,0-25-1,-25 0 79,0 0 31,0 0-78,0 1-31,0-1 15,0 0 0,0 0 0,0 0 1,0 50 249,0 0-250,0 25-15,0-26 15,0 1-15,0 0 15,0 0-16,0 0 17,25-25-1,0 0 16,-1 0 78,-24-25 15,0 0-108,0 0-1,0 0 16,0 1 0,0-1-16,0 0-15,-24 25 15,24-25-16,-25 25 95,0 0-95,25-25 1,-25 25 62</inkml:trace>
  <inkml:trace contextRef="#ctx0" brushRef="#br0" timeOffset="77437.0077">8087 6176 0,'24'0'109,"1"25"-62,0-25-32,-25 25 1,0 25 31,0-26 31,0 1 78,25-25 47,-25-25-203,0 1 94,0-1-63,25 25-15,-25-25 31,25 25 0,-25-25-32,24 25 79,1 0 16,-25 25-79,0 0-31,25 0 31,-25-1-15,25 26 15,-25-75 219,25 0-234,-25 1-1,0-1 1,24 25 15,-24-25-31,0 0 31,25 25-15,-25-25 15,25 25 125,0 0-62,-25 25-63,0 0-15,0 0 15,25 0 1,-25-1-1</inkml:trace>
  <inkml:trace contextRef="#ctx0" brushRef="#br0" timeOffset="79820.7407">8608 6251 0,'0'49'63,"0"1"-48,0 0 1,0-1-16,0 1 16,0-25-1,0-1 1,0 1 15,0-50 172,0 1-172,0-1-15,0 0 0,0 0-1,0 0 32,0 1-31,0-1-1,0 0 1,0 0 15,0 0 47,0 1-62,0-1 47,24 25 30,26-25-30,-25 25-16,0 0-16,-1 0 47,1 0 0,-25 25-62,0 0 62,0-1-31,0 1-16,-25-25 16,25 25-31,-24-25-16,-1 0 46,0 0 1,0 0-47</inkml:trace>
  <inkml:trace contextRef="#ctx0" brushRef="#br0" timeOffset="91376.7956">14337 6796 0,'0'0'0,"50"0"187,0 0-171,-1 0 0,26 0-1,-26 0-15,26 0 16,-50 0 15</inkml:trace>
  <inkml:trace contextRef="#ctx0" brushRef="#br0" timeOffset="93686.5577">4316 6796 0,'50'0'140,"0"0"-140,-1 0 16,-24 0 0,25 0-1,-26 0 1,1 0-1</inkml:trace>
  <inkml:trace contextRef="#ctx0" brushRef="#br0" timeOffset="95845.883">13891 6846 0,'-25'0'31,"100"0"156,-51 0-171,1 0 0,0 0-16,0 0 15,0 0 48</inkml:trace>
  <inkml:trace contextRef="#ctx0" brushRef="#br0" timeOffset="98085.8876">3870 6846 0,'25'0'218,"-1"0"-202,26 0-16,-25 0 47,0 0-16,0 0-15,-1 0-1,1 0 1,0 0 46,0 0-46,0 0 15</inkml:trace>
  <inkml:trace contextRef="#ctx0" brushRef="#br0" timeOffset="101125.254">13420 6921 0,'24'0'141,"1"0"-141,25 0 16,-25 0-1,0 0 1,-1 0-16,1 0 47</inkml:trace>
  <inkml:trace contextRef="#ctx0" brushRef="#br0" timeOffset="103368.5964">3448 6871 0,'25'0'157,"25"0"-142,-26 0-15,51 0 16,-50 0 0,-1 0-1,1 0 32</inkml:trace>
  <inkml:trace contextRef="#ctx0" brushRef="#br0" timeOffset="107152.2519">12948 6896 0,'100'0'109,"-76"-25"-93,1 25 0,0 0 15,0 0 31,24 0 32,-24 0-78,0 0-1,0 0 48</inkml:trace>
  <inkml:trace contextRef="#ctx0" brushRef="#br0" timeOffset="109352.586">2902 6945 0,'25'0'219,"0"0"-203,25-24-1,-25 24-15,-1 0 16,51 0-1,-50 0 1,24 0 15,-24 0 1</inkml:trace>
  <inkml:trace contextRef="#ctx0" brushRef="#br0" timeOffset="111395.638">12552 6921 0,'49'0'62,"-24"-25"-46,49 25-1,-49 0 1,0 0 15,0 0 47</inkml:trace>
  <inkml:trace contextRef="#ctx0" brushRef="#br0" timeOffset="112810.8577">12477 5978 0,'0'25'94,"-25"0"-78,0-1-1,-49 150 1,49-100 0,0-24-1,1 0 1,24 24 0,-25-24-1,25-26-15,0 76 16,0-76-1,0 26 1,0-25 0,0 24-1,0-24 1,0 25-16,0 0 16,25-1 15,-25-24-16,0 0-15,24 24 16,1 1 0,25 24-1,-25-49 1,-1-25 0,-24 25 15,25-25-31</inkml:trace>
  <inkml:trace contextRef="#ctx0" brushRef="#br0" timeOffset="114380.6638">14511 6028 0,'149'49'78,"-75"1"-62,26 24-16,-51-24 16,26 49-1,-75-49 1,24 24 0,1 25-1,-25-24 1,0-51-16,0 26 15,0 0 1,0-26 0,0 26-1,0 25 1,0-51 0,-25 26-16,1 0 15,-1-1 1,0-24-1,0 25 1,25-26 15,-25 1-15,-24 25 15,24-25-15,0-25 15</inkml:trace>
  <inkml:trace contextRef="#ctx0" brushRef="#br0" timeOffset="115425.7553">15106 7045 0,'0'24'141,"0"76"-125,0-51-1,0-24 1,0 0-16,0 0 15</inkml:trace>
  <inkml:trace contextRef="#ctx0" brushRef="#br0" timeOffset="117055.7143">15255 7069 0,'0'25'125,"0"0"-109,0 25 0,-25-1 15,25 1 0,0-25-31,0-1 47,0 1 0,0 0-16,25-25-15,0 0-16,0 0 31,0 0 0,24 0-15,-49-25 0,25 25-16,-25-25 15,25 1 1,-25-1 156,0 0-79,-25 25-77,0 0 15,25-25-31,-25 25 16,1 0 15,-1 0-15,0 0 15,0 0 32,0 0-48</inkml:trace>
  <inkml:trace contextRef="#ctx0" brushRef="#br0" timeOffset="119085.5674">2630 7119 0,'99'-25'156,"25"0"-140,50-49-1,-1 24 1,-24 50-1,-50 0-15,199 0 16,-149 0 0,-25 0-1,49 25 1,1-25 0,-50 0-1,25 0-15,-50 0 16,-25 25-1,-24-25 1,24 0 0,75 25-1,-74-25 1,-26 0 0,1 0-16,0 0 15,-1 25 1,75-25-1,-74 24 1,-25-24 0,24 0 15,-24 0-15,0 0-1,49 0 1,-74 25 46,25-25-46,0 0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11:42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20936 10071 0,'24'0'125,"1"0"-109,0 0-16,0 0 15,24 0 1,-49-25 0,25 25-1,0 0-15,0 0 16,0 0 46,-1 0 1,1 0 140,0 0-203,0 0 16,0 0 30,-1 0-14</inkml:trace>
  <inkml:trace contextRef="#ctx0" brushRef="#br0" timeOffset="4399.1845">18257 11237 0,'49'0'313,"-24"0"-298,0 0 1,0-25 0,49 25-1,50 0-15,-99 0 16,0 0 0,24 0-1,1 0 1,24 0-1,1 0 1,74 0 0,-100 0-1,-24 0 1,0 0 0,74-25-1,-74 25-15,0 0 16,-1 0-1,1 0 17</inkml:trace>
  <inkml:trace contextRef="#ctx0" brushRef="#br0" timeOffset="10073.1469">14536 13643 0,'25'0'172,"24"0"-156,1 0-1,-25 0 16,0 0-31,-1 0 16,1 0 0,0 0-1,99 0 1,-99 0 0,24 0-1,26 0 1,-26 0-16,-24 0 15,50 0 1,98 0 0,-123 0-1,24 0 1,-24 0 0,-1 0-1,1 0 1,0 0-16,-1 0 15,1 0 1,99 0 0,-75 0-1,1 0 1,-26 0-16,1 0 16,24 0-1,-24 0 1,-1 0-1,1 0-15,0 0 16,24 0 0,-49 0-1,24 0 1,-24 0 0,25 0-1,-25 0 1,24 0-1,-24 0 17,0 0-1,0 0-15,0 0-1,-1 0 141,1 0-62</inkml:trace>
  <inkml:trace contextRef="#ctx0" brushRef="#br0" timeOffset="20069.962">16272 13494 0,'50'0'296,"24"0"-280,-49 0 0,0 0-16,0 0 15,-1 0 1,1 0 0,0 0 15,25 0-16,-26 0 17,1 0-17,0 0-15,0 0 32,0 0-1,0 0 0,-1 0-15,1 0-1,0 0 17,0 0-17,0 0 126,-1 0 93</inkml:trace>
  <inkml:trace contextRef="#ctx0" brushRef="#br0" timeOffset="24159.9939">15751 13519 0,'25'0'375,"0"0"-344,0 0 0,0 0-15,-1 0 15,1 0-15,25 0-1,-25 0 17,-1 0-17,1 0 48</inkml:trace>
  <inkml:trace contextRef="#ctx0" brushRef="#br0" timeOffset="27336.0352">17885 13320 0,'173'0'188,"-98"0"-173,-26 0 1,-24-25-16,0 25 15,0 0 110</inkml:trace>
  <inkml:trace contextRef="#ctx0" brushRef="#br0" timeOffset="28343.3778">17909 13469 0,'50'0'172,"0"0"-172,-26 0 15,26 0 1,0 0 0,-50-25-16,24 25 15</inkml:trace>
  <inkml:trace contextRef="#ctx0" brushRef="#br0" timeOffset="31259.2149">18430 13171 0,'25'0'172,"-25"25"-141,0 0 0,25 25-31,-25-26 16,0 1 15,0 0 0,0 25 16,0-26 16,0 1-32,-25-25 110,25 25-95,-25-25-46,25 25 16,0 0 109,-25-25-109,25-25 140,0-25-140,25 25-16,-25 1 31,25-1-16,-25 0 17,25 0-17,0 0 17,-1 25-17,-24-24-15,25-1 31,0 25-15,0 0 0,-25-25 15,25 25-15,-1 0 15,1 0 0,0 0-15,0 0 31,-25 25 46,0 0-61,0-1-17,0 1 32,0 0 47,-25-25-63,0 0 16,25-25 187,0-24-218,0 24 15</inkml:trace>
  <inkml:trace contextRef="#ctx0" brushRef="#br0" timeOffset="35113.0993">16223 13593 0,'49'0'94,"-24"0"-79,49 0 1,-24 0-16,-25 0 16,0 0-1,-1 0 17</inkml:trace>
  <inkml:trace contextRef="#ctx0" brushRef="#br0" timeOffset="36786.3888">11212 17512 0,'25'0'109,"49"0"-93,1 0 0,-1 0-1,25 0 1,-24 0-16,-50 0 15,24 0 1,-24 0 15</inkml:trace>
  <inkml:trace contextRef="#ctx0" brushRef="#br0" timeOffset="39821.899">17289 13692 0,'50'0'125,"-1"0"-94,-24 0-31,74 0 31,-74 0-15,0 0-1</inkml:trace>
  <inkml:trace contextRef="#ctx0" brushRef="#br0" timeOffset="41901.9898">10815 17562 0,'0'0'0,"50"0"203,-25 0-187,99 0-1,-100 0-15</inkml:trace>
  <inkml:trace contextRef="#ctx0" brushRef="#br0" timeOffset="45721.0254">15627 13519 0,'-25'0'250,"1"0"-218,-51 0-17,50 0 17,1 0-17,-1 0-15,0 0 16,0 0 15,0 0-15,1 0-16,-1 0 31,-25 24-15,25-24-1,1 0 1,-51 0-1,26 0 1,24 0 0,0 0-16,0 0 15,-24 0 17,24 0-17,0 0 16,0 0-15,0 25 0,-24-25-1,24 0 1,0 0 15,0 0 0,1 0-31,-1 0 32,0 0-1,0 0 0,0 0-31,1 0 47,-1 0-16,0 0 1,0 0-17</inkml:trace>
  <inkml:trace contextRef="#ctx0" brushRef="#br0" timeOffset="51011.0185">10269 17611 0,'50'0'219,"-25"0"-203,0 0-1,24 0 1,-24 0 0,0 0 46,0 0-46,0 0-1,-1 0 95</inkml:trace>
  <inkml:trace contextRef="#ctx0" brushRef="#br0" timeOffset="52359.7919">9897 17611 0,'0'-24'47,"25"24"31,0 0-62,0 0-1,0 0-15,-1 0 16,1 0 15,0 0 0</inkml:trace>
  <inkml:trace contextRef="#ctx0" brushRef="#br0" timeOffset="53912.9563">9451 17537 0,'25'0'125,"0"0"-109,-1 0-1,26 0-15,0 0 16,-26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12:45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5879 8334 0,'25'0'78,"74"0"-62,-49 0-1,-26 0 1</inkml:trace>
  <inkml:trace contextRef="#ctx0" brushRef="#br0" timeOffset="1666.8859">10518 8260 0,'74'0'110,"0"0"-110,1 0 15,-26 0 1,1 0 0</inkml:trace>
  <inkml:trace contextRef="#ctx0" brushRef="#br0" timeOffset="4401.9146">5383 8359 0,'25'0'94,"49"0"-94,-24 0 15,-25 0 1,24 0 0,-24 0-1,0 0-15,0 0 47,-149 0 156,49 0-187,26 0-1,-1 0 1,0 0 0,75 0 109,25 0-110,-1 25 1,26-25 0,-100 0 187,50 0-63,0 0-124,-25 25 140,-25-25-156,0 0 31</inkml:trace>
  <inkml:trace contextRef="#ctx0" brushRef="#br0" timeOffset="6062.8402">10046 8334 0,'25'0'156,"25"0"-140,49 0-1,-74 0 1,-1 0 0,1 0-1</inkml:trace>
  <inkml:trace contextRef="#ctx0" brushRef="#br0" timeOffset="8026.9523">5185 8384 0,'-25'0'219,"0"0"-203,0 0-16,0 0 15,1 0 1,-26 0-1,0 0 1,25 0 0,-49 0-1,49 0 1</inkml:trace>
  <inkml:trace contextRef="#ctx0" brushRef="#br0" timeOffset="9575.9204">9649 8334 0,'50'0'110,"-25"0"-95,24 0-15,1 0 16,49 0 0,-74 0-1,0 0 1</inkml:trace>
  <inkml:trace contextRef="#ctx0" brushRef="#br0" timeOffset="11009.8551">4416 8483 0,'74'0'125,"50"0"-110,-50 0 1,1 0-16,-1 0 15,-24 0 1,-25 0 0,-1 0 15</inkml:trace>
  <inkml:trace contextRef="#ctx0" brushRef="#br0" timeOffset="12604.776">9029 8285 0,'50'0'141,"24"25"-125,1-25-1,148 24 1,-173-24-16,-26 0 15,1 0 17,-25 25 77</inkml:trace>
  <inkml:trace contextRef="#ctx0" brushRef="#br0" timeOffset="19448.743">7119 11410 0,'50'0'296,"24"-25"-280,-24 25 0,0-24-16,-26 24 15,1 0 1</inkml:trace>
  <inkml:trace contextRef="#ctx0" brushRef="#br0" timeOffset="21070.7822">14362 11435 0,'25'0'125,"0"0"-109,0 0 0,-1 0-1,1 0-15,0 0 31,0 0-15</inkml:trace>
  <inkml:trace contextRef="#ctx0" brushRef="#br0" timeOffset="29233.7283">6673 11435 0,'49'0'203,"1"0"-187,-25 0 15,0 0-31,-1 0 203,1 0-31,0 0-141,0 0 172</inkml:trace>
  <inkml:trace contextRef="#ctx0" brushRef="#br0" timeOffset="34936.7169">13941 11485 0,'0'-25'266,"24"25"-188,1 0-78,0 0 31,0 0-15,0 0 15,24 0 16,-24 0-31,0 0 30,0 0-30</inkml:trace>
  <inkml:trace contextRef="#ctx0" brushRef="#br0" timeOffset="39175.8161">6499 11410 0,'-25'0'328,"1"0"-328,-1 0 16,0 0 31,0 0 15,0 0-46</inkml:trace>
  <inkml:trace contextRef="#ctx0" brushRef="#br0" timeOffset="40777.724">13469 11410 0,'25'0'94,"50"25"-94,-51-25 16,1 25-1,0-25 1,0 0 0,0 0-1</inkml:trace>
  <inkml:trace contextRef="#ctx0" brushRef="#br0" timeOffset="41932.1513">5780 11435 0,'49'0'125,"26"0"-109,49 0-1,-50 0 1,-24 0-16,0 0 16</inkml:trace>
  <inkml:trace contextRef="#ctx0" brushRef="#br0" timeOffset="43619.0663">12998 11385 0,'74'0'171,"-24"0"-171,124 0 16,-125 0 0,1 0-1</inkml:trace>
  <inkml:trace contextRef="#ctx0" brushRef="#br0" timeOffset="46498.2435">6797 12948 0,'0'0'0,"49"0"125,100 0-110,-99 0-15,-25 0 16,-1 0-1</inkml:trace>
  <inkml:trace contextRef="#ctx0" brushRef="#br0" timeOffset="47731.76">13097 12973 0,'50'0'94,"74"0"-78,-99 0-1,-1 0 17</inkml:trace>
  <inkml:trace contextRef="#ctx0" brushRef="#br0" timeOffset="49271.5715">6375 12948 0,'50'0'141,"148"0"-126,-148 0-15,-25 0 16,-1 25 0,1-25 155</inkml:trace>
  <inkml:trace contextRef="#ctx0" brushRef="#br0" timeOffset="55608.0756">7541 13072 0,'50'0'188,"-1"0"-173,1 0 1,24 0 0,-24 0-16,-1 0 15,-24 0 1,0 0 0</inkml:trace>
  <inkml:trace contextRef="#ctx0" brushRef="#br0" timeOffset="61175.6989">12601 12898 0,'75'0'187,"-26"0"-171,50 0 0,125 0-1,-175 0 1,1 0 0</inkml:trace>
  <inkml:trace contextRef="#ctx0" brushRef="#br0" timeOffset="63011.1435">5953 12898 0,'25'0'109,"25"0"-93,-1 0-1,26 0 1,-50 0 0,0 0-16,-1 0 15</inkml:trace>
  <inkml:trace contextRef="#ctx0" brushRef="#br0" timeOffset="69271.1955">4440 13171 0,'25'0'219,"0"0"-203,0 0-16,0 0 31,24 0-16,-24 0 1,0-25 0,49 25-1,-24 0-15,-1 0 16,100-24 0,-99 24-1,24 0 1,-24 0-1,24 0 1,-24 0-16,-25 0 16,24 0-1,1 0 1,0 0 0,-1 0-16,1 0 15,-1 0 1,51 0-1,-51 0 1,-24 0 0,25 0-1,-26 0 1,1 0-16,0 0 16,25 0-1,-26 0-15,1 0 16,0 0-1,0 0-15,0 0 16,-1 0 125</inkml:trace>
  <inkml:trace contextRef="#ctx0" brushRef="#br0" timeOffset="70602.0097">6400 13171 0,'-25'0'31,"0"0"-31,75 0 156,-25 0-140,24 0-1,-24 0 17,0 0-17,0 0 1,0 0 62,24 0-31,-24 0-31,0 0-1</inkml:trace>
  <inkml:trace contextRef="#ctx0" brushRef="#br0" timeOffset="73810.2197">12427 13022 0,'-24'0'219,"-1"0"-203,-25 0-1,-99 0 1,100 0-1,-1 0 1,-24 0-16,-1 0 16,26 0-1,-1 0 1,1 0 0,-1 0-1,-24 0-15,24 0 16,-99 0-1,75 0 1,24 0 0,0 0-1,26 0 1,-26 25 0,0-25-1,26 0 1,-26 0-1,0 0 1,1 0 0,24 0-1,0 0-15,0 0 32,-24 0-17,24 0 1,0 0-1,0 0 17</inkml:trace>
  <inkml:trace contextRef="#ctx0" brushRef="#br0" timeOffset="81389.5438">5309 12849 0,'-25'0'79,"0"0"-48,-25 0-16,26 0 1,-26 0 0,-24 0-1,49 0 1,0 0-16</inkml:trace>
  <inkml:trace contextRef="#ctx0" brushRef="#br0" timeOffset="82903.7514">11262 12898 0,'24'0'109,"26"0"-93,0 0-16,-25 0 16,-1 0-1,26 0 1,-25 0 0</inkml:trace>
  <inkml:trace contextRef="#ctx0" brushRef="#br0" timeOffset="88632.9728">11113 13469 0</inkml:trace>
  <inkml:trace contextRef="#ctx0" brushRef="#br0" timeOffset="90880.2815">4614 13345 0,'0'50'140,"0"-1"-124,25 26-1,24 49 1,-49-100 15</inkml:trace>
  <inkml:trace contextRef="#ctx0" brushRef="#br0" timeOffset="92327.6876">4812 13419 0,'0'25'78,"25"-25"47,0 0-109,0 0-1,-25 25 17,25-25-17,-1 25 32,-24 0-16,0-1 16,0 1-15,0 0 46,-24-25 0,-1 0-31,0 0-47,0 0 62,0 0-15,25-25-31,-24 25-1,-1 0 1,25-25 15</inkml:trace>
  <inkml:trace contextRef="#ctx0" brushRef="#br0" timeOffset="93427.9786">4763 13370 0,'25'0'188,"49"0"-173,-49-25 17,0 25-17,-1 0 1</inkml:trace>
  <inkml:trace contextRef="#ctx0" brushRef="#br0" timeOffset="94199.413">5110 13469 0,'25'0'140,"25"0"-124,-26 0 0,26 0-1,0 0 1</inkml:trace>
  <inkml:trace contextRef="#ctx0" brushRef="#br0" timeOffset="97345.9313">6524 13196 0,'0'25'297,"25"-25"-282,-25 25 329,0 0-344,0-1 16,0 1-1,0 0 16,0 0 1,0 0-17,0-1-15,0 1 32,0 0 14,0 0-30,0 0 156,-25-25 15,0-25-171,25 0 15,-25 25 1,25-25-1,-24 25 0,24-25 32,0 75 155,0-25-186,24 0-17,1-25-15,-25 24 16,25-24 62,0 0 78,0 0-140,-1 0 15,1-24 16,-25-1 47,25 25-79,0 0 1</inkml:trace>
  <inkml:trace contextRef="#ctx0" brushRef="#br0" timeOffset="98460.1578">6400 13816 0,'0'25'125,"0"0"-109,0 49-1,0-24-15,0-1 16,0-24 0,0 0 15,0 0 16</inkml:trace>
  <inkml:trace contextRef="#ctx0" brushRef="#br0" timeOffset="100068.9476">6574 13841 0,'0'25'109,"0"0"-78,-25 24 0,0-24-15,25 49-16,0-49 16,0 0 31,25 0-16,-25 0 0,25-25-31,-1 0 31,-24 24-15,25-24 15,0 0 0,0-24 1,-25-1-17,0 0 48,0 0-16,-25 25 62,0 0-109,0 0 78</inkml:trace>
  <inkml:trace contextRef="#ctx0" brushRef="#br0" timeOffset="101663.3162">6772 13965 0,'50'0'141,"-26"0"-126,1 0 17,0 0 14,0 0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5:14:42.1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8211 10864 0,'-25'0'297,"0"0"-266,0 0-15,0 0-16,1 0 15,-1 0 1,0 0 0,0 0-16,0 0 15,-24 0 1,24 0 15,0 0-31,0 0 16,1 0-1,-1 0 1,-25 0 0,25 0 46,1 0 141,-1 0-203,0 0 47,0 0-31,25-24 921,-49 24 79,24 0-985,0 24-15,0-24 15,0 0-15,1 0 31,24 25-1,-25-25 1</inkml:trace>
  <inkml:trace contextRef="#ctx0" brushRef="#br0" timeOffset="3594.1467">15280 10840 0,'25'0'296,"49"0"-264,-49 0-17,25 0 1,98 0 0,-98 0-1,25 0 1,-51 24-1,26-24 1,0 0 0,-1 0-1,75 0 1,-74 0 0,-25 0-1,-1 0-15,1 0 16,25 0-1,-25 0 110</inkml:trace>
  <inkml:trace contextRef="#ctx0" brushRef="#br0" timeOffset="9978.2462">7219 10889 0,'-25'0'313,"0"0"-297,0 0-1,-74 0 1,49 0-1,1 0 1,-1 0-16,25 0 16,-24 0-1,-1 0 1,-24 0 0,24 0-16,0 0 15,1 0 1,-1 0-1,25 0 1,-24 0 0,-125 0-1,125 0 1,-1 0-16,0 0 16,25 0-1,-24 0 1,-1 0-1,1 0 1,-51 0 0,76 0-1,-26 0 1,0 0-16,1 0 16,24 0-1,-74 0 1,74 0-1,-25 0 1,-24 0 0,49 0-16,-24 0 15,24 0 1,0 0 0,-25 0-1,1 0 1,24 0-1,-25 0-15,1 0 32,49-25-32,-25 25 15,0 0 1,0 0 0,0 0-1,1 0 1,-1 0-1,0 0 1,0 0 15,0 0-15,1 0 0,-1 0-1,0 0 32,0 0-31,0 0-1,1 0 17,24-24-17</inkml:trace>
  <inkml:trace contextRef="#ctx0" brushRef="#br0" timeOffset="13020.2091">15131 10914 0</inkml:trace>
  <inkml:trace contextRef="#ctx0" brushRef="#br0" timeOffset="16120.4204">7119 9897 0,'0'99'109,"0"-74"-109,0 25 32,-25-1-17,25 1-15,0-25 32,-24-25 77,-1-25 32,25 0-126,0 0 16,-25 25-31,0-24 32,50 24 140,-25 24-172,25 1 15,-25 0 16,25-25 1,-1 0 108,1 0-108,0 0-1,0-25-16,0 0 1,0 1 47,-1 24-32,1 0-16,0-25 17</inkml:trace>
  <inkml:trace contextRef="#ctx0" brushRef="#br0" timeOffset="18942.1977">14933 9922 0,'0'-25'63,"0"75"156,0-26-219,0 1 15,0 25 1,0-25 0,0 24-1,0-24 16,0 0 16,0 0 16,-25-50 140,25 0-172,-25 25 0,25-25-15,0 1 15,0 48 251,0 1-220,0 0 1,25-25 93,0 0-141,0 0 32,-1-25-15,1 0-17,-25 1 1,25 24 15,0 0 0,-25-25 16</inkml:trace>
  <inkml:trace contextRef="#ctx0" brushRef="#br0" timeOffset="21630.4194">6747 9922 0,'0'0'0,"0"49"157,0 1-142,0-25 1,0 0-1,0 0 1,0-1 62,0 1 0,-25-25 79,1 0-95,24-25-31,-25 25 47,25-24-62,0 48 203,25 1-188,-25 0-15,24-25 77,1 0-30,-25 25-47,25-50 109,0 25-110,0-25 1,-1 25 15,-24-25-15</inkml:trace>
  <inkml:trace contextRef="#ctx0" brushRef="#br0" timeOffset="25060.3024">14536 9872 0,'0'25'156,"0"0"-140,0 0-1,0-1 16,0 1-15,0 0 0,0 0-1,0 0 17,0 0-17,0-1 16,0 1-15,-25-25 234,0-25-219,0 1 1,25-1-17,0 0 32,-24 25-16,24 25 329,24 0-345,-24-1 63,25-24 47,-25 25-78,25-25 141,-25 25-173,25-25 142,0 0-110,0-25 15,-1 25-31,-24-25-15,25 25 46,-25-24-62</inkml:trace>
  <inkml:trace contextRef="#ctx0" brushRef="#br0" timeOffset="28441.0181">7442 10939 0,'49'0'219,"-24"0"-204,0 0 1,0 0 15,0 0 16,-1 0-16,1 0 1,0 0-17,25 0 1,49 0 15,-74 0 0,49 0-15,-49 0 0,0 0-1,24 0 1,-24 0 0,0 0 15,0 0 0,-1 0 16,1 0-31,0 0 77,0 0 79,0 0-62,0 0-64</inkml:trace>
  <inkml:trace contextRef="#ctx0" brushRef="#br0" timeOffset="37135.3045">8012 12303 0,'25'0'141,"0"0"-126,24 0 1,-24 0 15,0 0-15,0 0-16,0 0 16,0 0 30</inkml:trace>
  <inkml:trace contextRef="#ctx0" brushRef="#br0" timeOffset="39057.8352">15900 12328 0,'25'0'188,"0"0"-172,24 0-1,-24 0 1,0 0-1,0 0 1</inkml:trace>
  <inkml:trace contextRef="#ctx0" brushRef="#br0" timeOffset="41186.871">15677 12328 0,'-25'0'172,"-25"0"-141,1 0-15,-26 0-1,-24 0-15,-25 0 16,-49-25-1,-1 25 1,0 0 0,50-25-16,-248 25 15,248 0 1,25 0 0,25-24-1,-26 24 1,1-25-1,50 25 1,-125 0 0,99-25-1,1 25 1,24 0-16,-24 0 16,24 0-1,-24 0 1,0 0-1,-1 0 1,-74 0-16,75 0 31,0 0-31,-1 0 16,50 0 0,1 0-1,-1 0-15,0 0 31,0 0 48,0 0-79,0 0 62,1 0 172,-1 0-218,0 0-16</inkml:trace>
  <inkml:trace contextRef="#ctx0" brushRef="#br0" timeOffset="44122.2785">15454 12526 0,'24'0'94,"1"0"-79,0 0 17,25 0-17,-26 0 32,1 0 16,0 0 15</inkml:trace>
  <inkml:trace contextRef="#ctx0" brushRef="#br0" timeOffset="46958.804">7863 12378 0,'-99'0'219,"0"0"-203,-50 0-1,-49-25-15,-1 25 16,-495-50 0,446 25 15,24 25-15,51 0-16,49-24 15,-174 24 1,249 0-1,-26 0 1,26 0 0,24 0 15,0 0-15,-74 0 46,49 0-62,25 0 16,0 0-1,1 0 1,-1 0 0,0 0 15,0 0-16,0 0 17,1 0-17,-1 0 1,-25 0 0,25 0 15,-24 0-16,24 0 1,0 0 0,0 0-16,1 0 15,-1 0 1,0 0 0,0 0-1,0 0 1,1 0-1,-1 0 1,0 0 0</inkml:trace>
  <inkml:trace contextRef="#ctx0" brushRef="#br0" timeOffset="50416.7619">4564 13742 0,'25'0'172,"0"0"-156,25 0-16,74 0 15,-75 0 1,26 0-1,-26 0 1,26-25 0,173 25-1,-149-25 1,0 25 0,-24 0-1,24 0 1,99 0-16,1 0 31,-150 0-15,1 0-1,-25 0 1,0 0 0,-1 0-16,1 0 15,0 0 1,25 0-1,-26 0 1,1-25-16,25 25 16,-25 0-1,24 0 17,-24 0-32,0 0 31,0 0-16,-1 0 1,1 0 0,25 0 15,-1 0-15,-24 0 15,25 0-31,-25 0 15,-1 0 1,1 0 0,0 0-1,0 0 1,24 0 31,-24 0-32,0 0 17,0 0-17,0 0 17</inkml:trace>
  <inkml:trace contextRef="#ctx0" brushRef="#br0" timeOffset="52584.1092">12130 13692 0,'49'0'156,"-24"0"-140,25 0-1,123 0 1,-48 0-1,-26 0 1,-25 0 0,1 0-1,24 0-15,-25 0 16,25 0 0,1 0-1,-26 0 1,25 0-1,-24 0-15,74 0 16,-100 0 0,26 0-1,-51 0 1,26 0 0,24 0-1,-24 0 1,-25 0-16,24 0 15,1 0 1,0 0 0,24 0-1,-49 0 1,0 0 0,24 0-16,1 0 15,-25 0 1,24 0-1,50 0 1,-74 0 0,25 0-1,-25 0 1,24 0 0,-24 0 15,0 0-16,25 0 1,-26 0 31,-24 25-16,25-25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3:2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8360 7342 0,'-25'0'62,"99"-25"63,1-24-109,-1 24 0,25-25-1,-24 50 1,-26-24-16,1-1 16,24 0-1,1 25 1,-1-25-1,-24 25 1,74 0 0,-75 0-1,1-25-15,0 25 16,-1 0 0,1-24-1,-1 24 1,-24 0-1,99 0 1,-74 0-16,24 0 31,1 0-15,-1 0-16,0 0 16,1 0-1,98 0 1,-98 24-1,-1 1 1,1-25 0,-1 25-16,-24-25 15,24 0 1,100 50 0,-125-26-1,1-24 1,-25 25-16,24-25 31,26 25-31,-26 0 16,1-25-1,24 25 1,-24-1 0,-25-24 15,0 0-16,-25 25 1,25-25 0,-1 0-1,-24 25 17,25-25-1,-25 25 156,-25-25-171,1 0-16,-1 25 31,0-25-15,0 0-1,0 0 17,0 0-17,1 0 48,-1 0 15,50 0 109,-1 0-155,1 0-32,0 0 31,0 0-15,0 0 15,0 0 0,-1 0 0,1 0 16,0 0 219,0 0-172,-25-25 15,0 0-31,-25 25-62,25-25-1,0 0 1,-25 1 0,0 24 15,25-25-16,-24 0 1,24 0 31,-25 0-16,0 1-15,25-1-1,-25 25 110</inkml:trace>
  <inkml:trace contextRef="#ctx0" brushRef="#br0" timeOffset="1763.4274">7516 7838 0,'25'0'156,"25"0"-141,24 0 17,-49 0-17,24 0-15,-24 0 47,0 0 0,0 0-16,0 0-15</inkml:trace>
  <inkml:trace contextRef="#ctx0" brushRef="#br0" timeOffset="5090.1277">7739 7838 0,'0'25'171,"0"0"-155,0 74 0,0-74-1,0 25 1,25-26 0,25 1-16,-50 0 15,49 0 1,-24 0-1,0-1-15,25 1 16,-1-25 0,-24 25-1,99 0 1,-49-25 0,-51 25-1,51-25 1,-1 0-16,25 24 15,50-24 1,-50 0 0,-24 0-16,-26 0 15,1 0 1,0 0 0,-26 25-1,51-25 1,-26 0-1,1 0-15,-25 0 235,124 0-235,-50 0 15,50 0 1,-25 0 0,25 0-1,-50 0 1,0 0-16,0 0 16,-24 0-1,-1 0 1,1 0-1,-26 0-15,1 0 16,-1 0 0,-24 0-1,50 0 1,-51 0 0,1 0 15,25 0 31,-25 0-46,24 0 0,-24 0-1,25 0 1,-26 0-1,26 0-15,0 0 16,24 0 0,-49 0 15,0 0 31,-1 0-46,-48 0 250,24-25-251,-25 25 1,0-24 0,0 24-1,25-25-15,-25 25 31,25-25-15,-24 25 15,-1-25-15,0 25 0,25-25-1,-25 25 1,0 0 31,75 0 171,-50 25-202,50-25 0,-26 50-1,1-25 1,25-1-16,-1 26 16,-24-50-1,-25 25 1,0 0 78,0-1-32,-49-24-46,49 25 15,-25-25-15,-25 25 15,25 0-16,1-25 1,-1 0 0,25 25 15,-25-25-15,0 0 15,25 24-16,-25-24 1,1 0 0</inkml:trace>
  <inkml:trace contextRef="#ctx0" brushRef="#br0" timeOffset="6670.8302">6970 7813 0,'0'0'0,"25"0"188,50 0-188,-51 0 15,1 0 1,0 0 78,0 0-63,0 0 0,0 0-15</inkml:trace>
  <inkml:trace contextRef="#ctx0" brushRef="#br0" timeOffset="10463.9025">7094 7813 0,'0'50'328,"0"0"-312,25 49 0,25 199-1,-25-174-15,0-50 16,-1 0-1,-24-24 1,0 0 0,0-1-1,25 1 1,-25 24 0,50 100-1,-50-124-15,25-1 16,-25 1-1,0-25 17,24-25-17,-24 24 1,25-24 156,25 0-157,24 0 1,50 0 0,25 0-1,25 25 1,49 0-16,0-25 16,50 25-1,25 0 1,-1 24-1,472 100 1,-546-124 0,-74 0-1,50-25-15,-50 0 16,-25 0 0,-75 0 296,1 0-296,24 0-16,1-25 15,24 25 1,0-25 0,25 0-1,-99 25 1,-50 0 249,-24 0-233,24 0-17,25-25-15,-25 25 16,0 0 0,0 0 46,0 0-15,1 0 0,-1 0 0,50 0 62,-1 0-62,51 0-31,-50 0-1,0 0 1,24 25-1,-24-25 1,-25 25 109,-25 0 0,0-25-109,1 0-1,-1 25 1,0-25 46,25 24-46,-25-24-16,0 0 63,25 25-63,-25-25 31,1 75 94</inkml:trace>
  <inkml:trace contextRef="#ctx0" brushRef="#br0" timeOffset="11842.8134">6425 7789 0,'25'0'94,"24"0"-78,1 0-1,24 0 1,50 0 0,-99 0-1,0 0 1</inkml:trace>
  <inkml:trace contextRef="#ctx0" brushRef="#br0" timeOffset="15938.8285">6648 7813 0,'0'25'47,"0"50"-31,0 49-1,0 49-15,25 1 16,-25-50 0,25-25-1,-25-49 1,0 24-1,0 1-15,49 24 32,-49-74-32,0-1 15,0 1 32,0 0 47,25 0-78,-25 25-1,0-26 1,25 51-1,-25-50 1,0-1-16,0 26 16,0 0-1,0-26 1,49-24 312,26 25-312,-26-25-1,150 50-15,-125-25 16,-24-1 0,-25-24-1,0 25 1,24-25-1,1 25-15,-25-25 16,24 25 0,-24-25-1,25 25 1,-26-25 0,51 24-1,-26-24 1,1 25-1,-25-25 1,24 0-16,26 25 16,-50 0-1,24-25 1,1 25 0,24-25-16,-24 0 15,24 24 1,-24-24-1,24 25 1,100 74-16,-25-49 16,-50 0-1,75-1 1,-50 1 0,-50-25-1,-24-25 1,-1 0-16,-24 0 219,25 25-204,24-25-15,1 0 16,24 24-1,50 1 1,-25 0 0,24 0-1,-48-25 1,-26 25-16,0-25 16,-24 24-1,0-24 1,-25 25-1,49-25-15,-24 0 16,24 25 0,-49-25-1,0 0 1,-1 25 0,1-25 30,25 0-14,-25 0-17,-1 0 1,26 0-16,-25 0 31,24 0-15,-24 0-1,0 0 1,74 25 0,-74-25-1,0 0 17,0 0-17,-1 0 1,1 24 15,0-24-15,-50-24 140,-24-26-140,24 25-1,-25 0 1,1-24-1,49 24 32,-25 25-31,0 0 15,0 0 0,25-25-15,-25 25 47,50 25 140,0 0-172,0-25-15,0 49-1,-1-49 1,1 50-16,0-25 15,0 0 1,0-25 0,-25 24-1,-25 1 267,-25 0-267,25-25-15,1 25 16,-26 0-1,25-25 1,0 0 0,25 24-1</inkml:trace>
  <inkml:trace contextRef="#ctx0" brushRef="#br0" timeOffset="19911.7658">5953 7838 0,'50'0'125,"0"0"-109,-26 0-16,1 0 16,0 0-1,25 0 16,-25 0-15,-1 0 47,1 0-17</inkml:trace>
  <inkml:trace contextRef="#ctx0" brushRef="#br0" timeOffset="23053.2478">6152 7888 0,'0'25'203,"-25"74"-187,25-25-16,0 26 15,0 48 1,0-24-1,0 25 1,0-50 0,0 25-16,0-49 15,0 49 1,25-50 0,0 50-1,-25-24-15,25-26 16,-25 25-1,24 50 1,-24-75 0,0-24-1,0 0 1,0-26-16,25 26 234,0-25-234,0 24 16,49 51 0,-24-51-1,-1 26-15,51 24 16,-26-25-1,0 26 1,26-26-16,-26-24 16,25 24-1,-24-24 1,-26-26 0,26 26-1,-1-25 1,25 0-16,-24-25 15,123 49 1,-148-49 0,24 25-1,-24-25 1,-1 0-16,1 0 16,0 0-1,24 50 1,0-26-1,-24-24 1,49 0 156,25 0-156,75 25-1,74 0 1,49-25-16,-24 50 15,-1-1 1,-24 1 0,248 49-1,-372-99 1,-50 25 0,0-25-16,-24 0 15,-1 0 1,-49 0-1,25 0 1,-26 0 0,1 0-1,0 0 1,25 0 0,-26 0-1,1 0 1,0 0-16,-50-25 219,0 0-204,25 1 79,-49 24-63,24 0-31,0-25 16,0 25-1,1 0-15,-1 0 16,-25-25 0,25 25 15,25-25-15,50 25 140,0 50-156,-1-50 15,-24 25 1,0-1 0,0 1 62,-25 0 47,-25 25-78,0-50-47,0 49 15,0-24 1,-49 0 0,24 49-1</inkml:trace>
  <inkml:trace contextRef="#ctx0" brushRef="#br0" timeOffset="24646.0544">5209 7888 0,'50'0'78,"0"0"-62,-26 0 0,1 0-1,0 0 1,0 0 31,0 0 0,-1 0-47,1 0 47,0 0-1,0 0 17,0 0-32,-1 0 0,1 0 1,0 0 171</inkml:trace>
  <inkml:trace contextRef="#ctx0" brushRef="#br0" timeOffset="28261.8869">5557 7888 0,'0'25'125,"-25"-1"-109,25 1 0,-25 25-1,25 24-15,0 1 16,-25 24-1,25 50 1,0-25 0,0 273-1,0-273 1,0-25-16,0 0 16,0-49-1,0 24 1,0 25-1,0 50 1,25-25 0,-25-25-16,25 50 15,0-49 1,123 544 0,-73-346-1,24-50 1,-25-49-1,-74-175 282,25 51-281,50-1 0,247 149-1,-123-99 1,-1-49-1,25-1 1,50-24 0,25-25-1,-1 0-15,-24-25 16,-49 0 0,-51 0-1,-49 0-15,-25 0 16,-24 0-1,123 49 1,-123-49 0,24 0-1,0 0-15,100 0 235,-125 0-220,25 0 1,25 0 0,50 0-1,-50 0 1,25 0-1,173 25-15,-247-25 32,-1 25-32,0-25 15,-24 25 1,0-1 0,-1-24-1,75 0 1,-74 0-1,-1 25 1,-24-25 0,0 0-1,0 0 63,-50-25 126,-25-24-189,26 24 1,-76-49-1,76 74 1,-1-25 15,0 25-15,50 0 281,0 0-266,24 25 0,-24-1-15,0-24 15,-25 25-15,25-25-1,-25 25 17,24-25 15,-24 25-16,25 0 47,-25-1 109,0 1-124,0 0-16,-25 0-32,-24-25 1,24 25 0,-25-1-1,26 1-15,-1-25 16,25 25 0</inkml:trace>
  <inkml:trace contextRef="#ctx0" brushRef="#br0" timeOffset="70598.7871">16694 13519 0,'-25'24'125,"25"1"-109,-25 0 31,0-25-32,25 25 1,0 0 0,-74 99-1,49-100 1,25 26 0,-25 0-16,1-26 15,24 1 1,0 25-1,-25-25 1,0 24 15,25 1-15,0-1 0,0-24-1,0 0 1,0 0-1,0 24-15,0-24 16,0 0 0,0 25-1,25-25 1,0-1 15,-1 1-15,1-25-1,-25 25 1,25-25 0</inkml:trace>
  <inkml:trace contextRef="#ctx0" brushRef="#br0" timeOffset="73019.9554">17339 13543 0,'25'0'78,"-25"25"-15,0 0-48,24-25 17,1 25-17,0 0 16,0-1 16,0 1-31,-25 0 0,0 0 15,24-25-16,-24 25 1,0-1 0,0 1-1,0 0-15,25-25 16,-25 25 0,0 0-1,0-1 16,0 1 1,0 0-1,0 0-15,0 0-1,0-1 1,0 1-1,0 0 1,0 0 0,0 74 15,0-74-15,-25 24-16,1 1 15,24-25 1,-25 0-1,0 24 17,0-24-17</inkml:trace>
  <inkml:trace contextRef="#ctx0" brushRef="#br0" timeOffset="74886.5092">5309 6970 0,'-25'25'156,"25"0"-140,-25 24-16,0 26 16,-49-1-1,49 1 1,-25-1-16,26-24 16,-1-1-1,25 1 1,0-25 15,0-1-31,0 1 31,0 0-15,0 0 15,25 24 0,-25-24-15,49 0 0,-24 0-1,25 0 1,-1-1 0,26 51-1,-51-75 1,26 0-16,0 25 15,-26-25 1,1 24 0</inkml:trace>
  <inkml:trace contextRef="#ctx0" brushRef="#br0" timeOffset="76749.4977">8037 6846 0,'25'0'141,"24"50"-126,-24-1 1,0-24-16,50 50 15,-75-51 1,24 1 0,-24 25-16,0-25 31,25-1-15,-25 1-1,0 0-15,0 0 47,0 0-16,0-1 1,0 1-1,0 0-16,0 0 1,0 0 0,0-1-1,0 1 17,0 25-17,0-25 1,0 49-1,0-49-15,-25 0 16,25-1 0,0 1-1,-24 0 17,24 0-17,-25-25-15,0 49 16,0-24-1,0 0 1</inkml:trace>
  <inkml:trace contextRef="#ctx0" brushRef="#br0" timeOffset="79164.0187">16421 14684 0,'50'0'157,"-1"0"-157,50 0 15,-24 0 1,24 0 0,-24 0-1,-1 0 1,0 0-1,50 0 1,-74 0-16,24 0 16,-24 0-1,24 0 1,-24 0 0,0 0-1,-1 0-15,1 0 16,-25 0-1,24 0 1,-24 0 0,25 0-1,-1 0 1,1 0-16,-25-24 109,24 24-93,-24 0-16,0 0 16,0 0-1,24 0 1,1 0 15,-25 0-15,24 0 15,-24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5:09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5457 8409 0,'25'0'187,"0"0"-171,99 0-1,-50 0 1,-24 0 0,0 0-1,24 0 1,-49 0-16,0 0 15,-1 0 1,26 0 0,-25 0-1,24 0-15,-24 0 16,50 0 0,-50 0-1,-1 0 1,1 0-16,25 0 31,-25 0-31,-1 0 16,1 0-1,0 0 48,25 0-48,-26 0 1,1 0 0,0 0 15,0 0 125,0 0-125,-1 0-15,1 0 453,0 0-422,0 0 93,0 0 63,-1 0 1</inkml:trace>
  <inkml:trace contextRef="#ctx0" brushRef="#br0" timeOffset="3968.1376">5284 7392 0,'0'25'188,"-25"-1"-188,-25 51 16,26-1-1,-26-24 1,0 74-1,26-75-15,24 1 16,-25 0 0,25-1-1,0 1 1,0-25 0,0 24-16,0 1 15,0-25 1,0 0-1,0-1 1,25 1 0,24 25-16,-24-25 15,49-1 1,-49 1 0,25 0-1,-1 0 1,1-25-1,0 25 1,-26-1 0,26 1-16,-25 0 15</inkml:trace>
  <inkml:trace contextRef="#ctx0" brushRef="#br0" timeOffset="5892.1379">6747 7417 0,'0'24'157,"0"1"-142,0 25-15,0-1 16,0-24-1,25 0 1,-25 25 0,25-50-1,-25 24 1,0 1-16,0 50 16,0-51 15,0 26-16,25-25 1,-25 0 0,0-1-1,0 1 1,0 0 0,0 0-1,0 0 1,0 0-1,0-1 1,0 1-16,0 0 16,0 0-1,0 24 17,0 1-17,0-25-15,0 0 16,0-1 15,-25 26 0,25-25 1,-25-25-17,0 0-15,25 25 16,-25-25-1,25 24 32,-24-24-31,24 25 78,-25-25-79</inkml:trace>
  <inkml:trace contextRef="#ctx0" brushRef="#br0" timeOffset="9148.1896">5284 8483 0,'49'0'187,"-24"0"-171,25 0-16,-1 0 16,1 0-1,-25 0 1,0-25 0,24 25-1,-24 0 1,0 0-16,24 0 15,1 0 1,-25 0 0,24 0-1,-24 0-15,99 0 16,-49 0 0,-26-24-1,1 24 1,-25 0-1,0 0 1,24 0 0,-24 0 31,0 0-32,0 0 1,24 0 15,-24 0-15,25 0-1,-1 0 1,-24 0 31</inkml:trace>
  <inkml:trace contextRef="#ctx0" brushRef="#br0" timeOffset="11711.8725">6871 8632 0,'25'0'109,"0"0"-93,173 0 0,-123-25-1,24 0 1,-49 1-1,24 24 1,-49 0-16,-50 0 281,0 0-281,0 24 16,1-24 0,-1 0-1,0 0 16,0 25-15,0-25-16,1 0 16,-26 0-1,-25 25 1,26-25 15,24 0-15,0 0-1,0 0 17,1 0-17,-26 0 17,25 0 14,-24 0-30,24 0 15,0 0-15,25-25 0,25 25 171,24 0-156,1 0-15,-50-25 0,25 25-1,0 0 1,-1 0-16,1 0 15,0 0 1,0-24 0,0 24-1,-1 0 1,1 0 15,0 0-15,0-25-1,0 25 17,0 0-1,-1 0-31,1 0 47,-25-25-32,25 25 17,0 0-17,0 0 17,-1 0 14,1 0-14</inkml:trace>
  <inkml:trace contextRef="#ctx0" brushRef="#br0" timeOffset="20580.9626">6648 7417 0,'0'24'390,"-25"-24"-62,25-49-265,0 24-63,0 0 15,0 0 1,0 1 0,0-1-1,0 0 1,0 0-16,0 0 16,25-24-1,0 24 1,-25-25-1,25 26-15,49-76 16,-24 51 0,-26-1-1,26 0 1,0 1 0,-26 24-1,76-74 1,-76 74-1,51 0 1,-1 0-16,1-24 16,-1-1-1,249-49 1,-224 49 0,50 1-1,24-1 1,1 1-1,0-1 1,24 25 0,174 0-1,-273 25 1,0 0 0,1 0-16,-1 0 15,-25 0 1,26 25-1,-26 0 1,25 25 0,124 74-1,-148-50-15,24-24 16,-74-26 0,24 26-1,-24-50 1,0 50-1,0-26 1,74 76-16,-74-51 16,0 1-1,0-1 1,-1 1 0,1-25-16,-25 0 15,25 24 1,-25 1 15,25 0-15,0-26-1,-25 1 1,0 0 31,0 25-32,0-26 1,0 1 15,0 0 63,0 0 15,0 0-30,0-1-64,24 1 1,-48-50 281,-26-24-282,25 49 1,0-25 31,-24 0 78,24 0-94,50 50 313,-25 0-329,25 0 1,-25 0 0,24-25-1,-24 24 32,0 1 31,25 0-62,0-25 15,-25 25 0,0 0 173,25-25-48,0 0 94,-1 0-156,-24-25-79,25 25 1,-25-25 31,25 0-16,0 0 78,-25 1-62,25 24-31,-1-25 46,-24 0-46,25 25-16,-25-25 16</inkml:trace>
  <inkml:trace contextRef="#ctx0" brushRef="#br0" timeOffset="27226.0236">6003 8682 0,'0'-25'141,"25"50"93,0-1-218,-25 1-1,24 0-15,1 25 16,0-26 0,-25 26-1,25 0 1,0-1-16,24-24 15,-49 25 1,50-50 0,-25 49-1,49 1 1,1-25 0,-26 0-16,1-1 15,24 1 1,-24 0-1,49 0 1,-25 24-16,1-49 16,-26 0-1,1 0 1,0 0-16,-1 25 16,1 0-1,49 0-15,0-25 16,1 0-1,24 0 1,24 0-16,-24 0 16,-49 0-1,24-25 1,-25 25 0,26 0-1,-1-50-15,-25 26 16,-24 24-1,-25-25-15,24 0 16,26 25 218,49 0-218,0 0 0,74-50-1,-24 50-15,198 0 16,-248 0 0,-25 0-1,-24 0 1,-1 0-1,0-24 1,-49 24-16,0-25 47,0 25-16,0 0 32,24 0-48,-24 0-15,0-25 16,0 25 0,-1 0 62,-24-25-31,-24 25 46,-26 0-93,50-25 16,-50 25 15,26 0-15,-1-24 15,0 24-15,0 0 15,0 0-15,1 0 30,-1 0-30,50 0 125,24 0-126,1 0 1,-1 0-16,-24 0 16,0 0-1,0 0 1,-25 24 109,0 1-47,0 0-47,-50 99-31,25-99 16,25 0 15,-24-25-15,-1 24-16</inkml:trace>
  <inkml:trace contextRef="#ctx0" brushRef="#br0" timeOffset="31208.0217">5606 8731 0,'0'75'343,"0"-1"-327,25 0 0,0 75-16,0-25 15,24 50 1,1-25 0,-1 0-16,1-25 15,24-50 1,-24 0-1,24 1-15,-24-25 16,49 49 0,-24-50-1,24 26 1,-25-1 0,26 1-1,-26-1 1,199 75-16,-149-100 15,25-24 1,-50 0 0,273 25-1,-174-50 1,26 0 0,49 0-1,-50 0 1,-50 0-1,1-25 1,-100 25 0,26-75-16,-100 51 15,49-1 204,125-50-203,-100 51-1,1 24 1,-1-25-16,-24 0 16,24 25-1,-24-25 1,-1 25-1,-24 0-15,25-25 16,-25 1 15,-1 24-15,1 0 0,0-25-1,0 25 1,0 0-1,-25-25 17,49 0 30,-24 25-46,0-25-1,24 1 1,-24 24-16,0 0 16,-25-25-1,25 25 1,24-25 0,-24 0-1,0 25 1,-50 0 124,0 0-124,1-25 0,-26 25-1,0 0-15,1-24 16,-1 24 0,25 0-1,1 0 1,-1 0-1,0 0 48,75 0 78,-26 0-126,26 0 1,0 0-16,-26 0 15,1 0 1,0 0 62,0 0 47,0 0-31,-1 0-78,1 0 30,-25 24 1,25-24-15,-25 25 30,0 0-46,0 0-1,0 49 1,0-49 0,0 0-1,0 24-15,-25-24 16,25 0-1,-25 25 1</inkml:trace>
  <inkml:trace contextRef="#ctx0" brushRef="#br0" timeOffset="35091.9557">15578 10592 0,'-25'24'110,"0"26"-95,0 24 1,-24 1-16,24-26 16,0 26-1,0-26 1,25-24-16,0 0 16,0 0 15,0 0-16,0 24 17,25 51-32,-25-76 15,0 1 1,25 25 0,0-50-1,-25 25 1,24-1-1,-24 1-15,25 0 16,0 0 0,49 24-1,-49-24 1,0 0 0,25-25-1,-25 50 1,-1-50-16,26 24 31</inkml:trace>
  <inkml:trace contextRef="#ctx0" brushRef="#br0" timeOffset="37329.0186">16793 10592 0,'25'24'94,"0"26"-79,0 0 1,24-1 0,1 75-1,-1-74 1,-24-1-1,-25-24 1,25 25 0,-25-25-1,25 24 17,-25-24-17,25-25-15,-25 50 16,24 24-1,-24-49 1,25 0 0,-25 24-1,0-24 1,0 0-16,0 0 16,0 0-1,0 49 1,0-49-1,0 24 1,-25-24 0,-24 0-16,49 0 15,-25 0 1,0-25 15,25 24-15,-49-24-1,24 0 1,25 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5T04:56:1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13767 8756 0,'25'0'188,"0"0"-157,-1 0-15,26 0-1,0 0 1,-1 0-16,1 0 16,-25 0-1,24 0 1,1 0-1,74 0 1,-75 0 0,1 0-1,0 0-15,24 0 16,-24 0 0,-1 0-1,26 0 1,-1 0-16,1 0 15,123 0 1,-99 0 0,-24 0-1,24 0 1,-25 0 0,25 0-1,75-25 1,-149 25-16,25 0 15,-1 0 1,1 0 0,-1 0-1,-24 0 1,0 0 0,25 0-16,-26 0 15,1 0 1,0 0-1,74 0 1,-24 0 0,-51 0-1,26 0 1,0-25-16,-1 25 16,26 0-1,-1 0 1,0 0-1,1-24-15,-1-1 16,1 25 0,49 0-1,74-25 1,-99 25 0,-49 0-1,49-25-15,-24 25 16,-1 0-1,149-25 1,-148 25 0,-1 0-1,1 0-15,-51 0 16,1 0 31</inkml:trace>
  <inkml:trace contextRef="#ctx0" brushRef="#br0" timeOffset="2110.0478">8831 9723 0,'25'0'219,"24"0"-188,50 0-16,-24 0-15,-1 0 16,-24 0 0,24 0-1,1 0-15,-26 0 16,26 0 0,-26 0-1,26 0 1,-1 0-1,1 0-15,-1 0 16,-24 0 0,-1 0-1,1 0 1,24 0 0,125-24-1,-150 24-15,26-25 16,-1 25-1,1 0 1,-26 0 0,1-25-1,-1 25 1,26 0-16,-1 0 16,100 0-1,-125 0 1,1-25-1,0 25 1,-1 0 0,26 0-1,-26 0 1,26 0-16,-50 0 16,24 0-1,-24 0 1,25 0-16,-26 0 15,1 0 1,0 0 0,25 0-1,-26 0 1,26 0 0,-25 0-1,0 0 1,-1 0-1,1 0 17</inkml:trace>
  <inkml:trace contextRef="#ctx0" brushRef="#br0" timeOffset="6180.2665">4341 8682 0,'25'0'125,"0"24"-94,0 1-15,-25 0-1,49 99 1,1-50 0,-25-24-1,-25 25 1,24-1-1,1-24-15,-25-1 16,25 1 0,25-25-1,-50 49 1,74 0 0,-49-49-16,24 25 15,-24-25 1,25 24-1,-25-49 1,24 25 0,26 25-1,24-26-15,-25 1 16,50 0 0,25 0-1,50-25-15,-1 0 16,100 0-1,-25 25 1,-25-25-16,0 0 16,-50 0-1,-74 0 1,0 0 0,-49 0-16,-51 0 15,1 0 16,0 0-15,0 0 250,0 0-235,24-25-31,26 0 16,-1 0-1,124-24 1,-123 49-1,-26 0 1,1 0-16,-25 0 16,25-25-1,-26 25 1,26-25 0,0 25-16,-1 0 31,-49-25 0,-25 0 157,1 25-173,-1 0 1,-25 0-1,1 0 1,24-24-16,0 24 31,0 0-15,0 0 31,0 0 0,1 0-16,-1 0 0,74 0 79,26 0-95,-25-25 1,49 25-1,-74 0 376,-25 25-375,0-1 124,0 1-124,-25 25 15,-25-25-15,25-1-1,1-24 17,24 25-17,-25-25 17,25 25-17,-25-25 1,25 25-1,-25-25 1,25 25 0</inkml:trace>
  <inkml:trace contextRef="#ctx0" brushRef="#br0" timeOffset="9683.8394">13693 9748 0,'24'0'203,"1"0"-172,25 0-15,-1 0-1,-24 0 1,50 0-16,-51 0 16,1 0-1,0 0 16,0 0-15,0 0 0,24-25-16,-24 25 15,0 0 1,0 0 0,24 0-1,-49-24 1,25 24-16,25 0 15,-26 0 32,1 0-15,0 0-1,0 0 0,0 0 16,-1 0-16,1 0 172,0 0-156</inkml:trace>
  <inkml:trace contextRef="#ctx0" brushRef="#br0" timeOffset="13531.2482">8781 9847 0,'0'-24'187,"0"-1"-108,25 25-64,0 0 1,0-25-1,-25 0 1,49 25 0,-24-25-16,0 25 31,0 0-15,-25-24-1,24-1 16,1 25-15,0-25 15,0 25-15,0 0 31,-1-25-32,1 25 1,0 0 0,0 0 46,0 0 94,-25-25-140,24 25 0,-48 0 515,24 25-500,-25-25 0,0 0 1,0 0-17,25 25 1,-25-25 15,1 0-15,-1 25-1,0-25-15,25 25 16,-25-25 0,0 0-1,1 24 17,-1-24-1,0 0 0,0 25 0,0-25 16,25 25-31,-24-25 15,-1 0 16,25 25-31,-25-25 15,25 25 0</inkml:trace>
  <inkml:trace contextRef="#ctx0" brushRef="#br0" timeOffset="17518.1779">13693 9773 0,'49'0'203,"-24"0"-187,25 0-1,-1 0 16,-24 0-15,0 0 0,0 0-1,-1 0 17,1 0-1,0 25-16,0-25 17,0 0 15,-1 0-16,1 0-16,0 0-15,0 0 32,-25 25-17,25-25 1,-1 0 0,1 0-16,0 0 31,0 0-16,0 0 1,-1 0 15,1 0 1,0 0 14,0 0 423,0 0-391,-25-25 63,24 25-110,1 0 0,-25-25 1,25 25 93</inkml:trace>
  <inkml:trace contextRef="#ctx0" brushRef="#br0" timeOffset="19917.014">8756 10864 0,'75'0'219,"-26"0"-219,1 0 15,0 0 1,-1 0 0,1 0-1,-1 0 1,-24 0 0,-25-24 296</inkml:trace>
  <inkml:trace contextRef="#ctx0" brushRef="#br0" timeOffset="23361.237">13742 10765 0,'25'0'250,"99"0"-234,-99 0 0,49 0-1,-24 0 1,-1 0-1,26 0 1,-1 0-16,-24 0 16,-1 0-1,-24 0 1,0 0 62,0 0-62,0 0 15,-1 0 47,1 0 94,-25-25 328</inkml:trace>
  <inkml:trace contextRef="#ctx0" brushRef="#br0" timeOffset="34967.2482">19298 11237 0,'-49'49'63,"24"1"-48,-25 24-15,50 1 16,-49-1 0,24-24-1,25-1 1,-25-24 0,25 0-1,0 0 1,0-1-16,0 1 15,0 0 1,0 25 0,0-1-1,25 1 17,0-25-32,0-1 15,-1 1 1,1-25-1,0 25 1,0 0-16,0 0 16,24-1-1,1 1 1,-25 25 0,24-50-1,-49 25 1,25-25-1,-25 25-15,25-25 94,0 0-63</inkml:trace>
  <inkml:trace contextRef="#ctx0" brushRef="#br0" timeOffset="36903.2492">21035 11361 0,'25'0'94,"-25"24"-79,24-24 1,1 50-16,0-50 16,0 25-1,-25 0 1,25-25-1,-1 24 1,1-24 15,-25 25-15,25-25 0,-25 25-16,0 0 15,25-25 16,-25 25 1,0-1-1,25 1-15,-25 0 15,0 0 0,24 24-15,-24-24 15,0 0-15,0 0-1,0 0-15,0 24 31,0-24 1,0 25-32,-24-26 15,24 26 1,-25-50 0,25 25-1,-25 0-15,0-25 16,25 24-1,-25 1 1,1 0 0,-26 0 15,50 0-31,-25 0 16,0-1 15,1-24-31,24 25 15,-25-25 17</inkml:trace>
  <inkml:trace contextRef="#ctx0" brushRef="#br0" timeOffset="39207.7705">3622 7541 0,'0'49'31,"-75"100"-15,26-75-1,24 50 1,0-49-16,-24 49 16,24-74-1,0-1 1,25-24-1,0 0-15,0 24 16,0-24 0,0 0-1,0 25 1,0-1 0,0 1 15,0-1-31,0-24 31,25 25-15,0-25 15,-1-1-31,1 26 16,0-25 15,0 24-16,0-49 17,-25 50-17,24-50 1</inkml:trace>
  <inkml:trace contextRef="#ctx0" brushRef="#br0" timeOffset="41447.9203">4837 7813 0,'25'0'125,"0"0"-94,0 0-15,-1 0 31,1 0-16,-25 25-15,0 0 15,25 0 0,-25 0 0,25-25-31,-25 24 16,0 1 0,0 0-1,0 0 1,0 0 15,25 0-15,-25-1-1,0 26 1,0 0 0,0-26 15,0 1-16,0 0-15,0 0 32,0 24-1,0-24 0,0 25-15,0-25-1,0-1-15,0 1 16,-25 0 0,25 25-1,0-26 1,0 1 0,-25-25-1,25 25 1,-25 0-1,0-25 1,25 49 0,-24-24 15,24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3:20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9327 9277 0,'0'-25'141,"0"0"-125,0 1 15,0-1 0,0 0 16,25 0-31,0 25 30,-1-25-14,1 25 61,25 0-93,-25 0 32,-1 0-1,1 0 0,-25 50 32,25-25-48,-25 0-15,0-1 16,0 26 0,0-25-1,0 0 1,0-1-1,0 1-15,0 0 16,0 0 0,0 0-1,0-1-15,0 1 16,0 25 15,0-25-15,0-1 15,-25-24 32,0 0-48,1 0 1,-26 0-1,25-49 1,0 49 0,25-50-1,-24 50 1,24-25-16,0 1 31,0-1 32,-25 0-48,25 0 17,0 0-17,0-24 1,-25 24-1,25 0 1,0 0 0,0 1-1,0-1-15,0 0 16</inkml:trace>
  <inkml:trace contextRef="#ctx0" brushRef="#br0" timeOffset="1974.8223">8856 9401 0,'0'-25'16,"0"0"15,0 1-16,0-1 17,0 0-1,0 0 16,24 0 0,1 25 0,0 0-32,-25-24 1,25 24-1,0 0 17,-1 0 15,26 0-32,-25 49 1,0 1-1,-25-25 17,24-1-17,-24 1 1,0 0-16,0 0 31,0 0 0,0-1-31,0 1 32,0 0-17,0 0 32,0 0-31,0-1 31,-24-24-32,-1 0 17,25 25-17,-25-25 16,0 0 16,0 0-47,1 0 32,-1 0-17,0 0 16,0 0-15,25-25-16,-25 1 31,25-1-15,0 0 15,0 0 16,0 0-31,0 1-1,0-1 1,0 0 0,0 0-1,0-24-15,0 24 125</inkml:trace>
  <inkml:trace contextRef="#ctx0" brushRef="#br0" timeOffset="7254.7638">6574 6127 0,'49'0'141,"-24"-25"-141,0 25 15,24 0 1,26 0-1,-26 0 1,1 0 0,24 0-1,1-25 1,-26 25-16,1 0 16,0 0-1,24-25 1,-49 25-16,25 0 15,-26 0 1,26 0 0,-25 0-1,0 0 17,-1 0-17,1 0 1,0 0 15,0 0 0,0 0 1,-1 0-17,1 0 16,0 0-15,0 0 0,0 0-1</inkml:trace>
  <inkml:trace contextRef="#ctx0" brushRef="#br0" timeOffset="10063.9602">6226 6127 0,'-49'0'937,"-26"0"-921,26-25-16,-1 25 15,0 0 1,26 0 0,-1 0 15,0 0-15,-49 0-1,24 0-15,0 0 16,26 0-1,-1 0 1,0 0 0,0 0 15,0 0-31,1 0 16,-26 0-1,25 0 32,0 0-31,-24 0 15,24 0-15,0 0-1,0 0 1,1 0-1,-1 0 1,0 0 0,-25 0-1,26 0 1,-1 0 0,0 0-1,-25 0 1,26 0 46</inkml:trace>
  <inkml:trace contextRef="#ctx0" brushRef="#br0" timeOffset="12449.5137">4713 6077 0,'-25'0'344,"-49"0"-344,49 0 16,-24 0-1,24 0 1,0 0 0,-25 0-16,26 0 15,-1 0 1,0 0-1,0 0 1,-24 0 15,24 0 1,0 0-32,0 0 31,0 0-16,-24 0 17,24 0-17,0 25 1,-24-25 0,-1 0-16,0 0 15,1 0 1,-1 25-1,0-25 1,1 0 0,24 0-16,0 0 31,0 0-15,1 0-16,-1 0 31,0 0-16,0 0-15,0 0 32,1 0-1</inkml:trace>
  <inkml:trace contextRef="#ctx0" brushRef="#br0" timeOffset="14293.8097">3225 6226 0,'-25'0'157,"-24"0"-142,24 0 1,0 0 0,0 0-1,0 0-15,1 0 16,-1 0-1,0 0-15,0 0 16,0 0 0,0 0-1,1 0-15,-1-25 16,0 25 0,0 0-1,-24 0 1,24 0-1,25-25 1,-50 25 31,25 0-16,1-24 0,-1 24 63,0 0-78</inkml:trace>
  <inkml:trace contextRef="#ctx0" brushRef="#br0" timeOffset="20711.1358">14834 9699 0,'49'0'141,"1"0"-126,-25 0-15,24 0 16,1 0-1,24 0 1,1 0 0,-26 24-16,-24-24 15,25 0 1,-26 0 0,26 0-1,-25 0-15,0 25 16,24-25-1,-24 0-15,0 0 16,24 0 0,-24 0-1,0 0-15,0 0 16,25 0 0,-26 0-1,1 0 1,25 0-16,-25 0 15,24 0 17,-24 0-32,0 0 15,0 0 1,-1 0 0,1 0-1,0 0 16</inkml:trace>
  <inkml:trace contextRef="#ctx0" brushRef="#br0" timeOffset="23204.9784">12899 9748 0,'25'-25'63,"-1"1"-48,51 24-15,-26 0 16,1 0-1,0 0 1,24 0 0,-24 0-16,49 0 15,-25 0 1,1 0 0,-26 0-16,26 0 15,-26 0 1,-24 0-1,0 0 1,0 0-16,24 0 16,1 0-1,-25 0 1,0 0 0,-1 0-16,1 0 31,0 0-16,0 0 17</inkml:trace>
  <inkml:trace contextRef="#ctx0" brushRef="#br0" timeOffset="24715.1547">10815 9624 0,'75'0'109,"-1"0"-109,25 0 16,25 0 0,25 0-16,-50 0 15,1 25 1,-26-25 0,0 25-1,-24-25 1,0 25-16,-1-25 15,-24 0 1,0 0-16,0 0 16,-1 0-1,1 0 17</inkml:trace>
  <inkml:trace contextRef="#ctx0" brushRef="#br0" timeOffset="31633.7171">22077 17363 0,'24'0'188,"26"-25"-173,-25 25 1,24-24-1,26 24-15,-26 0 16,26 0 0,-1 0-1,1 0 1,-1 0-16,-24 0 16,-26 0-1,26 0 1,-25 0-16,49 0 15,-49 0 1,25 0 0,-26 0-1,1 0 1,0 0 0,25 0-1,-25 0-15,-1 0 16,1 0-1,0 0 1,0 0-16,0 0 31,-1 0 1,1 0-32,0 0 15,25 0 1,-26 0-1,1 0 1,0 0 0,0 0-1,0 0 1,-1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4:41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5705 0,'50'0'203,"-1"0"-187,1 0-1,-25 0 17,0 0-17,24 0 16,-24 0-15,0 0 0,0 0-1,-1 0 63</inkml:trace>
  <inkml:trace contextRef="#ctx0" brushRef="#br0" timeOffset="185906.7454">15900 12328 0,'99'0'172,"-49"0"-157,24 0 1,26 0 0,-1 0-16,50 0 15,-50 0 1,0 0 0,-24 0-1,-1 0-15,0 25 16,1-25-1,123 0 1,-123 0 0,-1 0-1,0 0 1,1 0 0,-50 0-16,-1 0 15,1 0 1,0 0-1</inkml:trace>
  <inkml:trace contextRef="#ctx0" brushRef="#br0" timeOffset="187413.1635">13395 12328 0,'49'0'47,"26"0"-31,-1 0 0,26 0-1,-1 0 1,0 0-16,0 0 15,-24 0 1,-1 0 0,0 0-1,-24 0 1,148 0 0,-148 0-1,25 0-15,-51 0 16,26 0-1,0 0 1,-26 0 0,26 0-16,-25 0 15,0 0 1,-1 0 15,1 0 47,74 0-78</inkml:trace>
  <inkml:trace contextRef="#ctx0" brushRef="#br0" timeOffset="188789.7288">10766 12477 0,'24'-25'78,"26"25"-78,124-25 15,-100 25 1,25 0 0,-24 0-1,24 0 1,25 0-16,0 0 15,50 0 1,-50 0 0,24 0-1,-24-25-15,-24 25 16,-26 0 0,0 0-16,-24 0 15,25-24 1,-51 24-1,1 0 1,0 0-16,0 0 94,0 0-79</inkml:trace>
  <inkml:trace contextRef="#ctx0" brushRef="#br0" timeOffset="190132.8273">8434 12452 0,'25'0'78,"0"0"-62,24 0-1,26 0-15,49 0 16,0 0 0,49 0-1,1 0 1,0 25-16,-50-25 16,-25 0-1,-25 25-15,-49-25 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38:20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7640 5680 0,'-25'0'281,"1"0"-250,-1 0 1,0 0-1,0 0 0,0 0-15,1 0-1,-26 0 17,25 0-17,-24 0 1,24 0 0,-25 0-16,25 0 15,1 0 1,-26 0 15,25 0-15,-25 0-1,26 0 17,-26 0-17,0 0 1,26 0-1,-1 0 1,0 0-16,0 0 16,0 0-1,1 0 1,-26 0 0,25 0-16,0-25 15,-24 25 1,24 0-1,0 0 1,0 0 0,1 0-1,-1 0 1,0 0 15,0 0-15,0 0-1,1 0 17,-1 0-17,0 0 1,0 0 0,0-24-16,1 24 15,-1 0 16,0 0-31,0 0 16,0 0 15,1 0-31,-1 0 16,0 0 0,0 0-1,0 0 16,0 0-15,1 0 0,-1 0 15,0 0 16,0 0-16,0 0 157</inkml:trace>
  <inkml:trace contextRef="#ctx0" brushRef="#br0" timeOffset="1745.0483">13990 9351 0,'25'-24'78,"49"-1"-63,1 25-15,24 0 16,0 0 0,50-25-1,-25 25-15,50 0 16,-75 0-1,50 0 1,-50-25-16,0 25 16,25-25-1,-49 25 1,-26 0-16,1 0 16,-25 0-1,24 0 1,-24 0-1,0 0 1,0 0 0,0 0-1,24 0 1,-24 0 0,0 0-1,0 0 1,24 0-1</inkml:trace>
  <inkml:trace contextRef="#ctx0" brushRef="#br0" timeOffset="3840.4911">5631 5606 0,'-25'25'156,"0"-1"-140,-49-24 0,24 0-1,-24 0 1,0 25-1,-1-25-15,26 0 16,-1 0 0,0 0-1,1 0 1,-1 0 0,0 0-16,1 0 15,-26 0 1,51 0-16,-1 0 15,-25 0 1,1 0 0,24 0-16,0 0 15,0 0 1,-24 0 0,24 0-16,0 0 15,0 0 1,0 0-1,1 0-15,-26 0 16,25 0 0,0 0-1,-24 0 1,24 0-16,0 0 16,0 0-1,1 0 1,-1 0-1,0 0 1,0 0 15,0 0-31,1 0 16,-1 0 0,0-25-1</inkml:trace>
  <inkml:trace contextRef="#ctx0" brushRef="#br0" timeOffset="5487.9457">11286 9327 0,'50'0'47,"25"0"-31,49 0-1,49 0 1,26 0-16,-1 0 15,0 0 1,1 0 0,-50 0-16,-25 0 15,-50 24 1,-24-24 0,-1 0-16,-24 0 31,0 0 0,0 0-31,0 0 31,-1 0 1,26 0-17,-25 0 16</inkml:trace>
  <inkml:trace contextRef="#ctx0" brushRef="#br0" timeOffset="8040.2229">3671 5755 0,'-24'0'328,"-26"0"-328,25-25 15,0 25 1,-24 0 0,-1 0-16,1 0 31,-26 0-15,50 0-1,1 0 1,-1 0-16,-25 0 15,25 0 1,1 0 0,-1 0-1,-25 0 1,25 0 0,1 0 124,-1 0-93,0 0 0,0 0-16,-25 0 0,26 0-15,-1 0 15,0 0-15,0 0 0</inkml:trace>
  <inkml:trace contextRef="#ctx0" brushRef="#br0" timeOffset="9703.4434">9873 9227 0,'24'0'125,"1"0"-109,25 0-1,-1 0-15,1 0 16,0 0 0,-1 0-1,26 0 1,-26 0 0,26 0-16,-26 0 15,1 0 1,0 0-1,-26 0 1,1 0-16,25 0 16,-25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40:14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5854 5953 0,'25'0'125,"25"0"-125,-26 0 15,1 0 1,25 0-1,-25 0-15,-1 0 16,1 0 0</inkml:trace>
  <inkml:trace contextRef="#ctx0" brushRef="#br0" timeOffset="1329.6663">5358 5928 0,'50'0'203,"-1"0"-172,-24 0-15,0 0-16,0 0 15,0 0 16</inkml:trace>
  <inkml:trace contextRef="#ctx0" brushRef="#br0" timeOffset="10812.2387">15528 11013 0,'74'0'1016,"-49"0"-985,25 0-31,-25 0 31,99 0-15,-50 0 0,1 0-1,-1 0 1,25 0 0,-24 0-1,-1 0-15,124 0 16,-123 0-1,-1 0 1,1 0 0,-26 0-1,26 0 1,-26 0-16,-24 0 16,50 0-1,-26 0 1,75 0-1,-99 0 1,49 0 0,-49 0-16,25 0 15,-25 0 1,-1 0 0,1 0-1,0 0-15,0 0 16,24 0-1,1 0 1,-25 0 0,99 0-1,-74 0 1,-1 0-16,1 0 16,24 0-1,1 0 1,-1 0-1,-24 0 1,24 0-16,0 0 16,-24 0-1,-25 0 1,0 0 0,-1 0-1,1 0 1,0 0-16,0 0 47,0 0-32,-1 0 1,1 0-16,25 0 31,-50 25-15,25-25-1,-1 0 1,1 0 0,0 0-1,0 0 17,24 0-32,-24 0 31,0 0-16,0 0 1</inkml:trace>
  <inkml:trace contextRef="#ctx0" brushRef="#br0" timeOffset="21048.0561">15181 11013 0,'-50'0'265,"1"0"-249,-26 0 0,-24 0-1,25-25-15,-75 25 16,50 0 0,-1 0-1,1 0-15,-25 0 16,25 0-1,24 0 1,-24 0-16,50 0 16,-26 0-1,-24 0 1,49 0 0,-24 0-1,0 0-15,-1 0 16,25 0-1,1 0 1,-1 0-16,1 0 16,-26 0-1,1 0-15,-1 0 16,1 0 0,24 0-1,-24 0 1,24 0-16,1 0 15,-1 0 1,1 0 0,-1 0-16,0 0 15,1 0 1,24 0 0,0 0-16,0 0 31,0 0 0,1 0 16,-1 0-31,0 0-1,0 0 16,-24 0 1,24 0-17,-25 0 32,25 0-16,25-24-15,-24 24 0,-1 0-1,0 0 1,0 0 31,0 0-32,1 0 17,-1 0-32,0-25 31,0 25 0,0 0 141</inkml:trace>
  <inkml:trace contextRef="#ctx0" brushRef="#br0" timeOffset="23788.0382">11634 10914 0,'-50'0'391,"1"0"-391,-26 0 16,-74 0-1,25 0 1,-74 0-1,24 0-15,-49 0 16,99 0 0,-25 25-1,50-25-15,24 0 16,1 25 0,24-25-1,1 0 1,-26 0-16,1 0 15,0 0 1,-26 0 0,26 0-1,24 0-15,1 0 16,-1 0 0,25 0-1,-24 0-15,-1 0 16,-24 0-1,-1 24 1,26-24-16,24 0 16,-25 0-1,1 0 1,-1 0-16,-24 25 16,24-25-1,0 0 16,26 0 1,-26 0-1,25 0 0,0 0-15</inkml:trace>
  <inkml:trace contextRef="#ctx0" brushRef="#br0" timeOffset="36760.3648">17041 11063 0,'0'74'125,"0"1"-125,0-1 16,0-24-1,0 24 1,0-49-16,0 25 15,0-26 1,0 1 0,0 0 15,-25-25 250,25-25-265,-24 0-1,-1 1 17,0 24-17,25-25 1,-25 25 0,25-25 30,0 50 236,25 0-267,25 24-15,-26 1 16,-24-25 15,25-25 63,0 0 125,0 0-204,-25-25 1,25 25 0,-25-25 140,24 25-141,-24-25 17,25 25 15,-25-25-32,25 25 16</inkml:trace>
  <inkml:trace contextRef="#ctx0" brushRef="#br0" timeOffset="38406.3006">16719 11733 0,'-25'0'187,"0"24"-171,0 1-1,0 25-15,1-50 16,-1 49 0,25-24 15,0 0-16,0 0 32,0 0 16,0-1-32,0 1 47,0 0-62,25 0-1,-25 0 1,24-25 0,-24 24-1,25 1 1,0-25 0,0 0 15,-25 25-16,25-25 1,0 25 15,-25 0-15,24-25 0,1 0 46</inkml:trace>
  <inkml:trace contextRef="#ctx0" brushRef="#br0" timeOffset="39641.8767">16868 11832 0,'0'25'203,"0"-1"-188,0 1 1,0 0-16,0 0 16,0 0-1,0-1 1,0 1 0,0 0 30</inkml:trace>
  <inkml:trace contextRef="#ctx0" brushRef="#br0" timeOffset="42044.08">17066 11857 0,'0'24'156,"-25"1"-156,25 0 15,-25-25 1,25 25 0,0 0-16,-24-25 78,73 0 78,-24 0-140,0 0-16,24 0 15,-24 0 17,0 0-1,0 0 109,-25-25-46,0 0-16,0 0-62,0 0 78,0 50 187,0 0-250,0 0-15,0 0-16,0-1 31,0 1 0,0 0 32,0 0-48,0 0 32,0-1 78</inkml:trace>
  <inkml:trace contextRef="#ctx0" brushRef="#br0" timeOffset="43841.8192">17289 11708 0,'25'0'47,"0"0"-31,-25 25-1,25-25 1,-25 24 0,24-24-16,1 0 15,-25 25 1,0 0 0,25 0 15,-25 0 16,0-1-32,0 1 17,25-25-32,-25 25 31,0 0 0,0 0-15,0-1-1,0 1 1,0 0 0,-25 0-1,0 0 16,25-1-31,-25 1 16,25 0 0,-24 0 15,-1-25 0,25 25-15,-25-25-16,25 25 15,-25-25 1,0 0 15,25 24-15</inkml:trace>
  <inkml:trace contextRef="#ctx0" brushRef="#br0" timeOffset="45209.9396">17587 12154 0,'0'-25'16,"0"50"155,0 0-139,0 0-1,0 0 0,0 0 0,0-1 1,0 1 15</inkml:trace>
  <inkml:trace contextRef="#ctx0" brushRef="#br0" timeOffset="47494.0493">17761 12204 0,'-25'0'328,"25"25"-203,0 0-78,0-1-15,0 1 14,0 0 1,25-25 0,-25 25-16,24-25 1,1 0-1,0 0 0,-25-25 63,25 0-78,-25 0 124,0 1-93,0-1 78,-25 25-109,0 0 77,0-25-93,1 25 32,-1 0 61,0 0-77</inkml:trace>
  <inkml:trace contextRef="#ctx0" brushRef="#br0" timeOffset="49820.8493">16917 12849 0,'-25'25'125,"25"-1"-125,-24 1 32,-1 25-17,25-25 1,-25-1 0,25 51-16,0-26 15,-25-24 16,25 0-15,0 0-16,0 0 16,0 0 15,0-1-31,0 1 16,0 0 15,25-25-16,0 50-15,0-26 16,-1 26 0,1-25-1,0 24-15,25 1 16,-26-25 15,1-25 16,-25 25-16</inkml:trace>
  <inkml:trace contextRef="#ctx0" brushRef="#br0" timeOffset="51573.4833">17562 12799 0,'25'0'140,"0"25"-124,-1 25 15,1-50-15,-25 24-16,25 1 15,-25 0 1,0 0 0,0 0-1,25-1 1,-25 1-1,0 0 1,0 25 0,0-26-1,0 1-15,0 0 16,0 25 15,0-25-31,0 24 31,0-24-15,0 0-16,0 24 16,0 1-1,-25-25 1,25 0 0,-25-1-16,25 1 15,-25 0 32</inkml:trace>
  <inkml:trace contextRef="#ctx0" brushRef="#br0" timeOffset="52550.5938">17860 13370 0,'0'49'172,"0"1"-157,0-25 1,0 0 0,0-1-1,0 1 17</inkml:trace>
  <inkml:trace contextRef="#ctx0" brushRef="#br0" timeOffset="55001.6873">18058 13370 0,'-25'0'125,"25"25"-94,-24-25-15,24 24 0,0 1 46,0 0 1,0 0 15,0 0-31,0-1 15,0 1-15,24-25 15,-24 25-46,25-25 0,0 0 31,0 0-1,0 0 17,-25-25-63,0 0 16,24 25-1,-24-24 188,-24 24-93,-1-25-63,0 25-1,0 0 1,0 0-31,1 0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2-17T04:42:27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10889 0,'50'-25'156,"-1"25"-140,26-24 0,24 24-1,-25-25-15,25 25 16,1 0-1,-26-25 1,0 25-16,1 0 16,-1 0-1,1 0 1,-1 0-16,25 0 16,1 0-1,-26 0 1,0 0-16,1 0 15,-26 0 1,26 0 0,-26 0-1,-24 0-15,0 0 16,25 0 0,-26 0-1,1 0-15,0 0 16,25 0-1,-25 0 17,-1 0-32,1 0 47</inkml:trace>
  <inkml:trace contextRef="#ctx0" brushRef="#br0" timeOffset="5935.1921">20563 9649 0</inkml:trace>
  <inkml:trace contextRef="#ctx0" brushRef="#br0" timeOffset="8067.3334">20563 9649 0,'25'-25'1000,"0"-24"-985,0-1 1,-25 75 265,0 0-265,0-1 0,0 26-1,0 0 1,0-26-16,0 1 15,0 0 1,0 25 0,0-26-1,0 1 17,-25-25 93,25 25-110,-25-25-15,0 0 31,1 25-15,123-25 156,-50 0-156,-24 0-1,25 0 1,-25 0 15</inkml:trace>
  <inkml:trace contextRef="#ctx0" brushRef="#br0" timeOffset="11713.0078">20018 9773 0,'25'-25'703,"-1"25"-672,1 0 47,0 0-31,-25 25-16,25-25-15,-25 25 47,0 0-17,0-1-14,0 1-1,-25-25-31,0 25 31,0-25 0,1 25-15,24 0 0,-25-25-1,0 0 32,25 24-16,50-24 141,-1 0-156,1 0-16,-1 0 16,1 0-1,0 0 1,-26 0-1</inkml:trace>
  <inkml:trace contextRef="#ctx0" brushRef="#br0" timeOffset="15081.5942">19472 9649 0,'0'25'140,"0"0"-108,0-1-1,0 1 0,0 0-15,0 0 78,25-25 93,0 0-187,-1 0 16,1 0-1,0 0 17,-25-25 77,0 0-62,0 0-32,0 1 32,0-1 0,0 0-31,0 0 31,0 75 171,0-25-202,0-1 0,0 26-1,0-25 1,0 0 0,0-1-1,0 1 126,0 0-47,0 0 15</inkml:trace>
  <inkml:trace contextRef="#ctx0" brushRef="#br0" timeOffset="17656.4612">19050 9649 0,'-24'0'156,"-1"0"-140,0 0-1,0 0 1,-24 0 15,24 25 0,25 0 63,0 24-63,25-24-15,-1-25 0,1 25 15,0-25-16,0 0 1,0 25-16,-25-1 31,24-24 1,-24 25 108,0 0-140,0 0 16,-24 0 31,-1-25 0,0 0-32,0 0 32,0 0 31,25-25 63,0 0-126,0 0 17,0 0-17,25 1-15,-25-1 16,25 25 0,-25-25-1,0 0-15,25 25 31,-25-25-15,0 1 15,25 24 1,-25-25-1</inkml:trace>
  <inkml:trace contextRef="#ctx0" brushRef="#br0" timeOffset="20411.1374">19695 6945 0,'-25'0'141,"1"75"-126,-1 24 1,-25 50-16,25-25 16,-24 25-1,49-75 1,0-24 0,0-1-16,0-24 15,0 0 1,0 0-16,25-1 15,-1 1 1,1 0 15,0 0 1</inkml:trace>
  <inkml:trace contextRef="#ctx0" brushRef="#br0" timeOffset="21516.4761">20315 6921 0,'50'0'93,"0"0"-77,24 49 0,-24 26-16,-1-51 15,-24 26 1,0 0-1,-25-1-15,0-24 16,0 49 0,0-24-1,0 24-15,0-24 16,0 24 0,0-24-16,-25-25 15,0 24 1,25-24-1,-25 0 1,-24 25-16,24-26 16,0 1-1,-24 0 1,24 0-16,0 0 31</inkml:trace>
  <inkml:trace contextRef="#ctx0" brushRef="#br0" timeOffset="22359.0966">20638 7789 0,'0'24'78,"0"1"-62,0 0-16,0 0 16,0 24-1,0-24 1,0 0 0,0 0-1</inkml:trace>
  <inkml:trace contextRef="#ctx0" brushRef="#br0" timeOffset="24105.8047">20861 7838 0,'-25'0'141,"0"25"-95,25 0-30,0 0 0,-24-1-16,-1 1 31,25 0 16,0 0-32,0 0 32,0 0-15,25-25 14,-1 0-30,1 0 15,0 0 1,0 0-32,0 0 31,-25-25 0,0 0 157,-25 25-157,0-25-31,0 25 31,0 0 32</inkml:trace>
  <inkml:trace contextRef="#ctx0" brushRef="#br0" timeOffset="24996.2435">21010 7342 0,'25'0'125,"24"0"-110,1 0 1,0 0 0,-1 0-16,-24 0 15,0 0 63</inkml:trace>
  <inkml:trace contextRef="#ctx0" brushRef="#br0" timeOffset="25881.9002">20985 7441 0,'25'0'47,"25"0"-31,-1 0 0,1 0-1,-1 0 1,-24 0 15,0 0 0</inkml:trace>
  <inkml:trace contextRef="#ctx0" brushRef="#br0" timeOffset="27052.8326">21729 6995 0,'-25'0'47,"-74"74"-32,74-24 1,1 0 0,-1-1-16,0 1 15,0-25 1,25-1 0,0 1-1,0 25 1,-25-25-1,25-1-15,0 26 16,0-25 0,0 24 15,0-24-15,0 0-1,0 0 1,0 0-1,0-1 17,25 1-17,0 0-15,0 0 32,24 0-17,-24-1 1,25 1-16,-25-25 31</inkml:trace>
  <inkml:trace contextRef="#ctx0" brushRef="#br0" timeOffset="28176.149">21853 7268 0,'0'-25'31,"0"99"94,0-24-125,0 24 16,0 1-1,0-26-15,0-24 16,0 0 0,0 0-1</inkml:trace>
  <inkml:trace contextRef="#ctx0" brushRef="#br0" timeOffset="29738.2891">21977 7392 0,'0'-25'15,"0"0"1,0 0-1,0 1 1,0-1 0,25 0 31,-25 0-16,25 25-16,0 0 1,0 0 0,-1 0 31,1 0-1,-25 25-46,0 0 47,0 0-31,0-1 0,0 1-1,0 0 1,0 0-16,0 0 15,0 24 17,0-24-17,-25-25 1,25 25 0,-49 0-1,24-1 1,0-24 31,75 0 187,-1 0-218,26 0-1,-26 0 1,1 0-16,-25 25 16,0-25-1,-1 0 1,-24 25-16</inkml:trace>
  <inkml:trace contextRef="#ctx0" brushRef="#br0" timeOffset="31145.8858">22126 7069 0,'25'0'62,"99"25"-62,-99-25 16,24 25-1,-49 0 1,25-25 0,0 49-16,25-24 15,-50 0 1,24 25-1,-24-26-15,25 1 16,-25 0 0,0 0-1,0 24-15,25-24 16,-25 25 15,0-25-15,0-1-1,0 1 1,-25 25 15,0-50-31,1 25 16,-1-1 0,0 1-1,0-25-15,0 25 16,1 0 31</inkml:trace>
  <inkml:trace contextRef="#ctx0" brushRef="#br0" timeOffset="32098.0554">22573 7764 0,'0'25'187,"0"24"-171,0 1-16,0-25 15,0-1 1,0 26 0,0-25 15</inkml:trace>
  <inkml:trace contextRef="#ctx0" brushRef="#br0" timeOffset="33963.8523">22721 7813 0,'0'25'187,"0"0"-155,0 0-17,0 0 32,0-1-31,0 1 15,0 0 32,0 0-17,0 0-30,25-25 0,0 0-1,0 0 1,0 0 0,-1 0 15,-24-25 63,0 0-79,0 0 16,0 0 48,0 1-48,0-1-16,-24 25 1,24-25 15,-25 0 47,0 25-78,0 0 32,25-25 15,-25 25-16,1 0-16</inkml:trace>
  <inkml:trace contextRef="#ctx0" brushRef="#br0" timeOffset="74061.6112">19621 10988 0,'0'25'328,"0"0"-312,0 0-1,25-25-15,-1 25 16,1-1 15,25-24-15,-25 0-1,-1 0-15,1 0 16,0 0 0,0 0-1,25 0-15,-26 0 31,1 0-31,0 0 16,0 0 0,0 0-1,-1 0-15,1 0 32,0 0-1,0 0-16,0 0 1,-1 0 15,-24 25-31,0 0 63,0-50 265,0 0-297,0 1-15,0-1 15,25 0 16,0 0-31,0 0-1,0 25 1,-1-24-1,1 24 1,0 0-16,-25-25 16,25 25-1,0-25 1,-1 25-16,26 0 31,0 0 0,-26 0-15,26 0 0,-25 25-16,0-25 15,-1 0 1,1 0 0,0 25-1,0-25 1,0 0-1,-1 0 32,1 0 0,0 0-31,0 0 31,0 0-32,0 0 17</inkml:trace>
  <inkml:trace contextRef="#ctx0" brushRef="#br0" timeOffset="77381.924">16471 10864 0,'24'25'203,"1"0"-187,25 25-16,-25-26 15,-1 1 1,26 0 0,-25-25-1,25 50 1,-1-26-16,1 1 15,-25 0 1,49 0-16,-24 0 16,-26-25-1,26 0 1,-25 0-16,49 0 16,-24 0-1,-1 0 1,-24 0-16,50 0 15,-26 0 1,1 0 0,-1 0-1,1-25-15,0 25 16,-1-25 0,1-25-1,0 50-15,-26 0 16,26 0-1,0 0 1,-1 0 0,-24 0-16,0 0 15,24 0 1,-24 0 15,-25 25-31,25 0 16,-25 0 31,0 0 0,-25-25 62,25-25 110,0 0-204,25 25 1,-25-25 0,50 25-1,-1-25-15,-24 1 16,0 24-1,24 0 1,-24 0-16,0 0 16,25 0-1,-1 0 1,-24 0 0,0 0-16,24 0 15,1 0 1,-25 0-1,0 0 1,-1 0-16,1 24 16,0-24-1,-25 25 1,25-25 0,0 0-16,-1 0 31,1 0-16,0 0-15,0 0 16,0 0 15,24 0 1,-24 0-1,0 0-16,-25-25 32,0 1-31,25 24 0,0 0-1,-25-25 48</inkml:trace>
  <inkml:trace contextRef="#ctx0" brushRef="#br0" timeOffset="80271.7384">13370 10765 0,'0'25'78,"0"0"-62,25 0-1,49 24-15,-24-24 16,0 0 0,-1-25-1,26 25-15,-51-25 16,26 0 0,0 0-1,-1 0 1,1 0-16,24-25 15,-24 25 1,-25-25 0,24 0-1,1 25-15,-1 0 16,1 0 0,0 0-1,-1 0-15,1 0 16,-1 0-1,1 0 1,-25 0 0,0 0-16,0 0 31,-25 25-15,24 0-1,-24 0 16,0-1-15,0 1 31,0-50 250,25 1-282,0-1 17,0 25-1,-25-25-15,49 25-16,1-25 15,0 25 1,24 0-1,-49 0-15,24 0 16,1 0 0,0 0-1,-26 0 1,26 0-16,-25 0 16,24 25-1,-24 0 1,25-25-1,24 0-15,-49 0 16,0 0 0,0 0-1,-1 0 1,1 0-16,0 0 16,25 0-1,-1 0 1,-24 0-1,25 0-15,-25 0 16,24-25 15,1 25-15,-25 0 0,-1-25-1,1 25-15,-25-25 16,25 25-1,0 0 17,-25-24-32,25 24 15,-1 0 1,1 0 15,0-25 0,0 25-15,0 0 15,-25-25-15</inkml:trace>
  <inkml:trace contextRef="#ctx0" brushRef="#br0" timeOffset="82917.1311">11832 10740 0,'0'25'234,"25"0"-218,0 0 0,24 0-1,-24-25-15,0 24 16,25 1-1,-26-25 1,1 0 0,0 0-1,25 0-15,-26 0 16,1 0 0,0-25-16,0 25 15,24 0 1,-24 0-1,0 0 1,0 0 0,0 0 15,24 0-15,-24 0-1,0 25 1,0-25-1,-25 25 1,25-25 0,-25 25 31,0 0-47,0-50 203,0 0-188,0 0 17,24 0-17,1 25 1,-25-24-1,25 24 1,0 0 0,24 0-1,1-25 1,-25 25 0,0 0-1,24 0-15,-24 0 16,0 0-1,0 0 1,-1 0 0,1 0 15,0 0 16,0 0-16,-25-25 16,25 25-31,-25-25 30</inkml:trace>
  <inkml:trace contextRef="#ctx0" brushRef="#br0" timeOffset="84848.3837">9451 10740 0,'0'25'110,"0"0"-95,0 0 16,50 0-31,-1-1 16,-24 1 0,49-25-1,-24 0-15,0 0 16,-1 0 0,1 0-1,-25 0 1,24-25-16,-24 25 15,0-24 1,0 24 0,-1 0-1,1 0-15,25 0 47,-50 24-31,25-24-1,-25 25 17,0 0 15,0-50 171,49-24-202,-24 24 0,0 25-16,24-25 31,-24 25-31,0 0 15,25 0 1,-25 0 0,-1 0-1,26 25 1,0-25 0,-26 0-16,1 25 15,0-25 1,0 0-16,0 0 15,-1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5" y="85726"/>
            <a:ext cx="5534025" cy="3533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sz="3200" dirty="0" smtClean="0"/>
              <a:t>Number Systems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CSE115: Computing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=&gt;	5 x 10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	=   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2 x 10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	=  20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1 x 10</a:t>
            </a:r>
            <a:r>
              <a:rPr lang="en-US" baseline="30000" dirty="0">
                <a:latin typeface="Courier New" panose="02070309020205020404" pitchFamily="49" charset="0"/>
              </a:rPr>
              <a:t>2	</a:t>
            </a:r>
            <a:r>
              <a:rPr lang="en-US" dirty="0">
                <a:latin typeface="Courier New" panose="02070309020205020404" pitchFamily="49" charset="0"/>
              </a:rPr>
              <a:t>= 100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</a:t>
            </a:r>
            <a:r>
              <a:rPr lang="en-US" dirty="0" smtClean="0">
                <a:latin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</a:rPr>
              <a:t>125</a:t>
            </a:r>
          </a:p>
        </p:txBody>
      </p:sp>
      <p:sp>
        <p:nvSpPr>
          <p:cNvPr id="125955" name="Line 3"/>
          <p:cNvSpPr>
            <a:spLocks noChangeShapeType="1"/>
          </p:cNvSpPr>
          <p:nvPr/>
        </p:nvSpPr>
        <p:spPr bwMode="auto">
          <a:xfrm>
            <a:off x="4572000" y="323474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63533" y="392658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4439991" y="1190626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Weight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closer look at a decimal number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30600" y="2562840"/>
              <a:ext cx="2724120" cy="696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240" y="2553480"/>
                <a:ext cx="2742840" cy="7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1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Decimal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V="1">
            <a:off x="2514600" y="27082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Decimal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2</a:t>
            </a:r>
            <a:r>
              <a:rPr lang="en-US" sz="3600" i="1" baseline="30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4471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=&gt; 	1 x 2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1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	 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 = 	 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 =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							43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3581400" y="1219200"/>
            <a:ext cx="1371600" cy="685800"/>
          </a:xfrm>
          <a:prstGeom prst="wedgeRoundRectCallout">
            <a:avLst>
              <a:gd name="adj1" fmla="val -92948"/>
              <a:gd name="adj2" fmla="val 14002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Bit “0”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12960" y="2464560"/>
              <a:ext cx="4732920" cy="2822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0" y="2455200"/>
                <a:ext cx="475164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8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Decimal</a:t>
            </a:r>
          </a:p>
        </p:txBody>
      </p:sp>
      <p:sp>
        <p:nvSpPr>
          <p:cNvPr id="13312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rot="16200000" flipV="1">
            <a:off x="4552950" y="16192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Decimal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  <a:r>
              <a:rPr lang="en-US" sz="3600" i="1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27672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828800" y="2638425"/>
            <a:ext cx="6629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724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=&gt; 	4 x 8</a:t>
            </a:r>
            <a:r>
              <a:rPr 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</a:rPr>
              <a:t> = 	  4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2 x 8</a:t>
            </a:r>
            <a:r>
              <a:rPr 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</a:rPr>
              <a:t> = 	 16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7 x 8</a:t>
            </a:r>
            <a:r>
              <a:rPr 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	448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				468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5446690" y="375566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12960" y="2178720"/>
              <a:ext cx="4366800" cy="2063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0" y="2169360"/>
                <a:ext cx="438552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Decimal</a:t>
            </a:r>
          </a:p>
        </p:txBody>
      </p:sp>
      <p:sp>
        <p:nvSpPr>
          <p:cNvPr id="13926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3926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Decimal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Multiply each bit by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  <a:r>
              <a:rPr lang="en-US" sz="3600" i="1" baseline="300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lvl="1"/>
            <a:r>
              <a:rPr lang="en-US" sz="2400" dirty="0"/>
              <a:t>The weight is the position of the bit, starting from 0 on the right</a:t>
            </a:r>
          </a:p>
          <a:p>
            <a:pPr lvl="1"/>
            <a:r>
              <a:rPr lang="en-US" sz="2400" dirty="0"/>
              <a:t>Add the results</a:t>
            </a:r>
          </a:p>
        </p:txBody>
      </p:sp>
    </p:spTree>
    <p:extLst>
      <p:ext uri="{BB962C8B-B14F-4D97-AF65-F5344CB8AC3E}">
        <p14:creationId xmlns:p14="http://schemas.microsoft.com/office/powerpoint/2010/main" val="5871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ABC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=&gt;	C x 16</a:t>
            </a:r>
            <a:r>
              <a:rPr lang="en-US" sz="2400" baseline="30000" dirty="0">
                <a:latin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</a:rPr>
              <a:t> = 12 x   1 =   12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       	B x 16</a:t>
            </a:r>
            <a:r>
              <a:rPr lang="en-US" sz="2400" baseline="30000" dirty="0">
                <a:latin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</a:rPr>
              <a:t> = 11 x  16 =  176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</a:rPr>
              <a:t> 		A x 16</a:t>
            </a:r>
            <a:r>
              <a:rPr lang="en-US" sz="2400" baseline="30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		                     2748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6781800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2714760"/>
              <a:ext cx="6474240" cy="171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2705400"/>
                <a:ext cx="649296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Introduction to Numbering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7724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sym typeface="Symbol" panose="05050102010706020507" pitchFamily="18" charset="2"/>
              </a:rPr>
              <a:t>Base: The number of fundamental symbols in a numbering system (e.g. 0, 1, 2 </a:t>
            </a:r>
            <a:r>
              <a:rPr lang="en-US" sz="3000" dirty="0" smtClean="0">
                <a:sym typeface="Symbol" panose="05050102010706020507" pitchFamily="18" charset="2"/>
              </a:rPr>
              <a:t>etc.)</a:t>
            </a:r>
            <a:endParaRPr lang="en-US" sz="3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We are all familiar with the decimal number system (Base 10).  Some other number systems that we will work with are:</a:t>
            </a:r>
            <a:br>
              <a:rPr lang="en-US" sz="3000" dirty="0" smtClean="0"/>
            </a:br>
            <a:endParaRPr lang="en-US" sz="3000" dirty="0" smtClean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 smtClean="0">
                <a:solidFill>
                  <a:srgbClr val="002060"/>
                </a:solidFill>
              </a:rPr>
              <a:t>Binary </a:t>
            </a:r>
            <a:r>
              <a:rPr lang="en-US" sz="26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 Base 2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Octal  Base 8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</a:pPr>
            <a:r>
              <a:rPr lang="en-US" sz="2600" b="1" dirty="0" smtClean="0">
                <a:solidFill>
                  <a:srgbClr val="002060"/>
                </a:solidFill>
                <a:sym typeface="Symbol" panose="05050102010706020507" pitchFamily="18" charset="2"/>
              </a:rPr>
              <a:t>Hexadecimal  Base 16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05D12C-09CE-4A0A-B986-6A1DCBC62D3A}" type="slidenum">
              <a:rPr lang="en-US" sz="1800">
                <a:solidFill>
                  <a:srgbClr val="FFFFFF"/>
                </a:solidFill>
              </a:rPr>
              <a:pPr eaLnBrk="1" hangingPunct="1"/>
              <a:t>2</a:t>
            </a:fld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70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Binary</a:t>
            </a:r>
          </a:p>
        </p:txBody>
      </p:sp>
      <p:sp>
        <p:nvSpPr>
          <p:cNvPr id="142339" name="Oval 1027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2340" name="Oval 1028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2341" name="Oval 1029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2342" name="Oval 1030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2343" name="Line 1031"/>
          <p:cNvSpPr>
            <a:spLocks noChangeShapeType="1"/>
          </p:cNvSpPr>
          <p:nvPr/>
        </p:nvSpPr>
        <p:spPr bwMode="auto">
          <a:xfrm>
            <a:off x="2438400" y="2895600"/>
            <a:ext cx="0" cy="1066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Binary</a:t>
            </a:r>
          </a:p>
        </p:txBody>
      </p:sp>
      <p:sp>
        <p:nvSpPr>
          <p:cNvPr id="143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two, keep track of the remainder</a:t>
            </a:r>
          </a:p>
          <a:p>
            <a:pPr lvl="1"/>
            <a:r>
              <a:rPr lang="en-US" sz="2400" dirty="0"/>
              <a:t>First remainder is bit 0 (LSB, least-significant bit)</a:t>
            </a:r>
          </a:p>
          <a:p>
            <a:pPr lvl="1"/>
            <a:r>
              <a:rPr lang="en-US" sz="2400" dirty="0"/>
              <a:t>Second remainder is bit 1</a:t>
            </a:r>
          </a:p>
          <a:p>
            <a:pPr lvl="1"/>
            <a:r>
              <a:rPr lang="en-US" sz="2400" dirty="0"/>
              <a:t>Etc.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9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44387" name="Text Box 1027"/>
          <p:cNvSpPr txBox="1">
            <a:spLocks noChangeArrowheads="1"/>
          </p:cNvSpPr>
          <p:nvPr/>
        </p:nvSpPr>
        <p:spPr bwMode="auto">
          <a:xfrm>
            <a:off x="304800" y="19767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4388" name="Group 1028"/>
          <p:cNvGrpSpPr>
            <a:grpSpLocks/>
          </p:cNvGrpSpPr>
          <p:nvPr/>
        </p:nvGrpSpPr>
        <p:grpSpPr bwMode="auto">
          <a:xfrm>
            <a:off x="3543300" y="1900536"/>
            <a:ext cx="2057400" cy="830263"/>
            <a:chOff x="2232" y="816"/>
            <a:chExt cx="1296" cy="523"/>
          </a:xfrm>
        </p:grpSpPr>
        <p:sp>
          <p:nvSpPr>
            <p:cNvPr id="14438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2 125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62   1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2" name="Group 1032"/>
          <p:cNvGrpSpPr>
            <a:grpSpLocks/>
          </p:cNvGrpSpPr>
          <p:nvPr/>
        </p:nvGrpSpPr>
        <p:grpSpPr bwMode="auto">
          <a:xfrm>
            <a:off x="3543300" y="2281536"/>
            <a:ext cx="2057400" cy="830263"/>
            <a:chOff x="2232" y="1056"/>
            <a:chExt cx="1296" cy="523"/>
          </a:xfrm>
        </p:grpSpPr>
        <p:sp>
          <p:nvSpPr>
            <p:cNvPr id="144393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31   0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4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5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396" name="Group 1036"/>
          <p:cNvGrpSpPr>
            <a:grpSpLocks/>
          </p:cNvGrpSpPr>
          <p:nvPr/>
        </p:nvGrpSpPr>
        <p:grpSpPr bwMode="auto">
          <a:xfrm>
            <a:off x="3543300" y="2662536"/>
            <a:ext cx="2057400" cy="830263"/>
            <a:chOff x="2232" y="1296"/>
            <a:chExt cx="1296" cy="523"/>
          </a:xfrm>
        </p:grpSpPr>
        <p:sp>
          <p:nvSpPr>
            <p:cNvPr id="144397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15   1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398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399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0" name="Group 1040"/>
          <p:cNvGrpSpPr>
            <a:grpSpLocks/>
          </p:cNvGrpSpPr>
          <p:nvPr/>
        </p:nvGrpSpPr>
        <p:grpSpPr bwMode="auto">
          <a:xfrm>
            <a:off x="3527425" y="3056237"/>
            <a:ext cx="2057400" cy="830263"/>
            <a:chOff x="624" y="2112"/>
            <a:chExt cx="1296" cy="523"/>
          </a:xfrm>
        </p:grpSpPr>
        <p:sp>
          <p:nvSpPr>
            <p:cNvPr id="144401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7   1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02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3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4" name="Group 1044"/>
          <p:cNvGrpSpPr>
            <a:grpSpLocks/>
          </p:cNvGrpSpPr>
          <p:nvPr/>
        </p:nvGrpSpPr>
        <p:grpSpPr bwMode="auto">
          <a:xfrm>
            <a:off x="3559175" y="3451525"/>
            <a:ext cx="2057400" cy="830263"/>
            <a:chOff x="2232" y="1783"/>
            <a:chExt cx="1296" cy="523"/>
          </a:xfrm>
        </p:grpSpPr>
        <p:sp>
          <p:nvSpPr>
            <p:cNvPr id="144405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3   1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06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07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08" name="Group 1048"/>
          <p:cNvGrpSpPr>
            <a:grpSpLocks/>
          </p:cNvGrpSpPr>
          <p:nvPr/>
        </p:nvGrpSpPr>
        <p:grpSpPr bwMode="auto">
          <a:xfrm>
            <a:off x="3559175" y="3834113"/>
            <a:ext cx="2057400" cy="830263"/>
            <a:chOff x="2232" y="2976"/>
            <a:chExt cx="1296" cy="523"/>
          </a:xfrm>
        </p:grpSpPr>
        <p:sp>
          <p:nvSpPr>
            <p:cNvPr id="144409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1   1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10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1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412" name="Group 1052"/>
          <p:cNvGrpSpPr>
            <a:grpSpLocks/>
          </p:cNvGrpSpPr>
          <p:nvPr/>
        </p:nvGrpSpPr>
        <p:grpSpPr bwMode="auto">
          <a:xfrm>
            <a:off x="3543300" y="4215112"/>
            <a:ext cx="2057400" cy="830263"/>
            <a:chOff x="2232" y="2284"/>
            <a:chExt cx="1296" cy="523"/>
          </a:xfrm>
        </p:grpSpPr>
        <p:sp>
          <p:nvSpPr>
            <p:cNvPr id="144413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</a:t>
              </a:r>
              <a:br>
                <a:rPr lang="en-US" sz="2400" dirty="0">
                  <a:latin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</a:rPr>
                <a:t>    0   1</a:t>
              </a:r>
              <a:endParaRPr 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4414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415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786735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125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1111101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5454650" y="2433935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036 w 1776"/>
              <a:gd name="T3" fmla="*/ 408 h 2064"/>
              <a:gd name="T4" fmla="*/ 1776 w 1776"/>
              <a:gd name="T5" fmla="*/ 2064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Octal</a:t>
            </a:r>
          </a:p>
        </p:txBody>
      </p:sp>
      <p:sp>
        <p:nvSpPr>
          <p:cNvPr id="151555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1558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3924300" y="23622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Octal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sz="2400" dirty="0"/>
              <a:t>Keep track of the remainder</a:t>
            </a:r>
          </a:p>
        </p:txBody>
      </p:sp>
    </p:spTree>
    <p:extLst>
      <p:ext uri="{BB962C8B-B14F-4D97-AF65-F5344CB8AC3E}">
        <p14:creationId xmlns:p14="http://schemas.microsoft.com/office/powerpoint/2010/main" val="7379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304800" y="18243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552825" y="2805410"/>
            <a:ext cx="2192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8  1234</a:t>
            </a:r>
          </a:p>
          <a:p>
            <a:r>
              <a:rPr lang="en-US">
                <a:latin typeface="Courier New" panose="02070309020205020404" pitchFamily="49" charset="0"/>
              </a:rPr>
              <a:t>    154   2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3949700" y="289113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3949700" y="319593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3535363" y="3195935"/>
            <a:ext cx="2192337" cy="822325"/>
            <a:chOff x="1056" y="2688"/>
            <a:chExt cx="1381" cy="518"/>
          </a:xfrm>
        </p:grpSpPr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1056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19   2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>
              <a:off x="1306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0" name="Line 10"/>
            <p:cNvSpPr>
              <a:spLocks noChangeShapeType="1"/>
            </p:cNvSpPr>
            <p:nvPr/>
          </p:nvSpPr>
          <p:spPr bwMode="auto">
            <a:xfrm>
              <a:off x="1306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1" name="Group 11"/>
          <p:cNvGrpSpPr>
            <a:grpSpLocks/>
          </p:cNvGrpSpPr>
          <p:nvPr/>
        </p:nvGrpSpPr>
        <p:grpSpPr bwMode="auto">
          <a:xfrm>
            <a:off x="3538538" y="3592810"/>
            <a:ext cx="2192337" cy="822325"/>
            <a:chOff x="2640" y="2688"/>
            <a:chExt cx="1381" cy="518"/>
          </a:xfrm>
        </p:grpSpPr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2640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2   3</a:t>
              </a:r>
            </a:p>
          </p:txBody>
        </p:sp>
        <p:sp>
          <p:nvSpPr>
            <p:cNvPr id="153613" name="Line 13"/>
            <p:cNvSpPr>
              <a:spLocks noChangeShapeType="1"/>
            </p:cNvSpPr>
            <p:nvPr/>
          </p:nvSpPr>
          <p:spPr bwMode="auto">
            <a:xfrm>
              <a:off x="2890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2890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3538538" y="3983335"/>
            <a:ext cx="2192337" cy="822325"/>
            <a:chOff x="4224" y="2688"/>
            <a:chExt cx="1381" cy="518"/>
          </a:xfrm>
        </p:grpSpPr>
        <p:sp>
          <p:nvSpPr>
            <p:cNvPr id="153616" name="Text Box 16"/>
            <p:cNvSpPr txBox="1">
              <a:spLocks noChangeArrowheads="1"/>
            </p:cNvSpPr>
            <p:nvPr/>
          </p:nvSpPr>
          <p:spPr bwMode="auto">
            <a:xfrm>
              <a:off x="4224" y="2688"/>
              <a:ext cx="138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8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0   2</a:t>
              </a: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4474" y="27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4474" y="293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019800" y="54819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2322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53620" name="Freeform 20"/>
          <p:cNvSpPr>
            <a:spLocks/>
          </p:cNvSpPr>
          <p:nvPr/>
        </p:nvSpPr>
        <p:spPr bwMode="auto">
          <a:xfrm>
            <a:off x="5867400" y="3348335"/>
            <a:ext cx="2514600" cy="2057400"/>
          </a:xfrm>
          <a:custGeom>
            <a:avLst/>
            <a:gdLst>
              <a:gd name="T0" fmla="*/ 0 w 1584"/>
              <a:gd name="T1" fmla="*/ 0 h 1296"/>
              <a:gd name="T2" fmla="*/ 927 w 1584"/>
              <a:gd name="T3" fmla="*/ 291 h 1296"/>
              <a:gd name="T4" fmla="*/ 1584 w 1584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296">
                <a:moveTo>
                  <a:pt x="0" y="0"/>
                </a:moveTo>
                <a:cubicBezTo>
                  <a:pt x="154" y="48"/>
                  <a:pt x="663" y="75"/>
                  <a:pt x="927" y="291"/>
                </a:cubicBezTo>
                <a:cubicBezTo>
                  <a:pt x="1191" y="507"/>
                  <a:pt x="1447" y="1087"/>
                  <a:pt x="1584" y="1296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9" grpId="0" build="p" autoUpdateAnimBg="0"/>
      <p:bldP spid="1536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Hexadecimal</a:t>
            </a:r>
          </a:p>
        </p:txBody>
      </p:sp>
      <p:sp>
        <p:nvSpPr>
          <p:cNvPr id="1546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46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3657600" y="2667000"/>
            <a:ext cx="16764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Decimal to Hexadecimal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Divide by </a:t>
            </a:r>
            <a:r>
              <a:rPr lang="en-US" sz="2400" dirty="0">
                <a:solidFill>
                  <a:srgbClr val="FF0000"/>
                </a:solidFill>
              </a:rPr>
              <a:t>16</a:t>
            </a:r>
          </a:p>
          <a:p>
            <a:pPr lvl="1"/>
            <a:r>
              <a:rPr lang="en-US" sz="2400" dirty="0"/>
              <a:t>Keep track of the remainder</a:t>
            </a:r>
          </a:p>
        </p:txBody>
      </p:sp>
    </p:spTree>
    <p:extLst>
      <p:ext uri="{BB962C8B-B14F-4D97-AF65-F5344CB8AC3E}">
        <p14:creationId xmlns:p14="http://schemas.microsoft.com/office/powerpoint/2010/main" val="40315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405735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1234</a:t>
            </a:r>
            <a:r>
              <a:rPr 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sz="2400" dirty="0">
                <a:latin typeface="Courier New" panose="02070309020205020404" pitchFamily="49" charset="0"/>
              </a:rPr>
              <a:t> = 4D2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5867400" y="3153073"/>
            <a:ext cx="2395538" cy="2211387"/>
          </a:xfrm>
          <a:custGeom>
            <a:avLst/>
            <a:gdLst>
              <a:gd name="T0" fmla="*/ 0 w 1509"/>
              <a:gd name="T1" fmla="*/ 75 h 1393"/>
              <a:gd name="T2" fmla="*/ 1038 w 1509"/>
              <a:gd name="T3" fmla="*/ 220 h 1393"/>
              <a:gd name="T4" fmla="*/ 1509 w 1509"/>
              <a:gd name="T5" fmla="*/ 1393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9" h="1393">
                <a:moveTo>
                  <a:pt x="0" y="75"/>
                </a:moveTo>
                <a:cubicBezTo>
                  <a:pt x="173" y="99"/>
                  <a:pt x="787" y="0"/>
                  <a:pt x="1038" y="220"/>
                </a:cubicBezTo>
                <a:cubicBezTo>
                  <a:pt x="1302" y="436"/>
                  <a:pt x="1411" y="1149"/>
                  <a:pt x="1509" y="1393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56678" name="Group 6"/>
          <p:cNvGrpSpPr>
            <a:grpSpLocks/>
          </p:cNvGrpSpPr>
          <p:nvPr/>
        </p:nvGrpSpPr>
        <p:grpSpPr bwMode="auto">
          <a:xfrm>
            <a:off x="3276600" y="2729210"/>
            <a:ext cx="3581400" cy="1593850"/>
            <a:chOff x="2064" y="1482"/>
            <a:chExt cx="2256" cy="1004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latin typeface="Courier New" panose="02070309020205020404" pitchFamily="49" charset="0"/>
                </a:rPr>
                <a:t>16  1234</a:t>
              </a:r>
            </a:p>
            <a:p>
              <a:r>
                <a:rPr lang="en-US">
                  <a:latin typeface="Courier New" panose="02070309020205020404" pitchFamily="49" charset="0"/>
                </a:rPr>
                <a:t>      77   2</a:t>
              </a: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6682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18"/>
              <a:chOff x="2084" y="1726"/>
              <a:chExt cx="2236" cy="518"/>
            </a:xfrm>
          </p:grpSpPr>
          <p:sp>
            <p:nvSpPr>
              <p:cNvPr id="156683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4   13 = D</a:t>
                </a:r>
              </a:p>
            </p:txBody>
          </p:sp>
          <p:sp>
            <p:nvSpPr>
              <p:cNvPr id="156684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5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6686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18"/>
              <a:chOff x="2084" y="1726"/>
              <a:chExt cx="2236" cy="518"/>
            </a:xfrm>
          </p:grpSpPr>
          <p:sp>
            <p:nvSpPr>
              <p:cNvPr id="156687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>
                    <a:latin typeface="Courier New" panose="02070309020205020404" pitchFamily="49" charset="0"/>
                  </a:rPr>
                  <a:t>       0   4</a:t>
                </a:r>
              </a:p>
            </p:txBody>
          </p:sp>
          <p:sp>
            <p:nvSpPr>
              <p:cNvPr id="156688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689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494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  <p:bldP spid="156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Binary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3810000" y="2743200"/>
            <a:ext cx="15240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Number Systems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26753"/>
              </p:ext>
            </p:extLst>
          </p:nvPr>
        </p:nvGraphicFramePr>
        <p:xfrm>
          <a:off x="1066800" y="1322614"/>
          <a:ext cx="6934200" cy="342900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9404" y="5253336"/>
            <a:ext cx="8247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Decimal numbers are used by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Binary numbers are used by computers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Octal and Hexa-decimal numbers are useful to represent long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binary numbers in short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2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Binary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Convert each octal digit to a 3-bit equivalent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8976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705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3505200" y="3043535"/>
            <a:ext cx="2667000" cy="1552575"/>
            <a:chOff x="2208" y="1680"/>
            <a:chExt cx="1680" cy="978"/>
          </a:xfrm>
        </p:grpSpPr>
        <p:sp>
          <p:nvSpPr>
            <p:cNvPr id="147461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16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7   0   5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111 000 101</a:t>
              </a:r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288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>
              <a:off x="336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5181600" y="5634335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705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111000101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923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Octal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57703" name="Line 7"/>
          <p:cNvSpPr>
            <a:spLocks noChangeShapeType="1"/>
          </p:cNvSpPr>
          <p:nvPr/>
        </p:nvSpPr>
        <p:spPr bwMode="auto">
          <a:xfrm flipV="1">
            <a:off x="3810000" y="2743200"/>
            <a:ext cx="1752600" cy="1447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Octal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Group bits in threes, starting on right</a:t>
            </a:r>
          </a:p>
          <a:p>
            <a:pPr lvl="1"/>
            <a:r>
              <a:rPr lang="en-US" sz="2400" dirty="0"/>
              <a:t>Convert to octal digits</a:t>
            </a:r>
          </a:p>
        </p:txBody>
      </p:sp>
    </p:spTree>
    <p:extLst>
      <p:ext uri="{BB962C8B-B14F-4D97-AF65-F5344CB8AC3E}">
        <p14:creationId xmlns:p14="http://schemas.microsoft.com/office/powerpoint/2010/main" val="1577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304800" y="18243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1011010111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3403242" y="3119738"/>
            <a:ext cx="4267200" cy="1570039"/>
            <a:chOff x="2160" y="1680"/>
            <a:chExt cx="2688" cy="989"/>
          </a:xfrm>
        </p:grpSpPr>
        <p:sp>
          <p:nvSpPr>
            <p:cNvPr id="159749" name="Text Box 5"/>
            <p:cNvSpPr txBox="1">
              <a:spLocks noChangeArrowheads="1"/>
            </p:cNvSpPr>
            <p:nvPr/>
          </p:nvSpPr>
          <p:spPr bwMode="auto">
            <a:xfrm>
              <a:off x="2160" y="1680"/>
              <a:ext cx="26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1 011 010 111</a:t>
              </a:r>
            </a:p>
            <a:p>
              <a:pPr>
                <a:spcBef>
                  <a:spcPct val="50000"/>
                </a:spcBef>
              </a:pPr>
              <a:endParaRPr lang="en-US" sz="2400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1  3   2   7</a:t>
              </a:r>
              <a:r>
                <a:rPr lang="en-US" sz="2400" baseline="-25000" dirty="0">
                  <a:latin typeface="Courier New" panose="02070309020205020404" pitchFamily="49" charset="0"/>
                </a:rPr>
                <a:t>  </a:t>
              </a:r>
            </a:p>
          </p:txBody>
        </p:sp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2276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1" name="Line 7"/>
            <p:cNvSpPr>
              <a:spLocks noChangeShapeType="1"/>
            </p:cNvSpPr>
            <p:nvPr/>
          </p:nvSpPr>
          <p:spPr bwMode="auto">
            <a:xfrm>
              <a:off x="262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2" name="Line 8"/>
            <p:cNvSpPr>
              <a:spLocks noChangeShapeType="1"/>
            </p:cNvSpPr>
            <p:nvPr/>
          </p:nvSpPr>
          <p:spPr bwMode="auto">
            <a:xfrm>
              <a:off x="3068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9753" name="Line 9"/>
            <p:cNvSpPr>
              <a:spLocks noChangeShapeType="1"/>
            </p:cNvSpPr>
            <p:nvPr/>
          </p:nvSpPr>
          <p:spPr bwMode="auto">
            <a:xfrm>
              <a:off x="3532" y="194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572000" y="5862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1011010111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1327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8800" y="2178720"/>
              <a:ext cx="7527960" cy="4072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2169360"/>
                <a:ext cx="7546680" cy="409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1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Binary</a:t>
            </a:r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H="1">
            <a:off x="3924300" y="4495800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Binary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Convert each hexadecimal digit to a 4-bit equivalent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617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10AF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150532" name="Group 4"/>
          <p:cNvGrpSpPr>
            <a:grpSpLocks/>
          </p:cNvGrpSpPr>
          <p:nvPr/>
        </p:nvGrpSpPr>
        <p:grpSpPr bwMode="auto">
          <a:xfrm>
            <a:off x="2819400" y="2967335"/>
            <a:ext cx="3810000" cy="1552575"/>
            <a:chOff x="2208" y="1680"/>
            <a:chExt cx="2400" cy="978"/>
          </a:xfrm>
        </p:grpSpPr>
        <p:sp>
          <p:nvSpPr>
            <p:cNvPr id="150533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1    0    A    F</a:t>
              </a:r>
            </a:p>
            <a:p>
              <a:pPr>
                <a:spcBef>
                  <a:spcPct val="50000"/>
                </a:spcBef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0001 0000 1010 1111</a:t>
              </a: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634335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10AF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0001000010101111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18080" y="2053800"/>
              <a:ext cx="5304600" cy="244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2044440"/>
                <a:ext cx="5323320" cy="24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Hexadecimal</a:t>
            </a:r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60773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3962400" y="4495800"/>
            <a:ext cx="1219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to Hexadecimal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Group bits in fours, starting on right</a:t>
            </a:r>
          </a:p>
          <a:p>
            <a:pPr lvl="1"/>
            <a:r>
              <a:rPr lang="en-US" sz="2400" dirty="0"/>
              <a:t>Convert to hexadecimal digits</a:t>
            </a:r>
          </a:p>
        </p:txBody>
      </p:sp>
    </p:spTree>
    <p:extLst>
      <p:ext uri="{BB962C8B-B14F-4D97-AF65-F5344CB8AC3E}">
        <p14:creationId xmlns:p14="http://schemas.microsoft.com/office/powerpoint/2010/main" val="234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 smtClean="0"/>
              <a:t>Lets do some counting </a:t>
            </a:r>
            <a:r>
              <a:rPr lang="en-US" dirty="0"/>
              <a:t>(1 of 3)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>
            <p:extLst/>
          </p:nvPr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2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1010111011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3429000" y="296733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10 1011 1011</a:t>
            </a:r>
          </a:p>
          <a:p>
            <a:pPr>
              <a:spcBef>
                <a:spcPct val="50000"/>
              </a:spcBef>
            </a:pPr>
            <a:endParaRPr lang="en-US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Tx/>
              <a:buAutoNum type="arabicPlain" startAt="2"/>
            </a:pPr>
            <a:r>
              <a:rPr lang="en-US">
                <a:latin typeface="Courier New" panose="02070309020205020404" pitchFamily="49" charset="0"/>
              </a:rPr>
              <a:t>  B     B</a:t>
            </a:r>
            <a:r>
              <a:rPr lang="en-US" baseline="-25000"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62821" name="Line 5"/>
          <p:cNvSpPr>
            <a:spLocks noChangeShapeType="1"/>
          </p:cNvSpPr>
          <p:nvPr/>
        </p:nvSpPr>
        <p:spPr bwMode="auto">
          <a:xfrm>
            <a:off x="3658674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4457163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5487474" y="3386435"/>
            <a:ext cx="0" cy="6858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4648200" y="5862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1010111011</a:t>
            </a:r>
            <a:r>
              <a:rPr 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</a:rPr>
              <a:t> = 2BB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09080" y="2018160"/>
              <a:ext cx="4715280" cy="1348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2008800"/>
                <a:ext cx="4734000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Hexadecimal</a:t>
            </a:r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63847" name="Line 7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Octal to Hexadecimal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2811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04800" y="17481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1076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048000" y="2481560"/>
            <a:ext cx="4267200" cy="2286000"/>
            <a:chOff x="1920" y="1326"/>
            <a:chExt cx="2688" cy="1440"/>
          </a:xfrm>
        </p:grpSpPr>
        <p:sp>
          <p:nvSpPr>
            <p:cNvPr id="165893" name="Text Box 5"/>
            <p:cNvSpPr txBox="1">
              <a:spLocks noChangeArrowheads="1"/>
            </p:cNvSpPr>
            <p:nvPr/>
          </p:nvSpPr>
          <p:spPr bwMode="auto">
            <a:xfrm>
              <a:off x="1920" y="1326"/>
              <a:ext cx="2688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 1    0     7     6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anose="02070309020205020404" pitchFamily="49" charset="0"/>
                </a:rPr>
                <a:t>001  000   111   110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 dirty="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1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>
              <a:off x="340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>
              <a:off x="273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>
              <a:off x="41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3505200" y="3694411"/>
            <a:ext cx="3276600" cy="1258888"/>
            <a:chOff x="2208" y="2090"/>
            <a:chExt cx="2064" cy="793"/>
          </a:xfrm>
        </p:grpSpPr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2208" y="2592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2     3       E</a:t>
              </a: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>
              <a:off x="3476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2660" y="209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4724400" y="60153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1076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  <a:r>
              <a:rPr lang="en-US" sz="2400" dirty="0">
                <a:latin typeface="Courier New" panose="02070309020205020404" pitchFamily="49" charset="0"/>
              </a:rPr>
              <a:t> = 23E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28880" y="2134080"/>
              <a:ext cx="4858200" cy="277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9520" y="2124720"/>
                <a:ext cx="4876920" cy="27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5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Octal</a:t>
            </a:r>
          </a:p>
        </p:txBody>
      </p:sp>
      <p:sp>
        <p:nvSpPr>
          <p:cNvPr id="129027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6629400" y="2895600"/>
            <a:ext cx="0" cy="1143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Hexadecimal to Octal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Technique</a:t>
            </a:r>
          </a:p>
          <a:p>
            <a:pPr lvl="1"/>
            <a:r>
              <a:rPr lang="en-US" sz="2400" dirty="0"/>
              <a:t>Use binary as an intermediary</a:t>
            </a:r>
          </a:p>
        </p:txBody>
      </p:sp>
    </p:spTree>
    <p:extLst>
      <p:ext uri="{BB962C8B-B14F-4D97-AF65-F5344CB8AC3E}">
        <p14:creationId xmlns:p14="http://schemas.microsoft.com/office/powerpoint/2010/main" val="38080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04800" y="16719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1F0C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?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p:grpSp>
        <p:nvGrpSpPr>
          <p:cNvPr id="128144" name="Group 144"/>
          <p:cNvGrpSpPr>
            <a:grpSpLocks/>
          </p:cNvGrpSpPr>
          <p:nvPr/>
        </p:nvGrpSpPr>
        <p:grpSpPr bwMode="auto">
          <a:xfrm>
            <a:off x="3048000" y="2405360"/>
            <a:ext cx="4876800" cy="2286000"/>
            <a:chOff x="1920" y="1326"/>
            <a:chExt cx="3072" cy="1440"/>
          </a:xfrm>
        </p:grpSpPr>
        <p:sp>
          <p:nvSpPr>
            <p:cNvPr id="128124" name="Text Box 124"/>
            <p:cNvSpPr txBox="1">
              <a:spLocks noChangeArrowheads="1"/>
            </p:cNvSpPr>
            <p:nvPr/>
          </p:nvSpPr>
          <p:spPr bwMode="auto">
            <a:xfrm>
              <a:off x="1920" y="1326"/>
              <a:ext cx="3072" cy="1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  1     F      0      C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0001  1111   0000   1100</a:t>
              </a:r>
            </a:p>
            <a:p>
              <a:pPr>
                <a:spcBef>
                  <a:spcPct val="50000"/>
                </a:spcBef>
                <a:buFontTx/>
                <a:buAutoNum type="arabicPlain"/>
              </a:pPr>
              <a:endParaRPr lang="en-US" baseline="-25000">
                <a:latin typeface="Courier New" panose="02070309020205020404" pitchFamily="49" charset="0"/>
              </a:endParaRPr>
            </a:p>
            <a:p>
              <a:pPr>
                <a:spcBef>
                  <a:spcPct val="50000"/>
                </a:spcBef>
              </a:pP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128126" name="Line 126"/>
            <p:cNvSpPr>
              <a:spLocks noChangeShapeType="1"/>
            </p:cNvSpPr>
            <p:nvPr/>
          </p:nvSpPr>
          <p:spPr bwMode="auto">
            <a:xfrm>
              <a:off x="2256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7" name="Line 127"/>
            <p:cNvSpPr>
              <a:spLocks noChangeShapeType="1"/>
            </p:cNvSpPr>
            <p:nvPr/>
          </p:nvSpPr>
          <p:spPr bwMode="auto">
            <a:xfrm>
              <a:off x="3744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28" name="Line 128"/>
            <p:cNvSpPr>
              <a:spLocks noChangeShapeType="1"/>
            </p:cNvSpPr>
            <p:nvPr/>
          </p:nvSpPr>
          <p:spPr bwMode="auto">
            <a:xfrm>
              <a:off x="2928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2" name="Line 132"/>
            <p:cNvSpPr>
              <a:spLocks noChangeShapeType="1"/>
            </p:cNvSpPr>
            <p:nvPr/>
          </p:nvSpPr>
          <p:spPr bwMode="auto">
            <a:xfrm>
              <a:off x="4560" y="1584"/>
              <a:ext cx="0" cy="43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8145" name="Group 145"/>
          <p:cNvGrpSpPr>
            <a:grpSpLocks/>
          </p:cNvGrpSpPr>
          <p:nvPr/>
        </p:nvGrpSpPr>
        <p:grpSpPr bwMode="auto">
          <a:xfrm>
            <a:off x="3324225" y="3649961"/>
            <a:ext cx="4403725" cy="1150938"/>
            <a:chOff x="2094" y="2110"/>
            <a:chExt cx="2774" cy="725"/>
          </a:xfrm>
        </p:grpSpPr>
        <p:sp>
          <p:nvSpPr>
            <p:cNvPr id="128133" name="Text Box 133"/>
            <p:cNvSpPr txBox="1">
              <a:spLocks noChangeArrowheads="1"/>
            </p:cNvSpPr>
            <p:nvPr/>
          </p:nvSpPr>
          <p:spPr bwMode="auto">
            <a:xfrm>
              <a:off x="2208" y="2544"/>
              <a:ext cx="2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ourier New" panose="02070309020205020404" pitchFamily="49" charset="0"/>
                </a:rPr>
                <a:t>1   7   4     1     4</a:t>
              </a:r>
            </a:p>
          </p:txBody>
        </p:sp>
        <p:sp>
          <p:nvSpPr>
            <p:cNvPr id="128134" name="Line 134"/>
            <p:cNvSpPr>
              <a:spLocks noChangeShapeType="1"/>
            </p:cNvSpPr>
            <p:nvPr/>
          </p:nvSpPr>
          <p:spPr bwMode="auto">
            <a:xfrm>
              <a:off x="4388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35" name="Line 135"/>
            <p:cNvSpPr>
              <a:spLocks noChangeShapeType="1"/>
            </p:cNvSpPr>
            <p:nvPr/>
          </p:nvSpPr>
          <p:spPr bwMode="auto">
            <a:xfrm>
              <a:off x="370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0" name="Line 140"/>
            <p:cNvSpPr>
              <a:spLocks noChangeShapeType="1"/>
            </p:cNvSpPr>
            <p:nvPr/>
          </p:nvSpPr>
          <p:spPr bwMode="auto">
            <a:xfrm>
              <a:off x="3010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1" name="Line 141"/>
            <p:cNvSpPr>
              <a:spLocks noChangeShapeType="1"/>
            </p:cNvSpPr>
            <p:nvPr/>
          </p:nvSpPr>
          <p:spPr bwMode="auto">
            <a:xfrm>
              <a:off x="254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142" name="Line 142"/>
            <p:cNvSpPr>
              <a:spLocks noChangeShapeType="1"/>
            </p:cNvSpPr>
            <p:nvPr/>
          </p:nvSpPr>
          <p:spPr bwMode="auto">
            <a:xfrm>
              <a:off x="2094" y="211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143" name="Text Box 143"/>
          <p:cNvSpPr txBox="1">
            <a:spLocks noChangeArrowheads="1"/>
          </p:cNvSpPr>
          <p:nvPr/>
        </p:nvSpPr>
        <p:spPr bwMode="auto">
          <a:xfrm>
            <a:off x="4648200" y="5939135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dirty="0">
                <a:latin typeface="Courier New" panose="02070309020205020404" pitchFamily="49" charset="0"/>
              </a:rPr>
              <a:t>1F0C</a:t>
            </a:r>
            <a:r>
              <a:rPr lang="en-US" sz="2400" baseline="-25000" dirty="0">
                <a:latin typeface="Courier New" panose="02070309020205020404" pitchFamily="49" charset="0"/>
              </a:rPr>
              <a:t>16</a:t>
            </a:r>
            <a:r>
              <a:rPr lang="en-US" sz="2400" dirty="0">
                <a:latin typeface="Courier New" panose="02070309020205020404" pitchFamily="49" charset="0"/>
              </a:rPr>
              <a:t> = 17414</a:t>
            </a:r>
            <a:r>
              <a:rPr lang="en-US" sz="2400" baseline="-25000" dirty="0">
                <a:latin typeface="Courier New" panose="02070309020205020404" pitchFamily="49" charset="0"/>
              </a:rPr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02360" y="2491560"/>
              <a:ext cx="4822200" cy="154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000" y="2482200"/>
                <a:ext cx="484092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44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4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Exercise</a:t>
            </a:r>
            <a:endParaRPr lang="en-US" dirty="0"/>
          </a:p>
        </p:txBody>
      </p:sp>
      <p:grpSp>
        <p:nvGrpSpPr>
          <p:cNvPr id="169021" name="Group 61"/>
          <p:cNvGrpSpPr>
            <a:grpSpLocks/>
          </p:cNvGrpSpPr>
          <p:nvPr/>
        </p:nvGrpSpPr>
        <p:grpSpPr bwMode="auto">
          <a:xfrm>
            <a:off x="2933700" y="5756275"/>
            <a:ext cx="2819400" cy="415925"/>
            <a:chOff x="1944" y="3242"/>
            <a:chExt cx="1776" cy="262"/>
          </a:xfrm>
        </p:grpSpPr>
        <p:sp>
          <p:nvSpPr>
            <p:cNvPr id="169019" name="Text Box 59"/>
            <p:cNvSpPr txBox="1">
              <a:spLocks noChangeArrowheads="1"/>
            </p:cNvSpPr>
            <p:nvPr/>
          </p:nvSpPr>
          <p:spPr bwMode="auto">
            <a:xfrm>
              <a:off x="1972" y="3242"/>
              <a:ext cx="16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Try not to </a:t>
              </a:r>
              <a:r>
                <a:rPr lang="en-US" dirty="0"/>
                <a:t>use a calculator!</a:t>
              </a:r>
            </a:p>
          </p:txBody>
        </p:sp>
        <p:sp>
          <p:nvSpPr>
            <p:cNvPr id="169020" name="Line 60"/>
            <p:cNvSpPr>
              <a:spLocks noChangeShapeType="1"/>
            </p:cNvSpPr>
            <p:nvPr/>
          </p:nvSpPr>
          <p:spPr bwMode="auto">
            <a:xfrm>
              <a:off x="1944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69058" name="Group 98"/>
          <p:cNvGraphicFramePr>
            <a:graphicFrameLocks noGrp="1"/>
          </p:cNvGraphicFramePr>
          <p:nvPr>
            <p:extLst/>
          </p:nvPr>
        </p:nvGraphicFramePr>
        <p:xfrm>
          <a:off x="1143000" y="2276475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027" name="Group 43"/>
          <p:cNvGraphicFramePr>
            <a:graphicFrameLocks noGrp="1"/>
          </p:cNvGraphicFramePr>
          <p:nvPr>
            <p:extLst/>
          </p:nvPr>
        </p:nvGraphicFramePr>
        <p:xfrm>
          <a:off x="1143000" y="2286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0031" name="AutoShape 47"/>
          <p:cNvSpPr>
            <a:spLocks noChangeArrowheads="1"/>
          </p:cNvSpPr>
          <p:nvPr/>
        </p:nvSpPr>
        <p:spPr bwMode="auto">
          <a:xfrm>
            <a:off x="222250" y="1752600"/>
            <a:ext cx="8699500" cy="3254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pPr algn="ctr"/>
            <a:r>
              <a:rPr lang="en-US" sz="1800"/>
              <a:t>Answer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Exercise</a:t>
            </a:r>
          </a:p>
        </p:txBody>
      </p:sp>
    </p:spTree>
    <p:extLst>
      <p:ext uri="{BB962C8B-B14F-4D97-AF65-F5344CB8AC3E}">
        <p14:creationId xmlns:p14="http://schemas.microsoft.com/office/powerpoint/2010/main" val="2630696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Powers (1 of 2)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10</a:t>
            </a:r>
          </a:p>
        </p:txBody>
      </p:sp>
      <p:graphicFrame>
        <p:nvGraphicFramePr>
          <p:cNvPr id="171087" name="Group 79"/>
          <p:cNvGraphicFramePr>
            <a:graphicFrameLocks noGrp="1"/>
          </p:cNvGraphicFramePr>
          <p:nvPr/>
        </p:nvGraphicFramePr>
        <p:xfrm>
          <a:off x="2819400" y="1828800"/>
          <a:ext cx="3505200" cy="4038603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pico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nano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micro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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milli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1189" name="Group 181"/>
          <p:cNvGraphicFramePr>
            <a:graphicFrameLocks noGrp="1"/>
          </p:cNvGraphicFramePr>
          <p:nvPr/>
        </p:nvGraphicFramePr>
        <p:xfrm>
          <a:off x="6324600" y="1828800"/>
          <a:ext cx="1752600" cy="403860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.000001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.001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1000000000000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90" name="Group 58"/>
          <p:cNvGraphicFramePr>
            <a:graphicFrameLocks noGrp="1"/>
          </p:cNvGraphicFramePr>
          <p:nvPr>
            <p:extLst/>
          </p:nvPr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 smtClean="0"/>
              <a:t>Lets do some counting (2 </a:t>
            </a:r>
            <a:r>
              <a:rPr lang="en-US" dirty="0"/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38701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Powers (2 of 2)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2</a:t>
            </a:r>
          </a:p>
        </p:txBody>
      </p:sp>
      <p:graphicFrame>
        <p:nvGraphicFramePr>
          <p:cNvPr id="172102" name="Group 70"/>
          <p:cNvGraphicFramePr>
            <a:graphicFrameLocks noGrp="1"/>
          </p:cNvGraphicFramePr>
          <p:nvPr/>
        </p:nvGraphicFramePr>
        <p:xfrm>
          <a:off x="2781300" y="1828800"/>
          <a:ext cx="3543300" cy="1828801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Preface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kilo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Giga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141" name="Group 109"/>
          <p:cNvGraphicFramePr>
            <a:graphicFrameLocks noGrp="1"/>
          </p:cNvGraphicFramePr>
          <p:nvPr/>
        </p:nvGraphicFramePr>
        <p:xfrm>
          <a:off x="6324600" y="1828800"/>
          <a:ext cx="1524000" cy="18288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1048576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1073741824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142" name="Text Box 110"/>
          <p:cNvSpPr txBox="1">
            <a:spLocks noChangeArrowheads="1"/>
          </p:cNvSpPr>
          <p:nvPr/>
        </p:nvSpPr>
        <p:spPr bwMode="auto">
          <a:xfrm>
            <a:off x="666750" y="4114800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 What is the value of “k”, “M”, and “G”?</a:t>
            </a:r>
          </a:p>
        </p:txBody>
      </p:sp>
      <p:sp>
        <p:nvSpPr>
          <p:cNvPr id="172143" name="Text Box 111"/>
          <p:cNvSpPr txBox="1">
            <a:spLocks noChangeArrowheads="1"/>
          </p:cNvSpPr>
          <p:nvPr/>
        </p:nvSpPr>
        <p:spPr bwMode="auto">
          <a:xfrm>
            <a:off x="685800" y="4648200"/>
            <a:ext cx="73088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In computing, particularly w.r.t. </a:t>
            </a:r>
            <a:r>
              <a:rPr lang="en-US" sz="3200" u="sng" dirty="0"/>
              <a:t>memory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/>
              <a:t>   the base-2 interpretation generally applies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47160" y="5152320"/>
              <a:ext cx="68796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7800" y="5142960"/>
                <a:ext cx="7066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188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42" grpId="0" build="p" autoUpdateAnimBg="0"/>
      <p:bldP spid="1721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</a:t>
            </a:r>
          </a:p>
        </p:txBody>
      </p:sp>
      <p:pic>
        <p:nvPicPr>
          <p:cNvPr id="1730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987425"/>
            <a:ext cx="4270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067" name="Group 11"/>
          <p:cNvGrpSpPr>
            <a:grpSpLocks/>
          </p:cNvGrpSpPr>
          <p:nvPr/>
        </p:nvGrpSpPr>
        <p:grpSpPr bwMode="auto">
          <a:xfrm>
            <a:off x="685800" y="2514600"/>
            <a:ext cx="8153400" cy="1576388"/>
            <a:chOff x="432" y="1584"/>
            <a:chExt cx="5136" cy="993"/>
          </a:xfrm>
        </p:grpSpPr>
        <p:pic>
          <p:nvPicPr>
            <p:cNvPr id="17306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" y="2160"/>
              <a:ext cx="4733" cy="417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3061" name="Rectangle 5"/>
            <p:cNvSpPr>
              <a:spLocks noChangeArrowheads="1"/>
            </p:cNvSpPr>
            <p:nvPr/>
          </p:nvSpPr>
          <p:spPr bwMode="auto">
            <a:xfrm>
              <a:off x="432" y="1584"/>
              <a:ext cx="2304" cy="192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>
              <a:off x="432" y="1776"/>
              <a:ext cx="384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2688" y="1776"/>
              <a:ext cx="2880" cy="38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3068" name="Group 12"/>
          <p:cNvGrpSpPr>
            <a:grpSpLocks/>
          </p:cNvGrpSpPr>
          <p:nvPr/>
        </p:nvGrpSpPr>
        <p:grpSpPr bwMode="auto">
          <a:xfrm>
            <a:off x="5486400" y="3962400"/>
            <a:ext cx="2667000" cy="1371600"/>
            <a:chOff x="3456" y="2496"/>
            <a:chExt cx="1680" cy="864"/>
          </a:xfrm>
        </p:grpSpPr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3936" y="30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/ 2</a:t>
              </a:r>
              <a:r>
                <a:rPr lang="en-US" baseline="30000">
                  <a:latin typeface="Courier New" panose="02070309020205020404" pitchFamily="49" charset="0"/>
                </a:rPr>
                <a:t>30</a:t>
              </a:r>
              <a:r>
                <a:rPr lang="en-US">
                  <a:latin typeface="Courier New" panose="02070309020205020404" pitchFamily="49" charset="0"/>
                </a:rPr>
                <a:t> =</a:t>
              </a:r>
            </a:p>
          </p:txBody>
        </p:sp>
        <p:sp>
          <p:nvSpPr>
            <p:cNvPr id="173065" name="Freeform 9"/>
            <p:cNvSpPr>
              <a:spLocks/>
            </p:cNvSpPr>
            <p:nvPr/>
          </p:nvSpPr>
          <p:spPr bwMode="auto">
            <a:xfrm>
              <a:off x="3456" y="2496"/>
              <a:ext cx="432" cy="672"/>
            </a:xfrm>
            <a:custGeom>
              <a:avLst/>
              <a:gdLst>
                <a:gd name="T0" fmla="*/ 0 w 432"/>
                <a:gd name="T1" fmla="*/ 0 h 672"/>
                <a:gd name="T2" fmla="*/ 126 w 432"/>
                <a:gd name="T3" fmla="*/ 520 h 672"/>
                <a:gd name="T4" fmla="*/ 432 w 432"/>
                <a:gd name="T5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672">
                  <a:moveTo>
                    <a:pt x="0" y="0"/>
                  </a:moveTo>
                  <a:cubicBezTo>
                    <a:pt x="21" y="87"/>
                    <a:pt x="54" y="408"/>
                    <a:pt x="126" y="520"/>
                  </a:cubicBezTo>
                  <a:cubicBezTo>
                    <a:pt x="198" y="632"/>
                    <a:pt x="368" y="640"/>
                    <a:pt x="432" y="672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066" name="Freeform 10"/>
            <p:cNvSpPr>
              <a:spLocks/>
            </p:cNvSpPr>
            <p:nvPr/>
          </p:nvSpPr>
          <p:spPr bwMode="auto">
            <a:xfrm>
              <a:off x="4848" y="2496"/>
              <a:ext cx="288" cy="672"/>
            </a:xfrm>
            <a:custGeom>
              <a:avLst/>
              <a:gdLst>
                <a:gd name="T0" fmla="*/ 0 w 288"/>
                <a:gd name="T1" fmla="*/ 672 h 672"/>
                <a:gd name="T2" fmla="*/ 225 w 288"/>
                <a:gd name="T3" fmla="*/ 415 h 672"/>
                <a:gd name="T4" fmla="*/ 288 w 288"/>
                <a:gd name="T5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672">
                  <a:moveTo>
                    <a:pt x="0" y="672"/>
                  </a:moveTo>
                  <a:cubicBezTo>
                    <a:pt x="37" y="629"/>
                    <a:pt x="177" y="527"/>
                    <a:pt x="225" y="415"/>
                  </a:cubicBezTo>
                  <a:cubicBezTo>
                    <a:pt x="273" y="303"/>
                    <a:pt x="275" y="86"/>
                    <a:pt x="28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5105400" y="1109663"/>
            <a:ext cx="3429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 the lab…</a:t>
            </a:r>
            <a:br>
              <a:rPr lang="en-US" sz="1800"/>
            </a:br>
            <a:r>
              <a:rPr lang="en-US" sz="1800"/>
              <a:t>1. Double click on </a:t>
            </a:r>
            <a:r>
              <a:rPr lang="en-US" sz="1800" u="sng"/>
              <a:t>My Computer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2. Right click on </a:t>
            </a:r>
            <a:r>
              <a:rPr lang="en-US" sz="1800" u="sng"/>
              <a:t>C:</a:t>
            </a:r>
            <a:br>
              <a:rPr lang="en-US" sz="1800" u="sng"/>
            </a:br>
            <a:r>
              <a:rPr lang="en-US" sz="1800"/>
              <a:t>3. Click on </a:t>
            </a:r>
            <a:r>
              <a:rPr lang="en-US" sz="1800" u="sng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6606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Complement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Complement </a:t>
            </a:r>
            <a:r>
              <a:rPr lang="en-US" dirty="0"/>
              <a:t>is the negative equivalent of a number.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we have a number N then complement of N will give us another number which is equivalent to –N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if complement of N is M, then we can say M = -N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complement of M = -M = -(-N) = 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So complement of complement gives the original number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 number of base r, two types </a:t>
            </a:r>
            <a:r>
              <a:rPr lang="en-US" sz="2400" dirty="0" smtClean="0"/>
              <a:t>of complements </a:t>
            </a:r>
            <a:r>
              <a:rPr lang="en-US" sz="2400" dirty="0"/>
              <a:t>can be found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1. r’s complement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2. (r-1)’s complement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Definition: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If N is a number of base r having n digits then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 r’s complement of N = </a:t>
            </a:r>
            <a:r>
              <a:rPr lang="en-US" sz="1800" dirty="0" err="1"/>
              <a:t>r</a:t>
            </a:r>
            <a:r>
              <a:rPr lang="en-US" sz="1800" baseline="30000" dirty="0" err="1"/>
              <a:t>n</a:t>
            </a:r>
            <a:r>
              <a:rPr lang="en-US" sz="1800" dirty="0"/>
              <a:t> – N and 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(r-1)’s complement of N = r</a:t>
            </a:r>
            <a:r>
              <a:rPr lang="en-US" sz="1800" baseline="30000" dirty="0"/>
              <a:t>n</a:t>
            </a:r>
            <a:r>
              <a:rPr lang="en-US" sz="1800" dirty="0"/>
              <a:t>-N-1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25360" y="3402360"/>
              <a:ext cx="3840120" cy="101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00" y="3393000"/>
                <a:ext cx="3858840" cy="10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 smtClean="0"/>
              <a:t>Suppose </a:t>
            </a:r>
            <a:r>
              <a:rPr lang="en-US" sz="2400" dirty="0"/>
              <a:t>N = (3675)</a:t>
            </a:r>
            <a:r>
              <a:rPr lang="en-US" sz="2400" baseline="-25000" dirty="0"/>
              <a:t>10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So we can find two complements of this number. The 10’s complement and the 9’s complement. Here n = 4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10’s complement of (3675) = 10</a:t>
            </a:r>
            <a:r>
              <a:rPr lang="en-US" sz="2400" baseline="30000" dirty="0"/>
              <a:t>4 </a:t>
            </a:r>
            <a:r>
              <a:rPr lang="en-US" sz="2400" dirty="0"/>
              <a:t>- 3675</a:t>
            </a:r>
          </a:p>
          <a:p>
            <a:pPr marL="114300" indent="0"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			           = 6325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9’s complement of (3675) = 10</a:t>
            </a:r>
            <a:r>
              <a:rPr lang="en-US" sz="2400" baseline="30000" dirty="0"/>
              <a:t>4 </a:t>
            </a:r>
            <a:r>
              <a:rPr lang="en-US" sz="2400" dirty="0"/>
              <a:t>- 3675 -1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	                                               = 6324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07440" y="1187640"/>
              <a:ext cx="5795640" cy="3322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1178280"/>
                <a:ext cx="58143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1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(r-1)’s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0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In the previous example we see that 9’s complement of 3675 is 6324. We can get the result by subtracting each digit from 9.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Similarly for other base, the (r-1)’s complement can be found by subtracting each digit from r-1 (the highest digit in that system).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binary 1’s complement is even more easy. Just change 1 to 0 and 0 to 1. (Because 1-1=0 and 1-0=1)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3400" y="1571760"/>
              <a:ext cx="7465680" cy="37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1562400"/>
                <a:ext cx="74844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3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Find the (r-1)’s complement in short cut method.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(620143)</a:t>
            </a:r>
            <a:r>
              <a:rPr lang="en-US" baseline="-25000" dirty="0"/>
              <a:t>8    		</a:t>
            </a:r>
            <a:r>
              <a:rPr lang="en-US" dirty="0" err="1"/>
              <a:t>Ans</a:t>
            </a:r>
            <a:r>
              <a:rPr lang="en-US" dirty="0"/>
              <a:t>: 157634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(A4D7E)</a:t>
            </a:r>
            <a:r>
              <a:rPr lang="en-US" baseline="-25000" dirty="0"/>
              <a:t>16   		</a:t>
            </a:r>
            <a:r>
              <a:rPr lang="en-US" dirty="0" err="1"/>
              <a:t>Ans</a:t>
            </a:r>
            <a:r>
              <a:rPr lang="en-US" dirty="0"/>
              <a:t>: 5B281</a:t>
            </a:r>
            <a:endParaRPr lang="en-US" baseline="-25000" dirty="0"/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(110100101)</a:t>
            </a:r>
            <a:r>
              <a:rPr lang="en-US" baseline="-25000" dirty="0"/>
              <a:t>2	 </a:t>
            </a:r>
            <a:r>
              <a:rPr lang="en-US" baseline="-25000" dirty="0" smtClean="0"/>
              <a:t>	</a:t>
            </a:r>
            <a:r>
              <a:rPr lang="en-US" dirty="0" err="1" smtClean="0"/>
              <a:t>Ans</a:t>
            </a:r>
            <a:r>
              <a:rPr lang="en-US" dirty="0"/>
              <a:t>: 001011010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6800" y="1571760"/>
              <a:ext cx="4920480" cy="149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1562400"/>
                <a:ext cx="4939200" cy="15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r’s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From the definition we can say,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r’s complement of (N) = (r-1)’s complement +1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So, we can first find the (r-1)’s complement in short cut way then add 1 to get the r’s complement.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r’s complement of (620143)</a:t>
            </a:r>
            <a:r>
              <a:rPr lang="en-US" sz="2400" baseline="-25000" dirty="0"/>
              <a:t>8</a:t>
            </a:r>
            <a:r>
              <a:rPr lang="en-US" sz="2400" dirty="0"/>
              <a:t> =157634 + 1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					        = 157635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method is a two step process. But we can find </a:t>
            </a:r>
            <a:r>
              <a:rPr lang="en-US" sz="2400" dirty="0" smtClean="0"/>
              <a:t>it in a one </a:t>
            </a:r>
            <a:r>
              <a:rPr lang="en-US" sz="2400" dirty="0"/>
              <a:t>step process also.</a:t>
            </a:r>
          </a:p>
        </p:txBody>
      </p:sp>
    </p:spTree>
    <p:extLst>
      <p:ext uri="{BB962C8B-B14F-4D97-AF65-F5344CB8AC3E}">
        <p14:creationId xmlns:p14="http://schemas.microsoft.com/office/powerpoint/2010/main" val="615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cut way to find r’s complement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r>
              <a:rPr lang="en-US" sz="2400" dirty="0"/>
              <a:t>One step process: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Start from rightmost digit to left.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Initial zeros will remain unchanged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Rightmost non-zero digit will be subtracted from 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Rest of the digits will be subtracted from r-1</a:t>
            </a:r>
          </a:p>
          <a:p>
            <a:r>
              <a:rPr lang="en-US" sz="2400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 the 10’s complement of (529400)</a:t>
            </a:r>
            <a:r>
              <a:rPr lang="en-US" baseline="-25000" dirty="0"/>
              <a:t>10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Rightmost 2 zeros will not change, 4 will be subtracted from 10 and rest of the digits 529 will be subtracted from 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 the result is 470600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02360" y="3616560"/>
              <a:ext cx="4277520" cy="2723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000" y="3607200"/>
                <a:ext cx="4296240" cy="27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buClr>
                <a:schemeClr val="bg2"/>
              </a:buClr>
              <a:buSzPct val="75000"/>
            </a:pPr>
            <a:r>
              <a:rPr lang="en-US" sz="2800" dirty="0"/>
              <a:t> Find the r’s complement in short cut method.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(8210)</a:t>
            </a:r>
            <a:r>
              <a:rPr lang="en-US" baseline="-25000" dirty="0"/>
              <a:t>10	 </a:t>
            </a:r>
            <a:r>
              <a:rPr lang="en-US" dirty="0" err="1"/>
              <a:t>Ans</a:t>
            </a:r>
            <a:r>
              <a:rPr lang="en-US" dirty="0"/>
              <a:t>: 1790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(61352)</a:t>
            </a:r>
            <a:r>
              <a:rPr lang="en-US" baseline="-25000" dirty="0"/>
              <a:t>10	 </a:t>
            </a:r>
            <a:r>
              <a:rPr lang="en-US" dirty="0" err="1"/>
              <a:t>Ans</a:t>
            </a:r>
            <a:r>
              <a:rPr lang="en-US" dirty="0"/>
              <a:t>: 38648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(6201430)</a:t>
            </a:r>
            <a:r>
              <a:rPr lang="en-US" baseline="-25000" dirty="0"/>
              <a:t>8   	 </a:t>
            </a:r>
            <a:r>
              <a:rPr lang="en-US" dirty="0" err="1"/>
              <a:t>Ans</a:t>
            </a:r>
            <a:r>
              <a:rPr lang="en-US" dirty="0"/>
              <a:t>: 1576350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/>
              <a:t>(A4D7E0)</a:t>
            </a:r>
            <a:r>
              <a:rPr lang="en-US" baseline="-25000" dirty="0"/>
              <a:t>16        </a:t>
            </a:r>
            <a:r>
              <a:rPr lang="en-US" baseline="-25000" dirty="0" smtClean="0"/>
              <a:t> </a:t>
            </a:r>
            <a:r>
              <a:rPr lang="en-US" dirty="0" err="1" smtClean="0"/>
              <a:t>Ans</a:t>
            </a:r>
            <a:r>
              <a:rPr lang="en-US" dirty="0"/>
              <a:t>: 5B2820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89760" y="2973600"/>
              <a:ext cx="3643560" cy="212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0400" y="2964240"/>
                <a:ext cx="3662280" cy="21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1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14" name="Group 58"/>
          <p:cNvGraphicFramePr>
            <a:graphicFrameLocks noGrp="1"/>
          </p:cNvGraphicFramePr>
          <p:nvPr>
            <p:extLst/>
          </p:nvPr>
        </p:nvGraphicFramePr>
        <p:xfrm>
          <a:off x="2209800" y="169468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1917" name="Text Box 61"/>
          <p:cNvSpPr txBox="1">
            <a:spLocks noChangeArrowheads="1"/>
          </p:cNvSpPr>
          <p:nvPr/>
        </p:nvSpPr>
        <p:spPr bwMode="auto">
          <a:xfrm>
            <a:off x="7162800" y="5410200"/>
            <a:ext cx="66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31520" y="191830"/>
            <a:ext cx="7680960" cy="1371600"/>
          </a:xfrm>
        </p:spPr>
        <p:txBody>
          <a:bodyPr/>
          <a:lstStyle/>
          <a:p>
            <a:r>
              <a:rPr lang="en-US" dirty="0" smtClean="0"/>
              <a:t>Lets do some counting (3 </a:t>
            </a:r>
            <a:r>
              <a:rPr lang="en-US" dirty="0"/>
              <a:t>of 3)</a:t>
            </a:r>
          </a:p>
        </p:txBody>
      </p:sp>
    </p:spTree>
    <p:extLst>
      <p:ext uri="{BB962C8B-B14F-4D97-AF65-F5344CB8AC3E}">
        <p14:creationId xmlns:p14="http://schemas.microsoft.com/office/powerpoint/2010/main" val="1463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for binary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731520" y="2103120"/>
            <a:ext cx="7884446" cy="393192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For binary: start from rightmost bit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Up to first 1 – no change.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For rest of the bits toggle (Change 1 to 0 and 0 to 1)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(11010010100)</a:t>
            </a:r>
            <a:r>
              <a:rPr lang="en-US" sz="2000" baseline="-25000" dirty="0"/>
              <a:t>2	         </a:t>
            </a:r>
            <a:r>
              <a:rPr lang="en-US" sz="2000" dirty="0" err="1"/>
              <a:t>Ans</a:t>
            </a:r>
            <a:r>
              <a:rPr lang="en-US" sz="2000" dirty="0"/>
              <a:t>: 00101101100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(01101001011)</a:t>
            </a:r>
            <a:r>
              <a:rPr lang="en-US" sz="2000" baseline="-25000" dirty="0"/>
              <a:t>2 	         </a:t>
            </a:r>
            <a:r>
              <a:rPr lang="en-US" sz="2000" dirty="0" err="1"/>
              <a:t>Ans</a:t>
            </a:r>
            <a:r>
              <a:rPr lang="en-US" sz="2000" dirty="0"/>
              <a:t>: 10010110101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(10000000)</a:t>
            </a:r>
            <a:r>
              <a:rPr lang="en-US" sz="2000" baseline="-25000" dirty="0"/>
              <a:t>2                       </a:t>
            </a:r>
            <a:r>
              <a:rPr lang="en-US" sz="2000" dirty="0" smtClean="0"/>
              <a:t>   </a:t>
            </a:r>
            <a:r>
              <a:rPr lang="en-US" sz="2000" dirty="0" err="1" smtClean="0"/>
              <a:t>Ans</a:t>
            </a:r>
            <a:r>
              <a:rPr lang="en-US" sz="2000" dirty="0"/>
              <a:t>: 10000000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1760" y="3553920"/>
              <a:ext cx="4268880" cy="139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400" y="3544560"/>
                <a:ext cx="4287600" cy="14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7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Bits and Bytes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574" y="1364776"/>
            <a:ext cx="879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single binary digit is called a </a:t>
            </a:r>
            <a:r>
              <a:rPr lang="en-US" sz="2800" b="1" dirty="0" smtClean="0"/>
              <a:t>bit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 collection of 8 bits is called a </a:t>
            </a:r>
            <a:r>
              <a:rPr lang="en-US" sz="2800" b="1" dirty="0" smtClean="0"/>
              <a:t>byte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5574" y="3566641"/>
            <a:ext cx="564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2 fundamental digits in the binary number system. One of them is 0 and the other is 1.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01" y="3276500"/>
            <a:ext cx="2699398" cy="24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the base as subscript</a:t>
            </a:r>
            <a:endParaRPr lang="en-US" dirty="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7315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/>
              <a:t>25</a:t>
            </a:r>
            <a:r>
              <a:rPr lang="en-US" sz="4800" baseline="-25000" dirty="0"/>
              <a:t>10</a:t>
            </a:r>
            <a:r>
              <a:rPr lang="en-US" sz="4800" dirty="0"/>
              <a:t> = 11001</a:t>
            </a:r>
            <a:r>
              <a:rPr lang="en-US" sz="4800" baseline="-25000" dirty="0"/>
              <a:t>2</a:t>
            </a:r>
            <a:r>
              <a:rPr lang="en-US" sz="4800" dirty="0"/>
              <a:t> = 31</a:t>
            </a:r>
            <a:r>
              <a:rPr lang="en-US" sz="4800" baseline="-25000" dirty="0"/>
              <a:t>8</a:t>
            </a:r>
            <a:r>
              <a:rPr lang="en-US" sz="4800" dirty="0"/>
              <a:t> = 19</a:t>
            </a:r>
            <a:r>
              <a:rPr lang="en-US" sz="4800" baseline="-25000" dirty="0"/>
              <a:t>16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2880575" y="4753319"/>
            <a:ext cx="1295400" cy="533400"/>
          </a:xfrm>
          <a:prstGeom prst="wedgeRoundRectCallout">
            <a:avLst>
              <a:gd name="adj1" fmla="val -87167"/>
              <a:gd name="adj2" fmla="val -226135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2391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Conversion Among Bases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possibilities: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5354638" y="47720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Hexadecimal</a:t>
            </a: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12207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Decimal</a:t>
            </a: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5335588" y="2514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Octal</a:t>
            </a: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1220788" y="4676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Binary</a:t>
            </a: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3733800" y="30765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6629400" y="3381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 flipV="1">
            <a:off x="2438400" y="3305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rot="5400000" flipV="1">
            <a:off x="4572000" y="2238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rot="5400000" flipV="1">
            <a:off x="4572000" y="44481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1476</Words>
  <Application>Microsoft Office PowerPoint</Application>
  <PresentationFormat>On-screen Show (4:3)</PresentationFormat>
  <Paragraphs>530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Symbol</vt:lpstr>
      <vt:lpstr>Times New Roman</vt:lpstr>
      <vt:lpstr>Verdana</vt:lpstr>
      <vt:lpstr>Wingdings</vt:lpstr>
      <vt:lpstr>Office Theme</vt:lpstr>
      <vt:lpstr>Lecture 01 Number Systems</vt:lpstr>
      <vt:lpstr>Introduction to Numbering Systems</vt:lpstr>
      <vt:lpstr>Common Number Systems</vt:lpstr>
      <vt:lpstr>Lets do some counting (1 of 3)</vt:lpstr>
      <vt:lpstr>Lets do some counting (2 of 3)</vt:lpstr>
      <vt:lpstr>Lets do some counting (3 of 3)</vt:lpstr>
      <vt:lpstr>Bits and Bytes</vt:lpstr>
      <vt:lpstr>Write the base as subscript</vt:lpstr>
      <vt:lpstr>Conversion Among Bases</vt:lpstr>
      <vt:lpstr>PowerPoint Presentation</vt:lpstr>
      <vt:lpstr>Binary to Decimal</vt:lpstr>
      <vt:lpstr>Binary to Decimal</vt:lpstr>
      <vt:lpstr>Example</vt:lpstr>
      <vt:lpstr>Octal to Decimal</vt:lpstr>
      <vt:lpstr>Octal to Decimal</vt:lpstr>
      <vt:lpstr>Example</vt:lpstr>
      <vt:lpstr>Hexadecimal to Decimal</vt:lpstr>
      <vt:lpstr>Hexadecimal to Decimal</vt:lpstr>
      <vt:lpstr>Example</vt:lpstr>
      <vt:lpstr>Decimal to Binary</vt:lpstr>
      <vt:lpstr>Decimal to Binary</vt:lpstr>
      <vt:lpstr>Example</vt:lpstr>
      <vt:lpstr>Decimal to Octal</vt:lpstr>
      <vt:lpstr>Decimal to Octal</vt:lpstr>
      <vt:lpstr>Example</vt:lpstr>
      <vt:lpstr>Decimal to Hexadecimal</vt:lpstr>
      <vt:lpstr>Decimal to Hexadecimal</vt:lpstr>
      <vt:lpstr>Example</vt:lpstr>
      <vt:lpstr>Octal to Binary</vt:lpstr>
      <vt:lpstr>Octal to Binary</vt:lpstr>
      <vt:lpstr>Example</vt:lpstr>
      <vt:lpstr>Binary to Octal</vt:lpstr>
      <vt:lpstr>Binary to Octal</vt:lpstr>
      <vt:lpstr>Example</vt:lpstr>
      <vt:lpstr>Hexadecimal to Binary</vt:lpstr>
      <vt:lpstr>Hexadecimal to Binary</vt:lpstr>
      <vt:lpstr>Example</vt:lpstr>
      <vt:lpstr>Binary to Hexadecimal</vt:lpstr>
      <vt:lpstr>Binary to Hexadecimal</vt:lpstr>
      <vt:lpstr>Example</vt:lpstr>
      <vt:lpstr>Octal to Hexadecimal</vt:lpstr>
      <vt:lpstr>Octal to Hexadecimal</vt:lpstr>
      <vt:lpstr>Example</vt:lpstr>
      <vt:lpstr>Hexadecimal to Octal</vt:lpstr>
      <vt:lpstr>Hexadecimal to Octal</vt:lpstr>
      <vt:lpstr>Example</vt:lpstr>
      <vt:lpstr>Conversion Exercise</vt:lpstr>
      <vt:lpstr>Conversion Exercise</vt:lpstr>
      <vt:lpstr>Common Powers (1 of 2)</vt:lpstr>
      <vt:lpstr>Common Powers (2 of 2)</vt:lpstr>
      <vt:lpstr>Example</vt:lpstr>
      <vt:lpstr>Complement</vt:lpstr>
      <vt:lpstr>Types of Complement</vt:lpstr>
      <vt:lpstr>Example</vt:lpstr>
      <vt:lpstr>Short cut way to find (r-1)’s complement</vt:lpstr>
      <vt:lpstr>Example</vt:lpstr>
      <vt:lpstr>Short cut way to find r’s complement</vt:lpstr>
      <vt:lpstr>Short cut way to find r’s complement</vt:lpstr>
      <vt:lpstr>Example</vt:lpstr>
      <vt:lpstr>Example for binary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Dell</cp:lastModifiedBy>
  <cp:revision>20</cp:revision>
  <dcterms:created xsi:type="dcterms:W3CDTF">2014-09-11T18:03:18Z</dcterms:created>
  <dcterms:modified xsi:type="dcterms:W3CDTF">2021-06-06T11:56:50Z</dcterms:modified>
</cp:coreProperties>
</file>