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57" r:id="rId11"/>
    <p:sldId id="272" r:id="rId12"/>
    <p:sldId id="273" r:id="rId13"/>
    <p:sldId id="262" r:id="rId14"/>
    <p:sldId id="263" r:id="rId15"/>
    <p:sldId id="264" r:id="rId16"/>
    <p:sldId id="265" r:id="rId17"/>
    <p:sldId id="266" r:id="rId18"/>
    <p:sldId id="259" r:id="rId19"/>
    <p:sldId id="260" r:id="rId20"/>
    <p:sldId id="275" r:id="rId21"/>
    <p:sldId id="274" r:id="rId22"/>
    <p:sldId id="261" r:id="rId23"/>
    <p:sldId id="268" r:id="rId24"/>
    <p:sldId id="269" r:id="rId25"/>
    <p:sldId id="270" r:id="rId26"/>
    <p:sldId id="271" r:id="rId27"/>
    <p:sldId id="298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76" r:id="rId39"/>
    <p:sldId id="277" r:id="rId40"/>
    <p:sldId id="278" r:id="rId41"/>
    <p:sldId id="279" r:id="rId42"/>
    <p:sldId id="280" r:id="rId43"/>
    <p:sldId id="281" r:id="rId44"/>
    <p:sldId id="285" r:id="rId45"/>
    <p:sldId id="286" r:id="rId46"/>
    <p:sldId id="287" r:id="rId47"/>
    <p:sldId id="282" r:id="rId48"/>
    <p:sldId id="283" r:id="rId49"/>
    <p:sldId id="28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5:55:51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3894 0,'24'0'110,"1"0"-110,25 0 15,-1-24 1,125 24 0,-124 0-1,-1 0 1,-24 0-1,25 0-15,-26 0 16,26 0 0,-25 0-1,49 0 1,-24 0 0,-1 0-16,1 0 15,0 24 1,173 1-1,-124-25 1,25 0 0,0 25-16,-25-25 15,1 25 1,-26-25 0,0 49-1,50-24 1,-24 0-16,49 0 15,-25-25 1,24 25 0,-123-25 296,25 0-296,148 0-1,-99 0 1,1 0 0,24 0-1,49-25-15,-24 25 16,-25 0 0,-25 0-1,1 0-15,24 0 16,0 0-1,-25 0-15,50 0 16,-25 0 0,-25 0-1,-25 0 1,26 0-16,-26 0 16,25-25-1,-24 25 1,24-25-1,-25 25 1,1 0 0,-26 0-16,1 0 15,24 0 204,26-25-203,24 25-16,24 0 15,-24 0 1,50 0 0,-75 0-1,25 0-15,-25 0 16,-24 0-1,-1 0 1,1 0 0,-1 0-1,1 0 1,73 0 0,-73 0-16,24 0 15,0 0 1,-24 0-1,24 0 1,0 0 0,0 0-1,1 0-15,197 0 16,-123 0 0,-1-24-1,26-1 1,-1 25-1,1 0 1,24 0 0,-49 0-16,371 0 15,-321 0 1,24-25 0,-75 25-1,-49 0-15,-49 0 16,-1 0-1,-49 0 1,-25-25 0</inkml:trace>
  <inkml:trace contextRef="#ctx0" brushRef="#br0" timeOffset="3295.3146">794 5308 0,'75'0'219,"98"0"-203,1-25-1,49 1-15,-49 24 16,24-25-1,298 25 1,-322-25 0,74 25-16,-50 0 15,-49 0 1,50 0 0,-1 0-1,50 0 1,-50-25-16,1 25 31,-1 0-31,-24 0 16,24-25-1,-24 25 1,-25 0-16,198 0 16,-272 0-1,-1 0 1,50 0-1,-50 0 1,1 0 0,-26 0-16,26-49 15,24 49 1,-49 0 234,24 0-234,50 0-1,0 0 1,397 49-1,-298-24 1,50 0 0,0 0-1,0-25 1,-25 25 0,521 24-1,-521-49-15,0 0 16,-25 0-1,50 0 1,-25 0 0,397 0-1,-447 0 1,1 0 0,-1 0-16,-24 0 15,-25 0 1,-25 0-1,-25 0-15,0 0 16,25-25 0,-49 1-1,-26 24 1,-24 0 0,0 0-1,-25-25 1</inkml:trace>
  <inkml:trace contextRef="#ctx0" brushRef="#br0" timeOffset="5145.4288">819 8136 0,'50'-25'78,"198"25"-62,-124 0-1,24 0 1,-24 0 0,50-25-1,-50 25-15,75 0 16,-26 0 0,1 0-1,-1 0-15,26 0 16,24 0-1,0 0 1,25 0 0,397-24-1,-372 24-15,-50 0 16,-24 0 0,-26 0-1,-48-25 1,23 25-16,-24 0 15,-24 0 1,-1 0 0,25-25-1,-25 25-15,0 0 16,0 0 0,1 0-1,-26 0 1,25 0-1,174 0 1,-198 0 0,-1 0-1,-24 0 1,-1 0 0</inkml:trace>
  <inkml:trace contextRef="#ctx0" brushRef="#br0" timeOffset="10488.7744">3051 11137 0,'25'0'172,"25"0"-156,49-25-1,0 25 1,25 0-1,-25 0 1,50-24 0,149 24-16,-149 0 15,24 0 1,1-25 0,24 0-1,-24 25 1,0-25-16,-50 25 15,25-25 1,-50 25-16,0 0 16,50 0-1,-75 0 1,1 0 0,-1 0-1,0-24 1,-24 24-16,0 0 15,-1 0 1,51 0 0,-51 0-1,-24 0 1,25 0 0,-26 0-16,1 0 15,0 0 1,0 0-1,0 0 1,49-25 250,75 25-266,0 0 15,-1 0 1,51 0 0,-1 0-1,26 0-15,48 0 16,26 0-1,-75 0 1,50 0 0,-50 0-1,-24 0-15,-1 0 16,1 0 0,-26 0-16,-49 0 15,50-25 1,-75 25-16,0 0 15,-24 0 1,-1 0 0,-24 0-16,-50-25 31,25 25 250,24 0-265,-24 0-1,25 0 1,24 0-16,50 0 16,50 25-1,-1 25 1,51-26 0,24 1-1,25 0-15,-1-25 16,-24 25-1,1-25 1,-51 25 0,0-25-16,1 24 15,-75-24 1,397 0 0,-372 0-1,24 0 1,1 0-1,148 0 1,-222 0 0,-26 0-16,0-24 15,-24-1 1,-25 0 0,0 25-16,-1 0 31,1 0 0,124 0 250,-75 0-265,26 0 0,48 0-16,-24 25 15,25-25 1,248 25-1,-223-1 1,-1 1 0,-73 0-1,49-25 1,173 25 0,-223-25-1,0 0-15,-24 25 16,-1-25-1,-24 0 1,-25 0 0,-1 0-1,1 0 1</inkml:trace>
  <inkml:trace contextRef="#ctx0" brushRef="#br0" timeOffset="21613.4976">7814 9847 0,'0'-24'453,"0"-1"-437,0 0-16,0 0 31,0 0 0,0 1-15,0-1 15,0-25-15,0 25 0,-25 1 15,25-26 0,0 0 0,0 26 1,99 24 124,-24 0-141,24 0 1,25 0 0,50 0-1,24 0 1,447-25-16,-372 0 16,0 0-1,24 25 1,26-25-1,-26 1-15,1-26 16,-75 25 0,50 0-1,-50 25 1,25-24 0,-49 24-16,-26 0 15,-49 0 1,-49 0-1,-1 0 1,-49 0 0,0 0-16,-25-50 31,99 50 203,0 0-234,1 0 16,-1 0 0,50 0-1,322 74 1,-322-24-1,-25 0 1,0-26 0,-75 1-1,1 0-15,24 25 16,-24-26 0,-25 1-1,24 0 1,1-25-1,-25 25 1,24 0-16,-24-25 16,0 24-1,0 1 17,0-25-17,0 0 1,-1 0-1,1 0 1,0 0 15,-25 25 157,25-25-79,-25 25-78,0 0 16,25-1 0,-25 1-16,0 0 1,0 0-17,0 0 1,0 24 0,24-24-1,-24 0 1,0 0-1,0-1 1,25 1 0,-25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38:42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 6300 0,'74'0'218,"0"0"-202,26-24 0,-1-1-1,25 0 1,0 0 0,248 25-16,-273 0 15,0 0 1,-24 0-1,24 0 1,0 0-16,25 0 16,-24 0-1,-26 0 1,50 25 0,-25-25-1,0 25-15,1-25 16,24 25-1,-25-25 1,0 24 0,124 51-1,-173-75 1,-25 25-16,24-25 16,1 24-1,-25-24 1,0 0-1,24 0 1,1 0-16,24 0 16,1 25-1,123-25 1,-173 0 0,0 0-1,24 0 1,-24 0-1,0 0 1,0 0 0,-1 0-16,26 0 31,-25 0-15,0 0-16,0 0 15,-1 0 1,1 0-1,0 0 1,0 0 0,0 0-16,-1 0 15,26 0 17,-25 0-17,0 0 16,-1 0-15,1 0 15,0 0 32,0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39:20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4912 6747 0,'0'25'16,"24"-25"249,1 0-233,0 0-17,0 0 17,0 0-32,0 0 31,-1 0-16,1 0 1,0 0 62</inkml:trace>
  <inkml:trace contextRef="#ctx0" brushRef="#br0" timeOffset="2404.6516">9377 6772 0,'24'0'218,"1"0"-202,0 0 0,0 0-1,0 0 1,-1 0-1,1 0 1,0 0 0,0 0-1,0 0 32,-1 0-16</inkml:trace>
  <inkml:trace contextRef="#ctx0" brushRef="#br0" timeOffset="6740.5854">4887 6772 0,'25'0'125,"-1"0"-94,26 0-15,0 0-16,-1 0 16,26 0-1,-1 0 1,1 0 0,-26 0-16,1 0 15,-1 0 1,1 0-1,0 0-15,-26 0 16,1 0 0,25 0-1,-1 0 1,-24 0 0,0 0-16,25 0 15,-1 0 1,1 0-1,-1 0-15,1 0 16,0 0 0,-1 0-1,26 0-15,-26 0 16,26 0 0,24 0-1,-25 0 1,1 0-16,-1 0 15,1 0 1,24 0 0,-25 0-16,1 0 15,24 0 1,-25 0 0,1 0-1,-1 0-15,1 0 16,-1 0-1,0 0 1,1 0 0,-26 0-16,26 0 15,-26 0 1,-24 0 0,25 0-16,-25 0 15,49 0 1,-24 0-1,-1 0 1,1 0-16,-1 0 16,1 0-1,0 0 1,-1 0-16,1 0 16,0 0-1,-26 0 1,26 0-1,-25 0-15,0 0 16,-1 0 0,26 0-1,-25 0 1,24 0 0,-24 0-1,0 0 1,0 0-16,0 0 15,-1 0 1,1 0 0,0 0-1,0 0-15,24 0 16,-24 0 0,0 0-1,0 0-15,0 0 16,-1 0-1,1 0 1,0 0 0,0 0-16,0 0 31,-1 0-15,1 0-16,0 0 15,0 0 1,0 0-1,-1 0 1,26 0 0,-25 0 15,25 0-31,-1 0 31,-24 0-15,0 24-1,0-24-15,24 0 16,-49 25 0,25-25-1,0 0 1,0 0-16,-1 0 31,1 0 157,0 0-157</inkml:trace>
  <inkml:trace contextRef="#ctx0" brushRef="#br0" timeOffset="17724.7332">4887 7020 0,'0'-25'47,"49"0"78,1 25-125,0 0 16,24-25-1,1 25 1,24-24 0,-50 24-16,26 0 15,-1 0 1,-49 0-1,25-25-15,-1 25 16,1 0 0,-1 0-1,26 0 1,-1 0 0,1 0-1,24 0-15,-25 0 16,26 0-1,-1 0 1,223-25 0,-198 25-1,0 0 1,-25 0-16,25 0 16,-24 0-1,-26 0 1,1 0-1,24 0 1,-50 0-16,26 0 16,-1 0-1,-24 0 1,-25 0 0,-1 0-1,1-50-15,74 50 266,1 0-251,48 0-15,26 0 16,74 0 0,-49 25-1,-26 0 1,1 0-16,-75 0 16,0-1-1,-49 1 1,24-25-16,1 0 15,-26 0 1,1 0 0,0 0-1,-26 0-15,26 0 16,0 0 0,-26 0-1,1 0-15,0 0 31,0 0-15</inkml:trace>
  <inkml:trace contextRef="#ctx0" brushRef="#br0" timeOffset="42937.564">2654 10195 0,'25'0'156,"99"-25"-140,-74 25 0,-1-25-1,26 25 1,-25-25-16,49 25 15,0 0 1,50 0 0,-50 0-1,50 0 1,-25 0-16,0 0 16,25 0-1,24 0 1,-49 0-1,0 0-15,298-49 16,-248 49 0,-25 0-1,24 0 1,-24 0 0,-25 0-1,149 25 1,-174-1-1,0-24 1,25 25-16,-24-25 16,-26 25-1,25-25 1,-49 0 0,24 0-1,75 0 1,-75 0-16,-24 0 15,49 0 1,-24 0 0,-26 0-1,1 0 1,-25 0 0,74 0-1,-74 0-15,24 0 16,1 0-1,0 0 17</inkml:trace>
  <inkml:trace contextRef="#ctx0" brushRef="#br0" timeOffset="44940.8472">5110 9897 0,'50'0'187,"-25"0"-171,-1 0 0,26 0-16,0 0 15,24 0 1,0 25-16,26-25 16,-26 0-1,0 25 1,26-25-1,-1 0 1,-25 24 0,224-24-1,-149 0 1,-25 0 0,49 0-1,-24 0-15,25 0 16,0 0-1,-1 0 1,-24 0-16,0 0 16,-50 0-1,0 0 1,0 0 0,1 0-1,24 0-15,-25 0 16,124 0-1,-148 0 1,-1 0 0,-24 0-1,-1 0 1,75 0 0,-49 0-1,-1 0-15,0 0 16,-24 0-1,-25 0 1,24 0 0,-24 0-1,25 0-15,-25 0 32,0 0-17,-1 0 1,1 0-1,0 0 1,0 0 0,24 0-16,-24 0 31,0 0-15,0 0-1,0 0 1,24 0-1</inkml:trace>
  <inkml:trace contextRef="#ctx0" brushRef="#br0" timeOffset="48159.3365">7690 10220 0,'0'0'0,"49"0"16,26 0-1,-26 0-15,1 0 16,0 0 0,-1 0-16,-24 0 15,25 0 1,-26 0-1,1 0 1,0 0-16,0 0 16,0 0-1,0 0 1,-1 0 0,1 0-1,99 0 329,-74 0-328,24 0-16,-24 0 15,24 0 1,1 0-1,148 0 1,-124 0 0,-25 0-1,1 0-15,-1 0 16,1 0 0,-1 0-1,-24 0 1,49 0-1,-25 0-15,26 0 16,148 0 0,-149 0-1,-25 0 1,1 0 0,-1 0-1,1 0 1,-1 24-16,-49-24 15,24 0 1,-24 0 0,50 0-1,-26 0 1,26 0 0,-51 0-1,1 0 1,0 0 203,0 0-204,49 0 1,249-49-1,-125 49 1,-24 0 0,24 0-16,1 0 15,-26 0 1,26 0 0,-26 0-1,-24 0 1,25-25-16,24 25 15,-49 0 1,25-25 0,-50 25-1,0 0 1,149 0 0,-199 0-16,0 0 15,1 0 1,-26 0-1,1 0 1,0 0-16,-26 0 16,1 0-1,0 0 1,-25-25 156,0 1-94</inkml:trace>
  <inkml:trace contextRef="#ctx0" brushRef="#br0" timeOffset="53185.4516">4961 9847 0,'0'0'0,"25"0"16,0 0-1,25 0-15,-26 0 16,1 0-1,0 0-15,25 0 16,-26 0 0,1 0-1,25 25 1,-1-25-16,1 25 16,-25-25-1,0 0 1,24 0 15,-24 0 188,25 0-204,-26 25 1,76-25-16,-51 0 16,-24 0-1,49 0 1,-49 0 0,25 0-1,-1 0 1,1 0-1,149 0 1,-125 0-16,0 0 16,1 0-1,-1 0 1,1 0 0,24 0-1,149 0 1,-174 0-1,1 0-15,-1 0 16,1 0 0,24 0-1,-25 0 1,25 0 0,1 0-16,-1 0 15,-25 0 1,1 0-1,-1 0 1,0 0-16,1 0 16,-1 0-1,-24 0 1,24 0 0,-24 0-1,99 0-15,-100 0 16,1 0-1,-25 0 1,0 0 0,24 0-1,26 0 1,-1 0 0,-24 0-1,-1 0 1,-24 0-1,25 0-15,-1 0 16,26 0 0,-26 0-1,-24 0 1,0 0-16,0 0 16,24 0-1,-24 0 1,0 0-1,0 0 1,0 0 15,-1 0-31,1 0 16,0 0 0,0 0-1,0 0-15,-1 0 16,1 0-1,0 0 1,0 0 0,-25 25 15,25-25 16,-1 0 62,1 0-78</inkml:trace>
  <inkml:trace contextRef="#ctx0" brushRef="#br0" timeOffset="64709.8107">10518 10096 0,'24'0'343,"26"0"-327,0 0 0,-26 0-1,51 0-15,-1 0 16,1 0 0,24 0-1,-25-25 1,25 25-16,-24 0 15,148 0 1,-148 0 0,-1 0-1,0 0 1,1 0 0,-26 0-1,1 0-15,0 0 16,-1 0-1,1 0 1,74 0 0,-75 0-16,1 0 15,0 0 1,-1 0 0,-24 0-1,49 0-15,-24 0 16,-25 0-1,25 0 1,-1 0 0,1 0-1,-1-25 1,1 25-16,0 0 16,-1 0-1,-24 0 1,25 0-16,-1 0 15,-24 0 1,0 0 0,24 0-16,-24 0 15,0 0 1,0 0 0,24 0-1,-24 0 1,0 0-16,0 0 15,49 0 1,-49 0 15,25 0-15,-26 0 0,1 0-16,0 0 15,0 0 1,0 0-1,0 0 1,-1 0 15,-24 25-15,25-25 0,0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40:41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8210 0,'50'0'141,"-25"0"-125,0 0-1,24 0 1,1 0-16,24 0 15,-24 0 1,-1 0 0,-24-24-1,25 24 1,24-25-16,1 25 16,74-25-1,-75 25 1,-24 0-1,24 0 1,0 0 0,26-25-16,-1 25 15,50 0 1,-25 0 0,24-25-1,-48 25 1,123 0-1,-173 0 1,-26 0 0,26 0-1,-25-49-15,0 49 188,49 0-173,0 0 1,100 0 0,24 0-1,51 0-15,48 25 16,1-1 0,49 1-1,-49 0 1,-1 0-16,-73-25 15,-1 25 1,-25-25 0,-49 0-1,-25 0 1,-25 0-16,149 0 16,-198 0-1,-25 0 1,24 0-1,-24 0-15,25 0 16,0 0 15,-26 0 1,1 0 14,25 0-14,-25-25-17,-1 25-15</inkml:trace>
  <inkml:trace contextRef="#ctx0" brushRef="#br0" timeOffset="4137.8141">8558 9153 0,'50'0'234,"-1"0"-218,1 0 0,24 0-1,100 0-15,-100 0 16,25 0 0,-24 0-1,-1-25 1,1 25-1,-1 0-15,1 0 16,24 0 0,-25 0-1,25 0 1,50 0-16,-50 0 16,199 0-1,-199 0 1,50 0-1,-50 0 1,75 0-16,-50 0 16,74 0-1,-24 0 1,49 0 0,-24-49-1,24 49 1,0 0-1,224 0 1,-298 0 0,-1 0-16,-48 0 15,-26 0 1,0 0 0,-24 0-1,-25 0-15,24 0 16,1 0-1,24 0 251,1 0-250,24 0-1,0 0-15,-24 0 16,24 0 0,-25 0-1,1 0 1,-1 0-16,1 24 15,-1-24 1,0 0 0,1 0-1,-26 0 1,76 0 0,-76 25-1,1-25 1,-1 0-16,1 0 15,-25 0 32,0 0-15,-1 0 93,1 0-110,0 0-15,0 0 16,24 0-1,-24 0 17,0 0-17,0 0 1,0 0 0,-1 0 15,26 0 0,-25 0-15,0 0-1,-1 0-15,1 0 516,0 0-485,0 0-31,24 0 16,-24 0-1,0 0 1,25 0 0,-1 0-1,1 0-15,-1 0 16,1 0 0,-25 0-1,25 0-15,-26 0 16,1 0-1,50 0 1,-51 0 0,26 0-1,-25 0 17</inkml:trace>
  <inkml:trace contextRef="#ctx0" brushRef="#br0" timeOffset="9257.9357">15900 8359 0,'-25'0'79,"25"25"139,0 0-155,0 0-32,0-1-15,0 26-1,0 49 1,0 50-16,0-50 16,25-24-1,0-1 1,-25 1-1,25-26 1,0 75-16,-25-99 16,0 25-1,0-26 17,0 1-1,24-25-16,-24 25 17,50-25 202,-25 0-218,24 0-1,1-25 1,-25 0 0,24 25-1,1 0-15,0 0 16,-1 0-1,1 0 1,-1 0 0,1-24-1,0 24-15,-1 0 16,-49-25 0,50 25-1,-25 0 1,0 0-1,-1 0 32,1 0 16,0 0-32,0 0-15,0 0-16,-1 0 31,1 0-15,0 0-1,0 0 63,0 0-46,-1 0 14,1 0-46,-25-25 250,0-74-234,0 74 0,0-25-1,0 1 1,0 24 0,0-50-1,0 26 1,0-1-16,-25 1 15,25-1 1,0 25 0,0 0-1,0 1-15,0-1 16,0-25 0,0-24-1,0 24 1,0 1-16,0-1 15,0 25 1,0 0 0,0 1-1,0-26 17,0 0-32,-24 26 31,24-1-16,-25 25 173,0 0-141,-25 0-32,26 0-15,-1 0 16,0 0 0,-25 0-1,26 0 1,-26 0 0,0 0-16,1 0 15,-26 0 1,26 25-1,-1-25 1,25 0-16,0 0 16,-24 0-1,24 0 1,-25 24 0,26-24-1,-1 0 1,-50 25-1,26 0 1,24-25 0,0 0-1,0 25 1,1-25 0,-51 0-1,50 25 1,1-25-1,-1 0 32,25 24-31,-25-24 62,25 25 16</inkml:trace>
  <inkml:trace contextRef="#ctx0" brushRef="#br0" timeOffset="19151.5107">19274 8409 0,'0'-25'78,"0"149"141,0-74-204,0 24 1,0 0 0,0-24-1,0 0 1,0 49 0,0-74-1,0-1 1,0 1-1,0 0 17,0 0 15,0 0 31,0 0-31,24-25 249,1 0-280,0 0 0,0 0-1,49 0 1,-49 0 0,0 0-1,0 0 1,-1 0-1,1 0 1,25 0-16,-25 0 16,-1 0-1,26 0 1,0 0-16,-26 0 16,26 0-1,25 0 1,-26 0-1,26 0 1,-26 0 0,75 0-1,-74 0 1,-25 0 0,24 0-16,1 0 15,-25 0 1,-1 0-1,1 0-15,0 0 16,0 0 0,0 0-1,-1 0 17,1 0-17,0 0 16,25 0 1,-1 0-32,-24 0 47,0 0 46,0 0-77,-1 0 31,1 0 0,0 0 15,0 0-46,-25-25 234,0 0-235,25-50 1,-25 51 0,0-51-1,0 50 1,0 1-16,0-1 16,0-25-1,0 1 1,0-1-1,0 25 1,0-24 0,0-1-16,0 0 15,0 26 1,0-1 0,0-25-1,0 25 16,0 1-15,-50 24 203,0 0-204,-24 0 1,24-25 0,1 25-1,-1 0-15,1 0 16,-1 0 0,0 0-1,-49 0 1,50 0-1,24 0-15,0 0 16,0 0 0,0 0-1,1 0-15,-26 0 16,25 0 15,-49 0-15,49 0-16,-25 25 15,26-25 1,-51 24 0,50-24-1,-49 0-15,-1 25 16,26 0 0,-26-25-1,1 25-15,24-25 16,1 0-1,24 0 1,0 0 0,25 25-16,-25-25 15,1 0 17,-1 0 30,25 24 219</inkml:trace>
  <inkml:trace contextRef="#ctx0" brushRef="#br0" timeOffset="25907.1475">19993 8310 0,'0'-25'281,"0"0"-250,0 0-31,0 0 16,0-24-1,0-1 1,0 1 0,-25-1-16,25 0 15,0 1 1,-25 24 0,1 0-16,24-25 15,0 26 1,-25-26-1,0 0-15,0 1 16,0-1 0,-24 1-1,-1-1 1,25 0-16,-24 1 16,24 24-1,-25-25 1,1 1-1,-1-1-15,-49-24 16,24 24 0,1 1-1,-25 24-15,0-25 16,-25 1 0,-25-26-1,25 25 1,-25 1-16,0-1 15,75 25 1,-1 1 0,1-26-1,24 50-15,1-25 16,-1 0 0,0 1-1,1 24-15,24-25 16,-25-25-1,1 50 1,-1-25 0,0 1-16,1-1 15,-26 0 1,26 0 0,24 25-1,-25-49-15,1 49 16,24-50-1,-25 25 1,50 0-16,-24 25 16,24-49-1,-25 49 1,0 0-16,0 25 16,0 24-1,1-49 1,24 50-1,-50-25-15,25-1 16,0 51 0,1-50-1,24 24 1,-50 1-16,25 24 16,25-24-1,-49 24 1,24-24-16,25-25 15,-25 24 1,0-24 0,25 25-1,0-25-15,0-1 16,-25 26 0,1-25-1,24 0 1,-25 24-16,25-24 15,0 0 1,-25 24 0,25 26-16,-25-26 15,25 1 1,-25 0 0,0-1-1,1 1-15,24-25 16,0-1-1,-25 26 1,0 0-16,25-26 16,-25 26-1,0-50 17,25 25-17,0 0 157,0-1-156,-24 1-1,24 0-15,0 0 16,-25 0 0,0-1-1,25 1 1,0 0 15,0 0 47,-25-25 110,25 25-173,0 0 1,0-1 31,-25-24 297,25 25-329,0-50 313,0 1-265,0-1-63,0 0 47,0 0-16,0 0 0,0 0-31,0 1 31,0-1-15,0 0 62,0 0-31,0 0 156,0 50 47,0 0-203,0 0 47,0 0-79,0-1 1,0 1 0,0 0-1,-24-25 1,24 25 15,0 0 63,0 0-63,0-1 16,0 1 141,0 0 171,0 0-281,0 0 94,24-25-47,1 0 0,-25-25-109,25 0-1,0 25 16,-25-25-15,25 0 15,-1 1 1,-24-1-17,25 25 1,-25-25 15,25 25-31,0-25 16,-25 0 15,25 25-31,-25-25 16,0 1 46,24 24-46,-24-25-1,25 25 17,0-25-1,-25 0-16,25 0 95</inkml:trace>
  <inkml:trace contextRef="#ctx0" brushRef="#br0" timeOffset="58192.1125">13866 10368 0,'25'0'265,"25"0"-249,-1 0-1,26 0-15,-1 0 16,50 0 0,248-99-1,-223 74 1,25 1 0,-50-1-1,-25 25 1,50-25-1,-25 25-15,24 0 16,-23 0 0,48 0-1,-74 0 1,174 0 0,-223 0-1,-1 0-15,1 0 16,0 0-1,24 0 1,25 0 0,1 0-1,148 0 1,-174 0-16,25 25 16,-24 0-1,-51-1 1,1-24-1,50 0 282,24 0-297,-25 0 16,174 0 0,-173 0-1,-1 0 1,1 0-1,-1 0-15,0 0 16,1 0 0,24 0-1,-25 0-15,26 0 16,-1 0 0,-25 0-1,25 0 1,-49 0-16,25 0 15,-1 0 1,-24 0 0,-1 0-1,1 0-15,24 0 16,-24 0 0,-25 0-1,-1 0-15,26 0 16,24 0-1,-49 0 1,25 0 0,-1 0-1,1 0 1,0 0 0,-1 0-16,1 0 15,74 0 1,-74 0-1,-1 0 1,1 0 0,24 0-1,1 0 1,-1 0-16,-24 25 16,-1 25-1,1-25 1,-1-1-1,1 76 1,124 98-16,-150-124 16,26-24-1,-25-50 438,0 0-437,-1 0 0,26 0-1,25-50 1,-51 26 0,1 24-1,0 0 16,25 0-15,-26 0 0,1-25-1,0 25 1,74-25-16,-74 25 16,0 0-1,0 0 1,-1 0-1,1 0 110</inkml:trace>
  <inkml:trace contextRef="#ctx0" brushRef="#br0" timeOffset="61037.6415">13891 10517 0,'50'0'235,"-1"0"-220,26 0 1,-1 0-16,50 0 16,-50 0-1,1 0 1,-1 0-1,26 0 1,-26 0 0,248-25-1,-98 25 1,-26-24 0,50 24-16,-74-25 31,173 25-31,-223 0 15,50 0 1,-26 0 0,-23 0-1,-26 0 1,-25 0 0,1 0-16,-1 0 15,-24 0 1,74 0-1,-75 0 1,1 0 0,-1 0-1,1 0 1,0 0-16,-1-25 281,26 0-281,74 0 16,-1 1-1,-24-1 1,-49 25 0,24 0-16,-25 0 15,174-25 1,-124 25 0,25 0-1,-25 0-15,0 0 16,-24 0-1,24 0 1,-25 0 0,-25 0-16,25 0 15,-24 0 1,-1 0 0,1 0-16,-26 0 15,26 25 1,-26-25-1,26 25 1,-26-25 0,26 0-16,-50 24 15,24-24 1,1 25 0,-1-25-16,1 0 15,24 0 1,-24 25-1,0-25 1,24 0 0,-49 25-1,24-25 1,-24 0 0,-25 25-1,50-25 1,24 24 15,-49-24-15,25 25-1,-25-25 17,-1 25-32,1-25 15,0 25 1,74-25-1,-74 25 1,25-1 0,-1 51-1,26-1-15</inkml:trace>
  <inkml:trace contextRef="#ctx0" brushRef="#br0" timeOffset="67091.4811">17215 9252 0,'49'0'562,"-24"0"-546,0 0-1,0 0-15,0 0 16,24 0 15,-24 0-31,0 0 16,24 0-1,-24 0 1,0 0 0,0 0-1,49 0 1,-49 0 0,25-25 15,-1 25-31,-24 0 31,0 0-15,0 0 15,0 0-15,-25-24-1,24 24 1,1 0-1,0 0 1,0 0 31,0 0-31</inkml:trace>
  <inkml:trace contextRef="#ctx0" brushRef="#br0" timeOffset="87099.4766">18902 4068 0,'24'0'125,"26"25"-109,0 0 0,-1 24-16,50 50 15,-24-24 1,24-1-1,-49 1 1,-1-26-16,1-24 16,-50 0-1,25-25 1</inkml:trace>
  <inkml:trace contextRef="#ctx0" brushRef="#br0" timeOffset="88671.887">19224 4018 0,'25'0'204,"24"50"-189,-24-25 1,25 24-1,-50 1 1,49-25 0,-24 0-16,0-1 15,-25 1 1,25-25 0,-25 25-1,25 0 16,-1-25-31,-24 25 16,25-25 0,-25 24-1,25-24 95,25 25-79,-26-25-15,-24 25-1,25-25 1,0 0 15,-25 25-15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42:32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5929 8781 0,'24'0'250,"1"0"-204,0 0-14,0 0-17,0 0-15,-1 0 32,1 0-17,0 0 1,0 0-1,0 0 17,0 0-32,-1 0 15,1 0 1,0 0 0,0 0-1,0 0 48,-1 0-48,1 0 1,0 0 15,0 0 0,0 0-15,-1 0 0,26 0-1,-50-25 1,25 25 0,0 0 15,-1 0-16,1 0 1,0 0 0,0 0 15,-25-25-15,25 25-1,-1 0 1,1 0 15,0 0 32,0 0-17,0 0-14,-1 0 46,-24-25 547</inkml:trace>
  <inkml:trace contextRef="#ctx0" brushRef="#br0" timeOffset="4703.6285">5854 6548 0,'50'0'156,"-1"0"-140,1 0-1,24 0-15,75 0 16,-74 0 0,-1 0-1,-24 0-15,-1 0 16,1 0 0,24 0-1,1 0 1,-26 0-1,1 0 1,0 0-16,-1 0 16,-24 0-1,0 0 1,0 0 15</inkml:trace>
  <inkml:trace contextRef="#ctx0" brushRef="#br0" timeOffset="7514.8202">21109 6251 0,'25'0'344,"0"0"-344,0 0 31,-1 0-15,1 0 15,0 0 1,0 0-17,0 0 1,-1 0 15,1 0 16,0 0 62,0 0-77</inkml:trace>
  <inkml:trace contextRef="#ctx0" brushRef="#br0" timeOffset="42620.4986">21853 9525 0,'25'0'250,"0"0"-219,0 0-15,-1 0-16,1 0 31,25 0-15,-25-25 30,0 25 1</inkml:trace>
  <inkml:trace contextRef="#ctx0" brushRef="#br0" timeOffset="46546.2904">21878 10344 0,'50'0'282,"-26"0"-267,26 0 17,-25 0-1,0 0-16,0 0 1,-1 0 15</inkml:trace>
  <inkml:trace contextRef="#ctx0" brushRef="#br0" timeOffset="418705.8912">21283 16669 0,'0'25'218,"0"-1"-139,0 1-48,0 0 16,0 0 0,0 0-16,0-1 31,0 1 1,0 0 31</inkml:trace>
  <inkml:trace contextRef="#ctx0" brushRef="#br0" timeOffset="420865.567">22349 16718 0,'0'25'234,"0"0"-202,0 0-17,0 0 63,0-1 16,0 1-78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49:52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7640 0,'25'0'172,"0"0"-156,-1 0 0,26 0-16,25 0 15,-1 0 1,0 0-1,1 0 1,-1 0 0,1 0-16,-26 0 15,26 0 1,-51 0 0,51 0-1,-26 0 16</inkml:trace>
  <inkml:trace contextRef="#ctx0" brushRef="#br0" timeOffset="1489.5015">7020 8682 0,'25'0'204,"0"0"-204,24 0 15,1 0 1,24 0-16,-24 0 15,0 0 1,-1 0 0,1 0-1,-25 0 1,49 0 0,-49 0-1,0 0-15,-1 0 16,1 0 31</inkml:trace>
  <inkml:trace contextRef="#ctx0" brushRef="#br0" timeOffset="5102.0946">7070 10641 0,'24'0'141,"1"0"-125,0 0-16,0 0 15,49 0 16,100 0-31,-75 0 16,-24 0 0,24 0-1,-25 0-15,-24 0 16,-25 0 0,-1 0-1,-24-25 95</inkml:trace>
  <inkml:trace contextRef="#ctx0" brushRef="#br0" timeOffset="6715.373">6970 11534 0,'25'0'171,"0"0"-155,25 0 0,-26 0-1,26 0 1,0 0 0,-1 0-1,26 0-15,-26 0 16,-24 0-1,0 0 1,0 0 0,49 0-1,-49 0-15,0 0 16,0 0 78,-25-25-32</inkml:trace>
  <inkml:trace contextRef="#ctx0" brushRef="#br0" timeOffset="13513.2028">6946 5804 0,'24'0'157,"1"0"-142,0 0-15,0 0 16,0 0-1,24 0 1,1 0 0,-25 0 15,0 0-15,-1 0-1,1 0 1,0 0-1,25 0 1,-1 0 0,-24 0-1,25 0 1,-26 0 0,1 0-1,0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33:28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4961 13122 0,'25'0'203,"0"0"-187,0 0-1,0 0 48,-1 0-48,1 0 17,25 0-17,-25 0 1,-1 0-16,26 0 15,0 0 1,-1 0 0,26 0-1,24 0 1,-74 0 0,-1 0-1,26 0 1,0 0-1,-26 0 17,26 0-32,0 0 15,-26 0 1,26 0 0,-25 0-1,24 0 1,-24 0-1,50 0 1,-51 0 15,1 0 1,0 0-32,-25-25 203</inkml:trace>
  <inkml:trace contextRef="#ctx0" brushRef="#br0" timeOffset="2664.2583">4912 13271 0,'49'0'125,"-24"0"-110,25 0-15,-1 0 16,1 0 0,124 0-1,-100 0 1,0 0 0,1 0-1,24 0 1,25 0-16,-50 0 15,1 0 1,-26 0 0,1 0-1,-25 0 1,24 0 0,26 0-16,-25 0 15,-26 0 16,1 0 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11:24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16595 1439 0,'0'74'172,"24"0"-156,-24 26-1,25 123 1,-25-173 0,0-1-1,0 1 1</inkml:trace>
  <inkml:trace contextRef="#ctx0" brushRef="#br0" timeOffset="1752.1547">16942 1463 0,'0'25'203,"0"25"-187,0-25-16,0-1 15,0 26 1,0-25-1,0 25 17,0-26-17,0 1 1,0 0 15,0 0 0,0 0 1,0-1-17,0 1 1,0 0 15,0 0-15,0 0-1,0-1 1,0 1 15,0 0 47</inkml:trace>
  <inkml:trace contextRef="#ctx0" brushRef="#br0" timeOffset="7832.0203">17736 1488 0,'25'-25'141,"-25"1"-126,49-26 1,-24 25 15,-25 100 219,0-51-250,0 26 16,0 0-1,0-26 17,0 1-17,0 0 16,0 0-15,0 0 15,0 0 32,0-1-16,0 1-16,-25-25-15,25 25-1,-25 0 16,1-25-15,24 25 15,-25-1-15,25 1 31,-25-25-16,0 0 94,0 0-78,50 0 140,0 0-155,0 0-32,0 0 15,-1 0 17,1 0 14,0 0-14,-25 25-17,25-25 17,0 0 14</inkml:trace>
  <inkml:trace contextRef="#ctx0" brushRef="#br0" timeOffset="9298.5284">18207 1389 0,'0'50'203,"0"-26"-172,0 26-31,0-25 31,0 0-15,0-1-16,0 1 16,0 0 15,0 0 0,0 0-31,0 0 16,0 49-1,0-49 1,0 24 62,0-24-47,0 0 1,0 0 46</inkml:trace>
  <inkml:trace contextRef="#ctx0" brushRef="#br0" timeOffset="10594.9308">18604 1389 0,'0'25'156,"0"24"-141,0-24 1,0 25 15,0-1-15,0-24 0,0 0-16,0 0 15,0 0 1,0 0-1,0-1-15,0 1 16,0 0 0,0 25 15,0-26-15,0 1 30,0 0 1</inkml:trace>
  <inkml:trace contextRef="#ctx0" brushRef="#br0" timeOffset="11869.946">18951 1439 0,'0'74'188,"0"-49"-173,0 24 1,0-24 0,0 75-16,0-51 15,0 1 1,0-25 0,0-1-1,0 1 1,0 25-16,0-25 15,0-1 1,0 1 15,0 0 1</inkml:trace>
  <inkml:trace contextRef="#ctx0" brushRef="#br0" timeOffset="13319.8734">19323 1414 0,'0'49'125,"0"1"-109,0 0-1,0-26 1,0 26 0,0 0-16,0-25 15,0-1 1,0 1 0,0 0 15,0 0 0,0 0 78</inkml:trace>
  <inkml:trace contextRef="#ctx0" brushRef="#br0" timeOffset="26304.13">17264 1488 0,'0'-25'15,"0"1"16,0-1-15,0 0 15,0 0 1,0 0-17,0 1 1,0-1 15,0 0-15,0 50 31,25 0-32,-25-1 1,0 26 15,0 24 0,0-49-15,0 0 0,0 0-16,0 0 31,0-1-16,0 1 1,0 0 0,0 0-16,0 0 15,0 0 1,0-1 0,0 1-1,0 0 16,0 25 1,0-26-1,0 51-15,0-50-1,0-1 1,0 1-16,0 0 31,0 0 0,0 0-15,25-25 0,-25 24-1</inkml:trace>
  <inkml:trace contextRef="#ctx0" brushRef="#br0" timeOffset="27896.5791">16396 943 0,'-25'24'110,"1"51"-110,-26-1 15,0 25 1,1 25-1,-1 25 1,25-50 0,-24 75-1,24-124 1,25-1-16,0 26 16,0-26-1,0 1 1,0 74-1,0-74 1,0-1-16,0 1 16,25-1-1,0 1 1,24 0 0,-24-1-1,49 26 1,1-26-16,-1 1 15,-24 0 1,24-26 0,1 1-1,-1-25 1,-49 0 0</inkml:trace>
  <inkml:trace contextRef="#ctx0" brushRef="#br0" timeOffset="29718.3671">19174 967 0,'25'25'110,"248"198"-95,-199-148 1,-24-26-16,-25 1 16,0-50-1,-25 25 1,0 0-16,0-1 31,0 26-15,0-25-1,0 0 1,0 49 0,0-49-1,0 0 1,0 0-1,0 24-15,0-24 16,0 0-16,0 49 16,-50-49-1,50 25 1,-25-26 0,0 26-1,25-25 1,-24 0-1,-1-1-15,0 1 16,0 0 15,0 0-15,25 0-16,-24-25 16,24 24 77,-25-24-77,25 25-16,-25-25 109</inkml:trace>
  <inkml:trace contextRef="#ctx0" brushRef="#br0" timeOffset="31795.1976">19646 2232 0,'24'0'141,"1"-24"-94,-25-1-31,25 25-1,0 0 48,0 0-32,-1 0 78,-24 25-46,0-1-1,0 1-46,0 0 15,0 0-15,0 0-1,0 24 1,-24-49 0,24 25-1,-25-25 17,25 25-1,-25-25-16,0 25 32,25-1-15,-25-24-17,25 25 32,50-25 156,-25 0-172,24 0-15,-24 0 15,25 0-15,-25 0 0,0 0-1,-1 0 1,1 0-1,0 0 32,0 0-47,0 0 32</inkml:trace>
  <inkml:trace contextRef="#ctx0" brushRef="#br0" timeOffset="38735.9062">5755 7045 0,'0'0'0,"50"0"156,49 0-140,0 0-1,0 0 1,1 0-16,24 0 15,-50 0 1,50 0 0,-99 0-1,0 0 17,-1 0-17,26 0-15,0 0 16,-26 0-1,51 0 1,-26 0 15,-24 0-15,0 0 0,0 0-1,0 0 1,24 0 62,-24 0-47,0 0-15,0 0 15,-1 0-15,1 0 15,0 0 31,0 0-30,0 0-17,0 0 1,-1 0 0,1 0-16,0 0 31</inkml:trace>
  <inkml:trace contextRef="#ctx0" brushRef="#br0" timeOffset="40863.8915">16396 3001 0,'25'0'140,"25"0"-124,24 0-1,174 0 1,-149 0 0,50-24-16,-50-1 15,25 0 1,-24 25 0,-1-25-16,0 25 15,-25 0 1,125-25 15,-149 25-31,-1 0 16,26 0-1,-26 0 1,1-24 0,24-1-1,75 0-15,-99 25 16,-26-25-1,26 25 1,-25 0 0,0-25-1,24 25-15,1-24 16,-25 24 0,74 0-1,-74 0 1,49 0-1,1 0 1,-26-25 0,1 25-1,-1 0-15,1 0 16,74 0 0,-74 0-1,24 0 1,-24 0-1,-1 0 1,-24 0 0,25 0-16,-26 0 31</inkml:trace>
  <inkml:trace contextRef="#ctx0" brushRef="#br0" timeOffset="42183.8206">20266 1563 0,'149'0'172,"-50"0"-156,-25 0-1,1 0 1,-26 0-16,1 0 15,-25 0 1,-1 0 0,1 0-1</inkml:trace>
  <inkml:trace contextRef="#ctx0" brushRef="#br0" timeOffset="43496.083">20365 1811 0,'25'0'297,"49"0"-282,-24 0-15,24 0 16,-24 0 0,-25 0-1,-1 0-15,1 0 16,0 0 46</inkml:trace>
  <inkml:trace contextRef="#ctx0" brushRef="#br0" timeOffset="45390.7786">21432 1042 0,'-25'0'156,"25"25"-140,-25-1-1,0 1 1,0 25 0,-24 24-16,24-49 15,25 0 1,0 0 15,-25-1-15,25 1-1,0 0-15,0 0 16,0 24 0,0-24 15,0 25 0,0-25-15,0-1-1,0 1 1,0 25 0,0-25-16,0 0 15,0-1 1,0 1 15,0 0-31,0 0 16,0 49 15,0-49-31,25 0 16,-25 0-1,25 24 16,0-49-15,-1 25 0,1-25-1,-25 25-15,25-25 16,0 0 15</inkml:trace>
  <inkml:trace contextRef="#ctx0" brushRef="#br0" timeOffset="47892.007">22969 1141 0,'100'0'219,"-75"0"-204,-25 25-15,24-25 16,1 0-1,-25 25 1,0-1 0,25 1 15,-25 0-15,0 0-1,25-25 1,-25 25-1,0 24-15,25-49 16,-25 50 0,0-25 15,0-1-15,0 26-16,0 0 31,0-26-16,0 26 1,0-25 0,-25 124-1,0-124 1,25-1 0,-25 51-1,0-50 1,1-1-1,-1 1 1,-25 0 15,25 0 1,0-25 14,1 25-46</inkml:trace>
  <inkml:trace contextRef="#ctx0" brushRef="#br0" timeOffset="49732.0293">23242 2059 0,'0'25'203,"0"-1"-187,0 1-1,0 0 16,0 0 1,0 0-1,0-1 16,0 1 31,0 0 328,0 0-359,0 0-16</inkml:trace>
  <inkml:trace contextRef="#ctx0" brushRef="#br0" timeOffset="51954.8985">23441 2084 0,'0'49'156,"-25"-24"-125,0-25-15,25 25-1,0 0 17,0-1-32,0 1 15,0 0 63,0 0-46,0 0 46,50-25-47,-25 0-31,-1 0 16,1 0 30,0 0 17,0 0-16,-25-25 0,0 0-32,0 0 32,0 0-16,0 1 32,0-1-47,0 0 77,-25 25 17,0 0-79,25-25-15,-25 25 46,1 0 16,-1-25-62</inkml:trace>
  <inkml:trace contextRef="#ctx0" brushRef="#br0" timeOffset="54187.8125">21580 1488 0,'0'0'0,"0"-25"94,0 1-78,0-1 30,25 0-14,0 25-32,0 0 15,0 0 32,-1 0-16,1 0 1,-25 25-1,0 0 16,0-1-32,0 1 17,0 0 15,0 0-32,0 0-15,0-1 16,-25-24-1,25 25 1,-24-25 0,24 25-16,-25-25 15,25 25 1,-25-25 0,0 0 15,25 25 0,25-25 250,0 0-265,24 0 15,-24 25-15,0-25-16,0 0 31,0 0-15,-1 0 31,1 0-32,0 0 32</inkml:trace>
  <inkml:trace contextRef="#ctx0" brushRef="#br0" timeOffset="56448.4176">21977 1389 0,'0'0'0,"0"25"156,0 24-109,0-24-16,0 0 16,0 0 0,25-25 109,0 0-156,0 0 32,0 0-1,-1 0 16,1 0-47,0 0 31,0 0 0,0 0 16,-25 25-31,24-25-1,-24 24 1,0 1 31,0 0 0,0 0 0,-24-25-32,24 25 16,-25-25-15,0 0 47,0 0-1,0 0 16,1 0 47,-1 0-15</inkml:trace>
  <inkml:trace contextRef="#ctx0" brushRef="#br0" timeOffset="57735.1252">22002 1364 0,'25'0'203,"0"0"-187,0 0-1,-1 0 1,26 0 0,-25 0-1,0 0 32</inkml:trace>
  <inkml:trace contextRef="#ctx0" brushRef="#br0" timeOffset="59527.8433">22473 1364 0,'0'25'94,"0"0"-63,0 0-16,0-1 1,0 26 0,0-25 31,25-25 187,0 0-203,0 0 32,0 0-32,-1 25 31,1-1-30,-25 1-17,0 0 95,0 0-63,0 0-1,0 0-30,0-1 31,-25-24-31,1 0-1,-1 0 1,0 0 15,0 0 0</inkml:trace>
  <inkml:trace contextRef="#ctx0" brushRef="#br0" timeOffset="60736.4169">22449 1364 0,'24'0'172,"1"0"-156,0 0 0,25 0 15,-1 0-16,-24 0 32</inkml:trace>
  <inkml:trace contextRef="#ctx0" brushRef="#br0" timeOffset="65446.9573">13643 6970 0,'25'0'62,"0"0"-46,49 0-1,-49 0 1,24 0 0,1 0-16,0 0 15,-1 0 1,1 0 0,-25 0-1,-1 0 1,1 0-16,25 0 15,24 0 1,-49 0 0,0 0-1,0 0 1,-1 0 0,1 0-16,0 0 15,0 0 16,0 0-15,-1 0 0,1 0-1,0 0 17,0 0-17,0 0 16,0 0-15,-1 0 0</inkml:trace>
  <inkml:trace contextRef="#ctx0" brushRef="#br0" timeOffset="69896.2756">12725 6970 0,'-25'0'47,"50"0"281,0 0-312,25 0-1,-26 0 1,1 0-1,25 0-15,-25 0 125,-75 0 172,25 0-297,0 0 16,1 0 0,-1 0-1,0 0 1,0 0 15,0 0 16,1 0 0,-1 0 0,0 0 0,0 0 31,0 0 0,25-25 187</inkml:trace>
  <inkml:trace contextRef="#ctx0" brushRef="#br0" timeOffset="171550.1358">16471 2381 0,'49'0'219,"-24"0"-188,0 0-15,0 0 0,-1-25-1,26 25 1,-25 0 15,0 0 0,0 0 48,-1 0 77,-48 0-62,-1 0-48,0 0 1,0 0-47,0 0 16,0 0 15,1 0-15,-1 0 15,0 25 0,0-25 1,0 0 14</inkml:trace>
  <inkml:trace contextRef="#ctx0" brushRef="#br0" timeOffset="184036.1124">16421 1513 0,'0'50'235,"0"-26"-204,0 26-15,0-25-1,0 99 1,0-99-16,0 24 15,0-24 1,0 0 0,0 0-1,0 0 1,0-1 0,0 1-16,0 0 31,0 0 0,0 0-31,0-1 31,25-24 188,0 0-188,24 0 1,-24 0-17,0 0 16,0 0-15,-1 0 31,26 0-31,-25 0 15,0 0 0,-25-24 16,0-1 15,0 0-15,0-25-31,0 26-16,0-1 16,0-74-1,0 49 1,0 0-1,0-24 1,0-25 0,-25 74-1,25 0 1,0 0 0,0 0-1,0 1 1,0-1 15,0 0-15,0 0-1,-25 25 204,0 0-188,0 25 1,1-25-17,-1 25 1,0-25 15,0 49-15,0-49-1,1 25 1,-1-25 15,25 25 63,0 0-63,0 0 0</inkml:trace>
  <inkml:trace contextRef="#ctx0" brushRef="#br0" timeOffset="188560.1787">16818 1240 0,'0'-25'204,"0"1"-173,0-1 16,0 0-32,25 25 17,-25-25-32,25 0 15,-1 1 16,1 24-15,0-25 0,0 25-1,0 0 1,-1-25 0,26 25-1,-25-25-15,24 25 16,-24 0-1,0 0 1,25 0 0,-26 0 15,1 0-15,0 0 62,0 0-78,0 0 31,-1 0 0,1 0 0,0 0-31,0 0 16,24 0 15,-24-25-15,25 25-16,-25 0 16,-25-24-1,24 24 1,1 0 46,-25 24 204,0 1-250,0 0-16,0 0 31,50-25 47,-25 0-62,49 0-1,-24 0 1,24 0-1,-24 25 1,-1-25-16,1 0 16,-25 0-1,24 0-15,-24 0 16,0 0 0,25 0-1,-26 0 16,26 0-31,-25 0 16,0 0 0,-1 0-1,26 24 1,-25-24 0,0 0-1,-1 0 32,1 0-31,25 0-1,-25 0 1,24 0 0,-24 0-16,49 0 15,-49 0 1,0 0-1,0 0 1,0 0 0,0 0-1,-1 0 17,1 0-1,25 0-16,-25 25 17,-1-25-17,26 0 1,-50 25-16,25-25 16,0 0-1,-1 0 32,1 0 0,-25 25 969,0 0-735</inkml:trace>
  <inkml:trace contextRef="#ctx0" brushRef="#br0" timeOffset="192295.1845">19745 3125 0,'0'25'125,"0"25"-125,0-25 16,0-1-1,0 76 1,0-76-1,0 1 17,0 0-17,0 0 48</inkml:trace>
  <inkml:trace contextRef="#ctx0" brushRef="#br0" timeOffset="193994.7881">19968 3200 0,'0'-25'32,"0"0"296,0 50-234,0 0-79,0 0 1,0-1-1,0 1 17,0 0-17,0 0 79,0 0-78,0-1 15,0 1 78,0 0-77</inkml:trace>
  <inkml:trace contextRef="#ctx0" brushRef="#br0" timeOffset="195301.9483">20191 3150 0,'0'25'234,"0"0"-218,0 0 0,0-1-1,0 1 1,0 25 15,0-25-31,0-1 47,0 1-16,0 0 110</inkml:trace>
  <inkml:trace contextRef="#ctx0" brushRef="#br0" timeOffset="196765.0886">20439 3125 0,'0'25'281,"0"0"-281,0 0 16,0 0-1,0 24-15,0-24 32,0 0 14,0 0-14,0-1-17,0 1 17,0 0 14</inkml:trace>
  <inkml:trace contextRef="#ctx0" brushRef="#br0" timeOffset="198610.1108">20737 3125 0,'0'25'234,"0"0"-218,0 0-1,0 0-15,0-1 47,0 1-16,0 0-15,0 0 15,0 0 0,0-1 16,0 1-15,0 0 77</inkml:trace>
  <inkml:trace contextRef="#ctx0" brushRef="#br0" timeOffset="200806.9739">20985 3125 0,'0'0'0,"0"50"250,0-25-218,0 0-17,0-1 17,0 1-17,0 0 32,0 0-16,25 0 1,-25-1 14,0 1 79,0 0-62</inkml:trace>
  <inkml:trace contextRef="#ctx0" brushRef="#br0" timeOffset="202697.0477">21233 3125 0,'0'25'234,"0"0"-203,0 0-15,0 0 15,0-1-15,0 1 0,0 0 15,0 0 0,0 0 0,25-25-15,-25 24 78</inkml:trace>
  <inkml:trace contextRef="#ctx0" brushRef="#br0" timeOffset="205154.1459">19298 2977 0,'0'24'125,"0"1"-93,-24 0-17,-1 0 1,25 0 0,0-1-1,-25 1 16,25 0 1,0 0-1,0 0-15,0-1 30,0 1-30,0 0 15,0 0-15,0 0 15,0-1 0,0 1 1,0 25-17,0-25 17,25-1-1,0-24-31,-25 25 31,24-25-15,-24 25-1,25-25 17,0 25-1,0-25 0,0 0 0,-25 25-15,24-25 0,1 0-1,0 24 16,0-24 1</inkml:trace>
  <inkml:trace contextRef="#ctx0" brushRef="#br0" timeOffset="207670.1885">21060 2902 0,'24'0'47,"1"0"-31,25 25 0,-25-25-1,-25 25 1,24-25-1,1 0 17,0 49-17,0-49 1,-25 25 0,25-25 30,-25 25-30,24-25 0,-24 25 31,25 0-47,-25-1 31,25 1 16,-25 0 0,0 0-32,25-25 1,-25 25-1,0-1 32,0 1-15,0 0-1,0 0 0,0 0 0,0-1 1,0 1-1,0 25 0,0-25-15,0-1-1,-25-24 17,25 25-17,-25 0 48,0 0-48,1-25 17,24 25-17,-25-25 16,25 24-15,-25-24 0,25 25 15,-25-25 16</inkml:trace>
  <inkml:trace contextRef="#ctx0" brushRef="#br0" timeOffset="210248.9763">21456 3646 0,'0'-25'203,"25"25"-188,0-24 32,0 24-15,0 0 46,-1 0-63,1 0 17,-25 24 46,0 1-31,0 0-32,0 0 32,0 0-16,0 0 16,0-1-47,-25-24 16,25 25-1,-24-25 17,24 25-1,-25-25-15,25 25-1,0 0 16,-25-25 1,25 24 15,-25-24 31,50 0 94,25 0-157,-26 0 1,1 0-1,0 0 1,0 0 0,24 0 93,-24 0-93,0 0 15</inkml:trace>
  <inkml:trace contextRef="#ctx0" brushRef="#br0" timeOffset="211710.0106">21828 3274 0,'-24'0'47,"48"0"187,1 0-218,50 0-1,-26 0 1,-24 0 0,50 0-1,-51 0-15,1 0 31</inkml:trace>
  <inkml:trace contextRef="#ctx0" brushRef="#br0" timeOffset="213242.7837">21828 3423 0,'0'25'0,"50"-25"266,-25 0-266,0 0 31,-1 0-15,1 0 15,0 0 16,0 0-16,0 0-31,0 0 47,-1 0 16,1 0-32</inkml:trace>
  <inkml:trace contextRef="#ctx0" brushRef="#br0" timeOffset="213713.9964">22126 3448 0</inkml:trace>
  <inkml:trace contextRef="#ctx0" brushRef="#br0" timeOffset="216334.9142">22622 2952 0,'-25'25'250,"25"-1"-234,-24-24-1,24 25 1,0 0 31,-25-25-32,25 25 1,0 0 0,0-1 15,-25 1-16,0 0 1,25 0 15,0 0-15,-25-1 0,25 1 15,0 0 0,0 25 0,0-1-15,0-24 0,0 0-1,0 0 32,0-1-31,0 1 15,50 25 0,-25-50-15,0 0 15,-1 25 0,1-25 1,-25 24 46,25-24-47</inkml:trace>
  <inkml:trace contextRef="#ctx0" brushRef="#br0" timeOffset="220276.0493">23887 3026 0,'25'0'203,"0"25"-188,24-25 1,-24 25-16,0-25 16,-25 25-1,25-25 16,-25 24-31,0 1 32,25-25-17,-25 25 1,25 0 0,-25 0 15,0-1-16,24 26 17,-24-25-17,0 24 17,0-24-1,0 0-16,0 0 1,0 0 0,0-1-1,-24-24 1,-1 0 0,25 25-1,0 0 1,-25-25-1,25 25 32,-25-25 16,0 25 15,0-25-62</inkml:trace>
  <inkml:trace contextRef="#ctx0" brushRef="#br0" timeOffset="221944.0252">22821 3200 0,'0'25'140,"0"49"-124,0-49-16,0 0 15,0 24 1,0 1 0,0-25-1,0-1 1,0 1 15,0 0 0</inkml:trace>
  <inkml:trace contextRef="#ctx0" brushRef="#br0" timeOffset="224000.6028">23044 3274 0,'25'-25'188,"0"25"-157,-1 0 16,1 0-32,0 0 79,-25 25-47,0 0-16,0 0 32,0 0-48,0-1 1,0 1 15,0 0-15,0 0-16,-25 0 31,25-1-15,-25 1 46,25 0-30,-24-25-17,73 0 173,-24 0-173,0 0 1,0 0 0,24 0-16,-24 0 15,0 0 1,0 0 15,-25 25 0</inkml:trace>
  <inkml:trace contextRef="#ctx0" brushRef="#br0" timeOffset="226007.025">23366 3249 0,'25'0'125,"0"0"-110,0 0 1,0 0 15,-1 0 0,1 0-31,0 0 47,0 0-15,0 0 14,-1 0 17,-24 50 156,0 0-204,0-26-15,0 1 16,0 25 0,-24-50-1,24 25-15,0-1 16,0 1 15,0 0 125,-25-25-140,25 25 15,0 0-15,0-1-1,0 1 79</inkml:trace>
  <inkml:trace contextRef="#ctx0" brushRef="#br0" timeOffset="227717.9401">23490 3398 0,'25'0'172,"0"0"-157,0 0 1,0 0-1,-1 0 17,-24 25-32,25-25 31,0 0 16,-25 25 31,25-25-31</inkml:trace>
  <inkml:trace contextRef="#ctx0" brushRef="#br0" timeOffset="229954.0362">10939 6945 0,'-25'0'32,"1"0"15,-1 0-32,50 0 157,24 0-141,-24 0-15,25 0 0,-1 0-16,1 0 15,-1 0 1,-24 0-1,0 0 1,0 0-16,0 0 16,-1 0-1,1 0 1,0 0 0,0 0-1,0 0 48,0 0 390,49 0-438,-49 0-15,0 0 16,-1 0 15,1 0 1,0 0 14,0 25-30</inkml:trace>
  <inkml:trace contextRef="#ctx0" brushRef="#br0" timeOffset="232407.7968">24235 3572 0,'24'0'47,"-24"25"140,0-1-155,0 1-17,0 0 32,0 0 16,0 0-32,0 0 16,0-1-32</inkml:trace>
  <inkml:trace contextRef="#ctx0" brushRef="#br0" timeOffset="235223.9688">24458 3597 0,'-25'0'156,"0"0"-62,25 24-79,0 1 64,0 0-33,0 0 33,0 0-48,0 0 31,0-1 32,25-24-63,0 0-15,0 0 46,-1 0-46,1 0 31,0 0-31,0 0 62,-25-24-63,0-1 32,0 0-16,0 0 63,0 0-63,0 0 48,-25 25 124,0 0-141,25-24-15,-25 24-31,1 0 15,-1 0 16,0 0-32</inkml:trace>
  <inkml:trace contextRef="#ctx0" brushRef="#br0" timeOffset="506673.4368">844 2530 0,'0'0'0,"-25"0"141,0 0-125,0 25-16,0 24 15,-24 26 1,-1 74 0,1 0-1,49-25 1,-25-50-16,25 0 15,0-24 1,0 24-16,0-49 16,0 0-1,0 25 1,49-26-16,1 1 16,-25 0-1,0 0 1,-1-25-1,1 0-15</inkml:trace>
  <inkml:trace contextRef="#ctx0" brushRef="#br0" timeOffset="507693.4162">844 2803 0,'0'25'47,"0"24"-16,0 1-15,0 0 0,0-1-1,0 26-15,0-1 16,0-49 0,0 0 15</inkml:trace>
  <inkml:trace contextRef="#ctx0" brushRef="#br0" timeOffset="509155.337">1042 2902 0,'0'-25'31,"0"1"32,0-1-32,25 25-15,0 0 15,0 0-16,-1 0 17,1 0-17,-25 25-15,25-25 16,-25 24 0,0 1 15,0 0-16,0 0-15,0 0 32,0 49-17,0-49 1,-25 0 15,25-1-15,-25-24-1,25 25-15,-24-25 16,-1 25 15,25 0 1,-25-25 14,50 0 111,24 0-142,1 0 1,-25 0 0,24 0-1,-24 0-15,25 0 16,-1 0-1</inkml:trace>
  <inkml:trace contextRef="#ctx0" brushRef="#br0" timeOffset="510988.6318">1712 2803 0,'-50'0'94,"-24"0"-63,49 0-15,-49 25-1,24-25-15,0 25 16,26-1-1,-1-24 1,25 25-16,0 0 125,49-25-109,-24 25-16,50-25 15,-26 25 1,1-1 0,-1 1-1,1-25 1,-25 25-16,-25 0 78,25-25-47,-25 25-31,0-1 47,0 1-16,-25 0 16,0-25-31,0 25 15,0-25-15,1 0 31,-1 0-16,25-25-16,-25 0 32,25 0 0,0 1-16,0-1-15,0 0 0,0 0 15,0 0-15,25-24-16,24-1 15,-49 25 1,25 1-1,0-26 1,-25 25 15</inkml:trace>
  <inkml:trace contextRef="#ctx0" brushRef="#br0" timeOffset="512212.3649">1687 2580 0,'25'0'141,"24"0"-141,1 49 31,99 75-31,-99-74 15,-50 0 1,24 24 0,1-24-1,-25 24 1,0 25 0,0-74-1,0 0 1,0 24-16,0 1 15,0-25 1,0 24 0,0 1-1,-25 0 1,1 24 0,-1-49-16,0-25 15,0 25 16</inkml:trace>
  <inkml:trace contextRef="#ctx0" brushRef="#br0" timeOffset="513137.7602">2158 3448 0,'0'25'235,"0"-1"-220,0 1 1,0 0 0,0 25-16,0-26 15,0 1 1,25 0 15</inkml:trace>
  <inkml:trace contextRef="#ctx0" brushRef="#br0" timeOffset="514829.372">2332 3473 0,'-25'24'157,"25"1"-95,0 0-15,0 0-16,0 0-15,0-1 31,25-24 0,0 0-16,0 0 16,-1 0-32,1 0 32,-25-24 0,25-1 0,-25 0 0,0 0 31,0 0 0,-25 25 31,0 0-77,1 0-1,-1 0 31</inkml:trace>
  <inkml:trace contextRef="#ctx0" brushRef="#br0" timeOffset="515875.3477">2679 2952 0,'25'0'94,"25"-25"-78,24 25-1,-24 0 1,24 0-16,-24 0 16,-25 0-16,-1 0 15,1 0 1</inkml:trace>
  <inkml:trace contextRef="#ctx0" brushRef="#br0" timeOffset="517304.7188">2778 3051 0,'75'0'172,"-50"25"-156,24-25-1,-24 0 1,25 0-1,-25 0 17,-1 0 390,1 0-407,0 0-15,0 0 94</inkml:trace>
  <inkml:trace contextRef="#ctx0" brushRef="#br0" timeOffset="518439.6806">4168 2183 0,'-25'0'78,"0"49"-63,-49 26 1,-249 322 0,224-298-1,49 25 1,1-74-1,24 24-15,25-49 16,-25 49 0,25 1-1,0-1 1,0 0-16,0 1 31,0-26-31,25 1 16,0-25-1,24 0 1,-24 24 0,149 51-16,-100-76 15,-24 1 1,24 0 0,25-25-1,-74 0 1,0 0-16,0 0 15</inkml:trace>
  <inkml:trace contextRef="#ctx0" brushRef="#br0" timeOffset="519513.3576">4118 2778 0,'0'25'63,"0"25"-48,0-26 1,0 26 0,0-25-1,0 24 1,0 1-16,0-25 15,0 0 1,0-1 0,0 1 31,0 0-16,-25-25 0</inkml:trace>
  <inkml:trace contextRef="#ctx0" brushRef="#br0" timeOffset="521075.7576">4440 2828 0,'-24'0'94,"-1"49"-94,0-49 15,25 50 1,-25 0 0,25-26-1,0 26-15,0-25 16,0 0 15,0-1-15,0 1 15,25 0 0,0-25-31,24 0 16,-24 0-1,0 0 1,0 0-16,0 0 16,-1 0-1,-24-25 32,25 0-16,-25 1-15,0-1 0,0 0-1,0 0-15,0 0 32,0 1 14,0-1-30,-25 25 0,1 0 15,24-25-15,-25 25-1,0-25-15,0 25 31,0 0 32,1 0 15</inkml:trace>
  <inkml:trace contextRef="#ctx0" brushRef="#br0" timeOffset="522461.3837">4788 2853 0,'-25'24'156,"0"1"-140,25 0-1,0 49 1,0-24 0,0-25-1,0 0 1,0-1-1,0 1 32,25-25-31,0 0 0,-1 0-1,1 0 1,0 0-1,0 0 17,0 0-32,-1 0 15,-24-25 48,0 1-48,0-26-15,0 25 16,0-24 0,0 24-1,0 0 17,0 0 30,-24 25-15,24-25-31,-25 25-1,25-24 1,-25 24-1,0 0 95</inkml:trace>
  <inkml:trace contextRef="#ctx0" brushRef="#br0" timeOffset="523924.5286">5185 2853 0,'-25'0'94,"25"24"-94,-25-24 16,25 25-1,-25 0 1,25 0-16,0 0 31,-25-1-31,25 1 16,0 0 15,0 0 0,0 0 1,50-25 15,-50 24-32,25-24-15,0 0 16,-1 0-1,1 0 1,0-24 47,0-1-32,-25 0-31,0 0 31,25 25-15,-25-25 15,0 1-15,0-1 15,0 0-31,0 0 31,0 0 0,0 1 1,-25 24-17,0 0 1,25-25-1,-25 25 1,0 0 15</inkml:trace>
  <inkml:trace contextRef="#ctx0" brushRef="#br0" timeOffset="525290.2603">5581 2828 0,'0'25'109,"0"-1"-77,-24 1-17,24 0 1,-25 0-1,25 24 1,-25-49-16,25 75 16,0-50-1,0-1 1,0 1 15,0 0 0,0 0-15,50 0 31,-26-25-16,1 0-15,0 0-1,25-50-15,-50 25 47,24 0-47,-24 1 16,0-1 0,0 0-1,0 0 1,0 0-1,0 1-15,0-1 32,0 0-17,0 0 1,-49 25 0,49-25-16,-25 25 15,25-24 1,-25 24-1,0 0 17,1 0-32,-1 0 47</inkml:trace>
  <inkml:trace contextRef="#ctx0" brushRef="#br0" timeOffset="526658.325">5929 2853 0,'0'49'78,"-25"-24"-62,25 0-16,0 0 15,0-1 1,0 1 0,0 0-1,0 0 17,0 0-32,0-1 31,25-24-16,-1 0 17,1 0-17,0 0 1,0 0 31,0 0-16,-25-24 32,0-1-48,0 0 1,0-25-1,0 26 17,0-1-17,0 0 1,0 0 0,0 0 15,-25 25-16,25-24 17,-25-1-32,0 25 47,0 0-32,1 0 16</inkml:trace>
  <inkml:trace contextRef="#ctx0" brushRef="#br0" timeOffset="528053.5505">6226 2828 0,'0'25'109,"0"-1"-78,0 1-31,0 0 16,0 0-1,0 0 1,0-1 0,0 1-1,0 0 1,0 0 15,0 0-15,0-1-16,25-24 15,-25 25 1,25-25 0,0 0 31,0 0-32,-1 0 32,-24-25 0,25 25-31,-25-24-1,0-1 16,0 0-15,0 0 15,0 0-15,0 1 0,-25-26 15,1 25 0,-1 0-15,25 1-1,-25 24 17</inkml:trace>
  <inkml:trace contextRef="#ctx0" brushRef="#br0" timeOffset="529920.7093">6549 2853 0,'0'24'172,"0"1"-125,0 0-32,0 0 1,0 0 0,0-1-1,0 1-15,0 0 32,0 0-1,0 0 0,0-1-15,25-24-1,-1 25 17,1-25-17,0 0 32,0 0-16,0-25 16,-25 1-31,0-1 31,0 0 15,0 0-62,0 0 47,0 1-16,0-1 16,0 0 0,0 0-31,-25 25 31,25-25-32,-25 25 32,0-24-16,0 24 32,1 0 15,-1 0-47</inkml:trace>
  <inkml:trace contextRef="#ctx0" brushRef="#br0" timeOffset="533507.8459">6499 2480 0,'0'0'0,"25"0"46,25 25 17,-50 0-47,24-25-1,1 25 1,0-25-16,0 25 15,-25-1 1,49 26 0,-24-25 15,-25 0-15,25-25-16,-25 49 15,25-24 1,-25 0-1,0 25 1,25-26-16,-1 1 16,-24 0-1,0 0 1,0 0 0,25-1-1,-25 1 1,0 0-1,0 0 1,0 0 0,0-1-1,0 1-15,0 0 16,0 0 0,0 0-1,0 24-15,0-24 16,-25 25-1,1-1 1,-1-24 0,-25 0-16,25 0 31,-24-25-31,49 24 16,-25 1 15</inkml:trace>
  <inkml:trace contextRef="#ctx0" brushRef="#br0" timeOffset="537568.4924">6946 3473 0,'24'0'328,"1"0"-313,0 0 1,25 0 0,-26 0-1,-24 24 126,0 1-110,0 0 32,0 0-48,0 0 1,-24-25 0,24 24-1,-25-24 1,-25 25 15,25 0-15,1-25 31,-1 25-32,50-25 220,49 25-220,-24-25 1,-1 25-16,-24-25 15,25 0 1,-1 24 0,-24-24-1</inkml:trace>
  <inkml:trace contextRef="#ctx0" brushRef="#br0" timeOffset="538955.1801">7293 2952 0,'25'0'203,"24"0"-187,125 0-1,-50 0 1,-50 25 0,-24-25-1,-25 0 1,0 0-1,24 0 1</inkml:trace>
  <inkml:trace contextRef="#ctx0" brushRef="#br0" timeOffset="540002.4844">7343 3175 0,'74'0'156,"25"0"-141,-24 0 1,-26 0 0,26 0-1,-51 0 1,26 0-16,49 0 16,-74 0-1,25 0 1</inkml:trace>
  <inkml:trace contextRef="#ctx0" brushRef="#br0" timeOffset="541904.7736">4093 3349 0,'0'0'0,"-25"0"63,50 0 77,25 0-124,99 0 0,-75 0-1,0 0 1,1 0-1,24 0-15,-25 0 16,1 0 0,173 0-1,-149 0 1,75 0 0,-50 0-1,25 0 1,-1 0-16,1 0 15,-50 0 1,1 0-16,-1 0 16,-49 0-1,24 0 1,-24 0-16,-26 0 31,1 0-15,0 0-1,0 0 1,0 0-16,-1 0 16,26 0-1,-25 0 17,0 0-17,-1 0 32,1 0-16,0 0 172</inkml:trace>
  <inkml:trace contextRef="#ctx0" brushRef="#br0" timeOffset="546577.8026">8583 2604 0,'-50'0'235,"-99"149"-235,50-74 15,74-50 1,1-1 0,-1 1-1,0 0 16,25 0 1,-25 0-17,25-1 1,0 1 15,0 0 0,0 0-31,0 0 32,0 24-17,0-24 1,0 0 0,25 24-1,0-24-15,24 25 16,-24-25-1,25-1 1,-1 1 0,-24 25-16,0-50 15,0 25 1,0-25 0,24 24-16,-24 1 31,25-25-16,-50 25 1,24-25 0</inkml:trace>
  <inkml:trace contextRef="#ctx0" brushRef="#br0" timeOffset="547706.7804">8459 3101 0,'0'0'0,"25"0"109,-1 0-93,26 0 0,-25 0-1,24 0 1,-24 0-1</inkml:trace>
  <inkml:trace contextRef="#ctx0" brushRef="#br0" timeOffset="548827.6963">8856 2828 0,'0'25'188,"0"-1"-173,0 1-15,0 25 16,0-1-1,0 1 1,0-25 0,0 0-1,0-1 1,0 1 15,0 0 16</inkml:trace>
  <inkml:trace contextRef="#ctx0" brushRef="#br0" timeOffset="550996.8415">9004 2877 0,'25'0'172,"0"0"-156,0 0-16,0 0 15,49 0 1,-24 0 0,-26 0 15,-24 25 94,0 0-94,0 0-15,0 0 15,0-1-15,0 1-1,-24-25 1,-1 25-1,0-25 17,25 25-32,-25-25 15,0 0 32,1 25-47,-1-25 31,25 24 1,-25-24-32,0 0 31,0 0-15,1 0 30,98 0 79,-24 0-125,24 25 16,0 0 0,-24-25-1,0 0 1,-1 0-16,-24 0 16,0 0 30,0 0 33</inkml:trace>
  <inkml:trace contextRef="#ctx0" brushRef="#br0" timeOffset="553418.3421">9773 2853 0,'-24'0'47,"-1"0"-31,-25 0 15,1 0-15,24 0 15,0 0-15,-25 0-1,26 0 16,-1 24-15,0-24 0,25 25 46,0 25 1,25-50-48,49 49 1,-24-24 0,-1-25-1,1 25-15,0-25 16,-50 25-1,24-25 1,1 0 0,0 0 31,0 0-32,-25 25 48,0-1 15,0 1 16,0 0-63,-25-25-16,0 0 1,25 25 15,-25-25-15,1 0 15,-1 0-15,0 0-1,0 0 17,0 0-17,1 0 48,24-25 46,0 0-62,0 0-31,0 1 15,0-1 0,0 0 0,0 0-15,0 0 0,24 1 15,1 24-15,-25-25-1,0 0 1,25 25-1,-25-25-15,0 0 16,25 25 0,-25-24-1,25 24 32,-25-25 78</inkml:trace>
  <inkml:trace contextRef="#ctx0" brushRef="#br0" timeOffset="555597.7498">9674 2679 0,'0'-25'297,"25"25"-172,0 0-78,0 0-47,-1 0 46,1 0-14,25 0-1,-1 25 0,-24-25-15,0 0-1,49 50 1,-49-26 0,0-24-1,-25 25 1,25-25 0,-25 25-16,25 0 15,-25 0 1,24-1-1,-24 1 1,0 0 0,0 0-1,0 24 1,0-24 0,0 0-1,0 0-15,0 0 16,0 24 15,0-24 0,-24 0-15,24 0-16,-50-1 31,50 1 0,-25-25-15,0 25 0,25 0-1,-24-25 1,-1 25 0,0-25-1,0 0-15,25 24 16,-25-24-1,1 0 64</inkml:trace>
  <inkml:trace contextRef="#ctx0" brushRef="#br0" timeOffset="556965.3473">10245 3274 0,'0'25'172,"0"0"-156,0 0-1,0 49 1,0-49 0,0 0-16,0-1 31,0 1 0,0 0 47</inkml:trace>
  <inkml:trace contextRef="#ctx0" brushRef="#br0" timeOffset="559451.7633">10493 3299 0,'-25'0'219,"25"25"-157,-25 0-30,25-1 30,0 1-31,0 0 1,0 0-17,0 0 16,0-1 16,0 1-15,25 0 61,0-25-46,0 0-31,-1 0 46,-24-25-30,25 25-17,-25-25 32,0 1 16,0-1-32,0 0 47,0 0-16,0 0 32,-25 1-16,1 24 32,-1 0-32,25-25 0</inkml:trace>
  <inkml:trace contextRef="#ctx0" brushRef="#br0" timeOffset="560994.2548">3523 7020 0,'49'0'109,"26"0"-93,272 49-1,-198-49 1,-50 25 0,-49-25-1,-1 0 1,-24 0-16,0 0 15,0 0 48,-1 0-32,1 0-15</inkml:trace>
  <inkml:trace contextRef="#ctx0" brushRef="#br0" timeOffset="582043.407">16421 2332 0,'25'0'172,"0"0"-141,-1 0 0,1 0 1,0 0-1,0 0-16,0 0 1,-1 0 0,1 0 15,0 0 0,0 0 94,-25-25-62,25 25-48,0 0 48,-25-25 109</inkml:trace>
  <inkml:trace contextRef="#ctx0" brushRef="#br0" timeOffset="590937.4209">16421 1513 0,'0'25'94,"0"0"-78,0-1 15,0 1-15,0 0-16,0 0 15,0 25 1,0-26 0,0 26-1,0-25 1,0 0 15,0-1-15,0 26-1,0-25 1,0 0-16,0-1 16,0 1 15,0 0 16,0 0-16,0 0 31,0-1-46,0 1 62,25-25-47,-25 25-15,25-25 0,-1 0 31,1 0-32,25 0 16,-25 0 1,-1 0 30,-24-25 16,25 25-78,-25-25 32,25 1-17,-25-1 32,25 0-16,-25 0-15,0 0 0,25 1 30,-25-1-14,25 0-17,-25 0 17,0 0-17,0 1 16,0-1 1,0 0-17,0 0 17,0 0-17,0 1 1,0-1-1,0 0 32,0 0-15,0 0-1,-25 0-16,25 1 17,-25-1 15,25 0 31,-25 25-63,25-25 1,0 0 62,-25 25-47,0-24 16,25 48 266,0 1-282,0 0-15,0 0 15,0 0-16,0-1 17,0 1-17,0 0 48,25-25-63,-25 25 15,0 0 17,0 0-17,0-1 63,25 1-46,-25 0 15,0 0-32,0 0 32,0-1 0,0-48 250,0-1-282,0 0 1,0 0 15,0 0 1,0 1-17,0-1 1,0 0-16,0 0 31,0 0-15,0 0-16,0 1 31,0-1 0,0 0-31,0 0 16,0 0 93,0 50 297,0 0-390</inkml:trace>
  <inkml:trace contextRef="#ctx0" brushRef="#br0" timeOffset="594657.7736">15875 422 0,'0'24'125,"0"26"-109,0 0 0,0-1-1,0 1 1,0-25-1,-24 24-15,24-24 32,0 0 30,-25-25 126,25-25-173,0 0-15,0 1 32,0-1-17,0 0 16,0 0 1,0 0-1,0 1-15,0-1-1,0 0 16,0 0-15,0 0-16,0 0 47,0 1 31,25-1-31,-1 25-31,1 0 124,50 0-109,-51 0 1,-24 25-17,25-1 17,-25 1-17,0 0 1,0 0-1,0 0 17,0 0 15,25-25 109,-25-25-156,0 0 47,25 25-47,-25-25 15,25 25 1,-25-25 15,24 25-15,-24-25 15,25 25-15,-25-24 62,25 24-47,0 0 32,-25-25-63,0 0 46,25 25-30,-1 0 93,-24 25 63,0 0-156,0-1-16,0 1 16,0 0-1,0 25 1,0-25-1,0-1 1,0 1-16,0 0 63,0 0-32,0 0 0,0-1 94</inkml:trace>
  <inkml:trace contextRef="#ctx0" brushRef="#br0" timeOffset="596498.5924">16595 372 0,'-50'0'125,"25"0"-110,0 0 16,25 25-15,-24-25-16,24 25 16,0-1 46,0 1-15,24 0 0,1-25-31,0 0 30,0 25-14,0 0-1,-25 0 31,0-1 1,0 1 15,-25 0-47,0-25 16,-25 0-16,26 0 1,-1 0 30,0 0-31</inkml:trace>
  <inkml:trace contextRef="#ctx0" brushRef="#br0" timeOffset="600066.1465">16768 322 0,'0'25'47,"0"0"-1,0 0-30,0 0 0,0 49-1,0-24 1,0-25 0,0-1-1,0 1 32,0 0-16,0 0 63,0-75 125,0 25-204,0 1-15,0-26 16,0 25 0,0-25 15,0 26-15,0-1 30,0 0-30,0 0 31,25 25 0,0 0 0,-25-25-32,25 25 1,0 0 78,-1 0-79,1 0 17,-25 25-17,0 0 32,0 0-31,0 0 46,0-1-31,0 1 32,-25-25-47,1 25-1,-1-25 16,0 25 63,50-25 203,0 0-266,-1 0-15,1 25 15,-25 0 16,25-25-31,-25 24 15,0 1 31,0 0 1,0 0 15,-25 0-31,-24-25-16,24 0 16,0 0 16</inkml:trace>
  <inkml:trace contextRef="#ctx0" brushRef="#br0" timeOffset="603734.1675">16992 2307 0,'49'0'297,"1"0"-282,-1 0 1,1 0 0,24 0-1,1 0 1,49 0 0,-25 0-1,0 0-15,174 25 16,-174-25-1,-24 0 1,49 0 0,-25 0-1,99 0 1,-148 0 0,24 0-16,-49 0 15,0 0 16,0 0-15,0 0 109,-1 0-109,1 0 15,0 0-15,0 0 15,74 0-31,-49 0 15,-25-25 17,-1 25-17,1 0 17,0 0-17,0-25 1,0 25-1,-1 0 95,1 0-79,0 0 94,0 0-47</inkml:trace>
  <inkml:trace contextRef="#ctx0" brushRef="#br0" timeOffset="615000.3146">4366 2356 0,'-25'25'187,"0"0"-171,1-25-16,24 25 15,-25 0 1,25-1 15,-25 1 16,0 0 0,25 0-47,-25-25 16,1 0 171,24 25-140,0-50 172,0 0 750,0 0-923,0 0-30,0 1 0,0-1-1,0 0 17,0 0-17,0 0 32,24 1-16,-24 48 204,0 1-188,0 0-16,0 25 0,0-26 0,0 1-15,0 0 0,0 0-1,0 0 16,0-1 63,25-24 156,0 0-234,0 0-1,0 0 17,-1 0 140</inkml:trace>
  <inkml:trace contextRef="#ctx0" brushRef="#br0" timeOffset="619615.6288">4490 2158 0,'0'0'0,"0"25"250,0 0-235,0 24 1,0-24 15,0 25-15,0-26 15,0 1 0,0 0 16,0 0-16,0-50 172,0 0-187,0 0 31,0 1-31,0-1-1,0 0 16,0 0-15,0 0 0,0 1-1,0-1 1,0 0 15,0 0 32,0 0-48,0 1 95,25 24-95,-25 24 110,25 26-109,-1-50 0,-24 25-1,0 0 1,0-1 15,0 1-15,0 0 46,25-25-46,-25 25-1,25-50 157,-25 0-125,0 0-31,25 1-16,0-1 31,-25 0 0,0 0 32,24 25-48,-24-25 17,25 25 77,-25 25 47,25 0-124,-25 0-32,0 24 15,0-24 16,0 0 1,0 0-1,0 0 0,0-1 79,0 1 452,0 0-515,0 0 0</inkml:trace>
  <inkml:trace contextRef="#ctx0" brushRef="#br0" timeOffset="621296.367">5011 2084 0,'-50'24'109,"25"-24"-78,25 25-15,-24-25 15,24 25 0,0 0 32,0 0 46,24-25-93,1 24 0,0-24-1,0 0 32,-25 25-16,0 0-15,0 0 15,0 0 32,-25-1 30,0-24-93,0 0 32,1 0-1</inkml:trace>
  <inkml:trace contextRef="#ctx0" brushRef="#br0" timeOffset="624728.3228">5135 2108 0,'0'-24'16,"0"48"297,0 1-298,0 0-15,0 0 16,0 24-1,0-24 1,0 0 0,0 0-1,0 0 1,0-1 140,0-48 0,0-1-124,0 0 15,0 0-16,0 0 0,0 1 0,0-1 16,0 0-16,0 0 16,0 0 0,25 25-16,0 0 48,-1 0-48,1 0 78,-25 25 16,25 0-94,-25 0 16,0 0 31,0-1-62,-25-24 0,25 25 31,-25-25-16,1 0 31,48 0 188,1 0-218,0 0-1,0 0 31,0 0-46,-25 25 31,24-25 78,-24 25-125,0 0 31,0-1 0,0 1 16,-49-25 16,24 0-48,25 25 1,-25-25 0,0 0-1,1 0 1,-1 0 31</inkml:trace>
  <inkml:trace contextRef="#ctx0" brushRef="#br0" timeOffset="627648.133">4019 3497 0,'25'0'282,"24"0"-267,1 0 1,-1 0 0,-24-24-1,0 24-15,25 0 16,-26 0 15,1 0-15,50 0-1,-26 0 17,-24 0-17,25 0 1,-1 0-1,-24 0 1,0 0 0,0 0-1,24 0 1,50 0 0,-74 0-1,0 0 1,0 0-1,0 0-15,-1 0 16,26 0 0,-25 0-1,0 0-15,0 0 16,-1 0 15,1 0 250,0 0-265,49 0 0,-49 0-1,99 0-15,-49 0 16,24 0 0,-25 24-1,25 1 1,-24-25-1,-1 25 1,-24-25 0,49 0-16,-74 0 15,24 0 1,-24 0 0,25 0-1,-25 0 16,24 0-15,-24 0 0,0 0-1,0 0 1,0 0 15,-1 0 0,1 0-15,0 0-16,0 0 31,0 0-15,-1 0 15,1 0-15,0 0 31,0 0 0,0 0-32,-1 0 16</inkml:trace>
  <inkml:trace contextRef="#ctx0" brushRef="#br0" timeOffset="630198.1104">6722 3448 0,'0'25'172,"0"-1"-125,-24-24-16,-1 0-15,25 25 0,-25 0-16,25 0 47,-25-25-32,25 25 32,-25-25-47,1 0 16,-1 24 15,25 1 16,-25-25-32,0 0 1,0 25 31,1-25 0</inkml:trace>
  <inkml:trace contextRef="#ctx0" brushRef="#br0" timeOffset="643012.276">8831 3373 0,'25'0'218,"-1"0"-202,1 0 0,25 0-16,-1 0 15,1 0 1,-25 0 0,24-24-1,-24 24 1,25 0-1,-25 0 1,24 0-16,-24 0 16,50-25-1,-1 25 1,-49 0 0,0 0-1,-1 0-15,1 0 16,0 0-1,0 0 1,0-25 0,-1 25-1,1 0 1,25 0 15,-25 0-31,-1 0 16,1 0 15,0 0 32</inkml:trace>
  <inkml:trace contextRef="#ctx0" brushRef="#br0" timeOffset="650699.2193">8856 3448 0,'24'0'125,"1"0"-94,50 0-15,-51 0-1,150 0 1,-124 0 0,-26 0-16,26 0 15,-25 0 1,0 0-1,24 0 1,-24 0 0,0 0-1,0 0 1,0 0-16,24 0 31,-24 0 0,0 0 1,0 0-1,-1 0 78,1 0-46,0 0-1,0 0 48</inkml:trace>
  <inkml:trace contextRef="#ctx0" brushRef="#br0" timeOffset="657865.9012">8756 6970 0,'50'0'203,"-25"0"-187,0 0 0,24 0-1,-24 0-15,0 0 16,0 0-1,-1 0 1,1 0 0,0 0-1,25 0 1,-26 0-16,1 0 16,0 0-1,0 0 1,0 0-1,-1 0 1,1 0 0,0 0-16,25 0 15,-1 0 1,-24 0 0,0 0-1,0 0 1,24 0 15,-24 0-15,25 0-1,-25 0 17,-1 0-32,1 0 15,0 0 32,25 0-16,-26 0 1,1 0 14,0 0 48,0 0 328</inkml:trace>
  <inkml:trace contextRef="#ctx0" brushRef="#br0" timeOffset="688394.8011">10840 7069 0,'-25'0'0,"50"0"281,0 0-265,24 0 15,-24 0-15,0 0-1,0 0 1,0 0 0,49-24-16,-49 24 15,0 0 1,-1 0-1,26 0 17,-25 0-17,24 0 17,1 0-32,0 0 31,-25 0 0,-1 0-15,26 0-1,0 0 17,-26 0-32,1 24 31,0-24-16,0 0 17,0 0-1,-1 0 0,1 25-15,0-25 62</inkml:trace>
  <inkml:trace contextRef="#ctx0" brushRef="#br0" timeOffset="722666.9811">10542 10740 0,'25'0'281,"0"0"-265,0 0-1,24 0 1,-24 0 0,0 0-1,0 0-15,24 0 16,-24 0 0,0 0-1,25 0-15,-1 0 16,-24 0-1,0 0 1,24 0 0,1 0-1,0 25 1,-26-25-16,76 0 16,-51 0-1,1 0 1,0 0-1,-26 0-15,26 25 16,0-25 0,-26 0-1,1 0-15,0 0 16,49 0 0,-49 0-1,25 0 1,-1 0-1,1 0 1,0 0 0,24 0-1,25 0-15,-74 0 16,25 0 0,-26 0-16,26 0 31,0 0-31,-26 0 15,1 0 1,0 0 0,25 0-1,-1 0 1,-24 0 0,0 0-1,25 0 1,-26 0-1,51 0 1,-50 0-16,-1 0 16,1 0-1,0 0 1,25 0 0,-1 0-1,-24 0-15,25 0 16,-26 0-1,26 0 1,-25 0 0,49 0-1,-74-25 1,50 25 0,-25 0-1,24 0 1,-24 0-1,0 0 1,0 0 0,-1 0-16,1 0 15,0 0 1,0 0 15,0 0-15,-1 0 15,1 0-15,0 0-1,0 0 1,0 0 0,0 0-1,-1 0 1,1 0 15,0 0 0,0 0 1,0 0-17,-1 0 1,1 0 15,0 0 0,0 0-15,0 0 0,-1 0 15,1 0 16,0 0-32,0 0-15,0 0 32,-1 0-17,1 0 1,0 0 31,25 0 46</inkml:trace>
  <inkml:trace contextRef="#ctx0" brushRef="#br0" timeOffset="742040.6991">9277 13122 0,'25'0'375,"0"0"-360,49 0 1,-24 0-1,0 0 1,-1 0 0,26 0-1,-26 0 1,1 24 0,99 1-16,-100-25 15,26 0 1,-26 25-1,26-25 1,-1 25-16,0-25 16,1 0-1,-1 0 1,-49 25 0,25-25-1,-1 0 1,-24 25-1,50-25 1,-51 0-16,51 0 16,-50 0-1,-1 0 1,26 0 0,0 0-1,-26 0-15,26 0 16,-25 0-1,99 0 1,-75 0 0,1 0-1,0 0 1,74 0 0,-99 0-1,24 0 1,1 0-1,-1 0-15,1 0 16,-25 0 0,24 0-1,1 0 1,-25 0 0,0 0-16,74 0 15,-74 0 1,24 0-1,1 0 1,-25 0 0,-1 0-16,26 0 15,-25 0 1,24 0 0,-24 0-1,50 0-15,-51 0 16,1 0-1,25 0-15,-1 0 32,1 0-17,0 0-15,-25 0 16,24 0 0,1 0-1,-1 0 1,1 0-16,0 0 15,49 0 1,-50 0 0,1 0-1,0 0 1,-1 0-16,26 0 16,-26 0-1,-24 0 1,0 0-1,24 0 1,-24 0 0,0 0-16,0 0 15,24 0 1,-24 0 0,0 0 15,0 0-16,0 0 17,0 0-17,-1 0 48,1 0-48,0 0 17,0 0-17,0 0 17</inkml:trace>
  <inkml:trace contextRef="#ctx0" brushRef="#br0" timeOffset="745265.9492">17165 13146 0,'124'0'250,"-49"0"-235,49 0 1,74-24 0,1 24-1,24-25 1,446 25-16,-420 0 15,-51 0 1,-24 0 0,-1 0-1,-24 0-15,0 0 16,-25 0 0,-25 0-1,25 0 1,-25 25-1,1-25 1,123 0 0,-99 0-16,-50 0 15,1 0 1,-1 0 0,1 0-1,-26 0 1,1 0-1,-1 0-15,-24 24 16,25-24 0,-25 0-1,-1 0-15,26 25 16,-25-25 15,99 0-15,-99 25 15,-1-25-31,-24-25 125</inkml:trace>
  <inkml:trace contextRef="#ctx0" brushRef="#br0" timeOffset="753344.8625">6003 14660 0,'50'-25'219,"-26"25"-203,26 0-1,-25 0 1,74 0 0,-49 0-1,-1 0-15,26 0 16,-26 0-1,26 0 1,-26 25 0,1-25-1,-25 0 1,24 0 0,51 0-1,-26 0-15,-49 0 16,0 0-1,-1 24 1,1-24 0,0 0-1,0 0 1,0 0 0,24 25-16,-24-25 15,0 0 16,0 0-15,0 0 15,-1 25-15,1-25 15,0 25-15,-25-50 78</inkml:trace>
  <inkml:trace contextRef="#ctx0" brushRef="#br0" timeOffset="755529.3822">17364 14734 0,'24'0'172,"51"0"-156,24 0-16,0 0 15,1 0 1,-1 0-1,-25 0-15,1 0 16,24 0 0,0 0-1,75 0 1,-26 0-16,1 0 16,25 25-1,-75-25 1,0 25-16,-24-1 15,-1-24 1,-24 0 0,-1 0-1,1 0-15,0 0 16,-1 25 0,1-25-1,24 0 1,-49 0-16,0 0 15,24 0 1,-24 0 0,0 0-16,0 0 15,24 0 1,1 0 0,0 0-16,24 0 15,-49 0 1</inkml:trace>
  <inkml:trace contextRef="#ctx0" brushRef="#br0" timeOffset="758978.2615">9277 14610 0,'25'0'282,"0"0"-267,0 0 1,0 0 0,24 0-1,-49 25 1,25-25-1,0 0 1,0 0-16,-1 0 16,1 0-1,0 0 1,0 0 0,0 0-16,-1 25 15,1-25 1,25 0-1,-25 24 17,-1-24-17,26 0 17,-25 0-32,0 0 15,24 0 1,-24 0-1,0 0 1,0 0 0,-1 0-16,1 0 15,0 0 1,0 0 0,0 0-1,24 0 1,-24 0-16,49 0 15,-49 0 1,0 0 0,50 0-1,-26 0 1,-24 0 0,0 0-16,0 0 15,-1 0 1,1 0-1,25 0 1,-25 0-16,-1 0 16,26 0-1,-25 0 17,0 0-17,-1 0 16,1 0-31,0 0 32,-25-24-1,25 24-15,0 0 15,-1 0 0,1 0 172,0 0-172,0 0 48,0 0-79,-1 0 31,1 0 0,0 0 32,0 0-63,0 0 31</inkml:trace>
  <inkml:trace contextRef="#ctx0" brushRef="#br0" timeOffset="762753.7222">12179 14585 0,'100'0'234,"-76"0"-218,1 0 0,25 0-1,-1 0-15,-24 0 16,50 0 0,-50 0-1,24 0-15,26 0 16,-51 0-1,1 0 1,0 0 0,25 0-1,-1 0 1,-24 0 0,0 0 15,0 0-16,-1 0-15,1 0 16,0 0 0,25 0-1,-1 0 1,-24 0 15,25 0-15,-26 25-1,51-25-15,-50 0 32,-1 0-32,1 0 15,0 0 1,25 0 0,-26 0 15,1 0-31,25 0 15,-25 0 1,0 0 0,24 0-1,-24 0 1,0 0 0,0 0-16,-1 0 15,1 0 1,25 0-1,-25 0 17,-1 0-17,1 0 1,0 0 0,0 0-1,0 0 16,-1 0-15,1 0 15,0 0 1,0 0-1,0 0 0,-1 0 32,1 0-17,0 0-14,0 0-1,0 0 16,-1 0 15,1 0-15,0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26:20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9004 0,'0'25'266,"0"25"-251,0-1 1,0 1 0,0-1-16,0 1 15,0 49 1,0-74-1,0 0 1,0 0 0,0-1-1</inkml:trace>
  <inkml:trace contextRef="#ctx0" brushRef="#br0" timeOffset="1997.4171">11411 9004 0,'-25'0'110,"0"0"-95,25 25 1,0 0-1,0 0 1,-25-1 0,25 1-1,0 0 1,-25-25 0,25 50-1,-25-26 16,25 1 16,0 0-31,25 0 46,0-25-46,-25 25 0,25-25-1,0 0 1,0 24 0,-1 1 15,26-25 0,-25 0-15,0 0-1,-1 0 17,1 0-32,0-25 46,-25 1 1,0-1-15,0 0-1,0 0-31,0 0 31,0 1 0,0-1 1,-25 0-1,0 25-31,1-25 31,-1 25 0,25-25-15,-25 25 0,0 0-1,25-24 1,-25 24-1,1-25 1,-1 25 0,0-25 15,0 25-15,50 0 140</inkml:trace>
  <inkml:trace contextRef="#ctx0" brushRef="#br0" timeOffset="3686.4351">11907 8979 0,'0'25'140,"0"0"-124,0 0 0,0 24-1,0-24-15,0 0 16,0 0-1,0 0 17,0-1-1,0 1-15,0 0-16,0 0 62,0 0 1,0-1-17,0 1-30,0 0 15,0 0 47</inkml:trace>
  <inkml:trace contextRef="#ctx0" brushRef="#br0" timeOffset="5807.0196">1489 8657 0,'0'0'0,"0"25"156,-25-1-125,25 1-15,0 25-16,-50 24 15,25 100 1,25-75 0,0 199-1,0-199 1,0-25-1,0 1-15,25-26 16,50 1 0,-26 24-1,1-49 1,24 50 0,1-51-1,-1 26-15,1-25 16,-26 0-1,125 49 1,-125-49 0,1-25-1,-25 50 1</inkml:trace>
  <inkml:trace contextRef="#ctx0" brushRef="#br0" timeOffset="7888.8165">11584 8632 0,'25'0'47,"25"0"-31,-26 0-1,1 25 1,0-25-16,25 25 31,-26-1 0,-24 1-31,50-25 32,-50 25-32,50-25 15,-50 25 1,24 0-1,26 24 1,-25-24 0,0 25-1,24-1-15,-49 1 32,25-50-17,-25 25 1,0 0-1,25 24 1,0 1 15,-25-1 1,24-24-17,-24 25 1,0-25-1,0-1 17,0 1-32,0 0 15,0 49 1,0 1 0,-24-50-1,-1-1 1,0 26-1,0-50 1,0 25-16,1 0 16,-1-1-1,0-24 1,-25 25 15,50 0-31,-24-25 16</inkml:trace>
  <inkml:trace contextRef="#ctx0" brushRef="#br0" timeOffset="9714.434">12328 9723 0,'25'-24'187,"0"24"-155,0 0-17,-1 0-15,1 0 94,-25 24 0,0 1-63,0 0-15,0 0 15,-49 0-16,49-1 1,-25-24 15,25 25-15,-50 25 15,50-25 0,-25-25-31,75 0 188,-25 0-157,0 0-31,-1 0 16,1 0-1,0 0 17,0 0-17,0 0 1,0 0 15</inkml:trace>
  <inkml:trace contextRef="#ctx0" brushRef="#br0" timeOffset="10693.6755">12775 9054 0,'0'0'0,"49"0"141,51 0-126,-76 0 1,26 0-1,0 0-15,-1 25 16,1-25 0,-25 0 15</inkml:trace>
  <inkml:trace contextRef="#ctx0" brushRef="#br0" timeOffset="11730.8452">12800 9252 0,'24'0'110,"26"0"-110,49 0 31,-24 0-31,-51 0 15,26 0 1,0 0 0,-26 0-16</inkml:trace>
  <inkml:trace contextRef="#ctx0" brushRef="#br0" timeOffset="12941.9038">13693 8483 0,'0'25'31,"-25"25"-15,0-1 15,0-24-15,0 25-16,1-1 15,-26 26 1,25 24 0,0-25-1,0-24 1,1 0-1,24-1 1,0 1-16,0-25 31,0 24-15,0-24 0,0 0-1,49 99 1,-24-50-16,0-49 15,25 25 1,-1-1 0,-24-24-1,49 25 1,-49-26 0,0 1-1,0-25-15,-25 25 16</inkml:trace>
  <inkml:trace contextRef="#ctx0" brushRef="#br0" timeOffset="19798.8733">13693 9004 0,'0'-25'125,"24"25"-110,-24 25 251,0 0-235,50-25 110,-25 0-125,0 0-1,-1 0-15,1 0 31,0 25-15,0-25 0,0 0-1,-1 25 17,1-25-17,0 24 32,-25 1-31,0 0 77,0 0-46,-25-25-31,25 25 0,-25-1 15,-24-24-16,24 0 1,-25 0 15,26 0 1,-26 0-17,25 0-15,0 0 31,1 0-15,-1 0 0</inkml:trace>
  <inkml:trace contextRef="#ctx0" brushRef="#br0" timeOffset="20806.4103">13668 8930 0,'25'0'47,"-1"0"-16,1 0-15,25 0-1,-25-25 1,-1 25 0,1 0-1,25-25 1,-25 25 15,-1 0 0,1 0-31,0 0 32</inkml:trace>
  <inkml:trace contextRef="#ctx0" brushRef="#br0" timeOffset="22125.7347">14040 8558 0,'25'0'0,"-1"49"15,26-24 1,-25 25-1,24-1-15,1 1 16,-25-1 0,0 26-1,-1-50 1,-24 24 0,0 1-1,0 0 1,0-26-1,0 26 17,0 0-17,0-26 1,0 26 0,0-25-1,0 0 1,0 24-1,-24-24 1,-1-25 0,25 25 15,-25-25-15,0 0 46</inkml:trace>
  <inkml:trace contextRef="#ctx0" brushRef="#br0" timeOffset="23006.3195">14561 9302 0,'0'49'125,"0"26"-110,0-1 1,0-24 0,0-1-16,0-24 15,0 0 1</inkml:trace>
  <inkml:trace contextRef="#ctx0" brushRef="#br0" timeOffset="25014.4104">14784 9376 0,'-25'0'156,"25"25"-125,-49 49-15,49-49 0,0 0-1,0 0 32,0 0 0,0-1-31,0 1 15,0 0 16,24-25-32,1 0 17,0 0-17,0 0 1,0 0 15,-1 0 0,1-50 32,-25 26-16,0-1-32,0 0 48,0 0-47,0 0 15,0 1 31,-25-1 1,25 0-16,-24 25-32,-1 0 1,0 0 0,25-25-1,-25 25 1</inkml:trace>
  <inkml:trace contextRef="#ctx0" brushRef="#br0" timeOffset="31314.4504">10716 9029 0,'0'25'78,"-25"-25"-63,25 25 48,-25-1-32,25 1-31,-24-25 16,24 25-1,0 0 1,0 0 15,0-1 1,0 1 14,0 0 17,0 0-1,0 0-62,24-25 47,1 24-15,0-24 14,0 0-14,0 0-17,-1 0 48,1 0-1,-25-24 32,0-1-78,0 0 31,0 0-16,0 0-16,0 1 17,0-1 30,0 0-15,0 0 0,0 0 0,0 1 15,-25 24-62,25-25 63,-49 25-32,24 0 0,0 0 16,0 0-31</inkml:trace>
  <inkml:trace contextRef="#ctx0" brushRef="#br0" timeOffset="32148.6736">10096 9376 0</inkml:trace>
  <inkml:trace contextRef="#ctx0" brushRef="#br0" timeOffset="32703.3536">8930 9401 0,'0'0'0</inkml:trace>
  <inkml:trace contextRef="#ctx0" brushRef="#br0" timeOffset="32929.3244">8930 9401 0,'-25'0'62,"-24"0"-46</inkml:trace>
  <inkml:trace contextRef="#ctx0" brushRef="#br0" timeOffset="33522.613">7739 9451 0</inkml:trace>
  <inkml:trace contextRef="#ctx0" brushRef="#br0" timeOffset="34145.2166">6474 9500 0</inkml:trace>
  <inkml:trace contextRef="#ctx0" brushRef="#br0" timeOffset="34649.5841">5036 9500 0</inkml:trace>
  <inkml:trace contextRef="#ctx0" brushRef="#br0" timeOffset="35221.2155">3547 9500 0,'0'0'0,"-24"0"47</inkml:trace>
  <inkml:trace contextRef="#ctx0" brushRef="#br0" timeOffset="35848.0989">2506 9575 0</inkml:trace>
  <inkml:trace contextRef="#ctx0" brushRef="#br0" timeOffset="38499.8435">1960 9004 0,'0'0'0,"0"25"141,-25-25-126,25 25 1,-25 0 0,25-1-1,-24 1-15,-1 0 32,25 0-1,0 0-16,0-1 1,-25-24 0,25 25-1,0 0 1,0 25 31,0-26-16,25 26 0,0-50 1,-1 0-17,26 0 16,-25 0 1,0 0-17,-1 0 17,-24-25 30,25 25-46,-25-25-16,0 1 31,0-1 16,0 0-32,0 0 17,0 0 15,0 1-16,0-1 16,0 0 31,0 0-31,-25 25-32,25-25 17,-24 25-17,24-24 32,-25-1-31,0 25 46,0 0-46,25-25-1</inkml:trace>
  <inkml:trace contextRef="#ctx0" brushRef="#br0" timeOffset="41203.3527">11063 9723 0,'25'0'125,"25"0"-109,-26 0 0,51 0-1,-50 0 1,24 0 15,-24 0-31,0 0 47,0 0-31,0 0-1,24 0 17,-24 0-17,25 0 16,-26 0 1,1 0-17,0 0 17,0 0-17,0 0 1,-1 0-1,1 0 1,0 0 15,0 0 1,0 0 61,-1 0-46,1 0-16,0 0-15</inkml:trace>
  <inkml:trace contextRef="#ctx0" brushRef="#br0" timeOffset="43148.4127">1811 10492 0,'-50'0'156,"50"25"-140,-49 25-1,24-25 1,0-1-16,25 1 16,-25-25-1,25 25 1,25-25 125,50 25-126,-51 0 1,51-25-1,-25 24 1,24 1 0,0 0-16,-49-25 15,0 25 1,0-25 0,-25 25-1</inkml:trace>
  <inkml:trace contextRef="#ctx0" brushRef="#br0" timeOffset="44390.5348">1687 10641 0,'0'-25'16,"50"25"109,-1 0-110,150 0 1,-100 0 0,50 0-1,-50 0 1,0 0-1,-24 0 1,-1 25 0,100-25-1,-125 0-15,26 0 16,-1 0 0,-24 0-1,-1 0-15,-24 0 16,0 0 31</inkml:trace>
  <inkml:trace contextRef="#ctx0" brushRef="#br0" timeOffset="45819.4052">3647 10567 0,'24'0'63,"1"0"-48,0 0 1,0 0-1,0 0 17,-25 25 46,0-1-63,0 1 17,0 0-1,-25 0 0,25 0-15,-25-25 15,0 24-31,0-24 16,25 25-1,-24-25 17,24 25-32,-25-25 15,50 0 157,-1 25-156,1-25-16,25 25 15,-25-25 1,-1 0 0,1 0-1,0 0 16,0 0 16</inkml:trace>
  <inkml:trace contextRef="#ctx0" brushRef="#br0" timeOffset="47778.7089">4118 10567 0,'0'25'47,"0"-1"-31,-25-24 15,0 0 16,1 0-32,-26 0 32,25 0 0,25-24 109,0-1-62,25 0-31,0 25-48,0-25 1,24 25-1,-24-25 1,0 25 15,0 0 32,-1 0-32,1 0-15,-25 25 15,25-25-15,-25 25-1,0 0 16,0 0-15,0-1 15,0 1-15,0 0 15,-25 0 0,0-25 1,25 25-17,-24-1 1,-1 1 0,0-25 15,25 25 0,-25 0-31,25 0 250</inkml:trace>
  <inkml:trace contextRef="#ctx0" brushRef="#br0" timeOffset="51066.6292">4688 10840 0,'0'-25'47,"0"0"-32,0 0 32,0-24-16,0 24-15,0-25 0,0 25 15,0 1-15,0-1 15,0 0-31,0 0 47,-24 25 171,24 25-108,0 0-95,0 24 1,0-24 0,0 0-1,0 0 1,24 24-16,-24-24 47,25-25-32,-25 25 17,25 0 15,0-25-16,0 25-16,-1-25 17,-24 24-1,25-24-15,0 0-1,0 0 79,-25-24-32,0-1-15,0 0-15,0 0 30,0 0 1,-25 25-63,0 0 46,0 0-14,1 0-17,-1 0 1,0-24 0,0 24 15,0 0 0,1 0-15,48 0 156,1 0-157,0 0-15,25-25 16,-1 25-1,1 0 1,-25 0-16,-1 0 16,1 0-1,0 0 63,-25-25 32,0 50 62,0 0-141,0-1-15,0 1 15,0 0 0,0 0-15,0 0 15,0-1 16</inkml:trace>
  <inkml:trace contextRef="#ctx0" brushRef="#br0" timeOffset="51723.208">4986 10592 0</inkml:trace>
  <inkml:trace contextRef="#ctx0" brushRef="#br0" timeOffset="55067.2886">5185 10418 0,'0'25'109,"0"24"-93,0 26 0,0-50 15,0 24-16,0 1 17,0-25-32,0-1 47,0 1-32,0 0-15,0 0 31,0-50 329,0 0-329,0 0-15,0 1 15,0-1 31,0 0 1,0 0-32,-25 25 63,0 0 15,50 0 266,0 0-343,123 0-17,-123 0 1,25 0-1,-1 0 17,-24 0-1,-50 0 203,1 25-187,-1-25-31,25 25-1,-25-25 17,50 49 124,0-24-140,-1 0-1,26 25-15,0-26 31,-50 1-15,0 0 109,-25-25-31,0 0-79,0 0 1,-24 0 15,24 0 1</inkml:trace>
  <inkml:trace contextRef="#ctx0" brushRef="#br0" timeOffset="60803.7748">5829 10542 0,'0'25'94,"0"0"-94,25-25 78,0 0-62,0 0-1,24 0 1,175 24-1,-150-24-15,1 0 16,-1 25 0,-24-25-1,-1 0-15,1 0 16,-1 0 0,26 0-1,-26 0 1,26 0-1,-26 0 1,1 0 0,49 0-1,-49 0-15,-25 0 16,24 0 0,-24 0-1,0 0 1,0 0-16,24 0 15,1 0 17,24 0-1,-24 0 219,99 0-234,-50 0-16,0 0 15,25-25 1,0 1-1,298-1 1,-248 25 0,-50 0-1,24 0 1,-48 0 0,-26 0-1,100 0 1,-125 0-1,-24 0 1,25 0 0,49 0-16,-74 0 15,0 0 17,-1 0-17,1 0 1,0 0-1,0 0 1,124 0 0,-100 0-1,26 0 1,-1 0 0,-24 0-1,24 0-15,0 0 16,-24 0-1,-25 0 1,24 0 0,-24 0-16,0 0 15,0 0 17,25 0 280,-26 0-296,26 0-1,-25-25 1,0 25 0,24 0-16,-24 0 15,0 0 1,0-25-1,24 25 17,-24 0-17,0 0 1,0 0 0,-1 0-1,1 0 16,0 0-15,0 0 15,0 0 32,-1 0 109,-24-25 62,-24 25-109,24-24-109,-25-1 15,0 25-15,0-25 46,0 25-15,1 0 0,-1-25-16,50 25 235,-25 25-235,24-25-15,-24 25-1,0 0 16,0-1 141,0 1-94,0 0-15,-24 25-32,-1-50-15,0 24-1,0 1 1</inkml:trace>
  <inkml:trace contextRef="#ctx0" brushRef="#br0" timeOffset="64094.6909">10716 10393 0,'25'0'219,"0"25"-188,-1-25-15,1 25-1,0 0 267,0-25-251,-25 24 31,25-24-30,-25 25 108,24-25-93,-24 25 109,0 0-109,-49 0-16,49-1-15,-25-24 31,0 0 15,25 25-30,-25-25 77,25 25-109,-24-25 16,-1 0 124,25-25 126,0 0-219,0 1 15,0-1-30,0 0-1,0 0 31,0 0 16,0 1 1</inkml:trace>
  <inkml:trace contextRef="#ctx0" brushRef="#br0" timeOffset="104453.7124">1017 16173 0,'0'24'125,"0"26"-94,0-25-16,-24 0-15,-1 24 32,25 26-32,0-50 31,0-1 16,0 1 31,0-50 94,0-24-125,0 24-16,0 0 16,0 0-16,0 0-15,0 1 31,25 24-32,-25-25-15,0 0 78,24 25 47,1 0 250,-25 25-250,25-25-109,-25 25 93,0 24-77,0-24 311,25-25-233,0 0-1,-1 0-93,-24-25 15,25 0 0,-25 1 0,25 24-15,-25-25 31,0 0-16,25 0-15,0 0 46,-25 1-15,24 24-16,-24 24 188,0 1-188,0 0-15,0 0-16,0 24 31,0 1-15,0-25 15,0 0-15,0 0-1,0 24 1,0-24-16,0 0 16,0 0 15,0-1-31</inkml:trace>
  <inkml:trace contextRef="#ctx0" brushRef="#br0" timeOffset="106611.7441">1513 16222 0,'-24'0'187,"-1"0"-156,25 25-15,-25-25 0,0 50 15,0-50-15,25 24-1,0 1 32,0 0-31,-24-25 15,24 25-15,49-25 187,-24 0-172,0 0-15,0 0-1,-1 0 16,1 0 1,0 0-1,0 0-15,0 0 15,-1 0 47,-24 25-47,0 0 16,0-1 0,0 1-31,-49 0 30,24 0-14,0-25-17,0 0 17,1 0-17,-1 25 16,0-25 1,0 0-1,0 0 0</inkml:trace>
  <inkml:trace contextRef="#ctx0" brushRef="#br0" timeOffset="110729.3682">1786 16173 0,'0'24'125,"0"1"-109,0 0-1,0 0 1,0 24-1,0-24 1,0 0 0,0 0 15,0 0 0,0 0-15,0-1 31,0 1 62,0 0-46,0-50 77,0-24-109,0 24 1,0 0-17,0 0 1,0 0 15,0 0 0,0 1-15,0-1-16,0 0 31,0 0 1,0 0-17,0 1 1,0-1 31,25 25-32,0 0 17,0 0 30,0 0-46,-1 0 31,1 0-47,0 25 62,-25-1-46,0 1-1,0 0 32,0 0-16,0 0 16,-25-25-31,25 24 0,-25-24-1,1 0 32,-1 0 62,74 0 282,-24 0-360,0 25 1,0-25 14,0 0 33,-25 25-64,0 0 63,24-25-62,-24 25 0,0 0 46,0-1-15,0 1 62,0 0-31,-24-25-78,-1 0 16,0 0 31,0 0-16,0 0 16,1 0-31,-1 0 31,0 0-1</inkml:trace>
  <inkml:trace contextRef="#ctx0" brushRef="#br0" timeOffset="113457.4491">1241 16545 0</inkml:trace>
  <inkml:trace contextRef="#ctx0" brushRef="#br0" timeOffset="118313.3833">1141 16594 0,'0'0'0,"0"25"219,0 0-203,0 0-1,0 0 1,0-1-1,0 1-15,0 0 16,0 25 15,0-26 16,-24-24 344,-1 0-344,25-24 15,-25 24-62,25-25 47,0 0 31,-25 25-62,25-25 78,0 50 1015,25 0-1078,-25 0-31,0-1 47,25-24-31,0 50 31,-25-25 15,24-25-46,-24 25 77,25-25 282,-25-25-296,25 25-33,-25-25-46,0 0 16,25 25 0,-25-25 31,25 25-16,-25-24 0,24 24 63,-24-25-79,0 0 173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28:44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3820 0,'0'-25'297,"25"25"-234,0 0-48,0 0 17,0 0-32,24 0 15,1 0 16,-25 0 1,-1 0-17,1 0 1,25 0 0,-25 0-16,-1 0 15,1 0 1,0 0 15,0 0-31,0 0 31,-1 0-31,26 0 32,-25 0-17,0 0 1,24 0-1,1 0 1,-25 0 0,-1 0-1,26 0 1,-25 0 15,0 0-31,0 0 16,-1 0 15,1 0-15,0 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29:22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6822 1910 0,'-25'0'187,"0"0"-78,0 0-15</inkml:trace>
  <inkml:trace contextRef="#ctx0" brushRef="#br0" timeOffset="4872.0799">6648 1885 0,'25'0'343,"0"0"-343,-1 0 16,1 0 0,0 0 30,0 0-30,0 0 0,-1 0 15,1 0-15,0 0-1,0 0 32,0 0-31,-1 0 15,1 0-15,0 0 15,0 25-16,0-25 32,-1 0-31,1 0 31,0 0 47,0 0 93,0 0 63,0 0-62</inkml:trace>
  <inkml:trace contextRef="#ctx0" brushRef="#br0" timeOffset="7375.1004">4986 1885 0,'0'-25'62,"25"1"-31,0 24 1,0 0 14,-1 0-14,1 0-17,0 0 17,0 0-1,0 0 203</inkml:trace>
  <inkml:trace contextRef="#ctx0" brushRef="#br0" timeOffset="9285.582">5656 1786 0,'49'25'219,"-24"-25"-204,0 0 16,0 0-31,0 0 32,-1 0-17,1 0 1,0 0 0,0 0-16,0 0 15,-1 0 1,1 0-1,0 0 1,0 0 0,0 0-1,-1 0 17,1 0-17,0 0 32,0 0-31,0 0 31,0 0-16,-25 25 109</inkml:trace>
  <inkml:trace contextRef="#ctx0" brushRef="#br0" timeOffset="21726.4774">6623 8806 0,'25'0'360,"0"24"-345,0-24 1,-1 0 15,1 0-15,0 0-1,0 0 1,24 0 15,-24 0 1,0 0-17,0 0 16,0 0-15,-1 0 0,1 0 15,0 0 0,0 0-15,0 0-1,-1 0 17,1 0-1,0 0-15,0 0-1,0 0 1,0 0 15,-1 0-15,1 0-1,0 0 17,0 0-17,0 0 1,-1 0-1,1 0 1,0 0 0,25 0-1,-26 0 1,26 0 15,-25 0 16,0 0-31,-1 0 15,26 0-15,-25 0-1,0 0 1,-1 0-16,1 0 15,0 0 17,0 0-17,0 0 1,-1 0 0,1 0 15,25 0-16,-25 0 17,24 0-17,-24 0 1,0 0-16,0 0 16,-1 0-1,1 0 1,0 0-1,0 0 17,0 0-1,0 0 16,-1 0 15,1 0-15,0 0 0,0 0-47,0 0 31,-1 0 1,1 0-17,0 25 1,0-25-1,0 25 17,-1-25-17,1 0 1,0 0 15,0 0 0,0 0-15,-1 0 0,1 0 15,0 25 0,0-25 16,0 0-31,-1 0 77</inkml:trace>
  <inkml:trace contextRef="#ctx0" brushRef="#br0" timeOffset="25222.0421">4812 8806 0,'25'0'344,"0"0"-313,25 0 1,-1 0-1,-24 0-31,0 0 16,0 0 15,0 0-31,-1 0 31,1 0 0,0 0 1,0 0-17,0 0 95,-25 24 46</inkml:trace>
  <inkml:trace contextRef="#ctx0" brushRef="#br0" timeOffset="28240.3661">5581 8806 0,'50'0'344,"-25"0"-328,0 0-1,-1 0 1,1 0-1,25 0 17,-25 0-17,24 0 1,-24 0 0,0 0-1,0 0 1,-1 0-1,1 0 1,0 0 0,0 0 15,0 0 0,-1 0-15,1 0-16,0 0 47,25 0-32,-25 0 17,-1 0 93,1 0 0</inkml:trace>
  <inkml:trace contextRef="#ctx0" brushRef="#br0" timeOffset="42645.0769">10170 1811 0,'25'0'250,"0"0"-234,0 0-1,-1 0 17,1 0-32,0 0 15,0 0 17,0 0-17,0 0 1,-1 0 15,26 0-31,-25 0 16,0 0-1,-1 0 1,26 0 0,-25 0-16,0 0 15,-1 0 1,1 0-1,0 0 1,0 0 0,24 25-1,-24-25 1,0 0 0,0 0-1,24 0 16,-24 0 1,0 0-17,0 0 17,24 0-17,-24 0 1,0 0-1,25 0 1,-26 0 0,1 0-1,0 0 1,0 0 0,24 0 312,1 0-313,0 0-15,74-25 16,-75 25 0,-24 0-1,25 0 1,-1 0-16,1-25 31,24 25-31,1 0 16,74-25-1,-75 25 1,-49 0 0,0 0-1,-1 0 1,26 0-1,0 0 17,-26 0-17,1 0-15,0 0 16,0 0 15,0 0 0,24 0-15,1 0 15,-25 0 1,0 25-17,-1-25 16,1 0-31,0 0 32,0 0-1,0 25 0,-1-25-31,1 0 16,0 25 15,0-25 16,0 0-31,-1 0-1,1 0 16,0 24 16,0-24-47,0 0 157</inkml:trace>
  <inkml:trace contextRef="#ctx0" brushRef="#br0" timeOffset="53184.1026">10220 10443 0,'74'0'266,"-49"0"-251,0 0-15,25 0 16,-1 0 0,-24 0-1,25 0 1,-1 0-16,26 0 16,-51 0-1,26 0 1,-25 0-1,24 0 1,26 0 0,-50 0 15,24 0-31,1 0 31,-25 0-15,-25 25-1,24-25 1,26 0 0,-25 0 15,0 0-15,-1 0-1,1 0 1,25 0-1,-25 0 1,-1 0 0,1 0-16,0 0 15,25 0 1,-25 0 0,24 0-1,-24 0 1,0 0-1,0 0 1,24 24 0,-24-24-1,0 25-15,0-25 16,-1 0 15,1 25-15,0-25-1,0 0 1,24 0 0,-24 25 15,0-25-15,0 0 15,0 0-16,-1 0 17,1 0-1,0 0-15,0 0-1,0 0 16,-1 0-15,1 0 0,0 0 46,0 0-46,0 0 15,-1 0 0,1 0 32,0 0-48,0 0 32,0 0-31,-1 0 15,1 0 47,0 0 16</inkml:trace>
  <inkml:trace contextRef="#ctx0" brushRef="#br0" timeOffset="63703.617">12353 10021 0,'0'0'0,"25"25"297,0 49-282,-1 26 1,26-1-1,0 50 1,49 198 0,-74-273-16,0-24 15,-1-1 1,-24 26 0,0-1-1,25 26-15,0-1 31,0 0-31,0 25 16,-1 149 0,-24-199-1,0-24 1,25 24 0,-25-24-1,0-25 1,0 173-1,0-123-15,25-26 16,-25 1 0,0-25-1,0-1-15,0 1 16,0 0 15,25-25 0,-25 25-15,0 0 15,25-25 1,-25 24-1,24-24 0,1 0-15,0 0-1,0 0 17,0 0-1,-1 0 0,1 0-15,0 0 46,-25-74 16,0 49-46,0 0-17,-25 25 204,0 0-203,1 0 15,24 25-16,-25-25 1,25 25-16,-25-25 16,25 25 15,-25 0-15,25-1-1,0 1 16,0 0-15,0 0 0,-25 24-16,25-24 15,0 0 1,-24 49 0,24-24-1,0-25 16,0 0 204,0 24-235,-25-24 15,25 25 1,-25 24 0,0 1-16,25-1 15,0 0 1,0-49 0,0 25-1,0-25 1,0 24-16,0 1 15,0-25 1,0 49 0,0 100-1,0-125 1,0 26-16,0-26 16,0-24-1,0 0 1,0 24-1,0 1-15,-25-25 32,25 0-32,-24 24 15,24-24 1,-25 25 0,25-25-1,0-1 1,-25 1-16,25 0 15,-25 25 1,0-26 0,1 51-1,-26-1 1,50-49 0,-25 0-16,0-25 15,25 49 1,-24-49-1,-26 0 1,50 25 437,-25-25-422,25 25 1,-25 0-1,0-25-31,25 25 16,-24-1 15,24 1-16,-25 0 1,25 0 0,-25 0 15,0-1 0,25 1 47,-25-25 16,25 25-63</inkml:trace>
  <inkml:trace contextRef="#ctx0" brushRef="#br0" timeOffset="72301.4956">10170 15205 0,'0'25'312,"25"-25"-296,0 0 15,0 25 0,-1-25 1,1 0-17,0 0 17,0 0-17,0 0 1,0 0-1,-1 0 17,26 0-17,0 0 1,-26 0 15,26 0 0,-25 0 1,24 0-32,-24 0 31,50-25-15,-51 25 15,26 0-16,-25 0 1,0 0 0,74 0-16,-50 0 15,-24 0 1,25 0 15,-25 0-31,-1 0 31,1 0-15,0 0-16,25 0 31,-26 0 1,1 0-17,25 0 16,24 0 1,-49 0-17,0 0 1,0 0 0,24 0-1,-24 0 1,0 0 15,0 0-31,0 0 16,-1 0 15,1 0-15,25 0-1,-25 0 1,24 0-1,-24 0 17,0 0-17,0 0 1,-1 0 0,51-25-1,-50 25 16,-1 0-15,26-25 31,-25 25-16,0 0 0,-1 0-15,1 0 47</inkml:trace>
  <inkml:trace contextRef="#ctx0" brushRef="#br0" timeOffset="79196.2431">13965 2332 0,'25'0'281,"0"0"-250,0 0-15,0 0 15,24 0 0,1 0-15,-25 0 0,-1 0 15,1 0 0,0 0-15,0 0-1,0 0 17,-1-25-1,1 25-31,0 0 15,0 0 17,0 0-1,24 0-15,-24 0 15,25 0-16,-25 0 1,-1 0-16,51 0 16,-50 0-1,-1 0 1,1 0 0,50 0-1,-26 0 1,-24 0-1,0 0 1,0 0 0,-1 0-1,1 0-15,0 0 16,0 0 0,0 0-1,24 0-15,-24 0 16,0 0-1,0 0 1,24 0 0,-24 0 15,0 0-15,0 0-1,24 0 1,-24 0-1,0 0 1,24 0 15,-24 0-15,25 0 15,-25 0 0,-1 0-15,1 0-16,0 0 16,0 25-1,25-25 1,-26 0 0,1 0-16,0 0 15,0 0 1,24 0-1,-24 0 1,0 0 15,0 0-15,0 0 15,-25 24 0,24-24-15,1 0-16,0 0 31,0 0 141</inkml:trace>
  <inkml:trace contextRef="#ctx0" brushRef="#br0" timeOffset="87153.8673">17612 2332 0,'24'0'188,"1"0"-157,0 0-31,0 0 16,0 0-1,0 0 1,-1 0-16,26 0 15,-25 0 1,0 0 0,-1 0-1,1 0-15,0 0 16,49 0 0,-24 0-1,0 0 1,-1 0-1,1 0-15,-25 0 16,24 0 0,1 0-1,-1 0 1,1 0-16,-25 0 16,24 0-1,1 0 1,0 0-1,-1 0 1,-24 0 0,74 0-16,-49 0 15,0 0 1,-1 0 0,1 0-1,-25 0-15,-1 0 16,1 0-1,0 0 1,0 0 0,24 0-1,1 0 1,-25 0 0,24 24-16,-24-24 15,0 0 1,0 0-1,0 0 1,-1 0-16,1 0 16,-25 25-1,25-25 1,0 0 0,0 0-1,-1 0 16,1 0-15,25 0 0,-1 25 15,-24-25-15,0 0-16,25 0 15,-26 0 16,1 25-15,0-25-16,0 0 16,0 0-1,0 0 17,-1 0-17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4T04:09:07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8310 0,'-24'24'94,"24"1"-79,-25-25 1,25 50 0,-25 24-1,0-74 1,25 25 0,0 0-16,0 0 31,0-1-16,0 1 1,0 74 0,0-74-1,0 25-15,0-25 32,0-1 14,25 1-30,25 25 0,-26-25 15,1-25-31</inkml:trace>
  <inkml:trace contextRef="#ctx0" brushRef="#br0" timeOffset="1969.2394">9054 8483 0,'0'0'0,"0"25"265,0 0-155,0 0-32,0-1-31,0 1 31</inkml:trace>
  <inkml:trace contextRef="#ctx0" brushRef="#br0" timeOffset="3981.4505">9153 8558 0,'25'0'187,"-25"24"-171,0 1-1,0 0 17,25-25-17,-25 25 1,25-25 15,-25 25-15,24-1-1,-24 1 32,25 0 125,0 0 203,0 0-344,0-1 1</inkml:trace>
  <inkml:trace contextRef="#ctx0" brushRef="#br0" timeOffset="6618.1608">9352 8558 0,'25'0'110,"-1"0"-110,-24 24 15,25-24 1,-25 25 15,25-25-15,-25 25 15,0 0 0,0 0 1,0-1 46,0 1-31,0-50 390,0 1-421,0-1-1,25 25 1,-25-25 0,0 0 15,25 0 0,-25 1-15,0-1 62,24 25-16,1 0-30,0 0-17,0 0 32,0 0 31,-1 25 0,1-1-46,-25 1 46,0 0-47,0 0 16,0 0-47,0-1 141</inkml:trace>
  <inkml:trace contextRef="#ctx0" brushRef="#br0" timeOffset="18617.3003">9749 8285 0,'0'25'172,"0"-1"-172,0 1 16,0 0 109</inkml:trace>
  <inkml:trace contextRef="#ctx0" brushRef="#br0" timeOffset="20562.435">9749 8086 0,'0'25'172,"24"0"-157,1-25 16,-25 25-15,25-25 0,0 25-1,-25-1 17,49 1-17,-49 0 16,25 25-31,-25-1 32,25-24-1,-25 0 0,25-25-15,-25 25-1,0-1 1,0 1 0,0 0-1,0 0 1,0 0 0,0-1-1,0 1 1,0 25-1,-25-25-15,25-1 16,0 1 0,-25-25-1,0 50 1,25-1 0,-24-49-1,24 25 1,-25 25-1</inkml:trace>
  <inkml:trace contextRef="#ctx0" brushRef="#br0" timeOffset="140041.5415">21680 1662 0,'0'-25'171,"0"-25"-155,0-24 0,0-100-1,-25 125 1,25 24-16,0-25 16,-25 1-1,25-1 1,0 25-1,0-24 1,0 24 0,0-25-16,0 26 31,0-1-15,0 0-1,74 99 235,-49 1-250,0-1 31,25-24-31,-50-25 16,49 24 0,-24 75-1,0-99 1,-25 0 0,25 0-16,-1-1 31,-24 1-16,25-25 17</inkml:trace>
  <inkml:trace contextRef="#ctx0" brushRef="#br0" timeOffset="141096.8445">21630 1315 0,'50'0'94,"-1"-25"-78,1 25-1,-25-25 17,-1 25 93</inkml:trace>
  <inkml:trace contextRef="#ctx0" brushRef="#br0" timeOffset="142778.9677">22225 769 0,'-24'0'79,"-1"0"-64,0 25 16,0 0-31,-24-1 16,24 1 15,25 0-31,0 0 78,25 0 47,-1-25-109,26 24 0,-25-24-16,74 25 15,-74 0 1,24 0 0,-24-25-1,0 49 1,0-24 15,-25 0 32,0 0-48,0 0 1,0 24-1,-25-24 1,0-25 0,0 25-1,1-25 1,-51 25 0,50-25 15,1 0-31,-1 0 15,0 0 1,0 0 0,0 0-16,1 0 15,-1 0 17</inkml:trace>
  <inkml:trace contextRef="#ctx0" brushRef="#br0" timeOffset="144485.5997">22870 769 0,'0'-25'62,"-25"0"63,-74 1-109,74 24-1,-24 0 1,24 0 62,0 0-31,0 24 0,1-24-31,24 25 30,0 0-30,0 0 0,0 0-1,0-1 1,0 26 0,0-25-1,0 0 16,0-1-15,0 1 15,0 0 16,24 0-31,26 0-1,-25-1 17,0-24-17,-25 25 1,24-25 0,1 0-16,0 0 31,25 0 0,-26 0 0</inkml:trace>
  <inkml:trace contextRef="#ctx0" brushRef="#br0" timeOffset="148036.9355">23044 670 0,'25'0'125,"0"0"-109,-1 0-1,1-25 1,0 25 0,0-25-1,0 25-15,-1 0 47,1-25 16,0 25-17,-50 0 283,0 0-267,1 0-46,24 25 202,0 50-186,0-51-17,0 1-15,0 0 16,24 49 0,1-24-1,-25-25 16,0 0 1,0-1-17,0 1 1,0 0 46,-25-25 235,1 0-187,123 0 499,-50 0-609,1 0 16,-25 0-1</inkml:trace>
  <inkml:trace contextRef="#ctx0" brushRef="#br0" timeOffset="152014.9509">23515 471 0,'25'0'78,"99"0"-78,-74 0 16,-26 0-1,-24-25 1,25 25-1,0 0-15,0 0 110,0 0-79,-75 0 250,25 0-234,0 0 47,1 0 93,24 50-30,0-25-142,0 0 1,0 24 0,0-24-1,0 0 1,0 25 15,0-26 0,24 1-31,-24 0 16,0 0 15,0 0-15,0 49 15,0-49 47,0 0-62,0-1-1,0 1 1,0 0 0,0 0-1,0 0 17,0-1-17,0 1 1,0 0-1,-24 0 17,-1 0-1,25-1-15,-25-24-1,25 25 32,-25 0-16,25 0 1,0 0-17,0-1 16,0 1 1,0 0 30,0 0-46,0-75 140,0 25-140,0 1-1,0-1 1,0 0 0,0 0-1,0-24 1,0 24-1,0 0 1,0 0 62,50 25 297,24 0-359,1 0-1,-1 0 1,0 0 0</inkml:trace>
  <inkml:trace contextRef="#ctx0" brushRef="#br0" timeOffset="162436.7946">17711 2456 0,'0'24'172,"0"1"-157,25-25 17,0 0-17,24 0 1,-24 0 0,25 0-16,-26 0 31,1 0-16,0 0 1,0 0-16,24 0 31,-24 0-15,25 0 15,-25 0-15,49 0-1,-49 0 1,0 0 0,-1 0-16,1 0 15,0 0 17,0 0-17,0 0 1,-1 0 15,1 0 0,0 0-15,0 0 0,0 0-1,24 0 1,-24 0 15,0 0-15,0 0-1,-1 0 1,26 0 0,0 0-1,-26 0-15,1 0 16,0 0-1,25 0 1,-1 0 0,-24 0 15,0 0-15,0 0-16,0 0 15,24 0 1,1 0-16,-25 0 15,-1 0 1,1 0 0,0 0-1,0 0 1,0 0 0,-1 0-16,1 0 31,0 0-31,0 0 15,0 0 1,-1 0 15,1 0-31,0 0 16,0 0 15,0 0-15,-1 0-16,1 0 31,0 0-15,0 0 15,0 0-15,-1 25-16,1-25 15,0 0 1,0 0 15,0 0-15,-1 0-1,1 0 17,0 0 14,0 0-14,0 0-17,-25 25 32,25-25 16</inkml:trace>
  <inkml:trace contextRef="#ctx0" brushRef="#br0" timeOffset="170958.0503">13990 2456 0,'25'0'282,"25"0"-251,-26 0 0,1 0-15,0 0 15,0 0-31,24 0 16,-24 0 15,0 0-16,0 0-15,0 0 16,-1 0 15,26 0-15,-25 0 15,0 0-15,-1 0-16,1 0 31,0 0 0,0 0-15,0 0 0,0 0-1,-1 0 1,1 0 15,0 0-15,0 0-16,0 0 31,-1 0-15,1 0-1,0 0 1,0 0-1,0 0 1,-1 0-16,26 0 31,-25 0 1,0 0-17,-1 0 1,1 0-1,0 0 1,0 0 0,0 0-1,-1 0 1,1 0 0,0 0 15,0 0 438,0 0-438,-1 0-31,1 0 15,0 0 1,0 0 0,0 0-1,24-25 1,-24 25-16,0 0 16,24 0-1,-24-25 1,0 25-16,25 0 15,-26 0 1,26 0 0,-25-25-16,25 25 15,-26 0 1,1 0 0,0 0-1,0 0 1,24 0 15,-24 0-15,0 0-1,0 0 1,0 0 31,-1 0-16,1 0 0,0 0-15,0 0 31,0 0-32,-1 0 17,1 0-17,0 0-15,0 0 47,0 0-31,-1 0 31</inkml:trace>
  <inkml:trace contextRef="#ctx0" brushRef="#br0" timeOffset="180256.0682">10170 10368 0,'25'0'156,"0"0"-109,0 0-31,-1 0 15,1 0 0,0 0-15,0 0 15,0 0-15,0 0 30,-1 0-46,1 0 47,0 0-15,0 0-1,0 0-16,-1 0 17,1 0-17,0 0 17,0 0-17,0 0 1,-1 0 15,1 0 0,0 0-15,0 0 281,24 0-297,-24 0 31,0 0-15,0 0-16,0 0 31,-1 0 0,1 0-31,0 0 16,0 0 15,0 0-15,-1 0-1,1 0 17,0 0-17,0 0 32,0 0-31,-1 0 15,26 0 313,-25 0-313,0 0-15,-1 0-1,1 0 1,-25 25-1,25-25 1,0 0 0,0 0 46,0 0-31,-1 0-15,1 0 15,0 0-15,0 0 0,0 0 15,-1 0-31,1 0 15,0 0 1,49 0 0,-49 0-1,0 0-15,0 0 16,0 0 31,-1 0-16,1 0-15,0 0-1,0 0 17,24 0 30,-24 0-31,0 0 1,0 0-17,0 0 16,-1 0 1,1 0-17,0 0 1,0 0 15,0 0 0,-1 0-15,26 0 0,-25 0 15,0 0-31,-1 0 16,1 0-1,0 0 48,-25 25-16,25-25-1</inkml:trace>
  <inkml:trace contextRef="#ctx0" brushRef="#br0" timeOffset="191411.6053">21456 2604 0,'0'25'297,"0"0"-281,0 0-1,0 0 1,0 24-16,0-24 31</inkml:trace>
  <inkml:trace contextRef="#ctx0" brushRef="#br0" timeOffset="193194.6138">21680 2704 0,'0'25'187,"0"-1"-171,0 1-1,0 50 1,0-51-16,0 26 16,0-25-1,0 24 1,0-24 0,0 0-1,0 0 1,0 0-1,0-1 1,0 1 31,0 0-31,-25-25-1,25 25 16,-25-25-31,0 0 32,0 0 61,25-25 32,0 0-109,0 0 15,0-24 1,25 24-17,0 25 1,-25-25-1,25 25 1,0-25 0,-1 1-1,1-1 1,0 25 0,0 0 218</inkml:trace>
  <inkml:trace contextRef="#ctx0" brushRef="#br0" timeOffset="194489.6549">21804 2629 0,'0'-25'16,"24"25"171,-24 25-140,25-25-15,-25 50-17,0-25 1,0 0 218</inkml:trace>
  <inkml:trace contextRef="#ctx0" brushRef="#br0" timeOffset="211247.1742">20563 2729 0,'0'24'141,"-24"1"-125,-26 0-1,50 25-15,-25-1 16,0-49 0,25 50-1,0-25 1,0-1-1,0 1 1,0 0 0,0 25 15,0-1-15,0-24-1,0 25 1,0-26-16,0 1 15,0 25 17,0-25-17,50 49 1,-25-24 0,0-50-16,-1 24 15,1 1 1,0-25-1,-25 25 1,25-25 0,-25 25 31</inkml:trace>
  <inkml:trace contextRef="#ctx0" brushRef="#br0" timeOffset="212406.4279">20638 3051 0,'0'25'172,"0"0"-172,0 24 15,0 1 1,0-25 0,25 24-1,-25-24 1,0 0 0,0 0 46</inkml:trace>
  <inkml:trace contextRef="#ctx0" brushRef="#br0" timeOffset="213533.4253">20663 2927 0,'0'-25'234</inkml:trace>
  <inkml:trace contextRef="#ctx0" brushRef="#br0" timeOffset="216716.4459">20762 3076 0,'25'0'109,"-1"0"-78,1 25-15,-25-1 0,0 1 15,0 0-31,0 0 47,0 0 15,0-1-15,0 1-31,0-50 187,0 1-156,0-1-32,25 0 32,-25 0-31,0 0 46,25 25-15,0 0 31,0 0-62,24 0 0,-24 0 15,0 0 0,-25 25 16,0 0-31,0 0 15,25-25-16,-25 25 17,24-25 93,-24-25 0,0-25-125,0 25 31,0-49-15,0 49-1,0-24 1,0-51-1,0 76 1,0-1 0,0 0-1,0 0 1,0 0 0,0 1-1,0-1 1,-24 25-1,24-25 17,-25 25-1,0 0 47,0 0-62,25 50 109,0-26-94,0 1-15,0 0-1,0 0 16,0 0-31,25-25 16,-25 24 0,25 1-1,-25 0 1,49 0-16,-49 0 16,25 24-1,0-24 16,0 0-15,-25 0-16,0-1 31,25-24-15,-25 25 0,24-25-1,1 0 1,0 25 15,-25 0-15,25-25-16,0 25 31</inkml:trace>
  <inkml:trace contextRef="#ctx0" brushRef="#br0" timeOffset="218014.8999">20936 2927 0,'49'0'141,"1"0"-126,-25 0-15,-1 0 16,1 0 109,0 0-47,0 0-78,0 0 16,-1 0 109,1 0-16</inkml:trace>
  <inkml:trace contextRef="#ctx0" brushRef="#br0" timeOffset="219548.3694">21109 2431 0,'0'25'110,"0"-1"-95,50 26 1,-25-25 0,-1 24-1,1 1-15,-25-25 16,25-25 0,-25 25-1,0 0 1,0-1-1,0 26 1,0-25 15,25-25-15,-25 25 0,0-1-1,0 1 1,25-25-1,-25 25 1,24 0 0,-24 24 15,25-24-15,-25 0-1,0 0-15,25 0 16,-25-1-1,0 1 1,0 0 0,0 0-16,25 49 15,-25-49 1,0 0 0,0 0-16,0 24 15,0-24 1,0 0-1,-50 74 1,1-74 0,49 0-1,-25-25 1,25 24 0</inkml:trace>
  <inkml:trace contextRef="#ctx0" brushRef="#br0" timeOffset="226587.6949">20563 3820 0,'25'-25'172,"0"25"-156,25-25 0,-26 25-1,26-24 1,-25 24-16,24 0 15,1-25 1,-25 25 0,25-25-16,-26 25 15,26 0 1,24-25 0,1 0-1,-1 0-15,-24 25 16,-1 0-1,1-24 1,0 24 0,-26 0-1,-24-25 1,50 25 0,0 0-1,-26-25 1,1 0-1,0 25 1,49-25 47,-49 25-48,0-24 1,25 24-1,-26 0 32,1 0 0,0-25-31,0 25-1,0 0 1,-25-25 15,24 25 16</inkml:trace>
  <inkml:trace contextRef="#ctx0" brushRef="#br0" timeOffset="232080.3978">21184 3721 0,'0'49'281,"-25"-24"-266,0 25 1,-25 24 0,26-24-16,-26-25 15,50 24 1,-50-24 0,50 0-1,-49 0 1,24-1-16,0-24 15,0 0 1,25 25 0,-49-25-1,24 25 1,0 0 0,0-25-16,-24 25 15,24-25 1,25 24-1,-25-24 1,-25 0-16,1 0 16,24 0-1,-25 25 1,1-25 0,24 25-1,0-25 1,-24 0-16,24 0 15,-74 50 1,49-50 0,0 0-1,-24 24 1,49-24-16,-24 25 16,24-25-1,-25 0 1,25 0 15,0 25 0,1 0 1,-1 0-17,-74-25 204,-1 0-203,-24 0-1,75 0 1,-1 0-1,-49 0 1,74 0 0,-24 0-16,-1 0 15,0 0 1,-74 0 0,75 0-1,24 0 1,-25 0-1,1 0 1,24 0 0,0 0-16,-25 0 15,26 0 17,-26 0-32,25 0 31,0 0-16,1 0 1,-51 24 0,26-24-1,24 0 1,-25 0 0,25 25 15,1-25-16,-1 0 1,0 0 109,25 25-109,-50 0 15,50 0 63,-24-25-79,-1 0 17,25 24-17,0-48 204,0-1-188,0 0 0,0 0-15,25 0 31,-25 1-16,24-1 0,-24 0-31,25 25 47,-25 25 250,0 0-281,-25-25-1,25 24 1,0 1 31,0 0-16,-24-25-15,24 25 31,0 0-16,0-1 250,0 1-234,24-25 172,1 0-204,0 0 1,0 0-16,0 0 31,-1 0 110,1 0-110</inkml:trace>
  <inkml:trace contextRef="#ctx0" brushRef="#br0" timeOffset="234057.8664">21184 4738 0,'0'124'125,"0"-75"-110,0 1 1,0 0-1,0-26-15,0 1 16</inkml:trace>
  <inkml:trace contextRef="#ctx0" brushRef="#br0" timeOffset="235077.0304">21208 4638 0</inkml:trace>
  <inkml:trace contextRef="#ctx0" brushRef="#br0" timeOffset="237923.2861">21332 4738 0,'0'24'78,"0"1"-47,0 0-31,0 0 16,25 25-1,0 24 1,-25-49 0,0 0-1,0-1 17,0-73 124,0 24-141,25-25 1,0 1 0,-25 24-1,0 0 1,24 25 0,-24-25 30,25 25-30,0 0 47,0 0-17,24 75 17,-24-26-63,-25-24 16,0 0-1,0 0 16,25-25 63,0 0-16,0 0-62,-25-50 0,49-24-1,-49 49-15,0 0 16,0 0-1,0 0 1,25 25 15,-25-24-31,0-26 47,0-24-31,0 24-1,0 25 1,0-24 0,0 24-1,0-25-15,-25 25 16,25 1 0,-25-1 15,1 25 16,-1 0 31,25 74 47,0 1-110,0-51 1,0 26-16,25 0 16,-1-1-1,1-24 1,0 0 0,-25 24-1,25-49 1,-25 25-16,49 0 31,-49 0-15,25 0 15,-25 0 0,25-1 0,0-24 16</inkml:trace>
  <inkml:trace contextRef="#ctx0" brushRef="#br0" timeOffset="239079.4148">21630 4663 0,'0'0'0,"74"-25"16,-49 25-1,25 0 1,-25 0-16,-1 0 31,1 0-31,0 0 63,0 0 15</inkml:trace>
  <inkml:trace contextRef="#ctx0" brushRef="#br0" timeOffset="241792.3586">22201 4415 0,'0'25'157,"0"74"-142,0-74 1,0 0-16,0 24 15,0-24 1,0 0 0,0 0-1,0 0 17,0-1-17,0 1 32,0 0 172,24-50-47,51-49-172,-50-1 15,-1 51 1,1-1 0,-25 0-1,25 25 32,-25-25 0,-50 25 219,50 25-251,-24-25 1,24 25-1,0 0 64,-25-25 14,25 24-30,0 1 15,0 0-62,25 0 15,24 0 0,-24-25 16</inkml:trace>
  <inkml:trace contextRef="#ctx0" brushRef="#br0" timeOffset="242721.6074">22721 4663 0,'100'0'94,"-51"0"-94,-24 0 47</inkml:trace>
  <inkml:trace contextRef="#ctx0" brushRef="#br0" timeOffset="243780.8246">22746 4465 0,'-25'0'31,"50"0"188,0 0-204,25 0 1,-26 0-1</inkml:trace>
  <inkml:trace contextRef="#ctx0" brushRef="#br0" timeOffset="245445.6034">23143 4291 0,'-25'0'172,"1"25"-156,24 0-1,-25-25 48,25 25 390,0-1-438,0 1 17,0 0 30</inkml:trace>
  <inkml:trace contextRef="#ctx0" brushRef="#br0" timeOffset="247306.8412">23366 4390 0,'-24'0'93,"24"25"-77,-25 0 0,25 25 15,0-26-16,0 1-15,0 0 16,-25 0 0,25 0-1,0-1 1,0 1-16,0 0 16,0 0-1,0 0 1,0-1-1,-25-24 17,25 25-17,-25 0 48,1-25-16,-1 0 31,0 0-63,25-25 204,0-24-188,25 49-15,-25-25 0,25 25-1,49-50 1,-49 50 15,-25-25-15,25 25-1,-1 0 17,1-24-17,0-1 17,25 25 77,-26 0-93</inkml:trace>
  <inkml:trace contextRef="#ctx0" brushRef="#br0" timeOffset="249441.2572">23490 4217 0,'25'49'141,"0"-49"-126,-25 25 1,25-25-1,-25 25-15,0 0 47,0 0-15,0 24-17,0-24 63,0 0 110</inkml:trace>
  <inkml:trace contextRef="#ctx0" brushRef="#br0" timeOffset="251174.4979">17562 5011 0,'25'0'140,"49"24"-124,1-24 0,-1 25-1,-24-25 1,-1 25 0,1-25-1,-25 0 16,0 0 16,-1 0-31,1 0 62</inkml:trace>
  <inkml:trace contextRef="#ctx0" brushRef="#br0" timeOffset="253120.6084">23714 4762 0,'24'0'172,"-24"25"-109,0 0-32,0 25-31,0-25 16,0-1-1,-24 51 1</inkml:trace>
  <inkml:trace contextRef="#ctx0" brushRef="#br0" timeOffset="254110.6363">23714 4614 0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36:24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10096 10443 0,'25'0'171,"-1"0"-155,26-25 0,49 25-1,-74 0 1,0 0 0,0 0-1,0-25 1,-1 25-1,1 0 17,0 0-32,25 0 31,-26-25 0,26 25-15,-25 0-1,49 0-15,-49 0 16,0 0 0,0 0 15,-1 0-15,1 0-16,0 0 31,25 0-16,24 0 17,-49 0-17,24 0 1,-24 0-16,25 0 16,-25 0-1,24 0 1,26 0-16,-51 0 15,26 0 1,-25 0 0,0 0-1,0 0 1,-1 0-16,1 0 31,0 0 0,25 0-15,24 0-16,-24 0 31,-26 0-15,1 0 0,0 0-1,25 0 1,-26 0-16,26 0 31,-25 0-15,74 0-1,-74 0 1,24 0 0,-24 0-16,25 0 31,-25 0-16,-1 0 1,1 0-16,0 0 78,0 25-47,0-25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22T04:36:1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14065 3770 0,'49'0'172,"-24"0"-172,0 0 16,0 0-1,-1 0 48,26 0-16,-25 0-32,74 0 1,-49 0 0,-26 0-1,26 0 1,25 0-16,-1 0 15,0 0 1,150 0 0,-125 0-1,0 0-15,75 0 16,-26 0 0,1 0-1,0 0 1,50 0-1,-1 0 1,248 0 0,-321 0-1,23 0 1,-24 0-16,-49 0 16,24 0-1,0 0 1,-24 0-1,24-49 1,-25 24-16,25 25 250,-74 0-234,50 0-1,-1 0 1,1 0 0,24 0-1,0 0 1,149 50-16,-149-50 15,-24 0 1,-1 0 0,-24 24-1,-1-24-15,1 0 16,-25 0 0,-1 0-1,1 0 1,0 0-1,0 0 1,0 0 31,0 0 0,-1 0 0</inkml:trace>
  <inkml:trace contextRef="#ctx0" brushRef="#br0" timeOffset="2071.1225">6251 3721 0,'25'0'188,"0"0"-188,24 0 16,1 0-1,0 0 1,-26 0-1,26-25-15,24 25 16,1 0 0,74 0-1,-75 0 1,0 0 0,1 0-1,-26 0 1,1 0-16,0 0 15,-1-25 1,1 25 0,-25 0-16,0 0 15,-1 0 1,1 0 125,0 0-79,0 0 1,0 0-1</inkml:trace>
  <inkml:trace contextRef="#ctx0" brushRef="#br0" timeOffset="29537.5591">6003 3795 0,'50'0'188,"-26"0"-172,1 0-16,25 0 15,0 0 1,-26 0-1,1 0 1,25-25 0,-1 25-1,-24 0-15,0 0 16,25 0 0,-26 0-1,1 0 1,0 0-16,0 0 15,0 0 1,-1 0 31</inkml:trace>
  <inkml:trace contextRef="#ctx0" brushRef="#br0" timeOffset="33365.5292">12924 3845 0,'24'0'125,"26"0"-109,148-25-1,-74 25 1,0-25 0,-24 25-16,222-25 15,-173 1 1,-50 24-1,25-25-15,25 25 16,-50 0 0,50-25-1,-50 25 1,25-25-16,-24 25 16,48 0-1,-48-25 1,48 25-16,-48 0 15,24 0 1,25 0 0,-50 0-1,0 0 1,25 0-16,-50 0 16,1 0-1,-1 0 1,1 0-16,-1 0 15,-24 25 1,-1-25 0,1 0-16,-25 0 15,24 0 1,-24 0 0,0 25-1,25-25-15,-26 0 47,-24 25-16,25-25-15,0 0 15,0 0-31,0 0 16,-1 0-1,1 0 17,0 0-17,0 0 17,0 0-32,-1 25 15,26-25 1,0 0-1,-1 0-15,1 0 16,-1 24 0,-24-24-1,25 0-15,-25 0 16,-1 0 0,1 0-1,0 0 1,0 25-1,24-25 1,-24 0-16,0 0 16,0 0-1,0 0 17,-1 0-17</inkml:trace>
  <inkml:trace contextRef="#ctx0" brushRef="#br0" timeOffset="44723.1389">13370 4068 0,'25'0'187,"24"0"-171,26 0-16,-1 0 16,1 0-1,24 25 1,0-25 0,0 25-1,1-25 1,24 24-16,-25-24 15,50 25 1,-25-25 0,49 25-1,1 0-15,-50 0 16,25-1 0,24 1-16,-73-25 15,-1 0 1,-25 0-16,1 0 15,-1 0 282,-24-25-281,24 1 0,25-1-16,75-25 15,-25 25 1,-25 25-1,0-24 1,0-1 0,25 0-16,-25 25 15,49-25 1,-24 0 0,-25 1-1,0 24-15,-25 0 16,1 0-1,98 0 1,-148 0 0,24 0-16,-24 0 15,-1 0 1,26 0 0,-26 0-1,-24 24 1,25-24-16,-25 0 15,24 25 1,1-25 0,24 0-1,1 0 1,-1 25 0,0-25-16,-24 0 15,-25 0 1,0 0-1</inkml:trace>
  <inkml:trace contextRef="#ctx0" brushRef="#br0" timeOffset="195088.6745">6152 3919 0,'-25'0'15,"50"0"126,0 0-126,0 0 1,49 0 0,0-25-1,1 25 1,24 0-16,-25 0 16,1 0-1,-1 0 1,75-24-1,-99 24 1,-1 0 0,-24 0-1,0 0-15,24 0 16,-24-25 0,0 25-1,25 0 1,-25-25-1,24 25 1,1 0 0,-1 0-16,1-25 15,0 25 1,-26 0 0,1 0-1,0 0 16,-25-25 626</inkml:trace>
  <inkml:trace contextRef="#ctx0" brushRef="#br0" timeOffset="524611.0956">21828 3721 0,'25'0'1015,"0"0"-983,0 0-17,0 0 1,-1 0 31,1 0-32,0 0 32,0 0 0,0 0-16,0 0-15,-1 0 15,1 0 1,0 0-17,0 0 16,0 0 1,-1 0 46,1 0-16</inkml:trace>
  <inkml:trace contextRef="#ctx0" brushRef="#br0" timeOffset="537797.6529">17314 2704 0,'25'0'406,"0"0"-390,24 0-1,-24 0 1,0 0-1,24 0 1,75 0-16,-49 0 16,-25 0-1,-1 0 1,-24 0 0,25 0-1,-1 0-15,-24 0 16,0 0-1,0 0 1,-1 0 0,1 0-16,25 0 15,-25 0 1,-25-25 0,49 25-1,-24 0-15,0 0 16,0-25-1,24 25 1,-24 0 0,0 0 31,0 0-16,-1 0 0,26-25-15,0 25 15,-26 0 0,26 0-31,-25 0 16,24 0 15,-24 0 0,0 0-31,0 0 16,0 0 15,-1 0 0,1 0 1,0 0-17,0 0 32,-25 25-16,25-25-31,-25 25 219,0 0-203,0 0 46,0-1-46,0 26 15,0-25 0,0 24-15,0-24 31</inkml:trace>
  <inkml:trace contextRef="#ctx0" brushRef="#br0" timeOffset="540515.5118">17388 2729 0,'-24'0'15,"24"-25"1,-25 25 62,0 0-31,0 0-16,0 0 1,1 0 14,-1 0 64,25 25 249,0-1-359,0 1 31,0 0-15,0 0 0,0 0 15,0-1 0,0 1 0,0 0 1,0 0 15</inkml:trace>
  <inkml:trace contextRef="#ctx0" brushRef="#br0" timeOffset="550998.8424">21159 3770 0,'25'0'313,"-1"0"-298,1 0 1,50 0 0,-51 0-1,1 0 1,25 0 0,-25 0-1,-1 0 1,1 0-1,0 0 17,0 0-1,0 0 125,-1 0-109</inkml:trace>
  <inkml:trace contextRef="#ctx0" brushRef="#br0" timeOffset="555051.429">15330 2927 0,'0'-25'250,"0"0"-219,0 1 16,0-1-31,0 0-1,0 0 79,0 0-78,0 1 77,0-1-30,24 25 109,51 0-157,-1 0-15,1-25 16,49 25 0,-50 0-1,1-25 1,-26 25-16,1-25 15,-1 25 1,1-25 0,-25 25-1,24 0 1,-24 0-16,0 0 31,0 0-15,49 0-1,-49 0 1,0 0-16,0 0 16,-1 0-1,1 0 1,0-24 0,25 24-1,-26 0 1,1 0-16,25 0 15,24 0 1,-49 0 0,0 0-1,0 0 1,0 0 0,-1 0-1,1 0 1,0 0 15,0 0-15,0 0-1,-1 0 1,1 0 0,0 0-1,0 0 48,0 0-32,-1 0 31,-24 24 235,25-24-281,-25 25 0,0 0-16,0 0 31,0 0-16,0 0 32,25-1-15,-25 1-1,0 0 31,0 0-15,0 0-16,25-25 1,-25 24-1</inkml:trace>
  <inkml:trace contextRef="#ctx0" brushRef="#br0" timeOffset="571683.0133">20985 3894 0,'25'0'156,"0"0"-140,24 0 15,1 0-31,99-24 15,-75 24 1,1 0 0,-26 0-16,1 0 15,-1 0 1,26 0 0,-50 0-1,24-25 1,-24 25-16,49 0 15,1 0 32,-50 0-31,-1 0 0,1 0-1,25 0 1,-25-25-16,0 25 15,-1 0 1,26 0 0,-25 0 15,0 0 47,-1 0-62</inkml:trace>
  <inkml:trace contextRef="#ctx0" brushRef="#br0" timeOffset="574998.5178">18902 3994 0,'-25'0'172,"-99"0"-157,0 0 1,0 0 0,-199 0-1,174 24 1,-49-24-16,74 0 16,-25 0-1,50 25 1,-25-25-1,-25 0-15,50 0 16,-50 25 0,25-25-1,0 0-15,-25 0 16,50 25 0,-75-25-1,50 0 1,-25 25-1,-24-1 1,49-24 0,-248 50-1,198-25 1,-24 0 0,-1-25-16,26 24 15,-26-24 1,-347 0-1,348 0 1,-1 0-16,51 0 16,24 0-1,49 0 1,-74-24 0,50 24-1,0 0 1,49 0-16,1 0 15,24 0 1,0 0 0,0 0-1,25-25 79,25 25 78,0 0-156,0-25-16,24 25 15,26-50 1,74 26-1,-50 24-15,25 0 16,-25 0 0,0 0-1,0-25-15,1 25 16,-26 0 0,25-25-1,-24 25-15,-1 0 16,-24 0-1,24 0-15,1 0 16,-26 0 0,1 0-1,24 0 1,1 0 0,-51 0-1,51 0-15,-26 0 16,1 0-1,25 0 1,-1 0 0,-24 0-1,24 0-15,0 0 16,1 0 0,24 0-1,149 0 1,-149 0-16,50 0 31,-25 0-15,75 0-16,-26 0 15,373-25 1,-323 0 0,-24 25-1,24-49 1,-25 49-16,-24 0 15,-50 0 1,0 0 0,-50 0-1,26 0 1,-51 0-16,26 0 16,-1 0-1,100 0 1,-75-50-1,-50 50 345,1 0-345,24 0-15,1 0 16,24 25 0,-24 0-1,-1 0 1,0-25-16,-49 24 16,0-24-1,0 0 1,-25 25-1</inkml:trace>
  <inkml:trace contextRef="#ctx0" brushRef="#br0" timeOffset="589568.4242">6276 3721 0,'0'49'187,"0"125"-171,0-100-1,0 26 1,0-51 0,0 26-16,0-1 15,0-49 1,0 0-16,0-1 16,0 1 15,0 0 0,0 0 0,0-50 188,0 0-188,0-24-15,0-1 0,-25-49-1,25 49-15,0-24 16,0 24-1,0 25 1,0 1-16,-25 24 16,25-25-1</inkml:trace>
  <inkml:trace contextRef="#ctx0" brushRef="#br0" timeOffset="591603.545">6152 4018 0,'0'-24'109,"0"-26"-109,0 25 16,25-24-1,-25 24 1,0 0 0,25 25-1,-1-25 1,-24 0 0,25 1-1,0-1-15,-25 0 16,25 25-1,-25-25 32,25 25 16,-25 50 156,24-50-204,1 25 1,-25-1-1,0 1-15,25-25 16,-25 25 0,0 0 15,25-25-15,-25 25-1,0-1 1,0 1 15,25-25 0,-25 25-15,0 0 78,-50-25-1,25 25-77,0-25 0,1 0-1,-26 0 1,25 0 0,-24 0-16,24 0 15,0 0 1,0 0-1,0 0 48,0 0-32</inkml:trace>
  <inkml:trace contextRef="#ctx0" brushRef="#br0" timeOffset="594693.4009">6598 2877 0,'0'25'15,"0"-50"173,0 1-188,0-1 31,0 0 16,0 0-32,0 0 17,0 1-17,0-1 17,0 0-17,0 0 32,25 25 78,0 0-109,0 0-1,49 0-15,-24-25 16,24 25 0,1-25-1,24 25 1,-25 0-1,1-24 1,-26-1 0,125 25-16,-124 0 15,-26-25 1,26 25 0,0 0-1,-26 0 16,1 0-15,25 0 109,-25 0-109,-1 0 93,-24 25 16,0 0-109,0 24-1,0 1 17,0-25-32,0 24 15,0-24 1,0 0-1,0 0 17,0 0-1,0-1 16,0 1 0</inkml:trace>
  <inkml:trace contextRef="#ctx0" brushRef="#br0" timeOffset="614438.5776">5904 4638 0,'0'0'0,"0"-24"94,0 48 93,0 1-140,25 0-31,-25 0-1,24-25 1,1 25 0,0-25 15,25 24-15,-26-24 15,51 0-31,-25 0 15,-1 0 1,1-24 0,-1 24-1,1-25-15,-25 0 16,0 25 0,24 0-1,-49-25 1,25 25-1,0 0 17,0 0-17,-1 0 1,-24 25 62,0-50 188,25 25-251,-25-25 1,0 1 0,25 24-1,0-25 16,0 0 1,-1 25-1,1 0-15,0 0 15,0 0-16,0 0 17,-1 0-1,1 25 0,0-25-15,0 0-1,-25 25 1,25-1 0,-1-24-1,1 0 17,0 0-17,0 0 16,24 0 1,-24-24-17,0-26 32,-25 25-16,25 25-15,-25-25 0,0 1-1,0-1 1,0 0 31</inkml:trace>
  <inkml:trace contextRef="#ctx0" brushRef="#br0" timeOffset="615736.7298">6623 4663 0,'0'25'62,"0"0"16,0 24-46,0-24-17,0 0 16,0 0 1</inkml:trace>
  <inkml:trace contextRef="#ctx0" brushRef="#br0" timeOffset="617998.7476">7367 4514 0,'75'0'172,"-50"0"-157,24 0-15,1 0 16,-1 0-1,1 0-15,24 0 16,-49 0 0,25 0-1,-1 0-15,1 0 16,0 0 0,-1 0-1,-24 0-15,0 0 16,24 0-1,1 0 1,0 0 0,-25 0 15,-1 0 0</inkml:trace>
  <inkml:trace contextRef="#ctx0" brushRef="#br0" timeOffset="658736.6824">19323 2009 0,'0'75'156,"0"-51"-141,0 26-15,0-25 16,0 0 0,0-1-1</inkml:trace>
  <inkml:trace contextRef="#ctx0" brushRef="#br0" timeOffset="660861.1699">18604 2059 0,'25'0'140,"-1"0"-140,1 0 31,0 0-15,-25 25 15,25-1 1,-25 1 14,0 0-14,0 0-17,0 0 1,0-1 0,-25 1 30,0-25-30,25 25-16,-25-25 16,25 25-1,-24-25 17,-1 0 14,50 0 142,-1 0-172,26 0-1,-25 0 1,0 0-1,-1 0 1,1 0 15,-25 25 1,25-25 14</inkml:trace>
  <inkml:trace contextRef="#ctx0" brushRef="#br0" timeOffset="663245.6659">18033 2108 0,'0'-24'31,"0"48"141,0 1-156,0 0 15,0 0 0,0 0-15,25-25 109,0 0-110,0 0 17,0 0-1,-1 0-16,-24-25 1,0 0 125,25 25-94,-25-25-16,0 50 375,0 0-375,0 0 16,0-1-16,0 26 16,0-25-15,0 0-17,0-1 1,0 1 78</inkml:trace>
  <inkml:trace contextRef="#ctx0" brushRef="#br0" timeOffset="665281.3922">17488 2158 0,'0'-25'46,"-25"25"33,0 0-17,0 0-62,25 25 31,-25-25-15,25 25 15,50 24 94,0-24-125,-1 25 16,1-50-1,-1 25 1,-49-1 0,25-24-1,-25 25 63,0 0 1,-25 0-33,1-25-30,-1 0 15,0 0 1,0 0-17,0-25 32,25 0 0,0-24-16,0 24 0,0 0-31,0 0 16,0 0 0,0 1-1,0-26 17,0 25-17,0-24 1</inkml:trace>
  <inkml:trace contextRef="#ctx0" brushRef="#br0" timeOffset="671788.5922">22473 3845 0,'25'0'235,"0"0"-220,0 0 1,24 0 0,1 0-1,0 0-15,-26 0 16,1 0 0,0 0 15,0 0-16,0 0 1,-1 0 0,1 0 343,-74 0-125,24 0-234,0 0 32,0 0-17,0 0 1,-24 0 0,24 0 15,0 0-16,0 0 1,1 0 15,-1 0-15,25 25 0,-25-25-1,0 0 1,0 0 62,50 0 266,0 0-329,0 0 1,0 0 0,-1 0-1,1 0 1,0 0-1,0 0 48</inkml:trace>
  <inkml:trace contextRef="#ctx0" brushRef="#br0" timeOffset="674438.421">22548 4018 0,'25'0'94,"-1"0"-79,1 0 1,0 0 0,0 0-1,0 0 1,-25-24-16,24 24 31,1 0 16,0 0-31,0 0 15,0 0 0</inkml:trace>
  <inkml:trace contextRef="#ctx0" brushRef="#br0" timeOffset="680255.4869">22697 4043 0,'0'25'938,"0"0"-860,0 0-47,-25 74-31,25-74 31,-25-1-15,25 1-1,-25-25 1,0 25 0,1 49-1,-1-74 1,0 50 0,-25-25-1,26 24 1,-51 26-16,50-50 15,-24 49 1,-1-49 0,1 0-1,-1 24 1,-124 75 0,100-124-1,-1 75 1,-24-1-16,0-49 15,0 49 1,-50-24 0,-297 99-1,272-75 1,0-49 0,50 0-1,-74 0-15,24-1 16,1 1-1,24-25 1,25 0 0,24 0-1,26 0 1,-75 0 0,75 0-1,24 0-15,-24 0 16,-1 0-1,-49-49 1,100 24 0,-26 0-1,25 0 1,0 0 0,-24-24-16,24 24 15,0 0 1,0 0-1,-24 1 1,24-26 0,0 25-1,0 0 1,0 1 0,1-1-1,-1-25-15,-50-24 16,51 49-1,-1-49 1,0 49 0,25 0-1,-25-25 1,0 25 0,25 1 15,0-1-16,-24-25 17,24 25-17,-25 1-15,25-1 32,0 0 14,0 0 1,0 0 0,0 50 125</inkml:trace>
  <inkml:trace contextRef="#ctx0" brushRef="#br0" timeOffset="682365.0549">18207 4514 0,'0'25'141,"0"0"-126,0 0 1,0 0-1,-25-25 1,25 24 0,0 1-1,0 0 17,0 0 93,0-50 109,0 0-218,0 0 15,0 1 16,0-1 0,0 0-47,0 0 62,25 25 94,0 0-78,0 0-46,-1 25-1,1 0 0,0-25-15,0 25-1,0-25 32,-25 24-31,24-24 46,-24 25-30</inkml:trace>
  <inkml:trace contextRef="#ctx0" brushRef="#br0" timeOffset="684586.3308">17488 4465 0,'24'0'156,"1"0"-109,25 0-47,-25 0 15,99 0 1,-75 0 0,1 0-1,0 0 1,-1 0-16,-24 0 15,25 0 1,-26 0 0,26 0-1,-25 0 1,0 0-16,49 0 16,-49 0-1,0-25-15,24 25 16,1 0-1,-1 0 1,-24 0 0,0-25-1,25 25 1,-26 0 0,51 0-16,-50-25 15,24 25 1,-24 0-1,0 0 1,24 0 0,-24 0-16,0 0 15,0 0 1,25-24 0,-26 24-1,51-25 1,-50 25-1,-1 0 1,1 0 0,0 0-1,0 0 1,24 0 0,-24 0-1,0 0 1,0 0-1,0 0 17,-1 0-1,1 0-31,0 0 47,25 0-16,-26 0-15,1 0 31,0 0 31,0 0-78,0 0 47</inkml:trace>
  <inkml:trace contextRef="#ctx0" brushRef="#br0" timeOffset="692642.8739">21952 3919 0,'0'25'157,"0"49"-142,0-49 1,0 50 0,-49 49-16,-26 0 15,1 74 1,-25-49-1,0 0 1,-1-50-16,1 25 16,0 0-1,0 0 1,0-25 0,-249 199-1,224-199 1,-25-24-1,1-1-15,24 0 16,-25-24 0,0-25-1,50 0 1,-25-1 0,-50 1-16,50-25 15,-25 25 1,25-25-1,-149 0 1,174 0 0,25 0-1,-26 0 1,-123 0 0,149 0-16,-25 0 15,-1 0 1,-24 0-1,75 0-15,-50-25 16,24 0 0,1 1-1,-1 24 1,1-50 0,-25 0-1,49 26 1,0-26-16,1 25 15,-26-24 1,1-51 0,24 51-1,50-1-15,-49 0 16,24 1 0,0-1-1,-24-24 1,24 24-1,-25 1 1,25-26 0,-24 1-16,-1-25 15,25 24 1,-24 26 0,-51-150-1,51 125 1,-1 24-16,50 25 15,-49-24 1,24 49 15,25-25-15,0 0 15,-25 0-31,0 25 16,25 50 1078,0-25-1094,0 24 15,0-24 1,0 0-16,0 0 15,0-1 1,0 26 0,0-25 31,0 0 15,-25-25 79,25-25-110,0-25 0,0 25-15,0 1-16,0-1 15,0 0 17,0 0-1,-24 0 16,24 1-32,0-1 157,0 0-109,0 0 46,24 25 94,1 0-203,0 0 16,0 0 0,24 0-1,-24 0 1,0 0-16,0 0 15,0 25 17,-1-25 15,-24 25-32,25 0 32,-25-1 16</inkml:trace>
  <inkml:trace contextRef="#ctx0" brushRef="#br0" timeOffset="696133.7816">14982 4514 0,'75'0'594,"-26"0"-250,-24 0-329,99 0-15,-74 0 16,24 0 0,-24 0-1,-1 0 1,26 0-16,-26 0 15,1 0 1,-25 0 0,25 0-1,-26 0 1,26 0 0,24 0-1,-49 0 1,0-24-1,25 24-15,-26 0 16,1 0 0,50-25-1,-26 25 1,-24 0 0,0 0-1,0 0 1,-1-25-1,1 25 1,25 0 0,-25 0-1,24 0 1,26-25 0,-51 25 15,1 0 0,0 0-15,0 0-1,0 0 17,-1 0-17,1 0 1,0 0 15,0 0-15,0 0 15,0 0 16,-1 0-16,1 0 0,0 0 1,0 0 30,0 0 1,-1 0 62,1 0-94,0 0 16,-25 25 15,25-25-31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 smtClean="0"/>
              <a:t>CS1010 Programming Methodology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491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0A23-141C-4D93-8016-45B083102E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 smtClean="0"/>
              <a:t>CS1010 Programming Methodology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324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 smtClean="0"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432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 smtClean="0"/>
              <a:t>CS1010 Programming Methodology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22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 smtClean="0"/>
              <a:t>CS1010 Programming Methodology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040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300" smtClean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235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7.x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03</a:t>
            </a:r>
            <a:br>
              <a:rPr lang="en-US" dirty="0" smtClean="0"/>
            </a:br>
            <a:r>
              <a:rPr lang="en-US" sz="3200" dirty="0" smtClean="0"/>
              <a:t>Introduction to 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506413" y="1573213"/>
            <a:ext cx="8229600" cy="669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0813" y="2298700"/>
            <a:ext cx="6240462" cy="3048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main function heading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	declarations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Form of a C Program</a:t>
            </a:r>
          </a:p>
        </p:txBody>
      </p:sp>
    </p:spTree>
    <p:extLst>
      <p:ext uri="{BB962C8B-B14F-4D97-AF65-F5344CB8AC3E}">
        <p14:creationId xmlns:p14="http://schemas.microsoft.com/office/powerpoint/2010/main" val="21679742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4921155" y="1405009"/>
            <a:ext cx="3916363" cy="295275"/>
          </a:xfrm>
          <a:prstGeom prst="borderCallout2">
            <a:avLst>
              <a:gd name="adj1" fmla="val 38708"/>
              <a:gd name="adj2" fmla="val -2106"/>
              <a:gd name="adj3" fmla="val 38708"/>
              <a:gd name="adj4" fmla="val -11815"/>
              <a:gd name="adj5" fmla="val -33870"/>
              <a:gd name="adj6" fmla="val -21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FF3300"/>
                </a:solidFill>
              </a:rPr>
              <a:t>st</a:t>
            </a:r>
            <a:r>
              <a:rPr lang="en-US" sz="1400">
                <a:solidFill>
                  <a:srgbClr val="FF3300"/>
                </a:solidFill>
              </a:rPr>
              <a:t>an</a:t>
            </a:r>
            <a:r>
              <a:rPr lang="en-US" sz="1400" b="1">
                <a:solidFill>
                  <a:srgbClr val="FF3300"/>
                </a:solidFill>
              </a:rPr>
              <a:t>d</a:t>
            </a:r>
            <a:r>
              <a:rPr lang="en-US" sz="1400">
                <a:solidFill>
                  <a:srgbClr val="FF3300"/>
                </a:solidFill>
              </a:rPr>
              <a:t>ard Library, </a:t>
            </a:r>
            <a:r>
              <a:rPr lang="en-US" sz="1400" b="1">
                <a:solidFill>
                  <a:srgbClr val="FF3300"/>
                </a:solidFill>
              </a:rPr>
              <a:t>i</a:t>
            </a:r>
            <a:r>
              <a:rPr lang="en-US" sz="1400">
                <a:solidFill>
                  <a:srgbClr val="FF3300"/>
                </a:solidFill>
              </a:rPr>
              <a:t>nput-</a:t>
            </a:r>
            <a:r>
              <a:rPr lang="en-US" sz="1400" b="1">
                <a:solidFill>
                  <a:srgbClr val="FF3300"/>
                </a:solidFill>
              </a:rPr>
              <a:t>o</a:t>
            </a:r>
            <a:r>
              <a:rPr lang="en-US" sz="1400">
                <a:solidFill>
                  <a:srgbClr val="FF3300"/>
                </a:solidFill>
              </a:rPr>
              <a:t>utput, </a:t>
            </a:r>
            <a:r>
              <a:rPr lang="en-US" sz="1400" b="1">
                <a:solidFill>
                  <a:srgbClr val="FF3300"/>
                </a:solidFill>
              </a:rPr>
              <a:t>h</a:t>
            </a:r>
            <a:r>
              <a:rPr lang="en-US" sz="1400">
                <a:solidFill>
                  <a:srgbClr val="FF3300"/>
                </a:solidFill>
              </a:rPr>
              <a:t>eader-file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201839" y="2039630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4380"/>
              <a:gd name="adj5" fmla="val 145162"/>
              <a:gd name="adj6" fmla="val -25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FF3300"/>
                </a:solidFill>
              </a:rPr>
              <a:t>Beginning </a:t>
            </a:r>
            <a:r>
              <a:rPr lang="en-US" sz="1400" dirty="0">
                <a:solidFill>
                  <a:srgbClr val="FF3300"/>
                </a:solidFill>
              </a:rPr>
              <a:t>of program</a:t>
            </a: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1602616" y="5067869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3236"/>
              <a:gd name="adj5" fmla="val -86669"/>
              <a:gd name="adj6" fmla="val -522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End of Segment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1069216" y="2934269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5440"/>
              <a:gd name="adj5" fmla="val 82259"/>
              <a:gd name="adj6" fmla="val -27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Start of Segment</a:t>
            </a:r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3957851" y="3091218"/>
            <a:ext cx="2463373" cy="343517"/>
          </a:xfrm>
          <a:prstGeom prst="borderCallout2">
            <a:avLst>
              <a:gd name="adj1" fmla="val 38708"/>
              <a:gd name="adj2" fmla="val -2074"/>
              <a:gd name="adj3" fmla="val 38708"/>
              <a:gd name="adj4" fmla="val -9903"/>
              <a:gd name="adj5" fmla="val 146027"/>
              <a:gd name="adj6" fmla="val -839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Function for printing text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955808" y="4148926"/>
            <a:ext cx="1703387" cy="280988"/>
          </a:xfrm>
          <a:prstGeom prst="borderCallout2">
            <a:avLst>
              <a:gd name="adj1" fmla="val 40676"/>
              <a:gd name="adj2" fmla="val -4847"/>
              <a:gd name="adj3" fmla="val 40676"/>
              <a:gd name="adj4" fmla="val -13231"/>
              <a:gd name="adj5" fmla="val -98745"/>
              <a:gd name="adj6" fmla="val -356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3300"/>
                </a:solidFill>
              </a:rPr>
              <a:t>End of statement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660176" y="4549706"/>
            <a:ext cx="2105025" cy="295275"/>
          </a:xfrm>
          <a:prstGeom prst="borderCallout2">
            <a:avLst>
              <a:gd name="adj1" fmla="val 38708"/>
              <a:gd name="adj2" fmla="val 103921"/>
              <a:gd name="adj3" fmla="val 38708"/>
              <a:gd name="adj4" fmla="val 117565"/>
              <a:gd name="adj5" fmla="val -210171"/>
              <a:gd name="adj6" fmla="val 1366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3300"/>
                </a:solidFill>
              </a:rPr>
              <a:t>Insert a new line</a:t>
            </a:r>
          </a:p>
        </p:txBody>
      </p:sp>
    </p:spTree>
    <p:extLst>
      <p:ext uri="{BB962C8B-B14F-4D97-AF65-F5344CB8AC3E}">
        <p14:creationId xmlns:p14="http://schemas.microsoft.com/office/powerpoint/2010/main" val="42642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Preprocessor Directives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A C program begins with # which provides an instruction to the C preprocessor </a:t>
            </a:r>
          </a:p>
          <a:p>
            <a:pPr eaLnBrk="1" hangingPunct="1"/>
            <a:r>
              <a:rPr lang="en-US" sz="2400" dirty="0" smtClean="0"/>
              <a:t>It is executed </a:t>
            </a:r>
            <a:r>
              <a:rPr lang="en-US" sz="2400" b="1" dirty="0" smtClean="0"/>
              <a:t>before </a:t>
            </a:r>
            <a:r>
              <a:rPr lang="en-US" sz="2400" dirty="0" smtClean="0"/>
              <a:t>the actual compilation is done.</a:t>
            </a:r>
          </a:p>
          <a:p>
            <a:pPr eaLnBrk="1" hangingPunct="1"/>
            <a:r>
              <a:rPr lang="en-US" sz="2400" dirty="0" smtClean="0"/>
              <a:t>Two most common directives : </a:t>
            </a:r>
          </a:p>
          <a:p>
            <a:pPr lvl="1" eaLnBrk="1" hangingPunct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  <a:p>
            <a:pPr lvl="1" eaLnBrk="1" hangingPunct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 </a:t>
            </a:r>
          </a:p>
          <a:p>
            <a:pPr eaLnBrk="1" hangingPunct="1"/>
            <a:r>
              <a:rPr lang="en-US" sz="2400" dirty="0" smtClean="0"/>
              <a:t>In our example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(#include&lt;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) identifies the </a:t>
            </a:r>
            <a:r>
              <a:rPr lang="en-US" sz="2400" b="1" i="1" dirty="0" smtClean="0"/>
              <a:t>header </a:t>
            </a:r>
            <a:r>
              <a:rPr lang="en-US" sz="2400" dirty="0" smtClean="0"/>
              <a:t>file for standard input and output operations.  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514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Function </a:t>
            </a:r>
            <a:r>
              <a:rPr lang="en-US" b="1" dirty="0" smtClean="0"/>
              <a:t>main()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start of the program</a:t>
            </a:r>
          </a:p>
          <a:p>
            <a:pPr eaLnBrk="1" hangingPunct="1"/>
            <a:r>
              <a:rPr lang="en-US" dirty="0" smtClean="0"/>
              <a:t>Every C program has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 )</a:t>
            </a:r>
          </a:p>
          <a:p>
            <a:pPr eaLnBrk="1" hangingPunct="1"/>
            <a:r>
              <a:rPr lang="en-US" dirty="0" smtClean="0"/>
              <a:t>'main' is a C </a:t>
            </a:r>
            <a:r>
              <a:rPr lang="en-US" b="1" i="1" dirty="0" smtClean="0"/>
              <a:t>keyword.  </a:t>
            </a:r>
            <a:r>
              <a:rPr lang="en-US" dirty="0" smtClean="0"/>
              <a:t>We </a:t>
            </a:r>
            <a:r>
              <a:rPr lang="en-US" b="1" dirty="0" smtClean="0"/>
              <a:t>must not </a:t>
            </a:r>
            <a:r>
              <a:rPr lang="en-US" dirty="0" smtClean="0"/>
              <a:t>use it for any other purpose.</a:t>
            </a:r>
          </a:p>
          <a:p>
            <a:pPr eaLnBrk="1" hangingPunct="1"/>
            <a:r>
              <a:rPr lang="en-US" dirty="0" smtClean="0"/>
              <a:t>4 common ways of main declaration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50925" y="4284663"/>
            <a:ext cx="1600200" cy="1628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smtClean="0"/>
              <a:t>main(void)</a:t>
            </a:r>
            <a:endParaRPr 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{</a:t>
            </a:r>
          </a:p>
          <a:p>
            <a:pPr eaLnBrk="1" hangingPunct="1">
              <a:spcBef>
                <a:spcPct val="50000"/>
              </a:spcBef>
            </a:pPr>
            <a:endParaRPr lang="en-US" sz="1800" dirty="0"/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1800" dirty="0"/>
              <a:t>    return 0;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sz="1800" dirty="0"/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822575" y="4275138"/>
            <a:ext cx="1685925" cy="161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void main(void)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{</a:t>
            </a:r>
          </a:p>
          <a:p>
            <a:pPr eaLnBrk="1" hangingPunct="1">
              <a:spcBef>
                <a:spcPct val="50000"/>
              </a:spcBef>
            </a:pPr>
            <a:endParaRPr lang="en-US" sz="1800"/>
          </a:p>
          <a:p>
            <a:pPr eaLnBrk="1" hangingPunct="1"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689475" y="4270375"/>
            <a:ext cx="1643063" cy="161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main(void)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{</a:t>
            </a:r>
          </a:p>
          <a:p>
            <a:pPr eaLnBrk="1" hangingPunct="1">
              <a:spcBef>
                <a:spcPct val="50000"/>
              </a:spcBef>
            </a:pPr>
            <a:endParaRPr lang="en-US" sz="1800"/>
          </a:p>
          <a:p>
            <a:pPr eaLnBrk="1" hangingPunct="1"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6470650" y="4279900"/>
            <a:ext cx="1643063" cy="161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main( 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{</a:t>
            </a:r>
          </a:p>
          <a:p>
            <a:pPr eaLnBrk="1" hangingPunct="1">
              <a:spcBef>
                <a:spcPct val="50000"/>
              </a:spcBef>
            </a:pPr>
            <a:endParaRPr lang="en-US" sz="1800"/>
          </a:p>
          <a:p>
            <a:pPr eaLnBrk="1" hangingPunct="1">
              <a:spcBef>
                <a:spcPct val="50000"/>
              </a:spcBef>
            </a:pPr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curly braces </a:t>
            </a:r>
            <a:r>
              <a:rPr lang="en-US" b="1" dirty="0" smtClean="0"/>
              <a:t>{ }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Identify a </a:t>
            </a:r>
            <a:r>
              <a:rPr lang="en-US" sz="2800" b="1" i="1" dirty="0" smtClean="0"/>
              <a:t>segment / body </a:t>
            </a:r>
            <a:r>
              <a:rPr lang="en-US" sz="2800" dirty="0" smtClean="0"/>
              <a:t>of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start and end of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start and end of the selection or repetition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Since the opening brace indicates the </a:t>
            </a:r>
            <a:r>
              <a:rPr lang="en-US" sz="2800" b="1" dirty="0" smtClean="0"/>
              <a:t>start </a:t>
            </a:r>
            <a:r>
              <a:rPr lang="en-US" sz="2800" dirty="0" smtClean="0"/>
              <a:t>of a segment with the closing brace indicating the </a:t>
            </a:r>
            <a:r>
              <a:rPr lang="en-US" sz="2800" b="1" dirty="0" smtClean="0"/>
              <a:t>end </a:t>
            </a:r>
            <a:r>
              <a:rPr lang="en-US" sz="2800" dirty="0" smtClean="0"/>
              <a:t>of a segment, </a:t>
            </a:r>
            <a:r>
              <a:rPr lang="en-US" sz="2800" b="1" dirty="0" smtClean="0"/>
              <a:t>there must be just as many opening braces as closing braces  </a:t>
            </a:r>
            <a:r>
              <a:rPr lang="en-US" sz="2800" dirty="0" smtClean="0"/>
              <a:t>(this is a common mistake of beginners)</a:t>
            </a:r>
          </a:p>
        </p:txBody>
      </p:sp>
    </p:spTree>
    <p:extLst>
      <p:ext uri="{BB962C8B-B14F-4D97-AF65-F5344CB8AC3E}">
        <p14:creationId xmlns:p14="http://schemas.microsoft.com/office/powerpoint/2010/main" val="18600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500" dirty="0" smtClean="0"/>
              <a:t>Specifying an action to be taken by the computer as the program executes.</a:t>
            </a:r>
          </a:p>
          <a:p>
            <a:pPr eaLnBrk="1" hangingPunct="1"/>
            <a:r>
              <a:rPr lang="en-US" sz="2500" dirty="0" smtClean="0"/>
              <a:t>Each statement in C </a:t>
            </a:r>
            <a:r>
              <a:rPr lang="en-US" sz="2500" u="sng" dirty="0" smtClean="0"/>
              <a:t>needs to be terminated with semicolon (;) </a:t>
            </a:r>
          </a:p>
          <a:p>
            <a:pPr eaLnBrk="1" hangingPunct="1"/>
            <a:r>
              <a:rPr lang="en-US" sz="2500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 love programming\n”);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will love it too once ”);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know the trick\n”);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6219825" y="3667565"/>
            <a:ext cx="1809750" cy="314325"/>
            <a:chOff x="3456" y="2976"/>
            <a:chExt cx="1140" cy="198"/>
          </a:xfrm>
        </p:grpSpPr>
        <p:sp>
          <p:nvSpPr>
            <p:cNvPr id="19470" name="Text Box 4"/>
            <p:cNvSpPr txBox="1">
              <a:spLocks noChangeArrowheads="1"/>
            </p:cNvSpPr>
            <p:nvPr/>
          </p:nvSpPr>
          <p:spPr bwMode="auto">
            <a:xfrm>
              <a:off x="3984" y="2976"/>
              <a:ext cx="61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19471" name="Line 5"/>
            <p:cNvSpPr>
              <a:spLocks noChangeShapeType="1"/>
            </p:cNvSpPr>
            <p:nvPr/>
          </p:nvSpPr>
          <p:spPr bwMode="auto">
            <a:xfrm flipH="1">
              <a:off x="3456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7191375" y="4019090"/>
            <a:ext cx="1809750" cy="314325"/>
            <a:chOff x="3456" y="2976"/>
            <a:chExt cx="1140" cy="198"/>
          </a:xfrm>
        </p:grpSpPr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3984" y="2976"/>
              <a:ext cx="61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19469" name="Line 9"/>
            <p:cNvSpPr>
              <a:spLocks noChangeShapeType="1"/>
            </p:cNvSpPr>
            <p:nvPr/>
          </p:nvSpPr>
          <p:spPr bwMode="auto">
            <a:xfrm flipH="1">
              <a:off x="3456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3307386" y="4675633"/>
            <a:ext cx="1809750" cy="314325"/>
            <a:chOff x="3456" y="2976"/>
            <a:chExt cx="1140" cy="198"/>
          </a:xfrm>
        </p:grpSpPr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3984" y="2976"/>
              <a:ext cx="61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 flipH="1">
              <a:off x="3456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6286500" y="4370616"/>
            <a:ext cx="1809750" cy="314325"/>
            <a:chOff x="3456" y="2976"/>
            <a:chExt cx="1140" cy="198"/>
          </a:xfrm>
        </p:grpSpPr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3984" y="2976"/>
              <a:ext cx="61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19465" name="Line 12"/>
            <p:cNvSpPr>
              <a:spLocks noChangeShapeType="1"/>
            </p:cNvSpPr>
            <p:nvPr/>
          </p:nvSpPr>
          <p:spPr bwMode="auto">
            <a:xfrm flipH="1">
              <a:off x="3456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Statement has two parts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 part of the program that tells the compiler the names of memory cells in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Executable 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Program lines that are converted to machine language instructions and executed by the computer</a:t>
            </a:r>
          </a:p>
          <a:p>
            <a:pPr eaLnBrk="1" hangingPunct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583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2062" y="1017777"/>
            <a:ext cx="694213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distance in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definitions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//conversion constant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//Get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the distance in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miles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//Convert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//Display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94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262062" y="1017777"/>
            <a:ext cx="694213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distance in 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definitions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//conversion constant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//Get the distance in 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//Convert the distance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//Display the distance in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0" y="2010895"/>
            <a:ext cx="1371600" cy="523875"/>
            <a:chOff x="191730" y="1902542"/>
            <a:chExt cx="1371599" cy="523220"/>
          </a:xfrm>
        </p:grpSpPr>
        <p:sp>
          <p:nvSpPr>
            <p:cNvPr id="14375" name="TextBox 8"/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preprocessor directives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7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7" name="Straight Arrow Connector 13"/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530600" y="1783883"/>
            <a:ext cx="2109787" cy="349250"/>
            <a:chOff x="3524866" y="1745225"/>
            <a:chExt cx="2109018" cy="349045"/>
          </a:xfrm>
        </p:grpSpPr>
        <p:sp>
          <p:nvSpPr>
            <p:cNvPr id="14373" name="TextBox 9"/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standard header file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74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775325" y="3531720"/>
            <a:ext cx="2163762" cy="1046163"/>
            <a:chOff x="6329963" y="3365139"/>
            <a:chExt cx="2165108" cy="1044627"/>
          </a:xfrm>
        </p:grpSpPr>
        <p:sp>
          <p:nvSpPr>
            <p:cNvPr id="14369" name="TextBox 10"/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comments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70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23"/>
            <p:cNvCxnSpPr>
              <a:cxnSpLocks noChangeShapeType="1"/>
              <a:stCxn id="14369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25"/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4414837" y="2523658"/>
            <a:ext cx="1473200" cy="339725"/>
            <a:chOff x="3563920" y="2461443"/>
            <a:chExt cx="1473218" cy="339107"/>
          </a:xfrm>
        </p:grpSpPr>
        <p:sp>
          <p:nvSpPr>
            <p:cNvPr id="14367" name="TextBox 30"/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constant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68" name="Straight Arrow Connector 31"/>
            <p:cNvCxnSpPr>
              <a:cxnSpLocks noChangeShapeType="1"/>
              <a:stCxn id="14367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112712" y="2941170"/>
            <a:ext cx="2424113" cy="784225"/>
            <a:chOff x="270386" y="2762866"/>
            <a:chExt cx="2423653" cy="783774"/>
          </a:xfrm>
        </p:grpSpPr>
        <p:sp>
          <p:nvSpPr>
            <p:cNvPr id="14363" name="TextBox 33"/>
            <p:cNvSpPr txBox="1">
              <a:spLocks noChangeArrowheads="1"/>
            </p:cNvSpPr>
            <p:nvPr/>
          </p:nvSpPr>
          <p:spPr bwMode="auto">
            <a:xfrm>
              <a:off x="270386" y="3023420"/>
              <a:ext cx="9881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reserved words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64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119062" y="3161833"/>
            <a:ext cx="2279650" cy="912812"/>
            <a:chOff x="334296" y="3205318"/>
            <a:chExt cx="2281084" cy="912459"/>
          </a:xfrm>
        </p:grpSpPr>
        <p:sp>
          <p:nvSpPr>
            <p:cNvPr id="14360" name="TextBox 41"/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variables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61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660400" y="4119095"/>
            <a:ext cx="1046162" cy="696913"/>
            <a:chOff x="816765" y="3938493"/>
            <a:chExt cx="1046878" cy="698384"/>
          </a:xfrm>
        </p:grpSpPr>
        <p:sp>
          <p:nvSpPr>
            <p:cNvPr id="14357" name="TextBox 48"/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functions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58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9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134937" y="4974758"/>
            <a:ext cx="3867150" cy="1147762"/>
            <a:chOff x="339214" y="4723869"/>
            <a:chExt cx="3866292" cy="1149598"/>
          </a:xfrm>
        </p:grpSpPr>
        <p:sp>
          <p:nvSpPr>
            <p:cNvPr id="14353" name="TextBox 56"/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special symbols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54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Straight Arrow Connector 59"/>
            <p:cNvCxnSpPr>
              <a:cxnSpLocks noChangeShapeType="1"/>
            </p:cNvCxnSpPr>
            <p:nvPr/>
          </p:nvCxnSpPr>
          <p:spPr bwMode="auto">
            <a:xfrm flipV="1">
              <a:off x="1061884" y="4751670"/>
              <a:ext cx="3143622" cy="395517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Straight Arrow Connector 63"/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2890838" y="5735779"/>
            <a:ext cx="3220969" cy="729643"/>
            <a:chOff x="3048528" y="5463009"/>
            <a:chExt cx="3219536" cy="729376"/>
          </a:xfrm>
        </p:grpSpPr>
        <p:sp>
          <p:nvSpPr>
            <p:cNvPr id="14349" name="TextBox 66"/>
            <p:cNvSpPr txBox="1">
              <a:spLocks noChangeArrowheads="1"/>
            </p:cNvSpPr>
            <p:nvPr/>
          </p:nvSpPr>
          <p:spPr bwMode="auto">
            <a:xfrm>
              <a:off x="5034114" y="5884608"/>
              <a:ext cx="123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</a:rPr>
                <a:t>punctuations</a:t>
              </a:r>
              <a:endParaRPr lang="en-SG" sz="1400" i="1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350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5810865" y="5463009"/>
              <a:ext cx="360473" cy="495341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Straight Arrow Connector 69"/>
            <p:cNvCxnSpPr>
              <a:cxnSpLocks noChangeShapeType="1"/>
            </p:cNvCxnSpPr>
            <p:nvPr/>
          </p:nvCxnSpPr>
          <p:spPr bwMode="auto">
            <a:xfrm flipH="1" flipV="1">
              <a:off x="5485843" y="5463009"/>
              <a:ext cx="280776" cy="480593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Straight Arrow Connector 71"/>
            <p:cNvCxnSpPr>
              <a:cxnSpLocks noChangeShapeType="1"/>
              <a:stCxn id="14349" idx="1"/>
            </p:cNvCxnSpPr>
            <p:nvPr/>
          </p:nvCxnSpPr>
          <p:spPr bwMode="auto">
            <a:xfrm flipH="1" flipV="1">
              <a:off x="3048528" y="5849608"/>
              <a:ext cx="1985586" cy="188888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412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Semantics and Syntax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Semantics – the meaning of the language within a given context</a:t>
            </a:r>
          </a:p>
          <a:p>
            <a:pPr eaLnBrk="1" hangingPunct="1"/>
            <a:r>
              <a:rPr lang="en-US" sz="2800" dirty="0" smtClean="0"/>
              <a:t>Syntax - Syntax are the rules to join words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	together in forming a correct </a:t>
            </a:r>
            <a:r>
              <a:rPr lang="en-US" sz="2800" b="1" i="1" dirty="0" smtClean="0"/>
              <a:t>expression </a:t>
            </a:r>
            <a:r>
              <a:rPr lang="en-US" sz="2800" dirty="0" smtClean="0"/>
              <a:t>or phrase. </a:t>
            </a:r>
          </a:p>
          <a:p>
            <a:pPr eaLnBrk="1" hangingPunct="1"/>
            <a:r>
              <a:rPr lang="en-US" sz="2800" dirty="0" smtClean="0"/>
              <a:t>In natural languages it is often possible to assemble a sentence in more than one correct ways.</a:t>
            </a:r>
          </a:p>
        </p:txBody>
      </p:sp>
    </p:spTree>
    <p:extLst>
      <p:ext uri="{BB962C8B-B14F-4D97-AF65-F5344CB8AC3E}">
        <p14:creationId xmlns:p14="http://schemas.microsoft.com/office/powerpoint/2010/main" val="17712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2062" y="1017777"/>
            <a:ext cx="694213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distance in 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definitions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//conversion constant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//Get the distance in 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//Convert the distance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//Display the distance in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9897" y="2944812"/>
            <a:ext cx="7132320" cy="6189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37023" y="3036312"/>
            <a:ext cx="13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declarations</a:t>
            </a:r>
            <a:endParaRPr lang="en-US" sz="14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9897" y="3653578"/>
            <a:ext cx="7132320" cy="2455171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1719" y="5151282"/>
            <a:ext cx="135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Executable statements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878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2062" y="1017777"/>
            <a:ext cx="694213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distance in 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definitions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//conversion constant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//Get the distance in miles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//Convert the distance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//Display the distance in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3062" y="5774846"/>
            <a:ext cx="3462337" cy="954107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1" dirty="0"/>
              <a:t>Sample Run</a:t>
            </a:r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53062" y="6156885"/>
            <a:ext cx="346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distance in miles: 10.5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equals     16.89 km.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3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dvAuto="50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527050" y="4701417"/>
            <a:ext cx="1852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77825" y="1558167"/>
            <a:ext cx="2555875" cy="3071813"/>
            <a:chOff x="3346882" y="2379216"/>
            <a:chExt cx="2556769" cy="3071674"/>
          </a:xfrm>
        </p:grpSpPr>
        <p:sp>
          <p:nvSpPr>
            <p:cNvPr id="13355" name="Rectangle 9"/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rgbClr val="92D050"/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SG"/>
            </a:p>
          </p:txBody>
        </p:sp>
        <p:sp>
          <p:nvSpPr>
            <p:cNvPr id="13356" name="TextBox 10"/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600" b="1"/>
                <a:t>memory</a:t>
              </a:r>
              <a:endParaRPr lang="en-SG" sz="1600" b="1"/>
            </a:p>
          </p:txBody>
        </p:sp>
        <p:grpSp>
          <p:nvGrpSpPr>
            <p:cNvPr id="13357" name="Group 19"/>
            <p:cNvGrpSpPr>
              <a:grpSpLocks/>
            </p:cNvGrpSpPr>
            <p:nvPr/>
          </p:nvGrpSpPr>
          <p:grpSpPr bwMode="auto">
            <a:xfrm>
              <a:off x="3737544" y="2876082"/>
              <a:ext cx="1775446" cy="639733"/>
              <a:chOff x="3693156" y="2938226"/>
              <a:chExt cx="1775446" cy="639733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693156" y="2938226"/>
                <a:ext cx="1775446" cy="639733"/>
              </a:xfrm>
              <a:prstGeom prst="rect">
                <a:avLst/>
              </a:prstGeom>
              <a:solidFill>
                <a:srgbClr val="FFFF00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>
                  <a:latin typeface="Times New Roman" pitchFamily="71" charset="0"/>
                </a:endParaRPr>
              </a:p>
            </p:txBody>
          </p:sp>
          <p:sp>
            <p:nvSpPr>
              <p:cNvPr id="13367" name="TextBox 21"/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276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200" dirty="0" smtClean="0"/>
                  <a:t>MileToKm.exe</a:t>
                </a:r>
                <a:endParaRPr lang="en-SG" sz="1200" dirty="0"/>
              </a:p>
            </p:txBody>
          </p:sp>
        </p:grpSp>
        <p:sp>
          <p:nvSpPr>
            <p:cNvPr id="13358" name="Rectangle 12"/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400"/>
                <a:t>miles</a:t>
              </a:r>
              <a:endParaRPr lang="en-SG" sz="1400"/>
            </a:p>
          </p:txBody>
        </p:sp>
        <p:grpSp>
          <p:nvGrpSpPr>
            <p:cNvPr id="13359" name="Group 20"/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FFFF00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>
                  <a:latin typeface="Times New Roman" pitchFamily="71" charset="0"/>
                </a:endParaRPr>
              </a:p>
            </p:txBody>
          </p:sp>
          <p:sp>
            <p:nvSpPr>
              <p:cNvPr id="13365" name="TextBox 19"/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?</a:t>
                </a:r>
                <a:endParaRPr lang="en-SG" sz="1400"/>
              </a:p>
            </p:txBody>
          </p:sp>
        </p:grpSp>
        <p:grpSp>
          <p:nvGrpSpPr>
            <p:cNvPr id="13360" name="Group 21"/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4199886" y="4868303"/>
                <a:ext cx="844846" cy="406382"/>
              </a:xfrm>
              <a:prstGeom prst="rect">
                <a:avLst/>
              </a:prstGeom>
              <a:solidFill>
                <a:srgbClr val="FFFF00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>
                  <a:latin typeface="Times New Roman" pitchFamily="71" charset="0"/>
                </a:endParaRPr>
              </a:p>
            </p:txBody>
          </p:sp>
          <p:sp>
            <p:nvSpPr>
              <p:cNvPr id="13363" name="TextBox 17"/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?</a:t>
                </a:r>
                <a:endParaRPr lang="en-SG" sz="1400"/>
              </a:p>
            </p:txBody>
          </p:sp>
        </p:grpSp>
        <p:sp>
          <p:nvSpPr>
            <p:cNvPr id="13361" name="Rectangle 15"/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400"/>
                <a:t>kms</a:t>
              </a:r>
              <a:endParaRPr lang="en-SG" sz="1400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086100" y="1558167"/>
            <a:ext cx="2867025" cy="4165600"/>
            <a:chOff x="3276538" y="1242874"/>
            <a:chExt cx="2867025" cy="4166239"/>
          </a:xfrm>
        </p:grpSpPr>
        <p:sp>
          <p:nvSpPr>
            <p:cNvPr id="13340" name="TextBox 9"/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After user enters: </a:t>
              </a:r>
              <a:r>
                <a:rPr lang="en-US">
                  <a:solidFill>
                    <a:srgbClr val="1818FF"/>
                  </a:solidFill>
                </a:rPr>
                <a:t>10.5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>
                  <a:solidFill>
                    <a:srgbClr val="C00000"/>
                  </a:solidFill>
                </a:rPr>
                <a:t>to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scanf("%f", &amp;miles);</a:t>
              </a:r>
            </a:p>
          </p:txBody>
        </p:sp>
        <p:grpSp>
          <p:nvGrpSpPr>
            <p:cNvPr id="13341" name="Group 22"/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13342" name="Rectangle 23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rgbClr val="92D050"/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SG"/>
              </a:p>
            </p:txBody>
          </p:sp>
          <p:sp>
            <p:nvSpPr>
              <p:cNvPr id="13343" name="TextBox 24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/>
                  <a:t>memory</a:t>
                </a:r>
                <a:endParaRPr lang="en-SG" sz="1600" b="1"/>
              </a:p>
            </p:txBody>
          </p:sp>
          <p:grpSp>
            <p:nvGrpSpPr>
              <p:cNvPr id="13344" name="Group 19"/>
              <p:cNvGrpSpPr>
                <a:grpSpLocks/>
              </p:cNvGrpSpPr>
              <p:nvPr/>
            </p:nvGrpSpPr>
            <p:grpSpPr bwMode="auto">
              <a:xfrm>
                <a:off x="3737083" y="2876180"/>
                <a:ext cx="1776412" cy="639860"/>
                <a:chOff x="3692695" y="2938324"/>
                <a:chExt cx="1776412" cy="639860"/>
              </a:xfrm>
            </p:grpSpPr>
            <p:sp>
              <p:nvSpPr>
                <p:cNvPr id="35" name="Rectangle 34"/>
                <p:cNvSpPr/>
                <p:nvPr/>
              </p:nvSpPr>
              <p:spPr bwMode="auto">
                <a:xfrm>
                  <a:off x="3692695" y="2938324"/>
                  <a:ext cx="1776412" cy="639860"/>
                </a:xfrm>
                <a:prstGeom prst="rect">
                  <a:avLst/>
                </a:prstGeom>
                <a:solidFill>
                  <a:srgbClr val="FFFF00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>
                    <a:latin typeface="Times New Roman" pitchFamily="71" charset="0"/>
                  </a:endParaRPr>
                </a:p>
              </p:txBody>
            </p:sp>
            <p:sp>
              <p:nvSpPr>
                <p:cNvPr id="1335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2770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200" dirty="0" smtClean="0"/>
                    <a:t>MileToKm.exe</a:t>
                  </a:r>
                  <a:endParaRPr lang="en-SG" sz="1200" dirty="0"/>
                </a:p>
              </p:txBody>
            </p:sp>
          </p:grpSp>
          <p:sp>
            <p:nvSpPr>
              <p:cNvPr id="13345" name="Rectangle 26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miles</a:t>
                </a:r>
                <a:endParaRPr lang="en-SG" sz="1400"/>
              </a:p>
            </p:txBody>
          </p:sp>
          <p:grpSp>
            <p:nvGrpSpPr>
              <p:cNvPr id="13346" name="Group 20"/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4181614" y="4142772"/>
                  <a:ext cx="842962" cy="358830"/>
                </a:xfrm>
                <a:prstGeom prst="rect">
                  <a:avLst/>
                </a:prstGeom>
                <a:solidFill>
                  <a:srgbClr val="FFFF00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>
                    <a:latin typeface="Times New Roman" pitchFamily="71" charset="0"/>
                  </a:endParaRPr>
                </a:p>
              </p:txBody>
            </p:sp>
            <p:sp>
              <p:nvSpPr>
                <p:cNvPr id="13352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10.5</a:t>
                  </a:r>
                  <a:endParaRPr lang="en-SG" sz="1400"/>
                </a:p>
              </p:txBody>
            </p:sp>
          </p:grpSp>
          <p:grpSp>
            <p:nvGrpSpPr>
              <p:cNvPr id="13347" name="Group 21"/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31" name="Rectangle 30"/>
                <p:cNvSpPr/>
                <p:nvPr/>
              </p:nvSpPr>
              <p:spPr bwMode="auto">
                <a:xfrm>
                  <a:off x="4200849" y="4916430"/>
                  <a:ext cx="842962" cy="358830"/>
                </a:xfrm>
                <a:prstGeom prst="rect">
                  <a:avLst/>
                </a:prstGeom>
                <a:solidFill>
                  <a:srgbClr val="FFFF00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>
                    <a:latin typeface="Times New Roman" pitchFamily="71" charset="0"/>
                  </a:endParaRPr>
                </a:p>
              </p:txBody>
            </p:sp>
            <p:sp>
              <p:nvSpPr>
                <p:cNvPr id="1335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?</a:t>
                  </a:r>
                  <a:endParaRPr lang="en-SG" sz="1400"/>
                </a:p>
              </p:txBody>
            </p:sp>
          </p:grpSp>
          <p:sp>
            <p:nvSpPr>
              <p:cNvPr id="13348" name="Rectangle 29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kms</a:t>
                </a:r>
                <a:endParaRPr lang="en-SG" sz="1400"/>
              </a:p>
            </p:txBody>
          </p:sp>
        </p:grp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889625" y="1558167"/>
            <a:ext cx="3063875" cy="4135438"/>
            <a:chOff x="6079370" y="1242874"/>
            <a:chExt cx="3064630" cy="4135461"/>
          </a:xfrm>
        </p:grpSpPr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After this line is executed:</a:t>
              </a:r>
            </a:p>
            <a:p>
              <a:pPr eaLnBrk="1" hangingPunct="1"/>
              <a:r>
                <a:rPr lang="en-US"/>
                <a:t> </a:t>
              </a:r>
            </a:p>
            <a:p>
              <a:pPr eaLnBrk="1" hangingPunct="1"/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kms = KMS_PER_MILE * miles;</a:t>
              </a:r>
            </a:p>
          </p:txBody>
        </p:sp>
        <p:grpSp>
          <p:nvGrpSpPr>
            <p:cNvPr id="13326" name="Group 36"/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3327" name="Rectangle 37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rgbClr val="92D050"/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SG"/>
              </a:p>
            </p:txBody>
          </p:sp>
          <p:sp>
            <p:nvSpPr>
              <p:cNvPr id="13328" name="TextBox 38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/>
                  <a:t>memory</a:t>
                </a:r>
                <a:endParaRPr lang="en-SG" sz="1600" b="1"/>
              </a:p>
            </p:txBody>
          </p:sp>
          <p:grpSp>
            <p:nvGrpSpPr>
              <p:cNvPr id="13329" name="Group 19"/>
              <p:cNvGrpSpPr>
                <a:grpSpLocks/>
              </p:cNvGrpSpPr>
              <p:nvPr/>
            </p:nvGrpSpPr>
            <p:grpSpPr bwMode="auto">
              <a:xfrm>
                <a:off x="3737547" y="2876107"/>
                <a:ext cx="1775262" cy="639766"/>
                <a:chOff x="3693159" y="2938251"/>
                <a:chExt cx="1775262" cy="639766"/>
              </a:xfrm>
            </p:grpSpPr>
            <p:sp>
              <p:nvSpPr>
                <p:cNvPr id="49" name="Rectangle 48"/>
                <p:cNvSpPr/>
                <p:nvPr/>
              </p:nvSpPr>
              <p:spPr bwMode="auto">
                <a:xfrm>
                  <a:off x="3693159" y="2938251"/>
                  <a:ext cx="1775262" cy="639766"/>
                </a:xfrm>
                <a:prstGeom prst="rect">
                  <a:avLst/>
                </a:prstGeom>
                <a:solidFill>
                  <a:srgbClr val="FFFF00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>
                    <a:latin typeface="Times New Roman" pitchFamily="71" charset="0"/>
                  </a:endParaRPr>
                </a:p>
              </p:txBody>
            </p:sp>
            <p:sp>
              <p:nvSpPr>
                <p:cNvPr id="13339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277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200" dirty="0" smtClean="0"/>
                    <a:t>MileToKm.exe</a:t>
                  </a:r>
                  <a:endParaRPr lang="en-SG" sz="1200" dirty="0"/>
                </a:p>
              </p:txBody>
            </p:sp>
          </p:grpSp>
          <p:sp>
            <p:nvSpPr>
              <p:cNvPr id="13330" name="Rectangle 40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miles</a:t>
                </a:r>
                <a:endParaRPr lang="en-SG" sz="1400"/>
              </a:p>
            </p:txBody>
          </p:sp>
          <p:grpSp>
            <p:nvGrpSpPr>
              <p:cNvPr id="13331" name="Group 20"/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47" name="Rectangle 46"/>
                <p:cNvSpPr/>
                <p:nvPr/>
              </p:nvSpPr>
              <p:spPr bwMode="auto">
                <a:xfrm>
                  <a:off x="4180606" y="4110772"/>
                  <a:ext cx="844758" cy="390527"/>
                </a:xfrm>
                <a:prstGeom prst="rect">
                  <a:avLst/>
                </a:prstGeom>
                <a:solidFill>
                  <a:srgbClr val="FFFF00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>
                    <a:latin typeface="Times New Roman" pitchFamily="71" charset="0"/>
                  </a:endParaRPr>
                </a:p>
              </p:txBody>
            </p:sp>
            <p:sp>
              <p:nvSpPr>
                <p:cNvPr id="13337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10.5</a:t>
                  </a:r>
                  <a:endParaRPr lang="en-SG" sz="1400"/>
                </a:p>
              </p:txBody>
            </p:sp>
          </p:grpSp>
          <p:grpSp>
            <p:nvGrpSpPr>
              <p:cNvPr id="13332" name="Group 21"/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4199841" y="4868430"/>
                  <a:ext cx="844758" cy="406402"/>
                </a:xfrm>
                <a:prstGeom prst="rect">
                  <a:avLst/>
                </a:prstGeom>
                <a:solidFill>
                  <a:srgbClr val="FFFF00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>
                    <a:latin typeface="Times New Roman" pitchFamily="71" charset="0"/>
                  </a:endParaRPr>
                </a:p>
              </p:txBody>
            </p:sp>
            <p:sp>
              <p:nvSpPr>
                <p:cNvPr id="13335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16.89</a:t>
                  </a:r>
                  <a:endParaRPr lang="en-SG" sz="1400"/>
                </a:p>
              </p:txBody>
            </p:sp>
          </p:grpSp>
          <p:sp>
            <p:nvSpPr>
              <p:cNvPr id="13333" name="Rectangle 43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kms</a:t>
                </a:r>
                <a:endParaRPr lang="en-SG" sz="1400"/>
              </a:p>
            </p:txBody>
          </p:sp>
        </p:grpSp>
      </p:grpSp>
      <p:sp>
        <p:nvSpPr>
          <p:cNvPr id="13319" name="TextBox 51"/>
          <p:cNvSpPr txBox="1">
            <a:spLocks noChangeArrowheads="1"/>
          </p:cNvSpPr>
          <p:nvPr/>
        </p:nvSpPr>
        <p:spPr bwMode="auto">
          <a:xfrm>
            <a:off x="461963" y="1007305"/>
            <a:ext cx="531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000"/>
              <a:t>What happens in the computer memory?</a:t>
            </a:r>
          </a:p>
        </p:txBody>
      </p:sp>
      <p:sp>
        <p:nvSpPr>
          <p:cNvPr id="13320" name="TextBox 52"/>
          <p:cNvSpPr txBox="1">
            <a:spLocks noChangeArrowheads="1"/>
          </p:cNvSpPr>
          <p:nvPr/>
        </p:nvSpPr>
        <p:spPr bwMode="auto">
          <a:xfrm>
            <a:off x="384175" y="5136392"/>
            <a:ext cx="23383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i="1"/>
              <a:t>Do not assume that uninitialised variables contain zero! (Very common mistake.)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976688" y="3202817"/>
            <a:ext cx="1006475" cy="404813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924675" y="4047367"/>
            <a:ext cx="1004888" cy="404813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56"/>
          <p:cNvCxnSpPr>
            <a:cxnSpLocks noChangeShapeType="1"/>
          </p:cNvCxnSpPr>
          <p:nvPr/>
        </p:nvCxnSpPr>
        <p:spPr bwMode="auto">
          <a:xfrm>
            <a:off x="3057525" y="1432755"/>
            <a:ext cx="0" cy="480695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Straight Connector 57"/>
          <p:cNvCxnSpPr>
            <a:cxnSpLocks noChangeShapeType="1"/>
          </p:cNvCxnSpPr>
          <p:nvPr/>
        </p:nvCxnSpPr>
        <p:spPr bwMode="auto">
          <a:xfrm>
            <a:off x="5905500" y="1432755"/>
            <a:ext cx="0" cy="480695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</a:t>
            </a:r>
            <a:r>
              <a:rPr lang="en-GB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6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Variable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a name associated with a memory cell whose </a:t>
            </a:r>
            <a:r>
              <a:rPr lang="en-US" sz="2400" u="sng" dirty="0" smtClean="0"/>
              <a:t>value can change</a:t>
            </a:r>
          </a:p>
          <a:p>
            <a:pPr eaLnBrk="1" hangingPunct="1"/>
            <a:r>
              <a:rPr lang="en-US" sz="2400" b="1" dirty="0" smtClean="0"/>
              <a:t>Variable Declaration</a:t>
            </a:r>
            <a:r>
              <a:rPr lang="en-US" sz="2400" dirty="0" smtClean="0"/>
              <a:t>: specifies the type of a variable</a:t>
            </a:r>
          </a:p>
          <a:p>
            <a:pPr lvl="1" eaLnBrk="1" hangingPunct="1"/>
            <a:r>
              <a:rPr lang="en-US" sz="2000" dirty="0" smtClean="0"/>
              <a:t>Example: </a:t>
            </a: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sz="2400" b="1" dirty="0" smtClean="0"/>
              <a:t>Variable Definition</a:t>
            </a:r>
            <a:r>
              <a:rPr lang="en-US" sz="2400" dirty="0" smtClean="0"/>
              <a:t>: </a:t>
            </a:r>
            <a:r>
              <a:rPr lang="en-US" sz="2400" b="1" i="1" dirty="0" smtClean="0"/>
              <a:t>assigning </a:t>
            </a:r>
            <a:r>
              <a:rPr lang="en-US" sz="2400" dirty="0" smtClean="0"/>
              <a:t>a value to the declared </a:t>
            </a:r>
            <a:r>
              <a:rPr lang="en-US" sz="2400" b="1" i="1" dirty="0" smtClean="0"/>
              <a:t>variable</a:t>
            </a:r>
          </a:p>
          <a:p>
            <a:pPr lvl="1" eaLnBrk="1" hangingPunct="1"/>
            <a:r>
              <a:rPr lang="en-US" sz="2000" dirty="0" smtClean="0"/>
              <a:t>Example: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</a:t>
            </a:r>
            <a:r>
              <a:rPr lang="en-US" sz="2000" b="1" dirty="0" smtClean="0">
                <a:latin typeface="Courier New" panose="02070309020205020404" pitchFamily="49" charset="0"/>
              </a:rPr>
              <a:t> = 5</a:t>
            </a:r>
            <a:r>
              <a:rPr lang="en-US" sz="20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5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Basic Data 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000" dirty="0" smtClean="0"/>
              <a:t>There are 4 basic </a:t>
            </a:r>
            <a:r>
              <a:rPr lang="en-US" sz="2000" b="1" i="1" dirty="0" smtClean="0"/>
              <a:t>data types </a:t>
            </a:r>
            <a:r>
              <a:rPr lang="en-US" sz="20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70000"/>
              </a:lnSpc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used to declare numeric program variables of integer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whole numbers, positive and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keyword: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= 12;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= 7;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Basic Data Types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eaLnBrk="1" hangingPunct="1">
              <a:lnSpc>
                <a:spcPct val="70000"/>
              </a:lnSpc>
              <a:defRPr/>
            </a:pPr>
            <a:r>
              <a:rPr lang="en-US" sz="2000" b="1" dirty="0" smtClean="0"/>
              <a:t>float</a:t>
            </a:r>
          </a:p>
          <a:p>
            <a:pPr marL="952500" lvl="1" indent="-495300" eaLnBrk="1" hangingPunct="1">
              <a:lnSpc>
                <a:spcPct val="90000"/>
              </a:lnSpc>
              <a:defRPr/>
            </a:pPr>
            <a:r>
              <a:rPr lang="en-US" sz="2000" dirty="0" smtClean="0"/>
              <a:t>fractional parts, positive and negative</a:t>
            </a:r>
          </a:p>
          <a:p>
            <a:pPr marL="952500" lvl="1" indent="-495300" eaLnBrk="1" hangingPunct="1">
              <a:lnSpc>
                <a:spcPct val="90000"/>
              </a:lnSpc>
              <a:defRPr/>
            </a:pPr>
            <a:r>
              <a:rPr lang="en-US" sz="2000" dirty="0" smtClean="0"/>
              <a:t>keyword: float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height;	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height = 1.72;</a:t>
            </a:r>
          </a:p>
          <a:p>
            <a:pPr marL="1371600" lvl="2" indent="-457200" eaLnBrk="1" hangingPunct="1">
              <a:lnSpc>
                <a:spcPct val="2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</a:t>
            </a:r>
          </a:p>
          <a:p>
            <a:pPr marL="533400" indent="-533400" eaLnBrk="1" hangingPunct="1">
              <a:lnSpc>
                <a:spcPct val="70000"/>
              </a:lnSpc>
              <a:defRPr/>
            </a:pPr>
            <a:r>
              <a:rPr lang="en-US" sz="2000" b="1" dirty="0" smtClean="0"/>
              <a:t>double </a:t>
            </a:r>
          </a:p>
          <a:p>
            <a:pPr marL="952500" lvl="1" indent="-495300" eaLnBrk="1" hangingPunct="1">
              <a:lnSpc>
                <a:spcPct val="90000"/>
              </a:lnSpc>
              <a:defRPr/>
            </a:pPr>
            <a:r>
              <a:rPr lang="en-US" sz="2000" dirty="0" smtClean="0"/>
              <a:t>used to declare floating point variable of higher precision or higher range of numbers</a:t>
            </a:r>
          </a:p>
          <a:p>
            <a:pPr marL="952500" lvl="1" indent="-495300" eaLnBrk="1" hangingPunct="1">
              <a:lnSpc>
                <a:spcPct val="90000"/>
              </a:lnSpc>
              <a:defRPr/>
            </a:pPr>
            <a:r>
              <a:rPr lang="en-US" sz="2000" dirty="0" smtClean="0"/>
              <a:t>exponential numbers, positive and negative</a:t>
            </a:r>
          </a:p>
          <a:p>
            <a:pPr marL="952500" lvl="1" indent="-495300" eaLnBrk="1" hangingPunct="1">
              <a:lnSpc>
                <a:spcPct val="90000"/>
              </a:lnSpc>
              <a:defRPr/>
            </a:pPr>
            <a:r>
              <a:rPr lang="en-US" sz="2000" dirty="0" smtClean="0"/>
              <a:t>keyword: double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valuebig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valuebig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12E-3; (is equal to 12X10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Basic Data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000" b="1" dirty="0" smtClean="0"/>
              <a:t>char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u="sng" dirty="0" smtClean="0"/>
              <a:t>single symbol</a:t>
            </a:r>
            <a:r>
              <a:rPr lang="en-US" sz="2000" dirty="0" smtClean="0"/>
              <a:t> that can be typed using the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 of characters: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Numeric digits: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0 - 9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Lowercase/uppercase letters: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 z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Space (blank)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Special characters: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 ; ? “ / ( ) [ ] { } * &amp; % ^ &lt; &gt;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single character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keyword: char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d;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000" dirty="0" smtClean="0"/>
              <a:t>In addition, there are </a:t>
            </a:r>
            <a:r>
              <a:rPr lang="en-US" sz="2000" b="1" dirty="0" smtClean="0"/>
              <a:t>void, short, long, </a:t>
            </a:r>
            <a:r>
              <a:rPr lang="en-US" sz="2000" dirty="0" smtClean="0"/>
              <a:t>etc.</a:t>
            </a:r>
          </a:p>
          <a:p>
            <a:pPr eaLnBrk="1" hangingPunct="1">
              <a:lnSpc>
                <a:spcPct val="70000"/>
              </a:lnSpc>
            </a:pPr>
            <a:endParaRPr lang="en-US" sz="2000" dirty="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79593" y="4221707"/>
            <a:ext cx="3236912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The declared character must be enclosed within a single quote!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3733493" y="4564607"/>
            <a:ext cx="450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68320" y="4714920"/>
              <a:ext cx="49140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60" y="4705560"/>
                <a:ext cx="51012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4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(summary)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6526" y="1342661"/>
          <a:ext cx="7407798" cy="4317360"/>
        </p:xfrm>
        <a:graphic>
          <a:graphicData uri="http://schemas.openxmlformats.org/drawingml/2006/table">
            <a:tbl>
              <a:tblPr/>
              <a:tblGrid>
                <a:gridCol w="10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2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Type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Storage size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Value range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/>
                        <a:t>Precision</a:t>
                      </a:r>
                      <a:endParaRPr lang="en-US" sz="1800" b="1" dirty="0"/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-128 to 127 or 0 to 255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1" marR="52371" marT="52371" marB="52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52371" marR="52371" marT="52371" marB="52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2,147,483,648 to 2,147,483,647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4,294,967,295</a:t>
                      </a: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1" marR="52371" marT="52371" marB="52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9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1.2E-38 to 3.4E+38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64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2.3E-308 to 1.7E+308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15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9710" y="5817411"/>
            <a:ext cx="760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 smtClean="0">
                <a:solidFill>
                  <a:srgbClr val="0070C0"/>
                </a:solidFill>
              </a:rPr>
              <a:t>unsigned</a:t>
            </a:r>
            <a:r>
              <a:rPr lang="en-US" dirty="0" smtClean="0"/>
              <a:t> is a </a:t>
            </a:r>
            <a:r>
              <a:rPr lang="en-US" i="1" dirty="0" smtClean="0"/>
              <a:t>modifier</a:t>
            </a:r>
            <a:r>
              <a:rPr lang="en-US" dirty="0" smtClean="0"/>
              <a:t>; a modifier is a C keyword that can be used in front of a data type to modify the behavior of that data type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5560" y="115920"/>
              <a:ext cx="8644320" cy="522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06560"/>
                <a:ext cx="8663040" cy="524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 closer look at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4558"/>
            <a:ext cx="7772400" cy="3555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28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1707" y="2408349"/>
            <a:ext cx="2366493" cy="30018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34496" y="2544022"/>
            <a:ext cx="12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 closer look at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4558"/>
            <a:ext cx="7772400" cy="355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 = 139, b = -5;</a:t>
            </a:r>
            <a:endParaRPr lang="en-US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29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1707" y="2408349"/>
            <a:ext cx="2366493" cy="30018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34496" y="2544022"/>
            <a:ext cx="12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 Programming Language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Why 'C' ?</a:t>
            </a:r>
          </a:p>
          <a:p>
            <a:pPr eaLnBrk="1" hangingPunct="1"/>
            <a:r>
              <a:rPr lang="en-US" sz="2800" smtClean="0"/>
              <a:t>Because based on '</a:t>
            </a:r>
            <a:r>
              <a:rPr lang="en-US" sz="2800" b="1" smtClean="0"/>
              <a:t>B</a:t>
            </a:r>
            <a:r>
              <a:rPr lang="en-US" sz="2800" smtClean="0"/>
              <a:t>'; developed at </a:t>
            </a:r>
            <a:r>
              <a:rPr lang="en-US" sz="2800" b="1" u="sng" smtClean="0"/>
              <a:t>B</a:t>
            </a:r>
            <a:r>
              <a:rPr lang="en-US" sz="2800" smtClean="0"/>
              <a:t>ell Laboratories</a:t>
            </a:r>
          </a:p>
          <a:p>
            <a:pPr eaLnBrk="1" hangingPunct="1"/>
            <a:r>
              <a:rPr lang="en-US" sz="2800" smtClean="0"/>
              <a:t>Developed by </a:t>
            </a:r>
            <a:r>
              <a:rPr lang="en-US" sz="2800" b="1" smtClean="0"/>
              <a:t>Dennis Ritchie </a:t>
            </a:r>
            <a:r>
              <a:rPr lang="en-US" sz="2800" smtClean="0"/>
              <a:t>at Bell Laboratories in the 1960s</a:t>
            </a:r>
          </a:p>
          <a:p>
            <a:pPr eaLnBrk="1" hangingPunct="1"/>
            <a:r>
              <a:rPr lang="en-US" sz="2800" smtClean="0"/>
              <a:t>In cooperation with </a:t>
            </a:r>
            <a:r>
              <a:rPr lang="en-US" sz="2800" b="1" smtClean="0"/>
              <a:t>Ken Thomson </a:t>
            </a:r>
            <a:r>
              <a:rPr lang="en-US" sz="2800" smtClean="0"/>
              <a:t>it was used for Unix systems</a:t>
            </a:r>
          </a:p>
          <a:p>
            <a:pPr eaLnBrk="1" hangingPunct="1"/>
            <a:r>
              <a:rPr lang="en-US" sz="2800" smtClean="0"/>
              <a:t>The C Language was only vaguely defined, not standardized, so that almost everyone had his own perception of it, to such an extend that an urgent need for a </a:t>
            </a:r>
            <a:r>
              <a:rPr lang="en-US" sz="2800" b="1" smtClean="0"/>
              <a:t>standard code </a:t>
            </a:r>
            <a:r>
              <a:rPr lang="en-US" sz="2800" smtClean="0"/>
              <a:t>was creeping up</a:t>
            </a:r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7128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 closer look at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4558"/>
            <a:ext cx="7772400" cy="355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 = 139, b = -5;</a:t>
            </a:r>
            <a:endParaRPr lang="en-US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30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1707" y="2408349"/>
            <a:ext cx="2366493" cy="30018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34496" y="2544022"/>
            <a:ext cx="12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2314" y="3606082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2314" y="4240328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1864" y="3632379"/>
            <a:ext cx="643943" cy="343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31865" y="4266625"/>
            <a:ext cx="643942" cy="343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 closer look at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4558"/>
            <a:ext cx="7772400" cy="355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 = 139, b = -5;</a:t>
            </a:r>
            <a:endParaRPr lang="en-US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31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1707" y="2408349"/>
            <a:ext cx="2366493" cy="30018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34496" y="2544022"/>
            <a:ext cx="12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2314" y="3606082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2314" y="4240328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1864" y="3632379"/>
            <a:ext cx="643943" cy="343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31865" y="4266625"/>
            <a:ext cx="643942" cy="343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6904" y="5595512"/>
          <a:ext cx="6664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373488" y="3975414"/>
            <a:ext cx="7302320" cy="1614017"/>
          </a:xfrm>
          <a:custGeom>
            <a:avLst/>
            <a:gdLst>
              <a:gd name="connsiteX0" fmla="*/ 6619741 w 7302321"/>
              <a:gd name="connsiteY0" fmla="*/ 0 h 1596980"/>
              <a:gd name="connsiteX1" fmla="*/ 0 w 7302321"/>
              <a:gd name="connsiteY1" fmla="*/ 1584101 h 1596980"/>
              <a:gd name="connsiteX2" fmla="*/ 6658378 w 7302321"/>
              <a:gd name="connsiteY2" fmla="*/ 1596980 h 1596980"/>
              <a:gd name="connsiteX3" fmla="*/ 7302321 w 7302321"/>
              <a:gd name="connsiteY3" fmla="*/ 12879 h 1596980"/>
              <a:gd name="connsiteX4" fmla="*/ 6619741 w 7302321"/>
              <a:gd name="connsiteY4" fmla="*/ 0 h 159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21" h="1596980">
                <a:moveTo>
                  <a:pt x="6619741" y="0"/>
                </a:moveTo>
                <a:lnTo>
                  <a:pt x="0" y="1584101"/>
                </a:lnTo>
                <a:lnTo>
                  <a:pt x="6658378" y="1596980"/>
                </a:lnTo>
                <a:lnTo>
                  <a:pt x="7302321" y="12879"/>
                </a:lnTo>
                <a:lnTo>
                  <a:pt x="6619741" y="0"/>
                </a:lnTo>
                <a:close/>
              </a:path>
            </a:pathLst>
          </a:custGeom>
          <a:solidFill>
            <a:srgbClr val="92D05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86411" y="5628067"/>
            <a:ext cx="105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bits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9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 closer look at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54558"/>
            <a:ext cx="7772400" cy="355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 = 139, b = -5;</a:t>
            </a:r>
            <a:endParaRPr lang="en-US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32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1707" y="2408349"/>
            <a:ext cx="2366493" cy="30018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34496" y="2544022"/>
            <a:ext cx="12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2314" y="3606082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2314" y="4240328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1864" y="3632379"/>
            <a:ext cx="643943" cy="343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31865" y="4266625"/>
            <a:ext cx="643942" cy="3430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64756" y="6095643"/>
          <a:ext cx="6664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21972" y="4609660"/>
            <a:ext cx="7353835" cy="1493268"/>
          </a:xfrm>
          <a:custGeom>
            <a:avLst/>
            <a:gdLst>
              <a:gd name="connsiteX0" fmla="*/ 6619741 w 7302321"/>
              <a:gd name="connsiteY0" fmla="*/ 0 h 1596980"/>
              <a:gd name="connsiteX1" fmla="*/ 0 w 7302321"/>
              <a:gd name="connsiteY1" fmla="*/ 1584101 h 1596980"/>
              <a:gd name="connsiteX2" fmla="*/ 6658378 w 7302321"/>
              <a:gd name="connsiteY2" fmla="*/ 1596980 h 1596980"/>
              <a:gd name="connsiteX3" fmla="*/ 7302321 w 7302321"/>
              <a:gd name="connsiteY3" fmla="*/ 12879 h 1596980"/>
              <a:gd name="connsiteX4" fmla="*/ 6619741 w 7302321"/>
              <a:gd name="connsiteY4" fmla="*/ 0 h 159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21" h="1596980">
                <a:moveTo>
                  <a:pt x="6619741" y="0"/>
                </a:moveTo>
                <a:lnTo>
                  <a:pt x="0" y="1584101"/>
                </a:lnTo>
                <a:lnTo>
                  <a:pt x="6658378" y="1596980"/>
                </a:lnTo>
                <a:lnTo>
                  <a:pt x="7302321" y="12879"/>
                </a:lnTo>
                <a:lnTo>
                  <a:pt x="6619741" y="0"/>
                </a:lnTo>
                <a:close/>
              </a:path>
            </a:pathLst>
          </a:custGeom>
          <a:solidFill>
            <a:srgbClr val="92D05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86411" y="6104585"/>
            <a:ext cx="103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bits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72240" y="6488668"/>
            <a:ext cx="717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------------------------------------ </a:t>
            </a:r>
            <a:r>
              <a:rPr lang="en-US" b="1" dirty="0" smtClean="0"/>
              <a:t>2’s complement of 5 ------------------------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48480" y="3053880"/>
              <a:ext cx="5009760" cy="3045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3044520"/>
                <a:ext cx="5028480" cy="30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7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‘H’;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12134" y="2708427"/>
          <a:ext cx="4468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0045" y="2717441"/>
            <a:ext cx="105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 bits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86000" y="1366200"/>
              <a:ext cx="339840" cy="9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1356840"/>
                <a:ext cx="3585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5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‘H’;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12134" y="2708427"/>
          <a:ext cx="4468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0045" y="2717441"/>
            <a:ext cx="105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 bits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18209" y="3086773"/>
            <a:ext cx="45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16" y="220363"/>
            <a:ext cx="6004131" cy="643299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32320" y="633960"/>
              <a:ext cx="5447520" cy="4858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960" y="624600"/>
                <a:ext cx="5466240" cy="48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205800" y="160560"/>
              <a:ext cx="5429520" cy="3590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6440" y="151200"/>
                <a:ext cx="5448240" cy="36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16" y="220363"/>
            <a:ext cx="6004131" cy="6432999"/>
          </a:xfrm>
        </p:spPr>
      </p:pic>
      <p:sp>
        <p:nvSpPr>
          <p:cNvPr id="2" name="Oval 1"/>
          <p:cNvSpPr/>
          <p:nvPr/>
        </p:nvSpPr>
        <p:spPr>
          <a:xfrm>
            <a:off x="4881093" y="1970468"/>
            <a:ext cx="1030310" cy="2704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34560" y="3732480"/>
              <a:ext cx="786240" cy="2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5200" y="3723120"/>
                <a:ext cx="80496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0x2A;//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(00101010)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=(2A)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1001000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72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12134" y="2708427"/>
          <a:ext cx="4468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0045" y="2717441"/>
            <a:ext cx="105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 bits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18209" y="3086773"/>
            <a:ext cx="45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125440" y="723240"/>
              <a:ext cx="6108120" cy="1518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080" y="713880"/>
                <a:ext cx="612684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4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Input/Output</a:t>
            </a:r>
            <a:r>
              <a:rPr lang="en-US" dirty="0" smtClean="0"/>
              <a:t> Operations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Input operation</a:t>
            </a:r>
          </a:p>
          <a:p>
            <a:pPr lvl="1" eaLnBrk="1" hangingPunct="1"/>
            <a:r>
              <a:rPr lang="en-US" sz="2400" dirty="0" smtClean="0"/>
              <a:t>an instruction that copies data from an input device into memory</a:t>
            </a:r>
          </a:p>
          <a:p>
            <a:pPr eaLnBrk="1" hangingPunct="1"/>
            <a:r>
              <a:rPr lang="en-US" sz="2800" dirty="0" smtClean="0"/>
              <a:t>Output operation</a:t>
            </a:r>
          </a:p>
          <a:p>
            <a:pPr lvl="1" eaLnBrk="1" hangingPunct="1"/>
            <a:r>
              <a:rPr lang="en-US" sz="2400" dirty="0" smtClean="0"/>
              <a:t>an instruction that displays information stored in memory to the output devices (such as the monitor screen)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159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C function that performs an input or output operation</a:t>
            </a:r>
          </a:p>
          <a:p>
            <a:pPr eaLnBrk="1" hangingPunct="1"/>
            <a:r>
              <a:rPr lang="en-US" sz="2800" dirty="0" smtClean="0"/>
              <a:t>A few functions that are pre-defined in the header file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 smtClean="0"/>
              <a:t> such as :</a:t>
            </a:r>
          </a:p>
          <a:p>
            <a:pPr lvl="1"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1400" y="2232360"/>
              <a:ext cx="1455840" cy="8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0" y="2223000"/>
                <a:ext cx="147456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6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5840" y="1393200"/>
              <a:ext cx="6027840" cy="26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383840"/>
                <a:ext cx="6046560" cy="26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1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Used to send data to the standard output (usually the monitor) to be printed according to specific format.</a:t>
            </a:r>
          </a:p>
          <a:p>
            <a:pPr eaLnBrk="1" hangingPunct="1"/>
            <a:r>
              <a:rPr lang="en-US" sz="2400" dirty="0" smtClean="0"/>
              <a:t>General format:</a:t>
            </a:r>
          </a:p>
          <a:p>
            <a:pPr lvl="1" eaLnBrk="1" hangingPunct="1"/>
            <a:r>
              <a:rPr lang="en-US" sz="2400" b="1" dirty="0" err="1" smtClean="0"/>
              <a:t>printf</a:t>
            </a:r>
            <a:r>
              <a:rPr lang="en-US" sz="2400" b="1" dirty="0" smtClean="0"/>
              <a:t>(“string literal”);</a:t>
            </a:r>
          </a:p>
          <a:p>
            <a:pPr lvl="2" eaLnBrk="1" hangingPunct="1"/>
            <a:r>
              <a:rPr lang="en-US" sz="2400" dirty="0" smtClean="0"/>
              <a:t>A sequence of any number of characters surrounded by double quotation marks.</a:t>
            </a:r>
          </a:p>
          <a:p>
            <a:pPr lvl="1" eaLnBrk="1" hangingPunct="1"/>
            <a:r>
              <a:rPr lang="en-US" sz="2400" b="1" dirty="0" err="1" smtClean="0"/>
              <a:t>printf</a:t>
            </a:r>
            <a:r>
              <a:rPr lang="en-US" sz="2400" b="1" dirty="0" smtClean="0"/>
              <a:t>(“format string”, variables);</a:t>
            </a:r>
          </a:p>
          <a:p>
            <a:pPr lvl="2" eaLnBrk="1" hangingPunct="1"/>
            <a:r>
              <a:rPr lang="en-US" sz="2400" dirty="0" smtClean="0"/>
              <a:t>Format string is a combination of text, conversion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 and escape sequence.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5440" y="2428920"/>
              <a:ext cx="4224240" cy="125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2419560"/>
                <a:ext cx="4242960" cy="12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2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31519" y="2103120"/>
            <a:ext cx="8102991" cy="393192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Example:</a:t>
            </a:r>
          </a:p>
          <a:p>
            <a:pPr lvl="1"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(“Thank you”);</a:t>
            </a:r>
          </a:p>
          <a:p>
            <a:pPr lvl="1"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(“Total sum is: %d\n”, sum);</a:t>
            </a:r>
          </a:p>
          <a:p>
            <a:pPr lvl="2" eaLnBrk="1" hangingPunct="1"/>
            <a:r>
              <a:rPr lang="en-US" sz="2800" dirty="0" smtClean="0"/>
              <a:t>%d is a placeholder (conversion </a:t>
            </a:r>
            <a:r>
              <a:rPr lang="en-US" sz="2800" dirty="0" err="1" smtClean="0"/>
              <a:t>specifier</a:t>
            </a:r>
            <a:r>
              <a:rPr lang="en-US" sz="2800" dirty="0" smtClean="0"/>
              <a:t>)</a:t>
            </a:r>
          </a:p>
          <a:p>
            <a:pPr lvl="3" eaLnBrk="1" hangingPunct="1"/>
            <a:r>
              <a:rPr lang="en-US" sz="2800" dirty="0" smtClean="0"/>
              <a:t>marks the display position for a type integer variable</a:t>
            </a:r>
          </a:p>
          <a:p>
            <a:pPr lvl="2" eaLnBrk="1" hangingPunct="1"/>
            <a:r>
              <a:rPr lang="en-US" sz="2800" dirty="0" smtClean="0"/>
              <a:t>\n is an escape sequence</a:t>
            </a:r>
          </a:p>
          <a:p>
            <a:pPr lvl="3" eaLnBrk="1" hangingPunct="1"/>
            <a:r>
              <a:rPr lang="en-US" sz="2800" dirty="0" smtClean="0"/>
              <a:t>moves the cursor to the new 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41400" y="1446480"/>
              <a:ext cx="4947480" cy="243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040" y="1437120"/>
                <a:ext cx="496620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2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12775" y="1524000"/>
          <a:ext cx="8256588" cy="467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0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Conversion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Specifier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Output Type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Output Example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%d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Signed decimal integer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Signed decimal integer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%o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Unsigned octal integer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134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%u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Unsigned decimal integer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%x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Unsigned hexadecimal (small letter)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9c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%X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Unsigned hexadecimal (capital letter)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9C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%f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Integer including decimal point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76.0000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%e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Signed floating point (using e notation)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7.6000e+01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%E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Signed floating point (using E notation)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7.6000E+01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%g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The shorter between %f and %e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%G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The shorter between %f and %E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%c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Character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‘7’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%s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‘76'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Placeholder / Conversion </a:t>
            </a:r>
            <a:r>
              <a:rPr lang="en-US" dirty="0" err="1"/>
              <a:t>Specifier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07440" y="2250360"/>
              <a:ext cx="5938560" cy="3831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2241000"/>
                <a:ext cx="595728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Escape Sequence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12775" y="1371600"/>
          <a:ext cx="8058150" cy="283863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02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Escape Sequence</a:t>
                      </a:r>
                      <a:endParaRPr lang="en-US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Effect</a:t>
                      </a:r>
                      <a:endParaRPr lang="en-US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\a</a:t>
                      </a:r>
                      <a:endParaRPr lang="en-US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Beep sound</a:t>
                      </a:r>
                      <a:endParaRPr lang="en-US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\b</a:t>
                      </a:r>
                      <a:endParaRPr lang="en-US" sz="1800" dirty="0"/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Backspace</a:t>
                      </a:r>
                      <a:endParaRPr lang="en-US" sz="1800" dirty="0"/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\n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New line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\t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Tab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\v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Vertical tab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\\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Backslash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\”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“ sign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00560" y="2089440"/>
              <a:ext cx="330480" cy="206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1200" y="2080080"/>
                <a:ext cx="34920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3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meters = 21, feet = 68 , inches = 11;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:%3d meters=%4d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.%2d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in.\n", meters, feet, inches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03d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meters=%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04d 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02d in.\n", meters, feet, inches);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0438" y="3315954"/>
          <a:ext cx="773048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8290" y="4846391"/>
          <a:ext cx="773048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340" y="1370862"/>
            <a:ext cx="4282377" cy="237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6670" y="3857625"/>
            <a:ext cx="4263717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Displaying x Using Format String Placeholder %6.2f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748" y="2853234"/>
            <a:ext cx="7470504" cy="21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Read data from the standard input device (usually keyboard) and store it in a variable.</a:t>
            </a:r>
          </a:p>
          <a:p>
            <a:pPr eaLnBrk="1" hangingPunct="1"/>
            <a:r>
              <a:rPr lang="en-US" sz="2400" dirty="0" smtClean="0"/>
              <a:t>General format: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err="1" smtClean="0"/>
              <a:t>scanf</a:t>
            </a:r>
            <a:r>
              <a:rPr lang="en-US" sz="2400" b="1" dirty="0" smtClean="0"/>
              <a:t>(“Format string”, &amp;variable);</a:t>
            </a:r>
          </a:p>
          <a:p>
            <a:pPr eaLnBrk="1" hangingPunct="1"/>
            <a:r>
              <a:rPr lang="en-US" sz="2400" dirty="0" smtClean="0"/>
              <a:t>Notice ampersand (&amp;) operator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 address of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it passes the address of the variable instead of the variable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tells the </a:t>
            </a:r>
            <a:r>
              <a:rPr lang="en-US" sz="2400" dirty="0" err="1" smtClean="0"/>
              <a:t>scanf</a:t>
            </a:r>
            <a:r>
              <a:rPr lang="en-US" sz="2400" dirty="0" smtClean="0"/>
              <a:t>() where (in the RAM) to find the variable to store the new value</a:t>
            </a:r>
          </a:p>
        </p:txBody>
      </p:sp>
    </p:spTree>
    <p:extLst>
      <p:ext uri="{BB962C8B-B14F-4D97-AF65-F5344CB8AC3E}">
        <p14:creationId xmlns:p14="http://schemas.microsoft.com/office/powerpoint/2010/main" val="33687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4000" dirty="0" smtClean="0"/>
              <a:t>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your age: “);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&amp;age);</a:t>
            </a:r>
          </a:p>
          <a:p>
            <a:pPr lvl="1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/>
            <a:r>
              <a:rPr lang="en-US" dirty="0" smtClean="0"/>
              <a:t>Common </a:t>
            </a:r>
            <a:r>
              <a:rPr lang="en-US" smtClean="0"/>
              <a:t>Conversion specifier </a:t>
            </a:r>
            <a:r>
              <a:rPr lang="en-US" dirty="0" smtClean="0"/>
              <a:t>used in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r>
              <a:rPr lang="en-US" dirty="0" smtClean="0"/>
              <a:t> functions.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932238" y="4048125"/>
          <a:ext cx="4144962" cy="229081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70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3" marR="91433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printf</a:t>
                      </a:r>
                      <a:endParaRPr lang="en-US" sz="1800" dirty="0"/>
                    </a:p>
                  </a:txBody>
                  <a:tcPr marL="91433" marR="91433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scanf</a:t>
                      </a:r>
                      <a:endParaRPr lang="en-US" sz="1800" dirty="0"/>
                    </a:p>
                  </a:txBody>
                  <a:tcPr marL="91433" marR="91433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%lf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%lf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1433" marR="91433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4000" dirty="0" smtClean="0"/>
              <a:t> function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20505" y="2103120"/>
            <a:ext cx="8004518" cy="39319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you want the user to enter more than one value, </a:t>
            </a:r>
            <a:r>
              <a:rPr lang="en-US" sz="2400" smtClean="0"/>
              <a:t>you serialize </a:t>
            </a:r>
            <a:r>
              <a:rPr lang="en-US" sz="2400" dirty="0" smtClean="0"/>
              <a:t>the inputs.</a:t>
            </a:r>
          </a:p>
          <a:p>
            <a:pPr eaLnBrk="1" hangingPunct="1"/>
            <a:r>
              <a:rPr lang="en-US" sz="2400" dirty="0" smtClean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height, weight;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(“Please enter your height and weight:”);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f%f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&amp;height, &amp;weight);</a:t>
            </a:r>
          </a:p>
        </p:txBody>
      </p:sp>
    </p:spTree>
    <p:extLst>
      <p:ext uri="{BB962C8B-B14F-4D97-AF65-F5344CB8AC3E}">
        <p14:creationId xmlns:p14="http://schemas.microsoft.com/office/powerpoint/2010/main" val="35298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4921155" y="1405009"/>
            <a:ext cx="3916363" cy="295275"/>
          </a:xfrm>
          <a:prstGeom prst="borderCallout2">
            <a:avLst>
              <a:gd name="adj1" fmla="val 38708"/>
              <a:gd name="adj2" fmla="val -2106"/>
              <a:gd name="adj3" fmla="val 38708"/>
              <a:gd name="adj4" fmla="val -11815"/>
              <a:gd name="adj5" fmla="val -33870"/>
              <a:gd name="adj6" fmla="val -21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FF3300"/>
                </a:solidFill>
              </a:rPr>
              <a:t>st</a:t>
            </a:r>
            <a:r>
              <a:rPr lang="en-US" sz="1400">
                <a:solidFill>
                  <a:srgbClr val="FF3300"/>
                </a:solidFill>
              </a:rPr>
              <a:t>an</a:t>
            </a:r>
            <a:r>
              <a:rPr lang="en-US" sz="1400" b="1">
                <a:solidFill>
                  <a:srgbClr val="FF3300"/>
                </a:solidFill>
              </a:rPr>
              <a:t>d</a:t>
            </a:r>
            <a:r>
              <a:rPr lang="en-US" sz="1400">
                <a:solidFill>
                  <a:srgbClr val="FF3300"/>
                </a:solidFill>
              </a:rPr>
              <a:t>ard Library, </a:t>
            </a:r>
            <a:r>
              <a:rPr lang="en-US" sz="1400" b="1">
                <a:solidFill>
                  <a:srgbClr val="FF3300"/>
                </a:solidFill>
              </a:rPr>
              <a:t>i</a:t>
            </a:r>
            <a:r>
              <a:rPr lang="en-US" sz="1400">
                <a:solidFill>
                  <a:srgbClr val="FF3300"/>
                </a:solidFill>
              </a:rPr>
              <a:t>nput-</a:t>
            </a:r>
            <a:r>
              <a:rPr lang="en-US" sz="1400" b="1">
                <a:solidFill>
                  <a:srgbClr val="FF3300"/>
                </a:solidFill>
              </a:rPr>
              <a:t>o</a:t>
            </a:r>
            <a:r>
              <a:rPr lang="en-US" sz="1400">
                <a:solidFill>
                  <a:srgbClr val="FF3300"/>
                </a:solidFill>
              </a:rPr>
              <a:t>utput, </a:t>
            </a:r>
            <a:r>
              <a:rPr lang="en-US" sz="1400" b="1">
                <a:solidFill>
                  <a:srgbClr val="FF3300"/>
                </a:solidFill>
              </a:rPr>
              <a:t>h</a:t>
            </a:r>
            <a:r>
              <a:rPr lang="en-US" sz="1400">
                <a:solidFill>
                  <a:srgbClr val="FF3300"/>
                </a:solidFill>
              </a:rPr>
              <a:t>eader-file</a:t>
            </a:r>
          </a:p>
        </p:txBody>
      </p:sp>
    </p:spTree>
    <p:extLst>
      <p:ext uri="{BB962C8B-B14F-4D97-AF65-F5344CB8AC3E}">
        <p14:creationId xmlns:p14="http://schemas.microsoft.com/office/powerpoint/2010/main" val="2697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7"/>
          <p:cNvSpPr>
            <a:spLocks/>
          </p:cNvSpPr>
          <p:nvPr/>
        </p:nvSpPr>
        <p:spPr bwMode="auto">
          <a:xfrm>
            <a:off x="2201839" y="2039630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4380"/>
              <a:gd name="adj5" fmla="val 145162"/>
              <a:gd name="adj6" fmla="val -25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FF3300"/>
                </a:solidFill>
              </a:rPr>
              <a:t>Beginning </a:t>
            </a:r>
            <a:r>
              <a:rPr lang="en-US" sz="1400" dirty="0">
                <a:solidFill>
                  <a:srgbClr val="FF3300"/>
                </a:solidFill>
              </a:rPr>
              <a:t>of program</a:t>
            </a:r>
          </a:p>
        </p:txBody>
      </p:sp>
    </p:spTree>
    <p:extLst>
      <p:ext uri="{BB962C8B-B14F-4D97-AF65-F5344CB8AC3E}">
        <p14:creationId xmlns:p14="http://schemas.microsoft.com/office/powerpoint/2010/main" val="1813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9"/>
          <p:cNvSpPr>
            <a:spLocks/>
          </p:cNvSpPr>
          <p:nvPr/>
        </p:nvSpPr>
        <p:spPr bwMode="auto">
          <a:xfrm>
            <a:off x="1602616" y="5067869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3236"/>
              <a:gd name="adj5" fmla="val -86669"/>
              <a:gd name="adj6" fmla="val -522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End of Segment</a:t>
            </a:r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1069216" y="2934269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5440"/>
              <a:gd name="adj5" fmla="val 82259"/>
              <a:gd name="adj6" fmla="val -27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Start of Segment</a:t>
            </a:r>
          </a:p>
        </p:txBody>
      </p:sp>
    </p:spTree>
    <p:extLst>
      <p:ext uri="{BB962C8B-B14F-4D97-AF65-F5344CB8AC3E}">
        <p14:creationId xmlns:p14="http://schemas.microsoft.com/office/powerpoint/2010/main" val="39441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11"/>
          <p:cNvSpPr>
            <a:spLocks/>
          </p:cNvSpPr>
          <p:nvPr/>
        </p:nvSpPr>
        <p:spPr bwMode="auto">
          <a:xfrm>
            <a:off x="2442949" y="3091218"/>
            <a:ext cx="3978275" cy="295275"/>
          </a:xfrm>
          <a:prstGeom prst="borderCallout2">
            <a:avLst>
              <a:gd name="adj1" fmla="val 38708"/>
              <a:gd name="adj2" fmla="val -2074"/>
              <a:gd name="adj3" fmla="val 38708"/>
              <a:gd name="adj4" fmla="val -9903"/>
              <a:gd name="adj5" fmla="val 150000"/>
              <a:gd name="adj6" fmla="val -18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Function for printing text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955808" y="4148926"/>
            <a:ext cx="1703387" cy="280988"/>
          </a:xfrm>
          <a:prstGeom prst="borderCallout2">
            <a:avLst>
              <a:gd name="adj1" fmla="val 40676"/>
              <a:gd name="adj2" fmla="val -4847"/>
              <a:gd name="adj3" fmla="val 40676"/>
              <a:gd name="adj4" fmla="val -13231"/>
              <a:gd name="adj5" fmla="val -98745"/>
              <a:gd name="adj6" fmla="val -356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3300"/>
                </a:solidFill>
              </a:rPr>
              <a:t>End of statement</a:t>
            </a:r>
          </a:p>
        </p:txBody>
      </p:sp>
      <p:sp>
        <p:nvSpPr>
          <p:cNvPr id="7" name="AutoShape 12"/>
          <p:cNvSpPr>
            <a:spLocks/>
          </p:cNvSpPr>
          <p:nvPr/>
        </p:nvSpPr>
        <p:spPr bwMode="auto">
          <a:xfrm>
            <a:off x="2660176" y="4549706"/>
            <a:ext cx="2105025" cy="295275"/>
          </a:xfrm>
          <a:prstGeom prst="borderCallout2">
            <a:avLst>
              <a:gd name="adj1" fmla="val 38708"/>
              <a:gd name="adj2" fmla="val 103921"/>
              <a:gd name="adj3" fmla="val 38708"/>
              <a:gd name="adj4" fmla="val 117565"/>
              <a:gd name="adj5" fmla="val -210171"/>
              <a:gd name="adj6" fmla="val 1366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3300"/>
                </a:solidFill>
              </a:rPr>
              <a:t>Insert a new line</a:t>
            </a:r>
          </a:p>
        </p:txBody>
      </p:sp>
    </p:spTree>
    <p:extLst>
      <p:ext uri="{BB962C8B-B14F-4D97-AF65-F5344CB8AC3E}">
        <p14:creationId xmlns:p14="http://schemas.microsoft.com/office/powerpoint/2010/main" val="34362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Output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/>
              <a:t>Hello world!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2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2032</Words>
  <Application>Microsoft Office PowerPoint</Application>
  <PresentationFormat>On-screen Show (4:3)</PresentationFormat>
  <Paragraphs>726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Symbol</vt:lpstr>
      <vt:lpstr>Times New Roman</vt:lpstr>
      <vt:lpstr>Verdana</vt:lpstr>
      <vt:lpstr>Wingdings</vt:lpstr>
      <vt:lpstr>Office Theme</vt:lpstr>
      <vt:lpstr>Lecture 03 Introduction to C Programming</vt:lpstr>
      <vt:lpstr>Semantics and Syntax</vt:lpstr>
      <vt:lpstr>C Programming Language</vt:lpstr>
      <vt:lpstr>A Simple Program in C</vt:lpstr>
      <vt:lpstr>A Simple Program in C</vt:lpstr>
      <vt:lpstr>A Simple Program in C</vt:lpstr>
      <vt:lpstr>A Simple Program in C</vt:lpstr>
      <vt:lpstr>A Simple Program in C</vt:lpstr>
      <vt:lpstr>Output</vt:lpstr>
      <vt:lpstr>General Form of a C Program</vt:lpstr>
      <vt:lpstr>A Simple Program in C</vt:lpstr>
      <vt:lpstr>A Simple Program in C</vt:lpstr>
      <vt:lpstr>Preprocessor Directives</vt:lpstr>
      <vt:lpstr>Function main()</vt:lpstr>
      <vt:lpstr>The curly braces { }</vt:lpstr>
      <vt:lpstr>Statement</vt:lpstr>
      <vt:lpstr>Statement</vt:lpstr>
      <vt:lpstr>An Example</vt:lpstr>
      <vt:lpstr>An Example</vt:lpstr>
      <vt:lpstr>An Example</vt:lpstr>
      <vt:lpstr>An Example</vt:lpstr>
      <vt:lpstr>An Example</vt:lpstr>
      <vt:lpstr>Variables</vt:lpstr>
      <vt:lpstr>Basic Data Types</vt:lpstr>
      <vt:lpstr>Basic Data Types</vt:lpstr>
      <vt:lpstr>Basic Data Types</vt:lpstr>
      <vt:lpstr>Data types (summary)</vt:lpstr>
      <vt:lpstr>A closer look at variables</vt:lpstr>
      <vt:lpstr>A closer look at variables</vt:lpstr>
      <vt:lpstr>A closer look at variables</vt:lpstr>
      <vt:lpstr>A closer look at variables</vt:lpstr>
      <vt:lpstr>A closer look at variables</vt:lpstr>
      <vt:lpstr>A closer look at variables</vt:lpstr>
      <vt:lpstr>A closer look at variables</vt:lpstr>
      <vt:lpstr>PowerPoint Presentation</vt:lpstr>
      <vt:lpstr>PowerPoint Presentation</vt:lpstr>
      <vt:lpstr>A closer look at variables</vt:lpstr>
      <vt:lpstr>Input/Output Operations</vt:lpstr>
      <vt:lpstr>Input/Output Functions</vt:lpstr>
      <vt:lpstr>The printf function</vt:lpstr>
      <vt:lpstr>The printf function</vt:lpstr>
      <vt:lpstr>Placeholder / Conversion Specifier</vt:lpstr>
      <vt:lpstr>Escape Sequence</vt:lpstr>
      <vt:lpstr>Formatting output</vt:lpstr>
      <vt:lpstr>Formatting output</vt:lpstr>
      <vt:lpstr>Formatting output</vt:lpstr>
      <vt:lpstr>The scanf function</vt:lpstr>
      <vt:lpstr>The scanf function</vt:lpstr>
      <vt:lpstr>The scanf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40</cp:revision>
  <dcterms:created xsi:type="dcterms:W3CDTF">2014-09-11T18:03:18Z</dcterms:created>
  <dcterms:modified xsi:type="dcterms:W3CDTF">2021-06-06T11:37:16Z</dcterms:modified>
</cp:coreProperties>
</file>