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3:52:16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2877 0,'0'-24'125,"50"-26"-109,49-74 0,25 25-1,-25-25 1,1 24-1,-51 26 1,51-75-16,-76 149 16,-73 0 218,24 0-218,0 0-16,-49 0 15,49 25 1,0-25 0,0 0-1,0 0 1,50 0 124,25 0-124,-25 0 0,24 0-1,-24 0 1,0 0 0,0 0-1,0 0 63,-1 25-31,-24 0-31,0-1-1,0 1 1,0 0 0,0 0-1,0 0 1,0-1 0</inkml:trace>
  <inkml:trace contextRef="#ctx0" brushRef="#br0" timeOffset="1449.4347">17909 2009 0,'25'0'78,"0"-25"-62,0 25-1,24-49 1,-24 49-16,-25-25 16,25 25-1,-25-25 1,0 0 31,0 1-32,0-1 1,0 0 0,-25 0 77,0 25-61,-24 0-1,49 25-16,-25 0 1,0 0 0,25 24-1,0 50 1,0-49 0,0 0 15,0-26 16,0 1-16,25-25-15,49 25-16,-49-25 15,0 0 1,0 0-1,24 0 1,-24 0 15,-25-50-31</inkml:trace>
  <inkml:trace contextRef="#ctx0" brushRef="#br0" timeOffset="2136.9937">18281 2034 0</inkml:trace>
  <inkml:trace contextRef="#ctx0" brushRef="#br0" timeOffset="4313.5192">18381 1761 0,'-25'0'47,"0"0"-15,25 25-17,0 0 16,0 0 1,0-1-17,0 1 32,25-25-16,0 0-15,-1 0 0,1 0 31,-25-25 15,0 1-46,0-1-1,0 0 32,0 0-16,25 75 173,0-1-189,0-24 1,-1 99-1,1-99 1,0 25 0,-25-1-1,0-24 1,25 25-16,-25-26 16,0 1-1,0 0 16,0 0-15,0 0 0,0-1 15,-25-24 16,-25 0-32,26 0 17,-1 0-32,0 0 15,0 0 1,25-24 0,-25-1-1,25-50 1,0 51-1,0-26 1,0 0-16,0 1 16,0 24-1,25 0 1,25-24 0,-25 24 15,-1 25 266</inkml:trace>
  <inkml:trace contextRef="#ctx0" brushRef="#br0" timeOffset="4796.2066">18653 1860 0</inkml:trace>
  <inkml:trace contextRef="#ctx0" brushRef="#br0" timeOffset="5924.1872">18926 1339 0,'-24'0'78,"24"50"0,0 24-62,0 1-16,49 148 16,-24-173-1,-25-25 1,0-1 0,25-24-1</inkml:trace>
  <inkml:trace contextRef="#ctx0" brushRef="#br0" timeOffset="7659.0019">19100 1364 0,'0'50'125,"0"-1"-110,0 1 1,0-25-16,0 24 16,0-24-1,0 0 1,25-50 109,0-24-109,-1 49-16,-24-25 15,0 0 1,25 25-1,0 0 1,0 0 31,0 0-47,-1 0 78,26 0-62,-50 25-1,25 0 17,-25-1-32,0 26 62,0-25-46,0 0-1,0 0 17,-50-25-17,50 24 1,-25-24-1,25 25 17,-24-25-1,-1 0 31</inkml:trace>
  <inkml:trace contextRef="#ctx0" brushRef="#br0" timeOffset="8904.128">19125 1389 0,'25'-50'94,"24"26"-78,-24 24-1,0 0 1,0 0-16,-25-25 31,24 25 0</inkml:trace>
  <inkml:trace contextRef="#ctx0" brushRef="#br0" timeOffset="10602.8945">19621 1587 0,'0'25'234,"0"25"-203,0-25-15,0 24 0,0-24-1,0 0 1,0 0-1,0 24 1</inkml:trace>
  <inkml:trace contextRef="#ctx0" brushRef="#br0" timeOffset="12075.8491">19720 1191 0,'50'49'109,"-26"26"-93,26-26-1,0 26 1,-50-26-1,25-24 1,-25 0 15</inkml:trace>
  <inkml:trace contextRef="#ctx0" brushRef="#br0" timeOffset="12831.083">19943 1215 0</inkml:trace>
  <inkml:trace contextRef="#ctx0" brushRef="#br0" timeOffset="14450.0406">20067 1067 0,'25'0'141,"0"0"-125,-25 24-1,25 1 1,0 25-16,-25-25 15,24 24 1,-24-24 15,25-25-31,-25 25 78,0 0-46,25-1 186,-25 1-218,0 0 63,25-25-16,-25 25 0,25-25-16,-1 25-15,-24-1-1</inkml:trace>
  <inkml:trace contextRef="#ctx0" brushRef="#br0" timeOffset="17233.3138">20563 1364 0,'0'25'266,"0"0"-251,0 0 16,0-1-15,0 1 0,0-149-1</inkml:trace>
  <inkml:trace contextRef="#ctx0" brushRef="#br0" timeOffset="31506.8036">20563 744 0,'0'25'203,"0"0"-188,0 0 17,0-1-1,0 1-16,0 0 17</inkml:trace>
  <inkml:trace contextRef="#ctx0" brushRef="#br0" timeOffset="34095.7122">20836 1364 0,'0'-49'93,"0"-75"-77,0 49 0,0 1-16,0-1 15,0 51 1,0-26 0,0 25-1,0 0 16,0 1 1,0-1-1,50 50 219,99 99-234,-100-50-1,26-49 1,-26 24-16,-24-24 15,-25 0 1,25-25 0,-25 25 15,25 0-15,0-1-1,-25 1-15,24-25 16,-24 25-1,0 0 48,0-50 140,-24-25-187,-1 26-1,0-1-15,25 0 16</inkml:trace>
  <inkml:trace contextRef="#ctx0" brushRef="#br0" timeOffset="35120.8852">20911 1042 0,'25'0'203,"-1"-50"-187,26 50-1,-25-25 1</inkml:trace>
  <inkml:trace contextRef="#ctx0" brushRef="#br0" timeOffset="36066.0355">21084 571 0,'0'-25'94,"25"25"-47,0 0 0,-25 25-16,0-1-16,0 1 32</inkml:trace>
  <inkml:trace contextRef="#ctx0" brushRef="#br0" timeOffset="37898.325">21630 1141 0,'25'0'204,"-25"25"-142,0 0-46,0-1-16,25 1 15,-25 0 1,0 0 0,0 0-1,0-1 16</inkml:trace>
  <inkml:trace contextRef="#ctx0" brushRef="#br0" timeOffset="55399.0161">8136 2952 0,'50'0'157,"24"-25"-157,1 25 15,-1 0 1,25-25-1,50-24-15,25-26 16,-1 1 0,1-1-1,25 1 1,-26 24 0,-74 1-1,25-1-15,-49 0 16,-50 50-1,24-24 1,-24 24 0,-75-25 187,1 25-188,24 0 1,25-25 0,-50 25-1,26 0 17,-1-25-17,74 25 235,1 0-234,0 0-1,-1 0-15,26 0 16,-51 0 0,1 0-1,-25 25 142,0 0-95,0 24-46,0-24-1,-25 0-15,25 0 16,-24 0 0,-1 24-1,25-24 1,-25-25-1,25 25 1,-25-25 0,25 25 124,0-1-15</inkml:trace>
  <inkml:trace contextRef="#ctx0" brushRef="#br0" timeOffset="61807.6049">10418 2084 0,'-24'0'156,"-1"0"-109,0 0-31,0 0 46,0 24-46,25 1-1,0 0-15,0 0 16,0 0 15,0-1 0,0 1-15,25-25 15,-25 25-15,25-25 0,25 0-1,-26 0 1,1 0 15,0 0-15,-25-25 46,25 0-46,-25-24-16,0 24 15,0 0 1,0 0 62,25 50 203,-25 0-234,24-25-47,1 0 32,0 25-1,25-25 0,-26 0-15,1 0-1,-25 25-15</inkml:trace>
  <inkml:trace contextRef="#ctx0" brushRef="#br0" timeOffset="63021.8867">10741 1984 0,'0'0'0,"-25"0"46,50 0 95,24 0-125,-24 0-1,25 0 1,74-49 0,-99 24-16,-1 25 15,1-25 1,0 25 15</inkml:trace>
  <inkml:trace contextRef="#ctx0" brushRef="#br0" timeOffset="64547.6803">10914 1786 0,'0'50'141,"0"-26"-125,0 1-1,0 0-15,0 0 16,0 0 31,0-1-16,25 1-15,-25 0 15,0 0-15,0 0 15,25-1 141,-25 1-157,0 0-15</inkml:trace>
  <inkml:trace contextRef="#ctx0" brushRef="#br0" timeOffset="66800.8086">11162 1712 0,'0'0'0,"0"-25"0,0 0 31,25 25-16,-25-25 1,0 75 156,0-25-156,0-1-16,0 26 15,25-50 126,0 0-110,24-25 0,1 0-31,-25 25 32,0-24-17,0 24 16,-1 0 16,1 0-31,0 0 0,0 49 15,-25-24 16,0 0-16,0 0-15,0-1-1,0 1 16,0 0-15,-25-25 0,0 25 15,0-25-31,1 0 31,-1 0 422,0 0-375,0 0-62,25 25 47</inkml:trace>
  <inkml:trace contextRef="#ctx0" brushRef="#br0" timeOffset="67584.6261">11187 1687 0,'0'-25'47,"50"0"-31,-1 0-16,1 25 15,0-25 1,-1 1-16,-24 24 31</inkml:trace>
  <inkml:trace contextRef="#ctx0" brushRef="#br0" timeOffset="68215.0313">11634 1513 0</inkml:trace>
  <inkml:trace contextRef="#ctx0" brushRef="#br0" timeOffset="69425.9478">11807 1339 0,'25'25'140,"25"50"-140,-50-26 16,25 26 0,-1-51-1,-24 26 1,50 25 0,-25-51-1,-25 1 1,0 25-16,25-50 15,-25 25 1,0-1 0,24-24-1</inkml:trace>
  <inkml:trace contextRef="#ctx0" brushRef="#br0" timeOffset="70800.9284">12328 794 0,'0'74'94,"0"-24"-79,0-1-15,0 1 16,0 24-1,0 1 1,-25-26 0,25 26-1,0-26-15,0 1 16,0-25 0,0 0-1,0 24 1,0 26-1,0-51-15,0 1 16,0 0 0,0 0-1,0 0 1,0 0 0,0 24 15,0 26-16,0-51 1,0 1 0,-24-25 31,24 25 46</inkml:trace>
  <inkml:trace contextRef="#ctx0" brushRef="#br0" timeOffset="74131.5254">12626 1538 0,'0'-50'125,"0"25"-109,0 1-1,0-26 1,0 25 0,0 0-1,0 1 1,0-1 0,0 0-16,0 0 31,0-49-31,0 49 15,0 0 17,-25 25 124,25-25-140,-25 25 46,1 0 79,-1 0-110,25 25 16,0 0-47,0 0 31,0 0-15,0-1 15,0 1-15,0 0-1,0 0 16,49 0-15,-49-1-16,25 1 31,-25 0-15,25 0 0,0-25 15,0 25-16,-1-25 17,1 0 15,0 0-32,0 0 16,0 0 1,-1 0 15,-24-25-32,25 25 16,-25-25 1,0 0 15,0 0-32,0 1 110,-25 24-94,25-25 32,-24 25-16,-1 0 0,0 0-16,0 0-15,0 0 15,1 0 78,-1 25-78,0-25 1</inkml:trace>
  <inkml:trace contextRef="#ctx0" brushRef="#br0" timeOffset="76094.5002">13196 1265 0</inkml:trace>
  <inkml:trace contextRef="#ctx0" brushRef="#br0" timeOffset="80642.6001">10418 2679 0,'25'0'93,"0"0"-77,0 0 0,0-25-1,24 25 1,-49-25 0,25 25-16,25 0 15,-26-25 1,1 25-1,50-24 1,-1-1 0,-49 25-1,24-25 1,51-25 0,-51 26-16,-24 24 15,0-25 1,24 25-1,-24-25 1,25 0 0,-25 25-16,-1-49 15,26 24 1,0 0 0,-25 0-1,49 0 1,0-24-1,-49 24-15,25 0 16,-25 0 0,-1 25-1,26-24-15,0-26 16,-1 50 0,-24-50-1,49 50-15,-49-24 16,0-1-1,25 25 1,-1 0 0,-49-25-1,25 0 1,0 25 0,0 0-1,-1-25 1,1 25 15,0-24-31,0 24 16,0 0-1,-1 0 1,1-25-16,0 0 16,0 25-1,0 0 1,-1-25-1,1 0 1,25 25-16,-25-24 31,0 24-15,-1 0 0,-24-25-1,25 25 1,25-25 15,-25 0-31,-1 25 16,1 0-1,25-25 1,-25 0 0,-1 25-1,100-49 1,-99 24-1,0 25-15,0 0 16,24-25 0,-49 0-1,50 25 1,-50-24 0,25 24-1,0 0-15,-1-25 16,1 25-1,-25-25 1,25 25 15,0-25-15,0 25-16,-1 0 31,1-25-15</inkml:trace>
  <inkml:trace contextRef="#ctx0" brushRef="#br0" timeOffset="83927.1554">11634 1513 0,'0'-25'250,"0"50"47,0 0-203,0 0 125,-25-25-157,25-25 235,25 25 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4:53:03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9351 0,'75'0'140,"-25"0"-109,74 0-31,-100 0 16,26 0 0,-25 0-1,0 0 1,-1 0-16,1 0 47,0 0-16,0 0 16,0 0-16</inkml:trace>
  <inkml:trace contextRef="#ctx0" brushRef="#br0" timeOffset="1410.9873">7467 9351 0,'24'0'93,"26"0"-77,49 0-16,-24 0 16,-26 0-1,26 0 1,-26 0 0,1 0-16,-1 0 15,-24 0 1</inkml:trace>
  <inkml:trace contextRef="#ctx0" brushRef="#br0" timeOffset="2939.4102">13097 9351 0,'50'0'141,"-1"0"-126,125 0-15,-75 0 16,1 0 0,-1 0-1,-25 0 1,-24 0 0,24 0-16,-49 0 15,0 0 16,0 0-15,-1 0 15</inkml:trace>
  <inkml:trace contextRef="#ctx0" brushRef="#br0" timeOffset="6080.2011">7739 11485 0,'50'0'110,"0"0"-95,24 0-15,0 0 16,1 0 0,-26 0-1,1 0 1,0 0-16,-25 0 15,-1 0 17</inkml:trace>
  <inkml:trace contextRef="#ctx0" brushRef="#br0" timeOffset="7178.5137">5061 13891 0,'0'24'78,"0"1"-78,74-25 16,0 0-1,26 25 1,148 0 0,-199 0-1,-24-1-15,0 1 16,-25 0-1,0 0 17</inkml:trace>
  <inkml:trace contextRef="#ctx0" brushRef="#br0" timeOffset="8206.5305">5135 16173 0,'74'0'188,"1"0"-188,24 0 16,-49 0-1,-26 0 1,1 0-1</inkml:trace>
  <inkml:trace contextRef="#ctx0" brushRef="#br0" timeOffset="9121.6843">7814 16297 0,'49'0'156,"75"0"-156,25 0 16,25-25 0,-75 0-1,-24 25 1,-26 0-1,-24 0-15</inkml:trace>
  <inkml:trace contextRef="#ctx0" brushRef="#br0" timeOffset="11026.2354">13196 11733 0,'25'0'313,"0"0"-297,0 0-1,24 0 1,1 0-1,24 0 1,1 0-16,-25 0 16,-1 0-1,1 0 1,-25 0 0,-1 0-1,1 0 16</inkml:trace>
  <inkml:trace contextRef="#ctx0" brushRef="#br0" timeOffset="12220.332">13544 14039 0,'25'0'250,"-1"0"-234,51-24-1,173-26 1,-174 50 0,1 0-1,-51 0-15,1 0 16</inkml:trace>
  <inkml:trace contextRef="#ctx0" brushRef="#br0" timeOffset="14532.6507">13395 16272 0,'25'-25'203,"24"25"-187,1-25 0,24 25-1,-24 0-15,24 0 16,-24 0 0,0 0-1,-1 0 1,1 0-1,-25 0-15,-1 0 16,26 0 0,-25 0-1,0 0 17</inkml:trace>
  <inkml:trace contextRef="#ctx0" brushRef="#br0" timeOffset="19441.1455">4986 14287 0,'99'-24'156,"1"24"-140,-26-25 0,0 25-1,1-25 1,-26 25-16,-24 0 31</inkml:trace>
  <inkml:trace contextRef="#ctx0" brushRef="#br0" timeOffset="20890.2107">7665 14114 0,'99'0'141,"-24"-25"-125,-26 25-1,26 0 1,-26 0 0,-24 0-16,0 0 15,0 0 16</inkml:trace>
  <inkml:trace contextRef="#ctx0" brushRef="#br0" timeOffset="25049.3829">10468 14039 0,'74'50'250,"-49"-25"-250,0-25 15,0 0 17,0 0-17,24 0 1,-24 0 0,0 0-1,0 0-15,49 0 16,-24 0-1,24 25 1,-24-25 0,-1 0-1,-24 0 1,25 0 0,-26 0-16,1 0 15,-50 0 235,1 0-219,-26 0-15,25 0 0,-24 0-1,24 0 1,-25 0 0,1 0-16,24 0 31,0 0-16,0 0 1,0 0 15,1 0-31,-1 0 16,0 0 0,0 0-1,0 0-15,-24 24 16,24-24-1,0 0 1,0 0 0,1 0-1,-1 0-15,0 0 16,0 0 0,0 0 15,50 0 344,25 0-344,-25 0-15,49 0-1,-24-24 1,-1 24 0,-24 0-16,25 0 15,-1 0 1,-24 0 15,25 0-15,-26 0-1,1 0 1,0 0 15,0 0 0,24 0 219,-24 0-234,0 0 62,-25-25 16</inkml:trace>
  <inkml:trace contextRef="#ctx0" brushRef="#br0" timeOffset="32720.5901">13420 14089 0,'-25'0'16,"74"0"202,1 0-202,0 0 0,24 0-1,1 0 1,24 0-1,0 0-15,124 0 16,-148 0 0,-51 0-1,1 0 1</inkml:trace>
  <inkml:trace contextRef="#ctx0" brushRef="#br0" timeOffset="35279.3534">5135 14238 0,'0'-25'110,"0"0"-64,25 25 111,24 0-142,1-25-15,0 25 16,-1 0 0,-24 0-1,0 0 1,24 0-1,-98 0 157,-125-49-156,100 49-16,24 0 16,1 0-1,24-25 1,0 25-1,50 0 95,0 0-79,24 0-31,26 0 16,-1 0-1,0 0 1,-24 0 0,-25 0-1,0 0-15,-75 0 125,-49 0-125,24 0 16,51 0-1,-26 0 1,25 0 0,0 0-1,50 0 79,0 0-78,0 0-1,24 25 1,1-25 0,-25 25-1,24-25 1,1 24-1,-75-24 48,-24 0-47,-26 0-1,1 0-15,-1 0 16,-74 25-1,125-25 1,-1 0 0</inkml:trace>
  <inkml:trace contextRef="#ctx0" brushRef="#br0" timeOffset="37576.8182">7591 14188 0,'24'0'187,"1"0"-171,149 0-1,-100 0 1,-24 0-16,24 0 16,-24 0-1,-25 0 1,-1 0-16,1 0 422</inkml:trace>
  <inkml:trace contextRef="#ctx0" brushRef="#br0" timeOffset="40784.0413">13246 13940 0,'25'0'47,"0"0"63,24 0-79,-24 0-16,25 0 1,-26 0 15,26 0-31,0 0 32,-25 0-17,24 0 1,-24 0-1,0 0 1,24 0 0,26 0-1,-50 0-15,-1 0 16,1 0 0,0 0-1,0 0 1,-25-25-16,25 25 15,-1 0 173,26 0-172,-25 0-1,0 0 1,-1 0-1,1 0 1,0 0 0,0 0-1,-75 0 345,25 0-282,1 0-16</inkml:trace>
  <inkml:trace contextRef="#ctx0" brushRef="#br0" timeOffset="42546.9376">13122 14064 0,'25'0'234,"24"25"-218,-24-25-16,0 0 15,25 0 1,-26 0 0,26 0-1,-25 0 1,24 0 0,51 0-1,-75 0 1,-1 0-1,1 0-15,25 0 16,-25 0 15,-1 0-15,1 0 0,0 0-16,0 0 31,0 0-16,-1 0 17,1 0-17,0 0 17,0 0-32,0 0 125,-1 0-94,1 0-16,0 0 17,0 0 93,0 0-94,-1 0-15</inkml:trace>
  <inkml:trace contextRef="#ctx0" brushRef="#br0" timeOffset="58027.4153">15677 6747 0,'25'0'204,"24"0"-189,-24 0 1,0 0-1,173 0 1,-148 0 0,49 0-1,-24 0-15,-1 0 16,-24 0 0,-1 0-1,-24 0 1,25 0-1,-1 0-15,1 0 32,74 0-32,-99 0 15,24 0 1,1 0 0,-25 0-1,0 0 1,-1 0-1,26 0-15,-25 0 16,0 0 0,24 0-1,-24 0 1,0 0 0,0 0-1,-1 0 1,1 0-16,0 0 31,25 25-15,-26-25 31</inkml:trace>
  <inkml:trace contextRef="#ctx0" brushRef="#br0" timeOffset="89388.0667">4837 11956 0,'0'-25'31,"-25"25"-15,25-25 62,50 25 94,0 0-157,148 0 1,-123 0 0,-1 0-16,0 0 15,-24 0 1,0 0-1,-26 0 1,1 0 0,0 0-1,-50 0 235,0 0-234,1 0 0,-1 0-1,0 0 1,0 0-1,0 0 1,-49 0-16,49 0 16,0 0-1,1 0-15,-1 0 16,0 0 0,0 0-1,0 0 16,-24 0-15,24 0 31,0 0-31,0 0-1,0 0 110,1 0-94,-1 0 1,0 25-17,0-25 1,50 0 234,0 0-219,24 25 0,-49 0-15,25-25-16,25 0 16,-25 0-1,24 0 17,-24 0-17,0 0 1,0 0 15,0 0 16,-1 0-16,1 0-31,0 0 47,0 0-16,24 0-15,-24 0 15,0 0-15,0-25 15,0 25-15,-1 0 15,1 0 125</inkml:trace>
  <inkml:trace contextRef="#ctx0" brushRef="#br0" timeOffset="93463.7196">7640 11757 0,'0'-24'172,"75"24"-94,-1 0-62,0 0-1,1 0 1,-26 0-16,26 0 16,-26 0-1,-24 0 1,0 0-1,-75 0 157,26 0-172,-26 0 16,0 0 0,26 0-1,-51 0 1,26 0-1,24 0 1,0 0-16,0 0 16,75 0 124,-25 0-140,24 0 16,1 0 0,-25 0-16,49 0 15,-49 0 16,-75 0 63,1 0-78,-1 0-1,0 0 1,-98 0 0,123 0-1,74 0 79,1 0-78,24 0-1,26 0-15,-26 0 16,0 24 0,-24-24-1,25 0 1,-100 0 46,-50 0-46,26 0 0,-26 25-1,1-25-15,-25 0 16,24 25-1,26-25 1,24 0 0,99 0 77,1 0-77,-1 25 0,0-25-16,-49 0 15,0 0 1,-50 0 125,-24 0-126,-26 0 1,1 0-1,49 0-15,0 0 16,0 0 0,50 0 77,0 0-93,49 0 16,26 0 0,48 0-1,76 25 1,-26-25 0,-74 0-16,-49 0 15,-51 24 1,1-24-1</inkml:trace>
  <inkml:trace contextRef="#ctx0" brushRef="#br0" timeOffset="94531.2392">4688 11906 0,'75'0'32,"24"0"-17,25 0 1,-49 0 0,24 0-1,-50 0-15,1 0 16,-25 0 15</inkml:trace>
  <inkml:trace contextRef="#ctx0" brushRef="#br0" timeOffset="95599.0028">7715 11881 0,'0'-24'16,"24"24"46,51 0-31,24 0-15,75 0-16,-25 0 16,-1 0-1,-73 0 1,-50 0-1,-1 0 1</inkml:trace>
  <inkml:trace contextRef="#ctx0" brushRef="#br0" timeOffset="99265.9253">16173 11757 0,'25'0'265,"124"0"-249,-75 0-16,0-24 16,1 24-1,-26 0 1,-24 0 0,0 0 343,0 0-234</inkml:trace>
  <inkml:trace contextRef="#ctx0" brushRef="#br0" timeOffset="100332.3406">5408 11906 0</inkml:trace>
  <inkml:trace contextRef="#ctx0" brushRef="#br0" timeOffset="101447.2977">7789 11906 0,'25'0'62,"0"-25"-62,74 25 16,50-24 0,-50-1-1,25 25 1,-50 0-16,1 0 15,-50 0 17</inkml:trace>
  <inkml:trace contextRef="#ctx0" brushRef="#br0" timeOffset="104113.6756">16099 11658 0,'0'0'0,"24"0"266,1 0-251,0 0 1,49 0-1,-49 0-15,25 0 16,-1 0 0,-24 0-1,25 0 1,-1 0-16,-24 0 16,25 0-1,-25 0 1,24 0-16,-24 0 15,0 0 1,0 0 15,0 0-15,-1 0 15,1 0 110,0 0-110,0 0-31,0 0 16,-1 0 15</inkml:trace>
  <inkml:trace contextRef="#ctx0" brushRef="#br0" timeOffset="105273.6288">16099 11782 0,'0'0'0,"0"25"16,24-25 124,51 0-140,-1 0 16,25 0 0,1 0-1,-1 0-15,-25 0 16,1 0-1,-50 0 1,24 0 0,-24 0 31,0 0-16,-25-25 125</inkml:trace>
  <inkml:trace contextRef="#ctx0" brushRef="#br0" timeOffset="108778.6869">4936 14089 0,'25'0'172,"0"0"-156,25 0-16,-1 0 15,1 0 1,24 0-1,-24 0 1,0 0-16,-26 0 16,1 0-1,0 0 63,-25-25 110</inkml:trace>
  <inkml:trace contextRef="#ctx0" brushRef="#br0" timeOffset="111099.2268">7566 14139 0,'25'0'281,"-1"0"-265,1 0-1,25 0 1,-1-25-16,100 25 16,-99 0-1,49-25 1,-49 25 0,-26 0-1,26 0 1,-25 0-1,0 0-15,24 0 32,51 0-17,-76 0 17,26 0-17,-25 0 16</inkml:trace>
  <inkml:trace contextRef="#ctx0" brushRef="#br0" timeOffset="112875.1073">7690 14213 0,'25'0'234,"-1"0"-218,1 0-1,25 0-15,-1 0 16,-24 0 0,0 0-1,0 0 1,0 0-1,-1 0-15,26 0 16,-25 0 15,0 0-15,-1 0 0,1 0-16,0 0 15,0 0 1,0 0 15,0 0-15,-1 0 46,1 0-62,0 0 31,0 0 16,-25-25 172</inkml:trace>
  <inkml:trace contextRef="#ctx0" brushRef="#br0" timeOffset="115209.8082">16024 13990 0,'25'0'250,"149"0"-235,-100 0-15,0 0 16,1 0 0,-1 0-1,1 0-15,-26 0 16,1 0 0,-25 0-1,0 0 1</inkml:trace>
  <inkml:trace contextRef="#ctx0" brushRef="#br0" timeOffset="116434.0361">16074 14089 0,'25'0'234,"148"0"-218,-74 0-1,50 0 1,-74 0-16,24 0 15,-74 0 1,0 0 0,-1 0-16,1 0 15</inkml:trace>
  <inkml:trace contextRef="#ctx0" brushRef="#br0" timeOffset="125217.7239">4887 9475 0,'25'0'141,"-1"0"-126,1 0-15,25 0 16,-25 0 0,24 0-1,-24-24 1,0 24-16,0 0 31</inkml:trace>
  <inkml:trace contextRef="#ctx0" brushRef="#br0" timeOffset="126426.8764">7491 9599 0,'0'-24'16,"-24"24"0,24-25-16,-25 25 46,50-25 95,-1 25-125,76 0-1,-26-25 1,0 25 0,1 0-16,-1 0 15,-24 0 1,24 0-1,-49 0 1</inkml:trace>
  <inkml:trace contextRef="#ctx0" brushRef="#br0" timeOffset="129632.914">5333 9327 0,'25'0'109,"0"0"-93,25 0-1,49 0-15</inkml:trace>
  <inkml:trace contextRef="#ctx0" brushRef="#br0" timeOffset="130886.9077">7541 9525 0,'174'-25'93,"-100"0"-77,50 1-16,-74 24 16,-26 0-1,1 0 1,0 0-16,0 0 172</inkml:trace>
  <inkml:trace contextRef="#ctx0" brushRef="#br0" timeOffset="132556.5741">16173 9302 0,'25'0'203,"24"0"-188,75 0 1,-49 0 0,-1 0-1,-24 0 1,-1 0-1,1 0 1,49 0 0,-74 0-1,25-25-15,-25 25 32</inkml:trace>
  <inkml:trace contextRef="#ctx0" brushRef="#br0" timeOffset="133582.6289">16247 9401 0,'50'0'125,"0"0"-110,49 0-15,0 0 16,0-25-1,25 25 1,-74 0 0,-25 0-16,0 0 15,-25-25 188</inkml:trace>
  <inkml:trace contextRef="#ctx0" brushRef="#br0" timeOffset="138205.8791">5061 16272 0,'0'0'0,"124"0"141,-50 0-126,0 0 1,1 0 0,-50 0-16,-1 0 15,1 0 1</inkml:trace>
  <inkml:trace contextRef="#ctx0" brushRef="#br0" timeOffset="139872.5281">7764 16396 0,'50'0'328,"99"-25"-312,-75 25-1,75-25 1,-25 25 0,-25 0-1,0 0 1,-24 0-1,-1 0 1,-49 0 0</inkml:trace>
  <inkml:trace contextRef="#ctx0" brushRef="#br0" timeOffset="148314.7612">16074 16123 0,'0'-25'125,"25"25"32,24 0-142,1 0 1,-25 0 0,24 0-1,-24 0 1,74 0-16,-49 0 15,-25-25 1,24 25 0,-24 0-1,25 0-15,-26 0 16,1 0 0,25 0-1,-25 0-15,0 0 16,-1 0-1,26 0 1,-25 0 0,0 0-16,-1 0 31</inkml:trace>
  <inkml:trace contextRef="#ctx0" brushRef="#br0" timeOffset="149854.5455">16148 16197 0,'25'0'188,"0"0"-157,24 0 0,75 0-15,-99 0-16,25 0 31,-1 0-31,1-24 16,24 24 0,-24 0-1,25 0 1,-51 0-1,1 0 1,0 0 0,0 0-1,0 0 1,-1 0 15,26 0-15,-25 0 31,-25-25 93</inkml:trace>
  <inkml:trace contextRef="#ctx0" brushRef="#br0" timeOffset="158455.6154">4986 16148 0,'25'0'140,"0"0"-124,24 0 0,26 0-16,-1 0 15,-24 0 1,24 25-1,-24-25-15,-1 0 16,-24 0 0</inkml:trace>
  <inkml:trace contextRef="#ctx0" brushRef="#br0" timeOffset="159713.5396">7764 16346 0,'0'0'0,"25"0"94,49-25-78,348-24-1,-248 24 1,-75 25 0,0-25-16,-74 25 15,-25-25 79</inkml:trace>
  <inkml:trace contextRef="#ctx0" brushRef="#br0" timeOffset="161500.8082">16198 16297 0,'0'-25'234,"25"25"-203,-25-25-15,49 25 0,1 0 15,-1-25-31,26 25 15,-1-25 1,-24 25 0,24-24-1,1 24-15,-26 0 16,-24 0 0,0 0-1,25 0 1,-26 0-16,1 0 31,0 0 172,49 0-187,-49 0 15,-74 0 78,24 0-93,-50 0 0,51 0-16,-26 0 15</inkml:trace>
  <inkml:trace contextRef="#ctx0" brushRef="#br0" timeOffset="162513.9767">16198 16173 0,'0'0'0,"25"0"125,24-25-109,100 0-1,-75 0 1,50 0-1,-49 25-15,-1-24 16,26 24 0,98-25-1,-148 0 1,-26 25 0,1 0-16,-74 0 156,24 0-141,-50 0 1,26 0-16,-26 0 16,1 25-1,24-25 1,-24 25 0,24-1-16,-24 1 15</inkml:trace>
  <inkml:trace contextRef="#ctx0" brushRef="#br0" timeOffset="163334.4909">16471 16173 0,'0'0'0,"99"0"16,25 0-16,-25 0 16,-24-25-1,-51 0 1,26 25-1,-25 0 1,0 0-16,-1 0 16</inkml:trace>
  <inkml:trace contextRef="#ctx0" brushRef="#br0" timeOffset="168921.6545">15553 6821 0,'25'0'109,"-1"0"-109,26 0 16,0 0-1,24 0 1,1 0 0,-1 0-16,0 0 15,26 0 1,-1 0 0,-25 0-1,25-25 1,-49 25-16,24 0 15,-49 0 1,25 0 0,-1 0-1,26 0 1,-50 0-16,24 0 16,-24 0-1,0 0 1,0 0-16,0 0 47,24 0-16,-24 0-15,25 0-1,-26 0 16,1 0-15,25 0 0,-25 0 15,-1 0 16,1 0-16,0 0-15,0 0 109,0 0-47,-1 0-47,1 0-31</inkml:trace>
  <inkml:trace contextRef="#ctx0" brushRef="#br0" timeOffset="173096.7386">7764 11807 0,'99'-25'125,"25"0"-109,50 1-16,-75 24 16,-24-25-1,-26 25 1,-24 0-1</inkml:trace>
  <inkml:trace contextRef="#ctx0" brushRef="#br0" timeOffset="174213.674">4862 13891 0,'25'0'171,"24"0"-155,26 24 0,24-24-16,25 25 15,0 0 1,0 0 0,-25-25-1,-49 0 1,-25 0-1</inkml:trace>
  <inkml:trace contextRef="#ctx0" brushRef="#br0" timeOffset="176930.4479">16719 14039 0,'-25'0'109,"0"0"-109,-25 0 16,1 0-1,-1 0 1,1 0 0,-175-74-16,125 24 15,50 26 1,-1-26 0,0 0-1,26 1 1,-1-1-1,-25-24-15,50-25 16,-49 24 0,-1 1-1,25-50 1,0 0 0,-49-174-16,49 174 15,25 0 1,-25 0-1,25 0 1,-25-25 0,25 25-1,-24-50 1,24 50-16,0-223 16,0 174-1,24 48 1,1 1-1,25 0 1,0 25-16,-1 50 16,-24-1-1,0 0 1,24 1 0,-24 49-1,0-25 1,0 25-1,49-25 1,-24 0 0,24 25-1,1 0 1,-1 0-16,25 0 16,0 0-1,1 0-15,-26 0 16,1 0-1,24 0 1,-25 25 0,1 25-16,-26-25 15,26 49 1,-1-24 0,-24-26-16,-1 51 15,26-1 1,-51-24-1,26 49 1,0 0-16,-26 1 16,26 24-1,-50 49 1,0-49 0,0 25-16,0-25 15,25 25 1,-25-25-1,0 25 1,0-50 0,0 0-1,0 0 1,-50 199-16,25-174 16,1-50-1,-1 1 1,0 24-16,0-24 15,-24 24 1,49-25 0,-50-24-1,25-1 1,25 1 0,-49 0-1,-1 24 1,0-24-16,50-26 15,-49 1 1,49 0 0,-25 0-1,0-25-15,-24 25 16,-1-1 0,0-24-1,-24 0 1,-25 0-1,24 0-15,1 0 16,-1 0 0,1 0-1,49 0 1,-24 0 0,-26-49-16</inkml:trace>
  <inkml:trace contextRef="#ctx0" brushRef="#br0" timeOffset="178044.5318">7566 11733 0,'25'0'47,"24"0"-16,100-25-15,0 25 0,0 0-1,-50 0 1,-49 0-16,-26 0 31</inkml:trace>
  <inkml:trace contextRef="#ctx0" brushRef="#br0" timeOffset="178952.8469">4986 14015 0,'25'0'78,"49"0"-62,26 0 0,-51 0-1,26 0-15,-51 0 16,1 0 0</inkml:trace>
  <inkml:trace contextRef="#ctx0" brushRef="#br0" timeOffset="182109.0411">16272 9351 0,'25'0'125,"0"0"-125,24 0 16,26 0 0,-1 0-1,25 0 1,-24 0-16,-25 0 16,-26 0-1</inkml:trace>
  <inkml:trace contextRef="#ctx0" brushRef="#br0" timeOffset="186911.8446">16371 16098 0,'25'0'63,"0"0"-63,0 0 15,0 0 1,-1 0 0,1 0-1,-25 25 32,25-25 94,25 0-126,-1 0 1,51 0 0,-76 0-1,1 0 1,0 0 0,0 0 46,0 0-31,-1 0-15,1 0 15</inkml:trace>
  <inkml:trace contextRef="#ctx0" brushRef="#br0" timeOffset="188683.9667">4837 16222 0,'25'0'125,"25"0"-109,24 0-1,25 0 1,1 0 0,-1 0-1,149 0-15,-223 0 16</inkml:trace>
  <inkml:trace contextRef="#ctx0" brushRef="#br0" timeOffset="189698.3519">7640 16247 0,'50'0'79,"49"0"-64,372-25 1,-322 0-16,-25 1 15,-49 24 1,-51 0 0,-24-50 31</inkml:trace>
  <inkml:trace contextRef="#ctx0" brushRef="#br0" timeOffset="190798.907">5135 9327 0,'0'0'0,"25"0"140,49 24-124,25 1-16,1 0 16,24 0-1,-75-25-15,1 0 31,-25 0-31</inkml:trace>
  <inkml:trace contextRef="#ctx0" brushRef="#br0" timeOffset="191831.2821">7591 9426 0,'99'0'235,"198"0"-220,125-50 1,124 25-16,-174 25 15,-149 0 1,-148-24 0,-26-1-16</inkml:trace>
  <inkml:trace contextRef="#ctx0" brushRef="#br0" timeOffset="193011.2745">16545 9376 0,'-25'0'32,"0"0"-17,1 0 1,-1 0 0,0 0-1,0 0-15,75 0 110,24-25-95,50 1 1,-99 24-1</inkml:trace>
  <inkml:trace contextRef="#ctx0" brushRef="#br0" timeOffset="194350.0657">16793 16346 0</inkml:trace>
  <inkml:trace contextRef="#ctx0" brushRef="#br0" timeOffset="197400.5288">18653 6970 0,'50'0'343,"0"0"-327,-1 0 0,1 0-16,24 0 15,26 0 1,197 0 0,-222 0-1,24 0 1,-25 0-16,1 0 15,-1 0 1,-24 0 0,24 0-1,-24 0 1,24 0-16,-24 0 16,-1 0-1,1 0 1,-25 0 15</inkml:trace>
  <inkml:trace contextRef="#ctx0" brushRef="#br0" timeOffset="200072.9829">18579 7193 0,'25'0'297,"0"0"-297,49 0 15,50 0 1,-99 0-1,25 0 1,-1-24 0,1 24-16,24 0 15,-24 0 1,-1 0 0,-24 0-1,25 0 1,-1 0-1,-24 0-15,25 0 32,-25 0-1,24-25-31,-24 25 16,49 0-1,-24 0 1,-25 0-1,0 0 1,-1 0-16,26 0 16,-25-25-1,0 25 1,-1 0 0,1 0-16,0 0 15,0 0 16,0 0 298,0 0-298,-1 0 16</inkml:trace>
  <inkml:trace contextRef="#ctx0" brushRef="#br0" timeOffset="202610.3523">4936 9500 0</inkml:trace>
  <inkml:trace contextRef="#ctx0" brushRef="#br0" timeOffset="207071.4526">5036 9525 0,'25'0'187,"24"0"-171,1-25-1,-1 25 1,26 0 0,-26 0-16,26 0 15,-26-25 1,1 25 0,-25 0-1,0-24 188</inkml:trace>
  <inkml:trace contextRef="#ctx0" brushRef="#br0" timeOffset="213291.6202">18902 9327 0,'0'0'0,"-25"0"16,99 0 155,75 0-155,-50 0-16,0 0 16,25 0-1,-49 0 1,-1 0 0,-49 0-1,0 0 1,0 0 124</inkml:trace>
  <inkml:trace contextRef="#ctx0" brushRef="#br0" timeOffset="214196.8731">18877 9426 0,'49'0'78,"26"0"-62,24 0 0,50 0-1,0 0 1,-25 0-1,-50 0 1,-24 0-16,-1 0 16</inkml:trace>
  <inkml:trace contextRef="#ctx0" brushRef="#br0" timeOffset="216764.4364">4788 11832 0,'49'0'47,"125"25"-31,-75-25 0,-24 0-1,-1 0 1,-24 0-1,-1 0 1</inkml:trace>
  <inkml:trace contextRef="#ctx0" brushRef="#br0" timeOffset="218836.2308">18951 11708 0,'0'25'140,"0"-1"-124,50-24 15,-1 0-15,26 0-1,49 25-15,0-25 16,-50 0 0,25 0-1,1 0 1,-76 0 0,1 0 77,0 0-61,0 0-17,0 0 16,-50 0 204,0 0-220,0 0 1</inkml:trace>
  <inkml:trace contextRef="#ctx0" brushRef="#br0" timeOffset="220066.7102">18827 11782 0,'25'0'141,"0"-25"-110,49 25-15,-24 0-1,24-24-15,-24-1 16,49 0 0,0 25-1,25-25 1,-49 25 0,-26 0-16,26 0 15,-51 0 1,26 0-1,24 0 1,-24 0 0,-25 0-1,25 0 1,-26 0 15,1-25-15,0 25 15</inkml:trace>
  <inkml:trace contextRef="#ctx0" brushRef="#br0" timeOffset="223527.7396">4887 14163 0,'74'0'172,"26"0"-156,-1 0 0,0 0-1,25 0 1,-25 0-16,-49 0 15,-25 0 17,-25-24 46,0-1-47</inkml:trace>
  <inkml:trace contextRef="#ctx0" brushRef="#br0" timeOffset="225323.3364">18579 13891 0,'50'0'203,"-1"0"-188,26 0 1,49 0 0,0 0-1,25 0-15,-50 0 16,-25 0-1,-24 0 1,-25 24 0,-1-24-1,1 0 1,-50 0 140</inkml:trace>
  <inkml:trace contextRef="#ctx0" brushRef="#br0" timeOffset="226218.279">18480 14089 0,'49'0'78,"51"0"-62,-51 0 15,50 0-31,26-25 16,48 25-1,-24 0 1,-50 0-16,-24 0 16,-26 0-1,-24 0 1,0 0-1,0 0-15,-1 0 94</inkml:trace>
  <inkml:trace contextRef="#ctx0" brushRef="#br0" timeOffset="228275.073">5061 16321 0,'24'0'94,"26"0"-94,0 0 16,-26 0-1,26 0 1</inkml:trace>
  <inkml:trace contextRef="#ctx0" brushRef="#br0" timeOffset="229984.7727">18852 16197 0,'50'0'125,"49"0"-125,248 0 31,-223 0-31,-25 0 15,-49 0 1,-25 0 0</inkml:trace>
  <inkml:trace contextRef="#ctx0" brushRef="#br0" timeOffset="230789.945">18802 16297 0,'25'0'156,"25"0"-156,-1 0 15,26 0 1,24 0-16,-25 0 16,1 0-1,-1 0 1,-49 0 0,0 0-16,0 0 31</inkml:trace>
  <inkml:trace contextRef="#ctx0" brushRef="#br0" timeOffset="235659.0907">18827 7144 0,'0'-25'0,"25"25"203,0 0-187,24-25-1,125-24-15,-100 49 16,26-25 0,-26 25-1,0 0 1,-24 0 0,-25 0-16,24 0 15,1 0 1,-25 0-1,24 0 1,-24 0-16,25 0 16,-25 0-1,49 0 1,-49 0 0,0 0-16,24 25 15,-24-25 1,0 0 15,0 0 16,0 0 15,-25 24-46,24-24-16,-24 25 31,25-25 94</inkml:trace>
  <inkml:trace contextRef="#ctx0" brushRef="#br0" timeOffset="236574.4996">19026 7169 0,'24'0'141,"26"0"-126,24 0 1,1 0-1,173 0 1,-174 0-16,25 0 16,-49 0-1,0 0 1,-26 24 0,1-24-1,0 0-15,0 25 16,25-25-1</inkml:trace>
  <inkml:trace contextRef="#ctx0" brushRef="#br0" timeOffset="466049.5426">9922 7169 0,'50'0'187,"-1"0"-187,-24 0 16,50 0-1,-1 0 1,0 0 0,51 0-1,-1-25 1,0 25-16,-25 0 16,-25 0-1,1 0 1,-1 0-1,-49 0 1,74 0-16,-49 0 16,-26 0-1,1 0 1,0 0 15,0 0 79,0 0-79,24 0-16,1 0 17,-25 0-1,0 0 0,49 0-15,-49 25-16,0-25 15,-1 0 17</inkml:trace>
  <inkml:trace contextRef="#ctx0" brushRef="#br0" timeOffset="467608.9955">9773 7317 0,'50'0'125,"-25"0"-109,49 0-16,1 0 16,24 0-1,25 0 1,-25 0-1,50 0 1,248 0-16,-224 25 16,1-25-1,-25 0 1,25 0-16,-26 25 16,-73-25-1,-1 0 1,-24 0-1,-1 0 1,-24 0 0,0 0-1,25 0-15,-26 0 16,1 0 0,0 0-1</inkml:trace>
  <inkml:trace contextRef="#ctx0" brushRef="#br0" timeOffset="472261.7342">11510 15379 0,'0'-25'109,"-50"25"-93,25 0-16,1-25 15,24 0 1,-25 25-1,0 0 1,-25-24 0,25-1-1,1 25 1,-51 0 0,50 0-1,-49-25 1,0 0-16,-1 25 15,-24-25 1,25 25 0,-26 0-1,26 0-15,0 0 16,24 0 0,0 0-1,1 0-15,-1 0 16,-24 0-1,49 25 1,-25 0 0,25 0-1,-24 24 1,-1-49-16,25 50 16,-24-50-1,49 25 1,0 0 15,0 0-31,-25 24 16,25 26-1,0-1 1,0 0 0,0-24-1,0 24 1,0 1-16,0-1 15,25 1 1,24-1 0,1-24-16,-25 24 31,49 0-31,75 75 16,-99-124-1,-1 0 1,26 0-1,-26 0 1,26-25 0,-1 0-1,125 0 1,-125 0 0,25-25-16,0 0 15,25-25 1,-24 1-1,-1 24 1,0-25-16,-49 1 16,24-1-1,-49 25 1,25-24 0,-1-51-1,-24 26 1,25-25-16,-26 49 15,1 1 1,0 24 0,-25 0-16,0 0 15,0 0 1,0 1 15,0-1-15,-25 0-1,-24-25 1,24 26 0,-25-26-1,1 50 1,-75-124 0,49 74-16,1 50 15,-25-49 1,24 24-1,1 25-15,-1 0 16,26 0 0,-26 0-1,1 0 1,24 0 0,-24 0-16,-1 49 15</inkml:trace>
  <inkml:trace contextRef="#ctx0" brushRef="#br0" timeOffset="474146.7386">5036 16446 0,'49'0'157,"1"0"-142,24-25 1,50 25-16,-24 0 15,73-25 1,-49 25 0,0 0-1,25 0 1,-50 0 0,25 0-16,248 0 15,-173 0 1,-75 0-1,25 0 1,-50 0 0,0 0-1,-24 25-15,24-25 16,-25 0 0,1 0-1,-1 0 1,0 0-1,1 0-15,-50 0 16,99 0 0,-100 0-1,26 0 1,-25 0-16,0-25 16,-1 25-1,1 0 1,0 0-1,0 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4:57:32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7119 0,'25'0'235,"25"0"-235,-1 0 15,-24 0 1,25 0 0,-1 0-16,1 0 15,-25 0 1,0 0 0,49-25-1,-49 25 1,0 0-1,0 0 1,24 0-16,1 0 16,-25 0-1,-1 0 1,26 0-16,0 0 31,24 0-31,-49 0 16,0 0-1,-1 0 1,1 0 0,25 0-1,-25 0 1,24 0-16,1 0 16,24 0-1,-49 0 1,0 0-1,49 0 1,-49 0 0,74 0-1,-49 0 1,-25 0 0,24 0-16,1 0 15,-25 0 1,24 0-1,-24 0 1,50 0-16,-51 0 16,1 0-1,25 0 1,-1 0-16,-24-25 16,25 25-1,-25 0 1,24 0-1,26 0-15,-51 0 16,1 0 0,25 0-1,-1 0 1,1 0 0,-25 0-1,24 0 1,-24 0-16,25 0 15,-25 0 1,0 0 0,-1 0-1,1 0 1,0 0 0,25 0-16,-26 0 31,1 0 0,0 0 0,0 0-15,0 0 46,24 0-46,-24 0 15,25 0-15,24 0 0,-24 0-1,-26 0 1,1 0-16,0 0 15,0 0 1,0 0 0</inkml:trace>
  <inkml:trace contextRef="#ctx0" brushRef="#br0" timeOffset="2316.0458">3523 8806 0,'74'0'156,"-49"0"-140,24 0-1,26 0-15,-1 0 16,1 0-1,24 0 1,-25 0 0,26 0-1,48 0-15,-48 0 16,-26 0 0,50 0-16,-25 0 15,0 0 1,25 0-1,-24 0 1,49 0-16,-50 0 16,-25 0-1,1 0 1,73 0 0,-98 0-1,24 0 1,-24 0-1,24 0 1,-49 0-16,0 0 16,0 0-1,0 0 1,-1 0-16,1 0 47,0 0-47,0 0 15,0 0 1,-1 0 15,1 0-15,0 0 0,0 0 15,0 0-16,24 0 1,-24 0-16,0 0 16,25 0-1,-26 0 1,1 0 0,0 0-16,0 0 15,0 0 1,24 0-1,1 0 1,-1 0 0,-24 0-1,0 0 1,0 0 0,0 0 15,-1 0-16</inkml:trace>
  <inkml:trace contextRef="#ctx0" brushRef="#br0" timeOffset="11853.1174">6698 10443 0,'-25'0'16,"25"25"0,49-25 249,1-25-265,-25 25 16,0 0 15,-1 0-15</inkml:trace>
  <inkml:trace contextRef="#ctx0" brushRef="#br0" timeOffset="13540.8134">6226 7243 0,'25'0'140,"25"0"-124,-25 0 0,-1 0-1</inkml:trace>
  <inkml:trace contextRef="#ctx0" brushRef="#br0" timeOffset="14632.9332">6301 8706 0,'0'0'0,"-25"0"31</inkml:trace>
  <inkml:trace contextRef="#ctx0" brushRef="#br0" timeOffset="16234.3865">6251 10592 0,'50'0'156,"-25"0"-140,-1 0-16,1 0 15,0 0 1,0 0 15,0 0 79</inkml:trace>
  <inkml:trace contextRef="#ctx0" brushRef="#br0" timeOffset="25498.9436">3671 7268 0,'25'0'125,"0"0"-110,25 0 1,-1 0 0,-49 25 93</inkml:trace>
  <inkml:trace contextRef="#ctx0" brushRef="#br0" timeOffset="26870.9559">3721 9029 0,'25'0'125,"0"0"-109,-1 0-1,1 0 1,0 0 0,0 0-1,0 0 1</inkml:trace>
  <inkml:trace contextRef="#ctx0" brushRef="#br0" timeOffset="28436.908">3597 10443 0,'74'0'141,"-49"0"-126,0 0 1,25 0 0,-26 0 15,1 0-15,0 0-1,0 0 32</inkml:trace>
  <inkml:trace contextRef="#ctx0" brushRef="#br0" timeOffset="35140.2516">4019 10468 0,'25'0'141,"-1"0"-125,1 0-16,0 0 15,25 0 1,-26 0 0,26 0-1,24 0-15,-24 0 16,0 0-1,-1 0 1,1 0 0,-25-25-1,49 25 1,100 0-16,-125 0 16,1 0-1,24 0 1,-24-25-1,0 25-15,24-25 16,0 25 0,-24 0-1,0 0-15,-26 0 16,26 0 0,0 0-1,-26 0 1,1 0-1,25 0-15,-25 0 32,-1 0-1,1 0 156,0 25-155,25-25-17,74 25 1,-50-25 0,0 25-1,26-25-15,-26 24 16,25-24-1,-24 0 1,-1 25 0,1-25-1,-26 0 1,75 0 0,-99 0-16,0 25 15,24-25 1,1 0-1,-25 0 1,0 0 0,49 0-16,-49 0 15,24 0 17,-24 0-17,0 0 16,0 0 16</inkml:trace>
  <inkml:trace contextRef="#ctx0" brushRef="#br0" timeOffset="54348.7378">15057 7094 0,'25'0'125,"-1"0"-109,26 0-1,24 0 1,1 0-16,-50 0 15,-1 0 1,1 0 0</inkml:trace>
  <inkml:trace contextRef="#ctx0" brushRef="#br0" timeOffset="55646.2435">15082 10542 0,'24'0'125,"1"0"-125,0 0 16,25 0-1,-26 0 1,1 0-16,0 0 16</inkml:trace>
  <inkml:trace contextRef="#ctx0" brushRef="#br0" timeOffset="56537.2867">14561 7069 0,'25'0'78,"24"0"-62,26 0 0,-1 0-16,-49 0 15,0 0 1</inkml:trace>
  <inkml:trace contextRef="#ctx0" brushRef="#br0" timeOffset="58028.1675">14635 10468 0,'25'0'94,"0"0"-78,0 0-1,74 0 1,-50 0 0,1 0-1,-25 0 1,0 0-1</inkml:trace>
  <inkml:trace contextRef="#ctx0" brushRef="#br0" timeOffset="68411.7555">14610 7119 0,'25'0'109,"0"0"-93,0 0 0,0 0-1,-1 0 16,26 0-15</inkml:trace>
  <inkml:trace contextRef="#ctx0" brushRef="#br0" timeOffset="70642.9887">14238 7045 0,'25'0'188,"0"0"-173,0 0 1,-1 0-1,1 0-15,0 0 32,25 0 46,-26 0-31</inkml:trace>
  <inkml:trace contextRef="#ctx0" brushRef="#br0" timeOffset="76846.4168">14213 8781 0,'25'0'265,"0"0"-233,0 0-17,0 0 1,-1 0 0,1 0-1,0 0 32,0 0 0,24 0 0,-49-25 359</inkml:trace>
  <inkml:trace contextRef="#ctx0" brushRef="#br0" timeOffset="78856.5053">14213 10468 0,'25'0'109,"0"0"-78,0 0 32,0 0-47,-1 0 15,1 0 16,0 0 46</inkml:trace>
  <inkml:trace contextRef="#ctx0" brushRef="#br0" timeOffset="80770.5587">13742 6995 0,'25'0'109,"25"0"-93,-26 0 0,1 0-1,0 0 17,0 0 77,0 0-93,-1 0 30,1 0 48</inkml:trace>
  <inkml:trace contextRef="#ctx0" brushRef="#br0" timeOffset="81975.488">13693 8781 0,'24'0'94,"51"0"-94,-26 0 15,26 0 1,-50 0-1,-1 0 1,1 0 0</inkml:trace>
  <inkml:trace contextRef="#ctx0" brushRef="#br0" timeOffset="83120.9099">13742 10443 0,'25'0'93,"25"0"-77,-1 0-16,-24 0 31,0 0 16,0 0-16</inkml:trace>
  <inkml:trace contextRef="#ctx0" brushRef="#br0" timeOffset="90076.1921">12924 6449 0,'0'50'156,"0"24"-140,0-24 0,0-1-16,0 1 15,-25-25 1,25 49 0,0-49-1,0 0-15,0 25 16,0-1-1,0 1 1,0-1 0,0-24-16,0 0 15,0 25 1,0-26 0,-25 1-16,25 25 15,0-25 1,0 24-1,0-24-15,0 25 16,0-26 0,0 1-1,0 25 1,0-1-16,0-24 16,0 0-1,0 0 1,0 24-1,0 1-15,0-25 16,0 24 0,0 1-1,0 0 1,0-1 203,0 1-204,0-25 1,0 0 0,0 74-16,0-74 15,0-1 1,0 1-1,0 0 1,0 25 0,0-1 15,0-24 0,0 0 0,25-25 63,-25 25-78,25-25-16,-25 24 15,0 1 17,24-25-17,-24 25 1,25 0 15,-25 0-15,0-1-1,25-24 17,-25 25-32,25-25 15,-25 25 17,25-25 46,-1 0-31,1 0-1,0 0-14,0-25 15,-25 0-16,25 25-16,-25-24 1,0-1 0,24 25-1,-24-25 1,25 0 0,-25 0-1,0 1 1,0-1 15,0 0-31,25 25 31,-25-25-15,0 0-16,0-24 31,0 24-15,0 0-1,0 0 1,0 1 15,0-51-15,0 50 15,0-49-31,0 49 16,0 0-1,0 0 1,25-49-16,-25 0 16,0-1-1,0 26 1,0-1-16,0 0 16,0 1-1,0-26 1,0-24-1,0 25 1,0 24 0,0-49-1,0 49-15,0 1 16,0 24 0,0-25 15,0 26-31,0-1 15,0-25 1,0 25 0,0 0-1,0 1 1,0-1 0,0 0-1,0 0 1,0 0-16,0-24 15,0 24 1,0 0 0,0 0-16,0 1 15,0-1 1,0 0 15,-25 25-31,0 0 156,0-25-77,1 25-48,-1-25 0,0 25 0,0 0 1,0 0 14,1 0-30,-1 0 0</inkml:trace>
  <inkml:trace contextRef="#ctx0" brushRef="#br0" timeOffset="92165.1163">12924 10492 0,'24'0'187,"1"0"-171,0 0-1,0 0 1,0 0 0,-1 0-1,1 0 1,0 0 31,0 0 62,0 0 63,-1 0-156</inkml:trace>
  <inkml:trace contextRef="#ctx0" brushRef="#br0" timeOffset="101904.5647">3969 6796 0,'0'-49'125,"0"24"-109,0-124 0,0 75-1,0-1 1,0 26-1,-25-1-15,25 25 16,0 1 0,0-1-1,0 0 32,-25 0-31,1 0 15,24 1-15,-25-1-1,0 0 1,0-25 0,0 50-1,25-24 1,-24 24-1,-26 0 17,25 0-1,0 0-15,1-25-1,-26 25 1,25 0 15,-24 0-15,-1 0-1,25 0 1,0 25 0,1-1-16,-1 51 15,25-50 1,0 24-1,0-24 1,0 25 0,0-1-16,0-24 15,0 25 1,0-26 0,0 51-1,0-1 1,0 1-16,0-26 15,0 26 1,0 49 0,0-75-1,0 1-15,0 0 16,25 24 0,-1 50-1,-24-50-15,0 26 16,0-26-1,0 0 1,25 1 0,-25-1-1,25-24-15,-25 49 16,25-49 0,-25 24-1,0-24 1,0-1-1,0 26-15,25-1 16,-25-24 0,0-25-1,24 49 1,-24-49 0,0 0-16,0-1 15,25 26 1,-25-25 15,0 0-15,25-25 31,-25 24-32,0 1 16,0 0 1,25-25-17,-25 25 1,25-25 15,-1 25-15,-24-1-1,25-24 1,0 0 31,0 0-31,-25 25-1,25-25 1,-1 0 15,1 0 0,0 0 1,0 0-1,0 0 16,-25-25-16,0 1-15,24-1-16,1 25 15,-25-25 1,0 0-1,0 0 1,0 1 0,0-1-1,0 0 1,25 0-16,-25-24 31,0 24-15,0 0-1,0 0 1,0-24 15,0-1-31,0 25 32,0 0-17,0 1-15,0-1 16,0 0 15,0 0 0,0 0-15,0 1 0,0-51 15,0 50 0,0-24-15,25-1-16,-25 25 15,0 0 1,0-24 0,0 24-1,0-25 1,0 26 15,0-1 0,0 0-31,0 0 16,0 0 0,0 1-16,0-1 15,0 0 16,0 0-31,0-24 282,0 24-282,0 0 31,0 0-15,0 0-1,0 1 1,0-26-1,0 0 32,0 26-31,0-1-16,0 0 16,0 0-1,0 0 32,0 1 0,0-1-47,0 0 16,0 0 15,0 0 31,0 1-46,0-1 0,0-25 93,0 25-93,0 0 30,0 1-30,0-1 0,0 0 15,0 0-15</inkml:trace>
  <inkml:trace contextRef="#ctx0" brushRef="#br0" timeOffset="115759.1166">23441 7119 0,'49'0'250,"1"0"-250,0 0 16,-1 0-1,-24 0 1,0 0 0</inkml:trace>
  <inkml:trace contextRef="#ctx0" brushRef="#br0" timeOffset="117005.3921">23391 8806 0,'25'0'141,"0"0"-141,24 0 15,-24 0 1,0 0-1</inkml:trace>
  <inkml:trace contextRef="#ctx0" brushRef="#br0" timeOffset="118184.9107">22548 7119 0,'74'0'172,"-49"0"-172,25 0 15,-26 0 1,1 0 15</inkml:trace>
  <inkml:trace contextRef="#ctx0" brushRef="#br0" timeOffset="119731.6552">22449 8830 0,'24'0'141,"1"0"-126,0 0 1,0 0-1</inkml:trace>
  <inkml:trace contextRef="#ctx0" brushRef="#br0" timeOffset="121000.6843">22548 8830 0,'25'0'141,"-1"0"-95,1 0-30,0 0 0,0-24-1,0 24 1,-1 0 15,1 0 172</inkml:trace>
  <inkml:trace contextRef="#ctx0" brushRef="#br0" timeOffset="124089.1547">23441 7144 0,'25'0'109,"-1"0"-78,26 0-31,-25 0 16,0 0 0,-1 0-1,1 0 16,0 0-31</inkml:trace>
  <inkml:trace contextRef="#ctx0" brushRef="#br0" timeOffset="125354.467">23416 8880 0,'25'0'125,"0"0"-125,-1-25 16,1 25 15,0 0 16</inkml:trace>
  <inkml:trace contextRef="#ctx0" brushRef="#br0" timeOffset="126966.7728">23366 10468 0,'50'0'125,"-25"0"-110,24 0 1,-24 0 0,0 0 30,0 0 33,0 0-79,-1 0 46</inkml:trace>
  <inkml:trace contextRef="#ctx0" brushRef="#br0" timeOffset="128566.7493">22969 7144 0,'50'0'266,"-25"0"-251,0 0 1,0 0 0,-1 0 46,1 0-15</inkml:trace>
  <inkml:trace contextRef="#ctx0" brushRef="#br0" timeOffset="130075.79">22920 8880 0,'25'0'109,"24"0"-93,1 0 0,-25 0-1,0 0 16,-1 0 126</inkml:trace>
  <inkml:trace contextRef="#ctx0" brushRef="#br0" timeOffset="132060.8632">22920 10418 0,'49'0'266,"-24"0"-251,25-25 1,0 25 0,-26 0-1,1 0 32</inkml:trace>
  <inkml:trace contextRef="#ctx0" brushRef="#br0" timeOffset="133414.8865">22473 7218 0,'25'0'125,"0"0"-125,0 0 16,24 0 15,-24 0-15,0 0 62</inkml:trace>
  <inkml:trace contextRef="#ctx0" brushRef="#br0" timeOffset="135006.8053">22548 8806 0,'0'-25'141,"0"0"-78,49 25 62,-24 0-110,0 0 16,0 0-15</inkml:trace>
  <inkml:trace contextRef="#ctx0" brushRef="#br0" timeOffset="136496.6614">22523 10542 0,'25'0'125,"0"0"-125,-1 0 16</inkml:trace>
  <inkml:trace contextRef="#ctx0" brushRef="#br0" timeOffset="137795.5732">22151 7144 0,'25'0'141,"0"0"-125,-1 0-1,1 0 1,0 0-16,0 0 31</inkml:trace>
  <inkml:trace contextRef="#ctx0" brushRef="#br0" timeOffset="139184.5864">22101 8706 0,'25'0'62,"25"0"-46,-25 0-1,24 0 1,-24 0-16,49 0 16,-49 0 15</inkml:trace>
  <inkml:trace contextRef="#ctx0" brushRef="#br0" timeOffset="141269.8932">22126 10418 0,'25'0'188,"0"0"-157,0 0-16,-1 0 1,1 0-16,0-25 16,0 25-1,0 0 32,-1 0-16,1 0-15,0 0 0,0 0 15</inkml:trace>
  <inkml:trace contextRef="#ctx0" brushRef="#br0" timeOffset="142787.5777">21605 7094 0,'75'0'110,"-26"0"-110,1 0 15,-25 0 1,-1 0 0,1 0-1,0 0 16</inkml:trace>
  <inkml:trace contextRef="#ctx0" brushRef="#br0" timeOffset="144114.482">21680 8731 0,'49'0'125,"-24"0"-109,25 0 0,24 0-1,-49 0 1,0 0-16,-1 0 31</inkml:trace>
  <inkml:trace contextRef="#ctx0" brushRef="#br0" timeOffset="145699.6334">21754 10468 0,'0'0'0,"50"0"203,-26 0-188,1 0-15,25 0 16</inkml:trace>
  <inkml:trace contextRef="#ctx0" brushRef="#br0" timeOffset="152851.4865">21357 6350 0,'0'25'109,"-25"-25"-93,25 25-1,-24-25 1,24 24 0,0 1-1,-25 25-15,25-25 16,-25-1 15,25 1-15,-25 0-16,25 0 31,0 24-31,-25-24 16,1 25 15,24-25 0,-25 24-15,25 1-1,0-25 17,0 0-17,0-1-15,0 26 16,0 0-1,0-1 1,0 1 0,0-1-16,0 26 15,0-26 1,0 1 0,0 0-1,0 123 1,0-98-16,0-26 15,0 1 1,0-1 0,0-24 234,0 74-235,0-74 1,0 50 0,0-50-16,0 24 15,0-24 1,0 25-1,0-26 1,0 1 0,0 0-16,0 0 31,0 0 0,0 24-15,0-24-1,0 0 1,0 0 15,0-1-15,0 1 0,0 0 15,25 25 31,-1-26-46,1-24 0,-25 25-1,0 0 1,25-25-1,-25 25 32,0 0-15,25-25-32,24 0 250,-24-25-63,-25 0-156,25 25 1,-25-25-32,25 25 15,-25-25 16,25 1 1,-25-1 15,24 25-32,-24-50 376,25 25-376,-25-24 1,0 24 0,25-25-1,-25 1 17,0 24-17,0-25 1,0 26 15,0-1-15,0 0-1,0 0 17,0 0-1,0-49-16,25 49-15,-25-25 16,0 26 15,0-26-15,0 25 0,25 0-1,-25-24-15,0 24 16,0 0-1,0 0 1,0 1 31,0-1-31,0 0 171,0 0-171,0-49 15,0 24-15,0-24-1,0 24-15,0 1 16,0-26-1,0 26 1,0-1 15,0 25-31,0 0 16,0-74 0,0 74-1,0-24 1,0 24-16,0 0 15,0 0 1,0 0 15,0 1-15,0-1 0,0 0-1,0 0 32,0 0-31,0 1 15,0-1 31,0 0-15,0 0 0,0 0-31,0 1 31,0-1-32,0 0 17,0 0 14,-25 25 17,0 0 46,0 0-77,25-25-17,-25 25 32,1 0 31,-1 0-62,0 0 31,0 0-16,0 0-15,1 0-1</inkml:trace>
  <inkml:trace contextRef="#ctx0" brushRef="#br0" timeOffset="155065.002">21233 10468 0,'50'0'188,"-25"0"-173,-1 0 1,1 0-1,0 0 1,0 0 0,0 0 46,-1 0-15,1 0 141,0 0-173,0 0 48</inkml:trace>
  <inkml:trace contextRef="#ctx0" brushRef="#br0" timeOffset="159613.4943">20464 6325 0,'-25'0'94,"1"75"-78,-26-26-16,50 26 15,-50-1 1,1 0 0,49 1-1,0-1-15,-25-24 16,0 0-1,25-1 1,0 1-16,0-1 16,-25 26-1,25-26 1,0 26 0,0-1-1,0 100 1,0-100-16,0 1 15,0 24 1,0 0 0,0 0-1,0 1 1,0-1 0,0-25-1,0 1-15,0-26 16,0 1-1,0-25-15,0 24 16,0 1 0,0 24-1,25-74 204,0 0-219,-25 25 31,50-25-15,-26 25 15,1-25-15,0 0-1,-25 25 1,25-25 0,-25 24-1,25-24 1,-25 25 15,24-25 0,1 0 32,0 0-1,25-25-30,-50 1-17,24 24 1,-24-25 15,25 25 0,-25-25-15,25 0 0,-25 0-1,25 25 1,-25-24 0,0-1-1,0 0 1,25-25-1,-25 26 1,0-1 0,24-50-1,-24 51-15,25-1 16,-25 0 0,25-49-1,-25-1-15,0 26 16,0-26-1,25 25-15,-25 26 16,0-26 0,0 0-1,0 26 1,0-1 0,0 0-1,0-49 16,0 24-31,0 25 16,0 0 0,-25-24-1,0 24 1,25-25 0,0 26 15,0-26-16,0 25 1,0-49 250,0-1-251,0 1 1,0 0 0,-25 24-1,25-24-15,0 24 16,0-25-1,0 26 1,0 24 0,-24-25-16,24 26 15,0-1 1,0-50 0,0 26-1,0 24 16,0-25-31,-25 50 16,25-24 0,0-1 15,-25 0 0,25 0 16,-25 25-47,0 0 125,-24 0-94,24 0 1,0 0-1,0 0 0,1 0-15,-1 25-1,0-25 17,25 25-17</inkml:trace>
  <inkml:trace contextRef="#ctx0" brushRef="#br0" timeOffset="161453.8855">20415 10443 0,'24'0'235,"1"0"-220,0 0 1,0 0 0,0 0-1,-1 0 16,1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5:01:53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8087 5035 0,'24'0'125,"1"0"-109,25 0-1,24-24-15,75-1 16,0 0 0,74 0-1,-24 25 1,24-25-16,-49 25 15,24 0 1,-74-24-16,0 24 16,-25 0-1,0 0 1,-24-25-16,-26 25 16,26 0-1,-26 0 1,-24 0-1,50 0 1,49 0 0,-75 0-1,1 0 1,0 0-16,24 0 16,-24 0-1,-26 0 1,26 0-1,-25 0 17,24 0 15,-24 0-16,25 0-16,-1 0 1,-24 0 0,50 0 15</inkml:trace>
  <inkml:trace contextRef="#ctx0" brushRef="#br0" timeOffset="1326.92">13097 4961 0,'25'0'32,"25"0"-17,24 0 1,0 0-16,1 0 16,-1 0-1,26 0 1,48-25-1,1 25 1,322-74 0,-247 24-16,-51 25 15,-24 25 1,25-25 0,-25 25-1,-25 0-15,-25 0 16,-25 0-1,-49 0 1,25 0 0</inkml:trace>
  <inkml:trace contextRef="#ctx0" brushRef="#br0" timeOffset="22881.2676">18430 8310 0,'75'0'125,"-51"0"-110,26 0 1,-25 0 0,0 0-1,-1 0 1</inkml:trace>
  <inkml:trace contextRef="#ctx0" brushRef="#br0" timeOffset="24066.2362">18505 9401 0,'49'0'188,"1"0"-173,-25 0 1,24 0 0,26 0-1,-51 0 17</inkml:trace>
  <inkml:trace contextRef="#ctx0" brushRef="#br0" timeOffset="25596.8645">18579 10542 0,'-25'0'47,"0"0"-16,1 0-15,-1 0 15,74 0 141,-24 0-156,0 0-1,0 0 48,0 0-1,-1 0 1,1 0-32</inkml:trace>
  <inkml:trace contextRef="#ctx0" brushRef="#br0" timeOffset="30714.802">18877 8285 0,'25'0'109,"24"0"-78,-24 0-15,49 0-1,-49 25 1,25-25-16,-25 0 31</inkml:trace>
  <inkml:trace contextRef="#ctx0" brushRef="#br0" timeOffset="34918.6869">18951 9376 0,'-25'0'16,"1"0"78,48 0 2046,1 0-1577,0 0-548,0 0 1,0 0 15,-1 0 32,1 0-16</inkml:trace>
  <inkml:trace contextRef="#ctx0" brushRef="#br0" timeOffset="39386.7245">18951 11757 0,'25'0'125,"0"-24"-125,0 24 16,-1 0-1,26-25 1,-25 25-16,0 0 31,-1 0-15</inkml:trace>
  <inkml:trace contextRef="#ctx0" brushRef="#br0" timeOffset="41808.7691">18182 11584 0,'-25'0'62,"50"0"94,0 0-140,49 0 0,-24-25-1,0 25-15,-1 0 16,-24 0 0,0 0-16</inkml:trace>
  <inkml:trace contextRef="#ctx0" brushRef="#br0" timeOffset="44199.1358">18058 8384 0,'25'0'203,"74"0"-187,-74 0-1,25 0 1,-26 0 0,1 0 30</inkml:trace>
  <inkml:trace contextRef="#ctx0" brushRef="#br0" timeOffset="45479.901">18108 9451 0,'25'0'172,"24"0"-157,-24 0 1,0 0 0,0 0 15,-1 0-31,1 0 47</inkml:trace>
  <inkml:trace contextRef="#ctx0" brushRef="#br0" timeOffset="47099.7017">17736 8384 0,'25'0'141,"24"0"-125,-24 0-1,0 0 1,0 0 15,-1 0-15,1 0 15</inkml:trace>
  <inkml:trace contextRef="#ctx0" brushRef="#br0" timeOffset="48600.2686">17761 9426 0,'24'0'297,"1"0"-266,0 0-16,0 0-15</inkml:trace>
  <inkml:trace contextRef="#ctx0" brushRef="#br0" timeOffset="50557.7815">17711 11633 0,'74'-24'156,"-49"-1"-140,25 25-1,-1 0 1,-24 0-1,0 0-15,0 0 32</inkml:trace>
  <inkml:trace contextRef="#ctx0" brushRef="#br0" timeOffset="55396.065">17388 11658 0,'25'0'203,"0"0"-203,0-25 16,0 25-1,-1 0 16,1 0 110</inkml:trace>
  <inkml:trace contextRef="#ctx0" brushRef="#br0" timeOffset="57269.7903">16595 8334 0,'0'0'0,"24"0"172,1 0-156,50-24-16,-26 24 15,100-25 1,-124 25-1,49 0 1,-49 0 15,0 0-15,0 0 93,0 0-93</inkml:trace>
  <inkml:trace contextRef="#ctx0" brushRef="#br0" timeOffset="59613.8429">16545 8434 0,'25'0'94,"0"0"-79,-1 0 1,1 0 0,0 0-16,0 0 15,0 0 17</inkml:trace>
  <inkml:trace contextRef="#ctx0" brushRef="#br0" timeOffset="60657.799">16595 9376 0,'24'0'110,"76"0"-110,-75 0 15,24 0 1,-24 0 15</inkml:trace>
  <inkml:trace contextRef="#ctx0" brushRef="#br0" timeOffset="62249.553">16619 11633 0,'0'0'0,"25"0"172,25-24-156,0 24-16,-26 0 15,26 0 1,-25-25 0,0 25-1</inkml:trace>
  <inkml:trace contextRef="#ctx0" brushRef="#br0" timeOffset="63921.6114">16942 8458 0,'50'0'110,"-26"0"-79,26 0-15,-25 0-16,0 0 15,24 0 1,-24 0 15,0 0-31,0 0 16,-25-24-1</inkml:trace>
  <inkml:trace contextRef="#ctx0" brushRef="#br0" timeOffset="66964.6823">17066 9351 0,'25'0'141,"0"0"-94,-1 0-32,1 0 17,0 0 15,0 0-16,0 0 16</inkml:trace>
  <inkml:trace contextRef="#ctx0" brushRef="#br0" timeOffset="68221.6116">16992 11609 0,'49'0'109,"-24"0"-109,0 0 16,0 0 0,-1 0 62</inkml:trace>
  <inkml:trace contextRef="#ctx0" brushRef="#br0" timeOffset="77746.5059">16768 7789 0,'0'-25'47,"-24"0"15,24-25-62,-25 26 31,0-26 1,0 50-17,0 0 17,25-25-32,-25 25 15,1 0 1,-26 0 15,25 0-15,0 0 31,25 25-32,-24-25 1,24 25-1,0 0 1,-25-1 0,0 26-1,0 49-15,25-49 16,-25 49 0,25-24-1,0 24-15,0-25 16,0 1-1,0-1-15,0 0 16,0 1 0,0-1-1,0-24 1,0-1 0,0 1-1,0 0 1,0-26-16,25 76 15,0-51 1,-25 1 0,0-25-16,25 0 15,-25 24 1,25-24 0,-25 0-1,0 0 1,24-1-1,-24 1 1,0 0 15,25-25-15,-25 25-16,25-25 16,0 49 15,0-24-16,-1-25 17,1 0-17,-25 25 1,25-25 0,0 0-1,0 0 16,0 0 16,-1 0 0,1 0-16,0 0-15,-25-25 0,25 0-1,-25-24 17,25-50-1,-25 74-16,24-25-15,-24 1 16,0 24 15,0 0-31,0 0 32,0 0-32,0 0 15,0-24 1,0 24-1,0-49 1,0 49-16,0 0 16,0-25-1,0 1 1,0-26 0,0 51-16,0-26 15,0 0 1,0 26-1,0-26 1,0 0-16,0 26 16,0-1-1,0-25 1,0 25 0,-24 1-1,24-1 1,0-25-1,0 25 17,-25 1-17,25-1 1,0 0-16,0 0 31,-25 25-15,25-25-1,0 0-15,0 1 16,0-1 78,-25 25-32</inkml:trace>
  <inkml:trace contextRef="#ctx0" brushRef="#br0" timeOffset="81529.577">17091 7689 0,'-25'50'250,"25"-25"-235,-25 24 1,0-24 0,1 0-16,24 25 15,-25-26 1,25 1 0,-50 99-1,50-99 1,-25 0-1,25 25-15,0-1 16,0-24 0,-24 0-1,24 49-15,0-49 16,-25 0 0,25 0-1,0-1 1,0 26-1,0 0 1,0-26 0,0 1-1,0 0 1,0 25 0,0-26-16,0 1 15,0 25 1,0-25-1,0 24-15,0 1 16,0-25 0,0 49-1,0-49 1,0 0 0,0 24-1,0-24-15,0 0 31,0 0-31,0 0 47,25-25-15,-25 24-1,24-24-16,1 0 17,0 25-17,0 0 32,0-25-31,-1 0 15,-24 25 0,25-25-15,0 25 31,0-25-32,0 0 32,-1 0 31,1 0-46,0 0-17,0-25 17,-25-25-17,25 1-15,-1-26 16,1 26-1,-25-26 1,0 25 0,0 26-16,0-26 15,0 0 1,0 1 0,0-1-1,0 25-15,25-24 16,-25-1-1,0 25 1,0 1 0,0-26-1,0 0 1,0 1-16,0 24 16,0 0-1,0-49 1,0 24-16,0 25 15,0 1 1,-25-26 0,25 25-1,-25 0 1,25-24-16,-24-1 16,24 25-1,-25-24 1,25-1-1,0 0 1,-25 26 0,0-1-16,25 0 15,0 0 1,0 0 0,-25 1-1,25-1 1,0 0-1,-24 25-15,24-25 16,0 0 15,-25 1 1,25-1-17,-25 25 16,0 0 32,0 0-47,1 0-16</inkml:trace>
  <inkml:trace contextRef="#ctx0" brushRef="#br0" timeOffset="85593.4744">16644 12799 0,'0'0'0,"-25"0"16,1 0 46,48 0 126,1 0-172,25 0-1,0 0 1,-26 0-16,26 0 15,0 0 1,-1 0 0,1 0-1,-25 0 32,-1 0-47,1 0 47,-50 0 156,1 0-187,-26 0-1,25 0 1,0 0 0,1 0-1,-1 0 1,0 0 0,0 0-16,0 0 15,1 0 126,-1 0-94,0 0-47,0 0 31,-25 0-15,26 0 15,48 0 281,76-25-296,-75 25 0,24 0-1,-24 0-15,0 0 16,0 0-1,-1 0 17,1-24-17,0 24-15,0 0 32,0 0-17,-1 0 32,1 0-31,-25-25-1,25 25 32,0 0-16,0 0 32,-1 0 62</inkml:trace>
  <inkml:trace contextRef="#ctx0" brushRef="#br0" timeOffset="97975.8015">1687 13915 0,'25'0'218,"24"0"-186,-24 0-17,50 0-15,-26 0 16,1 0-1,24 0 1,26 0 0,-51 0-1,1 0-15,-1 0 32,1 0-32,0 0 15,-1 0 1,1 0-16,-1 0 15,-24 0 1,25 0 0,-1 0-1,-24 0 1,0 0 0,25 0-1,-26 0-15,1 0 16,25 0-1,-1 0 1,-24 0 0,25 0-1,-25 0 1,0 0 0,-1 0-16,1 0 15,25 0 1,-1 0-1,-24 0 1,0 0 0,25 0-1,-26 0-15,1 0 16,25 0 0,-25 0-1,24 0 1,-24 0-1,0 0-15,24 0 16,-24 25 0,0-25-16,0 0 15,0 0 1,-1 0 0,26 0-16,-25 0 15,24 0 1,-24 25-1,25-25 1,-1 25-16,-24-25 16,25 0-1,0 0 1,-26 0 0,51 25-1,-50-25 1,-1 0-16,1 0 15,0 0 1,25 0 0,-26 0-1,1 0-15,0 0 16,0 0 0,0 0-1,24 0 1,-24 24-1,0-24 1,24 0-16,-24 0 16,25 0-1,-25 0 32</inkml:trace>
  <inkml:trace contextRef="#ctx0" brushRef="#br0" timeOffset="116103.6482">21506 13915 0,'25'0'297,"24"0"-266,-24 0 0,0 0-15,0 0-1,0 0 1,-1 0 15,1 0-15,25 0 0,-25 0 15,-1 0-16,1 0 1,0 0 0,0 0-1,0 0 1,-1-24 0,26 24-1,-25 0-15,0 0 16,0 0-1,-1 0 1,1 0 0,0 0-1,0 0-15,0 0 16,-1-25 0,1 25-1,25 0 1,-25 0-1,24 0 1,-24 0 15,25 0-15,-1 0 0,1 0-1,-25 0 16,-1 0 1,1 0-17,0 0-15,0 0 32,49 0-17,-49 0 16,25 0-15,-26 0-16,1 0 16,0 0-1,49 0-15,-49 0 16,0 0 0,0 0-1,25 0-15,-26 0 16,1 0-1,25 0 1,-25 0 0,-1 0-16,26 25 15,-25-25 1,0 0 0,-1 0-1,1 0 1,0 0 15,0 0-15,0 0 31</inkml:trace>
  <inkml:trace contextRef="#ctx0" brushRef="#br0" timeOffset="171469.0367">6350 13816 0,'25'0'172,"0"0"-156,0 0-1,0 0 1,24 0 0,26 0-16,-51 0 31</inkml:trace>
  <inkml:trace contextRef="#ctx0" brushRef="#br0" timeOffset="172834.8668">6301 12650 0,'25'0'94,"24"0"-78,-24 0-1,0 0-15,0 0 16,24 0 0,-24 0-1,0 0 1,0 0 0,-1 0 15</inkml:trace>
  <inkml:trace contextRef="#ctx0" brushRef="#br0" timeOffset="510532.8228">2109 13146 0,'-50'0'281,"25"0"-265,1 0 0,-1 0-1,0 0 1,-74 25 0,74 0-1,-25 0 1,25-25-16,1 25 15,-1-25 1,0 25 0,-25-1-1,26 1 1,-1 0 0,0-25-1,25 50 1,-25-26-1,25 1 1,-25 25 0,25-25-1,-24-1-15,24 1 16,0 0 0,-25 25-1,25-26-15,0 26 16,0-25-1,0 0 1,0 24 0,0 50-1,0-74 1,0 0 0,0 49-1,0-49 32,0 0 0,0 25-31,0-26-1,0 26 1,0-25-1,0 49 1,0-49 0,0 0-1,0 49 1,0-24 0,0 0-1,0-26 1,0 1-16,25 25 15,-25-1 1,0-24 0,24 0-1,-24 49 1,25-49-16,-25 25 31,50 49-31,-50-49 16,25-26-1,-1 26 1,1-25-16,0 0 16,-25 24-1,50-49 1,-26 50-16,1-50 16,-25 25-1,50-25 1,-25 24-1,0-24 1,74 50 0,-74-25-1,-1-25 1,26 25 0,-25 0-16,0-25 15,49 0 1,-49 0-1,74 24 1,-49-24 0,-26 0-16,51 0 15,-50 0 1,24 0 0,-24 25-1,25-25 1,24 0-1,50 0 1,-74 0 0,-1 0-1,1 0 1,0 0-16,74 0 16,-50 0-1,0 0 1,26 0-1,-26 0 1,0 0 0,1-25-1,-1 25-15,-24 0 16,-25-24 0,24 24-1,75-25 1,-74 0-16,0 25 15,-1 0 1,26-25 0,-1 0-1,-24 25 1,-1-25 0,1 25-1,-25-24 1,24-1-16,1-25 15,-25 25 1,24 1 0,-24-26-1,25 25 1,-1 0 0,50-123-1,-24 98 1,-26-24-16,-24 49 15,-25 0 1,50-25 0,-50 1 15,25 49-15,-25-25-1,25-49-15,-25 24 16,0 25-1,24-24 1,-24-1-16,0-25 16,0 1-1,0 24 1,0-24 0,0 49-1,0 0 1,0 1-1,0-26 1,0 0 0,0-24-1,0-100 1,0 150 0,0-1-1,-24-25-15,-1 1 16,25 24-1,-25-25 1,25 25 0,-25-24-16,0 24 15,0-25 1,1 26 0,-1-1 30,0 0-30,0 25 0,0-25-1,1 25 1,-51-50 0,50 50-1,-49-24-15,49 24 16,-49-50-1,-1 50 1,1 0 0,0-25-1,-1 0 1,-49 1 0,-74-1-16,123 0 15,26 25 1,-26 0-1,26 0 1,-1 0 0,-24 0-1,24 0-15,0 0 16,1 0 0,-1 0-1,25 0 1,-74 0-1,50 0-15,-1 0 16,0 0 0,1 0-1,24 0 1,-74 0 0,49 0-1,0 0 1,26 0-1,-1 0-15,-25 0 16,25 0 15,-24 0-15,24 25 0,-49-25-1,49 0 1,0 0-16,0 0 15,0 0 1,25 25 0,-49-25-16,24 24 31,-25-24-15,1 0 15,24 0-16,0 0 1,0 25-16,-24-25 16,24 0 15,0 0-15,0 25-1,1-25 1,24 25-1,-50-25 17,25 25-1,0-25-15,1 0-16,24 24 15,0 1 1,-25-25-1</inkml:trace>
  <inkml:trace contextRef="#ctx0" brushRef="#br0" timeOffset="517174.4173">4019 15379 0,'0'25'204,"0"0"-173,0 24-16,0 1 1,25-1 0,-1 75-1,-24-49-15,25-26 16,0 1 0,-25 0-1,25-1 1,-25 1-1,25 24-15,-1-49 16,-24 0 0,0 24-1,0 26 1,25-75 0,-25 25 30,-25-50 298,25 0-328,-24 25-1,-1 0 1,25-25 0,-25 25-1,25-25 17,-25 25-32,0-24 46,1 24-30,24-25 0,-25 25 15,0-25 0,50 25 266,-25 25-281,25 0-16,-1-25 15,1 24 17,-25 1 14,25-25-14,0 25 15,-25 0-16,25 0 31,-25-1-15,24-24 63,-24 25-79,0 0 63,0-50 296,0 0-359,25 25-15,-25-24 0,25-26 31,-25 25-16,25 0 16,-25 1-32,0-1 1,25 0 93,-25 0 1,24 25-95,-24-25 1,0 1 15,25 24-31,-25-25 16</inkml:trace>
  <inkml:trace contextRef="#ctx0" brushRef="#br0" timeOffset="541591.921">5185 17041 0,'0'-25'204,"0"0"-204,24-24 15,-24 24 1,25-25-1,0 1 1,0-26 0,24 1-1,-24-1-15,50-98 16,-75 123 15,24 25-15,-24 0-1,0 1 1,25-1 0,-25 0 15,0 50 125,0 24-140,25 100-1,0-99 1,-25 24-16,0-49 16,25 0-1,-25 49 1,24-49-16,-24 0 31,0 0-31,25-25 16,-25 25-1,0-1 17,0 1 124,25-25-78,-25 50-31,0-25-16</inkml:trace>
  <inkml:trace contextRef="#ctx0" brushRef="#br0" timeOffset="542499.3372">5309 16718 0,'24'0'125,"26"0"-125,24-24 15,-24-1 1,0 25 0,-26 0-16,26-25 15</inkml:trace>
  <inkml:trace contextRef="#ctx0" brushRef="#br0" timeOffset="544121.3688">5953 16321 0,'0'25'94,"0"25"-47,0 0-31,0-1-16,0 1 15,0 24 1,0-24-1,0-1 1,0-24-16,0 0 16,0 0-1,0 99 1,0-99 0,25-1-1,-25 1 1,25-25-1,-25 25 1,25-25 15,24 25 1,-24-25-17,0 0 1,0 0-1,0 0 1,24-25 15,-49 0-15,25 0 0,-25 1-16,0-1 31,0-25-16,25 1 1,-25-26 0,25 1-16,-25-1 15,0 1 1,0 49 0,0-24-1,0 24 32,0 0-16,0 0 63</inkml:trace>
  <inkml:trace contextRef="#ctx0" brushRef="#br0" timeOffset="546940.4826">6623 16421 0,'0'25'94,"0"49"-79,0 25 1,0 50-1,0 25 1,0-50 0,0-50-1,0 0 1,25-74-16,-25-24 187,0-26-171,0 25 0,0-49-1,0-75 1,0 75 0,0 49-1,0 0-15,0-25 16,0 1-1,0 24 17,0-49-17,0 49 17,0 0-32,0 0 15,0 0 1,0 1 15,0-1 0,0 0 1,25 25-17,0 0 1,-1 0 15,1 0 16,-25 25-16,25-25-15,-25 25-1,0-1-15,0 1 16,0 0 0,0 0 15,0 24 0,0-24-15,0 0-1,0 0 1,0 0 0,-25 24 15,0-24-31,25 0 16,-24 0-1,24-1 1,-25-24 31,74 0 171,-24 0-202,25 0 15,-25 0 1,-25 25 14,24-25-30,-24 25 0,0 0 15,25 0 0,-25-1-31,0 1 110,0 0-79,0 0-16,-25-25 1,1 0 0,-1 0-1,0 0 1,0 0 0,0 0-16,1 0 31,-1 0 31</inkml:trace>
  <inkml:trace contextRef="#ctx0" brushRef="#br0" timeOffset="548765.3046">5160 16148 0,'-25'0'141,"-25"25"-141,50 24 15,-49 1 1,-1 24-1,0 1 1,26-1 0,-76 50-1,76-49 1,-1-26-16,25 1 16,0-1-1,0-24 1,0 25-1,0-1 1,0-24-16,0 0 16,0 0-1,0 99 1,49-99 0,-49-1-1,50 26 1,0-25-16,-1 24 15,26 1 1,-26-25 0,1 0-1,-25 24 1,49-49-16,-49 25 16</inkml:trace>
  <inkml:trace contextRef="#ctx0" brushRef="#br0" timeOffset="550200.1324">6772 16247 0,'0'0'0,"74"0"16,-24 0 0,24 50-1,26-1 1,-1 1-16,-25 49 15,-24-49 1,0 24 0,-50 1-1,24-26-15,1 1 16,-25-1 0,0 1-1,0 0 1,0 98-1,0-123 1,0 0-16,0 25 16,0-1-1,0 1 1,-25-1 0,1-24-1,-1 50-15,0-75 16,0 49-1,0-49 1,-24 25 0</inkml:trace>
  <inkml:trace contextRef="#ctx0" brushRef="#br0" timeOffset="551597.792">7417 16222 0,'0'25'47,"0"-50"109,0 0-125,0 1 0,0-1 1,0 0 46,25 25-47</inkml:trace>
  <inkml:trace contextRef="#ctx0" brushRef="#br0" timeOffset="552885.78">7987 16743 0,'-24'0'15,"48"0"79,51 0-78,-50 0-16,-1-25 15,26 25 1,-25 0-1,0-24 1,0 24 0,-25-25-16,24 25 15,-24-25 1</inkml:trace>
  <inkml:trace contextRef="#ctx0" brushRef="#br0" timeOffset="553728.7415">8012 17090 0,'0'-24'94,"0"-1"-78,75-25-1,-51 25 1,26 1-1,0-26 1,-1 25 0</inkml:trace>
  <inkml:trace contextRef="#ctx0" brushRef="#br0" timeOffset="555856.2796">8533 17115 0,'0'-25'125,"0"1"-110,25-26-15,-25 25 16,0-24-1,0 24 1,0-25 0,0 25-16,0 1 15,25-26 1,-25 25 0,25-24 30,-25 24-30,0 0 0,0 0 15,0-24 63,24 49-47,-24-25-32,0 0 32,50 25 172,-50 50-204,25-50 1,0 49 0,-25-24-1,0 0 1,0 0 0,24-1 30,-24 1-30,0 0 0,25 25 31,0-1-16,-25-24-16,0 0 1,25 0-16,-25-1 16,0 1 31,25 25-1</inkml:trace>
  <inkml:trace contextRef="#ctx0" brushRef="#br0" timeOffset="557102.482">8608 16842 0,'0'-24'281,"24"24"-265,51 0-1,-50 0 1,-1 0 78,-24-25-32</inkml:trace>
  <inkml:trace contextRef="#ctx0" brushRef="#br0" timeOffset="558121.4452">8880 16297 0,'0'49'141,"0"-24"-126,0 0 1,0 25 0,0-26 15,0 1-15,0 0-1</inkml:trace>
  <inkml:trace contextRef="#ctx0" brushRef="#br0" timeOffset="560890.0081">9252 17066 0,'0'-25'94,"0"0"-32,0 0-46,0 0 0,0 1-1,0-1 1,0 0-1,0 0-15,0-24 16,0 24 15,0 0-15,0 0 15,0 0-15,25 25-1,-25-24 1,25 24 15,-25-25-15,25 25 0,0 0-1,-25-25 1,25 25-1,-25-25 1,24 25 0,26 0 15,-25 0 0,0 0-15,-1 0-1,1 0 48,-25 25-47,25 0-1,-25 0 1,0-1-16,25 1 15,-25 0 1,0 0 0,25 0-1,-25-1 1,0 1 0,0 0 30,0 0-30,0 0 0,0-1-1,0 1 1,0 0 31,0 0 93,0 0-124</inkml:trace>
  <inkml:trace contextRef="#ctx0" brushRef="#br0" timeOffset="564217.1237">9848 16694 0,'25'0'94,"-25"24"-78,0 26-16,0-25 15,24 24 1,1 1-16,-25 0 16,0-1-1,0-24 1,0 0 0,0 0-1,0-50 157,0-25-172,0 25 31,0 1-15,0-1 0,0 0-1,0 0 1,0 0-1,0 1 1,0-1 0,0 0 15,0 0-15,0 0-1,0 1 32,0-1-16,25 25 32,0 0-48,0 0 1,-1 0 0,1 0 15,0 0 0,0 25 32,-25-1-48,0 1 17,0 0-1,0 0 0,0 0 32,-25-25-48,0 0 1,0 0-1,1 0 17,24 24 30,-25-24 141,50 0 0,-1 25-187,1-25 15,-25 25 1,25-25-17,0 0 1,-25 25-1,0 0 32,0-1-31,0 1 62,0 0-15,0 0-32,0 0-16,0-1 48,-25-24-32,0 0-15,0 0 15,1 0-15,-1 0 15,0 0 47</inkml:trace>
  <inkml:trace contextRef="#ctx0" brushRef="#br0" timeOffset="565776.2458">10195 16396 0,'25'0'78,"-25"-25"-15,0 50 109,0 25-141,0-26-15,-25-24-1,25 25 1,-25-25 15,25 25 47,0 0-31</inkml:trace>
  <inkml:trace contextRef="#ctx0" brushRef="#br0" timeOffset="577745.7144">5259 17438 0,'50'0'125,"-1"0"-109,1 0-1,-1 0 1,150 0-1,-75-25 1,-25 25 0,0 0-16,0 0 15,1 0 1,-1 0 0,174 0-1,-199 0 1,1 0-1,-26 0 1,1 0-16,-1 0 16,-24 0-1,0 0 17,0 25 14</inkml:trace>
  <inkml:trace contextRef="#ctx0" brushRef="#br0" timeOffset="579312.3898">7417 16173 0,'0'-25'141,"0"0"-125,0 0-16,0 0 31,0 1 0,0-1 47,25 0-31</inkml:trace>
  <inkml:trace contextRef="#ctx0" brushRef="#br0" timeOffset="582967.1352">1985 15032 0</inkml:trace>
  <inkml:trace contextRef="#ctx0" brushRef="#br0" timeOffset="583926.2738">1935 15032 0,'25'0'171,"25"0"-155,-1 0 0,1 0-1,49-25-15,0 25 16,0 0 0,-24 0-1,-1 0 1,-49 0-16,25 0 15,-26 0 1,26 0-16,-25 0 16,0 0-1,-1 0 1</inkml:trace>
  <inkml:trace contextRef="#ctx0" brushRef="#br0" timeOffset="584641.1812">3225 15007 0,'50'0'156,"-1"0"-140,-24 0 15,0 0-31</inkml:trace>
  <inkml:trace contextRef="#ctx0" brushRef="#br0" timeOffset="585502.3228">3969 15007 0,'75'0'157,"-1"0"-142,0 0 1,-24 0-1,24 0 1,-49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5:11:5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7541 0,'25'0'203,"74"-25"-187,-24 25-1,-1 0-15,-24 0 16,49 0 0,-25 0-1,1 0 1,-1 0-16,-24 0 16,24 0-1,-24 0 1,-1 0-1,1 0 1,0 0-16,-1 0 16,-24 0-1,0 0 1,24 0 0,-24 0-1,0 0 1,0 0-1,0 0 1,-1 0 15</inkml:trace>
  <inkml:trace contextRef="#ctx0" brushRef="#br0" timeOffset="1856.412">9054 7689 0,'0'-24'47,"25"-1"94,0 25-126,-1 0 1,1 0 0,0 0-1,25 0-15,-26 0 16,1 0-1,25 0 1,0 0 0,-26 0-1,76 0 1,-51 0-16,-24 0 16,0 0-1,24 0 1,-24 0-16,0 0 15,25 0 1,-26 0 0,1 0-1,0 0 1,0 0-16,0 0 16,-1 0 15,26 0-16,-25 0 17,0 0-1,-1 0-15,1 0-1,0 0 1,0 0 15,0 0 47</inkml:trace>
  <inkml:trace contextRef="#ctx0" brushRef="#br0" timeOffset="9936.2395">15652 3572 0,'0'25'188,"0"49"-172,0 1-1,0 24 1,0-25-1,0 100-15,0-149 16,0-1 15,0 1-15,25-25 375,0 0-376,0 0 1,24 0-1,26 0 1,-26 0 0,1 0-16,-25 0 15,49 0 1,-24 0 0,-1 0-1,26 0-15,-26 0 16,1 0-1,99-25 1,-75 1 0,0 24-1,1-25 1,-1 25 0,174 0-1,-148-25 1,-1 25-1,50 0 1,-25 0-16,0 0 16,-25 0-1,199 0 1,-174 0 0,-25 0-1,25 0 1,0 0-1,173 0 1,-222 0 0,-1 0-16,-24 0 15,-25 0 1,0 0 0,24 0-1,1 25 1,-25-25 15,-1 0-31,100 0 266,-24 0-251,-1 0 1,223 0 0,-222 0-1,-26 0-15,-24 0 16,-1 0-1,1 0 1,-25 0 0,-1-25-16,26 25 15,-25 0 17,0 0 14,-1 0 1,-24-25 94,0 0-47,-24-123-63,24 73-15,0 26-1,-25-26 1,0 25-1,25 26 1,-25-26 0,25-24-1,0 49 1,0 0 62,0 0-47,0 0 376,0 1-392,-25-1 16,1 25 282,-26 0-266,25 0-32,-24-25-15,24 25 16,-25 0 0,1 0-1,-1 0 1,-25 0 0,26 0-16,-1 0 15,25 0 1,-24 0-1,-50 0 1,49 0 0,0 0-1,1 0 1,-1 0-16,-24 0 16,-1 0-1,1 0 1,0 0-1,-199 50 1,173-26-16,-48 1 16,48 0-1,1 0 1,-50-25 0,25 0-1,50 25 1,-75-25-16,50 0 15,0 24 1,24-24-16,-24 0 16,-25 25-1,50-25 1,-1 0 0,1 0-16,24 25 15,-24-25 1,24 0-1,1 0-15,-26 0 16,1 0 0,24 0-1,-24 0 1,24 0 0,-49 0-1,74 0 1,0 0 15,0 0 16,1 0-16,-1 0-15,-25 0 15,25 0-31,1 0 16,-1 0-1,-50 0 17,51 0-17,-1 0-15,0 0 16,0 0-1,0 0 1,1 0 0,-1 0-1,0 0 17,0 0-17,-24 0 16,49 25-15,-25-25-16,0 0 63,0 0-48,0 0 79,1 0-78,-1 49 202</inkml:trace>
  <inkml:trace contextRef="#ctx0" brushRef="#br0" timeOffset="16068.9592">5457 6648 0,'25'99'187,"-25"-25"-171,25 1-16,-25-26 15,0 1 1,0-25 0,0 24-1,0-24 1,0 25 93,0-25-93,0 24-16,0-24 16,0 0 46,0 0-31,0 24 1,0 1-17,0-25 1,0-1-16,0 1 31,25-25 219,49 0-234,-49 0-1,25 0 1,-1 0 0,1 0-16,24 0 15,-24 0 1,24 0-1,-24 0-15,-1 0 16,1 0 0,0 0-1,-1 0 1,1 0 0,0 0-1,-26 0-15,1 0 16,25 0-1,-1 0 1,-24 0 0,0 0-1,25 0 1,24 0 0,-49 0-1,24 0-15,26 0 16,74 0-1,-75 0 1,0 0 0,26 0-1,-26 0 1,25 0 0,100 0-1,-150 0 1,-24 0-16,0 0 15,0 0 1,0 0 0,-1 0 202,26 0-218,0 0 16,-1 25 0,26-25-1,-1 0 1,0 0 0,-24 0-16,0 0 15,-1 0 1,1 0-1,24 0 1,-49 0 0,25 0-16,-25 0 15,-1 0 1,26 0 0,-25 0 15,-25 25 16,25-25-16,-1 0-31,1 0 16,0 0 15,0 0 0,0 0 0,-1 25-15,1-25 0,0 0 46,0 0-31,0 0-15,-1 0 62,1 0-31,-25-50 203,25 25-219,-25 0-15,0 1-1,0-1 1,0 0 0,0 0 15,25 0-31,-25 1 31,0-1-15,0 0-1,0-25 1,25 26 0,-25-1 15,0 0-15,0 0-1,0 0 1,0-49-1,0 24 17,0 26-17,0-1 1,0 0 0,0 0-1,0 0 1,0 0-1,0 1 1,0-1 15,0 0 1,0 0-1,0 0 141,-25 25-157,-25 0 1,25 0 0,-74-24-1,50-1 1,-26 0-1,1 25-15,-1 0 16,26 0 0,-1 0-1,1 0 1,-1-25 0,0 25-16,1 0 15,-26 0 1,50 0-1,1 0 1,-1 0 0,-50 0-1,26 0 1,-1 0-16,1 0 16,-1 0-1,25 0 1,-49 0-1,24 0-15,1 0 16,24 0 0,-25 0-16,1 0 15,-1 0 1,-24 0 0,-50 0-1,49 0 1,1 0-1,24 0 1,-24 0 0,24 0-1,0 0 1,-49 0-16,50 0 16,-1 0-1,0 0 1,1 0-1,24 0 1,-25 0 0,-49 0-1,50 0-15,24 0 16,0 0 0,0 0-1,0 0 16,1 25-15,-26-25 0,25 25-1,0-25 1,0 0 0,1 0-1,-51 0 1,50 25-1,1-25 1,-1 0-16,-25 0 16,-24 0-1,49 0 17,0 0-1,0 0 78,1 0-93,-1 0 15,0 0 16,0 0-31,25 24 15,-25-24-16,-24 25 17,24-25-1,0 0 156</inkml:trace>
  <inkml:trace contextRef="#ctx0" brushRef="#br0" timeOffset="22822.8734">8930 6871 0,'25'0'172,"99"0"-157,0-25 1,-50 0-1,26 0 1,48 1 0,-48 24-16,-26 0 15,0-25 1,1 25-16,-26 0 16,26 0-1,-1 0 1,25-25-1,-24 25-15,-1 0 16,-24 0 0,0-25-1,24 25-15,-24 0 16,-26 0 0,1 0-1,25 0 1,24-25-1,-49 25-15,25 0 16,-26 0 0,1 0-1,0 0 1,0 0 0,0 0-1,-1 0 1,26 0 15,-25 0 0,0 0-15,-1 0 0,-24-24 202,-24 24-171,-1 0-31,25-25-1,-25 25 1,0 0 0,0-50-1,1 50 1,-1-25 31,0 1-16,0 24 16,50 0 140,0 0-155,0 0-17,49 0 1,-49 24 0,0-24 15,-25 25-16,24-25 32,1 25-15,-25 0 93,0 0 0,0-1-94,0 1-16,-25 0 1,1 0 0,-1 0-16,0-25 31,25 24 47,-25-24 16,25 25-79</inkml:trace>
  <inkml:trace contextRef="#ctx0" brushRef="#br0" timeOffset="26505.5804">7715 6573 0,'0'25'297,"0"25"-297,0-26 16,0 1 15,0 0-15,0 0 15,0 0-15,0 24-16,0-24 15,0 0 17,0 0-32,0 0 15,-25-25 1,25 24-1,0 1 32,0 0-31,0 0 15,0 0-31,0-1 31,0 1-15,0 0 0,-25 0-1,25 0 1,0-1 0,0 1 30,0 0-14,0 0-17,0 0 1,0-1 0,0 1 15,0 0 0,0 0-15,0 0 31,0-1-32,0 1 48,0 0 62</inkml:trace>
  <inkml:trace contextRef="#ctx0" brushRef="#br0" timeOffset="37194.3367">4639 7218 0,'99'-25'516,"-49"25"-500,24 0-1,25-24 1,-49 24-16,24-25 16,-24 25-1,-25-25 1,49 25-1,-49 0 1,25 0 0,-1 0 15,1 0-15,-25 0-1,-1 0 1,1 0 234,0 0-235</inkml:trace>
  <inkml:trace contextRef="#ctx0" brushRef="#br0" timeOffset="38925.9735">5333 6995 0,'0'0'0,"-24"0"16,-1 0 46,74 0 157,-24 0-219,0 0 15,0 25 1,0-25 0,-25 25-1,24-25 1,1 0 15,-25 24-15,25-24 46,-25 25 79,0 0-94,0 0-16,-50 0-15,26-1-1,24 1 1,-25-25 0,0 0-16,25 25 15,-25-25 1,25 25 46,-25-25 16,25 25-46</inkml:trace>
  <inkml:trace contextRef="#ctx0" brushRef="#br0" timeOffset="42995.1549">4341 7144 0,'-25'0'203,"1"0"-187,-1 25 0,25-1-1,0 1 1,-25-25 15,25 50-15,0-25 31,0-1-16,0 1 0,0 0 0,25-25 1,0 0-17,-1 0 16,1 0 1,25 0-17,-25 0 17,-1 0-1,1 0-31,-25-25 125,0 0-94,0 1 0,0-1 16,0 0-16,0 0-15,0 0 0,-25 25 46,25-24-46,-24-1 15,-1 25 16,0 0-16,25-25-15,-25 25-16,0 0 47,1 0-16,-1 0 0</inkml:trace>
  <inkml:trace contextRef="#ctx0" brushRef="#br0" timeOffset="51798.5472">7739 7665 0,'25'0'187,"25"0"-171,-1 0-16,1 0 16,0 0-1,24 0 1,-49 0 0,24 0-16,-24 0 15,25 0 1,0 0-1,-1 0 17,50 0-17,-74 0-15,0 0 16,0 0 0,24 0-16,-24 0 15,0 0 1,0 0-1,0 0 32,-1 0-15,1 0-1,0 0 63,0 0-79,0 0 1,-1 0 78</inkml:trace>
  <inkml:trace contextRef="#ctx0" brushRef="#br0" timeOffset="56311.7825">8186 9203 0,'25'0'328,"0"0"-312,-1 0 0,1 0-1,25 0 17,-25 0-17,-1 0 1,1 0-1,0 0 32,0 0-15,0 0-32,-1 0 15,1 0 1,0 0-1,0 0 1,0 0-16,-1 0 16,1 0-1,0 0 17,0 0-1,0 0-16,-1 0-15,26 0 16,0 0 15,-26 0 1,26 0-32,-25 0 31,24 0-31,-24 0 15,0 0 1,0 0 0,0 0-1,-1 0 1,1 0 0,25 0-1,-25 0 1,-1 0-1,26 0 1,-25 0-16,25 0 16,-26 0-1,1 0 1,0 0-16,0 0 16,0 0-1,24 0 16,-24 0-15,0 0 0,0 0 15,-1 0-15,1 0-1,0 0 1,0 0 15,0 0-15,-1 0 15,1 0-15,0 0-1,25 0 16,-26 0 48,1 0-33,0 0-30,0 0 0,0 0-1,-1 0 17,1 0-32,0 0 78,0 0-16</inkml:trace>
  <inkml:trace contextRef="#ctx0" brushRef="#br0" timeOffset="59263.1943">8037 9153 0,'-25'0'375,"-24"0"-360,24 0 1,0 0-1,0 0 1,0 0 0,-24 0-1,-1 0-15,25 0 16,1 0 0,-26 0-1,25 0-15,0 0 16,1 0-1,-51 0 1,1 0 0,24 0-1,25 0 1,-24 0 0,24 0-1,0 0 1,0 0-16,-24 0 15,24 0 1,0 0 0,0 0-1,0 0-15,1 0 16,-1 0 0,0 0-1,0 0 16,0 0-15,1 0 0,24 25-1,-25-25 1</inkml:trace>
  <inkml:trace contextRef="#ctx0" brushRef="#br0" timeOffset="75113.6797">13891 6722 0,'0'25'156,"0"24"-140,0 26 0,0 24-1,0 0-15,0 50 16,0-50 0,0-24-1,0-26 1,0-24-1,0 25-15,0-25 32,25-25 218,24 0-235,-24 0-15,50 0 16,-1-25-16,50 25 16,-50 0-1,50 0 1,-24 0-16,-1-25 15,50 25 1,-75 0 0,50-25-1,-49 25 1,24 0 0,198 0-1,-197 0 1,49 0-16,-50 0 15,-25 0 1,1 0 0,-1 0-16,0 0 15,1 0 1,-26 0 0,26 0-16,-26 0 15,1 0 1,0 0-1,-1 0 1,1 0 0,-25 0-1,-1 0-15,26 0 16,49 0 0,-74 0-1,0 0 1,0 0-1,24 0-15,-24 0 16,0 0 0,0 0-1,24 0 17,-24 0-17,0 0 1,0 0 15,0 0-15,-1 25 46,1-25-46,0 0 15,0 0-15,0 0 15,-25-25 297,0 0-312,0 1-1,0-1 1,0 0 15,0 0-31,0 0 16,0 1-1,0-1 1,0 0 0,0-25-1,0 26 17,0-1-1,24 25-31,-24-50 15,25 25 17,-25 1 15,0-1-47,0 0 15,0 0 16,0-24 1,0 24-17,0 0 1,25 0 0,-25 0-1,0 0 1,-74-24 343,49 49-343,-25 0-1,50-25 1,-25 25 0,-24-25-1,24 25 1,-49 0 15,49-25-15,-25 25-1,25 0 1,-24 0 0,24 0-1,-49 0-15,24 0 16,-99 0 0,75 0-1,24 0 1,25 0-16,-24 0 15,-1 0 1,0 0 0,1 25-1,24-25 1,-25 0-16,1 25 16,-26-25-1,26 0 1,-1 0-16,1 0 15,-1 0 1,-24 0 0,-1 25-1,1-25-15,-1 0 16,-24 0 0,0 0-1,24 0 1,-24 25-1,25-25 1,-149 0-16,148 0 16,1 0-1,24 0 1,1 0 0,-1 0-16,25 0 15,-49 0 1,24 24-1,25-24 1,-24 0 0,-51 0-1,76 0 1,-1 0-16,0 0 16,0 0-1,-24 0 16,24 0 1,0 0-17,-25 0 63,26 0-46,-1 0 15,0 0 46,0 0 17</inkml:trace>
  <inkml:trace contextRef="#ctx0" brushRef="#br0" timeOffset="82318.1343">13817 7144 0,'0'25'234,"-75"-25"-187,50 0-31,-24 0-1,-1 0 1,-24 0 0,24 24-1,-24-24-15,-125 0 16,125 25 0,-25-25-1,24 0 1,1 0-1,24 0 1,1 0-16,24 0 16,0 0 15,25-25 360,0 1-376,25 24 1,0 0-1,-25-25 1,24 25 0,1-25 15,0 25 0,-25-25 0,25 25 1,0-25 46,-50 25 109,0 25-155,0 0-32,0-25 15,25 25 1,-24 0-1,-1-1 32,25 1-31,-25-25 0,0 0 46,25 25-31,0 0 1,-25-25 61,25 25-61,25-25 139,0 0-155,0 0 0,24 0-1,1 24 17,-25-24-1,-25 25-16</inkml:trace>
  <inkml:trace contextRef="#ctx0" brushRef="#br0" timeOffset="84510.0368">15181 6796 0,'0'-24'47,"0"-1"31,0 50 94,0-1-157,0 1 1,0 0-1,0 0-15,0 0 32,0 24-1,0-24 0,0 25 0,0-25 1,0-1-1,0 1 16,0 0-47,0 0 31,0 0 0,0 24-15,0-24 15,0 0-15,0 0-1,0-1 17,0 1-1</inkml:trace>
  <inkml:trace contextRef="#ctx0" brushRef="#br0" timeOffset="87277.1493">12700 7268 0,'0'0'0,"0"25"110,0-1-95,0 1-15,0 25 16,0 24 0,0 75-1,0-75 1,0 1-1,0-26 1,0 26 0,0-50-16,0-1 15,0 26 1,0-25 0,0 0 15,0 0-16,0-1 1,0 1 0,0 0-1,0 0 17,-24-25 155,24-25-156,-50 0-31,0-24 32,26 24-1,24 0-16,-25 25 17,25-25-17,-25 25 1,0-25 0,0 25 30,50 25 173,25 25-203,-25-1-1,-1-49 1,1 25 15,0 0 16,0-25-31,-25 25-1,25-25 142,-25 25-142,49-25 267,1-50-267,-25 25 1,24 0-1,1-24 1,-25 24 0,-25 0 15,49 0 16,-24 0-16,0 25 0</inkml:trace>
  <inkml:trace contextRef="#ctx0" brushRef="#br0" timeOffset="92724.7921">19497 6623 0,'-25'0'109,"-49"0"-93,24 25-1,0-25 1,1 0-1,-26 0 1,-73 24 0,73-24-1,1 0 1,24 0-16,0 0 16,1 0-1,-1 0 1,1 0-1,-125 0 1,50 0 0,50 0-1,24 0-15,0 0 16,1 0 0,24 0-1,-25 0 1,26 0-1,-51 0 1,26 0-16,24 0 16,-25 0-1,25 0 1,1 25 0,-1-25-1,0 0-15,0 0 16,0 0-1,25 25 1,-49-25 0,-1 25-1,25 0 17,-24-25-17,24 24 16,0-24 32,0 0 78,25 25-126,-25-25 1,1 0 109,48-25 125,1 1-235,0-1 32,-25 0 0,25 25-31,-25-25 15,0 0 16,25 25-16,-1-24 47,-24-1-46,25 0 77,-25 50 157,-25 0-251,1-25 1,24 24-16,-25-24 15,25 25 1,-25-25 0,25 25-1,0 0 1,-25-25-16,25 25 31,-25-25 0,1 24 1,24 1 46,24-25 141,1 0-204,0 0 16,0 0-15,-25 25 0,25-25-1,-1 0 17,1 0 46,0 0-63,0 0 17</inkml:trace>
  <inkml:trace contextRef="#ctx0" brushRef="#br0" timeOffset="94585.7994">19720 6499 0,'-25'74'110,"25"-49"-95,0 0 1,-25 0 0,25-1-1,0 1 1,0 0 31,0 0 0,50 0 15,-25-25-31,0 0-15,-1 0 15,1 0 0,0 0 48,-25-25-17,0 0-46,-25-25 15,0 26-15,25-1 15,-24 0 16,24 0-32,-25 0 32,0 25-31,25-24-1,0-1-15,-25 25 47,25-25 0</inkml:trace>
  <inkml:trace contextRef="#ctx0" brushRef="#br0" timeOffset="98476.2834">15280 7689 0,'-25'0'62,"50"0"157,0 0-203,0 0-16,24-24 15,1 24 1,24 0-1,1-25-15,-26 25 16,1 0 0,-25 0-16,24 0 15,1 0 1,24 0 0,-24-25-1,74 25 1,-74 0-1,-1 0-15,1 0 16,-1 0 0,26 0-1,-26 0 1,1 0 0,24 0-16,-24 0 15,0 0 1,-1 0-1,1 0-15,0 0 16,-26 0 0,26 0 15,-25 0-15,0 0-16,24 0 15,-24 0 1,0 0-1,24 0 1,-24 0 0,0 0-16,0 0 15,0 0 1,-1 0 0,1 0-1</inkml:trace>
  <inkml:trace contextRef="#ctx0" brushRef="#br0" timeOffset="102050.5614">15305 9277 0,'25'0'156,"-1"0"-140,26 0 0,-25 0-16,24 0 15,1 0 1,0-25-16,24 25 16,-24 0-1,-1-25 1,1 25-1,0 0-15,-1 0 16,1 0 0,49-24-1,-49 24 1,-1 0-16,1 0 16,-25 0-1,24 0 1,1 0-1,-25 0-15,-1 0 16,26 0 0,0 0-1,-26 0 1,1 0 0,25 0 15,-25 0-16,24 0 1,-24 0 0,0 0-1,0 0 1,0 0-16,-1 0 16,26 0-1,-25 0 1,0 0-16,-1 0 15,1 0 32,0 0-15,0 0-32,0 0 31,-1 0-16,1 0 1,0 0-16,0 0 531,24 0-515,-24 0 46,0 0 32</inkml:trace>
  <inkml:trace contextRef="#ctx0" brushRef="#br0" timeOffset="104638.1789">17413 9128 0,'50'0'281,"-25"0"-265,49 0-1,-24 0 1,-26 0-16,26 0 15,-25 0 1,0 0 0,0 0-1,24 0-15,-24 0 16,25 0 0,-1 0-1,-24 0 1,0 0-16,0-25 15,24 25 1,-24 0 0,0 0-1,24 0 1,-24 0-16,0 0 16,25 0-1,-26 0 1,1 0 15,0 0-31,0 0 16,0 0 15,-1 0-15,1 0 15,0 0-16,0 0 17,0 0 15,-1 0 312,1 0-328</inkml:trace>
  <inkml:trace contextRef="#ctx0" brushRef="#br0" timeOffset="118708.74">5457 6400 0,'0'-25'47,"0"0"-47,0 0 47,0 0 0,0-24-32,0 24 1,0-25 0,25 50-1,25-24-15,-25-1 16,24 0 0,26 25-1,-26-25 1,1 25-16,24 0 15,-49 0 1,49 0 0,1 0-1,-26 0-15,26 0 16,-1 25 0,1-25-1,-1 25-15,25 0 16,-24-1-1,-1-24 1,1 0 0,-1 25-1,0-25 1,-24 0 0,24 0-16,-49 0 15,25 0 1,74-25-1,-50-24 1,-24 24 0,-25-25-1,0 50 1,-1-24 0,1-1-1,-25 0-15,0 0 16,-99 25 218,74 25-218,0 0 15,25 0 32,0-1-32,0 1-16,0 0-15,0 0 16,0 0 0,0 24-1,0-24 1,25 0 0,-25 0-1,50-25-15,-1 24 31,1-24-15,-25 0 0,24 0-1,1 0-15,0 0 16,24-24 0,0-26-1,100-49 1,-100 74-1,-24 25 1,24-50 0,1 50-1,-25-24-15,24 24 16,0 0 0,-24 0-1,49 0 1,-49 0-16,-1 24 15,1 1 1,49 0 0,-74 0-1,0-25 1,-25 49 0,49-24-1,26 50 1,-50-51-16,-25 1 15,24 0 1,-24 0 15,0 0-15,0-1 15,25-24-15,-25 25 31</inkml:trace>
  <inkml:trace contextRef="#ctx0" brushRef="#br0" timeOffset="173242.2054">7293 5531 0,'0'-49'172,"74"-26"-172,-24-24 16,24 25-1,26-1 1,-76 51-16,1-26 16,0 50 15,-25 25 31,25 74-46,-25-74 0,0 24-1,0-24 1,0 25-1,0-1 1,0 1 0,0-25-1,0 0 1,0-1 0,0 26-1,-25-50 1,25 25-1,-50 24 17,100-49 233,-25-24-249,148-26 0,-123 25-1,-25 25-15,0-25 16,24 25-1,-24-24 1,0 24 0,0 0-1,-1 0 1</inkml:trace>
  <inkml:trace contextRef="#ctx0" brushRef="#br0" timeOffset="174353.4889">8012 4961 0,'25'25'94,"0"0"-79,-25-1 1,25 26 0,-1-25-1,-24 0 1,25 24 0,-25-24-1,25 0-15,-25 0 156,0-1-77</inkml:trace>
  <inkml:trace contextRef="#ctx0" brushRef="#br0" timeOffset="175532.3897">8335 4837 0,'0'0'0,"0"-25"47,0 50 156,0 0-187,0 0-1,25 99 1,-1-75-1,-24 1 1,25-25 0,0-1-16,-25 1 15,0 0 17,25-25-17</inkml:trace>
  <inkml:trace contextRef="#ctx0" brushRef="#br0" timeOffset="177287.8985">7169 5060 0,'-25'0'110,"25"25"-63,0 0-32,0 0 1,0 24-1,0-24-15,-25 0 16,25 24 0,0-24-1,0 0 1,0 0 0,0 24-16,0-24 31,0 50-16,0-51 17,25-24-17,-25 25-15,0 0 16,25-25 0,0 25-1,-25 0 1,25-1-1,-25 1 1,49-25 0,-24 50-1,0-50 1,24 25 0,-24-1-1,0 1-15,25-25 16,-26 25-1,1-25 1,25 25 0,-25-25-16,-1 25 15,26-25 1,0 0 0,-26 0-1,1 0 1,0 0-16,0 0 15</inkml:trace>
  <inkml:trace contextRef="#ctx0" brushRef="#br0" timeOffset="178648.5145">8111 4564 0,'50'0'63,"-25"0"-47,25 0-1,-26 0-15,51 25 31,24 74-15,-74-74-16,0 0 16,-1 24-1,1-49 1,0 50 0,0 0-1,0-1 16,-25-24-31,0 25 32,0-26-17,0 1 1,0 25 0,0-25-1,0 74 1,-25-74-1,0 24-15,25-24 16,-25 0 0,25 0 15,0-1-15,-25-24-1,25 25-15,0 0 63</inkml:trace>
  <inkml:trace contextRef="#ctx0" brushRef="#br0" timeOffset="179650.5562">8707 5159 0,'25'0'109,"24"75"-93,-49-50-1,0-1-15,25 1 16,-25 0 15,0 0 94,0 0-78</inkml:trace>
  <inkml:trace contextRef="#ctx0" brushRef="#br0" timeOffset="181817.5375">8930 5060 0,'0'25'141,"0"0"-110,0 0-31,0-1 31,-25 1 0,25 0 1,0 0-1,0 0 0,25-1 47,0-24-31,0 0-16,-1 0 32,1 0-63,0-24 109,-25-1-62,0 0-31,0 0 31,0 0 0,0 1-16,0-1-16,0 0 48,-25 25 15,0 0-47,1 0 16,-1 0 47,0 0 78</inkml:trace>
  <inkml:trace contextRef="#ctx0" brushRef="#br0" timeOffset="186405.7108">6871 9674 0,'0'25'234,"0"-1"-202,0 1-1,25-25-31,-25 25 16,25-25-1,0 25 16,24-25-15,1 0 0,-1 25-1,26-25-15,-1 0 16,224 24 0,-174-24-1,-25 0 1,50 0-1,-25 0 1,0-24-16,-25-1 16,-24 25-1,-26-25 1,51 25 0,-51 0-1,-24 0 16,0 0 1,0 25-32,-1 24 31,1-24 0,-25 0-15,0 0-1,0 0 1,0 24-16,0-24 16,0 0 15,0-50 203,0 0-202,0 0-17,0 1 16,0-1-15,0 0 0,0 0 15,25 25-15,0-25-1,-25 1 1,25-1-1,-1 25 17,-24-25-17,25 25 1,0 0 0,0-25 15,24 25-31,1-25 31,0 25 0,-26 0-15,26 0 0,-25 0-16,0 0 15,-1 0 1,1 0-1,0 0 1,0 0 0,0 0-1,-1 0 17,26 0 202,-25 0-218,25 0-16,-1 0 15,1 0 1,-1 0-1,1 0-15,-25 0 16,74 0 0,-25 25-1,-49-25 1,25 0 15,-1 0-15,-24 0 15,0 0 0,0 0-31,0 0 16,-1 0 15,1 0-15,25-25-1,-25 1 1,-1 24 31,-24-25-16,50 0-15,-50 0-1</inkml:trace>
  <inkml:trace contextRef="#ctx0" brushRef="#br0" timeOffset="189118.7509">8434 10740 0,'50'0'187,"-26"0"-156,51 0-15,-50 0 15,-1 0-31,1 0 63,-25 25-16,0 0-32,0 0 16,0 0 1,0-1-17,0 1 1,-25 0-16,-24 49 16,24-49-1,-25 0 1,50 0-1,-49-25 1,49 25-16,-25-25 47,50 0 219,24 0-251,-24 0 1,50 0-1,-26 0-15,1 0 16,49 0 15,-74 0-15,0 0 0</inkml:trace>
  <inkml:trace contextRef="#ctx0" brushRef="#br0" timeOffset="190149.827">8880 10691 0,'0'49'141,"25"-24"-126,0 0 1,0 49-16,-25-24 16,0-25-1,0 24 1,0-24 0,25-25 30,-25 25 79</inkml:trace>
  <inkml:trace contextRef="#ctx0" brushRef="#br0" timeOffset="191467.8843">9128 10716 0,'25'24'219,"-25"1"-188,25 25-15,-25-25-16,0-1 16,0 26-1,25-25 1,-25 0-16,0-1 15,0 1 17,0 0 15,0 0-1,0 0-30,0-1 15,0 51 1</inkml:trace>
  <inkml:trace contextRef="#ctx0" brushRef="#br0" timeOffset="194471.1715">9972 7491 0,'-25'0'375,"25"25"-328,-25-25-31,25 25 15,-25-25-15,50 0 296,0-25-312,0 25 31,-25-25-15,49 25 0,-24-25 15,0 0-15,49 1-1,-49-1-15,0 25 16,0 0-1,-25-25 1,25 25 0,-1 0 31,-24-25-1,0 50 158,-24-25-189,-26 50 16,50-26-15,-25-24 0,0 25-1,25 0 1,-24-25-16,-1 25 47,0-25-16,25 25-15,-25-25-1,25 24 1,-25 1 46,25 0-46,-24-25 15,24 25-15,74-100 203,0 75-204,-49-24 1,25-1 0,24-25-1,-24 25 1,-25 1-1,0 24 1</inkml:trace>
  <inkml:trace contextRef="#ctx0" brushRef="#br0" timeOffset="196507.5605">9674 10418 0,'0'25'203,"0"0"-188,0-1 1,-25 26 0,1 0-1,-1-1 1,25 26-1,-75 98 1,51-98 0,-1-1-1,0-24-15,0-1 16,25-24 0,-25 25-16,25-25 15,0-1 1,-24 26-1,-1 0 1,25-26 0,-25 26-1,25-25 1,0 0-16,-25-1 16,25 1-1,-25 0 1,25 0-1,0 0 1,0-1 15</inkml:trace>
  <inkml:trace contextRef="#ctx0" brushRef="#br0" timeOffset="200751.6137">9897 10765 0,'-24'0'188,"-1"0"-157,0 0-15,0 0 30,0 0-30,25 25 47,-24-25-48,24 25 1,-25-25-1,25 25 1,0-1 47,-25-24-63,25 25 15,0 0 16,0 0 63,25-25-78,0 0 15,-1 0-15,-24 25-1,25-25 1,0 0 0,0 0 15,-25 24-16,25-24 1,-1 0 0,1 25 31,0-25-47,0 0 15,-25 25 1,25 0 31,-25 0-32,0-1 1,0 1 46,0 0-46,-25-25 31,25 25-31,-25-25-1,0 0 16,0 0 32,1 0-47,-1 0-1,0 0 32,25-25 94,0 0-110,0 0-15,0-24 15,0 24-16,0 0 17,0 0-1,0 1-15,0-1 15,0 0 0,0 0 0,25 0 1,-25 1 14,25-1-14,-1 0-1,-24 0 0,0 0 63,25 25-78,-25-24-1</inkml:trace>
  <inkml:trace contextRef="#ctx0" brushRef="#br0" timeOffset="216220.6906">10195 10889 0,'25'0'156,"24"0"-140,-24 0-1,149 0 1,-100 0-16,-49 0 15,25 0 1,-25 0 0,-1 0-1</inkml:trace>
  <inkml:trace contextRef="#ctx0" brushRef="#br0" timeOffset="217609.6336">10294 11063 0,'25'0'188,"0"0"-173,0 0 1,0 0-1,-1 0 1,26 0 0,24 0-1,-49 0-15,0 0 16,0 0 0,0 0 15,-1 0-16,1 0 17,0 0-1</inkml:trace>
  <inkml:trace contextRef="#ctx0" brushRef="#br0" timeOffset="220054.6743">10914 10864 0,'0'0'0,"0"-24"16,25 24 93,0 0-78,0 0-15,0 0 31,-25 24-32,24-24 1,-24 25 0,25 0-1,-25 0 1,0 0-16,0-1 16,0 1-1,0 0 1,0 0-1,0 0 1,0-1-16,0 1 31,0 0 1,-25-25-32,25 25 31,-24-25-16,24 25 1,-25-25 265,0 0-203,0 0-31,50 0 156,0 0-187,0 0 0,-1 0-1,26 0-15,24 0 16,-49 0 0,0 0-1,0 25 1,0-25-1,-1 0 17,1 0-17,0 0 1</inkml:trace>
  <inkml:trace contextRef="#ctx0" brushRef="#br0" timeOffset="221921.4172">11485 10740 0,'0'25'109,"0"0"-93,-25-25-1,25 25-15,-25 0 16,25-1 0,-24 1-1,24 0 1,0 0 15,0 0 0,0 24 16,0-24-16,24 0-15,1-25 0,0 25 15,0-1-15,0-24-16,-1 25 31,26-25-16,-25 0 32,0 0-31,-1 0 0,1 0-1,0 0 48,-25-25-48,0 1 32,0-1-16,0 0 1,-25 0 93,0 25-94,1 0 0,-1 0-15,-25 0 15,25 0-15,-24 0 15,24 0-15,-25 0-1,26 0 32</inkml:trace>
  <inkml:trace contextRef="#ctx0" brushRef="#br0" timeOffset="224222.9153">8236 9327 0,'24'0'204,"1"0"-204,0 0 15,0 0 1,0 0-1,24 0 1,-24 0 0,74 0-1,-74 0 1,0 0-16,24-25 16,-24 25-1,0 0 1,25 0-1,49 0 1,-50-25 0,1 25-16,0 0 15,-26 0 1,26 0 0,0 0-1,-26 0 1,1 0-1,25 0 1,-1 0-16,26 0 16,-50 0-1,0 0 1,24 0 0,-24 0-16,0 0 15,24 0 1,-24 0-1,0 0 1,0-25 0,0 25-16,24 0 31,-24 0-15,0 0-1,0 0 1,-1 0 15,1 0-15,0 0-1,0 0 1,0 0 0,-1 0 15,1 0-16,0 0 17,0 0-1,0 0-15,-1 0-1,1 0 1,0 0-1,0 0 17,0 0-17</inkml:trace>
  <inkml:trace contextRef="#ctx0" brushRef="#br0" timeOffset="230014.9593">10071 8037 0,'0'25'110,"0"-1"-95,0 1-15,0 0 16,0 0-1,0 0 1,0 24 0,0-24-1,0 0-15,0 0 32,0-1 30</inkml:trace>
  <inkml:trace contextRef="#ctx0" brushRef="#br0" timeOffset="231737.7475">9600 8136 0,'25'0'125,"-1"0"-110,26 0 17,-25 50-1,-25-26 0,0 1 47,0 0-47,0 0 1,0 0-1,-25-25-15,0 0-16,25 24 15,-25-24 1,1 0 31,24 25-16,-25-25-31,0 0 16,50 0 140,0 0-125,-1 0-31,1 0 16,25 25-1,-1-25 1,-24 0 15,0 0 16,-25 25-16,25-25-15,0 0 0</inkml:trace>
  <inkml:trace contextRef="#ctx0" brushRef="#br0" timeOffset="234195.2122">9252 8111 0,'0'25'79,"-24"-25"-64,24 25 1,-25 0-1,25-1 17,-25 26-17,25-25 17,-25-25-17,50 0 204,0 0-203,24 0 15,-24 0-16,0 0 1,0 0 0,0 0 15,0-25 16,-1 25 15,-24-25 48,0 0 46,0 1-125,-24 24 47,-1 0 125,25 24-187,0 1 15,0 0-15,0 25 0,-25-50-1,25 24 1,0 1-16,0 0 31,0 0 63</inkml:trace>
  <inkml:trace contextRef="#ctx0" brushRef="#br0" timeOffset="236307.6387">8831 8161 0,'-25'0'15,"0"0"16,0 0 16,25 25-15,-24-25-17,24 24 1,0 1 93,0 0-93,49 0-16,-24 0 15,0-25 1,0 0 0,-25 24-1,24-24 17,-24 25 14,25 0-30,0-25 15,-25 25 1,-25-25 93,0 0-94,1 0 0,-1 0 47,0 0 0,25-25-31,0 0 0,0 0-16,0 1 1,0-1-17,0 0 1,0 0-1,0 0 17,0 1-17,25 24 1,-25-25 0,0 0 77</inkml:trace>
  <inkml:trace contextRef="#ctx0" brushRef="#br0" timeOffset="237451.7672">8186 8161 0,'0'49'140,"0"-24"-124,0 25 0,0-25-16,0-1 15,0 1 17,0 0 30</inkml:trace>
  <inkml:trace contextRef="#ctx0" brushRef="#br0" timeOffset="239383.2626">8335 8111 0,'0'25'141,"0"0"-94,0 0-31,-25-1 15,25 1-16,0 0 17,0 0-1,0 0 0,0-1 0,0 1 32,25 0 15,0-25-15,-1 0-17,1 0 33,-25-25-33,25 25-14,-25-25-1,0 1 16,0-1 15,0 0 1,-25 25-16,0 0 0,1 0 15,-1 0-46,0 0-16,0 0 47</inkml:trace>
  <inkml:trace contextRef="#ctx0" brushRef="#br0" timeOffset="264735.8123">13916 7714 0,'49'0'172,"1"0"-156,0 0-16,-26 0 15,26 0 1,-25 0-1,0 0 1,-1 0-16,1 0 16,0 0 15,0 0-15,0-25-16,-1 25 15,1 0 1,0 0-1,49 0 1,-24 0 0,0 0-1,-25 0 1,-1 0 0,1 0-16,0 0 31,0 0-16,0 0 1,24 0 15,-24 0 1,25 0-1,-26 0-16,1 0 17,0 0-17,0 0 1,0 0 31,-1 0-32,1 0 32,0 0-31,0 0 46</inkml:trace>
  <inkml:trace contextRef="#ctx0" brushRef="#br0" timeOffset="266606.0944">13544 6970 0,'-25'0'141,"25"25"-125,0 0-1,-25 0-15,25-1 16,0 1-1,-25 25 1,25-25 0,-25-1-1,25 1-15,0 0 16,0 0 0,0 0 15,0-1-16,0 1 32,25 0-31,0-25 15,0 0-31,0 0 16,0 0 15,-1 0-15,-24-25 15,25 0-15,-25 1-16,0-51 15,0 50 1,0 1-1,0-1 1,0 0 0,0 0-1,0 0 1,-25 1 31,1 24-32,-1-25 1,0 25 47,25-25-32</inkml:trace>
  <inkml:trace contextRef="#ctx0" brushRef="#br0" timeOffset="268054.1455">13221 6995 0,'-25'0'62,"25"50"-62,-24-1 16,24 1 0,0-1-1,0-24 1,0 25-1,0-25-15,0-1 16,0 1 0,0 25-1,24-25 17,1-1-1,0-24-16,0 0 17,0 0-17,-1 0 17,-24-24 14,0-26-30,0 25 0,0 0-1,0 1 1,0-26 0,0 25 15,0 0-16,0 1-15,0-1 32,-24 0-1,-1 25-15,25-25-1,-25 25 1,0 0 109,25-25-94,-25 25 0,25-24-15</inkml:trace>
  <inkml:trace contextRef="#ctx0" brushRef="#br0" timeOffset="269501.8158">12502 7466 0</inkml:trace>
  <inkml:trace contextRef="#ctx0" brushRef="#br0" timeOffset="269952.8172">11758 7417 0</inkml:trace>
  <inkml:trace contextRef="#ctx0" brushRef="#br0" timeOffset="270518.7544">11485 7466 0</inkml:trace>
  <inkml:trace contextRef="#ctx0" brushRef="#br0" timeOffset="275595.7843">13990 6772 0,'0'24'172,"-49"125"-172,24-74 16,25-1-1,-25-24 1,25-25 15,0-1-15,0 26 15,0-25-15,0 0 15,0-1 0,0 26-15,0-25-16,0 0 15,0-1 1,0 26 15,0-25 47,25 0 16,0-25 0,24 0-78,1 0-1,-1 0 1,26 0-16,-26 0 15,26 0 1,-1-25 0,-24 25-16,24-25 15,1 0 1,-1 0 0,1 25-16,24-24 15,-50 24 1,1-25-1,0 25 1,-1 0-16,1 0 16,-1 0-1,26 0 1,-26 0 0,75 0-1,-99 0 1,0 0-1,0 0-15,0 0 32,-1 0-17,1 0 32,74 0 141,-49 0-173,0 0 1,24 0 0,1 0-1,24 0-15,-25 0 16,1 25-1,-26-25 1,26 0 0,-26 0-1,100 0 1,-99 0-16,-1 0 16,1 0-1,24 0 1,-24 0-1,0 0 1,-26 0-16,51 0 16,-50 24 15,24-24-15,-24 0 15,25 0-16,-26 25 1,1-25 0,25 0-16,-1 0 15,-24 0 1,0 0 0,0 0-1,-25 25 1,25-25-1,-1 0 1,1 0 93,-25-50 48,0-24-142,0 24 1,0 1 0,0-1-1,0 25-15,0-24 16,0-1-1,0 25 1,0 1 0,0-51-1,0 50 1,0 1 0,0-1-1,-25 25 110,25-25-78,0 0 0,0 0-47,-24 0 16,24 1 15,-25 24 0,-25 0 0,50-25-15,-25 25 0,-24 0-1,-1 0-15,1 0 16,-51 0-1,26 0 1,-25 0 0,-174 0-1,174 0 1,-1 0-16,1 0 16,-25 0-1,25 0 1,-25 0-1,50 0 1,-26 0-16,26 0 16,-25 0-1,24 0 1,26 0 0,-26 0-1,-74 0 1,100 0-16,-1 0 15,-24 0 1,24 0 0,-74 0-1,50 0 1,24 0 0,25 0-1,1 0 1,-26 0-16,25 0 15,0 0 1,0 0 0,-24 0-1,-1 0 17,25 0-32,-24 0 31,24 0-16,-25 0 1,26 0 0,-1 0-1,0 0 1,-25 0 0,26 0-1,-76 0 1,76 0-1,-1 0 1</inkml:trace>
  <inkml:trace contextRef="#ctx0" brushRef="#br0" timeOffset="281937.9229">15826 4514 0,'25'0'78,"24"0"-78,-24 0 16,25 0-1,-26 0 1,26 0 0,74 0-1,-74 0 1,-1 0-1,-24 0 1,0 0 0,0 0-1,-1 0-15,1 0 157,25 0-142,-25 0 1,-1 0-1,26 0 1,0 0-16,-1 0 16,1 0-1,0 0 1,24-24 0,0 24-1,1 0 1,-26 0-1,150 0-15,-125 0 16,1 0 0,-1 0-1,-24 0 1,-26 0 0,1 0-1,0 0 1,-25 24 203,25-24-219,24 0 15,175 0 1,-51 0-1,1 0 1,0 0 0,24 0-1,0-24-15,-24-1 16,-50 25 0,-49-25-1,24 25 1,25-25-1,-50 25-15,149-25 16,-123 1 0,24 24-1,-50 0 1,1 0 0,-26 0-1,-24 0-15,0 0 16,24 0-1,-24 0 17,25 0-17,-1 0 1,-24 0 15,0 0 0,25 0-15,-26 0 31</inkml:trace>
  <inkml:trace contextRef="#ctx0" brushRef="#br0" timeOffset="283926.7083">16074 4341 0,'0'0'0,"-50"0"63,25 25-47,1-1-1,-1 1 1,-25 25-1,25-25 1,1-1 0,-1 1 15,50-25 266,24 25-282,1 0 1,49 0 0,-25 24-16,26 1 15,-51-25 1,-24-1-16,0-24 31</inkml:trace>
  <inkml:trace contextRef="#ctx0" brushRef="#br0" timeOffset="286003.8103">18157 4663 0,'-24'0'62,"-26"0"-46,25 0-1,-74 0 1,74 0 0,0 0-16,1 0 31,-1 25-16,25 25 95,0-26-95,0 1 17,0 0-17,25-25 17,-1 25-17,26 0 1,-25-25-1,0 0 1,-1 0 15,-24 25 32,0-1 15,0 1-31,0 25 0,-24-50 0,24 25-32,-25-25 1,0 0-1,0 0 1,0 0 0,1 0 31,-1 0-1,0 0 17,25-25-1,0-25-30,25 25-17,0 1-15,-1-1 32,1 25-17,0-25 1,25 0-1,-26 25-15,1 0 16,25-25 0,-25 0-1,-1 25-15,26 0 16,-50-24 0,25 24-1,0 0 16</inkml:trace>
  <inkml:trace contextRef="#ctx0" brushRef="#br0" timeOffset="287979.6755">20291 4242 0,'0'0'0,"-25"-25"0,0 0 15,0 25 1,25-25 15,50 50 157,-25 0-173,-25 0 1,49-1 0,-24-24-1,0 25 1,0 0-1,-1-25 17,-24 25-32,0 0 93,0-1-14,0 1-64,-24 0-15,-26 0 16,25 0-1,0-1 1,-49 51 0,24-50-16,50-1 15,-24-24 1,-1 50 0,0-50-1</inkml:trace>
  <inkml:trace contextRef="#ctx0" brushRef="#br0" timeOffset="302117.7084">14784 7565 0,'-25'0'109,"0"0"-47,1-24-30,-26 24-17,25 0 1,-24 0 0,-1 0-1,0 0-15,1 0 16,24 0-1,-50 0 1,1 0 0,-25 0-16,0 0 15,-1 0 1,-48 0 0,48 0-1,-272 0 1,248 0-1,25 0-15,0 0 16,0 0 0,-1 0-1,-24 0 1,50 0 0,-25 0-16,-1 0 15,26 0 1,0 0-1,-75 0 1,99 0 0,1 0-1,-1 0 1,25 0 0,-49 0-16,24 0 15,1 0 1,24 0-1,-25 0 1,25 0-16,-24 0 94,24-25-79,-25-25 1,26 25 0,-1 1-1,25-1 1,-25 0 0,25 0-1,-25 25 1,25-25-16,-25-74 453,1 50-437,-1-1-1,-25-24 1,25 74-1,0-25-15,1 25 32,-1 0 46,0 0-63,0 0 64,0 0-64,1 0 16,-1 0-15,74-25 47,125 25-63,-99 0 15,-1 0 1,0 0-1,1 0 1,-1 0 0,1 0-1,-1 0-15,-24 0 16,24 0 0,0 0-1,125 0 1,-125 0-1,25 0 1,1 0-16,-1 0 16,-25 0-1,26 0 1,-51 0 0,26 0-1,49-25 1,-50 25-1,-49 0 1,24 0-16,1 0 16,0 0-1,-1 0 1,26-25 0,-26 25-1,-24 0 1,0-24-1,0 24-15,0 0 16,-1 0 0,26 0 15,-25-25-15,24 0-1,-24 25 1,0 0-1,0 0 1,49-25 0,-49 25-1,25-25 1,-26 25 0,100-25-1,-99 25-15,0 0 16,25 0-1,-26 0 17,1 0-17</inkml:trace>
  <inkml:trace contextRef="#ctx0" brushRef="#br0" timeOffset="303382.7044">13544 7144 0,'-25'0'172</inkml:trace>
  <inkml:trace contextRef="#ctx0" brushRef="#br0" timeOffset="305762.6414">11535 6474 0,'0'25'31,"0"0"32,-25 24-32,0 75-31,25-99 16,0 0-1,0 0 1,0-1-1,0 1 32,25-25-31,0 0 0,-1 0-1,-24-25 48,25 1-48,-25-1 17,0 0-17,0 0 1,0 0-16,0 1 15,0-1 1,0 0 15,0 0 1,-25 25-1,25-25-16,0 1 1,-24 24 0,24-25-1,-25 25 1</inkml:trace>
  <inkml:trace contextRef="#ctx0" brushRef="#br0" timeOffset="307418.1569">11807 6573 0,'0'-25'31,"-24"25"47,24 25 0,-25 0-47,25 25-31,0-26 16,0 1 0,0 0-1,0 0 17,0 0-1,25-25-16,-1 0 32,1 0-31,0 0 15,0 0-15,-25-25 15,0 0 16,0 0-16,0 0 16,0 1-16,0-1 16,-25 25-31,0-25-1,0 25 17,1-25-17</inkml:trace>
  <inkml:trace contextRef="#ctx0" brushRef="#br0" timeOffset="307940.0698">12105 6722 0</inkml:trace>
  <inkml:trace contextRef="#ctx0" brushRef="#br0" timeOffset="308367.7526">12452 6747 0</inkml:trace>
  <inkml:trace contextRef="#ctx0" brushRef="#br0" timeOffset="308636.5798">12824 6747 0,'0'0'0,"25"0"15,25 0-15,-25 0 32</inkml:trace>
  <inkml:trace contextRef="#ctx0" brushRef="#br0" timeOffset="309162.7382">13196 6747 0</inkml:trace>
  <inkml:trace contextRef="#ctx0" brushRef="#br0" timeOffset="310686.8817">13494 6400 0,'-25'49'110,"25"-24"-95,0 25-15,-25-26 32,25 1-1,0 0 0,0 0-31,0 0 16,0-1 62,25-24-62,0 0 15,-25 25-16,25-25 1,0 0 0,0 0 31,-1 0-32,-24-25 79,0 1-78,0-1-16,0 0 31,0 0-16,0 0 32,0 1-31,0-1 0,0 0 15,0 0-16,-24 25 1,-1 0 15,0-25-31,0 25 63</inkml:trace>
  <inkml:trace contextRef="#ctx0" brushRef="#br0" timeOffset="314854.6919">11386 6300 0,'0'0'0,"25"0"172,-1 0-156,100-24-1,-99 24-15,25 0 16,-25 0 0,-1 0-1,1 0 1,0 0 15,0 0-31,0 0 16,24 0-1,-24 0 32,0 0 63,-25-25-1,0 0 47,0 0-124,-25 25-17,25-25 48,0 1 15,-25 24 0,25 24 31,0 1 1,0 0-63,25 0-16,0-25-16,0 0 17,-1 0-17,1 0 17,0 0-17,0 0 32,24 0-31,-24 0 15,0 0 31,-25 25-46,25-25 15,0 0 1,-25 24-17,24-24 32,-24 25-31,0 0-1</inkml:trace>
  <inkml:trace contextRef="#ctx0" brushRef="#br0" timeOffset="317128.5957">15702 10468 0</inkml:trace>
  <inkml:trace contextRef="#ctx0" brushRef="#br0" timeOffset="320404.6284">15801 10691 0,'0'25'141,"0"24"-110,0 125-15,0-75-1,0-25 1,0-49-1,0 0-15,0 0 16</inkml:trace>
  <inkml:trace contextRef="#ctx0" brushRef="#br0" timeOffset="321541.601">16074 10765 0,'0'25'125,"0"0"-109,0 0-1,0 24 16,0-24-31,0 0 16,0 24 0,0-24-1,0 0 1,0 25 0,0-26 15,0 1-16,0 0 1</inkml:trace>
  <inkml:trace contextRef="#ctx0" brushRef="#br0" timeOffset="323248.6826">16347 10840 0,'-25'0'94,"25"24"-78,0 26-1,-50 0-15,25-1 16,25 1 0,-24-1-1,24-24 32,0 0 0,0 0-31,0 0 46,24-25-31,1 0 1,0 0-17,0 0 17,0 0-17,-1 0 16,-24-25-15,25 0-16,-25 0 47,0 0-31,0 1 15,0-1-16,0 0 17,0 0-17,0-24 17,0 24 14,-25 0-30,25 0 0,-24 0 15,-1 1-15,25-1-1,-25 0 1,0 25 15,25-25 0</inkml:trace>
  <inkml:trace contextRef="#ctx0" brushRef="#br0" timeOffset="324224.657">16545 10740 0,'0'25'125,"0"0"-110,0 0 1,0 99-1,0-75-15,0 1 16,0 0 0,0-26-1,0 1-15,0 25 110</inkml:trace>
  <inkml:trace contextRef="#ctx0" brushRef="#br0" timeOffset="325761.1121">16744 10964 0,'0'49'265,"-25"-49"-249,25 25 0,0 25 30,0-26-30,0 1 15,0 0 16,0 0 0,0 0-16,25-25-15,-1 0 31,1 0-16,0 0-15,0-25 15,-25 0-15,25 0-1,-25-24-15,0 24 16,0 0 46,0 0-62,0 0 32,-25-24-1,25 24-16,-25 25 1,0 0 15,0 0-31,1 0 63,24-25 77</inkml:trace>
  <inkml:trace contextRef="#ctx0" brushRef="#br0" timeOffset="327019.3801">16942 10840 0,'0'49'203,"0"-24"-188,0 0 1,0 0 0,0-1-1,0 1-15,0 0 31,25-25 1,-25 25-17,0 0 17,25-25-1,-1 0-16,-24 24 1,25-24 0,0 0 15,0 0-15,0 0-1,-25-24 48,0-26-32,0 25-15,0 0-1,0-24 16,-25 49-15,25-25-16,0 0 16,-25 0-1,0 1 17,0 24-32,1 0 46,24-25-46,-25 25 16</inkml:trace>
  <inkml:trace contextRef="#ctx0" brushRef="#br0" timeOffset="327734.5408">17190 10765 0,'0'25'78,"0"0"-62,50 74-1,-50-25 1,24-49 0,-24 25-1,25-25 1,-25-1 0,0 1 15</inkml:trace>
  <inkml:trace contextRef="#ctx0" brushRef="#br0" timeOffset="328688.6663">17413 10914 0,'25'50'172,"-25"-1"-156,25-24-16,-25 0 15,25 24 1,-25-24-1,24 0 17,-24 0-32,0 0 47</inkml:trace>
  <inkml:trace contextRef="#ctx0" brushRef="#br0" timeOffset="332913.6375">17761 10988 0,'-25'0'140,"0"0"-124,0 25 15,25 0-15,0 25-1,0-26 17,0 26-32,0-25 31,0 0 0,25 0-15,0-25-1,0 0 17,-1 24-32,1-24 15,25 0 1,-25 0 15,-25-49-15,0-1-1,24 0 1,-24 26 0,0-1-16,0 0 15,0 0 16,0 0-31,-24 25 32,-1-24-17,0 24 17,0 0-32,0 0 15,1 0 16,73 0 173,50 0-189,-49 0 1,-25 0-1,0 0 1,-25-25-16,24 25 16,1 0-1,0 0 17,0 0-1,24 0 31,-24 0-46,-25 25 140,-25-1-125,1 1-15,24 0 0,-25 0 15,25 0-15,0-1-1,0 1 32,0 0-16,0 0 1,25-25 61,-1 0-77,1 0 0,0 0 15,0 0-16,-25-25 17,25 0-1,-25 0-31,0 1 31,0-1-15,0 0 15,0 0 0,-25 25 1,25-25-17,-25 25 16,25-24 1,-25 24-32,50 0 328,49 0-313,-49 0 1,25 0 0,-25 0-16,-1 0 15,1 0 1,0 0 15,0 0-15,0 0-1,-1 0 32,1 0 0,-50 0 141,25 24-173,0 1 1,-24-25 0,24 25 15,0 0 0,0 0 0,0-1-15,0 1 15,0 0 16,0 0 16,0 0-32,0 0 16,24-25-32,1 0 32,0 0-31,0 0-1,0 0 32,-1 0-47,1-25 47,0 25-16,-25-25 1,0 0 15,0 0-1,0 0-14,0 1-1,-25-1 16,0 25-32,-24-25 1,24 0 0,0 25-1,0 0 1,25-25 0,-24 25-16</inkml:trace>
  <inkml:trace contextRef="#ctx0" brushRef="#br0" timeOffset="336841.2776">15503 10939 0,'-25'0'203,"1"0"-140,24 49-1,0-24-31,0 0 1,0 0-1,0 0-31,0-1 62,0 1-15,24-25 16,1 0-16,0 0-16,0 0 63,0 0-63,-25-25-15,0 1 46,0-1-46,0 0 31,0 0-1,0 0 17,0 1-63,-25 24 16,25-25-1,0 0 16,-25 0 16</inkml:trace>
  <inkml:trace contextRef="#ctx0" brushRef="#br0" timeOffset="338477.237">15156 10864 0,'-25'0'46,"0"0"-14,25 25-17,-24-25 1,24 25 0,0 25-1,0-26 1,-25 51-1,25-50 1,0-1 15,0 1 16,49-25 0,1 0-16,-25 0-15,0 0 15</inkml:trace>
  <inkml:trace contextRef="#ctx0" brushRef="#br0" timeOffset="339798.3759">15131 10864 0,'50'25'234,"-1"25"-202,-49-25-17,25-25-15,-25 24 16,0 1 46,25 0-46,-25 0 31,0 0-16,0-1 16,0 1 47,-25-25-63</inkml:trace>
  <inkml:trace contextRef="#ctx0" brushRef="#br0" timeOffset="341267.4294">14759 10840 0,'-25'49'141,"25"-24"-126,-24 25 1,24-1 15,0-24 0,0 0-15,0 0 0,0-1 15,24-24-15,1 0 15,25 0-16,-25 0 1,-1 0 0,-24-49 124,0 24-124,0 0 0,0 0-1,-24-24 1,-1 24 15,0 25-15</inkml:trace>
  <inkml:trace contextRef="#ctx0" brushRef="#br0" timeOffset="343854.7639">11386 5581 0,'0'25'47,"-25"49"-31,0-49 15,25 0-16,-25 0 1,50-25 125,0 0-110,25 0-31,24 49 16,50 1-1,-99-50 1,0 0-1</inkml:trace>
  <inkml:trace contextRef="#ctx0" brushRef="#br0" timeOffset="344865.1144">11386 5705 0,'25'0'109,"24"0"-93,150-25-1,-125 25 1,0 0 0,-24 0-1,24 0 1,-49 0 0,0 0-1</inkml:trace>
  <inkml:trace contextRef="#ctx0" brushRef="#br0" timeOffset="346494.0659">12427 5507 0,'0'0'16,"-24"0"-16,-1 0 16,0 0-1,0 0 1,0 0 31,25 24 31,0 1-47,0 0 0,25-25 1,-25 25-17,50-25 1,-50 25-1,25-1 1,-1 1 15,1 25 1,0-50-17,-25 25 1,0-1 46,-25-24 63,0 0-109,1 0 15,-1 0 16,0 0-31,25-24-1,0-1 1,0 0 0,0 0 15,0 0 0,0 1-15,0-1 15,0 0 16,25 25-16</inkml:trace>
  <inkml:trace contextRef="#ctx0" brushRef="#br0" timeOffset="348510.768">12576 5631 0,'25'0'47,"0"0"-31,0 0 0,0 0-1,24 0 1,26 0-1,148 0 1,-149 0 0,-49 24-1,25-24-15,-1 0 16,1 0 15,-25 0-31,-1 0 16,1 0-1,0 25 1,0-25 15,-25-25 235,-25 1-235,0-1-15,25 0-1,-25 0 1,25 0 0,-24 1-1,-1 24 1,25-25 15,25 50 188,-25-1-203,0 1-1,0 0 32,0 0-31,0 0-1,0-1 1,0 51 0,0-50-1,0-1 1,-25-24-1,25 25 17,-25-25-17</inkml:trace>
  <inkml:trace contextRef="#ctx0" brushRef="#br0" timeOffset="350784.3061">14387 10889 0,'0'25'172,"0"0"-141,0 0 0,0-1-15,0 1-1,0 0 17,0 0 61,25-25-30,0 0-47,-1 0 15,1 0 63,0 0-63,-25-25 16,0 0 0,0 0-32,0 1 48,0-1 15,-25 25-78,0 0 47,1 0-16,24-25-15,-25 25 15,0 0 63</inkml:trace>
  <inkml:trace contextRef="#ctx0" brushRef="#br0" timeOffset="352423.2523">14114 10864 0,'-25'25'172,"1"25"-156,24-1-1,-25-24 1,25 0 0,0 0 15,0 0 0,0-1 0,0 1 1,25-25-1,-1 0 16,1 0-32,0 0 1,0 0 0,0 0-1,-1 0 17,1 0 14,-25-25-14,0 1-1,0-1 16,0 0-16,0 0 0,0 0 1,0 1-1,-49-1-16,49 0 1,-25 25 15,0-25-15,0 25 15,25-25-15,-25 25-1,1 0 48,-1 0-47</inkml:trace>
  <inkml:trace contextRef="#ctx0" brushRef="#br0" timeOffset="369151.5453">13693 10567 0,'0'25'140,"0"-1"-124,-75 200-16,50-125 15,25-25 1,-24 1 0,24-26-1,0 1 1,0 0 0,24-1-1,125 75-15,-99-99 16,-1 25-1,1-1 1,24-24 0,-24 0-1,-25 0 1,0-25-16</inkml:trace>
  <inkml:trace contextRef="#ctx0" brushRef="#br0" timeOffset="370361.9551">18529 10567 0,'25'0'47,"0"0"-31,0 25 0,49-1-1,50 76 1,-74-51-1,-25 26-15,0-1 16,-25-24 0,24-1-1,-24 1 1,0 24 0,0-24-16,25 24 15,-25 1 1,0-1-1,0-24 1,0-25 0,0 24-16,0-24 15,0 0 17,-25 0 14,1-1-30</inkml:trace>
  <inkml:trace contextRef="#ctx0" brushRef="#br0" timeOffset="371765.9973">19100 11460 0,'25'-25'109,"0"25"-93,-1 0 0,1 0-1,0 0 32,-25 25 0,0 0-16,0-1-15,0 1 31,0 0-16,0 0 0,-25 0-15,0-1 15,1 1-15,24 0 31,24-25 78,1 0-110,25 0 1,-25 0 0,-1 0-16,1 0 15,0 0 16,0 0 1</inkml:trace>
  <inkml:trace contextRef="#ctx0" brushRef="#br0" timeOffset="372686.7645">19422 11137 0,'0'-25'31,"-24"25"-15,73 0 171,1 0-187,99 0 16,-125 0 0,1 0-1,0 0 17</inkml:trace>
  <inkml:trace contextRef="#ctx0" brushRef="#br0" timeOffset="373500.2411">19373 10889 0,'74'0'63,"-49"0"-47,25 0-1,-1 0 1,-24 0-1,49 0 1</inkml:trace>
  <inkml:trace contextRef="#ctx0" brushRef="#br0" timeOffset="377033.2198">20439 10864 0,'0'-24'109,"25"24"-62,0-25-31,0 25 0,0 0-1,-1 0 1,1 0-1,0 0 17,0 0-17,0 0 1,-25 25 0,24-25-1,-24 49 1,0-24-1,0 0 17,0 0 15,0-1-16,-24 1-16,24 0 1,-25 0 0,0-25-1,0 0 1,0 25 0,1-25-1,-1 0 16,25 24 1,25-24 218,-1 0-235,1 25 1,0-25-16,25 0 31,-26 0-31,1 0 16,0 0 15,0 0-15,0 0 31</inkml:trace>
  <inkml:trace contextRef="#ctx0" brushRef="#br0" timeOffset="378150.743">20886 10765 0,'0'25'203,"0"0"-203,25 24 16,-25-24-1,0 0 1,0 0 15,25 0 1,-25-1-17,0 1 32,0 0-16</inkml:trace>
  <inkml:trace contextRef="#ctx0" brushRef="#br0" timeOffset="379056.743">21060 10716 0,'0'24'125,"24"1"-125,1 25 15,-25-25 1,25 123-1,0-98 1,-25 24 0,0-49-1</inkml:trace>
  <inkml:trace contextRef="#ctx0" brushRef="#br0" timeOffset="381706.9724">21605 10765 0,'-25'25'125,"25"25"-109,-24-26 0,-1 26-1,-50 24-15,51-49 31,-1-25-15,25 25 15,-25-25 1,25-25 124,0 0-109,0 1-32,0-26 1,0 25 0,0 0-1,0 1 16,0-1 1,0 0-17,0 0 17,-25 0-1,50 50 141,0 25-172,24-1 15,1-24 1,0 50 0,-50-51-1,49 1 1,-49 0-1,0 0 1,25 0-16,-50-50 281,0 0-265,1 25-16,24-25 31,-25 25-15,0-25 15,-25 25 0,50-24-31,-24 24 16,-1 0 15,25-25-31,-25 25 16,0 0 15,0 0 16,25-25 94,50 25-63,-25 0-63,0 0 1,-1 0 0,1 0-16,0 0 15,0 0 1,0 0 31,-1 0-32</inkml:trace>
  <inkml:trace contextRef="#ctx0" brushRef="#br0" timeOffset="383721.8191">22052 10740 0,'-25'0'63,"0"0"-32,-25 0-15,26 0-16,-26 0 31,25 0 0,25 25-15,0 0 62,0 0-47,0 0 16,50-1-31,-25-24-1,-1 0 1,1 25-1,0 0 1,0-25 0,0 25-1,0-25 1,-25 25 15,0-1 0,0 1-15,0 0 31,-25 0-16,0 0 0,0-25-15,-25 0 0,26 0-1,-1 0 17,0 0-1,0 0-16,0-50 1,1 25 0,24 0 15,0 1-15,0-1-1,0-25 1,0 25-1,0 1 1,24-1 15,1 25-15,0 0 0,25-25-1,-26 0 1,26 25-16,-25 0 31,0 0 0</inkml:trace>
  <inkml:trace contextRef="#ctx0" brushRef="#br0" timeOffset="385424.9634">15553 11410 0,'49'0'109,"1"0"-93,25 0-16,-1 0 16,50 0-1,0 0 1,50 0-16,-1 0 16,-49 0-1,50 0 1,0 0-16,-1 0 15,-49 0 1,0 0-16,25 0 16,-25 0-1,-25 0 1,-24 0 0,24 0-16,-25 0 15,26 0 1,-26 0-1,-24 0 1,24 0 0,0 0-16,-24 0 15,0 0 1,24 0 0,-24 0-1,-1 0 1,26 25-1,-26-25 1,-24 25 0,0-25 46</inkml:trace>
  <inkml:trace contextRef="#ctx0" brushRef="#br0" timeOffset="386726.2639">20241 10666 0,'0'25'141,"-25"0"-126,-24 24 1,24 26 0,-50 98-1,51-148 1,24 25-1,0-26 17,0 1-17,24 25 1,1-25 0,25 0-1,24 49 1,-24-49-16,24 24 15,25 1 1,-49 0 0,0-26-1,-1-24 1,-24 0 0</inkml:trace>
  <inkml:trace contextRef="#ctx0" brushRef="#br0" timeOffset="389746.7248">21903 10790 0,'25'0'125,"-1"-25"-94,1 0 1,0 25-32,-25-24 31,25 24-16,-25-25-15,0 0 47,25 25-31,-25-25 0,0 0 46,0 1 47,-25 24-62,0 0-31,0 0 0,0 0-1,1 0-15,-1 0 16,-50 0-1,51 0 1,-1 0 0,0 0-1,0 0 1,0 0 0,1 0-1,24 24 1,-25-24-1,25 25 48,0 0-16,0 25 0,25-26-32,-1 1 1,1 0 0,0 0-16,0-25 15,24 0 1,-49 25-1,25-25 1,0 0 0,0 24-1,0-24 17,-1 0-1,1 0 0,0 0 0,0 25 1</inkml:trace>
  <inkml:trace contextRef="#ctx0" brushRef="#br0" timeOffset="391219.6449">21952 10418 0,'-24'0'15,"73"25"142,51 24-142,-26 51 1,50-51 0,-25 50-16,-24 1 15,-1-51 1,-24 1-1,-26-1-15,1 1 16,0 0 0,-25-26-1,0 51 1,0-50 15,0 49-15,0-49-16,0 0 15,0 0 1,-50-1 0,26 1-16,-1-25 31,-25 25-31,25 0 16,1-25-1,-1 0 16,0 0 1,0 0-17,0 0 17,1 0 46</inkml:trace>
  <inkml:trace contextRef="#ctx0" brushRef="#br0" timeOffset="392308.7469">22870 11336 0,'0'49'156,"0"-24"-140,0 25 0,0-25-1,0-1 1,0 1-1,0 0 64,0 0-48</inkml:trace>
  <inkml:trace contextRef="#ctx0" brushRef="#br0" timeOffset="393776.759">23044 11435 0,'-25'25'140,"0"-25"-124,25 25 0,0-1-1,0 1 48,0 0-16,25-25-32,-25 25 1,0 0 31,25-25-32,0 0 32,0 0-31,-1 0 0,1 0 15,-25-25 31,0 0-30,0 0-1,0 0 31,0 1-30,0-1-1,-25 0 31,1 25 1,-1 0-32</inkml:trace>
  <inkml:trace contextRef="#ctx0" brushRef="#br0" timeOffset="494241.4107">15181 9203 0,'25'0'172,"24"0"-156,1 0 0,-1 0-1,-24 0 1,25 0-1,-1 0-15,1 0 16,24 24 0,-24-24-1,25 0 1,-1 0-16,0 0 16,1 0-1,123 0 1,-99 0-1,-24 0 1,-1 0 0,1 0-1,-1 0 1,-24 0-16,99 0 16,-75 0-1,0 25 1,-24-25-1,24 0 1,-24 0-16,-25 0 16,24 0-1,1 0 1,0 0 0,-26 0-16,1 0 15,25 0 1,-1 0-1,-24 0 1,25 0 0,49 0-1,-49 0 1,-1 0-16,1 0 16,24 0-1,-24 0 1,-25 0-16,24 0 15,1 0 1,-25 0 0,49 0-1,-49 0 17,49 0-17,-24 0 1,-25 0-16,0 0 15,-1 0 1,1 0 0,0 0 15,0 0-15,0 0 15,-1 0 16,1 0-16,0 0-15,0 0 30</inkml:trace>
  <inkml:trace contextRef="#ctx0" brushRef="#br0" timeOffset="496441.5139">18356 8384 0,'49'25'62,"26"24"-46,-26 1 0,26 0-1,-26 49 1,1-50 0,-50 1-16,25 0 15,-25-1 1,0-24-1,0 0 1,0 24 0,0 26-1,-50 49 1,50-74 0,-49-1-16,49 1 15,-50-25 1,25 24-1,0-24 1,-24 0 0</inkml:trace>
  <inkml:trace contextRef="#ctx0" brushRef="#br0" timeOffset="498087.8488">15106 8334 0,'0'-24'0,"0"48"157,0 26-142,-49 49 1,24-49-1,-25 49 1,26-49 0,24-1-1,-25 1 1,25-25-16,0 24 16,0-24-1,0 0 1,0 0-1,0-1-15,0 1 16,0 0 0,0 0-1,0 0 1,0 0 0,25 24-1,-1-49 1,26 50-1,-25-25-15,0-25 16,49 24 0,-49 1-1,24 0 1,-24 0-16,0-25 16,0 49-1,0-49 1,-1 0 15</inkml:trace>
  <inkml:trace contextRef="#ctx0" brushRef="#br0" timeOffset="499920.6165">18703 9451 0,'74'-25'110,"-49"25"-95,0 0 1,0 0-16,0 25 94,-25 24-79,0-24 17,0 0-17,0 0 48,-25-25-48,25 24 17,-25-24-32,0 0 15,25 25 1,-49 0 0,24-25-1,74 0 126,-24 0-126,25 0-15,0 0 16,-26 0 0,1 0-1</inkml:trace>
  <inkml:trace contextRef="#ctx0" brushRef="#br0" timeOffset="500871.9327">19050 8930 0,'0'-25'16,"-24"25"-1,48 0 126,26 0-125,24-25-1,-49 25 1,0 0 0</inkml:trace>
  <inkml:trace contextRef="#ctx0" brushRef="#br0" timeOffset="501664.5237">18926 8706 0,'50'0'94,"0"0"-78,-1 0-1,-24 0-15,25 0 16,-1 0 0,-24 0-1,0 0 1,0 0 15</inkml:trace>
  <inkml:trace contextRef="#ctx0" brushRef="#br0" timeOffset="502977.7302">18951 8880 0,'25'0'125,"49"0"-109,1 0-16,-1 0 15,1 0 1,-51 0-1,1 0-15,0 0 16</inkml:trace>
  <inkml:trace contextRef="#ctx0" brushRef="#br0" timeOffset="601848.7622">13469 11956 0,'25'0'125,"0"0"-94,25 0-15,-1-25-1,1 25-15,24 0 16,-24 0-1,49 0 1,0 0 0,25 0-16,-25 0 15,224-50 1,-174 50 0,-25-24-1,25 24 1,-50-25-1,25 25 1,25-25-16,-1 0 16,299 25-1,-298 0 1,0 0 0,-25 0-1,24 0-15,-24 0 16,50 0-1,0 0 1,-25 0 0,-1 0-1,1 0-15,0 0 16,25 0 0,-25 0-1,24 0 1,150 0-1,-224 0 1,25 0-16,-50 0 16,-24 0-1,24 0 1,-49 0 0,25 0-16,-25 0 15,-1 0 1,1 0-1,0 0 17,0 0-17,0 0 1,-1 0 93</inkml:trace>
  <inkml:trace contextRef="#ctx0" brushRef="#br0" timeOffset="604154.7548">13668 12055 0,'25'0'187,"-1"0"-156,1 0-15,0 0 0,0 0-16,24 0 15,1 0 1,0 0-1,-1 0 1,100 0 0,-25-25-1,-50 25-15,26 0 16,24-25 0,25 25-1,-25-24 1,24 24-1,1 0-15,25 0 16,-25 0 0,-25 0-1,-25 0 1,0 0 0,199 0-16,-199 0 15,25 0 1,-25 0-1,-24 24 1,-1-24-16,-24 0 16,24 0-1,1 0 1,-1 0 0,0 0-1,1 0-15,24 0 16,-25 0-1,1 0 1,-1 0 0,75 0-1,-75 0 1,1 0-16,-1 0 16,26 25-1,-26-25 1,0 0-1,-24 0 1,0 0-16,24 0 16,0 0-1,-24 0-15,24 0 16,-24 0 0,24 0-1,1 0 1,-26 0-1,51 0 1,-26 0-16,0 0 16,75 0-1,-124 0 1,0 0 0,0 75-1,-25-26 1</inkml:trace>
  <inkml:trace contextRef="#ctx0" brushRef="#br0" timeOffset="800011.6894">8236 11559 0,'24'0'78,"1"0"-62,50 0-16,-1 0 15,50 0 1,25 0-1,49 0-15,25-25 16,50 0 0,50 1-1,669 24 1,-645 0 0,-99 0-16,-49 0 31,-26 0-31,-49 0 15,-49 0 1,-26 0-16,1 0 16,-25 0-1,0 0 1,-1 0 31,1 0-16</inkml:trace>
  <inkml:trace contextRef="#ctx0" brushRef="#br0" timeOffset="801988.5988">22994 10914 0,'50'0'188,"124"0"-173,-100 0 1,-24 0 0,-26 0-16,1 0 15,-25-25 17</inkml:trace>
  <inkml:trace contextRef="#ctx0" brushRef="#br0" timeOffset="803213.0504">22994 11088 0,'100'0'187,"-26"0"-171,25 0 0,0 0-1,-24 0 1,-1 0-16,-49 0 15</inkml:trace>
  <inkml:trace contextRef="#ctx0" brushRef="#br0" timeOffset="808012.3434">23813 10716 0,'0'-25'469,"25"0"-453,-1 25 78,1-25-32,-25 0 16,0 1-62,0-1 46,0 0-30,0 0-1,0 0-16,0 1 1,0 48 109,-25 1-125,1 0 16,-1 0-1,25 0 1,-25-1 0,25 1 30,0 0-14,0 0-17,0 0-15,0 24 32,0-24-1,0 0-16,0 0 1,0-1 0,0 1-16,0 0 15,0 0 1,-25 24 0,25-24-1,0 0 1,0 0-16,0 0 15,0-1 1,0 51 0,0-50-1,0 24 1,0-24-16,0 50 16,0-26-1,25-24 1,-25 0-1,25 0 1,-25-1 0,25-24-16,-25 25 15,49-25 1,1 50 0,-25-25-1,-1-25 1,1 0-1,25 24 17</inkml:trace>
  <inkml:trace contextRef="#ctx0" brushRef="#br0" timeOffset="811108.4077">23962 10815 0,'0'25'125,"0"-1"-109,0 51-1,24-1 1,-24 1 0,25-1-1,0-24 1,-25-25-16,0-1 16</inkml:trace>
  <inkml:trace contextRef="#ctx0" brushRef="#br0" timeOffset="812546.5764">24235 10765 0,'0'50'94,"-25"-25"-78,0-1-16,25 51 15,-25 49 1,25-99 0,0-1-16,0 1 15,0 0 17,0 0-17,0 0 1,0 0 31,25-25-32,-25 24-15,25-24 16,-25 25 0,25-25-1,-1 0 1,1 0-16,0 0 31,0-25-15,-25 1-1,0-1 32,0 0-31,0 0 15,0 0 16,-25 25 0,0-25-32,0 25 1,1 0 0,-1 0-16,0 0 15,0 0 32</inkml:trace>
  <inkml:trace contextRef="#ctx0" brushRef="#br0" timeOffset="814149.9162">24607 10889 0,'-25'0'31,"-25"0"-15,25 0 15,1 0-15,-1 25 15,25 0-15,-25-25 46,25 25-46,0-1 15,25-24 16,-25 25-32,25-25 1,-1 0 0,1 0-1,25 25-15,-25 0 32,24-25-17,-49 25 48,0-1-16,0 1-32,0 0 1,0 0 31,-25-25-32,1 0-15,-1 0 32,0 0-17,0 0 48,0 0-16,25-25-1,0-25-14,0 26-1,0-1 0,25 25-15,-25-25-1,25 0 17,0 25 140</inkml:trace>
  <inkml:trace contextRef="#ctx0" brushRef="#br0" timeOffset="814969.3894">24631 10939 0,'0'-25'250,"-24"0"-203,-1 0 0,25 1-16</inkml:trace>
  <inkml:trace contextRef="#ctx0" brushRef="#br0" timeOffset="816721.6826">24855 10864 0,'0'0'0,"-25"0"16,0 25 0,0 0-1,0 0 16,25 0 16,0-1 0,0 1-16,50 0 63,-25-25-78,0 0-1,-1 50 1,1-50-16,0 0 31,-25 24-15,0 1 31,0 0-16,0 0-31,-25-25 63,25 25-63,-25-25 31,1 25 0,-1-25 0,0 0-15,25-25 31,0 0-16,0 0-15,0 0 15,0 0-15,0 1-1,0-1 1,0-25 15,0 25-15,0 1-1,25-1 1,-25 0 46</inkml:trace>
  <inkml:trace contextRef="#ctx0" brushRef="#br0" timeOffset="817746.7448">24755 10592 0,'50'0'63,"-25"24"-47,24 51-16,1-1 15,24 1 1,-49-1-1,25 0 1,-25-24 0,-1 24-16,1-24 15,-25 25 1,0 24 0,0-74-1,0-1 1,-25 26-16,1-25 15,-1 0 1,-25 24 0,25-24-16,-24 0 15,49 0 17,-25-25-17</inkml:trace>
  <inkml:trace contextRef="#ctx0" brushRef="#br0" timeOffset="818756.0107">25103 11609 0,'0'24'172,"0"26"-156,0-25-1,0 0 1,0 24-16,0 1 15</inkml:trace>
  <inkml:trace contextRef="#ctx0" brushRef="#br0" timeOffset="820734.11">25252 11658 0,'0'0'0,"0"-25"94,0 50 141,0 0-220,-25-25 32,25 25-16,0 0-15,0-1 46,0 1-46,25-25 15,-25 25-15,24-25 15,1 0 0,0 0 63,0 0 0,-25-25-16,0 0-31,0 1 47,-25 24-1,25-25-77,-25 0 47,25 0-1,-25 25 47,1 0-30,-1 0-33</inkml:trace>
  <inkml:trace contextRef="#ctx0" brushRef="#br0" timeOffset="880634.0471">15330 9575 0,'24'0'219,"1"0"-203,0 0-1,49-25 1,1 25-1,-1-25 1,50 0 0,0 25-16,25-25 15,273-24 1,-298 49 0,0 0-1,25 0-15,-50 0 16,0-25-1,0 25 1,-24 0 0,-1 0-1,1 0 1,-1-25-16,-24 25 16,98 0-1,-73 0 1,-25 0-1,-1 0 1,1 0-16,-1 0 16,1 0-1,-25 0 1,0 0-16,24 0 16,1 0-1,-25 0 16,-1 0-15,1 0 0</inkml:trace>
  <inkml:trace contextRef="#ctx0" brushRef="#br0" timeOffset="884951.2684">13767 7218 0,'0'0'0,"-25"0"16,0 0-1,-49-25-15,49 25 16,0 0 0,-24 0-1,24 0-15,-25 0 16,1 0 15,24 0-31,0 0 16,0 0-1,-24 0 17,24 0-1,0 0 0,-25 0 0,26 25-15,-1-25 0,0 25-1,0-25 1,0 25-16,-49 0 15,24-25 1,1 49 0,-1-24-1,-49 0 1,74-25 0,25 25-1,0-1 63,0 1-62,0 0 0,-25 0-1,25 0 16,0-1-15,0 1 0,0 50-1,0-51 1,0 1-16,0 0 16,0 0-1,0 0 1,0-1-16,0 1 15,0 0 1,0 0 0,0 0-1,0-1 48,0 1 15,0 25-31,-24-50 218,-1 0-249,25-25 0,-25 25-1,-25 0 17,26-25-17,-1 25 1,0 0-1,0 0 32,0 0-15,100 25 186,-1 0-202,-49 25 0,25-26-16,-1 1 15,-49 0 1,25-25-1,0 0 157,0-25-156,-1 25 0,1-49-16</inkml:trace>
  <inkml:trace contextRef="#ctx0" brushRef="#br0" timeOffset="886650.175">13941 6747 0,'0'99'125,"0"-24"-109,0-1-16,0-24 16,0 24-1,0-24 1,-25-26-1,25 1 1,0 0 0,0 0-1,0 0 32,0-1-16,25 1 94,-1-25-93,1 25-32,0-25 31,0 0-15,0 0-1,-1 0 1,51 0-16,-26 0 15,100 0 1,-99 0 0,24 0-1,1 0 1,-26 0 0,51 0-16,-1 0 15,0 0 1,50 0-1,-75 0 1,25 0 0,-24 0-16,-1 0 15,1 0 1,-26 0 0,-24 0-1,0 0-15,24 0 16</inkml:trace>
  <inkml:trace contextRef="#ctx0" brushRef="#br0" timeOffset="918534.7687">15230 9351 0,'50'0'219,"-25"0"-204,24 0 1,1 0 0,0 0-1,123 25 1,-98-25 0,-1 0-1,1 0-15,-26 0 16,26 0-1,-1 0 1,124 0 0,-123 0-1,-1 0 1,-24 0 0,24 0-16,-24 0 15,-1 0 1,1 0-1,0 0 1,-25 0 0,49 0-16,-24 0 15,-1 0 1,-24 0 0,25 0-16,-1 0 15,1 0 1,-1 0-1,75 25 1,-99-25 0,25 0-1,24 0-15,-24 0 16,-1 0 0,1 0-1,0 25 1,-1-25-1,1 0-15,24 0 16,-49 0 0,0 0-16,0 0 15,0 0 1,-1 0 0,1 0-1,0 0 1,0 0 15,0 0-15,-1 0-1,1 0 1,0 0 0,25 0 15,-26 0-16,26 0 1,-25 0 0,0 0-1</inkml:trace>
  <inkml:trace contextRef="#ctx0" brushRef="#br0" timeOffset="921544.5978">13866 6796 0,'0'125'94,"0"-51"-78,0 25-1,0-24-15,25-1 16,-25-24 0,0-26-16,0 1 15,0 0 1,0 0 62,0 0-78,0-1 31,0 1 110,0 0-79,0 0-46,0 0 93,25-25-15,74 24-78,-74-24-1,49 0 1,-24 0 0,24 0-1,1 0 1,-26 0 0,26 0-1,74 0-15,-75 0 16,0 0-1,1 0 1,-26 0 0,1 0-1,24 0 1,-24 0-16,0 0 16,-1 0-1,1 0 1,-1 0-1,125 0 1,-100 0 0,26 0-16,-26 0 15,25 0 1,25 0 0,50 25-1,-50-25-15,25 0 16,-50 0-1,0 0 1,-24 0-16,-26 0 16,1 0-1,24 25 1,-24-25-16,-25 0 16,24 0-1,-24 0 1,50 0-1,-26 0-15,1 0 16,-25 0 0,-1 0-1,-24-74 392,0 49-392,0-25-15,0 25 16,0 1-1</inkml:trace>
  <inkml:trace contextRef="#ctx0" brushRef="#br0" timeOffset="932446.4978">19621 8682 0,'25'-50'579,"-1"50"-564,-24-25 845,25 25-829,0-25 16,-25 1-16,25 24-15,-25-25-1,25 25 1,-1-25 15,1 25 0,-25-25 16,-49 50 219,24-25-251,25 25 1,-25 0 0,0-1-16,0 1 15,1 25 1,-26-1 0,25-49-1,25 25 1,0 0-1,-25 0-15,1 24 32,24-24-17,0 25 1,0-25 0,0-1-1,0 1 1,0 0-1,0 0 1,49 49-16,-49-49 16,25 0-1,0 0 1,0-25 0,-1 25-1,1-25 1,0 24-1,0-24 17,0 0-17,-1 25 1</inkml:trace>
  <inkml:trace contextRef="#ctx0" brushRef="#br0" timeOffset="933553.3895">19869 8756 0,'0'74'171,"0"-49"-155,0 25 0,0-1-1,0-24 1,0 50 0,0-50-16,0-1 15</inkml:trace>
  <inkml:trace contextRef="#ctx0" brushRef="#br0" timeOffset="935249.8907">20117 8756 0,'0'25'204,"0"24"-189,0-24 16,0 0-15,25-25 172,0 0-173,-1 0 1,1 0-1,25 0 1,-25 0 0,-1 0-1,1 0 1,0 0 15,-25 25 47,0 0-31,0-1 0,0 1-31,0 0 15,-25 0 0,0-25-15,1 0-1,-1 0 17,0 0-1,0 0 0</inkml:trace>
  <inkml:trace contextRef="#ctx0" brushRef="#br0" timeOffset="936262.0489">20117 8756 0,'0'0'0,"25"0"109,24 0-93,1 0 0,-25-25-1,24 25 1,-49-25-16,25 25 31</inkml:trace>
  <inkml:trace contextRef="#ctx0" brushRef="#br0" timeOffset="938106.2342">20563 8830 0,'0'-24'187,"25"-1"-156,0 0 1,0 0-32,0 25 15,-25-25 1,24 25 0,1 0-16,0 0 46,0 0 17,-25 25-47,25 25-16,-25-25 15,0-1 1,0 1 15,0 0-15,0 0-1,0 0 17,-25-25-17,25 24 1,-50 1-1,25-25 1,25 25 0,-24-25-1,-1 0-15,25 25 16,-25-25 0,0 25 77,25 0-46,50-25 78,-25 0-109,24 0-1,-24 0-15,49 0 16,-49 0 0,0 0 15</inkml:trace>
  <inkml:trace contextRef="#ctx0" brushRef="#br0" timeOffset="939985.0466">20737 8483 0,'25'0'188,"0"0"-173,-1 0 1,1 25 15,50 0-15,-50 0 0,-1-25-16,-24 24 15,25-24 16,-25 25-15,0 0 0,25-25-1,-25 25 17,0 0-1,0-1-16,0 1 1,0 0 0,0 0 15,0 0-15,0-1-16,0 1 31,0 0 0,0 0-15,0 0 15,0-1-15,0 1-16,0 0 15,-25 0 16,0 0-15,1 49 0,-1-74-1,25 25 1,-50-25 0,50 25-16,-25-25 31,25 25-16,-25-25-15,25 24 16,-24-24 47</inkml:trace>
  <inkml:trace contextRef="#ctx0" brushRef="#br0" timeOffset="941866.3803">21084 9178 0,'0'-25'125,"25"25"-47,0 0-47,0 0 31,-25 25 32,0 0-78,0-1-1,0 1 32,0 0 16,0 0-48,-25-25 1,25 25 0,-25-25 15,75 0 94,-25 0-109,99 0-1,-100 0 1,1 0 15</inkml:trace>
  <inkml:trace contextRef="#ctx0" brushRef="#br0" timeOffset="942758.5284">21109 9178 0,'0'25'125,"0"24"-109,0 26 0,0-26-1,0-24-15,0 0 16,0 24-1,0-24 17,0 0-32</inkml:trace>
  <inkml:trace contextRef="#ctx0" brushRef="#br0" timeOffset="944358.377">21332 9252 0,'-24'0'156,"-1"25"-140,0 25 0,0-26-1,25 1 17,-25-25-1,25 25-16,0 0 1,0 0 15,0-1 1,0 1 61,25 0-61,0-25-1,0 0-16,0 0 1,-1 0 0,1 0-1,0 0 48,-25-25-48,0 0 1,0 1 15,0-1 1,0 0-32,0 0 62,0 0-31,0-24-15,-25 49 31</inkml:trace>
  <inkml:trace contextRef="#ctx0" brushRef="#br0" timeOffset="996241.9912">5805 6350 0,'0'25'219,"0"0"-204,0-1 1,0 1 0,0 25-1,0-25 1,0-1 15,-25-24-15,25 25 15,0 0-31,0 0 31,0 0 1,0-1 61,0 1 17,-25-25 62,0 0-110,25-25-46,0 1 46,0-1 1,-25 25-48,25-25 17,0 0-1,0 0 63,0 50 265,0 0-343,0 0-1,0 0 16,0-1 16,0 1-15,25 0-17,-25 0 16,0 0 1,25-25 218,-25-25-203,25 25-32,-25-25 1,25 25-1,-25-25 32,24 0-31,1 1 15,0-1 16,0 0 78,-25 0-94,25 0 1,-50 25 202,0 0-203,0 0 0,0 0-15,1 0 15,-1 0 1,0 0-1,0 0-16,0 0 17,1 0 46,-1 0-16</inkml:trace>
  <inkml:trace contextRef="#ctx0" brushRef="#br0" timeOffset="1.05301E6">5532 8136 0</inkml:trace>
  <inkml:trace contextRef="#ctx0" brushRef="#br0" timeOffset="1.0597E6">6077 13940 0,'0'75'125,"0"-26"-109,0 50-1,0-24 1,0-50 0,0 49-1,0-49 32</inkml:trace>
  <inkml:trace contextRef="#ctx0" brushRef="#br0" timeOffset="1.0607E6">6251 14039 0,'0'-24'16,"0"-26"-1,0 25 48,0 50 77,0 0-124,0 99 0,0-75-1,25 1 1,-25-25-16,0 0 15,0-1 17</inkml:trace>
  <inkml:trace contextRef="#ctx0" brushRef="#br0" timeOffset="1.06215E6">6524 14039 0,'-25'0'109,"0"50"-93,-74 124-1,74-100 1,25 1 0,0-51-16,0 1 15,0 0 1,0 0 15,50-25-15,-25 25-16,0-25 15,24 0 1,1 0 0,-25 0-1,-1 0 1,1-25 0,0-25-16,0 50 15,0-25 1,-25 1-1,0-1-15,24 0 32,-24 0-17,0 0 1,0 0 15,0 1-15,0-1-16,0 0 31,0 0 0,0 0 32,-24 25-32,-1-24-15,0-1 15,0 25 0,0 0 16</inkml:trace>
  <inkml:trace contextRef="#ctx0" brushRef="#br0" timeOffset="1.06307E6">7020 13891 0,'0'99'157,"0"-25"-142,0-24 1,0-25-16,0-1 15,25 1 1,-25 0 15,0 0-31</inkml:trace>
  <inkml:trace contextRef="#ctx0" brushRef="#br0" timeOffset="1.06546E6">7343 13990 0,'-50'74'109,"50"-49"-93,-25 25-1,25-1 1,0 75-16,0-74 15,25-25 1,0-25 0,0 25-1,24-25 1,-24 0 0,0 0-1,0 0 1,-1-25-16,1 25 15,-25-25 17,0-25-17,0 25-15,0 1 16,0-1 0,0 0-1,0 0 1,0-24-1,0 24 1,-25-25 0,-24 25-1,24 1 1,0-1 15,25 0-15,-25 25-1,1 0 1,73 0 172,26 0-173,-26 0-15,26 0 16,-1-25-1,-49 25 1,0 0 0,24 0-16,-49 25 218,0 0-202,-25-25-16,1 25 16,24-1-1,0 51 17,0-50-17,0-1 1,0 1 15,0 0-15,24 0-1,1-25 1,0 0 15,25 0-15,-26 0 31,1 0-32,-25-50 32,0 25-16,0-24-15,0-1 0,0 25 15,-25 1-15,1-1-1,-1 25 16,25-25-15,-50 25 0,25-25-1,25 0 32</inkml:trace>
  <inkml:trace contextRef="#ctx0" brushRef="#br0" timeOffset="1.06695E6">8087 13891 0,'0'24'62,"0"26"-46,0-25-1,0 24 1,0 26 0,0-1-1,0-24-15,0-1 16,0 1-1,0 0 1,0-25-16,0-1 16</inkml:trace>
  <inkml:trace contextRef="#ctx0" brushRef="#br0" timeOffset="1.06801E6">8384 13791 0,'0'25'109,"0"0"-93,0 0-16,0 24 16,0 1-1,0-25 1,0 0-1,0 74 1,0-74 0,0-1-16,0 1 15,0 0 32,0 0-31,0 0-1,0-1 142</inkml:trace>
  <inkml:trace contextRef="#ctx0" brushRef="#br0" timeOffset="1.07323E6">7715 14610 0,'-25'-25'63,"0"25"-48,25-25 360,0 1-328,0-1-31,-25 0 0,25 0 15,0-24-31,0-1 15,0 25 1,-25 0 0,25-24-1,-24 24 1,24 0-16,0-25 16,0 26 15,0-1-16,0 0 1,0 0 15,0 0-15,0 1 0,0-1 15,0 0-31,0 0 31,0 0-15,0 1-1,0-1 1,0 0 0,49 0-1,1 0-15,24-24 16,1-1-1,24 25 1,-25 1 0,1-1-1,24-25-15,0 25 16,100 1 0,-150-1-1,-24 0 1,0 25-1,0 0 1,-1-25-16,1 25 16,0 0-1,0 0-15,0 0 16,-1 0 0,1 0-1,0 0 1,-25 50-16,25-50 15,-25 49 1,25-24 15,-25 25-15,0-25 0,0-1-16,0 26 15,0-25 1,0 24-1,0 51 1,0-76 0,0 1-16,0 50 15,0-51 1,0 26 0,-25 0-1,-25 49 1,25-74-1,1-1 1,-1 1 0,0 0-1,-25 25-15,26-25 32,-100 74-32,99-74 15,0-25 1,0 24-1,0-24-15,1 0 16,-1 25 0,0-25-1,-25 0 1,26 25-16,-1-25 16,-25 0-1,25 0 16,-24 0-15,24 0-16,-50-25 16,26 25-1,-1 0 1,-24-25 0,49 25-1,0-24-15,-24-1 16,-26 25-1,50-25 1,1 0 0,-1 25-1,0-25-15,0 25 32,0 0 30</inkml:trace>
  <inkml:trace contextRef="#ctx0" brushRef="#br0" timeOffset="1.07595E6">8211 14610 0,'0'25'94,"0"0"-79,0 24-15,0-24 16,0 49 0,0-24-1,0-25 1,0 24-16,0 1 15,0 0 1,0-26 0,0 1-1,0 0 1,0 0 15,0 0-15,-25-25 31,0 0 187,0-25-218,0 25-1,1-50 1,24 25 15,-25 25 0,25-24 1,25 48 218,-25 1-235,24 0 1,-24 0 0,25-25-1,0 25 1,-25-1 15,25-24-15,-25 25 15,25-25 156,24 0-124,1-49-32,-50 24-15,25 0-1,-25 0 17,25 25-17,-1 0 1,-24-25 31,25 1-32,0 24 1,-25-25 31</inkml:trace>
  <inkml:trace contextRef="#ctx0" brushRef="#br0" timeOffset="1.08198E6">6152 13494 0,'0'0'16,"0"25"281,0-1-282,0 1 1,-25-25 0,25 25 15,0 0 31,-25-25-15,25 25-31,-25-25 15,25 24-15,0 1 46,0 0 16,-24 0-62,24-50 265,0 0-156,0 0-78,-25 25 0,25-24-16,0 48 422,0 1-437,0 0 0,0 0-1,0 0 16,0-1 32,25-48 328,-1-1-345,1 0-30,0 25 15,0-25 63</inkml:trace>
  <inkml:trace contextRef="#ctx0" brushRef="#br0" timeOffset="1.08461E6">9327 14287 0,'99'0'141,"0"0"-126,25 0 1,-24 0 0,48 0-1,-73-24-15,-1 24 16,-49 0-1,0 0 1</inkml:trace>
  <inkml:trace contextRef="#ctx0" brushRef="#br0" timeOffset="1.08768E6">9600 14412 0,'0'0'15,"-25"0"1,0 0 0,0 0 77,50 0 95,25 0-172,-1 0-1,1 0 1,0 0-16,-1 0 15,26 0 1,-51 0 0,51 0-1,-50 0 1,-1 0-16,1 0 16,-25-25 171,0 0-156,0 0 16,0 0-31,0 0 15,0-24-31,0 24 16,0 0 31,-25 25-16,1 0 31,-1 0 32,25-25-78,-25 25 15,50 0 141,49 0-157,-24 25 1,-25-25 0,24 0-16,-24 0 15,0 25 1,0-25 31,-25 25 140,0 0-124,-25-25-48,0 24 17,0 1-1,0 0-15,25 0-1,0 0 16,-24-25 1,-1 49-17,25-24 48,-25-25-32,25 25-15,-25-25 62,25-25 31,0 0-78,0 1-15,-25-1 0,25 0-1,0 0 1,0 0-16,0 0 31,0 1-15,0-1-1,0 0 17,0 0 15,0 0-16,-24 25 47</inkml:trace>
  <inkml:trace contextRef="#ctx0" brushRef="#br0" timeOffset="1.08951E6">6152 15776 0,'0'49'141,"0"-24"-141,0 25 16,0 24-1,0-49 1,0 0 0,0 24 15,0-24 0,-25-25-31,25 25 63</inkml:trace>
  <inkml:trace contextRef="#ctx0" brushRef="#br0" timeOffset="1.09091E6">6400 15801 0,'0'49'125,"0"1"-125,0-1 15,0 1 1,0 49 0,-25-74-1,25 0 1</inkml:trace>
  <inkml:trace contextRef="#ctx0" brushRef="#br0" timeOffset="1.09228E6">6598 15726 0,'0'25'109,"0"25"-93,0-26 0,0 26-1,25-25 1,-25 0-16,0 24 16,0-24-1,0 0 16,0 0-15,0-1 47</inkml:trace>
  <inkml:trace contextRef="#ctx0" brushRef="#br0" timeOffset="1.09516E6">5978 14833 0,'25'0'204,"0"0"-204,0 0 15,-1 0 1,1 0-1,25 0 1,-25 0 0,49 0-16,-49 0 15,25 0 1,-1 0 0,-24 25-1,25-25 1,-1 0-16,26 0 15,-26 0 1,1 0 0,-25 0-1,-1 0 1,51 0 0,-50 0-1,-1 0 1,1 0-16,0 0 15,0 0 1,0 0 0,24 0-1,1 0 1,-25 0 0,24 0 15,-24 0 0,0 0-15,0 0-16,0 0 15,-1 0 1,1 0 0,0 0-1,25 0 1,-26 0-1,1 0 17,0 0-17,0 0 1,0 0 15,-1 0-15</inkml:trace>
  <inkml:trace contextRef="#ctx0" brushRef="#br0" timeOffset="1.09663E6">6896 15776 0,'0'49'125,"0"1"-125,0-25 16,0 0 0,0-1-1,0 1 1,0 0 15,0 0-31,0 0 47,0-1-31</inkml:trace>
  <inkml:trace contextRef="#ctx0" brushRef="#br0" timeOffset="1.09777E6">7119 15751 0,'0'25'187,"0"24"-171,0-24-1,0 0 1,0 0 0,0 0-1,0-1 32,0 1 0,0 0 0,0 0-31</inkml:trace>
  <inkml:trace contextRef="#ctx0" brushRef="#br0" timeOffset="1.09945E6">7442 15850 0,'-25'0'109,"0"0"-62,25 25-16,-25-25-15,25 25 31,0 0-16,0-1 0,0 1 1,0 0 46,25 0 16,0-25-63,0 0-16,0 0 32,-1 0 16,-24-25-32,25 0 0,-25 0 16,0 1-31,0-1 62,0 0 0</inkml:trace>
  <inkml:trace contextRef="#ctx0" brushRef="#br0" timeOffset="1.10108E6">7640 15801 0,'0'24'156,"0"1"-140,0 0-1,0 25 1,0-26 15,0 1 1,0 0 77,0 0 360,0 0-454,0-1 1,0 1 0,0 0-1,0 0 32</inkml:trace>
  <inkml:trace contextRef="#ctx0" brushRef="#br0" timeOffset="1.10275E6">7888 15875 0,'-25'0'140,"25"25"-124,-24-25 0,-1 25 15,25-1-15,0 26 15,-25-50-16,25 25 1,0 24-16,0-24 31,0 0 1,0 0-1,0 0 16,25-25 0,0 0-47,-1 0 31,1 0 0,0 0-15,0 0 15,0-25-31,-1 0 16,1 0 15,-25 0-16,0 1 17,0-1-1,0 0-15,0 0 15,0 0-16,0 1 32,0-1 16,-25 25-63,1-25 15,-1 25 17,-25 0 15,25 0-47,1 0 15,-1 0 16,25-25 16</inkml:trace>
  <inkml:trace contextRef="#ctx0" brushRef="#br0" timeOffset="1.10458E6">5780 15528 0,'-50'74'172,"1"-24"-172,24 24 16,0-24 0,-25-1-1,50 1-15,0-25 16,-24 0-1,24 24 1,0-24 15,0 0-31,0 0 16,0-1 15,0 26 0,0-25-15,0 0 0,0 24 15,0 1 0,24-25-31,1-1 16,0 1-1,25 0 1,-26 25 0,51 24-1,-26-49 1,-24-25 15,-25 25-15</inkml:trace>
  <inkml:trace contextRef="#ctx0" brushRef="#br0" timeOffset="1.10682E6">6053 16272 0,'0'0'0,"24"0"234,1 0-203,0 0 0,0 0-15,25 0 0,-26 0-16,1 0 15,0 0 1,0 0 0,0 0-1,-1 0 1,1 0-16,0 0 15,0 0 17,0 0-17,-1 0 17,1 0 14,0 0 1,0 0-31,0 0 46,-1 0-30,1 0-17,25 0 204,-25 0-219</inkml:trace>
  <inkml:trace contextRef="#ctx0" brushRef="#br0" timeOffset="1.11038E6">7045 9302 0,'25'0'250,"24"-25"-234,1 25-1,0-25 1,-1 25 0,1 0-16,24 0 15,-49 0 1,25 0-1,74 0 1,-75 0 0,1-25-1,24 25-15,-49 0 32,25 0-17,24 0 1,-49 0-1,0 0 1,-1 0 0</inkml:trace>
  <inkml:trace contextRef="#ctx0" brushRef="#br0" timeOffset="1.12711E6">7888 15602 0,'-25'0'31,"75"0"188,-50 25-204,25-25-15,-25 25 16,25-25 0,-1 0-1,1 25 1,-25-1 0,25 1-1,25 25-15,-50-25 16,24-1-1,1 1 1,-25 0 0,0 0-1,25-25 1,-25 25 0,0 24-16,0-24 31,0 0-16,0 0 1,0-1 0,0 26 15,0-25-15,0 24-1,0-24-15,0 0 16,0 0-1,0 0 1,-25 24 0,0-49-16,1 25 15,24 0 1,-50 0 0,25 0-1,0-25 16,25 24 16,-24-24-31</inkml:trace>
  <inkml:trace contextRef="#ctx0" brushRef="#br0" timeOffset="1.12935E6">8260 16396 0,'25'-25'172,"0"0"-141,0 25-15,0 0-16,-1 0 47,1 0 15,-25 25-46,0 0 0,0 0 15,0 0 16,0-1 0,-25 1-32,1-25 1,-1 0 0,25 25-1,-25-25 1,0 0 15,25 25-15,0 0 359,0-1-344,0 1 47,25-25 110,25 0-157,-26 0-16,1 0 1,0 0 0,0 0 15</inkml:trace>
  <inkml:trace contextRef="#ctx0" brushRef="#br0" timeOffset="1.13073E6">8608 15900 0,'49'0'203,"-24"0"-187,0 0 0,24 0-1,-24 0 1,0 0-16,0 0 31</inkml:trace>
  <inkml:trace contextRef="#ctx0" brushRef="#br0" timeOffset="1.13231E6">8608 16049 0,'49'0'156,"-24"0"-124,25 0-32,-26 0 15,1 0 1,25 0 0,-25 0 15,-1 0-31,1 0 15,0 0 17</inkml:trace>
  <inkml:trace contextRef="#ctx0" brushRef="#br0" timeOffset="1.13487E6">9302 15553 0,'0'24'187,"-25"-24"-171,0 25-1,1 0 17,24 0-17,0 0-15,-25-1 32,25 1-17,-25 0 1,25 0-1,-25 0 1,25 24-16,0-24 31,0 0-15,0 0 0,0-1-1,-25-24 1,25 25-1,0 0 17,0 0-17,0 0-15,0 24 32,0-24-1,0 0-31,0 0 15,0-1 17,50 26 15,-50-25-16,25-25-16</inkml:trace>
  <inkml:trace contextRef="#ctx0" brushRef="#br0" timeOffset="1.14484E6">5234 16892 0,'-25'0'16,"1"0"15,-1 0 1,74 0 93,-24 0-110,25 0 1,24 0-16,25 0 15,25 0 1,-24 0 0,-1 0-1,0 0 1,-25 0-16,26 0 16,-26 0-1,1 0 1,-1 0-16,25 0 15,-24 0 1,-1 0 0,0 0-16,1 0 31,-26 0-31,26 0 16,-1 0-1,-24 0 1,123 0-1,-73 0 1,-26 0 0,25 0-1,-24 0 1,-1 0-16,1 0 16,-1 0-1,174 0 1,-149 0-1,0 0 1,1 0 0,-1 0-1,-25 0 1,125 0 0,-150 0-1,26 0 1,-1 0-16,1 0 15,-26 0 1,1 0 0,74 0-1,-75 0 1,1 0 0,0 0-16,-1 0 15,1 0 1,-25 0-1,0 0 1,-1 0 0,26 0 15</inkml:trace>
  <inkml:trace contextRef="#ctx0" brushRef="#br0" timeOffset="1.14653E6">3845 17438 0,'25'0'125,"0"0"-110,-1 0 1,1 0 0,0 0-1,-25 24 48,0 1-48,0 0 17,0 0 14,-25 0-30,25 0 0,-25-25-16,25 24 47,-24-24-32,24 25 1,-25-25-1,0 0 17,25 25-32,25-25 250,0 0-235,-1 0 1,1 0 0,0 0-1,50 25 1,-51-25 15</inkml:trace>
  <inkml:trace contextRef="#ctx0" brushRef="#br0" timeOffset="1.14768E6">4068 17413 0,'0'-25'93,"0"0"-77,0 0 15,0 50 188,0 0-203,0 0 30</inkml:trace>
  <inkml:trace contextRef="#ctx0" brushRef="#br0" timeOffset="1.14919E6">4341 17388 0,'-49'0'78,"24"0"-46,25 25-17,-25 0-15,50-1 282,0-24-267,-1 0 1,1 25-16,0-25 31,-25 25 0,25-25-15,-25 25 93,0 0-46,-25-25-16,25 25-47,-25-25 15,0 24 1,1-24 0,-1 0 30</inkml:trace>
  <inkml:trace contextRef="#ctx0" brushRef="#br0" timeOffset="1.14992E6">5309 17363 0</inkml:trace>
  <inkml:trace contextRef="#ctx0" brushRef="#br0" timeOffset="1.15061E6">5309 17611 0</inkml:trace>
  <inkml:trace contextRef="#ctx0" brushRef="#br0" timeOffset="1.17161E6">5631 16644 0,'50'0'141,"-1"0"-125,1 0-1,-25 0-15,24 0 16,1 0 0,-1 0-1,1 0 1,0 0-16,-26 0 15,26 0 1,0 0 0,24 0-1,-24 0 1,99 0 0,-75 0-16,0 25 15,1-25 1,-1 25-1,1-25 1,-1 0 0,-24 0-1,49 24-15,-50-24 16,175 0 0,-150 0-1,-24 0 1,-1 25-1,1-25 1,-25 0-16,49 25 16,-49-25-1,25 0 1,-1 0 0,-24 0-16,25 0 15,24 0 1,-49 0-1,0 0 1,24 0 0,-24 0-16,25 0 15,-26 0 1,1 0 0</inkml:trace>
  <inkml:trace contextRef="#ctx0" brushRef="#br0" timeOffset="1.17522E6">6152 15379 0,'0'25'266,"0"0"-235,0-1 0,0 1 0,-25-25 1,25 25-17,0 0 1,0 0-1,0-1 17,0 1 15,-25-25 156,0 0-141,25-25-31,0 1 32,-24 24-47,24-25 15,0 0-16,0 50 345,0 0-360,0-1 15,24 1 1,-24 0-16,0 0 47,25-25 187,0-25-124,0 25-95,0-25 1,0 25 31,-25-25-32,24 25 1,-24-24 0,25 24 77,-50 0 157,1 0-218,-1 0-17,0 0 1,25-25 0,-25 25-1,0 0 32,25-25-16,-25 25 1</inkml:trace>
  <inkml:trace contextRef="#ctx0" brushRef="#br0" timeOffset="1.20432E6">7938 17165 0,'-25'0'219,"25"25"-219,-25-25 15,25 24 17,-25-24-17,25 25 16,0 0 1,0 0-17,0 0 1,0-1 0,0 26 15,0-25 16,0 0 0,0-1-16,25 1 0,25-25 0,-50 25-15,25-25 0,-1 0-1,1 0 32,0 0-16,0-25 1,-25 0-1,0 1-31,0-1 78,0 0-47,0-25 0,0 26-15,0-1-16,0 0 31,0 0 32,-25 25-16,25-25-32,-25 25 17,25-24-17,-25-1 32,1 25 0,-1 0-16,0 0 172</inkml:trace>
  <inkml:trace contextRef="#ctx0" brushRef="#br0" timeOffset="1.21147E6">7690 17140 0,'0'50'437,"0"-26"-405,0 26-1,0 0 0,0-26-15,0 1-1,0 0 32,0 0 0,0 0-31,0-1 46,0 1-46,0 0 46,0 0-46,0 0 0,0 0 93</inkml:trace>
  <inkml:trace contextRef="#ctx0" brushRef="#br0" timeOffset="1.21545E6">7467 17190 0,'0'24'156,"0"26"-109,0-25-31,0 74-1,0-74 1,-25 24-16,25-24 15,0 0 1,0 0 15,0 0 1,0 0-17,0-1 48,0 1-1,-25-25-31</inkml:trace>
  <inkml:trace contextRef="#ctx0" brushRef="#br0" timeOffset="1.21757E6">7169 17214 0,'-25'0'109,"25"25"-78,0 0 1,0 0-32,-25 74 31,25-49 0,0-26-15,0 1-1,0 0-15,0 0 16,0 0 15,25 0 47,0-25-31,0 0-15,0 0-32,-1 0 15,1 0 32,-25-25-31,25 25-1,-25-25 1,25-25-16,-25 25 16,0 1-1,0-1 1,0 0 15,0-25-15,0 26-1,0-1 1,-25 25 0,25-50-1,-25 50 1,25-25-1,-25 25 17,25-24-17,-24 24 17,-1 0-17,0 0 16,0 0 32</inkml:trace>
  <inkml:trace contextRef="#ctx0" brushRef="#br0" timeOffset="1.21911E6">6797 17239 0,'0'25'125,"-25"-25"-110,0 50 1,25-26 0,0 1-16,0 0 15,0 0 1,0 0-1,0-1 32,0 1 0,25-25-16,0 0-15,0 0 15,-1 0-15,1 0 15,0 0 0,25-49-15,-50 24 15,0 0-15,0 0 0,0 0 15,0-24 0,0 24 16,0 0-16,-25 25-15,25-25-1,-25 25 1,0 0 15,-24 0 1,24 0 61,0 0-77</inkml:trace>
  <inkml:trace contextRef="#ctx0" brushRef="#br0" timeOffset="1.22069E6">6574 17264 0,'-25'0'125,"25"50"-109,0-26 15,-25-24-15,25 25 15,0 0 0,0 0-15,0 0 15,0-1 0,0 1 0,0 0 32,25-25-16,0 0 0,-1 0 15,-24-25-46,25 25-1,-25-25 1,0 1 31,0-1-16,0 0 0,0 0 1,0 0 15,0 1-1,-25-1-30,25 0 15,-24 25-15,-1 0 31,25-25-32</inkml:trace>
  <inkml:trace contextRef="#ctx0" brushRef="#br0" timeOffset="1.22278E6">6326 17239 0,'-25'0'125,"0"0"-62,0 0-32,25 25-15,0 0-1,0 0 63,0 24-31,0-24-31,0 0 15,0 0 47,0-1-62,0 1 62,0 0-15,25-25-32,0 0 0,0 0 63,-1 0-63,1 0 63,-25-25-79,25 25 1,-25-25 0,0 1 15,0-1 16,0 0 0,0 0 0,0 0-32,0 1 16,0-1 16,-25 25 31,25-25-62,-25 25 15</inkml:trace>
  <inkml:trace contextRef="#ctx0" brushRef="#br0" timeOffset="1.22489E6">6053 17239 0,'-25'25'172,"25"0"-156,0 0 15,0-1-31,0 1 94,0 0-47,0 0 15,0 0 1,25-25 77,-1 0-77,1 0-48,0 0 63,0 0-31,0 0 31,-25-25 1,25 0-33,-25 0-14,0 0 15,0 1-32,0-1 32,0 0 0,-25 25-31,25-25-1,-25 25 16,25-25-15,-25 25 31,0 0 0,0 0-32,1 0 32</inkml:trace>
  <inkml:trace contextRef="#ctx0" brushRef="#br0" timeOffset="1.22642E6">5929 17066 0,'-25'0'47,"0"0"94,25 24-141,0 1 31,0 0-16,-25-25 1,25 25 0,0 0-1,0-1 1,0 1 0,0 0-16,-25 74 15,25-49 1,0-25-1,0-1 1,0 1 0,0 25-1,0-25 17,0 0-17,0-1 1,0 1 15,0 0-15,0 0 15,0 0-15,0-1 15,25-24-16,-25 25 17,25-25-17,-25 50 17</inkml:trace>
  <inkml:trace contextRef="#ctx0" brushRef="#br0" timeOffset="1.22916E6">7913 17016 0,'0'0'0,"25"0"188,0 0-173,-1 0 17,1 0-17,0 0 16,-25 25-15,25-25 0,-25 25-1,0-1 1,25-24-16,-1 0 16,-24 25-1,0 0 32,25-25-31,-25 25-16,0 0 15,0-1 17,0 1-1,0 0-16,0 0-15,0 0 32,0-1-17,0 1 1,0 0 15,0 0-15,0 0 15,0-1 16,0 1-47,0 0 47,0 0-16,0 0-31,0 0 16,0-1 31,-25-24-47,1 25 62,24 0-46,-25-25 46,25 25-31,-25-25-15,25 25 15,-50-25-15,50 24 15,-24-24-15</inkml:trace>
  <inkml:trace contextRef="#ctx0" brushRef="#br0" timeOffset="1.23468E6">7640 17711 0,'25'0'266,"25"0"-204,-26-25-31,1 25 1,0 0-17,0 0-15,0 0 16,-1 0 15,26 0 0,-25 0 1,0 0-17,-1 0 1,1 0-1,0 0 1,0 0 0,0 0 15,-1 0-15,1 0 30,0 0 17,0 0-16,-75 0 218,25 0-249,1 0 0,-1 0-1,0 0-15,0 0 16,0 0 0,1 25 15,-1-25-31,0 0 15,0 0 1,0 0 15,1 0-31,-1 0 16,0 0 0,0 0 15,0 0-31,1 0 62,-1 0-46,-25 0 31,25 24-32,1-24 17,48 0 202,51 0-218,-50 0-1,24 0 1,26 0 0,-26 0-1,26 0 1,-51 0-1,1 0-15,0 0 16,0 0 0,0 0-1,-1 0 1,1 0 15,0 0 0,0 0 63,0 0-63</inkml:trace>
  <inkml:trace contextRef="#ctx0" brushRef="#br0" timeOffset="1.2384E6">8285 17636 0,'0'-25'47,"25"25"187,-25 25-171,0 0-48,25-25 1,-25 25 15,0 0 32,0-1 15,0 1-47,0 0 16,0 0-16,-25-25 0,25 25 1,0-1 30,-25-24-46,75 0 234,-25 0-235,-1 0 1,26 0 0,-25 0-1,0 0-15,-1 0 16,1 0 0,0 0-1,0 0 16</inkml:trace>
  <inkml:trace contextRef="#ctx0" brushRef="#br0" timeOffset="1.23945E6">8682 17363 0,'0'0'0,"50"0"203,-26 0-203,51 0 16,-26 0-1,-24 0 1,25 0 0</inkml:trace>
  <inkml:trace contextRef="#ctx0" brushRef="#br0" timeOffset="1.24048E6">8732 17512 0,'-25'0'47,"74"0"109,51 0-140,-51 0-1,1 0 1,-25 0 0,-1 0-1</inkml:trace>
  <inkml:trace contextRef="#ctx0" brushRef="#br0" timeOffset="1.24213E6">9451 17140 0,'-25'0'94,"0"0"-78,1 25 15,-1-25-16,25 25 1,-50-25 0,50 24-1,-25 1 1,-24 0 31,49 0-32,0 0 1,-25-1 0,25 1-1,-25 0 1,25 0 15,-25 0-31,25-1 16,0 1-1,0 0 1,0 0 0,0 0-16,25 24 31,-25-24-15,25 0 15,-25 0-31,49 0 31,-24-25 0,0 24 16,0-24-31,-25 25 15,25-25-15</inkml:trace>
  <inkml:trace contextRef="#ctx0" brushRef="#br0" timeOffset="1.24397E6">9674 17289 0,'-25'0'62,"1"0"-31,-1 0-15,25 25 0,-75 24-16,51-24 15,-1 0 17,0-25-32,25 25 31,-25-1 0,25 1 32,0 0-48,0 0 1,25-25-1,-25 25 1,25-25 0,0 0-16,-1 0 15,1 0 1,0 0 15,25 0-15,-26 0 15,1 0-15,0-25 15,-25 0 31,-50 0 48,26 25-95,-1 0 1,0 0 0,-25-25 15,26 25-15,-1 0-1,0 0 16,0 0 1,0 0-1</inkml:trace>
  <inkml:trace contextRef="#ctx0" brushRef="#br0" timeOffset="1.24568E6">9798 17140 0,'25'0'141,"25"25"-110,-1 0-15,-49-1-1,25 1 1,-25 0 15,0 0 32,0 0-17,0-1-30,0 1 31,0 0-31,0 0-1,0 0 16,0-1-15,0 1 15,-50 25-15,50-25 0,-24 0-1,-1-25 1,25 49-1,-25-24 1,0-25-16,25 25 16,-25-25 15,25 25-15,-24-25-1,-1 0 1,0 24-1,0 1 1</inkml:trace>
  <inkml:trace contextRef="#ctx0" brushRef="#br0" timeOffset="1.2469E6">10046 17636 0,'0'25'203,"0"0"-187,0 0 0,0-1-1,-25 1 1,25 0 15,0 0 203,-24-25-187</inkml:trace>
  <inkml:trace contextRef="#ctx0" brushRef="#br0" timeOffset="1.24897E6">10294 17661 0,'-25'0'47,"1"0"-16,-1 0 16,0 0 0,25 25 16,0 0-17,0-1 64,0 1 46,25 0-93,-25 0-48,25-25 1,-1 0 31,-24 25-16,25-25-31,0 0 31,0 0 32,0 0 62,-25-25-110,0 0 32,0 0 0,0 0-31,0 1 46,0-1-62,-25 0 110,0 25-48</inkml:trace>
  <inkml:trace contextRef="#ctx0" brushRef="#br0" timeOffset="1.25216E6">9252 15949 0,'0'0'0,"50"0"187,-25 0-171,0 0 15,0-24-15,-1 24-1,1 0-15,0 0 32,0 0-32</inkml:trace>
  <inkml:trace contextRef="#ctx0" brushRef="#br0" timeOffset="1.25423E6">9773 15751 0,'-24'0'78,"-1"0"-62,0 25-1,0 0 1,25-1-1,-25-24 1,1 25 0,24 0-16,-25-25 15,25 25 17,0 0 30,0-1-15,0 1-31,0 0 30,0 0-14,0 0-1,0-1 0,25-24-31,-1 0 16,-24 25-1,25-25 1,0 0 15,0 0-15,0 0 31,-1 0 0,-24-25-16,0 1 31,0-1-30,0 0 15,-24 25 46,-1 0-61,0 0-1,0 0-16,0 0 32,1 0-31,-1 0 0,0 0 30</inkml:trace>
  <inkml:trace contextRef="#ctx0" brushRef="#br0" timeOffset="1.26028E6">9823 15627 0,'-25'0'78,"0"0"-16,25-25-46,25 50 250,0-25-251,-25 25 1,25-25-1,-25 25 17,25-1 15,-25 1-32,0 0 32,24 0 0,-24 0 0,0-1-32,0 1 32,0 0-31,0 0 15,0 0-15,0 24-1,0 1 1,0-1 0,0-24-16,0 0 15,0 25 1,0-1 15,-49 50-15,49-49-1,-25-50 1,25 25-16,-25 0 16,25 0-1,0-1 17,-25-24-17</inkml:trace>
  <inkml:trace contextRef="#ctx0" brushRef="#br0" timeOffset="1.26181E6">10021 16173 0,'0'24'63,"0"1"-16,0 74 109,0-74-125,0 0-15,0 0 77,0 0-61,0 0-17</inkml:trace>
  <inkml:trace contextRef="#ctx0" brushRef="#br0" timeOffset="1.26366E6">10145 16222 0,'0'25'203,"-24"0"-171,24 0-1,0-1 31,0 1 16,24-25 16,1 0-78,-25 25-1,25-25 17,0 0-1,0 0 0,-1 0-15,1-50-1,-25 26 1,0-1 0,0 0-16,0 0 15,0 0 17,-25 25 155,1 0-171,-1 0 46,0 0-46,0 0 15,0 0-15,25 25 46</inkml:trace>
  <inkml:trace contextRef="#ctx0" brushRef="#br0" timeOffset="1.28027E6">19670 9401 0,'0'0'0,"25"0"281,0 0-281,25 0 15,24 0 1,-24 0 0,-1 0-1,1 0 1,-25 0-16,24 0 16,1 0-1,-25 0 1,49 0-1,-49 0 1,25 0-16,-26 0 16,1 0-1,0 0 1,0 0-16,0 0 16,-1 0-1,1 0 16,0 0-15,0 0 15,0 0 1,-1 0-1,1 0-16,0 0 1,0 0 0,0 0-1,-1 0 1,-24-25 0,25 25 15,0 0-16,0 0 32,0 0-31,-1 0 31,1 0 15,0 0 79,-25-25 281</inkml:trace>
  <inkml:trace contextRef="#ctx0" brushRef="#br0" timeOffset="1.30009E6">18703 8434 0,'50'0'188,"-1"-50"-188,26 0 15,49 1 1,25-1 0,297-148-16,-297 148 15,-50 0 1,25 1-1,-49 24 1,24-25-16,-50 26 16,26-1-1,-26 0 1,1 0 0,0 25-1,-1-25 1,1 1-16,-1-1 15,-24 25 1,0 0 15,0 0-31,-25-25 32,-25 25 124,-25-25-141,1 0 17,24 25-32,0 0 15,0 0 1,1 0 31,24-24 47,49 24 46,-24 0-124,0 0-1,0 0 1,-1 0 0,1 0 77,0 24-30,0-24-47,-25 25 109,0 0-110,0 0 16,0 0-15,0-1 0,0 1-1,-25 0 1,25 0 15,-25 0-15,25-1 15,0 1 16</inkml:trace>
  <inkml:trace contextRef="#ctx0" brushRef="#br0" timeOffset="1.30225E6">20737 7441 0,'-25'0'16,"25"-24"140,25 24-125,0 0 63,-25 24-16,0 1-62,0 0 15,0 0 16,0 0-16,0-1-31,0 1 47,0 0-16,0 0 16,0 0-31,49-25 234,-24 0-156</inkml:trace>
  <inkml:trace contextRef="#ctx0" brushRef="#br0" timeOffset="1.3031E6">20886 7243 0,'0'50'110,"0"-26"-79,0 1 31</inkml:trace>
  <inkml:trace contextRef="#ctx0" brushRef="#br0" timeOffset="1.30566E6">21109 7342 0,'-25'0'203,"1"0"-172,24 25 1,-25 25 30,0-50-46,25 24 15,0 1 203,0 0-171,25-25-48,0 0 1,-1 0 31,-24 25-31,25-25 30,-25 25 111,0-1 15,0 1-157,-25-25 126,1 0-63,-1 0 16</inkml:trace>
  <inkml:trace contextRef="#ctx0" brushRef="#br0" timeOffset="1.30963E6">15230 9103 0,'25'0'172,"0"0"-156,25 0-1,-1 0 1,-24 0 0,25 0-1,-26 0 16,1 0-15,0 0 15,0 0 1,0 0 30,-75 0 188,0 0-234,26 0-1,-1 0 1,0 0 0,0 0 15,0 0 0,25-24-15,-24 24-1,-1 0 1,0 0 15,0 0 219</inkml:trace>
  <inkml:trace contextRef="#ctx0" brushRef="#br0" timeOffset="1.31188E6">21357 7293 0</inkml:trace>
  <inkml:trace contextRef="#ctx0" brushRef="#br0" timeOffset="1.31272E6">21456 7516 0</inkml:trace>
  <inkml:trace contextRef="#ctx0" brushRef="#br0" timeOffset="1.31415E6">21680 6945 0,'0'25'109,"0"0"-93,-25 49 15,0-49-15,25 0 0,0 25-1,0-26-15,0 1 16,0 0-1,0 0 1,0 0-16,0-1 16,0 1-1,0 25 1,0-25 0,25-1-1,-25 26-15,25-25 16,-1-25-1,-24 49 1,25-49 0,0 25-1,49 25-15,-49-50 16,0 25 0,0-25-1,0 0 1,-1 24-16</inkml:trace>
  <inkml:trace contextRef="#ctx0" brushRef="#br0" timeOffset="1.31593E6">24061 6697 0,'25'0'156,"0"0"-140,-1 0 0,26 50-1,-25-25 1,-25-1 15,25 1-15,-25 0-1,0 0 1,24 0 0,-24 0-1,0-1 1,25-24-16,-25 25 16,0 0 15,0 25-16,0-26 32,-25 76-47,25-76 16,-24-24 0,-1 25-1,25 0 1</inkml:trace>
  <inkml:trace contextRef="#ctx0" brushRef="#br0" timeOffset="1.31791E6">24284 7243 0,'25'-25'109,"0"25"-62,0-25-16,-1 25 0,1 0 63,-25 25 0,0 0-79,0 0 17,0 0-1,0-1-31,0 1 31,-25-25-15,25 25-1,-24-25 48,24 25-47,0 0 15,24-25 125,1 0-140,0 0-1,25 0 1,-26 0 15,-24-25 32</inkml:trace>
  <inkml:trace contextRef="#ctx0" brushRef="#br0" timeOffset="1.31977E6">23838 6846 0,'-25'50'78,"0"-25"-62,25 49-1,-25-24 1,0-50 0,25 24-16,0 1 15,0 0 1,25-25 31,-25 25-32,25-25 17,0 0-17,0 0 17,-1 0-17,1 0 16,0 0-15,0 0 15,-25-25 32,0-25-48,0 1 1,0 24 0,0 0-1,0 0-15,0 1 32,-25 24 14,0-25 17,0 25-32,1 0 16,-1 0 47</inkml:trace>
  <inkml:trace contextRef="#ctx0" brushRef="#br0" timeOffset="1.32126E6">23614 6896 0,'-24'0'47,"24"25"-16,-25-1-15,25 26-16,-25-50 15,25 25 1,0 0 15,0-1 0,0 1-15,0 0 15,0 0-15,25-25 93,0 0-93,-1 0 46,-24-25 16,0 0-78,0 0 47,0 1 16,0-1-16,0 0-32,0 0 1,0 0 15,0 1-15,-24 24 109</inkml:trace>
  <inkml:trace contextRef="#ctx0" brushRef="#br0" timeOffset="1.32291E6">23391 6921 0,'0'24'47,"0"1"-16,-25-25-31,25 25 16,0 0 15,0 0-16,0-1 1,0 1 15,0 0 32,0 0-48,0 0 32,25-25 63,0 0-79,0-25 78,-25 0-31,0 0-46,0 0-1,0 1 0,0-1-15,0 0 31,0 0 31,0 0-47</inkml:trace>
  <inkml:trace contextRef="#ctx0" brushRef="#br0" timeOffset="1.32439E6">23218 6970 0,'0'50'156,"0"-1"-140,0-24-1,0 0 1,0 0 0,0 0 15,0-1 0,0 1 0,24-25-15,-24 25 31,0 0-31</inkml:trace>
  <inkml:trace contextRef="#ctx0" brushRef="#br0" timeOffset="1.32929E6">22945 7020 0,'0'25'78,"0"-1"-31,-25-24-31,25 25-1,0 0 1,0 0 0,0 0-1,0 24-15,0-24 16,0 0-1,0 24 1,0-24 0,0 0 31,0 0 15,25 0-31,-1-25 1,-24-25 77,0 0-47,0 0-15,0 0-15,0 1-17,0-1 16,0 0-15,0 0 15,0 0-31,0 1 16,0 48 312,0 1-297,0 0-15,0 0-16,0 0 31,0-1-15,0 1-1,0 0 64,25 0-1,-25 0 15,25-25-77,0 0 31,0 0 47,-25-25-47,0 0-1,0 0 33,0 0-48,0 1-16,0-1 1,0 0 31,0 0-16,0 0-31,0 1 31,0-1 16,0 0-15,0 0-1,0 0 156,-25 25-171,0 0 0,0 0 62,0 0 78</inkml:trace>
  <inkml:trace contextRef="#ctx0" brushRef="#br0" timeOffset="1.33046E6">22721 7094 0,'0'25'125,"0"25"-110,0-1 1,0 1-16,0-1 16,0 1-1,0 0 1,0-26 31,0 1 78</inkml:trace>
  <inkml:trace contextRef="#ctx0" brushRef="#br0" timeOffset="1.33176E6">22399 7169 0,'0'0'0,"0"24"156,0 1-141,0 25 1,0-25 0,0 24-1,0 1-15,0-25 16,0-1 0,25 51-1,-25-50 1,0-1 15</inkml:trace>
  <inkml:trace contextRef="#ctx0" brushRef="#br0" timeOffset="1.33492E6">22077 7218 0,'-25'0'329,"25"25"-298,-25 0 16,25 0-32,-25-1 1,25 1 15,0 0 0,0 0 1,0 0-1,0-1 16,0 1-16,0 0-31,0 0 16,0 0 15,0-1 0,0 1 16,25-25-31,0 0 15,0 0-15,-1 0 15,1 0-31,-25-25 47,0 1 0,25 24-32,-25-25 1,0 0-1,0 0 1,0 0 15,0 1 1,0-1-1,0 0-16,0 0 1,0 0 15,0 1 16,0-1-47,-25 0 110,0 25-79,1 0 16,-1 0 31</inkml:trace>
  <inkml:trace contextRef="#ctx0" brushRef="#br0" timeOffset="1.33856E6">22449 8086 0,'49'0'172,"1"-24"-141,-25 24-15,24 0-1,-24 0-15,0 0 16,0 0 15,-25-25 63</inkml:trace>
  <inkml:trace contextRef="#ctx0" brushRef="#br0" timeOffset="1.33975E6">22449 8260 0,'24'0'203,"1"0"-187,99-25 0,-74 0-1,-1 25 1,-24 0-1,0 0-15,0 0 32,0 0-1</inkml:trace>
  <inkml:trace contextRef="#ctx0" brushRef="#br0" timeOffset="1.34134E6">23168 7789 0,'-25'0'250,"25"24"-250,-25-24 16,1 25-1,-1-25 1,25 25 0,-25 0-16,0 24 15,25-24 1,-25 0-1,25 25-15,-25-50 16,25 25 0,0 24-1,0-24 1,0 25 0,0-26-1,0 1 16,0 0-31,0 0 32,0 24-1,0-24-31,0 0 16,25-25-1,-25 25 1,25-25-1,-25 25 1,25-25 0,0 24-1,0-24 17</inkml:trace>
  <inkml:trace contextRef="#ctx0" brushRef="#br0" timeOffset="1.3445E6">24259 7813 0,'25'0'157,"-25"25"-126,25-25-31,0 25 16,-25 0-1,25 0 1,-25-1 15,0 1-31,24-25 16,-24 25-1,0 0 48,25-25-63,-25 25 62,0 0-30,0-1-1,0 1-31,-25 25 31,1-1 0,-1-24-15,25 0-16,0 0 16,-25 0-1,25-1 1,-25-24-16,25 25 15,-25-25 64,1 25-64,-1-25 32</inkml:trace>
  <inkml:trace contextRef="#ctx0" brushRef="#br0" timeOffset="1.37264E6">23267 7987 0,'0'25'266,"0"0"-250,0 0-16,0-1 15,0 1 32,0 0 47,0 0-47,0 0-32,0-1 17,0 26 93,0-25 375</inkml:trace>
  <inkml:trace contextRef="#ctx0" brushRef="#br0" timeOffset="1.37408E6">23267 8285 0,'0'-25'110,"25"0"-95,0 0 32,-25 1-16,25 24 1,-25-25-1,24 0-15,-24 0 15,25 25 16,-25-25 15,25 25-31,-25-24 1,25-1-32,0 0 93,-1 0-61</inkml:trace>
  <inkml:trace contextRef="#ctx0" brushRef="#br0" timeOffset="1.37789E6">23490 8012 0,'-24'0'94,"24"25"-78,-25-25-1,0 25 1,25-1 15,0 1-15,-25-25 0,25 25-16,0 0 78,0 0-47,0-1 16,25-24 0,0 0-16,0 25 0,-1-25 0,1 0 1,0 0-32,0 0 15,0 0 17,-1 0-1,1 0-16,0 0 17,-25-25 46,0 1-63,0-1 17,0 0-1,0 0-15,0 0 15,-25 25-31,0 0 15,1-24 17,-1 24-1,0-25-15,0 25-1,0 0 48,1 0 15</inkml:trace>
  <inkml:trace contextRef="#ctx0" brushRef="#br0" timeOffset="1.3805E6">23887 7937 0,'0'25'109,"-25"0"-93,1 0-1,24 0 220,0 0-110,0-1-78,24-24 250,1 0-251,0 0-14,0 0-1,0 0-15,-1 0 46,1 0-15,-25-24 125,25-1-157,0 0 1,-25 0 31,0 0-16,0 0 16,0 50 219,0 0-251,0 0 1,0 0 0,0 0-16,0-1 15,0 1 16,0 0-15,0 0 15,0 0-15,0-1 31,0 1-32</inkml:trace>
  <inkml:trace contextRef="#ctx0" brushRef="#br0" timeOffset="1.38223E6">24507 8384 0,'0'-25'203,"0"0"-172,25 25 94,-25 25 266,0 0-360,0 0-16,0 0 1,0-1-16,0 1 31,0 0-15</inkml:trace>
  <inkml:trace contextRef="#ctx0" brushRef="#br0" timeOffset="1.38376E6">24631 8359 0,'0'25'109,"0"0"-78,0 0-15,0-1 0,0 1 15,0 0 16,0 0-16,25-25 31,0 0-30,0 0-17,0-50 1,-1 25 15,-24 1 16,25-1 0,-25 0-31,-25 0 109,1 25-110,-1 0 1,0 0-1,0 0 17,0 0 93</inkml:trace>
  <inkml:trace contextRef="#ctx0" brushRef="#br0" timeOffset="1.40245E6">23391 8136 0,'25'0'453,"0"0"-422,0 0-31,-1 0 16,1 0-1,25 0 1,-25 0 0,-1 0-16,1 0 15,0 0 1,0 0-1,24 0 17,-24 0-17,0 0 1,0 0 15,0 0-31,-1 0 16,1 0 15,0 0-15,0 0 31,0 0-16,-1 0 47,1 0-78,0 0 62</inkml:trace>
  <inkml:trace contextRef="#ctx0" brushRef="#br0" timeOffset="1.40445E6">23242 8136 0,'25'0'110,"25"0"-79,-25 0-16,-1 0 17,1 0-17,0 0 1,0 0 0,0 0 15,-1-25-16,1 25 1,0 0 15,0 0-31,0 0 32,24 0-17,-24 0 1,0 0-16,0 0 31,-1 0-15,1 0-1,0 0 17,0 0-17,0 0 1,-1 0 15,1 0 32,0 0-17,0 0 17,0 0-47,-1 0 15,1 0-16,0 0 1,0 0 0,0 0 31</inkml:trace>
  <inkml:trace contextRef="#ctx0" brushRef="#br0" timeOffset="1.40935E6">23292 7739 0,'0'25'219,"25"0"-203,-25-1-1,0 1 17,0 0 46,0 0-47,25-25 16</inkml:trace>
  <inkml:trace contextRef="#ctx0" brushRef="#br0" timeOffset="1.41101E6">23565 7689 0,'-25'0'94,"25"25"-63,0 0 16,0 0 0,-25 0-32,25-1 1,0 1 31,0 0-16,0 0 16,25-25-31,0 0 62,0 0-47,24 0 16,-49-25 31,0 0-16,0 0-15,0 1-15,0-1-32,0 0 31,0 0 0,-25 0 16</inkml:trace>
  <inkml:trace contextRef="#ctx0" brushRef="#br0" timeOffset="1.41388E6">23813 7665 0,'0'24'172,"0"1"-172,0 0 94,25-25 156,-1 0-188,1 0-46,0 0 31,0 0 15,0 0 1,-25-25 46,0 0 0,0 1 63,0-1-62,0 0-64,0 0 17,0 50 203,0 0-251,0 0-15,0-1 16,0 1-1,0 0 17,0 0-1,0 0 31,0-1-15,0 1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5:36:2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5929 5854 0,'49'0'188,"26"0"-173,24 25 1,-25-25 0,26 25-1,-1-25-15,-25 24 16,224-24-1,-199 0 1,0 0 0,25 0-1,-49 0 1,-1 0 0,25 0-1,-24 0 1,98 0-1,-98 0-15,-26 0 16,1 0 0,-25 0-1,24 0 1,1 0-16,0 0 16,-26 0-1,1 0 1,0 25-1,0-25-15,0 0 32,-1 0-1</inkml:trace>
  <inkml:trace contextRef="#ctx0" brushRef="#br0" timeOffset="5246.0628">5259 14089 0,'50'0'203,"98"0"-187,-73 0-1,24 0 1,25-25 0,-25 25-1,25 0-15,-25 0 16,26-25 0,-1 25-1,-50 0 1,0 0-16,1 0 15,-1 0 1,100 0 0,-125 0-1,26 0 1,-50 0 0,-25-24-1,24-1 1,1 25 203,25 0-204,24-25 1,-24 25-1,49 0 1,248 0 0,-148-25-1,-26 25-15,26 0 16,-25 0 0,-1 0-1,-24 0 1,25 0-1,198 0 1,-223 0 0,-1 0-16,-48 0 15,-1 0 1,-25 0 0,-24 0-1,-25 0 1,49 0 249,0-25-249,26 25 0,48-24-1,-23 24-15,23 0 16,26 0 0,24 0-1,-49 0-15,25 0 16,24 0-1,26 0 1,-26 0 0,50 0-1,-74 0 1,-75 0 0,0 0-16,-24 0 15,73 0 1,-123 0-1,25-25 1,-25 25 0,49 0 281,149 0-282,-124 0 1,25 0-16,0 0 31,1 0-15,346 0-16,-273 0 15,-74 0 1,25 0 0,-25 25-1,25-1 1,-25 1-16,0-25 15,0 0 1,-25 0 0,-24 0-16,-26 0 15,1 0 1,-1 0 203,26 0-204,-26 0 1,76 0 0,-26 0-16,0 0 15,50 0 1,-75 0-1,-24 0 1,24 0 0,75 0-16,-99 0 15,-26 0 1,26 0 0,-25 0-1,24 0-15,26 0 16,-25 0-1,24 0 1,-24 25 0,24 0-16,-24-25 15,-1 0 1,26 0 0,-26 0-1,26 0 1,-1 0-1,100 0 1,-125 0 0,1 0-16,-1 0 15,26 0 1,-25 0 0,-1 0-1,-24 0-15,25 0 16,-26 0-1,1 0 1,0 0 0,25 0 15,-26 0-31,26 0 16,-25 0 15,0 0 47,-1 0-62,1 0 15,0 0 0,25 0 16,-26 0-16,1 0 0,25 0 282,-25 0-313,-1 0 16</inkml:trace>
  <inkml:trace contextRef="#ctx0" brushRef="#br0" timeOffset="11968.3105">1662 15255 0,'0'-25'78,"25"25"0,0 0-31,24 0-47,1-25 16,25 25 0,-1-25-1,0 25 1,-24 0-1,24 0-15,-24 0 16,-25 0 0,24 0-1,1 0 1,0 0-16,24 0 16,-24 0-1,-1 0 1,-24 0-16,0 0 15,24 0 1,1 0 0,-25 0-1,99 0 1,-99 0 0,24 0-16,1 0 15,-25 0 1,0 0-1,24 0 1,-24 0 0,25 0-1,-26 0 1,1 0 0,0 0-1,0 0 1,0 0-1,24 0 1,-24 0 0,0 0-1</inkml:trace>
  <inkml:trace contextRef="#ctx0" brushRef="#br0" timeOffset="15001.1624">5259 15156 0,'0'-25'328,"25"25"-125,24 0-172,-24 0-15,0 0 0,0 0-1,0 0 1,24 0 15,-24 0-15,0 0-1,0 0-15,-1 0 32,26 0-17,-25 0 16,0 0-15,-1 0 0,1 0-16,25 0 31,-25 0 0,24 0-15,-24 0 15,49 0-15,-49 0-1,25 0 1,-25 0 0,-1 0-16,1 0 15,0 0 1,0 0-1,0 0 17,0 0-17,-1 0 1,1 0 46,0 0-30,0 0-17,0 0 1,-1 0 93</inkml:trace>
  <inkml:trace contextRef="#ctx0" brushRef="#br0" timeOffset="17977.3112">5209 13097 0,'0'0'0,"0"25"46,0-1-14,0 1-17,-24 0 1,24 25 0,-25-1-1,0 1-15,25-25 16,0 24-1,0-24 1,-25 0-16,25 0 16,0 0 15,0-1-15,0 1-16,0 0 15,0 0 16,0 0-15,0-1 0,0 1-1,0 0 17,0 0-17,0 0 16,25-25-15,-25 24 0,25 1-1,0-25 1,-25 25 0,24 0-1,1-25 1,0 0-1,0 49 1,24-24 15,-24-25 16,-25 25-31,25-25-1,0 0 1,0 0 0,-1 0 15,-24 25-15,25-25-1,0 0-15,0 0 31,0 0-15,-25-25 0,24 25-1,1-25 1,0 0 0,-25 1-1,0-1 1,0 0-1,25 25-15,-25-25 16,0 0 15,0 1-15,0-1 0,0 0-1,0 0-15,0 0 16,0 1 15,0-1-15,0-25-1,0 25 1,0-24 0,0-1-1,-25 50 1,25-49-1,-25 49 1,25-25 0,-25 0-1,1 0-15,-1 25 16,0-25 15,0 1-15,0 24-1,25-25 1,-24 25 0,-1 0-1,0 0 17,-25 0-17,26 0 1,-1 0 15,0 0-15,0 0-1,25 25 17,-25-25-17</inkml:trace>
  <inkml:trace contextRef="#ctx0" brushRef="#br0" timeOffset="20353.2025">2506 5978 0,'74'0'141,"-24"0"-125,-1 0-1,1 0-15,74 0 16,-75 0-1,26 0 1,-1 0 0,-24 0-1,-25 0-15,0 0 16,24 0 0,-24 0 15,25 0-16,-26 0 1,26 0 0,-25 0-16,0 0 109,24 0-46,-24 0-32</inkml:trace>
  <inkml:trace contextRef="#ctx0" brushRef="#br0" timeOffset="23105.5506">2530 5879 0,'25'0'94,"25"0"-79,-1 0 1,1 0 0,-25 0-1,24 0 1,1 0 0,24 0-16,-49 0 15,25 0 1,-25 0-1,24 0 1,1 0 0,49 0-1,-74 0-15,0 0 16,24 0 0,1 0-1,-25 0 1,24 0 15,-24 0-31,0 0 94,0 0-32,0 0-46,-25 25 0,24-25-1</inkml:trace>
  <inkml:trace contextRef="#ctx0" brushRef="#br0" timeOffset="24592.7602">2654 4688 0,'0'-25'125,"75"25"-125,-1 0 16,25 0-1,50 0 1,-25 0 0,50 0-16,-75 0 15,50 0 1,-75 0-1,-24 0-15,-25 0 16,0 0 0,-1 0-1,1 0 32</inkml:trace>
  <inkml:trace contextRef="#ctx0" brushRef="#br0" timeOffset="25833.9601">2729 4762 0,'0'0'0,"-25"0"32,0 0 14,50 0 64,49 0-95,1 0 1,24 0-16,25 0 16,25 0-1,-25 0 1,0 0 0,-50 0-16,1 0 15,-26 0 1,-24 0-1,0 0-15,25 0 16,-26 0 0,1 0 15,0 0-31</inkml:trace>
  <inkml:trace contextRef="#ctx0" brushRef="#br0" timeOffset="39486.6166">2630 7193 0,'24'0'234,"1"0"-218,0 0-1,0 0-15,0 0 16,49 0-1,-24 0 1,-1 0-16,26 0 16,-26 0-1,26 0 1,-26 0 0,26 0-16,-1 0 15,1 0 1,-1 0-1,0 0 1,-24 0-16,24 0 16,-24 0-1,24 0 1,26 0 0,197 0-1,-197 0 1,-26 0-1,25 0 1,25 0-16,-49 0 16,24 0-1,0 0 1,0 0-16,1 0 16,-1 0-1,-25 0 1,1 0-1,73 0 1,-48 0 0,-51 0-16,50 0 15,1 0 1,-51 0 0,1 0-1,-25 0 1,-1 0-1,1 0-15,0 0 32,25 0-17,-26 0 1,1 0 0,0 0-1,0 0 1,0 0-1,0 0 1,-1 0 15,1 0 32,25 0-48,-25 0 1,-1 0 0,1 0-1,0 0 1,25 0 0,-26 0-1,1 0 1,0 0-1</inkml:trace>
  <inkml:trace contextRef="#ctx0" brushRef="#br0" timeOffset="45823.8136">5457 16197 0,'25'0'188,"0"0"-157,0 0-31,0 0 16,24 0-1,1 0-15,24 0 16,1 0 0,-1 0-1,-24 0-15,24 0 16,0 0 0,-24 0-1,25 0 1,-26 0-1,1 0 1,-1 0 0,1 0-1,0 0-15,74 0 16,-75 0 0,1 0-1,-1-24-15,26 24 16,-26 0-1,1 0 1,0 0 0,-1 0-1,-24 0 1,25 0 0,-1 0-1,1 0-15,24 0 16,-49 0-1,0 0 1,25 0 0,-1 0-1,-24 0-15,25 0 16,-1 0 0,1 0-1,-1 0 1,26 0-1,-50 0 1,24 0-16,-24 0 16,25 0-1,-1 0 1,-24 0 218,0-25-218,198 0 0,-124 25-1,75 0 1,24 0-16,26 0 15,-1-25 1,-25 25-16,50 0 16,-24 0-1,-26 0 1,0 0 0,1 0-16,-25 0 15,-1 0 1,-49 0-1,25 0 1,-50 0 0,-24 0-16,-26 0 15,-24 0 1,0 0 0,74 0 249,199 0-249,-174 0-16,25 0 15,-25 25 1,-25-25 0,50 0-16,-50 25 15,0-25 1,-24 0 0,49 25-1,-75-1 1,26-24-16,-26 0 15,26 0 1,-26 0 0,50 0-1,-24 0 1,-1 0 0,75 0-16,-75 0 15,1 0 1,-1 0-1,-24 0 1,0 0-16,-1 0 16,-24 0-1,0 0 1,0 0 0,74-24 187,25 24-188,248-25 1,-174 25 0,1-25-1,74 0 1,-50 0-1,-25 25-15,-24-24 16,-25 24 0,24 0-1,100 0 1,-124 0 0,-25 0-1,-25 0 1,25 0-16,-74 0 15,24 0 1,-24 0 0,24 0-1,-24 0-15,24 0 16,1 0 0,24 0-1,-49 0 1,24 0-16,-24 0 15,49 0 1,-50 0 0,26 0-1,-25 0 1,24 0 0,25 0-1,-24 0-15,-26 0 16,-24 0-1,0 0 1</inkml:trace>
  <inkml:trace contextRef="#ctx0" brushRef="#br0" timeOffset="48898.6207">5606 14188 0,'25'0'15,"25"0"1,-1 0 0,50 0-1,50 0 1,-25 0-1,50 0 1,0 0 0,-26 0-16,51 0 15,49 0 1,-50 0 0,348 0-1,-323 0 1,-49 0-16,-25 25 15,-50 0 1,0-25 0,0 0-1,-24 0-15,24 0 16,-25 0 0,-24 0-1,0 0 1,-26 0-1,1 0-15,0 0 204,49 0-189,1 0 1,24 0-1,25 0 1,50-25-16,24 25 16,1-25-1,24 25 1,223 0 0,-297 0-1,0 0 1,-25 0-16,0 0 15,-25 0 1,-24 25 0,-1-25-1,-49 0 1,0 0 0,49 50-16,-24-50 234,24 0-218,100-25-1,24-25 1,75 25-16,521-49 15,-497 49 1,-24 0 0,-74 25-1,-26 0 1,-73 0 0,-26 0-1,-24 0-15,-1 0 16,26 0-1,-51 0 1,1 0 234,25 0-234,0 0-16,24 0 31,50 0-31,248 0 16,-273 25-1,50 0 1,-50-25-1,0 0 1,1 0 0,-1 0-16,-25 0 15,26 0 1,-26 0 0,0 0-16,1 0 15,-26 0 1,26 0-1,98 0 1,-98 0 0,-1 0-1,-24 0-15,0 0 16,-1 0 0,26 0-1,-1 25-15,0-25 16,1 0-1,-1 0 1,1 0 0,-26 0-1,26 0 1,49 0 0,-75 0-1,1 0-15,-1 0 31,26 0-31,-25 0 16,24 0 0,-49 0 15</inkml:trace>
  <inkml:trace contextRef="#ctx0" brushRef="#br0" timeOffset="51298.3061">1538 17388 0,'0'0'0,"25"0"203,25 0-203,-1 0 16,249 0-1,-174 0 1,0 0-1,25 0 1,-75 0 0,1 0-16,24 0 15,-50 0 1,1 0 0,24 0-1,1 0-15,-26 0 16,26 0-1,-25 0 1,-1 0-16,-24 0 16,0 0-1,0 0 1,-1 0 15,1 0-31,0 0 156,49 0-140,-49 0 0,0 0-1,0 0-15,0 0 16,-1 0 31</inkml:trace>
  <inkml:trace contextRef="#ctx0" brushRef="#br0" timeOffset="53874.6638">5284 17314 0,'0'-25'47,"25"25"94,-1 0-110,1 0-15,0 0-1,25 0 1,-1 0-1,75-25-15,-74 25 16,-25 0 0,-1 0-1,26 0 1,-25 0 0,24 0-16,1 0 15,0 0 1,24-25-1,-49 25 1,0 0-16,-1 0 16,1 0-1,0 0 1,0 0 46</inkml:trace>
  <inkml:trace contextRef="#ctx0" brushRef="#br0" timeOffset="55313.946">5383 17363 0,'25'0'156,"49"0"-140,-24 0-1,-25 0 1,24 0 0,26 0-1,-1 0 1,-24 0 0,123-25-16,-123 25 15,-1 0 1,-24 0-1,25 0 1,0 0 0,-26 0-16,1 0 15,0 0 1,0 0 62,0 0-47,-1 0-15,1 0 15,0 0-15,-25-24 15</inkml:trace>
  <inkml:trace contextRef="#ctx0" brushRef="#br0" timeOffset="61475.7669">6326 7144 0,'0'0'0,"24"0"31,26 0-15,24 0-16,1 0 15,24 25 1,0-25-1,0 24 1,-24-24-16,-1 0 16,-24 0-1,24 0-15,-49 0 16,0 0 0,0 0-1,24 0-15,-24 0 31</inkml:trace>
  <inkml:trace contextRef="#ctx0" brushRef="#br0" timeOffset="63337.4772">2853 7342 0,'25'0'32,"-1"0"-17,26 0-15,25 0 16,-1 0-1,50 0 1,-25 0 0,50 0-16,-25 0 15,-25 0 1,0 0 0,-24 0-1,-1 0 1,150 0-1,-125 25-15,-25-25 16,25 0 0,-24 0-1,-1 0 1,25 0 0,-24 25-1,-1-25 1,25 0-16,26 0 15,147 0 1,-172 0 0,-26 0-1,0 0 1,26 0-16,-1 0 16,25 0-1,0 0 1,-25-25-1,-24 25 1,-1 0-16,0 0 16,1 0-1,74 0 1,-100 0 0,50-25-1,-49 25 1,49 0-16,-49 0 15,24-25 1,-24 25 0,24-24-1,-49 24-15,0 0 16,0 0 0,49 0-1,-49 0 32,-25-25 16,0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3:55:50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 12923 0,'24'0'156,"100"0"-141,-74 0-15,0 0 16,-26 0 0,1 0-1,0 0 1,25 0 109,-26 0-94,1 0-15</inkml:trace>
  <inkml:trace contextRef="#ctx0" brushRef="#br0" timeOffset="792.576">1290 12774 0</inkml:trace>
  <inkml:trace contextRef="#ctx0" brushRef="#br0" timeOffset="1632.8817">1290 13196 0</inkml:trace>
  <inkml:trace contextRef="#ctx0" brushRef="#br0" timeOffset="23443.1645">2158 14585 0,'25'0'125,"0"0"-94,-50 0 156,0 0-171,-148 75 0,98-26-1,1 1 1,-1-1-1,26 1-15,-1 0 16,25-1 0,1 1-1,24-25 1,0 24 0,0 1-16,0 24 15,0-24 1,0 24-1,0 1 1,0-26-16,24 100 16,1-99-1,-25-25 1,25-1 15,-50-24 219,0 0-250,1-24 16,-26 24-1,25-25 1,0 25 15,25-25-15,-24 0 125,24 0-126,-25 25 1,25-24-16,49 24 203,-24 24-187,0 1-1,0 0 16,-25 0-15,0 0 0,25-25-1,-25 24 1,0 1 0,24-25-1,1 0 313,-25-49-312,25 24 0,-25 0-1,25 0-15,-25 0 31,0 1 1,25-1-17,-25 0 126</inkml:trace>
  <inkml:trace contextRef="#ctx0" brushRef="#br0" timeOffset="26754.0154">993 16272 0,'24'0'125,"1"0"-94,0 0-15,-25 25-1,0-1 48,0 1-32,0 0-15,0 50-1,0-51 16,0-48 423,0-1-408,0 0-46,0-25 63,0 25-32,0 1 79,25 24-64,0 0 33,-1 0-17,-24-25-15,25 25-31,0 0 62,-25 25 453,0-1-344</inkml:trace>
  <inkml:trace contextRef="#ctx0" brushRef="#br0" timeOffset="29132.7834">1315 16321 0,'0'25'94,"0"0"-78,25-25-1,24 0 1,-24 0 0,0-25-1,0 25 17,-25-25 14,0 1-14,0-26-1,25 50-31,-25-25 16,0 0 15,-25 25 234,0 0-249,0 0 47,0 0-32,25 25-16,-24-25 48,24 25-47,0 0-1,-25 0 1,25-1 46,0 1-15,0 0-31,0 0-16,0 0 62,0 0-30,0-1-1,25-24-16,-1 0 17,1 0-17,0 0 17,0 25-17,0-25 16,-1 0 63,1 0-94,0 0 16</inkml:trace>
  <inkml:trace contextRef="#ctx0" brushRef="#br0" timeOffset="31930.2801">1637 16173 0,'0'24'78,"0"1"-63,25 0 1,-25 0 0,0 0 15,0-1 16,25-24-32,-25 25-15,0 0 16,0 0 46,0-75 173,0 25-220,0-24 1,0 24 0,0 0 31,0 0-16,25 1-16,-25-1 32,25 25 0,-1 0 94,1 0-110,-25 25-15,25-1-1,-25 1 1,0 0 15,0 25-15,25-26 15,-25 1 0,0 0-15,0-99 265,0 49-265,0 0-1,25 0 1,-25 0 15,49 25 79,-49-24-95,25 24 1,0 0 62,0 0-31,0 24-16,-25 1 0,0 0-15,0 0 15,0 0 32,0-1-32,0 1 0,24-25 63,-24 25-94,25-25 16</inkml:trace>
  <inkml:trace contextRef="#ctx0" brushRef="#br0" timeOffset="34323.7568">2282 16197 0,'-24'0'203,"-1"0"-140,0 0-48,25 25 17,-25-25-17,25 25 16,0 0-15,-25-25-16,25 25 31,0-1 16,0 1 0,0 0-31,0 25-1,0-25 1,25-25 0,0 0-1,0 0 63,24-25-46,-49 0-1,25 0-16,-25-25 1,0 26 0,0-1 15,0 0 0,0-25 0,0-24-15,0 49 15,0 50 172,0 0-187,0 0 0,0-1-1,0 1 1,25 25-16,-25-25 31,25-25 0,-25 24-15,0 1 15,25-25-15,-1 25 15,1 0-15,0-25 31,0 0-16,0 0 16</inkml:trace>
  <inkml:trace contextRef="#ctx0" brushRef="#br0" timeOffset="35412.9281">2555 16148 0,'0'25'187,"0"-1"-171,25 26-16,-25-25 15,0 0 1,25 24 0,-25-24 15</inkml:trace>
  <inkml:trace contextRef="#ctx0" brushRef="#br0" timeOffset="36319.2549">2530 16024 0</inkml:trace>
  <inkml:trace contextRef="#ctx0" brushRef="#br0" timeOffset="39396.0726">2654 16123 0,'25'0'109,"-25"25"-62,25-25-31,-25 25-16,0-1 78,25 1-63,-25 0 17,0 0-17,0 0 16,0-1 32,0-48 437,0-26-469,0 25 0,0 0 16,25 25 16,-1 0 109,1 0-141,0 0 16,0 0 0,0 0 62,-25 25-78,0 0 16,0 0-47,24-25 31,-24 25-15,0-1 78</inkml:trace>
  <inkml:trace contextRef="#ctx0" brushRef="#br0" timeOffset="50869.2772">3225 16173 0,'-25'0'172,"0"24"-140,1-24-1,24 25 16,-25-25-32,0 0 17,25 25-17,0 0 16,0 0-15,0-1 31,0 1-31,0 0 30,0 0 17,25-25 15,0 0-47,-1 0 32,1 0-48,-25-25 1,25 25 0,-25-25-16,0 0 47,25 25-16,-25-24-16,0-1 1,0 0 0,0 0 15,0-24-15,0 24-1,0-25 16,0 25-15,0 1 0,0-1-1,-25 0 1,0 25 0,25-25 30,-25 25 1,25-25-31,-24 25 46,-1 0 63,25 25 79,0 0-189,0 0 16,0 0-15,0-1 0,25 1-16,-25 0 31,0 0-15,24-25 46,-24 25-31,0-1 47,25-24-78,-25 25 32,25-25-17,-25 25 1,25-25 15,-25 25-15,25-25-1,-25 25 17,49-25 15,-24 0 406,0 0-438,-25 24 1,25-24 0,-1 0 15,1 0-16,0 0 1,0 0 15,0 0-15,-1 0 46,1 0-46,0 0 93,-25-24-62,0-1-31,0 0-16,0 0 62,0 0-15,0 1-15,0-1 61,-25 25 126,0 0-188,1 0 79,24 25 15,-25-25-110,25 24 17,-25-24-17,0 0 16,25 25 1,0 0 30,0 0-46,0 0-1,0-1 1,0 1 0,0 0-1,25 0 17,0-25-32,-25 25 15,49 0 1,-24-25-1,0 0 1,0 24 0,0-24 31,-1 0-16,1 0-16,0 0 1,0 0 0,0 0-1,-1 0-15,-24-24 16,0-1 15,25 25-31,-25-25 31,25-25 1,-25 25-1,0 1-31,0-26 31,25 50-15,-25-25 15,-50-49 235,1 49-251,24 0 1,0 25 0,25 25 327,0 0-311,0 0 14,25-25 1,-25 24-31,25-24 15,-1 0 0,1 0-15,0 0 0,0 0-1,0 0 32,-1 0 0,1 0 172,-25-24 1562,25 24-1718,0 0-32,0 0 0,-25-25 16,25 25-31,-1 0 780,-24-25-639,0 50 374,0 0-515,0-1 30,0 1 1,0 0 16,0 0-16,0 0 0,0-1-16,0 1 47,0 0 0,0 0 16,0 0 15,25-25-46,0 25-16,0-25-32,0 0 16,-1 0-15,1 0 0,-25 24-1,25-24 63</inkml:trace>
  <inkml:trace contextRef="#ctx0" brushRef="#br0" timeOffset="134675.801">13866 13395 0,'50'0'360,"-25"0"-345,24 0 1,1 0-1,-1-25-15,-24 25 16,0 0 0,0 0-1,-25-25 1</inkml:trace>
  <inkml:trace contextRef="#ctx0" brushRef="#br0" timeOffset="136838.9382">14982 13345 0,'25'0'172,"50"0"-156,-26 0-1,26-25-15,-26 25 16,-24 0 0,0 0-1,0 0-15</inkml:trace>
  <inkml:trace contextRef="#ctx0" brushRef="#br0" timeOffset="161664.1513">13941 14982 0,'49'0'188,"-24"0"-173,25 0-15,-26 0 16,1 0 0,0 0-1,0 0 1,0 0 0,-1 0-16,1 0 15,0 0 1,25 0-16,-26 0 31,26 0-15,-25 0 15,0 0-31,-1 0 16,1 0 15,0 0-31,0 0 15,0 0 1,24 0 0,1 0-1,-25 0 17,0 0-17,24 0 1,-24 0-1,0 0 1,0 0 0,24 0-16,-24 0 15,25 0 1,-1 0 0,1 0-16,-1 0 15,1 0 1,-25 0-1,24 0 1,-24 0-16,25 0 31,-50 25-15,25-25 0,24 0-16,1 0 31,-25 0-31,24 0 15,-24 0 1,0 0 0,0 0-1</inkml:trace>
  <inkml:trace contextRef="#ctx0" brushRef="#br0" timeOffset="164721.9769">18480 15007 0,'49'0'235,"-24"0"-220,25 0-15,-25 0 16,-1 0 0,1 0-1,0 0 1,0 0-1,0 0 1,-1 0 0,1 0-1,0 0 1,0 0 0,0 0-1,0 0 1,24 0-16,-24 0 15,25 0 17,-26 0-17,1 0 1,0 0 0,0 0 15,0 0-31,-1 0 15,1 0 1,0 0 15</inkml:trace>
  <inkml:trace contextRef="#ctx0" brushRef="#br0" timeOffset="168623.7097">14015 13444 0,'25'0'234,"0"0"220,-1 0-423,1 0-16,25 0-15,-25 0 16,-1 25 0,1-25-1,0 25-15,0-25 16,0 0 0,-1 0-1,1 0 1,0 0-1,0 0 1,0 0 0,-1 25-1,1-25 1,0 0-16,0 24 16,0-24-1,24 0 1,-24 0 15,0 25-15,0-25-16,24 0 15,-24 0 17,25 0-32,-25 25 15,24-25 1,1 25-1,24-25-15,1 0 16,-26 25 0,26-25-1,-1 0 1,-24 24-16,-1 1 16,1-25-1,24 0 1,-24 0-1,-25 25 1,-1-25-16,26 25 16,-25-25-1,25 0 1,-26 0 0,26 0-1,-25 0 1,0 0-16,-1 0 15,1 0 1,-25 25-16,25-25 16</inkml:trace>
  <inkml:trace contextRef="#ctx0" brushRef="#br0" timeOffset="171022.6808">15255 13320 0,'0'50'156,"25"-50"-156,25 49 16,-1-24-1,-24 0 1,0-25 0,0 25-1,-1 0 1,1-25 31,-25 24-32,25-24 1,0 0 0,-25 25-1,25-25 1,-1 0 62,-24 25-78,25-25 16,0 25-1,0-25 32,-25 25-47,50-25 16,-50 24-1,24-24 17,-24 25-17,25-25 1,-25 25 31,50-25 93,-25 25-124,-1-25 15</inkml:trace>
  <inkml:trace contextRef="#ctx0" brushRef="#br0" timeOffset="172285.3814">16074 13593 0,'0'50'78,"25"-26"-63,-25 1 1,24 25 0,-24-1-1,25-24-15,-25 0 16,0 0 15</inkml:trace>
  <inkml:trace contextRef="#ctx0" brushRef="#br0" timeOffset="173484.0273">16024 13469 0</inkml:trace>
  <inkml:trace contextRef="#ctx0" brushRef="#br0" timeOffset="177212.6603">16223 13568 0,'24'0'125,"1"0"-110,-25 25 1,50 0-1,-50 24-15,25-24 16,-1-25 0,-24 25-1,0 0 1,25 0 0,-25 24 15,0-24 0,0 0 32,0-75 140,0 1-188,0 24 17,0 0-17,0 0 16,0 0 16,0 1-31,0-1 0,0 0 15,25 25-16,0 0 48,0 0-32,-1 0 0,1 0 32,-25 25-16,25-25-32,-25 25 1,0-1-16,25 1 31,-25 0-15,0 0 15,25-25 16,-25 25-31,0-1-1,24-24 17,1 0 14,0 0-14,0 0-17,-25-24 17,0-1-17,25 25 1,-25-25-1,0 0 17,0 0-32,0-24 15,0-1 1,0 25 0,0 1-1,0-1 1,0 0-1,0-25 1,0 26 31,0-1-31,0 0-1,0 0 1,-25 25-1,25-25 1,0 1 31,0-1-31,-25 25-1,25-25 16,-25 25-15,0 0 125,1 0-110,24 25 16,0 0-32,0-1 1,0 1 0,0 0-1,0 0 1,0 24 15,0-24 0,24-25-31,-24 25 16,25 0 0,-25 0-16,25-25 15,-25 24 1,25-24 0,-25 25-1,25 25 1,0-50-1,-25 25 17,24-25-17,-24 24 1,25 1 0,0-25-1,-25 25 1,25-25-1,-25 25 32,25-25-47,-25 25 16,49-1 0,-49 1 62</inkml:trace>
  <inkml:trace contextRef="#ctx0" brushRef="#br0" timeOffset="178517.1554">16520 13419 0,'25'0'172,"25"-24"-172,24-1 16,-24 25-1,-25 0 1,-1 0 0,1 0-1,0 0 79</inkml:trace>
  <inkml:trace contextRef="#ctx0" brushRef="#br0" timeOffset="180250.2155">17066 13494 0,'0'0'0,"25"0"219,99-75-204,-75 51 1,51-26-1,-51 25 1,26 0 0,-26 1-1,-24 24-15,49-25 16,-49 0 0,0 0-1,25 25-15,-25 0 16,-1-25-1,26 25-15,24-25 16,-49 25 0,25 0-1,-1-24 1,-24 24 0,0-25 140</inkml:trace>
  <inkml:trace contextRef="#ctx0" brushRef="#br0" timeOffset="181923.3874">17190 13643 0,'25'-25'125,"24"-25"-110,100 1 1,-74 24-1,-26 0 1,26 0-16,-26 25 16,1-25-1,0 1 1,-26-1 0,26 25-1,0-25 1,-50 0-16,49 25 15,-24 0 1,25-49 0,-26 49-1,1 0 1,-25-25 0,25 25-16,0 0 15,-25-25 1,25 25-1,-1-25 17,26 25-17,-25-25 1,49 0 0,-24 25-1,-25-24 1,-1 24-1,1 0 1</inkml:trace>
  <inkml:trace contextRef="#ctx0" brushRef="#br0" timeOffset="184038.9363">17810 13022 0,'25'0'0,"25"0"15,24-24 1,-24 24 0,24 0-1,-24 0-15,-1 0 16,-24 0-1,25 0 1,-26 0 15,1 0 1,0 0-32,0 0 31,0 0-16,-25 24 32,0 26 172,0-25-203,0 0-1,-25 49-15,-25 1 16,25-26 0,-24 50-1,49-74 1,-25-25-16,-25-74 281,1-1-265,-75-98-1,124 123 1,-25 25 78,0 0 15,0 1-109,1 24 31</inkml:trace>
  <inkml:trace contextRef="#ctx0" brushRef="#br0" timeOffset="186270.3603">18579 13370 0,'25'0'141,"24"-25"-126,26 25 1,-26-25 0,1 25-16,25 0 15,-26 0 1,-24 0 0,0 0-16,0 0 15,-1 0 16,1 0-15,0 0 15,0 0-15,0 0 15,-1 0-15</inkml:trace>
  <inkml:trace contextRef="#ctx0" brushRef="#br0" timeOffset="187995.7169">18926 13618 0,'0'25'235,"0"-1"-220,0 26 63,25-25-46,-25 0 46,0-1-31</inkml:trace>
  <inkml:trace contextRef="#ctx0" brushRef="#br0" timeOffset="188760.2498">18951 13494 0</inkml:trace>
  <inkml:trace contextRef="#ctx0" brushRef="#br0" timeOffset="192656.0259">19100 13543 0,'25'50'78,"0"-50"-63,-25 25-15,0 0 16,24-1 31,-24 1-16,0 0 32,0-99 265,0 49-313,0 0 17,0 0 61,25 25-77,-25-25 0,25 25 46,0 0-46,0 0 46,-1 0-15,1 0 0,-25 25-47,0 0 78,0 0-47,0 0 1,0-1-32,25 1 15,-25 0 17,0 0-17,25-25 63,0 0-15,-1 0-48,1 0 17,0 0-17,0-25 1,-25 0 31,25 25-32,-25-25 1,0 1 15,0-1-15,0 0 0,24 0-1,-24 0-15,0 1 31,0-1 1,0-25 15,0-24-32,0 49 1,0 0-1,-24 25 142,-1 0 30,0 25-77,25 0-79,0 0 0,0-1-15,0 1 31,0 0-1,0 0-30,0 0 0,0-1 15,25-24-31,0 0 62,-25 25-46,24 0 15,-24 0-15,25-25 15,-25 25 0,25-25-31,0 0 16,-25 24 0,25-24-1,-1 0 32,1 0 31,0 0-62</inkml:trace>
  <inkml:trace contextRef="#ctx0" brushRef="#br0" timeOffset="194173.7583">19398 13494 0,'0'-25'141,"49"25"-110,-24 0-15,49 0-16,-24 0 15,-25 0 1,0 0-1,-1 0 1</inkml:trace>
  <inkml:trace contextRef="#ctx0" brushRef="#br0" timeOffset="196040.6843">18926 13519 0</inkml:trace>
  <inkml:trace contextRef="#ctx0" brushRef="#br0" timeOffset="278682.8045">13841 17611 0,'-24'0'141,"24"25"-48,24-25-77,26 25 0,0 0-1,-1 0 1,-24-25-16,25 0 16,-26 0-1,1 0 1,25 0-1,-1 0 1,100 0 0,-99 0-1,-1 0 1,-24 0-16,25 0 16,-25 0-1,0 0 1,24 0-1,1 0 1,-1 0 0,125 0-1,-100 0-15,-24 0 32,-25 0-32,49 0 15,-49 0 1,25 0-1,-1 0-15,-24 0 16,25 0 0,-26 24-1,1 1 1,0-25 15,-25 25 0,0 0 1,0 0 30,0-1-31,-25-24 79,25-24-1,0-1-109,0 0 47,0 0-31,0 0 15,0 1 16,25 24-32,0 0 17,-25-25-32,25 0 15,-1 25 1,1 0 31,0-25-32,0 25-15,0 0 32,-1 0-1,1 0 16,0 0-32,0 0 17,0 0-1,0 0 0,-1 0-31,26 0 16,-25 25-1,0-25 1,24 25-16,-24-25 16,25 0 15,-26 0-15,1 0-1,0 0 1,25 0-1,-26 0-15,1 0 16,0 0 0,0 0-1,0 0 1,-1 0-16,1 0 47,0 0-16,0 0 0,0-25 1,-25 0-1,24 25-16,-24-25-15,0 1 32,25-1-1,0 0 47,-25 0-62</inkml:trace>
  <inkml:trace contextRef="#ctx0" brushRef="#br0" timeOffset="284967.3718">14982 18107 0,'0'25'94,"25"25"-79,25-1 1,-25 26-16,24-26 16,-24 1-1,25 49 1,-50-49-16,24-25 15,1 0 1,-25-1 0,0 1-1,0 0-15,0 25 16,0-26 0,0 1-1,0 0 16,-49-25 79,24 0-95,0 0 1,25-25 109,0 0-125,0 1 16,0-1-1,0 0 1,0 0-16,25 0 31,-25 1-15,49-1-1,-24 25 17,-25-25-17,0 0 1,25 0 0,-25 0-1,25 1 1,-25-1-1,0 0 17,25-25-32,-25 26 31,0-1-15,0 0 15,0 0 0,0 0-31,0 1 16,0-1 46,0 0 48,0 0 202,0 0-78,-25 25-218,0 0 156,0 0-110,25 25 407,0 0-453,0 0 31,0 0-32,25-1 48,0 1-48,-25 0 32,0 0 16,25-25-63,-25 25 15,24-25 17,-24 24-17,25-24 32,-25 25-47,25-25 16,0 25 15,0-25-15,-1 0-16,1 0 31,0 0 0,-25-25 94,0 0-94,0 1 32,0-1-47,0 0-1,0 0 110,0 50 141,0 0-235,0 0-15,0-1 31,25-24-1,0 0 1,-1 0 16,1 0-16,0 0 15,0 0-46,-25-24 62,0-1-16,0 0-46,-25 25 15,0 0 110,0 0-79,1 0-30,-1 0 30</inkml:trace>
  <inkml:trace contextRef="#ctx0" brushRef="#br0" timeOffset="289908.3884">15826 18231 0,'-25'0'171,"0"0"-155,0 0 47,25 25 62,0 0-79,0 0 64,0 0-63,25-25 0,0 24-32,0-24 79,0 0-47,-25-24-16,24-1 0,-24 0 47,0 0-62,0 0 78,25 25 375,-25 25-360,0 0-31,25-25-78,0 0 78,-25 25-62,25-25 46,-1 0-30,1 0 46,0 0 0,0-25-31,-25 0-16,25 25-15,-25-25-1,0 1 16,0-1 1,0 0-17,0 0 1,0 0 0,0 1-1,0-1 1,0 0-1,-25 25 1,25-50 0,-25 50-1,25-24 63,-50 24-15,50-25-63,0 0 16,-24 25-1,-1 0 110,25 25 188,0 24-282,0-24 16,25-25-32,-1 25 17,1 0-17,-25 0 1,25-25-16,-25 24 16,25-24 46,0 50-15,-1-50-47,1 25 31,0-25 47,-25 25-78,25-25 16,0 24 15,-25 1 16,24-25-31</inkml:trace>
  <inkml:trace contextRef="#ctx0" brushRef="#br0" timeOffset="291632.5116">15925 18107 0,'0'-24'234,"25"24"-203,0-25-15,-1 25-16,1 0 15,-25-25 1,25 25 0,0 0 15,-25-25-15,25 0 15,-1 25-16,-24-24 17,25 24-1</inkml:trace>
  <inkml:trace contextRef="#ctx0" brushRef="#br0" timeOffset="300781.1055">18430 17537 0,'25'0'47,"0"0"-32,24 0 1,-24 0-1,0 0 1,25 0 0,-26 0-1,26 0-15,24 0 16,-49 0 0,25 0-1,0 0 1,-1 0-1,-24 0 1,0 0 0,0 0-1,24 0 1,1 0-16,-25 0 16,24 0-1,-24 25 1,49-25-1,-24 0 1,74 0 0,-99 25-1,0-25-15,-1 24 16,76-24 187,-26 0-187,0 0-1,26 0 1,24 0 0,-25 0-16,-25 0 15,26 0 1,-26 0-16,0 0 15,26 0 1,-1 0 0,0 0-16,0 0 15,-49 0 1,24 0 0,1 0-1,-26 0-15,26 0 16,-26 0-1,1 0 1,0 0 0,-1 0-16,1 0 15,-1 0 1,1 0 0,24 0-1,-49 0-15,0 0 16,0 0-1,0 0 1,-1 0-16</inkml:trace>
  <inkml:trace contextRef="#ctx0" brushRef="#br0" timeOffset="305634.3166">19497 17537 0,'0'25'93,"-75"124"-77,26-100 0,-50 1-1,24-1-15,1 1 16,-1-25-1,1 24 1,0-24 0,49-25-16,-50 25 15,26 25 1,-51-50 0,26 24-1,0 1 1,-26 0-1,26 0 1,-25-25-16,-75 0 16,125 0-1,-1 0 1,0 0 0,26 0-1,-1 0-15,-25 0 16,25 0-1,-24 0-15,-1 0 16,0 0 0,-24 0-1,24 0 1,-24 0 0,24 0-16,-24 0 15,0 0 1,-1 0-1,26 0-15,-1 0 16,25 0 0,0 0-1,1 0-15,-1 0 16,0 0 31,-25 0-32,26 0 1,-1 0 0,0 0-16,0 0 15,0 0 1,-24 0 0,24 0-1,25-25 1,-25 25 46,0 0-62,0 0 32,1 0 296,-26 0-313,25 0 17,0 0 77,25-25-93,-24 25-1,48 0 204,1 0-188,0 25 0,0-25 1,0 0-17,-25 25 1,24-25 46,-24 25-46,25-25 15,-25 24 32,25-24-32,-25 25-15,25-25-1,0 25 63,0-25-46,-25 25-17,24-25 17,-24 25 77,-24-25 16,-1 0-125,0 0 16,25-25-1,-25 25 1,0 0-16,25-25 15,-25 25 1,1-25 0,-26 0-1,25 25 1,0 0-16,25-24 16,-24 24 46,24-25 251,0 0-142,0 0-139,-25 25-1,50 0 375,49-49-406,-24 49 16,-26 0-1,26 0 1,0 0 0,-25 0-16,-1 0 31,1 0-15,0 0 15,-25-25-16,25 25 17,0 0 15,-1 0 15</inkml:trace>
  <inkml:trace contextRef="#ctx0" brushRef="#br0" timeOffset="352323.2048">14362 17835 0,'-74'49'141,"-149"224"-125,123-149-1,26-25 1,24-49-1,26-25-15,-1-25 16</inkml:trace>
  <inkml:trace contextRef="#ctx0" brushRef="#br0" timeOffset="353359.2365">14461 17884 0,'0'25'31,"-24"25"-15,-26-1-1,0 50 1,-49-24-16,25 24 15,24-74 1,25 24 0,1-24-1,-1-25 1,25 25-16</inkml:trace>
  <inkml:trace contextRef="#ctx0" brushRef="#br0" timeOffset="355064.0886">13320 18653 0,'0'25'156,"0"25"-140,25-50 140,0 0-156,0 0 31,0 0 1,-1 24 46,-24 1-31,0 0-1,0 0-30,0 0 31,-24-25-31,24 24-1,-25-24 1,0 0-1</inkml:trace>
  <inkml:trace contextRef="#ctx0" brushRef="#br0" timeOffset="356600.0837">13345 18604 0,'25'0'109,"0"0"-78,0 0 63,-1 0-63,1 0 32</inkml:trace>
  <inkml:trace contextRef="#ctx0" brushRef="#br0" timeOffset="357705.1993">13643 18653 0</inkml:trace>
  <inkml:trace contextRef="#ctx0" brushRef="#br0" timeOffset="360000.2207">13841 18628 0,'-24'25'93,"24"0"-30,0 0-16,0 0-32,0-1 48,24-24 15,-24 25-62,25 0 15,0-25 0,0 25 0,0-25 1,-1 0-1,1 0 0,0 0 0,0 0 1,-25-25-17,0 0 17,0 0 30,0-24-46,-25 49 187,0 0-156,0-25-32,1 25 63,-1 0-62,0 0 0,0 0 31</inkml:trace>
  <inkml:trace contextRef="#ctx0" brushRef="#br0" timeOffset="364068.6026">14263 18678 0,'25'0'188,"74"0"-173,-49-25 1,-26 0 0,26 1-1,-25 24-15,0 0 16,24-25-1,-24 25 1,0-25 0,0 25-1,0-25 1,24 25 0,1-25-1,-25 0 16,-1 25-15,1 0 15,0-24 63,0 24-78,0 0-1,-1 0 17,-48-25 202,24 0-218,-25 25-16,0-25 31,0 25 63,0 0-79,1 0 16,-1 0 32,0 0-63,75 0 219,-26 0-188,26 0 0,-25 0 110,0 0-16,-1 0-63,-24 25 157,0 0 47,0 0-251,0-1 17,-24-24-1,24 25 0,0 0 0,-25-25 1,0 25-17,25 0 63,-25-25-46,25 25-17,0-1 48</inkml:trace>
  <inkml:trace contextRef="#ctx0" brushRef="#br0" timeOffset="367684.637">17240 17537 0,'148'0'156,"-98"0"-140,24 0-1,1 0 1,-1 0 0,26 0-1,-26 0-15,-24 0 16,-26 0 0,1 0-1,0 0-15,0 0 16,0 0 46</inkml:trace>
  <inkml:trace contextRef="#ctx0" brushRef="#br0" timeOffset="369136.6467">17388 17785 0,'0'50'157,"0"-26"-142,0 1 1,0 25-1,0-25 142</inkml:trace>
  <inkml:trace contextRef="#ctx0" brushRef="#br0" timeOffset="370069.0721">17388 17686 0</inkml:trace>
  <inkml:trace contextRef="#ctx0" brushRef="#br0" timeOffset="373917.6191">17537 17810 0,'0'25'94,"0"-1"-78,0 1-1,0 0 1,25 0-1,-25 0 48,0-75 281,0 25-329,0 0 17,25 25-1,-25-24-16,0-1 1,25 25 0,-25-25 15,24 25-15,1 0 15,0 0 47,-25 25-47,0 0 0,0-1 1,0 1 15,0 0-32,0 0 16,25-25 94,-25 25-125,25-25 79,0 0-64,-1 0 16,1 0 1,-25-50-17,25 25 17,0-24-17,-25-1 16,0 25-15,0-24-16,0 24 16,25 25 15,-25-25-15,0 0 46,0 0-62,0 1 47,-25 24 219,25 24-235,0 1 0,0 0 0,0 0-15,0 0 0,0-1 15,0 1 31,0 0-30,0 0-17,0 0 16,0-1 32,25-24-32,-1 25-15,-24 0-1,25-25 64,-25 25-48,25-25 31,0 25 1</inkml:trace>
  <inkml:trace contextRef="#ctx0" brushRef="#br0" timeOffset="375483.5965">17736 17735 0,'25'0'172,"-1"0"-172,51-24 15,-50 24 16,-1 0-15,1 0 78,0 0 46,0 0-93</inkml:trace>
  <inkml:trace contextRef="#ctx0" brushRef="#br0" timeOffset="2.9626E6">13891 8483 0,'50'0'203,"98"0"-187,-73 0 0,-26 0-1,-24 0-15,25 0 16,-1 0-1,26 0 1,-1 0 0,-49 0-1,25 0-15,-25 0 16,24 0 0,1 0-1,-25 0-15,-1 0 16,26 0-1,-25 0 1,0 0-16,-1 0 16,26 0-1,0 0 1,-26 0 0,1 0-1,0 0 1,0 0-1,0 0-15,24 0 16,-24 0 0,49 0-1,-49 0 1,0 0 0,0 0-1,0 0-15,-1 0 47,1 0 16</inkml:trace>
  <inkml:trace contextRef="#ctx0" brushRef="#br0" timeOffset="2.97024E6">13866 10220 0,'25'0'219,"25"0"-203,24-25-1,0 25 1,1-25 0,-26 25-16,1 0 15,0 0 1,-26 0 0,1 0-1,25 0 1,-1 0-1,1 0-15,99 0 16,-124 0 0,24 0-1,1 0 1,0 0 0,-1 0-16,1 0 15,-1-25 1,1 25-1,0 0 1,49 0 0,-25 0-1,-49 0-15,0 0 16,0 0 0,-1 0-1,1 0 16,0 0-15,0 0-16,0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03:03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11137 0,'49'0'328,"26"-25"-312,24-24 0,-25 24-1,1-25 1,-1 26-16,1 24 16,-26 0-1,26 0 1,-1 0-16,0 0 15,-24 0 1,24 0 0,-24 0-1,99 0 1,-75 0-16,-24 0 16,-1 0-1,1 24 1,-25-24-1,0 0 1,49 0 15,-74 25-31,50-25 16,-25 25 0,-1-25-16,1 25 15,0-25 16,-25 25 1,25-25-17,0 0 17,-1 0-17,26 0 16,-25 0-15,24 0-16,1 0 16,0 0-1,-26 0 1,26 0-16,0 0 16,-1 0-1,-24 0 1,25 0-16,24 0 15,-24 0 1,24 0 0,-49 0 312,49-50-328,1 50 15,49-25 1,-25 0 0,0 25-16,-24 0 15,-26 0 1,-24 0 0,25 0-1,-1 0 1,-24 0-1,0 0 1,0 0 0,24 0-16,-24 25 15,0-25 1,0 0 15,-1 25-15,1-25-1,0 0 1,25 0 15,-25 0-15,24 0-16,1 25 16,-1-25-1,1 0 1,-25 0-16,0 0 15,24 0 1,-24 0 0,0 0-1,0 0 17,-1 0-17</inkml:trace>
  <inkml:trace contextRef="#ctx0" brushRef="#br0" timeOffset="49735.191">6499 12005 0,'0'-24'500,"0"-1"-469,0 0 1,0 0-17,0 0 32,0 1 0,0-1-31,0 0-1,25 25 16,-25-25-31,25 25 16,-25-25 0,0 1-1,25 24 1,-1 0 0,-24-25 30,25 25-46,0 0 32,0 0-1,0 0-15,-1 0 15,1 0 16,0 0-32,0 0 1,0 0 31,-1 0-32,1 0-15,0 0 32,0 0-17,24 0 17,-24 0-17,0 0 1,0 0-1,0 0 1,-1 0 15,1 0-31,0 0 16,0 0 0,0 0-1,24 0 1,1 0-1,-25 0 17,0 0-1,-1 0 31,1-25-30,-25 0-1,25 25-15,-25-25-16,0 1 46,-50 24 251,26 0-250,-1 0-31,25 24-1,-25-24 1,25 25 78,0 0 62,25-25-125,0 0-31,-1 0 16,1 0 0,25 0-1,-25 0 1,24 0-1,-24 0 1,25 0-16,49 0 16,-74 0-1,24 0 17,-24 0-17,0 0-15,0 0 16,-1 0 15,1 0 0,0 0 16,0 0 0,0 0-31,-1 25-1,1-25 17,-25 25-1,25-25 16,-25 24 31</inkml:trace>
  <inkml:trace contextRef="#ctx0" brushRef="#br0" timeOffset="63309.4855">6574 11683 0,'-50'-25'375,"-49"-24"-360,49 49-15,25-25 32,1 25-32,-26-25 109,25 25-93,-49-25-1,49 25 1,0 0 15,0 0-15,0 0-1,1 0 17,-26 0-17,25 0 1,-24 0 15,24 0-15,0 0-1,0 0-15,0 0 16,-49 0 0,24 0 15,26 0-31,-1 0 15,-25 0 1,25 25 0,1-25-1,-26 25-15,25 0 16,0-25 0,1 24-1,-1 1 1,0-25-1,0 25 1,-24 0-16,24-25 16,25 25-1,-50-25 1,50 24-16,-25-24 16,1 25-1,-1-25-15,0 25 16,0 0 15,0 0-15,1-25-1,24 24 17,-25-24-1,0 0 31,25 25-46,-25-25 0,25-25 265,0 1-281,0-1 15,0 0 32,0 0 31,25 0-62,0 1 15,-25-1 1,25 25-1,-25-25-31,0 0 31,24 25-15,-24-25 15,0 50 297,0 0-312,0 0 15,0 0 16,-24-1-32,24 1 1,0 0 15,-25 0 1,25 0 30,-25-25-62,25 24 78,0 1-62,-25-25 203,25 25-173,25-25 408,0 0-423,0 0 16,-1 0 15,1 0-31,0 0-15,0 0 31,0 0 0,-1 0-32,1 0 17,0 0 61,-25-25 486,0 0-533,0 1 17,0-1-47,0 0 77,0 0-15,-25 25-78,0-25 141,25 1-141,-24-1 16,-26 0 156,25 0-126</inkml:trace>
  <inkml:trace contextRef="#ctx0" brushRef="#br0" timeOffset="149601.0537">6698 15081 0,'24'0'265,"1"0"-233,0 0 15,0 0-32,24 0 32,-24 0-31,25 0 15,-25 0 0,-1 0 0,26 0-15,-25 0 15,0 0-31,-1 0 16,1 0 0,25 0 15,-25 0-31,24 0 31,-24 0 0,0 0-15,0 0-16,0 0 16,24 0-1,-24 0 1,0 0-1,0 0 1,-1 0 15,1 0-15,0 0-16,49 0 16,-49 0-1,0 0 1,25 0-1,-26 0 1,76 0 0,-51 0-1,-24 0 1,0 0-16,24 0 16,-24 0-1,25 0 16,-1 0-31,-24 0 16,0 0 0,25 0-1,-1 0 1,1 0 0,49-25-1,-74 25-15,0 0 16,24 0-1,-24 0 1,0 0 0,25 0-16,-26 0 15,26 0 17,-25 0-32,24 0 31,-24 0-16,-25-24 48,25 24 234,0 0-282,24-25 1,1 25 0,-25 0-16,0 0 15,24-25 1,-24 25 15,25 0-15,-26 0-1,1 0 1,25 0 0,-1 0 15,-24 0-15,25 0 15,-25 0-31,24 0 31,-24 0-15,50 0-1,-26 0 1,-24 0 15,25 0-15,-26 0 15,1 0-15,0 0 15,0 0-15,0 0 15,-1 0-31,1 0 31,0 0-15,0 0-1,0 0 1,-1 0-16,26 0 16,-25 0-1,24 0 1,-24 0 15,25 0-15,-25 0 15,-1 0-15,1 0-1,0 0 16,0 0 329,0 0-345,-1 0 1,1 0 0,0 0-1,0 0 1,25 0 0,-26 0-16,26 0 31,-25 0 0,0 0-15,-1 0-1,1 0 1,0 0 0,0 0-1,0 0 1,-1 0-1,1 0 17,0 0 30,0 0-31,0 0 1,-1 0-1,1 0 47,0 0-47,0 0 1,0 0-1,-1 0-16,1 0 48,0 0-32,0 0 63,0 0-47,-1 0 0,1 0-32</inkml:trace>
  <inkml:trace contextRef="#ctx0" brushRef="#br0" timeOffset="160577.2242">6822 15205 0,'24'0'203,"1"0"-203,0 0 15,0 0 17,0 0-17,-1 0 32,1 0-31,0 0-1,25 0 1,-26 0 0,51 0-1,-50 0 1,0 0 0,24 0-1,-24 0-15,0 0 16,0 0-1,-1 0 1,1 0-16,25 0 16,-25 0-1,24 0 1,-24 0-16,25 0 16,24 0-1,-24 0 1,-1 0-16,-24 0 15,25 0 1,-1 0 0,1 0-1,-1 0 1,-24 0 0,25 0-1,-25 0 1,-1 0-16,26 0 15,-25 0 1,25 0 15,-1 0-31,-24 0 16,0 0 0,0 0-1,24 0 1,-24 0-16,0 0 15,24 0 1,-24 0-16,0 0 16,0 0-1,24 0 1,-24 0-16,25 0 16,-25 0-1,24 0 1,-24 0-1,25 0 1,-26 0 15,1 0-15,0 0-16,0 0 31,0 0-15,-1 0-16,1 0 15,25 0 1,-25 0 0,-1 0-1,26 0-15,0 0 16,-26 0 0,1 0-1,0 0 1,25 0-16,-25 0 31,-1 0-15,1 0-1,0 0 1,25 0 0,-26 0-1,1 0 1,25 0-1,-25 0 1,24 0 0,-24 0-1,0 0 1,24 0-16,-24 0 16,0 0-1,0 0-15,0 0 16,-1 0-1,1 0 17,25 0-1,-25 0 0,-1 0 0,1 0-15,0 0-16,25 0 16,-26 0 15,1 0-31,0 0 78</inkml:trace>
  <inkml:trace contextRef="#ctx0" brushRef="#br0" timeOffset="167630.9309">10468 15230 0,'99'0'125,"-74"0"-109,25 0-1,24 0 1,-49 0-16,0 0 16,24 0-1,-24 0 1,0 0 0,0 0-1,-1 0 298,1 0-298,0 0 79</inkml:trace>
  <inkml:trace contextRef="#ctx0" brushRef="#br0" timeOffset="182170.1701">6574 15205 0,'49'50'140,"-24"-50"-109,0 25-15,0-1 0,-1 1-1,26 0 1,-25 0 0,0 0-1,-1 0 1,1-1-1,0 1 1,0-25-16,0 25 16,-1-25-1,1 25 17,25 0-17,-1-25 1,1 0-1,25 0 1,-1 0-16,25 0 16,25 0-1,25 0 1,-25 0 0,0 0-16,25 0 15,-50 0 1,-24 0-1,-1 0-15,-24 0 16,-1 0 0,1-25-1,-1 0 1,1 25 0,0-25-16,-1 25 15,26 0 1,-1 0-1,-24 0-15,-26 0 16,1 0 0,0 0-1,25 0-15,-1 0 32,-24 0-1,0 0 0,0 0-15,-1 25-16,1 0 15,0-25 1,0 25 0,24-1-1,-49 1 110,0 0-94,0 0 63,-24-25 172,-1 0-219,25-25 78,0 0-110,0 0 17,0 1-17,0-1 32,0 0 0,0 0 94,25 25-126,24 0 251,-24 0-251,25 0-15,-1 0 16,1 0 0,0 0-16,-26 0 15,1 0 1,0 0 0,0 0-1,24 0-15,1 0 16,-25 0-1,0 0 1,24 0-16,-24 0 16,25 0-1,-26 0-15,26 0 16,0 0 0,-1 0-1,1 0-15,-1 0 16,26 25-1,-26-25 1,1 0 0,25 0-16,-26 0 15,-24 0 1,25 0 0,-26 0-16,26 0 15,-25 0 1,0 0-1,24 0 1,-49-25 0,50 0 265,-25 25-265,-1 0-1,26 0 1,24 0-1,-24 0 1,24-24-16,-49 24 16,0 0-1,25-50 1,-1 25 0,1 0 15,-25 25-16,-25-25 1,49 1 0,-24-1 15</inkml:trace>
  <inkml:trace contextRef="#ctx0" brushRef="#br0" timeOffset="186617.2071">8880 15850 0,'0'25'360,"0"-50"-157,0 0-156,25 25 0,0 0 0,0 0 15,0 0-46,-1 0 15,-24 25 47,0 0-62,0 0 15,0 0 0,0-1 125,25-24 79,0 0-220,0 0 48,-25 25 93,0 0-109,0 0-16,0 0 16,0-1-31,-50-24-16,50 25 15,-74-25 1,74 25 0,-25-25-1,0 25 1,0-25 109</inkml:trace>
  <inkml:trace contextRef="#ctx0" brushRef="#br0" timeOffset="187600.2945">9203 15875 0</inkml:trace>
  <inkml:trace contextRef="#ctx0" brushRef="#br0" timeOffset="189337.1975">9451 15850 0,'-25'0'0,"0"0"31,1 25-15,24 0 62,0 0-63,0-1 1,0 1 0,0 0 31,0 0-16,24-25 16,1 0-16,0 0 0,0 0 0,0 0-31,-25-25 32,0 0-1,0-49 47,0 49-62,-25 25 327</inkml:trace>
  <inkml:trace contextRef="#ctx0" brushRef="#br0" timeOffset="232609.0235">17984 9054 0,'0'25'234,"-25"-1"-203,25 1-15,-25 0-16,25 0 15,0 24 1,-25 26 15,25-50-31,0 24 16,0-24 15,0 25-15,0-26-16,0 1 15,0 0 1,0 0 15,0 24 1,100-24-17,-100 0-15,24-25 16,1 0 109</inkml:trace>
  <inkml:trace contextRef="#ctx0" brushRef="#br0" timeOffset="234193.6336">19546 8855 0,'75'25'140,"-26"-25"-124,1 50-1,-50-1 1,50-24-16,-26 25 16,-24-25-1,0-1 1,25-24-16,-25 25 16,0 0-1,0 0 1,0 0-1,0 24 17,0 1-17,-25-1 1,1 1 0,-26 0-16,0 24 15,26-74 1,-1 25-16,0 0 15,0-25 17</inkml:trace>
  <inkml:trace contextRef="#ctx0" brushRef="#br0" timeOffset="238849.766">20117 9376 0,'50'-25'281,"24"25"-281,-24-24 16,-1-1 0,-24 25-16,25-25 15,-1 25 1,-24-25 0,0 25-1,0 0 63,-1 0-78</inkml:trace>
  <inkml:trace contextRef="#ctx0" brushRef="#br0" timeOffset="244309.8207">18207 10046 0,'0'25'125,"0"0"-110,0-1 17,0 1-32,0 0 15,25-25 1,0 25 0,74-25-1,-25 0 1,1-25-16,49-25 15,24 26 1,-48-26 0,24 0-1,-25 1 1,25-1-16,-25 0 16,25 26-1,-49-1 1,-26 0-16,1 0 15,-1 25 1,-24 0 0,0 0 62,0 0-63,-25 25 1,0 0 0,0 0 93,0-50 266,25 0-344,-1 0-15,1 25 31,0 0-32,0 0 1,0 0 0,0 0-1,24 0 1,-24 0 0,0 0 15,0 0-16,-1 0 1,26 0 15,-25 0-15,0 0 0,-1 0-1,1 0 1,0 0-1,0-49 1,24 49-16,1-25 16,-25 0-1,74-49 1,-74 24 15,0 25-15,-1-24-16,-24 24 15,25 25 1,0-50 0,-25 25 31,0-24-32</inkml:trace>
  <inkml:trace contextRef="#ctx0" brushRef="#br0" timeOffset="247978.6585">20018 8806 0,'0'24'156,"0"1"-140,0 0 0,0 124-1,0-99 1,0-26-16,0 1 31,0 0-15,0 0-1,0 0 1,0-1 0,25 1-1,-25 0-15,0 0 16,24-25 140,1 0-93,0 0-48,25 0 1,-1 0-16,1 0 15,24 0 1,-49 0 0,0 0-16,0 0 15,-25-25 1,24 25 0,1 0-16,0 0 46,0 0 1,0 0-15,-1 0-17,1 0-15,-25-25 16,25 25-1,0-25 17,0 25-17,-25-24 63,0-51-62,0 50 0,0 1-1,0-1-15,0-25 16,0 25 0,0-24-1,-25-1-15,25 0 16,0 26-1,0-1 1,0 0 15,-25 25 188,0 0-141,0 0-31,1 0-31,-1 0-1,0 0 1,0 0 15,-24 0-15,24 0-1,0 0 1,0 0 0,0 0-1,1 0-15,-1 0 16,0 0 0,0 0-16,0 0 15,1 0 1,-1 25-1,0-25 1,0 25 0,0-25-1,1 0-15</inkml:trace>
  <inkml:trace contextRef="#ctx0" brushRef="#br0" timeOffset="252496.7912">20340 8979 0,'-74'0'235,"49"0"-220,0 0 1,0 0-16,1 0 47,-1 50 46,0-50-77,25 25 15,0 0 110,0-1-94,0 1-47,25-25 47,0 0-32,-1 0 1,1 0 15,0 0 0,0 0-31,0 0 47,-25-25-31,24 1 31,-24-1-16,25-25 47,-25 25-47,0 0-15,0 1 62,25 24-47,-25 24 157,0 1-157,0 0 0,0 0-15,0 0 15,25-25 1,-25 25-17,25-25 95,-25 24-110,24-24 15,1 0 16,0 0 157</inkml:trace>
  <inkml:trace contextRef="#ctx0" brushRef="#br0" timeOffset="264729.1485">18306 9227 0,'-25'0'204,"1"0"-173,-1 25-16,25 0 32,0 0-31,-25 0-16,25-1 16,0 1 15,0 0-16,0 0 1,0 0 0,25-25 15,0 24-15,-1-24-1,1 0 1,0 0-1,25 0 1,-50-24 0,49-51-16,1 75 15,-50-49 1,25 49 0,-25-50-1,0 25 1,24 0-1,-24 1 1,0-51-16,0 50 16,0 1-1,0-1 1,0-25 0,0 25-1,0 0-15,0 1 16,-24 48 374,24 1-374,0 0-16,0 0 16,0 0-1,0 0 17,0-1-17,0 1 16,0 0-15,0 0 0,0 0 15,0-1 0,0 1 0,0 0 16,24 0-47,-24 0 32,0-1 14,0 1-14,25-50 186,-25 1-202,0-1 0,0 0-16,0 0 15,25 25 1,-25-25 15,25 25-15,0 0 62,-1 0-47,1 0-15,0 0-1,0 0 17,0 0 108,-25 25-108,24-25 30,-24 25-46,0 0-16,0 0 93</inkml:trace>
  <inkml:trace contextRef="#ctx0" brushRef="#br0" timeOffset="268523.8738">18976 9128 0,'0'0'0,"0"-25"47,-25 25 109,0 0-140,25 50 93,-24-25-93,24 0 0,0-1-1,0 1 32,0 0 16,0 0-16,0 0-16,24-25 16,1 0 0,-25-25-1,0 0-14,0 0-1,25 0-15,-25 1-1,0-1 32,0 50 281,25-25-312,0 24-1,-25 1 1,24-25-16,1 25 31,0 0-15,0-25 31,0 0-16,-1 0 16,1 0 15,-25-25-30,25 25-17,-25-25 1,0 0 78,0 1-79,-25-1-15,25 0 16,-25 25 78,25-25-16,-24 25 16,-1 0-48,0 0-14,50 0 186,-25-25-202,25 25 0,-1 0-1,1 0 1,-25-24 0,25 24-1,0 0 1,-25-25-1,25 25 1,-1 0 0,1 0-1,0-25 17,-25 50 280,0 0-312,0 24 31,0-24 47,0 0 1,0 0-64,50-1 32,-26 1-16,1-25 47</inkml:trace>
  <inkml:trace contextRef="#ctx0" brushRef="#br0" timeOffset="273191.6816">17562 8458 0,'0'25'140,"25"0"-124,-25 25 0,0-26-16,25 1 15,-25 0 1,0 0 0,24-25-16</inkml:trace>
  <inkml:trace contextRef="#ctx0" brushRef="#br0" timeOffset="274047.6547">17512 8285 0</inkml:trace>
  <inkml:trace contextRef="#ctx0" brushRef="#br0" timeOffset="277306.2263">17686 8434 0,'25'0'156,"0"0"-125,0 0-15,-1 24-16,-24 1 16,50 50-1,-25-51 1,-25 1 0,0 0-1,25 0 1,-50-50 187,25 0-187,0-24-16,-25 49 15,25-25 1,0 0-1,0 0 17,0 0-17,25 25 142,0 0-126,-1 25 31,-24 0-30,0 0-17,25 0 1,-25-1 15,25-24 0,-25 25 79,25-25 15,0 0-47,24 0-31,-49-25-32,25 1 1,-25-1 0,0 0-1,25-25-15,-25 26 16,0-1-1,0 0 1,0-25 15,0-24-15,-50 0 0,25-1-1,1 26 1,-1 49 15,25-25 16,-25 25-31,25-25-1,-50 0-15,26 25 78,24 25 32,0 0-95,0 0 1,0-1 0,0 26-1,0 0-15,24 24 16,1-49-1,0-25 1,-25 25 0,25-1-1,-25 1 1,49 25 0,-24-25-1,0-1 1,0-24 15,0 25-15,-1-25 15,1 0 0,0 0 0,-25 25-15,25-25-16</inkml:trace>
  <inkml:trace contextRef="#ctx0" brushRef="#br0" timeOffset="278240.6266">17835 8260 0,'25'-50'47,"49"26"-32,1-1 1,-26 0 0,-24 25-1,0 0 1</inkml:trace>
  <inkml:trace contextRef="#ctx0" brushRef="#br0" timeOffset="280172.8939">18579 8111 0,'-25'0'78,"0"0"-62,25 25 0,-49-25-1,49 25 1,-25 0 0,25-1-16,0 1 62,0 0-46,0 0-1,0 0 17,0-1-1,25-24 31,0 0-46,-1-24 15,-24-1-31,25-25 16,0 25 15,-25 1 16,0-1-16,0 0-15,0 0 93,0 50 126,25 25-220,0-26-15,49 76 16,-74-76-1,25 1 1,0-25 93</inkml:trace>
  <inkml:trace contextRef="#ctx0" brushRef="#br0" timeOffset="280992.6682">18951 8111 0,'-25'0'31,"1"0"1,48 0 77,1 0-109,25 0 16,-1-25-1,-24 1 1,0 24 0</inkml:trace>
  <inkml:trace contextRef="#ctx0" brushRef="#br0" timeOffset="281832.8717">18951 8260 0,'50'0'93,"-25"0"-77,49-25 0,-49 0-16</inkml:trace>
  <inkml:trace contextRef="#ctx0" brushRef="#br0" timeOffset="283878.8558">19373 7789 0,'-25'49'31,"0"-24"-16,25 0 1,0 0 0,0-1-1,0 1 1,0 0 62,0 0-62,0 0-1,0 0 32,50 24 0,-25-24-31,-1-25-1,1 0 1,0 0 15,0 0 0,0 0-15,-1 0 31,-24-25 47,0-49-94,0 49 31,-24 25 47,-1 0-62,25-25-16,-25 25 15,0 0 17,25-25-17,-25 25 95,1 0-95,-1 0 110,25 25-109,0 0 15</inkml:trace>
  <inkml:trace contextRef="#ctx0" brushRef="#br0" timeOffset="286287.2159">19596 7764 0,'0'0'0,"0"25"156,0-1-124,0 1-17,0 0-15,0 0 156,25-25-93,24 0 15,-24 0-31,0 0-16,0 0 32,0 0-48,-1 0 17,1 0 14,-25 25 64,0-1-79,0 1 16,0 0-31,-25-25 30,25 25-30,-24 0 15,-1-25 1,0 0 139,0 0-108</inkml:trace>
  <inkml:trace contextRef="#ctx0" brushRef="#br0" timeOffset="287335.5441">19646 7789 0,'0'-25'125,"0"0"-109,24 25-16,1 0 15,0-25 17</inkml:trace>
  <inkml:trace contextRef="#ctx0" brushRef="#br0" timeOffset="288563.4481">20067 7913 0,'25'0'109,"0"0"-93,-25 24 15,0 1 0,0 0-15,0 25-1,0-25-15,0-1 47</inkml:trace>
  <inkml:trace contextRef="#ctx0" brushRef="#br0" timeOffset="289483.6213">19993 7789 0</inkml:trace>
  <inkml:trace contextRef="#ctx0" brushRef="#br0" timeOffset="292476.0627">19522 10145 0,'0'25'343,"0"0"-343,-25 0 47,25-1-15,0 1 30,0 0-46</inkml:trace>
  <inkml:trace contextRef="#ctx0" brushRef="#br0" timeOffset="295274.5006">19695 10567 0,'0'-50'109,"0"25"-93,0-24-1,0-26 1,0 51 0,0-1-1,0 0 1,0 0 0,0 0-1,0 1 16,0-1-15,0 0 15,25 25 282,0 0-282,-25 25-15,25 0-1,-1-25 1,-24 24 31,25-24 0,-25 25-32,0 0 1,25-25 15,-25 25-31,50 24 203,-25-24-187,-1-25 15,-24 25 47,0 0-78,25-25 32,0 25 30,-25-1 1,25-24-1</inkml:trace>
  <inkml:trace contextRef="#ctx0" brushRef="#br0" timeOffset="296295.5576">19695 10418 0,'25'-25'62,"0"0"-46,24 25-1,-24-24 1</inkml:trace>
  <inkml:trace contextRef="#ctx0" brushRef="#br0" timeOffset="298033.8921">19894 10046 0,'25'0'93,"-1"0"32,-24 25-15,0 0-95,0-1 17</inkml:trace>
  <inkml:trace contextRef="#ctx0" brushRef="#br0" timeOffset="717054.1187">6450 17239 0,'0'50'250,"0"24"-235,0 1-15,-25 98 16,25-98-1,-25-26 1,0-24 0,25 0-16,0 0 15,-25 0 17,25-1-17,0 1-15,-24 25 16,24-25-1,-25-1 1,0 51 0,25-50-1,-25 24 1,25-24-16,-25 49 16,25-49-1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36:0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7590 0,'0'25'172,"0"49"-156,0-24 0,0-25-1,0 0 1</inkml:trace>
  <inkml:trace contextRef="#ctx0" brushRef="#br0" timeOffset="945.7324">21828 7367 0</inkml:trace>
  <inkml:trace contextRef="#ctx0" brushRef="#br0" timeOffset="3403.9664">21952 7615 0,'0'-25'31,"25"25"78,-25 25-109,25 0 16,-25 0 0,0 24-1,0-24 1,0 0-1,0 0 1,25-25 172,-25-25-188,0 0 15,0 0 16,0 0-15,25 25 0,0-24-16,-25-1 15,24 25 63,1 0-31,0 0 31,-25 25-62,25-1 0,-25 1-1,0 0 1,0 0 15,25-25 16,-25 25-31,24-25 15,1 0-15,0 0 15,0-50 0,-25 25-15,25-24-1,-25-100 1,24 25-16,-24 25 16,25-1-1,-25 26 1,0 24-1,0 26-15,0-26 16,0 25 0,0 0-1,-25 25 63,1 0-31,-1 25 16,0 74-32,25-74-15,0 0-1,0 49-15,0-49 16,0 25 0,0-1-1,0 1 1,25 74-1,0-74 1,-25-26-16,0 1 16,24 0-1,-24 0 1,25-25 0,0 25-1,25 24 16,-26-49-31,-24 25 16,25-25 0,0 0 15,0 0-15</inkml:trace>
  <inkml:trace contextRef="#ctx0" brushRef="#br0" timeOffset="4303.4521">22126 7441 0,'0'0'0,"75"-24"16,-26 24-16,26-25 16,-26 25-1,1 0 1,-1 0 0,-24 0 15,0 0-16</inkml:trace>
  <inkml:trace contextRef="#ctx0" brushRef="#br0" timeOffset="5556.5313">22945 7392 0,'-25'0'141,"0"0"-110,0 0-15,25 25-16,-25-1 31,25 1 0,0 0 0,0 25 1,0-26-1,25 26-16,-25-25 17,25-25-17,0 25 17,0-25-17,-1 0 1,51 0-1,-50 0-15,0 0 16,-1 0 31</inkml:trace>
  <inkml:trace contextRef="#ctx0" brushRef="#br0" timeOffset="6422.6969">23193 7466 0,'0'0'0,"0"-25"125,49 25-110,1-24 1,0 24 0,-26 0-16,1 0 15,0 0 16</inkml:trace>
  <inkml:trace contextRef="#ctx0" brushRef="#br0" timeOffset="7578.0633">23242 7565 0,'75'0'94,"-50"0"-78,-1 0-1,1-24-15,0 24 110</inkml:trace>
  <inkml:trace contextRef="#ctx0" brushRef="#br0" timeOffset="9217.8498">23788 7268 0,'-25'25'16,"0"-1"15,1-24-31,-1 0 31,0 0-15,0 0 15,0 0-15,1 0-1,-1 0 16,25-24 1,0-1 15,0 0-1,0 0-46,0 0 47,49 1 31,-24 24-62,0 0 0,0 0-1,0 0 17,-1 0-17,1 24 16,0 1-15,-25 0 0,0 0-16,25-25 15,-25 49 1,0-24 0,0 0 15,0 0-31,0 0 15,0-1 17,0 51-17,0-50 17,-25-25-17,25 24-15,-25-24 31,25 25-15</inkml:trace>
  <inkml:trace contextRef="#ctx0" brushRef="#br0" timeOffset="10090.0715">24011 7590 0,'25'0'78,"-25"25"32,0 25-95,0-26 1,0 1 15</inkml:trace>
  <inkml:trace contextRef="#ctx0" brushRef="#br0" timeOffset="11201.1366">24011 7441 0</inkml:trace>
  <inkml:trace contextRef="#ctx0" brushRef="#br0" timeOffset="14683.1445">11733 11162 0,'50'0'125,"-26"0"-109,26 0 0,-25 0-16,24 0 15,26 0 1,-26 0 15,-24 0-31,25 0 16,-25 0-1,-1 0 1,26 0 0,0 0-16,-1 25 15,26-25 1,-26 0-1,26 25-15,-1-25 16,-24 0 0,24 0-1,-24 0-15,-1 0 16,1 25 0,0-25-1,-26 0 1,1 0 234,25 0-235,24 0 1,1 0 0,-1 0-16,50 0 15,-25 0 1,25 0 0,-24 0-1,48 0 1,-24 0-16,0-25 15,-49 25 1,-50 0 0,24-25-16,1 25 15,-25 0 1,-1 0 15,1 0-15,50 0 234,24 0-235,50 0 1,0 0-16,24 0 16,-49 0-1,50 0 1,-50 0-16,-25 0 16,-49 25-1,24-25 1,-24 0-1,-1 0 1,1 0-16,0 0 16,24 0-1,-49 25 1,24-25 0,-24 24-1,0-24-15,0 0 16</inkml:trace>
  <inkml:trace contextRef="#ctx0" brushRef="#br0" timeOffset="24263.8616">22597 2555 0,'0'25'32,"0"74"-17,0 75 1,0 49-1,0 521 1,0-496 0,0-25-16,0 25 15,0-74 1,0 0 0,0-50-1,0-25 1,0 25-16,25-99 15,-25-1 1,25 1 312,25 99-312,-50-74-1,24-1 1,-24-24 0,0 0 15,0 0-15,25-25 93,25 0-78,24 0-15,125 0-1,-50 0-15,-25 0 16,49 0 0,1 0-1,-50 0 1,49 0-16,-48 0 16,23 0-1,-24 0 1,-24 0-16,-1 0 15,25 0 1,-50 0 0,-24 0-1,-25 0-15,-1 25 16,-24-125 218,0-24-218,0-49 0,-49-398-1,49 447 1,0 50-1,0-25 1,-25-25-16,25-25 16,0-74-1,-25 74 1,0 0 0,1 50-16,-1 24 15,25 1 1,-25-1-1,0-197 1,25 172 0,0 26-1,0 24-15,0 26 16,0-1 15,0 0-15,0-50-16,0 1 15,0 24 251,0 26-203,-25 24-48,1-25 1,24-25-1,-25 50 1,25-25 0,-25 25-1,25-24 1,-25 24 0,25-25 30,-49 0-30,24 25 0,0-25-16,-25 25 15,50-25 1,-24 25 0,-51-24-1,26 24-15,24 0 16,-25 0-1,1 0 1,-1 0 0,0 0-1,-24 0 1,-1 0-16,1 0 16,-25 0-1,-124 49 1,148-49-1,-49 25 1,50 0 0,24 0-16,25-1 15,-24-24 1,24 0 0,0 0 15,0 0-16,-24 25 1,24-25 0,0 0-1,0 0 1,0 0 0,1 25 15,-1-25 0,0 25-15,0-25-1,0 0 1,1 25 0,-1-25 15,0 0 31,25 24 16,-25-24-46,0 0-17,25 50 313,0-25-312,0 0 0</inkml:trace>
  <inkml:trace contextRef="#ctx0" brushRef="#br0" timeOffset="26256.4489">22845 1761 0,'0'50'78,"0"24"-62,0-24-1,0 24 1,0-49 0,0 0-16,0 0 46,0-50 79,0 0-109,0-25 0,0 26-1,0-100 1,0 99 0,0 0-1,0-25-15,0 26 31,0-1 1,0 0-17,25 25 1,0-25 46,25 25-46,-26 0 0,1 0 31,0 0-32,0 0 32,-25 25-31,0 0-1,0 0 1,0-1 0,0 1-1,0 0 16,-25 0 1,0 0-32,-24-25 31,24 24-15,0-24-1,0 0 1,0 0-1,25 25 79,0 0 16,50 25-110,0-26 15,-26 26 1,26-50-1,-25 25 1,0 0 0</inkml:trace>
  <inkml:trace contextRef="#ctx0" brushRef="#br0" timeOffset="28103.7085">23218 2034 0,'0'-25'94,"0"-24"-79,0-1 1,24-49-1,-24 74 1,0 0 31,0 0 0,0 1 0,25 24-16,-25-25 16,0 0 125,0 0-141,25 25 63,0 0 15,0 25-93,-1 0 15,1 24-15,-25-24-1,25 25-15,25 24 16,-50-24-1,0-1 1,24-24-16,-24 0 78</inkml:trace>
  <inkml:trace contextRef="#ctx0" brushRef="#br0" timeOffset="29024.6821">23242 1860 0,'25'0'125,"25"-24"-125,-25 24 15,-1 0 1,26 0 0,-25 0-1,0 0 17</inkml:trace>
  <inkml:trace contextRef="#ctx0" brushRef="#br0" timeOffset="32459.5481">23689 1637 0,'0'-25'31,"-25"75"125,25 0-140,0 24 0,0-49-16,-25 0 15,25-1 17,0 1 264,0 0-249,0 0-15,0 0-1,0-1 31,0-73 188,0 24-234,0-25-16,0 1 16,0-1-1,0 1 1,0 24-1,0 0-15,0 0 47,0 0 0,25 25-31,-25-25 46,25 25-15,0 0 78,-25 25-94,24 0-15,-24 0-16,0 0 16,25-25-1,-25 25 1,0-1 0,0 1 15,25-25 47,0 0-16,-25-25-30,25 1-17,-25-1 1,24 0 0,-24 0-1,25 25 1,-25-25 15,0 0 16,25 25-31,0 0 171,-25 25-109,25 0-62,-25 0-1,0 0-15,0 24 32,0-24-1,0 0 0,0 0 0,0 0-15,0-1 0,0 1 31,0 0 140,0 0-171</inkml:trace>
  <inkml:trace contextRef="#ctx0" brushRef="#br0" timeOffset="35732.958">23118 3646 0,'-24'0'203,"-1"0"-187,0 25 31,0-25-32,25 25 1,-25 0 0,25 0 15,-25-25-16,25 24-15,0 1 16,-24 0 31,24 0 15,0 0-62,0-1 32,0 1 30,24-25-46,1 0 15,0 0-15,0 0-1,0 0 1,0 0 0,-1 0 109,1 0-110</inkml:trace>
  <inkml:trace contextRef="#ctx0" brushRef="#br0" timeOffset="41400.311">23317 3448 0,'0'49'406,"0"1"-391,0 0-15,0-26 16,0 26 0,0-25-1,0 25 1,0-26 15,0 1-15,0 0-1,0 0 1,0 0 31,0-1-16,0 1 16,0 0-31,0 0 31,0 0 406,25-25-438,-1 0 1,1 24-16,0-24 16,0 0 15,24 0 0,-24 0-15,0 0 62,0 0-78,0 0 15,-1 0 17,26 0-17,-25 0 1,0 0 0,24 0-1,-24 0 1,0 0-1,0 0-15,24 0 16,-24 0 0,0 25-1,24-25 1,1 0 0,0 0-16,-25 0 31,-1 25-31,1-25 15,0 0 1,0 0 0,24 0-1,1 0 1,-25 0 78,0 0-16,-25-74 187,0 49-249,0-25 0,0 1-1,0 24 1,0 0-16,0 0 16,0 0-1,0-24 16,0 24-15,0-25 0,0 25 15,0 1-31,0-1 31,0 0 0,0-49 188,0 49-203,0 0-1,0 0-15,0 0 32,-25 25 390,25-24-407,-25 24 1,0 0-16,0 0 31,1 0 0,-1 0-15,0 0 0,0 0-1,0 0 1,-24 0 15,49-25-15,-25 25-1,0 0 1,0 0-16,0 0 31,1 0-15,-1 0 31,0 0-32,0 0-15,0 0 32,1 0-17,-1 0 1,0 0-1,-25 0-15,26 0 16,-1 0 0,0 0-1,0 0-15,0 0 32,1 0-1,-1 0 0,0 0 0,0 0 32,-24 0-16,24 0 15,25 25-46,-25-25 31,0 0 0,0 0 15,1 0-31,24 24 1,-25-24-1,25 25 188,0 0-141,-25-25-78,25 25 31,0 0 63,0-1-79,0 1 48,0 25-63</inkml:trace>
  <inkml:trace contextRef="#ctx0" brushRef="#br0" timeOffset="52315.2858">23689 3621 0,'-25'0'328,"0"0"-313,0 0 79,1 0-47,-1 0 94,0 0-63,25-24 125,0-1-63,0 0-15,25 0-93,0 25 30,-25-25-46,24 1 15,1-1 0,-25 0-15,25 0 46,-25 50 298,0 0-360,0 0 31,0-1 0,0 26 1,0-25-17,0 0 16,0-1 32,0 1-63,0 0 47,0 0 0,0 0-16,0 0-15,0-1 15,0 1-16,-25-25 17,25 25-17,0 0 17,-25-25 14,25 25-30</inkml:trace>
  <inkml:trace contextRef="#ctx0" brushRef="#br0" timeOffset="56270.0509">21754 8037 0,'50'0'141,"-26"0"-126,51 0 1,-26 0-16,26 0 16,-25 0-1,148 0 1,-148 0 0,-1 0-1,1 0-15,-1 0 16,1-25-1,0 25 1,24 0 0,-24 0-16,-1 0 15,1 0 1,24 0 0,-24 0-1,-1 0 1,26 0-16,-1 0 15,-49 0 1,99 0 0,-74 0-1,-1 0 1,1 0-16,0 0 16,-26 0 15,1 0 47,0 0-62,0 0-1,24 0 1</inkml:trace>
  <inkml:trace contextRef="#ctx0" brushRef="#br0" timeOffset="68557.4619">13395 10567 0,'0'-25'1109,"49"-25"-1093,-24 50-1,-25-24 1,50 24 0,0 0-1,-26 0 1,1-25 0,50 25-1,-51 0 1,1 0-1,25 0 1,-1 0 0,-49-25-1,25 25-15,50 0 16,-1 0 0,-49 0-1,24 0 1,-24 0-1,0 0 1,25 0-16,-1 0 31,26 0-15,-51 0 0,1 0-1,25-25 1,-25 25-1,24-25 1,26 1 0,-50 24-16,-1 0 15,1-25 1,0 25 31,-25-25-16,0 0 47,0 0-62,0 1 93,-25 24-15,0 0-78,1 0 15,-1 0 0,0 0 63,25 24-79,0 1 17,0 0-1,50 0 47,-26-25-47,26 0-15,-25 0 0,0 0-1,-1 0 1,51 0-1,-1 0 1,-49 0 0,0 0-16,0 0 15,24 0 1,-24 0 0,25 0-1,-1-25 1,-24 25-1,49 0 17,-49 0-17,25 0 1,-25 0-16,24 0 16,-24 0-1,25-25 1,-1 25-1,-24 0 1,0 0-16,24 0 16,-24 0-1,0 0 1,0 0 15,0 0-15,24 0 15,-24 0-31,0 0 31,0 0-15,0 0 15,-1 0-31,1 0 47,0 25 0,0 0-31,24 0-1,-24 24 16,0-49 1,0 25-1,-25 0-15,0 0-1,0-1 95,0 26-95,25-50 1,-25 25-1</inkml:trace>
  <inkml:trace contextRef="#ctx0" brushRef="#br0" timeOffset="80289.4534">22052 8558 0,'-50'0'171,"50"-25"-171,-25 25 16,0 0 0,1 0 15,-1 0 0,0 49 16,0 26-47,25-50 31,0-1 16,25-24-16,0 0-15,74 0 0,-49 0-1,-1 0 1,-24 0 0</inkml:trace>
  <inkml:trace contextRef="#ctx0" brushRef="#br0" timeOffset="81424.6501">22473 8508 0,'25'0'140,"50"0"-140,-26 0 16,26 0 0,-26 0-1,-24 0-15,0 0 16</inkml:trace>
  <inkml:trace contextRef="#ctx0" brushRef="#br0" timeOffset="82800.6205">22523 8682 0,'-25'0'281,"25"-25"-266,-25 25 1,50 0 156,25 0-141,-25 0-15,-1 0-1,1 0 1,0 0 0,0 0 15,0 0-15,-1-25 15</inkml:trace>
  <inkml:trace contextRef="#ctx0" brushRef="#br0" timeOffset="84250.5379">23317 8533 0,'0'-25'94,"-25"0"-63,0 25-15,0 0-1,1 0 64,-1 0-64,0 0 16,0 0-15,0 0 15,25 25 1,0 0-1,0 0 0,0-1-15,0 1 31,0 0-32,0 0 1,0 0 15,25-25 0,0 24-15,0-24-16,0 0 31,-1 0 0,1 0-15,0 0 15,0 0 1,0 0-17</inkml:trace>
  <inkml:trace contextRef="#ctx0" brushRef="#br0" timeOffset="85311.6337">23590 8582 0,'-25'0'31,"50"0"79,24 0-95,1 0 1,24 0 0,25-24-1,-74 24 17</inkml:trace>
  <inkml:trace contextRef="#ctx0" brushRef="#br0" timeOffset="86779.6299">23714 8434 0,'0'49'125,"0"1"-109,0-25-1,0-1 16,0 1-15,-25 0 62,25 0 47,0 0-109,0-1-1</inkml:trace>
  <inkml:trace contextRef="#ctx0" brushRef="#br0" timeOffset="88971.3786">23986 8359 0,'25'0'156,"0"0"-140,0 0-16,25 0 15,-26 0 1,1 0 0,0 0-1,0 0 1,-25 50 312,0-25-312,0-1-1,0 1 1,0 25-16,0-25 15,0-1 17,0 1 15,-25-25-1,0 25-30,25 0 15,0 0 32,-25-25-32,25 24 0,0 1 47,0 0-15,0 0-32,-24-25-31,24 25 47</inkml:trace>
  <inkml:trace contextRef="#ctx0" brushRef="#br0" timeOffset="90594.7599">24111 8508 0,'49'50'109,"-24"-50"-93,-25 24 0,0 1 15,25-25-16,-25 25 17,25-25 77,-1 0-93,-24 25 359,25 0-344,-25-1 47</inkml:trace>
  <inkml:trace contextRef="#ctx0" brushRef="#br0" timeOffset="92016.3967">24507 8781 0,'0'25'156,"0"-1"-140,0 1-1,0 0 17,0 0-1,0 0-15,-24-25 30</inkml:trace>
  <inkml:trace contextRef="#ctx0" brushRef="#br0" timeOffset="92954.266">24507 8682 0</inkml:trace>
  <inkml:trace contextRef="#ctx0" brushRef="#br0" timeOffset="96360.9258">23019 9103 0,'0'25'141,"0"0"-126,0 0 16,0 0-15,50-25 15,-1 0-31,1 0 16,-25 0 0,0 0-1,49 0-15,-49 0 16,0 0-1,24-25 1,1 25 0,-25 0-1,24 0 1,1 0 0,-25 0-1,-1 0 1,1 0-1,-25 25 64,0-1-64,0 1 48,0-50 202,0 1-249,0-1 78,25 25-94,-25-25 15,25 25 32,24-25-16,-49 0-15,50 25-16,-25 0 31,0 0-15,-1 0 0,1 0-1,0 0 16,0 0 32,0 0-16,-1 0-16,1 0 0,0 0 1,0 0-17,0 0-15,0 0 31,-1 0 1,1 0-17,0 0 1,0 0 0,0 0-1,-1 0 16,1-24 141,-25-1-125</inkml:trace>
  <inkml:trace contextRef="#ctx0" brushRef="#br0" timeOffset="99164.3213">23242 9649 0,'-24'0'47,"24"25"-32,0 0 16,-25-25 32,0 0-47,0 0 15,0 0 63,25-25 77,0 0-77,0 0 78,25 25-141,0 0 16,0 0-31,0 0 31,-1 0-16,1 25-15,0-25-1,-25 25 1,0 0 78,0-1-94,0 1 46,0 0-30,0 0 31,0 0-31,0-1 15,0 1 63</inkml:trace>
  <inkml:trace contextRef="#ctx0" brushRef="#br0" timeOffset="100231.7542">23490 9723 0,'124'0'218,"-49"0"-202,-50 0 31</inkml:trace>
  <inkml:trace contextRef="#ctx0" brushRef="#br0" timeOffset="101810.7876">23639 9624 0,'0'50'125,"-25"-1"-109,25-24 15,0 0 0,0 0-15,0 0 15,0-1-15,0 1 15,0 0 16</inkml:trace>
  <inkml:trace contextRef="#ctx0" brushRef="#br0" timeOffset="103354.7208">23838 9575 0,'74'0'125,"-24"0"-109,-26 0 0,1 0-1,-25 49 282,0-24-281,0 0-1,0 24-15,-25-49 16,25 25 0,0 0 15,0 0 0,-24-25-31,24 25 16,-25-25 31,25 24 0</inkml:trace>
  <inkml:trace contextRef="#ctx0" brushRef="#br0" timeOffset="104687.4981">23912 9699 0,'74'0'156,"-49"24"-156,0-24 15,0 0 17,-25 25-1,25 0 31,0 0-15,-1-25-31</inkml:trace>
  <inkml:trace contextRef="#ctx0" brushRef="#br0" timeOffset="107485.1096">23044 9922 0,'0'25'32,"0"-1"-17,0 1 1,0 0-1,25 0 1,24 49 0,1-49-16,-50 0 15,25-25 1,24 0 0,-24 25-16,0-25 15,25 0 1,-26 0-1,1 0 1,0 0-16,25 0 16,-26 0-1,1 0 1,0 0 0,0 0-1,0 0 1,-1 0-16,-24 25 94,0-1-63,-24-24 203,24-24 94,0-1-312,24 25 0,1-25-1,0 25 16,0 0-31,-25-25 32,25 25-17,-1 0 1,1 0 31,0 0 15,0 0-30,0 0-17,-1 0 16,1 0 1,0 0-17,25 25-15,-26-25 16,1 0 15,0 0-15,0 0 15,0 0-15,-25-25 15,25 25-15,-1-25-1,-24 1 1,25-1 15,-25 0 0,0 0 1</inkml:trace>
  <inkml:trace contextRef="#ctx0" brushRef="#br0" timeOffset="108793.3845">23441 10418 0,'0'50'110,"0"-26"-95,0 26 1,0-25-1,0 24 17,0-24-17,0 0 48,0 0 15</inkml:trace>
  <inkml:trace contextRef="#ctx0" brushRef="#br0" timeOffset="110972.9197">23738 10368 0,'-24'25'156,"-1"-25"-140,25 25-1,-25-25 1,25 25 0,-25 0 31,25-1-32,0 1 16,0 0-15,0 0 15,0 0 1,0-1-1,0 1 0,25-25 16,0 25-31,0-25-16,-1 0 15,1 0 16,0 0 16,0 0 0,-25-25 31,0 0-62,0-24 0,0 24 15,-25 25 156,0 0-155,0 0-17,1 0 16,-1 0 1,0 0-17,25 25 79,-25-25-78,25 25 31</inkml:trace>
  <inkml:trace contextRef="#ctx0" brushRef="#br0" timeOffset="113264.1982">22498 8706 0,'25'0'203,"25"0"-156,-26 0-32,1 0 17,0 0-1,0 0 0,0 0 0,-1 0-15,1 0 15,0 0 157,0 0-48</inkml:trace>
  <inkml:trace contextRef="#ctx0" brushRef="#br0" timeOffset="124073.4343">23515 10840 0,'0'24'485,"-25"1"-423,25 0-46,-24-25-16,24 25 15,-25-25 1,0 0 0,25 25-1,-25-25 32,0 24-16,1 1 1,-1-25-32,0 0 15,0 0 16,0 0 1,1 0 15,-1 0-16,0 0-16,0 0 17,0 0-17,-24 0 1,24 0 0,0 0-1,0-25 1,0 25-1,25-24 1,-24 24 0,24-25 15,-25 25-31,25-25 16,0 0-1,-25 0 16,0-24-31,0 49 16,1-50 0,24 25-1,-100-74 1,76 25 0,-1 24-1,-25-24-15,50 24 16,-49 1-1,49-26 1,-25 50-16,0-24 16,25 24-1,0 0 1,-25 0-16,25 1 16,-25-26 202,25 25-202,-49-49 0,24 24-1,0-24 1,-24 24-1,-1-74 1,50 50-16,-25 49 16,0 0-1,25-25 1,0 26 0,-24-1-1,-1 0 1,25 0 15,0 0-15,-25 1-1,25-1 1,0 0 0,-25 25-1,25-25 1,0 0 15,0 1-15,-25 24-1,25-25 1,-24 0 78,24 0-94,0 0 31,-25 25-31,25-24 16,0-1-1,0 0 1,-25 25-1,25-25 17,0 0-1,-25 25-15,25-25-1,0 50 220,0 0-220,0 25-15,0-25 16,0-1-1,0 1 32,-25 0-15,25 0-1,0 0-16,0-1 17,0-48 249,0-1-250,0 0-31,0 0 31,0 0 1,0 1 15,0-1-32,0 0 110,0 0 141,0 0-251,0 0 32,25 25 313,0 0-345,0 0 79,-25 25-78,25-25 15,-25 25 16,24-25-16,1 0 78,-25 25-77,25-25-1,-25 25 0,25-25 16,-25 25-31,25-25-1,-25 24 32,24-24 0,-24 25-31,25-25 77</inkml:trace>
  <inkml:trace contextRef="#ctx0" brushRef="#br0" timeOffset="131382.1743">23466 3845 0,'0'-25'406,"24"25"-390,1-25-1,0 0 17,25 1-1,-1-1-15,-24 0-1,25 0 1,-1-25 15,-24 50 0,-25-24-15,25 24 109,0 0 94,-25-25-157</inkml:trace>
  <inkml:trace contextRef="#ctx0" brushRef="#br0" timeOffset="133357.0369">23962 3597 0,'0'24'203,"0"1"-187,0 25-1,0-25 1,0 0 0,0-1-1,0 1-15,0 0 32,0 0-17,0 0 48</inkml:trace>
  <inkml:trace contextRef="#ctx0" brushRef="#br0" timeOffset="136088.6168">24185 3572 0,'-25'0'171,"0"25"-108,25-1-32,-24-24-31,24 25 31,-25-25-15,25 25 31,-25 0-31,25 0 15,0 0 47,0-1-31,0 1 0,0 0-32,0 0 48,25-25 15,0 0-31,-1 0-32,1 0 32,0 0-15,0 0-1,0 0 16,-25-25 78,0 0-78,0 0 78,0 1-32,-25 24-15,0 0-15,0 0-1,0 0-46,1 0 15,-1 0 47,0 0 251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45:3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6945 0,'25'0'313,"0"0"-282,25 0-16,-26 0 1,1 0 0,25 0 15,24 0 0,-49 0-15,0 0-16,24 0 15,1 0 17,-25 0-17,24 0 17,1 0-17,-25 0 16,0 0 1,-1 0-1,1 0-15,0 0-1,0 0 16,24 0 1,-24 0-17,0 0 1,0 0 0,0 0-1,-1 0 79,1 0-78,-25-24 93</inkml:trace>
  <inkml:trace contextRef="#ctx0" brushRef="#br0" timeOffset="10651.174">17761 8260 0,'0'25'328,"24"-25"-265,1 0 31,0 0-63,25 0 16,-26 0-32,1 0 17,0 0-17,0 0 17,0 0-17,-1-25 16,1 25-15,0 0 0,0 0 15,24 0-15,-24 0 15,-25-25-16,25 25 1,0 0 0,0 0 15,-25-25-31,24 25 16,1 0 15,0 0 0,0 0-31,0 0 31,-1 0 1,1 0-17,0 0 1,0 0 31,0 0-16,24 0 125,-24 0-46,0 25-17,0-25-30,-1 25 109</inkml:trace>
  <inkml:trace contextRef="#ctx0" brushRef="#br0" timeOffset="70955.5126">17860 8260 0,'-25'0'172,"0"0"-157,0 0 1,1 0 0,-1 0-16,-25 0 15,25 0 1,0-25 0,25 0-1,-24 25 1,24-24-1,0-1 1,0 0 15,-25 25-15,25-25 0,0 0-1,-25 1 1,25-26-1,0 0 1,-25 25-16,25 1 16,-25-26-1,25 25 1,0-24 15,0 24-15,0-25 93,0 25-93,0 1-1,25-1 1,-25-25 0,50 50-1,-50-49 1,49 49-16,-49-50 16,50 50-1,-25-25 1,25 0-16,-1 1 15,-24-1 1,25 0 0,-1 0-1,-24 0 1,25 1 0,-1 24-16,1-25 15,-25 0 1,49 25-1,-74-25 1,25 25 0,-25-25-1,25 25 173,-1 0-173,26 0 1,0 0-16,-1 25 16,-24 0-1,25 0-15,-26 0 16,1-1 0,0 1-1,0 0 1,0 0 93,-1 0-78,1-25-15,-25 24 15,25-24 1,-25 25-17,0 0 1,0 0-16,25 0 78,-25-1-62,0 1 15,0 25 0,0-25-15,0-1-1,0 26 17,0-25-17,0 0 1,0-1-1,0 1 17,0 0-1,0 25 0,0-26 16,0 26 0,0-25-16,0 0 0,0 0-15,0-1 15,0 1 1,0 0-17,0 0 79,0 0-16,0-1-31,0 1 0,0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48:31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10468 9525 0,'50'0'313,"24"0"-313,-24 0 16,24 0-1,25 0 1,25 0-1,25 0-15,-50 0 16,25-25 0,-24 25-1,48 0-15,-48 0 16,-1 0 0,-25 0-1,25 0 1,-24 0-1,-1 0-15,1 0 16,24 0 0,-25 0-1,-24 0 1,99 0 0,-100 0-1,26 0 1,-26 0-1,1 0-15,0 0 16,-1 0 0,26 0-1,-26 0 1,100 0 0,-75 0-1,1 0-15,-1 0 16,1 0-1,-1 0 1,-24 0-16,-1 0 16,1 0-1,24 0 1,-24 0 0,24 0-1,-24 0 1,124 0-1,-100 0 1,0 0 0,-24 0-1,24 0-15,1 0 16,123 0 0,-123 0-1,-26 0 1,1 0-1,0 0 1,-26 0 0</inkml:trace>
  <inkml:trace contextRef="#ctx0" brushRef="#br0" timeOffset="13401.638">4986 16768 0,'25'0'187,"25"0"-155,24 0-17,-49 0-15,24 0 16,-24 0-1,25 0 1,-1 0 0,-24 0-1,25 0-15,-25 0 16,49 0 0,-24 0-1,-1 0-15,1 0 16,24 0-1,-24 0 1,-25 0-16,24 0 16,26 0-1,-1 0 1,-24 0-16,-1 0 16,1 0-1,0-25 1,-1 25-1,1 0-15,-25 0 16,-1 0 0,1 0-1,25 0-15,-1 0 32,-24 0-17,0 0 1,0 0-16,24 0 15,1 0 1,-25 0 0,0 0-16,-1 0 15,1 0 1,0 0 0,25 0-1,-1 0 1,-24 0-1,25 0 17,-26 0-32,1 0 15,0 0 1,0 0 15,0 0-15,-1 0-1,1 0 17,0 0-32,0 0 31,0 0-15,0 0 15</inkml:trace>
  <inkml:trace contextRef="#ctx0" brushRef="#br0" timeOffset="18207.3511">5085 17711 0,'25'0'219,"0"0"-188,25 0-15,-26 0-1,51 0 1,-50 0 0,24 24-1,1-24-15,-1 0 16,1 0 0,-25 0-1,0 0 1,49 0 15,-49 0-31,24 0 16,1 0-1,0 0 1,-1 0 0,-24 0-1,0 0 1,24 25-1,-24-25 1,0 0 0,25 0-1,-1 0 1,-24 0 0,0 0-16,0 0 15,0 0 1,-1 0-1,1 0 17,0 0-17,0 0-15,0 0 32,-1 0-32,1 0 46</inkml:trace>
  <inkml:trace contextRef="#ctx0" brushRef="#br0" timeOffset="22483.8264">12229 9674 0,'0'25'172,"25"-1"-141,0 1-15,24 0-16,-24-25 16,25 25-1,-1-25 1,26 0-1,-26 0-15,51 0 16,-26 0 0,50 0-1,174-50 1,-224 25 0,0 25-1,-24 0 1,0 0-16,-1 0 15,-24 0 17,0 0 15,0 50 15,0-25-46,-25 24-1,0-24 17,0 0-17,0 0 1,0 0 62,0-50 125,0 0-187,0 0 15,0 0-15,0 1-1,0-1 1,0 0 31,0 0-32,24 25 1,-24-25 0,25 1 15,0 24-16,0 0 48,-25-25-47,25 25 15,-1 0-16,1 0 1,0 0 15,0 0 16,0 0-31,-1 0-1,1 0 1,0 0 15,0 0-15,0 25-16,-1-25 16,-24 24-1,25-24 1,0 0-16,0 0 15,24 0 17,-24 0-17,0 0 17,0 0-17,0 0-15,24 0 31,-24 0-15,0 0 15,0 0 1,-1 0-32,1 0 15,0 0 16,0 0-15,0-24 0,-1 24 15,1 0 0,-25-25 0,25 25 63,0 0-94,-25-25 16,25 25 46</inkml:trace>
  <inkml:trace contextRef="#ctx0" brushRef="#br0" timeOffset="42395.267">10344 9922 0,'25'0'234,"24"0"-218,26 0-1,49 0 1,0 0-1,248 0 1,-223 0-16,99-25 16,-50-25-1,1 26 1,24-1 0,-74 0-1,-1 25-15,-48 0 16,-26 0-1,-24 0 1,-25 0-16,49 0 16,-49 0 15,0 0-15,-25 25 30,0 0-14,0-1-17,0 1-15,0 0 32,0 0-17,0 0 1,0-1-1,0 1 17,0 0-1,0 0-15,0 0-1,0 0 16,0-1-31,-25 1 47,0 0-15,0-25 61,25-25-15,0 0-62,0 1 0,0-1-1,25 0 1,0 0 0,24-25-1,-24 50 1,25-24 15,-1 24-15,51-25-1,-51 25-15,1 0 16,-25 0 0,24 0-1,1 0-15,-25 0 16,-1 0-1,51 25 1,-50-25 0,-1 24-1,26-24 1,-25 25-16,0-25 16,24 25-1,100-25 1,-99 0-1,-1 0-15,-24 25 16,0-25 0,0 0-1,24 0 1,-24 0 0,50 0-16,-26-25 15,1 0 1,-1 0-1,1 25 1,0-24 0,-26-1-16,26 25 15,-25-25 1,-25 0 0,25 25-1</inkml:trace>
  <inkml:trace contextRef="#ctx0" brushRef="#br0" timeOffset="49732.0329">4862 16371 0,'0'-25'110,"0"0"-64,0 1-30,0-1 15,25 25-15,-25-25 15,25 25-15,-1 0-16,-24-25 15,0 0 1,25 25 0,0-24-1,0-1 17,0 25-17,0 0 1,-1 0-1,1-25-15,0 25 16,0 0 0,0-25-1,-1 25 1,26 0 0,-25 0 15,0 0-16,-1 0 1,1 0 15,0 25-15,0 0 15,0-25-15,-1 25-1,26 24 17,-50 1-17,25-50 1,-25 25 0,0-1 15,0 1-16,0 0-15,0 0 16,0 0 0,0 0-1,0-1 1,0 1 0,-25 0-1,-25 0 16,50 0-15,-24-25-16,-1 0 16,0 24-1,0-24 1,-24 0 0,24 0-1,-50 0 1,26 0-16,24 0 15,0 0 1,-24 0 0,-1 0-1,25-24 1,0 24 0,-24-50-16,24 0 31,0 50-16,25-24 1,0-1 0,-25 25-1,25-25 1,0 0 31</inkml:trace>
  <inkml:trace contextRef="#ctx0" brushRef="#br0" timeOffset="52078.079">4887 17165 0,'0'0'0,"0"-25"47,0 0-16,0 0-15,0 1 15,0-1-15,25 0-1,-25 0 1,49 0 0,-24 1-16,0-1 15,25 0 1,74 0 0,-100 25-1,26 0 1,24 0-1,-49 0-15,0 0 32,0 0-32,24 0 15,-49 25 1,75 49 0,-50-49-1,24 25 1,-49-25-1,25-1 1,0 26-16,-25 24 16,0-49-1,0 25 1,25-1 0,-25-24-1,0 0 1,0 0-16,0 0 15,0 24 17,0-24-17,0 0-15,0 0 16,-25-25 0,25 25-1,-25-1 1,0-24-16,0 25 15,1-25 1,-1 0-16,-25 0 16,-24 0-1,24 0 1,25 0 0,-24 0-1,-1 0 1,-24-25-1,49 25 1,0-24 0,0 24-1,1 0 1,24-25-16,-50 0 16,50 0-1,-25 25 1,0-25-1,25 0 1,0 1-16,-25 24 16,1-75-1,-1 26 1,25 24 0,0 0-1,-25-25 1,25 1-1,0-1-15,0 25 16,0-24 0,0 24-1,50-74-15,-26 0 16,26-25 0</inkml:trace>
  <inkml:trace contextRef="#ctx0" brushRef="#br0" timeOffset="61962.2049">7442 7962 0,'25'0'297,"-1"0"-297,1 0 15,0 0 16,0 0-15,0 0 15,-1 0 1,1 0 30,0 0 1,-50 0 140,0 0-156,1 0-16,-1 0 0,0 0 0,0 0 1,0 0-1</inkml:trace>
  <inkml:trace contextRef="#ctx0" brushRef="#br0" timeOffset="67052.2425">14015 9004 0,'25'0'282,"0"0"-267,-1 0 1,1 0 15,0 0-15,0 0 15,0 0 110</inkml:trace>
  <inkml:trace contextRef="#ctx0" brushRef="#br0" timeOffset="70002.0113">14015 8682 0,'-25'0'219,"25"24"-203,-25-24 15,25 25-15,0 0 15,0 0 16,-24-25-32,24 25 1,0-1 31,0 1-47,0 0 47,0 0 0,-25-25-32,25 25 1,0-1 0,0 1-1,0 0 32,0 0-31,0 0-1,0 0 32,0-1 0,0 1 0,0 0-31,0 0 30,25-25-46,-1 0 47,-24 25-31,25-25 0,0 0-1,0 0 16,-25 24-15,0 1 15,25-25 79,-1 0-48,-24 25 438,25-25-500,0 0 16,0 25-1,0-25 1,-1 0 0,1 0-1,-25 25 1,25-25-16,0 0 16,-25 24 30</inkml:trace>
  <inkml:trace contextRef="#ctx0" brushRef="#br0" timeOffset="72344.1692">14511 8607 0,'0'25'47,"25"-25"-31,-25 25 15,25-25 0,-25 25-15,0-1 0,0 1 62,25-25-47,-25 25 0,0 0 32,0 0-63,0-1 47,0 1 0,0 25-16,24-50-16,-24 25 1,0-1 31,0 1-31,0 0-1,0 0 16,0 25 32,0-26-47,0 1 30,0 0-14,0 0-17,-24-25 1,24 25 15,0-1 16,-25-24-47,25 25 47,0 0-16,-25-25 47,25 25 0</inkml:trace>
  <inkml:trace contextRef="#ctx0" brushRef="#br0" timeOffset="74225.0071">14412 7987 0,'25'0'187,"-1"0"-171,1 0-16,0 0 16,0 0 15,0 0 156,0 0 1,-1 0-157</inkml:trace>
  <inkml:trace contextRef="#ctx0" brushRef="#br0" timeOffset="75908.3127">14362 7689 0,'0'-24'16,"25"24"0,-25 24 218,-25-24-218,25 25-1,-25 0 16,25 0-15,0 0 0,-24-1-1,-1 1 1,25 0 0,0 0-1,0 0 1,0-1-1,0 1 1,0 0 15,0 0-15,0 0 15,0 0 0,0-1 1,0 1-17,0 0 17,0 0-17,25-25 1,-25 25-1,24-25 1,-24 24 0,25-24 327</inkml:trace>
  <inkml:trace contextRef="#ctx0" brushRef="#br0" timeOffset="77288.3843">15032 7615 0,'25'0'78,"0"25"-46,-1-25-17,1 25 1,-25-1-16,25 1 16,-25 0-1,0 0 1,25 0-1,-25-1 1,0 1 0,0 0-1,0 0-15,0 0 16,0-1 0,0 26 15,0-25-31,0 25 31,-25-26 0,25 1 1,-25-25-17,25 25 16,-25 0 1,1-25-32,24 25 15,-25-1 17,0 1 14</inkml:trace>
  <inkml:trace contextRef="#ctx0" brushRef="#br0" timeOffset="79093.1687">15454 7665 0,'0'24'156,"0"1"-156,24 25 31,-24-1-15,25-24 0,0 25-1,0-1-15,0-24 16,-1 25 0,1-25-1,0 0 1,25 24-16,-25-24 47,-1-25 15,-24 25-46,25 0 46,-25-1-46,0 1 0</inkml:trace>
  <inkml:trace contextRef="#ctx0" brushRef="#br0" timeOffset="80573.1888">15776 7590 0,'0'25'110,"0"0"-95,-25 24-15,25-24 16,-74 74-1,49-49 1,0 0 0,0-50-1,25 49 1,-49-24 0,49 0-16,-25 0 15,0 0 1,25 24-1,-25-24 1,1 0 0,24 0 15,-25-25-15,25 49 77,-25-24-77,0-25 0,25 25-16,0 0 15,-25-25 1</inkml:trace>
  <inkml:trace contextRef="#ctx0" brushRef="#br0" timeOffset="82496.1588">15156 9103 0,'0'50'188,"0"-25"-172,0 24-16,0-24 15,0 0 1,0 0-1,0 24 1,0-24 0,0 0 15,0 0-15,0 0 15,25-25-16,-25 24 17,25-24 93,-1 0-110,-24-24 1,50-1 0,-25 0-1,49-49-15,1 24 16,-1-24-1,25 24 1,-24-24 0,-26 49-1,26-25-15,-26 0 16,-24 1 0,124-50-1,-124 49 1,24 25-16,-49 0 15,25 25 1,25-24 78,-1-1-79,-24 25 1,-25-25 15</inkml:trace>
  <inkml:trace contextRef="#ctx0" brushRef="#br0" timeOffset="89209.9531">5978 15478 0,'0'0'0</inkml:trace>
  <inkml:trace contextRef="#ctx0" brushRef="#br0" timeOffset="96579.2074">5780 15652 0,'49'0'1593,"-24"0"-1577,50 0 0,-51 0-16,26 0 15,-25 0 1,0 0 0,74 0-1,-49 0 1,-1 0-1,1 0 17,24 0-17,-49 0 1,0 0 0,0 0-1,-1 0-15,1 0 16,25 0-1,-25 0 1,49 0 0,-49 0-1,0 0 1,-1 0 0,26 0-16,24 0 31,-49 0-16,0 0 17,0 0-1,0-25 266,-1 25-282,76-25 1,-26 25-16,1 0 16,24 0-1,25 0 1,198-49 0,-223 49 15,-49 0 734,0 0-749,-1 0 0,125 0-1,-50 24 1,-50-24 0,-24 25-1,-25-25 1,0 0-1,24 0 1,1 25 15,-25-25-31,-1 0 16,1 0 15,25 0-15,-25 0-16,-1 0 15,51 0 1,-50 0 0,49 0-1,-74 25 1,25-25 0,0 0 46</inkml:trace>
  <inkml:trace contextRef="#ctx0" brushRef="#br0" timeOffset="117533.6715">5904 15577 0,'-25'-24'94,"0"-1"-78,0 0-1,25 0 32,-24 25-31,24-25 15,0 1-15,-25 24 15,25-25-15,-25 0 15,25 0 0,0 0 16,0 0-31,0 1 31,0-1-32,0 0 32,0 0-31,0 0 46,25 1-31,-25-1 16,25 0-31,-25 0 15,24 25-15,1-25 15,0 25-15,0-24-1,0-1 1,-1 25 15,1 0-15,0 0-16,0 0 31,0 0-15,24-25-16,-24 25 15,0 0 17,0 0-17,0 0-15,-1 0 31,26 0-15,-25 0 15,-25 25-15,25-25 0,-1 0-1,-24 25 16,0-1 16,25-24-31,-25 25 0,0 0 15,0 25 0,0-26 0,0 1-31,0 0 16,0 0 15,0 0-31,0-1 47,0 1-31,0 0-1,0 0 17,-25 0-17,25 0 1,-24-1-1,-1-24 17,25 25-32,-50 0 15,25-25 1,1 25 0,-1 0-16,0-25 15,-25 24 1,25-24-1,-24 0 1,49 25 0,-25-25-1,0 0 1,0 0 0,1 0-1</inkml:trace>
  <inkml:trace contextRef="#ctx0" brushRef="#br0" timeOffset="131172.1066">9426 15131 0,'0'25'156,"0"-1"-140,0 51-1,0-1 1,0 1 0,0 24-16,0 0 15,0-24 1,0-1-1,0 0-15,0 1 16,0-26 0,0 26-1,0-26 1,0 26-16,0-26 16,0 1-1,0 0 1,0 24-16,0-49 15,0 0 1,0 0 0,0 24-1,0 1-15,0 24 16,0 1 0,0-1-1,0 0 1,0-49-16,0 0 15,0 25 1,0-26 15,0 26-31,0-25 16,0 24 0,0-24-1,0 50-15,0-26 16,0 1-1,0-1 1,0-24 0,0 0-16,0 25 15,0-26 32,0 1 250,0-50-188,0 1-93,0-1 0,-25 0-16,25 0 47,0 0-47,-24 25 46,24-24-30,0-1 31,0 0 15,-25 25-62,25-25 16,-25 25 93,25 25 79,0 0-188,25 24 16,-25-24-1,0 0-15,25 25 16,-1-50-1,-24 24 1,0 1 15,0 0-15,0 0 15,25-25 0,25-25 141,-50-49-156,49 24 0,-24 0-1,0 26 1,0-26-16,-25 25 31</inkml:trace>
  <inkml:trace contextRef="#ctx0" brushRef="#br0" timeOffset="171286.3363">5160 15825 0,'0'-24'15,"25"24"173,49 0-173,-49 0 1,124-25 0,-100 25-1,1 0 1,-1 0-16,-24 0 15,25-25 1,-25 25 0,24 0-1,-24 0-15,0 0 16,24 0 0,-24 0-1,25 0 1,49 0-1,-74 0 1,24 0 0,26 0-16,-1 0 15,-24 0 1,-25 0 0,24 0-1,1 0 1,0 0-16,-1 0 15,1 0 1,24 0 0,-24 0-1,-1 0 1,75 0-16,-49 0 16,-26 0-1,1 0 1,24 0-1,-24 0-15,0 0 16,-1 0 0,1 0-1,-25 0-15,49 0 16,-49 0 0,25 0-1,-1 0 1,-24 0-16,49 0 15,-24 0 1,0 0 0,-1 0-16,1 0 15,-1 0 1,26 0 0,-26 0-1,1 0-15,24 0 16,-24 0-1,-25 0 1,0 0 0,24 0-16,-24 0 15,0 0 1,0 0 15,24 0 0,-24 0-15,25 0 0,-25 0-16,-1 0 15,26 0 1,0 0 0,-26 0-1,26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51:04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12899 9599 0,'25'0'312,"-1"0"-280,26 0-32,-25 0 15,0 0 1,24 0-1,1 0 1,-25 0-16,24-24 16,-24 24-1,25 0 1,-26 0-16,26 0 16,-25 0-1,0 0 1,-1 0-16,1 0 15,0 0 1,0 0 0,0 0-1,0 0-15,-1 0 16,1 0 0,25 0-1,-25 0 1,-1 0-16,26 0 15,-25 0 1,0 0 0,-1 0-16,26 0 15,-25 0 17,24 0-17,-24 0-15,0 0 16,0 0-1,0 0 1,-1 0 0,1 0-1,-25 24 17,25-24-17,0 0 1</inkml:trace>
  <inkml:trace contextRef="#ctx0" brushRef="#br0" timeOffset="2823.6015">16371 9550 0,'25'0'234,"0"0"-218,25 0 0,-1 0-1,1 0 1,-25 0-16,24 0 16,26 0-1,-50 0 1,24 0-16,26 0 15,-26 0 1,26 0 0,-26 0-1,26 0-15,-51 0 16,51 0 0,-26 0-1,1 0-15,-25 0 16,0 0-1,24 0 1,-24 0 0,0 0-16,24 0 15,-24 0 1,0 0 0,0 0-1,24 0-15,-24 0 16,0 0-1,0 0 1,25 0 0,-26 0 15,26 0-15,-25 0-16,0 0 15,-1 0 1,1 0-1,0 0 32</inkml:trace>
  <inkml:trace contextRef="#ctx0" brushRef="#br0" timeOffset="7089.4686">12948 9674 0,'25'0'79,"0"0"-64,49 0-15,-24 0 16,24 0-1,1 0 1,-1 0-16,-24 0 16,24 0-1,-24-25-15,0 25 16,-1-25 0,-24 25-1,25 0 1,-26 0 15,1 0-15,0 0 31,0 0-32,0 0 32,-1 0-31,1 0 15,0 0-15,0 0-16,0 0 15,-1 0 1,1 0-1,25 0 1,-25 0 15</inkml:trace>
  <inkml:trace contextRef="#ctx0" brushRef="#br0" timeOffset="8764.942">16495 9674 0,'25'0'156,"0"0"-140,0 0-1,24 0 1,1 0-16,74 0 16,-49 0-1,24 0 1,-25 0-16,1 0 15,24 0 1,-25 0 0,1-25-16,-1 25 15,0 0 1,1-25 0,-26 25-1,-24 0-15,25 0 16,0 0-1,-26 0 1,1 0 0,25 0-16,-25-25 15,-1 25 1,1 0 0,25 0-1,-25 0-15,-1 0 16,26 0-1,-25 0 110</inkml:trace>
  <inkml:trace contextRef="#ctx0" brushRef="#br0" timeOffset="30921.3985">12502 8806 0,'25'-25'203,"0"0"-172,-1 0-31,26-24 16,-25 49-1,0-50 1,49 25 0,-49-24-1,24 24-15,26 25 16,-1-25 0,1 0-1,49 25-15,-25 0 16,-25 0-1,1 0 1,-1 0-16,1 0 16,-1 0-1,0 0 1,1 0 0,-1 0-16,1 0 15,-26 0 1,1 25-1,24-25 1,-24 25 0,24 0-1,125 24-15,-175-24 16,26-25 0,-25 0-1,25 0 1,-26 0-1,1 0 1,0 0 250,25 0-251,-1 0 1,75-50 0,-74 50-1,24-24 1,-49 24-1,25-50-15,-26 50 16,-24-25 47,25 25 483,0 25-530,0 0-16,0-25 16,-1 0-1,1 0 1,0 25 0,0-25-1,24 0-15,-24 24 16,50-24-1,-26 0 1,1 0 0,24 0-1,-49 0 32,25 0 297,24 0-328,1 0-1,24 0-15,0-24 16,223-1-1,-148 25 1,-25-25 0,-50 25-1,-24 0 1,24-25 0,-25 25-1,100 0-15,-100 0 16,1 0-1,-1 0 1,0 0 0,-24 0-1,24 0 1,26 0 0,-26 25-1,-49-25 1,25 25-1,-1 0-15,-24-1 16,49 1 0,-49 0-1,25 0 1,-25 0 0,24-1-1,1 1 1,-50 0-1,25-25 1,-1 25 0,1-25 15,-25 25-15,25-25-1,-25 24 1,0 1-1</inkml:trace>
  <inkml:trace contextRef="#ctx0" brushRef="#br0" timeOffset="37675.5595">12924 10840 0,'-25'0'16,"50"0"187,-1 0-188,76 0 1,-1 0 0,74-25-1,-73 25-15,49 0 16,-50 0 0,0 0-1,-25 0 1,-24 0-16,24 0 15,-49 0-15,25 0 16,-25 0 15</inkml:trace>
  <inkml:trace contextRef="#ctx0" brushRef="#br0" timeOffset="39353.4749">1563 10815 0,'25'0'125,"24"0"-125,26 0 16,24 0-1,0 0 1,25 0 0,-49 0-1,-1 0 1,-24 0-16,-1 0 16,-24 0-1,0 0-15,0 0 31</inkml:trace>
  <inkml:trace contextRef="#ctx0" brushRef="#br0" timeOffset="45825.2312">16595 10840 0,'0'0'0,"24"0"141,1 0-126,0 0 1,25 0-16,24 0 16,1 0-1,-1 0 1,25 0-1,-24 0 1,24 0-16,-25 0 16,-24 0-1,24 0 1,1 0 0,-1 0-16,-24 0 15,-1 0 1,1 0-16,0 0 15,-1 0 1,1 0 0,24 0-1,1 0-15,-1 0 16,-24 0 0,24 0-1,-24 0 1,24 0-1,-24 0-15,24 0 16,0 0 0,-24 0-1,148 0 1,-123 0 0,-1 0-1,-24 0-15,24 0 16,-24 0-1,-25 0 1,0 0 0,-1 0-1,51 0 1,-50 0 0,-1 0-16,1 0 15,0 0 1</inkml:trace>
  <inkml:trace contextRef="#ctx0" brushRef="#br0" timeOffset="47711.0983">13221 11112 0,'0'25'188,"0"0"-157,0 0-16,0 0 1,0 0 0,0-1 15,0 1 0,0 0-15,0 0 31,0 0 0,25-25-16,-25 24-16,0 1 17</inkml:trace>
  <inkml:trace contextRef="#ctx0" brushRef="#br0" timeOffset="49850.468">13048 11212 0,'0'0'0,"0"-25"31,0 0 16,0 0-16,0 0-15,0 1 15,0-1-15,24 0 15,1 25 0,0-25 1,0 25-1,0 0-16,-1 0-15,26 0 16,-25 0 15,0 0-15,-1 0 0,1 0 15,0 0-16,0 0 17,-25 50-17,25-50 1,-25 25 0,0-1-1,0 1-15,0 0 16,0 25 15,0-25-15,0-1-1,0 1 1,0 0 0,0 0 30,0 0-14,-25-25-17,25 24-15,0 1 47,-25-25-31,25 25 15,-50 0-15,50 0 15,-24-25-15,-1 0 15,25 24-31,-25-24 15,0 0 1,-24 0 31,24 0-31,0 0-1,0 0 32,0 0-16,1-24-31,24-1 16,0 0 15,-25 25-15,25-25 31,0 0-32,0 1-15,0-1 32,0 0-1,0 0 0,0-24-31,0 24 47,0-25 31</inkml:trace>
  <inkml:trace contextRef="#ctx0" brushRef="#br0" timeOffset="51874.9114">17885 11137 0,'0'0'0,"0"-25"78,0 1-47,24 24-15,1 0 0,25 0-1,24 0 1,-49 0-16,25 0 31,-50 24 47,0 1-62,0 0 15,0 0-15,-25-25-1,0 25 1,25 0 0,-25-25-1,0 0 1,25 24 0,-49 1-1,24 0 1,0 0-1,0-25 17,100 0 140,-50 0-157,-1 0 1,1 0-16,0 0 15,0 0 32</inkml:trace>
  <inkml:trace contextRef="#ctx0" brushRef="#br0" timeOffset="53757.0405">18009 10914 0,'0'0'0,"-25"0"16,0 0-16,0 0 15,0 0 1,1 0 0,-1 0-1,0 0 1,-25 0-16,1 25 31,-1 0-15,50-1 15,-25-24-15,25 25 15,0 0-16,0 0 1,0 0 0,0-1-1,0 1 1,0 25 0,0 0-1,0-26-15,0 51 16,0-50-1,0 24 1,0-24 31,25 0-31,50 49-1,-51-49 1,1 0-1,25 0 1,74-1-16,-99 1 16,24-25-1,-24 25 1,0-25 0,24 0-1,1 0-15,0 0 16,-1-25-1,-24 25 1,49-49 0,-49 24-1,50-50 1,-26 51-16,-49-26 16,25 25-1,0 0 1,0-24-1,-25 24-15,0 0 16,0-24 15,0 24-15,0 0 0,0-25 15,0 25-16,-25 1-15,0-1 32,25 0-1,-25 25-15,0-25-16,1 0 31,-51 25-16,1-24 1,24 24 0,1-25-1,24 25-15,-25 0 16,1 0 0,24 0-1,-74 0 1,74 0-1,-25 0 1,25 0 0,1 0-1,-26 0-15,0 25 16,1-25 0,24 0-1,0 24 1,0 1-1,0-25-15</inkml:trace>
  <inkml:trace contextRef="#ctx0" brushRef="#br0" timeOffset="55975.0134">12576 12179 0,'50'0'125,"24"0"-110,50 0-15,75 0 16,98 0 0,51 0-1,49 0-15,49 25 16,-99-25 0,-49 0-16,-75 0 15,-74 0 1,-75 0-1,-24-25-15,-25 25 16,0-25 0,0 25-1,24-25 251,75 1-250,75-1-16,24 0 15,0 25 1,0 0-1,50-25 1,0 25-16,-50 0 16,447-74-1,-422 49 1,-25 0 0,-99 25-1,0 0-15,25-25 16,-25 25-1,25-24 1,-50 24 0,0 0-1,25 0-15,-49 0 16,-1 0 0,75 0-1,-124 0 1,0 0-1,24 0 1,-49-25 15</inkml:trace>
  <inkml:trace contextRef="#ctx0" brushRef="#br0" timeOffset="57862.3817">15578 12675 0,'0'-25'94,"24"25"-63,26-24 0,0 24-15,-25 0 15,-1 0 0,1 0 1,-25 24 46,0 1-63,0 0 1,0 0 0,-25-25-1,25 25 1,-24-25-16,24 24 15,0 1 1,-25-25 0,0 0-1,50 0 204,0 0-219,24 0 31,-24 0 1,0 0-17,0 0 1,-1 25-1,-24 0 32,0 0-31,0-1 15,0 26 0,-24-50-15,-1 0 0,-25 50-1,25-50 17,1 24-32,-1-24 15,0 0 16</inkml:trace>
  <inkml:trace contextRef="#ctx0" brushRef="#br0" timeOffset="59690.1149">15727 12427 0,'0'0'0,"-50"0"0,25 0 15,-25 0 16,26 0 1,-1 25-17,-25 0 1,25 0 15,25-1-15,-24-24-1,24 25 1,-25 0 15,25 25-15,0-26-16,0 1 16,0 0-1,0 0 1,0 24-1,0-24 1,0 50 0,0-51-1,0 1-15,0 25 16,25-25 0,-1-1-1,1 26 1,-25-25-1,75 49 1,-51-49 15,1-25-31,0 0 16,0 25 0,25-25 15,24 0-16,-49 0 1,0 0 0,24 0-1,1-25-15,-1 0 16,-24 0 0,0-24-1,25 49 1,-50-50-1,24 1 1,-24 24-16,0 0 16,0 0-1,0-24 17,0 24-17,0 0-15,0-25 16,0 26 15,0-26-15,-49-24-1,49 49 1,-25-25-16,0 25 16,25 1-1,-25 24 1,25-25-1,-49 25 1,-1-50 0,25 50-1,-24-25 1,-1 25 15,25-24-15,1 24-16,-1 0 15,0 0 1,0 0 0,0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4:43:2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10716 11708 0,'25'-25'157,"0"25"-142,49-25 1,0 25-1,26-25 1,-1 1-16,25-1 16,-25 25-1,-24-25 1,24 25 0,0 0-16,-25 0 15,1 0 1,123-25-1,-148 25 1,24 0 0,1 0-1,-1 0-15,0 0 16,1 0 0,-1 0-1,1 0 1,-26 0-16,26-25 15,-26 25 1,26 0 0,49 0-1,-99 0 1,24 0 0,1 0-16,-1 0 31,1 0-16,-25 0 1,0 0 0,24 0-1,-24 0 1,25 0 0,-26 0 15,26 0 0,-25 0 0,0 0 1,-1 0 14,1 0-14,0 0 15,-25 25 124</inkml:trace>
  <inkml:trace contextRef="#ctx0" brushRef="#br0" timeOffset="1407.825">14858 11609 0,'50'0'156,"-25"0"-141,24 0 1,26 0-16,-26 0 16,1 0-1,0 0-15,-26 0 16,26 0 0,-25 0-1</inkml:trace>
  <inkml:trace contextRef="#ctx0" brushRef="#br0" timeOffset="9034.9282">10642 10964 0,'0'-25'171,"74"0"-155,-24-25 0,24 26-1,224-51-15,-174 75 16,0 0 0,25-25-1,-1 25 1,1 0-1,-25 0-15,25 0 16,-25 0 0,-25 0-1,50 0-15,-50 0 16,1 0 0,24 0-1,-25 0 1,149 75-1,-174-75 1,-24 25 0,24-1-16,-24-24 15,-1 25 1,1-25 0,0 0-1,-25-25 251,-1 1-251,1 24-15,0-25 16,25 25 0,-1-25-1,-24 0 1,0 0 0,49 25-1,-74-24 16,-25 24 219,1 0-218,-1 0-17,0 0 1,0 0-16,25 24 16,0 1 15,0 0 31,0 0-15,0 0-31,0-1-1,0 1 48,25-25-47,0 0-16,0 0 15,-1 0 1,1 0-1,50 0 1,-1 0 0,-49 0-16,0 0 15,-1 0 1,51 0-16,-26 0 16,-24 0-1,25 0 1,-1 0-1,1 0-15,0-25 16,-1 25 0,1-24-1,-25 24 1,24 0-16,1 0 31,-25 0-15,0 0 15,-1 0-31,1 0 16,0 0 15,25 0-15,-26 0 15,1 0-16,-25 24 32,25 1 0,25 0-31,-26-25 15,-24 25-15,25-25 15,-25 25-31,25-25 47</inkml:trace>
  <inkml:trace contextRef="#ctx0" brushRef="#br0" timeOffset="10308.9288">13767 10492 0,'50'0'125,"24"0"-109,0 0 0,-24 0-16,0-24 15,-26 24 1,26 0 0</inkml:trace>
  <inkml:trace contextRef="#ctx0" brushRef="#br0" timeOffset="11322.9913">14164 10244 0,'0'25'78,"0"0"-62,0 74 0,25-49-1,-25-25 1,0 24 0,24-24-16,-24 0 15,0 0 16</inkml:trace>
  <inkml:trace contextRef="#ctx0" brushRef="#br0" timeOffset="18163.8547">10741 11931 0,'-25'0'15,"99"0"110,-49 0-109,74 0-1,1 0 1,73 25-16,398 74 16,148-25 15,-496-74-15,75 0-1,0 0-15,-1 0 16,26-24-1,-50-1 1,24 0 0,-24 0-1,-50-24-15,25 24 16,0 0 0,224 0-1,-348 25 1,-25 0-1,-25 0 1,1 0 0,-26 0-16,1 0 15,24 0 1,-49 0 0,0 0-16,0 0 15,0 0 16,-25 25 141,0 0-156,-25-25 109,0 0 16,25-25 93,25 0 125,0 0-343,-1 1 0,26-26-1,0 50 1,-25-25-1,74 0 1,-50 25 0,-24 0-1,25 0 17,-25 0-17,-1 0-15,1 0 16,50 0-1,-51 0 1,1 0 0,25 0-1,-25 0 1,24 0 0,-24 0-1,0 0 1,24 0-16,-24 0 15,0 0 1,0 0 0,24 0-1,26 0 1,-50 0 0,-1 0-1,1 0 1,-25-24-1,25 24 1</inkml:trace>
  <inkml:trace contextRef="#ctx0" brushRef="#br0" timeOffset="20027.9071">16818 12254 0,'0'-25'93,"0"0"-61,0 0-1,25 25-31,0 0 15,-1 0 1,1 0 0,0 0 15,0 25 0,-25 25 0,0-26 1,0 26-1,-25-25 0,25 0-15,-25-1-1,0-24 1,25 25 172,25-25-79,74 0-93,-49 0-1,0 0 1,-50-25-16,24 25 15</inkml:trace>
  <inkml:trace contextRef="#ctx0" brushRef="#br0" timeOffset="21950.7002">17140 12154 0,'25'-49'125,"0"49"-94,-25-25 1,25 25-1,0 0 0,-1 0-15,-24 25 15,25-1-31,-25 1 47,0 0 0,0 0-16,0 0 0,-25-25-15,25 25-1,-24-25 32,48 0 110,1 0-126,25 0-16,-25 0 1,-1 0 0,1 0-1,-25 24 95,0 1-79,0 0 0,0 0 16,0 0 16,-25-25-48,1 24-15,-26-24 16,25 0 15,0 0-15,-24-24 124,24-1-140,0 0 16</inkml:trace>
  <inkml:trace contextRef="#ctx0" brushRef="#br0" timeOffset="44972.5931">10815 12204 0,'25'0'125,"49"0"-109,26 0-1,-1 0 1,25 0-16,0 0 16,-25 0-1,0 0 1,50 0-1,-50 0-15,-24 0 16,24 0 0,-25 0-1,26 0 1,-26 0 0,0 0-16,175 0 15,-76 0 1,-24 0-1,-25 0 1,0 0-16,0 0 16,0 0-1,-50 0 1,1 0 0,24 0-16,-24 0 15,24 0 1,-50 25-1,26-25 1,-26 25-16,1-25 16,24 0-1,1 0 1,-50 0 0,74 0-1,-74 49 1,99-49 187,25 25-187,24 0-1,50 0 1,25-1-1,0 1-15,-24 25 16,-51-25 0,125 49-1,-174-49 1,-25 0 0,0-25-1,25 24-15,-49-24 16,24 0-1,-49 25 1,-1-25-16,-24 0 16,0 0-1,25 0 1,-26 0 15,150 0 204,-50-25-220,99-24 1,1-26-1,48 26 1,1 24-16,-74-25 16,-51 26-1,125-26 1,-173 25 0,48 0-16,-24 1 15,25-1 1,-25 25-1,0-25 1,-25 25 0,1 0-1,-51-25 1,26 0-16,49 0 16,-25 1-1,0 24 1,-24 0-16,-75-25 31</inkml:trace>
  <inkml:trace contextRef="#ctx0" brushRef="#br0" timeOffset="47019.6289">17661 12923 0,'0'-25'94,"0"1"-63,0-1-15,25 25 0,50-25-1,-26 0 1,-24 25 0,0 0-1,0 0 1,-1 0-16,-24 25 15,25-25 1,-25 25 0,0 24-1,0-24 1,0 0-16,0 0 16,0 0 15,0-1-16,-49 51 1,24-50 0,0-1-1,25 1-15,-25-25 16,0 0 15,25 25 0,75-25 94,-50 0-109,24 0-16,1 0 16,-25 0 15</inkml:trace>
  <inkml:trace contextRef="#ctx0" brushRef="#br0" timeOffset="48475.0008">18058 12898 0,'0'0'0,"0"-24"47,0-1-32,25 0 48,0 25-48,0 0 1,-1 0 15,-24 25 16,0 0-31,0-1-1,0 1 17,0 0-1,0-50 110,0 0-126,50 25 1,-25 0-16,0 0 15,-1 0 32,-24 25 0,0 0-31,0 0 15,0 0-15,0-1-1,0 1 1,0 0 0,-24-25-1,24 25 1,-25-25-1,0 25-15,0-25 16,0 24 15,1-24 16</inkml:trace>
  <inkml:trace contextRef="#ctx0" brushRef="#br0" timeOffset="49391.1176">18579 12353 0,'0'74'62,"0"-24"-46,0-1-16,0 26 16,0-26-1,0 51 1,0-26-1,0 0-15,0 26 16,0-51 0,0 26-1,-25-51 1,25 1 0,0 0-1,-25 0 1</inkml:trace>
  <inkml:trace contextRef="#ctx0" brushRef="#br0" timeOffset="50934.7453">18777 12675 0,'-24'25'110,"24"25"-110,-25-26 15,0 1 1,25 0 0,0 0-1,0 0-15,0-1 47,0 1-16,25 0-15,-25 0-16,25-25 16,-1 25-1,1-1 1,25-24 0,-25 0 15,0 0 0,-1 0-15,1 0 15,0 0-15,-25-24 46,0-1 1,0 0-48,0 0 1,0 0-16,0 1 15,-25 24 17,0 0-17,1-25 17,-1 25-17,0 0 16,0 0-15,0 0 15,0 0-15,1 0 0,-1 0-1,25 25 63</inkml:trace>
  <inkml:trace contextRef="#ctx0" brushRef="#br0" timeOffset="51739.8224">19125 12774 0,'25'-24'203,"-1"-1"-187,26 25-1,0-25-15,-26 0 32</inkml:trace>
  <inkml:trace contextRef="#ctx0" brushRef="#br0" timeOffset="52891.6008">19274 12898 0,'0'0'0,"-25"0"187,0 0-171,25 25-1,50-25 173,-26 0-157,1 0-15,0-25-16,-25 1 15,25 24 1</inkml:trace>
  <inkml:trace contextRef="#ctx0" brushRef="#br0" timeOffset="54901.9597">19571 12700 0,'0'-25'157,"0"0"-142,0 1 16,25-1 1,0 25-1,0 0 0,-1 0 0,1 0 1,-25 49 61,0-24-61,0 0-1,0 0-15,0 0 15,-25-1 0,1-24 16,48 0 109,1-24-140,0-1 15,0 25 0,0 0-15,-1 0 15,1 0 0,-25 25 1,25-25-1,-25 24-15,25-24-16,-25 25 46,0 0-14,0 0-17,0 0 1,0-1 15,-25 1-15,0-25-1,0 25 1,1-25 15,-1 25 1,0-25-17,0 0 1</inkml:trace>
  <inkml:trace contextRef="#ctx0" brushRef="#br0" timeOffset="263625.4932">19522 6052 0,'49'0'203,"1"0"-187,-1 0-1,125 0 1,-149 0 0,0-24-16,0 24 15</inkml:trace>
  <inkml:trace contextRef="#ctx0" brushRef="#br0" timeOffset="265257.4546">20018 5928 0,'0'-49'63,"0"24"-48,99-50 1,-74 75 0,0 0-1,-1 0 1,1 0 15,-25 25-15,0 0-1,0 0 1,0 0-16,0 0 16,0-1-1,-25 26 1,25 24 0,-24-49 15,24 0-16,0 0-15,-25-25 32,0 25-32,50-25 140,0-25-108,-1 25-17,1 0 1,0 0 15,-25 25 47,0-1-78,0 1 16,0 0-1,0 0 1,-50 24 0,50-24-1,-24 0 1,-1-25 0,0 25-1,0-25 1,25 25 15,-25-25-15,1 0 15,-1 24-15,-25-24-16</inkml:trace>
  <inkml:trace contextRef="#ctx0" brushRef="#br0" timeOffset="266579.6004">20712 5779 0,'-25'0'31,"1"0"-15,-1 25-1,0 0 1,0 50 0,-24-51-16,24 1 15,0 50 1,25-51 0,0 1-16,0 0 15,-25-25 1,25 50-1,0-1 1,0-24 0,0 0-1,0 0 1,50-1 0,-25 1-16,24-25 15,-24 25 1,25-25-1,-26 0 1,1 0 0,0 0-1,-25-25 1,0 0 31,0-24 62,-50 24-93,1-25-1,-1 50 1,25-24 0,1 24-1,-1 0 1,0 0 0,0 0-1,0 0 16,1 0 63</inkml:trace>
  <inkml:trace contextRef="#ctx0" brushRef="#br0" timeOffset="267751.6004">18926 5606 0,'75'25'125,"-1"24"-110,50 50 1,0-24-1,-49 49 1,-51-50 0,1 1-16,0-1 15,-25 1 1,0 24 0,0 25-1,-50 347 1,50-372-1,-49 1 1,49-26-16,-25-49 16,25 0-1,-25 24 1,0-49 0</inkml:trace>
  <inkml:trace contextRef="#ctx0" brushRef="#br0" timeOffset="269086.963">18852 6152 0,'0'49'78,"0"-24"-47,0 0-15,50-25 124,-26 0-109,1 0-31,0 0 32,0 0 15,0 0-47,-1 0 15,-24 25 16,0-1 1,0 1-17,0 0 1,0 0 15,0 0-31,-49-1 16,24-24-1,-25 25 1,26-25 0,-26 0-1,25 0 1</inkml:trace>
  <inkml:trace contextRef="#ctx0" brushRef="#br0" timeOffset="269943.7205">18852 6226 0,'50'0'141,"-1"0"-125,-24-25-1,99 0 1,-99 25 15</inkml:trace>
  <inkml:trace contextRef="#ctx0" brushRef="#br0" timeOffset="271040.5624">21357 5308 0,'-49'50'47,"24"24"-32,-50 75 1,26 0 0,-1 49-1,1 50 1,24-49-1,25 297 1,25-322-16,-1-1 16,51-49-1,-50-25 1,99-24-16,-50-1 16,50 1-1,-25-75 1,0 24-16,-74-24 15,0 25 1,0-25 0</inkml:trace>
  <inkml:trace contextRef="#ctx0" brushRef="#br0" timeOffset="272196.3413">21382 6400 0,'25'0'141,"24"0"-126,-24-25 1,0 25-16,0 0 47</inkml:trace>
  <inkml:trace contextRef="#ctx0" brushRef="#br0" timeOffset="273463.4347">21556 6052 0,'24'-24'47,"26"24"-31,0 0-16,-1-25 15,-24 0 1,25 25-1,-50 25 173,0 0-172,0 49-1,0 0 1,0 1-1,0-26 1,0-24 0,0 0-16,0 25 15,0-26 17,0 26-17,-25-50 79</inkml:trace>
  <inkml:trace contextRef="#ctx0" brushRef="#br0" timeOffset="274141.5443">21680 6226 0,'24'0'63,"1"0"-48,149 25 17</inkml:trace>
  <inkml:trace contextRef="#ctx0" brushRef="#br0" timeOffset="276254.1851">19720 7268 0,'50'0'93,"-1"0"-77,1 0 0,-25 0-16,0 0 15,-25-25 1</inkml:trace>
  <inkml:trace contextRef="#ctx0" brushRef="#br0" timeOffset="277875.6602">19968 7069 0,'25'-24'78,"0"24"-78,0 0 16,-1 0-1,1 0 1,0 0 15,0 49 16,-25 1-16,0-25-15,0-1 0,0 1-1,0 0-15,0 0 16,0 0 0,0-1 15,-25-24 0,75 0 188,-26 0-188,1 0-15,0 0-1,0 0 1,24 0-16,-49 25 31,0 0 32,0 0-16,0 0-32,-24-25 1,24 24-1,-25-24 1,0 0 0,25 25-1,-50-25 1,50 25 0,-24-25-1,-26 0-15,25 0 31</inkml:trace>
  <inkml:trace contextRef="#ctx0" brushRef="#br0" timeOffset="280449.9641">20514 7094 0,'0'50'79,"0"-25"-33,25-25 79,-1 0-78,26 0-15,-25 0 61,-25 24-77,0 1 0,0 0 30,25-25-30,-1 50 812,-24-26-797,0 1-15,-24 0 15,-1-25-15,0 25 0,0-25-1,0 0 1,1 0-1,-1 0 32,0 0 47,0 0-47</inkml:trace>
  <inkml:trace contextRef="#ctx0" brushRef="#br0" timeOffset="281818.0839">20464 7094 0,'0'-25'140,"0"1"-124,0-1 0,50 25 249,-25-25-249,-1 25-16,1 0 15,0 0 1,0 0 0,0 0 15,-1 0-15,1 0 62</inkml:trace>
  <inkml:trace contextRef="#ctx0" brushRef="#br0" timeOffset="285394.5217">19150 7838 0,'24'0'171,"51"0"-155,-26 0 0,26-25-16,49 1 15,-25 24 1,0 0 0,50-25-1,-25 25 1,248-50-1,-273 50 1,1-25-16,24 1 16,-50 24-1,25 0 1,-24-25 0,-1 0-1,1 0-15,-1 25 16,-24 0-1,-1-25 1,-24 25 0,0 0-1,49 0 1,-49 0-16,-25-24 16,25 24-1</inkml:trace>
  <inkml:trace contextRef="#ctx0" brushRef="#br0" timeOffset="290598.5813">20365 8086 0,'50'0'172,"-26"0"-172,26-24 16,-25 24 15</inkml:trace>
  <inkml:trace contextRef="#ctx0" brushRef="#br0" timeOffset="291730.4333">20687 7888 0,'0'-25'62,"-24"0"-15,-1 25-16,25-25 16,0 75 109,0 0-140,25 148 0,-1-123-1,-24-51-15,0 1 47,0 50 109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1T04:49:36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18554 10641 0,'0'50'250,"0"-25"-234,0 24-1,0 1 1,0-1 0,0 1-16,0-25 15,0 0 1,0-1 15,25-24 32,0 25-48,0-25 17,-1 0-17,1 0 1,0 0-1,0 0 1,-25-25 0,25 1-1,-25-1 17,0 0-17,0 0-15,0 0 16,0 1 15,0-1 16,0 0-31,0 0-1,0 0 1,0 1-1,0-1 1,0 50 172,0-1-173,0 1 16,0 0-15,24 25 0,1-26-1,25 26 1,24 24 0,-49-49-16,0-25 15,0 0 1,-25 25-1,25-25 1</inkml:trace>
  <inkml:trace contextRef="#ctx0" brushRef="#br0" timeOffset="1785.1836">19001 10716 0,'0'24'63,"25"26"-48,-1-25 1,1 74 0,-25-74-1,25 24 1,-25-24 46,0-50 266,0-24-312,0 24 0,0 0-16,0 0 47,25 1-16,0-1 16,-25 0-32,24 25 32,1 0-16,0 0-15,0 0 15,0 0 1,-1 0-1,1 25-16,-25 0 1,25 24 15,-25-24 1,0 25-17</inkml:trace>
  <inkml:trace contextRef="#ctx0" brushRef="#br0" timeOffset="3623.1894">19770 10840 0,'0'-25'15,"-25"25"48,0-25-48,0 25 17,0 0-1,1 0-16,-1 0 32,0 25-15,25 0 14,-25-25-30,25 24 15,0 26 1,0-25-1,25-25-16,0 25 1,0-25 0,-1 0 15,26 0 0,-25 0 16,-25-25-16,25 0 1,-1 25 233,1 25-249,-25 0 15,25-25 0</inkml:trace>
  <inkml:trace contextRef="#ctx0" brushRef="#br0" timeOffset="5551.1256">19943 10765 0,'25'0'141,"0"25"-125,-25 0-16,25 24 15,-25-24 17,0 0-17,25 0-15,-25 0 94,0-50 375,0 0-438,0 0-15,0 0 30,0 1-30,0-1 31,24 25 62,1 0-93,0 0 15</inkml:trace>
  <inkml:trace contextRef="#ctx0" brushRef="#br0" timeOffset="8449.9027">20315 10740 0,'0'25'125,"0"0"-93,0 0-17,0 0 1,0-1 15,25-24-15,0 0 31,-25 25-32,25-25 48,0 0-48,-1 0 17,-24-25-17,25 1 1,0 24-1,-25-25 32,0 0 0,0 0 0,0 0-16,0 1 1,0 48 249,0 1-266,0 25 1,25 99 0,0-75-1,-25-24 1,24 24 0,-24-49-1,0 0 1,0 0 15,0-1-15,0 1 15,0 0 0,0 25 0,-24-50 1,-1 0-17,0 0 1,0 0 0,0 0-1,-24 0-15,24 0 16,0-25-1,0 25 1,25-50 0,-24 50-1,-1 0 1,25-25-16,-25 25 31,25-24 32,0-1-16,0-25-16,0 25 16,50 0-16,-1 1-15,-24 24-1,0 0 1,24-25-1,-24 25 1,0-25-16,0 25 16,0 0-1,-1 0 1,1 0 0,25-25 62,-25 25-47,24-25-15</inkml:trace>
  <inkml:trace contextRef="#ctx0" brushRef="#br0" timeOffset="15619.5749">5904 16966 0,'25'0'375,"-1"0"-344,1 0-15,0 0-16,0 0 31,0 0-16,-1 0 17,1 0-1,25 0-15,0 0 15,24 0-31,-49 0 15,0 0 1,-1 0 0,26 0-16,-25 0 15,0 0 1,24 0 0,-24 0-1,0 0 1,0 0-1,-1-24 1,1 24-16,0 0 16,49 0-1,1 0 1,-50 0 0,-1 0-1,51 0 1,-50 0-1,24 0 1,1 0-16,-1 0 31,-24 0 1,25 0-32,-25 0 31,0 0-16,-1 0 1,1 0 0,0 0-1,0 0 1,24 0-16,-24 0 16,0 0-1,0 0 16,0 0 1,-1 0-1,1 0-15,0 0 30,0 0-30,0 0 15,-1 0 1</inkml:trace>
  <inkml:trace contextRef="#ctx0" brushRef="#br0" timeOffset="18890.5506">11758 16942 0,'25'0'296,"-1"0"-280,1 0 0,74 0-1,-74 0 1,25 0 0,-25 0-1,-1 0 1,26 0-16,0 0 15,-26 0 1,26 0-16,0 0 16,-1 0-1,1 0 1,-25 0 0,-1 0-1,76 0 1,-51 0-16,-24 0 15,0 0 1,0 0-16,24 0 16,-24 0-1,0 0 1,0 0 0,0 0-1,-1 0 1,26 0-16,-25 0 15,0 0 1,-1 0 0,26 0-1,-25 0 1,24 0 0,51 0-16,-76 0 15,26 0 1,0 24-1,-1-24 17,-24 0-17,0 0-15,0 0 16,-1 0 0,1 0-1,25 0 1,0 0-1,-26 25 1,26-25-16,-25 0 16,24 0-1,-24 0 1,0 0 0,0 0-16,0 0 15,-1 0 1,1 0-1,0 0 64,0 0-64,0 0 1,-1 0 31,1 0-16</inkml:trace>
  <inkml:trace contextRef="#ctx0" brushRef="#br0" timeOffset="44788.8123">11907 17066 0,'-25'0'0,"0"0"16,0 0 0,0 0 31,25-25 62,75 0-15,-26 25-79,-24 0-15,0 0 16,0 0 0,24 0 15,-24 0-16,0 0-15,25 0 16,-1-25 0,1 25-1,24 0-15,-24 0 16,24 0 0,1 0-1,-1 0-15,1-25 16,-1 25-1,-24 0 1,-1-24 0,1 24-1,24 0-15,-49 0 16,0 0 0,24-25-16,1 25 15,0-25 1,-1 25-1,-24 0 1,0 0 0,0 0-16,-1 0 15,1 0 17,0 0-1,0 0 63,0 0-79,-1 0 16,1 0-31,0 0 16,0 0 15,0 0-15,0 0 15,-1 0 0,26 0-15,-25 0-16,0 0 78,-1 0-47,1 0 16,0 0 94,-25 25-125,25-25-16,-25 25 15,25-25 1,-1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0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7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9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  <a:br>
              <a:rPr lang="en-US" dirty="0" smtClean="0"/>
            </a:br>
            <a:r>
              <a:rPr lang="en-US" sz="3200" dirty="0" smtClean="0"/>
              <a:t>Operators and Expressions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341313" indent="-341313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The ++ and -- operators increment and decrement variables.</a:t>
            </a:r>
          </a:p>
          <a:p>
            <a:pPr marL="341313" indent="-341313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Both operators have the same precedence as negation.</a:t>
            </a:r>
          </a:p>
          <a:p>
            <a:pPr marL="341313" indent="-341313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Either operator can be prefix or postfix: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anose="02070309020205020404" pitchFamily="49" charset="0"/>
              </a:rPr>
              <a:t>  ++</a:t>
            </a:r>
            <a:r>
              <a:rPr 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</a:rPr>
              <a:t> (same as </a:t>
            </a:r>
            <a:r>
              <a:rPr 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</a:rPr>
              <a:t> + 1)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++ (same as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+ 1)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anose="02070309020205020404" pitchFamily="49" charset="0"/>
              </a:rPr>
              <a:t>  --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(same as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- </a:t>
            </a:r>
            <a:r>
              <a:rPr lang="en-US" sz="2400" b="1" dirty="0">
                <a:latin typeface="Courier New" panose="02070309020205020404" pitchFamily="49" charset="0"/>
              </a:rPr>
              <a:t>1)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</a:rPr>
              <a:t>- (same as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- </a:t>
            </a:r>
            <a:r>
              <a:rPr lang="en-US" sz="2400" b="1" dirty="0">
                <a:latin typeface="Courier New" panose="02070309020205020404" pitchFamily="49" charset="0"/>
              </a:rPr>
              <a:t>1)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 marL="341313" indent="-341313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When used as a prefix operator, ++ increments the variable before its value is fetched:</a:t>
            </a:r>
          </a:p>
          <a:p>
            <a:pPr marL="341313" indent="-341313" eaLnBrk="1" hangingPunct="1">
              <a:spcBef>
                <a:spcPts val="2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dirty="0" smtClean="0"/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= 1;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%d\n", ++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); /* prints 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2" */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35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Increment and Decrement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882897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35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Increment and Decrement Operators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When used as a postfix operator, ++ increments the variable after its value is fetched:</a:t>
            </a:r>
          </a:p>
          <a:p>
            <a:pPr marL="341313" indent="-341313" eaLnBrk="1" hangingPunct="1">
              <a:spcBef>
                <a:spcPts val="2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dirty="0" smtClean="0"/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= 1;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%d\n",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++); /* prints 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1" */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%d\n",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); /* prints 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2" */</a:t>
            </a:r>
          </a:p>
          <a:p>
            <a:pPr marL="341313" indent="-341313" eaLnBrk="1" hangingPunct="1">
              <a:spcBef>
                <a:spcPts val="2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b="1" dirty="0" smtClean="0">
              <a:latin typeface="Courier New" panose="02070309020205020404" pitchFamily="49" charset="0"/>
            </a:endParaRPr>
          </a:p>
          <a:p>
            <a:pPr marL="341313" indent="-341313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The -- operator has similar properties: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= 1;</a:t>
            </a: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%d\n", --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); /* prints </a:t>
            </a:r>
            <a:r>
              <a:rPr lang="en-US" sz="2000" b="1" dirty="0" err="1" smtClean="0">
                <a:latin typeface="Courier New" panose="02070309020205020404" pitchFamily="49" charset="0"/>
              </a:rPr>
              <a:t>"i</a:t>
            </a:r>
            <a:r>
              <a:rPr lang="en-US" sz="2000" b="1" dirty="0" smtClean="0">
                <a:latin typeface="Courier New" panose="02070309020205020404" pitchFamily="49" charset="0"/>
              </a:rPr>
              <a:t> is 0" */</a:t>
            </a:r>
          </a:p>
          <a:p>
            <a:pPr marL="341313" indent="-341313" eaLnBrk="1" hangingPunct="1">
              <a:spcBef>
                <a:spcPts val="4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 dirty="0" smtClean="0">
              <a:latin typeface="Courier New" panose="02070309020205020404" pitchFamily="49" charset="0"/>
            </a:endParaRPr>
          </a:p>
          <a:p>
            <a:pPr marL="341313" indent="-341313" eaLnBrk="1" hangingPunct="1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= 1;</a:t>
            </a:r>
          </a:p>
          <a:p>
            <a:pPr marL="341313" indent="-341313" eaLnBrk="1" hangingPunct="1">
              <a:spcBef>
                <a:spcPts val="45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latin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"i</a:t>
            </a:r>
            <a:r>
              <a:rPr lang="en-US" sz="1800" b="1" dirty="0" smtClean="0">
                <a:latin typeface="Courier New" panose="02070309020205020404" pitchFamily="49" charset="0"/>
              </a:rPr>
              <a:t> is %d\n", </a:t>
            </a:r>
            <a:r>
              <a:rPr lang="en-US" sz="1800" b="1" dirty="0" err="1" smtClean="0">
                <a:latin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</a:rPr>
              <a:t>--); /* prints </a:t>
            </a:r>
            <a:r>
              <a:rPr lang="en-US" sz="1800" b="1" dirty="0" err="1" smtClean="0">
                <a:latin typeface="Courier New" panose="02070309020205020404" pitchFamily="49" charset="0"/>
              </a:rPr>
              <a:t>"i</a:t>
            </a:r>
            <a:r>
              <a:rPr lang="en-US" sz="1800" b="1" dirty="0" smtClean="0">
                <a:latin typeface="Courier New" panose="02070309020205020404" pitchFamily="49" charset="0"/>
              </a:rPr>
              <a:t> is 1" */</a:t>
            </a:r>
          </a:p>
          <a:p>
            <a:pPr marL="341313" indent="-341313" eaLnBrk="1" hangingPunct="1">
              <a:spcBef>
                <a:spcPts val="45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latin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"i</a:t>
            </a:r>
            <a:r>
              <a:rPr lang="en-US" sz="1800" b="1" dirty="0" smtClean="0">
                <a:latin typeface="Courier New" panose="02070309020205020404" pitchFamily="49" charset="0"/>
              </a:rPr>
              <a:t> is %d\n", </a:t>
            </a:r>
            <a:r>
              <a:rPr lang="en-US" sz="1800" b="1" dirty="0" err="1" smtClean="0">
                <a:latin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</a:rPr>
              <a:t>); /* prints </a:t>
            </a:r>
            <a:r>
              <a:rPr lang="en-US" sz="1800" b="1" dirty="0" err="1" smtClean="0">
                <a:latin typeface="Courier New" panose="02070309020205020404" pitchFamily="49" charset="0"/>
              </a:rPr>
              <a:t>"i</a:t>
            </a:r>
            <a:r>
              <a:rPr lang="en-US" sz="1800" b="1" dirty="0" smtClean="0">
                <a:latin typeface="Courier New" panose="02070309020205020404" pitchFamily="49" charset="0"/>
              </a:rPr>
              <a:t> is 0" */</a:t>
            </a:r>
          </a:p>
        </p:txBody>
      </p:sp>
    </p:spTree>
    <p:extLst>
      <p:ext uri="{BB962C8B-B14F-4D97-AF65-F5344CB8AC3E}">
        <p14:creationId xmlns:p14="http://schemas.microsoft.com/office/powerpoint/2010/main" val="66575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19400" y="1574800"/>
            <a:ext cx="2667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>
                <a:latin typeface="Tahoma" panose="020B0604030504040204" pitchFamily="34" charset="0"/>
              </a:rPr>
              <a:t>int R = 10, count=10;</a:t>
            </a:r>
          </a:p>
        </p:txBody>
      </p:sp>
      <p:graphicFrame>
        <p:nvGraphicFramePr>
          <p:cNvPr id="927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88846"/>
              </p:ext>
            </p:extLst>
          </p:nvPr>
        </p:nvGraphicFramePr>
        <p:xfrm>
          <a:off x="533400" y="2133600"/>
          <a:ext cx="8001000" cy="3841752"/>
        </p:xfrm>
        <a:graphic>
          <a:graphicData uri="http://schemas.openxmlformats.org/drawingml/2006/table">
            <a:tbl>
              <a:tblPr/>
              <a:tblGrid>
                <a:gridCol w="229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D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Equivalent Statements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D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D7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Count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D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count++;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count;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count = count + 1;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++count;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count = count + 1;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count;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count --;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count;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count = count – 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--count;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Count = count –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 = count;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35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Increment and Decrement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5329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Partial List of 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383037"/>
              </p:ext>
            </p:extLst>
          </p:nvPr>
        </p:nvGraphicFramePr>
        <p:xfrm>
          <a:off x="457200" y="945101"/>
          <a:ext cx="8228013" cy="521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Precedence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Associativity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++ (prefix)</a:t>
                      </a:r>
                    </a:p>
                    <a:p>
                      <a:r>
                        <a:rPr lang="en-US" sz="2400" dirty="0" smtClean="0"/>
                        <a:t>--   (prefix)</a:t>
                      </a:r>
                    </a:p>
                    <a:p>
                      <a:r>
                        <a:rPr lang="en-US" sz="2400" dirty="0" smtClean="0"/>
                        <a:t>+ (unary)</a:t>
                      </a:r>
                    </a:p>
                    <a:p>
                      <a:r>
                        <a:rPr lang="en-US" sz="2400" dirty="0" smtClean="0"/>
                        <a:t>- (unary)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</a:p>
                    <a:p>
                      <a:r>
                        <a:rPr lang="en-US" sz="2400" dirty="0" smtClean="0"/>
                        <a:t>/</a:t>
                      </a:r>
                    </a:p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    *=    /=</a:t>
                      </a:r>
                      <a:r>
                        <a:rPr lang="en-US" sz="2400" baseline="0" dirty="0" smtClean="0"/>
                        <a:t>    %=    +=  -=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++ (postfix)</a:t>
                      </a:r>
                    </a:p>
                    <a:p>
                      <a:r>
                        <a:rPr lang="en-US" sz="2400" dirty="0" smtClean="0"/>
                        <a:t>--   (postfix)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83699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0326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990601"/>
            <a:ext cx="7966833" cy="5519381"/>
          </a:xfrm>
        </p:spPr>
        <p:txBody>
          <a:bodyPr>
            <a:normAutofit fontScale="85000" lnSpcReduction="20000"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cs typeface="Courier New" panose="02070309020205020404" pitchFamily="49" charset="0"/>
              </a:rPr>
              <a:t>Try to predict the output of the following program and see if you can get it right.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3 -2 / 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("%f\n", 3 -2.0 / 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-27 / -5 + 4 / 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16 % -5 + 7 * 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-12 * 3 %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-23 / +6 - 5 *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x-- * 2 + 5);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--x * 2 + 5);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3 % 5 / (5 % 3));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31120" y="1910880"/>
              <a:ext cx="4054320" cy="2849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760" y="1901520"/>
                <a:ext cx="4073040" cy="28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6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Bitwise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Group 39"/>
          <p:cNvGraphicFramePr>
            <a:graphicFrameLocks noGrp="1"/>
          </p:cNvGraphicFramePr>
          <p:nvPr/>
        </p:nvGraphicFramePr>
        <p:xfrm>
          <a:off x="2590800" y="2057400"/>
          <a:ext cx="3962400" cy="3108960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AND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 compliment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Shift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868363" y="5509309"/>
            <a:ext cx="5489644" cy="6463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rtl="0"/>
            <a:r>
              <a:rPr lang="en-US" dirty="0"/>
              <a:t>All these </a:t>
            </a:r>
            <a:r>
              <a:rPr lang="en-US" dirty="0" smtClean="0"/>
              <a:t>operators (except ~) </a:t>
            </a:r>
            <a:r>
              <a:rPr lang="en-US" dirty="0"/>
              <a:t>can be suffixed with =</a:t>
            </a:r>
          </a:p>
          <a:p>
            <a:pPr rtl="0"/>
            <a:r>
              <a:rPr lang="en-US" dirty="0"/>
              <a:t>For instance a &amp;= b; is the same as a = a &amp; b;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25440" y="3830760"/>
              <a:ext cx="5331240" cy="2313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080" y="3821400"/>
                <a:ext cx="5349960" cy="23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2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Bitwise Operators</a:t>
            </a:r>
            <a:endParaRPr lang="en-US" dirty="0" smtClean="0"/>
          </a:p>
        </p:txBody>
      </p:sp>
      <p:graphicFrame>
        <p:nvGraphicFramePr>
          <p:cNvPr id="7" name="Group 164"/>
          <p:cNvGraphicFramePr>
            <a:graphicFrameLocks noGrp="1"/>
          </p:cNvGraphicFramePr>
          <p:nvPr/>
        </p:nvGraphicFramePr>
        <p:xfrm>
          <a:off x="1371600" y="2027238"/>
          <a:ext cx="6096000" cy="4147312"/>
        </p:xfrm>
        <a:graphic>
          <a:graphicData uri="http://schemas.openxmlformats.org/drawingml/2006/table">
            <a:tbl>
              <a:tblPr rtl="1"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~a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a^b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a|b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7460" y="13716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Truth table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87680" y="2428920"/>
              <a:ext cx="5563800" cy="353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320" y="2419560"/>
                <a:ext cx="558252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7460" y="13716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Examples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Bitwise Operators</a:t>
            </a:r>
            <a:endParaRPr lang="en-US" dirty="0" smtClean="0"/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569640" y="2205406"/>
            <a:ext cx="2031325" cy="16312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11010011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10001100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10000000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595415" y="2205406"/>
            <a:ext cx="2031325" cy="16312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11010011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10001100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11011111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589440" y="2205406"/>
            <a:ext cx="2031325" cy="16312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11010011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10001100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01011111</a:t>
            </a: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3595416" y="4344179"/>
            <a:ext cx="2031324" cy="1015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~11010011</a:t>
            </a:r>
          </a:p>
          <a:p>
            <a:pPr algn="r" rtl="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00101100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4640" y="2161080"/>
              <a:ext cx="7313760" cy="165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280" y="2151720"/>
                <a:ext cx="733248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2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Bitwise Operators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325" y="1371601"/>
            <a:ext cx="7543800" cy="4497388"/>
          </a:xfrm>
        </p:spPr>
        <p:txBody>
          <a:bodyPr/>
          <a:lstStyle/>
          <a:p>
            <a:r>
              <a:rPr lang="en-US" sz="2400" dirty="0"/>
              <a:t>Examples:  </a:t>
            </a:r>
            <a:r>
              <a:rPr lang="en-US" sz="2400" dirty="0" err="1"/>
              <a:t>int</a:t>
            </a:r>
            <a:r>
              <a:rPr lang="en-US" sz="2400" dirty="0"/>
              <a:t> a = 33333, b = -77777;</a:t>
            </a:r>
          </a:p>
          <a:p>
            <a:endParaRPr lang="en-US" sz="2400" dirty="0"/>
          </a:p>
        </p:txBody>
      </p:sp>
      <p:graphicFrame>
        <p:nvGraphicFramePr>
          <p:cNvPr id="6" name="Group 46"/>
          <p:cNvGraphicFramePr>
            <a:graphicFrameLocks noGrp="1"/>
          </p:cNvGraphicFramePr>
          <p:nvPr>
            <p:extLst/>
          </p:nvPr>
        </p:nvGraphicFramePr>
        <p:xfrm>
          <a:off x="284162" y="2257424"/>
          <a:ext cx="8620125" cy="3200400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00000000 00000000 10000010 00110101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11111111 11111110 11010000 00101111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&amp;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00000000 00000000 10000000 00100101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32805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^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11111111 11111110 01010010 00011010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|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11111111 11111110 11010010 00111111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-77249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( a | b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00000000 00000001 00101101 11000000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77248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a &amp; ~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00000000 00000001 00101101 11000000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77248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27040" y="1714320"/>
              <a:ext cx="7921080" cy="4590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704960"/>
                <a:ext cx="793980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7460" y="13716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Examples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Bitwise Operators</a:t>
            </a:r>
            <a:endParaRPr lang="en-US" dirty="0" smtClean="0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1749762" y="2362200"/>
            <a:ext cx="2031325" cy="1015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11010011&gt;&gt;3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00011010</a:t>
            </a: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4743787" y="2362200"/>
            <a:ext cx="2031325" cy="1015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11010011&lt;&lt;3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algn="r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10011000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84200" y="1187640"/>
              <a:ext cx="7742520" cy="524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1178280"/>
                <a:ext cx="7761240" cy="52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2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725711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Expressions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5105400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any valid set of literals, variables, operators, operands and expressions that evaluates to a single value.</a:t>
            </a:r>
          </a:p>
          <a:p>
            <a:pPr marL="457200" indent="-4572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value can be a number, a string or a logical value.</a:t>
            </a:r>
          </a:p>
          <a:p>
            <a:pPr marL="457200" indent="-4572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instance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= b + c;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denotes an expression in which there are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 operands a, b, 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two operator + and 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operands of an operator is called its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operators are classified as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(no operands),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 operand),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(2 operands),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(3 operands).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28960" y="196560"/>
              <a:ext cx="4876200" cy="86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600" y="187200"/>
                <a:ext cx="489492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5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Bitwise Operators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325" y="1295401"/>
            <a:ext cx="7543800" cy="457358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char     c = </a:t>
            </a:r>
            <a:r>
              <a:rPr lang="en-US" sz="2400" dirty="0" smtClean="0"/>
              <a:t>130;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     a = 1 &lt;&lt; 31;   </a:t>
            </a:r>
            <a:r>
              <a:rPr lang="en-US" sz="2400" dirty="0">
                <a:solidFill>
                  <a:srgbClr val="0000FF"/>
                </a:solidFill>
              </a:rPr>
              <a:t>/* shift 1 to the high bit */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b </a:t>
            </a:r>
            <a:r>
              <a:rPr lang="en-US" sz="2400" dirty="0"/>
              <a:t>= 1 &lt;&lt; 31;</a:t>
            </a:r>
          </a:p>
          <a:p>
            <a:endParaRPr lang="en-US" sz="2400" dirty="0"/>
          </a:p>
        </p:txBody>
      </p:sp>
      <p:graphicFrame>
        <p:nvGraphicFramePr>
          <p:cNvPr id="6" name="Group 39"/>
          <p:cNvGraphicFramePr>
            <a:graphicFrameLocks noGrp="1"/>
          </p:cNvGraphicFramePr>
          <p:nvPr>
            <p:extLst/>
          </p:nvPr>
        </p:nvGraphicFramePr>
        <p:xfrm>
          <a:off x="179388" y="2781300"/>
          <a:ext cx="8772525" cy="353568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unshifted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&lt;&lt;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shifted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&gt;&gt;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shifted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10000000 00000000 00000000 00000000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unshifted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&gt;&gt;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10000 00000000 00000000 00000000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shifted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10000000 00000000 00000000 00000000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unshifted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&gt;&gt;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10000 00000000 00000000 00000000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shifted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53680" y="1678680"/>
              <a:ext cx="6072480" cy="4581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1669320"/>
                <a:ext cx="609120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4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Home-works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939800"/>
                <a:ext cx="8797925" cy="5720307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Write a program that calculates the area and the perimeter of a rectangle where the length and the width of the rectangle are provided by the user as inputs.</a:t>
                </a:r>
              </a:p>
              <a:p>
                <a:r>
                  <a:rPr lang="en-US" sz="2000" dirty="0"/>
                  <a:t>Write a program that calculates the </a:t>
                </a:r>
                <a:r>
                  <a:rPr lang="en-US" sz="2000" dirty="0" smtClean="0"/>
                  <a:t>area </a:t>
                </a:r>
                <a:r>
                  <a:rPr lang="en-US" sz="2000" dirty="0"/>
                  <a:t>of a </a:t>
                </a:r>
                <a:r>
                  <a:rPr lang="en-US" sz="2000" dirty="0" smtClean="0"/>
                  <a:t>triangle where the base and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height </a:t>
                </a:r>
                <a:r>
                  <a:rPr lang="en-US" sz="2000" dirty="0"/>
                  <a:t>of the </a:t>
                </a:r>
                <a:r>
                  <a:rPr lang="en-US" sz="2000" dirty="0" smtClean="0"/>
                  <a:t>triangle </a:t>
                </a:r>
                <a:r>
                  <a:rPr lang="en-US" sz="2000" dirty="0"/>
                  <a:t>are provided by the user </a:t>
                </a:r>
                <a:r>
                  <a:rPr lang="en-US" sz="2000" dirty="0" smtClean="0"/>
                  <a:t>as inputs.</a:t>
                </a:r>
              </a:p>
              <a:p>
                <a:r>
                  <a:rPr lang="en-US" sz="2000" dirty="0"/>
                  <a:t>Write a program that calculates the area and the perimeter of a </a:t>
                </a:r>
                <a:r>
                  <a:rPr lang="en-US" sz="2000" dirty="0" smtClean="0"/>
                  <a:t>circle where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radius </a:t>
                </a:r>
                <a:r>
                  <a:rPr lang="en-US" sz="2000" dirty="0"/>
                  <a:t>of the </a:t>
                </a:r>
                <a:r>
                  <a:rPr lang="en-US" sz="2000" dirty="0" smtClean="0"/>
                  <a:t>circle is </a:t>
                </a:r>
                <a:r>
                  <a:rPr lang="en-US" sz="2000" dirty="0"/>
                  <a:t>provided by the user </a:t>
                </a:r>
                <a:r>
                  <a:rPr lang="en-US" sz="2000" dirty="0" smtClean="0"/>
                  <a:t>as </a:t>
                </a:r>
                <a:r>
                  <a:rPr lang="en-US" sz="2000" dirty="0"/>
                  <a:t>input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Write a program that calculates the volume and surface area of a flat washer where the </a:t>
                </a:r>
                <a:r>
                  <a:rPr lang="en-US" sz="2000" dirty="0" smtClean="0"/>
                  <a:t>height, outer </a:t>
                </a:r>
                <a:r>
                  <a:rPr lang="en-US" sz="2000" dirty="0" smtClean="0"/>
                  <a:t>diameter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) and the inner diameter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 are provided by the user as input.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Write a program that accepts a character (small letter) as input from the user and (a) converts it into uppercase letter </a:t>
                </a:r>
                <a:r>
                  <a:rPr lang="en-US" sz="2000" dirty="0" smtClean="0"/>
                  <a:t>and (</a:t>
                </a:r>
                <a:r>
                  <a:rPr lang="en-US" sz="2000" dirty="0" smtClean="0"/>
                  <a:t>b) shows its binary equivalent. For example if the user input is ‘b’ then your </a:t>
                </a:r>
                <a:r>
                  <a:rPr lang="en-US" sz="2000" dirty="0" smtClean="0"/>
                  <a:t>output </a:t>
                </a:r>
                <a:r>
                  <a:rPr lang="en-US" sz="2000" dirty="0" smtClean="0"/>
                  <a:t>is ‘B’ and 01100010 (ASCII code of ‘b’ is 98 and binary equivalent of 98 is 01100010)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939800"/>
                <a:ext cx="8797925" cy="5720307"/>
              </a:xfrm>
              <a:blipFill>
                <a:blip r:embed="rId2"/>
                <a:stretch>
                  <a:fillRect l="-624" t="-1065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nut 3"/>
          <p:cNvSpPr/>
          <p:nvPr/>
        </p:nvSpPr>
        <p:spPr>
          <a:xfrm>
            <a:off x="4913191" y="3644545"/>
            <a:ext cx="1501254" cy="1419367"/>
          </a:xfrm>
          <a:prstGeom prst="donut">
            <a:avLst/>
          </a:prstGeom>
          <a:scene3d>
            <a:camera prst="orthographicFront">
              <a:rot lat="17400000" lon="0" rev="0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2704528" y="3707311"/>
            <a:ext cx="1417320" cy="1419367"/>
          </a:xfrm>
          <a:prstGeom prst="donu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04528" y="4416994"/>
            <a:ext cx="1417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04528" y="4364192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28" y="4364192"/>
                <a:ext cx="4726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413188" y="4067034"/>
            <a:ext cx="0" cy="6801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30909" y="392926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09" y="3929263"/>
                <a:ext cx="4779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Arithmetic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75900"/>
              </p:ext>
            </p:extLst>
          </p:nvPr>
        </p:nvGraphicFramePr>
        <p:xfrm>
          <a:off x="757394" y="1600200"/>
          <a:ext cx="7581900" cy="4874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675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Operation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</a:p>
                    <a:p>
                      <a:r>
                        <a:rPr lang="en-US" sz="2800" dirty="0" smtClean="0"/>
                        <a:t>(a=5,b=3)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 of expression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Addition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Subtraction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b-a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Multiplication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*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a*b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Integer Division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a/b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Modulus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%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a%b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Division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endParaRPr lang="en-US" sz="2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a*1.0/b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1.666666</a:t>
                      </a:r>
                      <a:endParaRPr lang="en-US" sz="2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38278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7480" y="3053880"/>
              <a:ext cx="7456320" cy="3741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120" y="3044520"/>
                <a:ext cx="747504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Arithmetic </a:t>
            </a:r>
            <a:r>
              <a:rPr lang="en-US" dirty="0" smtClean="0"/>
              <a:t>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523999"/>
            <a:ext cx="8153400" cy="51770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If both of the operands are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/>
              <a:t> types, then the result of the expression is an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/>
              <a:t> too. If you want the result to be any other type, you have to use typecasting.</a:t>
            </a:r>
          </a:p>
          <a:p>
            <a:pPr eaLnBrk="1" hangingPunct="1"/>
            <a:endParaRPr lang="en-US" sz="2800" dirty="0" smtClean="0"/>
          </a:p>
          <a:p>
            <a:pPr marL="200025" lvl="1" indent="0">
              <a:spcBef>
                <a:spcPts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3, b = 5;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= 1/5; //value of c is 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= 1.0/5; //value of c is 0.2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= a/b; //value of c is 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= (double)a/b; //value of c 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2800" dirty="0" smtClean="0"/>
              <a:t>modulus (%) operators works </a:t>
            </a:r>
            <a:r>
              <a:rPr lang="en-US" sz="2800" b="1" dirty="0"/>
              <a:t>only </a:t>
            </a:r>
            <a:r>
              <a:rPr lang="en-US" sz="2800" b="1" dirty="0" smtClean="0"/>
              <a:t>when </a:t>
            </a:r>
            <a:r>
              <a:rPr lang="en-US" sz="2800" dirty="0" smtClean="0"/>
              <a:t>both of its operands are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/>
              <a:t> variables/values.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23680" y="2777040"/>
              <a:ext cx="5715360" cy="3795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320" y="2767680"/>
                <a:ext cx="573408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0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Assignment operators are used to combine the '=' operator with one of the binary arithmetic operators</a:t>
            </a:r>
          </a:p>
          <a:p>
            <a:pPr eaLnBrk="1" hangingPunct="1"/>
            <a:r>
              <a:rPr lang="en-US" sz="2600" dirty="0" smtClean="0"/>
              <a:t>In the following table, assume that </a:t>
            </a:r>
            <a:r>
              <a:rPr lang="en-US" sz="2600" u="sng" dirty="0" smtClean="0"/>
              <a:t>c = 9</a:t>
            </a:r>
            <a:r>
              <a:rPr lang="en-US" sz="2600" dirty="0" smtClean="0"/>
              <a:t> for all the examples</a:t>
            </a:r>
            <a:endParaRPr lang="en-US" sz="2600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 dirty="0" smtClean="0"/>
          </a:p>
        </p:txBody>
      </p:sp>
      <p:graphicFrame>
        <p:nvGraphicFramePr>
          <p:cNvPr id="11335" name="Group 71"/>
          <p:cNvGraphicFramePr>
            <a:graphicFrameLocks noGrp="1"/>
          </p:cNvGraphicFramePr>
          <p:nvPr>
            <p:extLst/>
          </p:nvPr>
        </p:nvGraphicFramePr>
        <p:xfrm>
          <a:off x="838200" y="3124200"/>
          <a:ext cx="6781800" cy="301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Equivalent Statement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Value of c is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+=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+= 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 + 7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-=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 – 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*= 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 * 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/=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/= 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 / 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%=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%= 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 % 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9" marB="4570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23880" y="571320"/>
              <a:ext cx="4732920" cy="348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4520" y="561960"/>
                <a:ext cx="475164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1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Unary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4191000"/>
            <a:ext cx="8153400" cy="2057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The first assigns positive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600" dirty="0" smtClean="0"/>
              <a:t> to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 smtClean="0"/>
              <a:t>.</a:t>
            </a:r>
          </a:p>
          <a:p>
            <a:pPr eaLnBrk="1" hangingPunct="1"/>
            <a:r>
              <a:rPr lang="en-US" sz="2600" dirty="0" smtClean="0"/>
              <a:t>The second assigns the negative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 smtClean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3000" y="1600200"/>
          <a:ext cx="66294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+3;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-a;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04320" y="2491560"/>
              <a:ext cx="438120" cy="49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4960" y="2482200"/>
                <a:ext cx="45684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When an expression contains more than one operator, the meaning of the expression may not be immediately clear: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Does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j * k</a:t>
            </a:r>
            <a:r>
              <a:rPr lang="en-US" sz="2000" dirty="0">
                <a:solidFill>
                  <a:srgbClr val="000000"/>
                </a:solidFill>
              </a:rPr>
              <a:t>  mean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j) * k</a:t>
            </a: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0000"/>
                </a:solidFill>
              </a:rPr>
              <a:t>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             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(j * k)   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C, this potential ambiguity is resolved by operator precedence.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Precedence of the arithmetic operators: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Highest: 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 -</a:t>
            </a:r>
            <a:r>
              <a:rPr lang="en-US" sz="2000" dirty="0">
                <a:solidFill>
                  <a:srgbClr val="000000"/>
                </a:solidFill>
              </a:rPr>
              <a:t> (unary)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 %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Lowest: 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 -</a:t>
            </a:r>
            <a:r>
              <a:rPr lang="en-US" sz="2000" dirty="0">
                <a:solidFill>
                  <a:srgbClr val="000000"/>
                </a:solidFill>
              </a:rPr>
              <a:t> (binary)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anchor="t"/>
          <a:lstStyle/>
          <a:p>
            <a:pPr eaLnBrk="1" hangingPunct="1"/>
            <a:r>
              <a:rPr lang="en-US" dirty="0"/>
              <a:t>Operator </a:t>
            </a:r>
            <a:r>
              <a:rPr lang="en-US" dirty="0" smtClean="0"/>
              <a:t>Precedence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41320" y="2732400"/>
              <a:ext cx="4116960" cy="3661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960" y="2723040"/>
                <a:ext cx="4135680" cy="36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932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Examples</a:t>
            </a:r>
            <a:r>
              <a:rPr lang="en-US" sz="32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j * k</a:t>
            </a:r>
            <a:r>
              <a:rPr lang="en-US" sz="2400" dirty="0">
                <a:solidFill>
                  <a:srgbClr val="000000"/>
                </a:solidFill>
              </a:rPr>
              <a:t> 	means 	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(j * k)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-j</a:t>
            </a:r>
            <a:r>
              <a:rPr lang="en-US" sz="2400" dirty="0">
                <a:solidFill>
                  <a:srgbClr val="000000"/>
                </a:solidFill>
              </a:rPr>
              <a:t> 	</a:t>
            </a:r>
            <a:r>
              <a:rPr lang="en-US" sz="2400" dirty="0" smtClean="0">
                <a:solidFill>
                  <a:srgbClr val="000000"/>
                </a:solidFill>
              </a:rPr>
              <a:t>means 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* (-j)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j / k</a:t>
            </a:r>
            <a:r>
              <a:rPr lang="en-US" sz="2400" dirty="0">
                <a:solidFill>
                  <a:srgbClr val="000000"/>
                </a:solidFill>
              </a:rPr>
              <a:t> 	means 	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(+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+ (j / k)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anchor="t"/>
          <a:lstStyle/>
          <a:p>
            <a:pPr eaLnBrk="1" hangingPunct="1"/>
            <a:r>
              <a:rPr lang="en-US" dirty="0"/>
              <a:t>Operator </a:t>
            </a:r>
            <a:r>
              <a:rPr lang="en-US" dirty="0" smtClean="0"/>
              <a:t>Precedence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2680" y="3053880"/>
              <a:ext cx="6661800" cy="170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3044520"/>
                <a:ext cx="668052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232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Operator precedence rules alone aren’t enough when an expression contains two or more operators at the same level of precedence. The </a:t>
            </a:r>
            <a:r>
              <a:rPr lang="en-US" sz="2400" b="1" i="1" dirty="0" smtClean="0"/>
              <a:t>associativity</a:t>
            </a:r>
            <a:r>
              <a:rPr lang="en-US" sz="2400" dirty="0" smtClean="0"/>
              <a:t> of the operators now comes into play.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The binary arithmetic operators are all left associative (they group from left to right); the unary operators are right associative.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Examples of associativity: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- j - k 		</a:t>
            </a:r>
            <a:r>
              <a:rPr lang="en-US" sz="2000" dirty="0" smtClean="0"/>
              <a:t>means</a:t>
            </a:r>
            <a:r>
              <a:rPr lang="en-US" sz="2000" b="1" dirty="0" smtClean="0">
                <a:latin typeface="Courier New" panose="02070309020205020404" pitchFamily="49" charset="0"/>
              </a:rPr>
              <a:t> (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- j) - k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* j / k 		</a:t>
            </a:r>
            <a:r>
              <a:rPr lang="en-US" sz="2000" dirty="0" smtClean="0"/>
              <a:t>means</a:t>
            </a:r>
            <a:r>
              <a:rPr lang="en-US" sz="2000" b="1" dirty="0" smtClean="0">
                <a:latin typeface="Courier New" panose="02070309020205020404" pitchFamily="49" charset="0"/>
              </a:rPr>
              <a:t> (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* j) / k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- j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+ k 	</a:t>
            </a:r>
            <a:r>
              <a:rPr lang="en-US" sz="2000" dirty="0" smtClean="0"/>
              <a:t>means</a:t>
            </a:r>
            <a:r>
              <a:rPr lang="en-US" sz="2000" b="1" dirty="0" smtClean="0">
                <a:latin typeface="Courier New" panose="02070309020205020404" pitchFamily="49" charset="0"/>
              </a:rPr>
              <a:t> (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- (j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)) + k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anose="02070309020205020404" pitchFamily="49" charset="0"/>
              </a:rPr>
              <a:t>- - 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 		</a:t>
            </a:r>
            <a:r>
              <a:rPr lang="en-US" sz="2000" dirty="0" smtClean="0"/>
              <a:t>means</a:t>
            </a:r>
            <a:r>
              <a:rPr lang="en-US" sz="2000" b="1" dirty="0" smtClean="0">
                <a:latin typeface="Courier New" panose="02070309020205020404" pitchFamily="49" charset="0"/>
              </a:rPr>
              <a:t> -(-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dirty="0"/>
              <a:t>Associativity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3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1239</Words>
  <Application>Microsoft Office PowerPoint</Application>
  <PresentationFormat>On-screen Show (4:3)</PresentationFormat>
  <Paragraphs>357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DejaVu Sans</vt:lpstr>
      <vt:lpstr>Gungsuh</vt:lpstr>
      <vt:lpstr>Impact</vt:lpstr>
      <vt:lpstr>Tahoma</vt:lpstr>
      <vt:lpstr>Times New Roman</vt:lpstr>
      <vt:lpstr>Verdana</vt:lpstr>
      <vt:lpstr>Wingdings</vt:lpstr>
      <vt:lpstr>Office Theme</vt:lpstr>
      <vt:lpstr>Lecture 05 Operators and Expressions</vt:lpstr>
      <vt:lpstr>Expressions</vt:lpstr>
      <vt:lpstr>Arithmetic Operators</vt:lpstr>
      <vt:lpstr>Arithmetic Operators</vt:lpstr>
      <vt:lpstr>Assignment Operators</vt:lpstr>
      <vt:lpstr>Unary Operators</vt:lpstr>
      <vt:lpstr>Operator Precedence</vt:lpstr>
      <vt:lpstr>Operator Precedence</vt:lpstr>
      <vt:lpstr>PowerPoint Presentation</vt:lpstr>
      <vt:lpstr>Increment and Decrement Operators</vt:lpstr>
      <vt:lpstr>Increment and Decrement Operators</vt:lpstr>
      <vt:lpstr>Increment and Decrement Operators</vt:lpstr>
      <vt:lpstr>Partial List of C Operators</vt:lpstr>
      <vt:lpstr>Programming Exercise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  <vt:lpstr>Home-works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47</cp:revision>
  <dcterms:created xsi:type="dcterms:W3CDTF">2014-09-11T18:03:18Z</dcterms:created>
  <dcterms:modified xsi:type="dcterms:W3CDTF">2021-03-03T05:25:52Z</dcterms:modified>
</cp:coreProperties>
</file>