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6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79" r:id="rId21"/>
    <p:sldId id="280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0T03:51:57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7839 8384 0,'0'25'188,"0"99"-173,0-99 1,0 49-16,0-49 31,0 24-15,0-24-1,0 0 1,0 0 0,0 0 15</inkml:trace>
  <inkml:trace contextRef="#ctx0" brushRef="#br0" timeOffset="1566.9843">8087 8434 0,'-25'24'78,"-25"51"-63,1-26-15,24 1 16,0-25 0,0 24-1,25 1 16,0-25 1,0 0-17,0-1-15,0 1 32,25-25 14,-25 25-30,25-25-16,0 0 16,-1 25-1,26-25 1,-25 0 15,24 0-15,-49-25-1,25 25 1,0-50 0,-25 26 15,25-1-15,-25-25-1,0 25 16,0 1 1,0-26-17,0 0 17,0 26 14,0-1 1,-25 0-47,0 25 32,0 0-32,25-25 15,-24 25 16</inkml:trace>
  <inkml:trace contextRef="#ctx0" brushRef="#br0" timeOffset="3783.0065">7715 10468 0,'-25'0'171,"25"24"-108,0 1-32,0 0 16,25-25 78,24 0-94,-24 0 1,0 0-17,0 0 1,-1 0 15,1 0-15,-25 25 31,25-25-16,-25 25-16,0-1 32,0 1-15,0 0-17,0 0 1,-25-25 15,-24 49-15,-1-49-1,25 0 17,0 0 77</inkml:trace>
  <inkml:trace contextRef="#ctx0" brushRef="#br0" timeOffset="4869.1494">7690 10418 0,'0'-25'16,"49"25"156,100 0-157,-74 0 1,-1 0 0,-49 0-16,0 0 31</inkml:trace>
  <inkml:trace contextRef="#ctx0" brushRef="#br0" timeOffset="7632.8463">5408 9252 0,'25'0'47,"-1"0"-32,1 0-15,0 0 16,25 0 0,-26 0-1,1 0 1,50 0 0,49 0-1,-100 0 1,1 0-1,0 0-15,0 0 16,0 0 0,-1 0-1,1 0 1,-50 0 218,1 0-218,-1-25 0,0 1 109,25-1-94,-25 25 16,75 0 203,-1 0-250,-24 0 15,74 0 1,-74 0 15,-25 25 110,-25-1-94,1 1-32,-1-25 1,-25 25 0,50 0-1,-25-25-15,25 25 16,-24-25 15,-1 0 32</inkml:trace>
  <inkml:trace contextRef="#ctx0" brushRef="#br0" timeOffset="9592.9336">6326 9178 0,'-25'0'32,"0"25"-17,25-1 1,-25 1 15,25 25 0,0-25 1,0-1-1,0 1 16,0 0-16,50-25-15,-25 25-1,-1-25 1,1 0 0,0 0 15,25 0 0,-50-50 110,0 25-126,0 1-15,0-1 16,0 0 46,0 0-30,0 0-32,-25 1 47,0 24-16,0 0 78,0 0-78</inkml:trace>
  <inkml:trace contextRef="#ctx0" brushRef="#br0" timeOffset="10532.455">6648 9327 0,'74'0'78,"-24"0"-62,0 0-1,-1 0-15,-24 0 16,25 0 0</inkml:trace>
  <inkml:trace contextRef="#ctx0" brushRef="#br0" timeOffset="12028.2747">6772 9178 0,'25'0'16,"-25"25"-1,0-1 1,0 1-1,0 0 1,0 0 0,0 0-1,0-1 17,0 1 14,0 0 283,0 0-298,0 24-16,0-24 17</inkml:trace>
  <inkml:trace contextRef="#ctx0" brushRef="#br0" timeOffset="13104.2353">7070 9227 0,'0'25'141,"0"50"-126,0-51 1,0 26 0,0-25-1,0 0 1,0-1 15</inkml:trace>
  <inkml:trace contextRef="#ctx0" brushRef="#br0" timeOffset="14719.9533">7343 9277 0,'-25'0'15,"0"0"1,0 0 31,25 25 0,-25-25-32,25 25-15,0-1 31,0 1 1,0 0-17,0 0 1,25 0 46,0-25-46,0 0 0,0 0 15,-25 24-15,24-24-1,1 0 1,0 0 15,-25-24 63,0-1-79,0 0 1,0 0 0,0 0 15,0 1 31,-25 24-46,25-25 0,-25 25 15,25-25-15,-24 25 77,-1 0-61,0 0-1</inkml:trace>
  <inkml:trace contextRef="#ctx0" brushRef="#br0" timeOffset="15618.3545">7541 9277 0,'50'0'31,"-26"0"-31,1 0 15,25 0 1,-25 0 0,-1 0-1,26 0-15,-25 0 110</inkml:trace>
  <inkml:trace contextRef="#ctx0" brushRef="#br0" timeOffset="16665.6294">7615 9426 0,'-24'0'125,"98"0"31,0 0-140,-24-25 0,-25 25-1,0 0 1</inkml:trace>
  <inkml:trace contextRef="#ctx0" brushRef="#br0" timeOffset="17999.6037">8037 9178 0,'0'25'187,"0"-1"-171,0 1-1,0 25 1,0-25-16,0-1 16,0 1-1,0 0 32,0 0 0,0 0 0</inkml:trace>
  <inkml:trace contextRef="#ctx0" brushRef="#br0" timeOffset="19958.915">8211 9252 0,'0'0'0,"-25"0"16,0 25-16,25 0 31,0 0 16,0-1 0,0 1-1,0 0-14,0 0-17,50-25 17,-25 25-32,-1-25 15,26 0 16,-25 0-15,0 0 31,-1 0 31,-24-25-78,0 0 63,0 0-63,0 0 15,0 1 110,-24 24-94,-1 0 16,25-25 0,-25 25 0,0-25-16,0 25-15,1 0 31,24-25-32,-25 25 1,0 0 31,0 0 62</inkml:trace>
  <inkml:trace contextRef="#ctx0" brushRef="#br0" timeOffset="23451.3924">5209 11261 0,'50'0'156,"-25"0"-125,0 0 0,-1 0-15,1 0 0,0 0-1,0 0 1,0 0-16,24 0 16,1 0-1,24 0 1,1 0-1,-26 0 1,1 0 0,-25 0-16,49 0 15,-49 0 1,24 0 0,-24 0 15,25 0-16,-25 0 17,-1 0-1,1 0-15,0 0 30,-25-24 126,-25-1-31,0 25-125,-24-50-1,24 25 1,0 25 124,0 0-77,50 0 62,25 25-94,-25-25-15,-1 0-1,1 25 1,0-25 0,0 0-1,-25 25 1,0 0 203,-50 49-172,1-74-32,24 50-15,0-26 16,0 1-1,0-25 1,25 25-16</inkml:trace>
  <inkml:trace contextRef="#ctx0" brushRef="#br0" timeOffset="38128.0068">7814 8682 0,'0'49'156,"0"-24"-140,0 0 0,0 0-1,0 24 1,0-24 0,0 0-16,0 0 31,0-1 16,0 1-16,0 0 16</inkml:trace>
  <inkml:trace contextRef="#ctx0" brushRef="#br0" timeOffset="41713.415">6251 10889 0,'25'0'125,"25"0"-109,74 0-1,-100 0-15,26 0 16,-25 0 0,0 0-1,-1 0 1,1 0 0,0 0 15,0 0 0,-50 0 203,-49 0-218,24 0 0,25 0-16,0 0 15,-24 0 1,24 0 0,0 0-1,0 0-15,1 0 16,-1 0-1,0 0 1,0 0 0,0 0-16,1 0 15,-1 0 1,0 0 0,0 0-1,0 0 16,0 0 16,1 0-15,48 0 218,1 0-235,0 0 16,0 0-15,0 0 0,0 0-1</inkml:trace>
  <inkml:trace contextRef="#ctx0" brushRef="#br0" timeOffset="50960.8579">6598 11137 0,'0'25'156,"0"0"-125,0 0 16,0 24-15,0-24-1,0 0-16,0 0 17,0 0-1,0 24 63,0-24-63,0 0 31</inkml:trace>
  <inkml:trace contextRef="#ctx0" brushRef="#br0" timeOffset="52729.4598">6797 11137 0,'0'25'16,"-25"25"0,25-25-16,-25-1 15,25 1 16,0 0 1,0 0-17,0 0 1,0-1 0,0 26 15,0-25 16,0 0 0,25-25-32,0 0 16,0 0-15,-1 0 0,1 0-1,0-25 1,-25 0 0,0 0-1,0 0 32,0 1 0,0-1-47,0 0 31,0-25 63,-25 26-78,25-1-1,-25 25 48,25-25-48,-24 25 17,-1 0-17</inkml:trace>
  <inkml:trace contextRef="#ctx0" brushRef="#br0" timeOffset="53824.9933">7045 11361 0,'25'0'141,"-1"0"-125,1 0-1,0 0 1,0 0-1,0 0 1,0 0 0</inkml:trace>
  <inkml:trace contextRef="#ctx0" brushRef="#br0" timeOffset="55051.9572">7070 11212 0,'0'25'109,"0"24"-93,0-24-1,0 0 1,0 24 31,0-24-16,24 0-15,-24 25-1,0-26 16,0 1-15</inkml:trace>
  <inkml:trace contextRef="#ctx0" brushRef="#br0" timeOffset="62345.1698">7318 11187 0,'0'25'78,"0"24"-47,0-24 0,25-25 204,-1 0-204,26 0-15,-25 0-1,0 0 16,-25 25 1,0 0-17,0 0 17,0-1 14,0 1-14,0 0-17,0 0 32,-25-25-16,0 0 1,0 0 61,0 0 17,1 0-79,24-25 422,-25 25-422</inkml:trace>
  <inkml:trace contextRef="#ctx0" brushRef="#br0" timeOffset="63536.8309">7318 11162 0,'49'0'219,"1"0"-203,49 0-16,-49 0 15,-1 0 1,1 0-1,-25 0 1,0 0-16,-1 0 31</inkml:trace>
  <inkml:trace contextRef="#ctx0" brushRef="#br0" timeOffset="64666.9072">7789 11336 0,'25'0'47,"0"0"-32,-1 0 1,51 0 0,24 0-1,-74 0 1,0 0 93</inkml:trace>
  <inkml:trace contextRef="#ctx0" brushRef="#br0" timeOffset="66535.861">7863 11261 0,'50'0'421,"-25"0"-405,0 0-16,-1 0 16,1 0-1,0 0 17,0 0 61,0 0 173</inkml:trace>
  <inkml:trace contextRef="#ctx0" brushRef="#br0" timeOffset="70525.0164">8335 11137 0,'-25'50'171,"25"-25"-171,0 24 16,0-24 0,0 25-1,0-25 17,0-1 30,0 1-31,0 0 1,0 0-1,0 0 47</inkml:trace>
  <inkml:trace contextRef="#ctx0" brushRef="#br0" timeOffset="72881.7267">8434 11162 0,'0'25'94,"0"0"-79,0 0 1,0-1-16,0 1 31,25-25 235,0 0-251,-1 0 1,1 0 15,0 0-15,0 0 62,0 0-15,-25 25-1,24-25-62,-24 25 16,0 0 62,0-1-31,0 1 15,0 0-31,-24-25-15,-1 0 31,-25 0-16,1 0-15,24 0 31</inkml:trace>
  <inkml:trace contextRef="#ctx0" brushRef="#br0" timeOffset="74118.6282">8459 11162 0,'49'0'93,"-24"0"-77,0 0-16,0 0 16,0 0-1,-1 0 16</inkml:trace>
  <inkml:trace contextRef="#ctx0" brushRef="#br0" timeOffset="111599.0535">1489 7565 0,'24'0'47,"1"0"0,0 0-32,25 0 1,98-24 0,-98 24-1,-25 0 1,0 0-16,24 0 15,-73 0 407,-26 0-422,25 0 16,-25 0 0,26 0-1,-1 0 1,0 0-1,25 24 17,-25-24 30,0 0-46,1 0-1,-1 0 1,0 0 109,25 25-94,-25-25 16,0 0-16,1 25-31,-1-25 125,0 0-109,25 99 187,0-49-203,0 49 16,0 0-1,25 50-15,0-50 16,-1-24 0,-24-1-1,0 50-15,25-25 16,0-24 0,-25 24-1,0 0 1,0 0-1,0-24-15,0-50 16,0 0 0,0 24-1,0-24-15,0 25 282,25-1-267,-25 1 1,0-25-1,0-1 1,0 26-16,25-50 16,-25 25-1,0 0 79,24-25 78,1 0-172,0 0 16,0 0-1,0 0 1,24 0-1,-24 0 1,25 0 0,24 0-16,-49 24 15</inkml:trace>
  <inkml:trace contextRef="#ctx0" brushRef="#br0" timeOffset="125038.5341">1563 9599 0,'25'0'406,"0"25"-390,-1-25-1,1 0 17,0 0-32,0 0 31,0 0-16,-1 0 17,1 0-17,0 0 1,0 0 0,0 0 46,-50 0 188,0 0-250,0 0 16,0 0 15,1 0 31,-1 0-30,0 0-1,0 0-15,0 0 30,1 0 17,-1 0-16,0 0 47,25 25 77,0 0-155,0 0 0,0 24-1,0-24 1,0 0 0,0 24-16,0-24 15,0 0 1,0 25-1,0-1-15,0 1 16,0-25 0,0 24-1,0-24 1,0 25 0,0 74-1,0-99-15,0-1 16,0 26-1,0-25 1,0 0 0,0-1-1,0 1-15,0 0 16,0 0 15,0 0 0,0-1-15,0 1 0,0 0 202,0 49-202,0 125 0,0-100-1,0 0 1,0-24 0,0-1-16,0 1 15,0-51 1,0 26-16,0-25 15,0 0 1,0-1 0,0 1 31,0 0 31,0 0-63,50-25 235,-26 0-234,1 0 0,0 0-1,99 0 1,-99 0-16,0 0 15,0 0 1,24 0 0,-24 0 15,0 0 31,0 0-46,-1 0 15</inkml:trace>
  <inkml:trace contextRef="#ctx0" brushRef="#br0" timeOffset="133942.7055">1538 11708 0,'25'0'203,"25"0"-187,-1 0 0,1 0 15,-25 0-15,-1 0 15,1 0 16,-74 0 187,24 0-234,0 0 16,0 0-1,0 0 1,1 0 15,-1 0 16,0 0-31,0 0 15,25 25-15,-25-25 30,25 24-14,0 1 61,-24 74-77,24-74 0,0 25-1,0-1 1,0 1-16,0 24 16,0 100-1,0-99 1,0 24-1,0-50 1,0 1 0,0-25-1,0 49-15,0-24 16,0-25 0,0 24-16,0-24 15,0 0 235,0 24-234,0 26-1,0 123 1,0-98 0,0-26-1,0 25-15,0-49 16,0-25 0,24-1-1,-24 1 110,0 0-78,25-25 125,0 0-172,0 0 31,0 0-31,-1 0 16,1 0 15,0 0-15,0 0 31,24 0-32,1 0 1,-25 0 15,0 0-15,0 0-1,-1 25-15,1-25 32,0 0-17,-25 25 48</inkml:trace>
  <inkml:trace contextRef="#ctx0" brushRef="#br0" timeOffset="145781.1246">14809 13047 0,'149'0'172,"-75"0"-157,-24 0 1,-26 0-16,1 0 16,-25-25-1,25 25 1,-50 0 140,0 0-140,-24 0-1,24 0 1,-25 0 0,26 0-1,-1 0 1,0 0 0,-49 0-1,49 25 1,0-25-1,0 0 48,25 25-16,-25-25 47,25 50 31,0 74-110,0-25 1,0 0-1,0-24 1,0-1 0,0 0-16,25 1 15,-25-1 1,25 1 0,-25-1-1,0-24-15,25 24 16,-25 0-1,25-49 1,-25 50 0,0-26-1,0 26 1,0-50-16,0-1 94,0 1-63,0 0-15,24 25 202,-24 24-202,0 0 0,0 1-1,0 123 1,0-148-1,0-1 1,0-24 0,0 0 15,0 25 16,50-50 265,74-25-296,-74 25 0,-1-25-16,26 0 15,-26 25 1,1 0-1,-1 0 1,-24 0 0,25 0-1,-25 0 1</inkml:trace>
  <inkml:trace contextRef="#ctx0" brushRef="#br0" timeOffset="147372.1134">744 8458 0,'0'50'78,"25"0"-62,0-1 0,0 26-1,-25-51 1,0 1-16,0 0 15</inkml:trace>
  <inkml:trace contextRef="#ctx0" brushRef="#br0" timeOffset="148774.5879">472 8483 0,'0'-25'109,"0"-24"-93,24-1-1,26 25 1,-25 1-1,0-1 1,-1 25 0,1 0-1,0 0 1,0 0 0,24 0-1,-24 0 1,25 0-1,-25 25-15,0-1 16,-1-24 0,1 25-1,-25 0 1,25 0 0,0 24-1,-25 1 1,25 0-16,-25-26 15,24 26 1,-24-25 0,0 0-1,0-1 1,0 76 15,0-76-31,0 26 16,-24-25 15,-1-25-31,0 25 16,0-1-1,0-24 1,1 0-16,-1 0 16,-25 0 15,25 0-31,0 0 15,1 0 1,-26 0 0,25 0-1,-24-24 1,24-1 0,0-25-16,0-24 15,0-1 1,1-49-1,24 25 1,0-50-16,0 75 16,0 49-1,24-24 48</inkml:trace>
  <inkml:trace contextRef="#ctx0" brushRef="#br0" timeOffset="150449.8829">844 10492 0,'0'-24'15,"0"-1"32,25 0 0,-1 25-16,26 0 1,0 25-17,-50 0 32,0-1 0,0 1 0,0 0-16,-25 0-15,25 0 187,-25 24-141,0-49-15,50 0 63,74 0-95,-74 0-15,25 0 16,-26 0 15</inkml:trace>
  <inkml:trace contextRef="#ctx0" brushRef="#br0" timeOffset="151952.4986">918 10244 0,'0'0'0,"-25"0"16,1 0-16,-1 0 16,0 0-1,0 0 16,0 0-15,0 0 0,1 0-1,-26 50 17,50-25-1,-25 0-31,25-1 15,0 26 1,0-25 0,0 0-1,0-1 1,0 26 0,50 24-1,-25-49-15,24 25 31,1-25 1,-25-25-17,0 0-15,24 0 16,1 0 0,-1 0-1,-24 0 1,0 0-1,25 0 1,-1 0-16,-24 0 16,0 0-1,24 0 1,-24 0 15,0 0-15,-25-50-16,25 0 15,-25 26 1,0-1 0,0 0-16,0-25 47,-25-24-16,-25 49-16,26 0 1,-26-24 0,-99-26-1,100 51 1,24-1-16,-25 25 16,25 0-1,1 0 1,-26 0-1,0 0 1,25 0-16,-24 0 16,24 0-1</inkml:trace>
  <inkml:trace contextRef="#ctx0" brushRef="#br0" timeOffset="154406.9324">744 12179 0,'25'-25'234,"0"25"-234,-25-25 32,50 25-17,-25 0 16,-1 0 1,-24 25-32,0 0 15,0 0 1,0 0 15,0 0 0,0-1-15,-24-24 156,-1 0-141,50 0 172,-1 0-187,1 0 15,0 0 0,0 0 79,0 0-63,-25 25-32,0 0 1,0 0 15,0 0 0,0-1 1,-25 1-1,0-25 0,0 0 63,0 0-16,1 0-62,-1 0 109</inkml:trace>
  <inkml:trace contextRef="#ctx0" brushRef="#br0" timeOffset="156674.9449">943 12105 0,'0'-25'16,"0"0"47,-25 25-1,-24 0-31,49-25-31,-25 25 16,0 0 0,0-25 15,0 25-31,0 0 62,1 0-30,-1 0-1,0 0 0,25 25 0,-25-25-31,25 50 16,-49-25 0,49-1-1,-25 26-15,0-25 16,25 0-1,0 0 1,0 24 0,0-24-1,0 0-15,0 24 32,0-24-1,50 25 0,-26-25 0,26-25-15,-25 0 0,0 24-1,24-24 1,-24 0-16,0 0 15,0 0 1,24 0 0,-24 0-1,25 0 1,-25 0 0,-1 0-16,1-24 31,0 24-31,0 0 15,-25-25 1,25 25 0,-1-25 31,1 0-32,-25-24 1,0 24 15,0 0 47,0-25-47,0 26-31,0-1 16,-25 0 0,1 25 62,-1-25-47,0 0-15,0 25-1,0-25 17,1 25-17,-1 0 16,-25-24-15,25-1 15</inkml:trace>
  <inkml:trace contextRef="#ctx0" brushRef="#br0" timeOffset="159393.9488">14089 8012 0</inkml:trace>
  <inkml:trace contextRef="#ctx0" brushRef="#br0" timeOffset="159893.628">14089 8582 0</inkml:trace>
  <inkml:trace contextRef="#ctx0" brushRef="#br0" timeOffset="160385.9596">14114 9699 0</inkml:trace>
  <inkml:trace contextRef="#ctx0" brushRef="#br0" timeOffset="160886.6382">14114 10864 0</inkml:trace>
  <inkml:trace contextRef="#ctx0" brushRef="#br0" timeOffset="161418.5098">14164 11782 0</inkml:trace>
  <inkml:trace contextRef="#ctx0" brushRef="#br0" timeOffset="163279.7279">14040 13891 0,'0'49'218,"0"50"-202,0-49 0,0-25 15,0 0-31,0-1 31,0 1-15,0 0-1,0 0 1,0 0 0</inkml:trace>
  <inkml:trace contextRef="#ctx0" brushRef="#br0" timeOffset="165606.5541">14213 13965 0,'0'50'343,"0"-26"-311,0 1-32,0 0 78,0 0-47,0 0 0,0-1 1,0 1-1,25 0 109,0-25-93,0 0-31,0 0 15,-1 0 0,-24-25 63,25 0-31,-25 1-32,0-1-31,0 0 31,0 0 94,0 0-109,0 1 31,0-1 0,-25 25-32,1 0 1,-1 0 62,0 0-47,0-25 0,0 25 1</inkml:trace>
  <inkml:trace contextRef="#ctx0" brushRef="#br0" timeOffset="168284.3886">14412 13767 0,'-25'-25'32,"-49"25"-17,74-25 1,-25 25 0,0 0-16,0 0 15,0 0 16,1 0-15,-1 0 0,0 0-1,0 0 1,0 0 0,1 0-1,-1 0 16,0 0 1,0 0-1,0 0 0,1 25-15,-1 0 15,0-1-15,0 1 15,25 0 16,-25-25-47,25 25 15,0 0 1,0-1 15,-24 1-15,24 0-16,0 0 16,0 0-1,0-1 1,0 1 15,0 25-31,0-25 31,0-1-15,0 1 0,24-25-16,-24 25 15,25 0 32,0 24-16,0-49-31,-25 25 16,25-25 0,-1 25 15,1-25-16,0 25 1,0-25 0,0 0-16,-1 0 15,1 25 1,0-25 0,0 0-16,0 0 15,-1 0 16,1 0-15,0 0 0,0 0-1,0 0 1,-1 0 0,1 0-1,0 0 16,0 0-15,0-25 0,-25 0-1,24 25 17,-24-25-32,25-24 15,-25 24 16,0 0 1,0 0 30,0-49-31,0 49-15,0 0 0,0-24-1,0-26 1,0 50 0,0-24-1,0 24 1,-25 0-1,25 0 32,-24 25-31,-1 0 156,0 0-110,0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10:48:22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10493 4738 0,'49'0'171,"1"0"-155,24 0 0,1 0-1,198 0 1,-174 0 0,-25 0-1,1 0 1,-26 0-16,26 0 15,-50 0 1,-1 0 0,1 0-16,0 0 31,0 0-15,0 0 15,24 0-16,-24 0 17,0 0-17,0 0-15,-1 0 16,51 0 0,-1 0-1,-24 0 1,-1 0-1,-24 0 1,0 0 0,25 0-16,-26 0 15,1 0 1,25 0 0,-25 0-1,-1 0 1,1 0-16,0 0 15,0 0 1,0 0 0,-1 0-1,1 0 1</inkml:trace>
  <inkml:trace contextRef="#ctx0" brushRef="#br0" timeOffset="3743.5547">10269 5011 0,'0'0'0,"0"24"16,0 1-1,0 0 1,25 0-1,0 0 1,25-1-16,-1 1 16,26-25-1,49 25 1,-50 0 0,1-25-1,24 0-15,0 0 16,50-75-1,-25 51 1,25-26 0,-75 25-1,174 0 1,-198 25 0,-1 0-16,-24 0 15,0 25 1,0-25-1,-25 50-15,0-25 16,0-1 0,0 1-1,0 0 48,0-75 77,0 26-140,0-1 16,0-25 0,49 25-1,-49 1 1,25 24 0,50-25-1,-26 25 1,1 0-1,24 0-15,-24 0 16,49 25 0,25-1-1,-25-24 1,-24 25-16,-26 0 16,1-25-1,0 25 1,-26-25-16,1 0 15,25 0 1,-25 0 0,-1-25-1,1 25 1,-25-25 15</inkml:trace>
  <inkml:trace contextRef="#ctx0" brushRef="#br0" timeOffset="4896.9933">11807 5482 0,'0'25'94,"0"24"-79,-49 50 1,-26 25 0,26-24-16,-1-1 15,1-49 1,49-26-1,-50 1 1,50 0 0</inkml:trace>
  <inkml:trace contextRef="#ctx0" brushRef="#br0" timeOffset="6018.5743">11857 5705 0,'0'25'94,"0"0"-78,0 24-1,0 1 1,0-25-16,0 24 15,0-24 1,0 0 0</inkml:trace>
  <inkml:trace contextRef="#ctx0" brushRef="#br0" timeOffset="8091.9708">12055 5804 0,'-24'0'188,"24"25"-173,0 0 95,0 0-95,0 0 1,0-1 47,0 1-17,0 0 17,24-25-47,1 0 30,0 0-30,0 0 15,0 0-31,-1 0 32,-24-25 30,25 25-31,-25-25 79,0 1-110,0-1 15,0 0 110,0 0-109,-49 0 93,24 25-77,0 0-1,0 0 31</inkml:trace>
  <inkml:trace contextRef="#ctx0" brushRef="#br0" timeOffset="12462.3834">10344 4514 0,'-25'0'78,"25"25"62,0 0-124,0 49 15,0-49-31,0 0 32,0 0 124,25-25-47,25 0-78,-26 0-15,26 0 0,0 0-1,98 0 1,-98 0 0,-25 0-1,49 0 1,-24 0-1,-25 0-15,24 0 16,75 0 0,-74 0-1,24 0 1,-49 0 0,0 0-1,0 0 1,24 0-16,-24 0 15,0 0 1,0 0 0,0 0-1,24 0 1,-24 0 0,49 0-1,-24 25 1,-25-25-16,24 24 15,1-24 1,0 0 0,-26 0-1,1 0 1,50 0-16,-26 0 16,-24 0-1,0 0 1,0 0-1,24 0 1,1 0 0,-25 0-1,74 25 1,-74-25-16,24 0 16,-24 0-1,0 0 1,24 0-1,-24 0 1,0 0 0,0 0-1,0 0 32,-25-25 172,0-24-203,0 24 30,0-74 1,-25 49-31,25 25 46,0-24-15,0 24-47,0 0 32</inkml:trace>
  <inkml:trace contextRef="#ctx0" brushRef="#br0" timeOffset="19312.0232">18777 6623 0,'0'25'31,"0"-1"-15,0 1-1,0 25 1,0 49 0,0-74-1,-24 0-15,24 0 16,0-1 15,24-24 63,1 0-78,25 0-1,-25 0 1,0 0-1,-1 0 1,-24-24 15,25 24 16,-25-25-31,0 0-1,0 0 17,0 0 77,0 0-93,0 50 202,0 25-218,0 24 16,0-24 0,0 0-1,0-26 1,0 1 0</inkml:trace>
  <inkml:trace contextRef="#ctx0" brushRef="#br0" timeOffset="20686.3841">19150 6722 0,'0'25'31,"0"0"-15,0-1 0,0 1-1,0 0 1,24-25 109,1 0-94,0 0-15,0 0 15,0 0-15,-1 0-16,1 0 62,0 25-31,-25 0-15,25 0 0,-25-1 30,0 1-14,0 0 15,-50-25-32,25 0 16,1 0-15,-1 0 15</inkml:trace>
  <inkml:trace contextRef="#ctx0" brushRef="#br0" timeOffset="21593.3192">19150 6623 0,'74'0'109,"-49"0"-93,0 0-16,24 0 15</inkml:trace>
  <inkml:trace contextRef="#ctx0" brushRef="#br0" timeOffset="23013.397">19646 6598 0,'24'0'125,"1"0"-110,0 0-15,0 0 16,0 0 0,-1 0-1,1 0 1,0 0 0,-25 50 202,0 24-202,0 0-16,-25 1 16,-24-25-1,49-1 1,-25 1-1,0-50 48,25 25-32,0-1 0,0 1 48</inkml:trace>
  <inkml:trace contextRef="#ctx0" brushRef="#br0" timeOffset="24231.3268">19720 6896 0,'0'-50'172,"0"25"-140,25 25 155,0 0-171,24 0 15,-24 0-15,0 0-16,0 0 15,0 25 16</inkml:trace>
  <inkml:trace contextRef="#ctx0" brushRef="#br0" timeOffset="25610.0921">20117 6598 0,'0'25'63,"0"24"-48,0 1 1,0-25 0,0 99-1,0-74 1,0-1-16,0-24 15,0 0 1,0 0 0,0-1-1,0 1 17,0 0 14,0 0-30,0 0 0</inkml:trace>
  <inkml:trace contextRef="#ctx0" brushRef="#br0" timeOffset="27696.2511">20514 6623 0,'-25'0'15,"0"0"1,-74 0 0,74 0 15,25 25 16,0 24 0,0 1-32,0-25 1,0-1-1,0 1 17,25 0 15,0-25-32,0 0 1,24 0-1,1 25 17,-25-25-32,-1 25 15,1-25 1,-25 25 31,0-1-32,0 1 1,0 0 0,0 0 15,0 0 0,-25-25-15,25 24-1,-24-24 1,-1 0 0,0 0-1,0 0 1,0 0 15,1-24 0,24-1-15,-25 25 15,25-50-31,0 25 32,0 1-17,0-1 1,0 0-1,0 0 1,0 0 15,0 0-15,25 1 0,-25-1-1,0 0 1,24 0-1,-24 0 17,0 1-17,25 24 1,-25-25 31,0 0-16,25-25-15,-25 26 15</inkml:trace>
  <inkml:trace contextRef="#ctx0" brushRef="#br0" timeOffset="30255.9932">17860 7441 0,'25'-24'110,"24"24"-95,-24 0 1,0-25 0,24 0-1,26 25 1,-26-25-16,1 0 16,0 25-1,-1-24-15,26 24 16,-26 0-1,26-25-15,-26 0 16,1 25 0,-1-25-1,26 25 1,-50-25-16,24 25 16,1-24-1,24 24 1,1-25-1,49 25-15,-25-25 16,0 0 0,-24 25-1,49-25-15,0 1 16,-25-1 0,-25 0-1,1 0 1,-50 25-16,-1-25 15,1 25 1,25-49 281,-1 24-266,1 25-15,-25-25-1,24 0 1,1 0-16,24 1 16,26-1-1,-1 0 1,-25 0 0,125-24-1,-125 49 1,1-25-16,24-25 15,-25 25 1,1 1 0,-1-1-1,-24 25 1,-26 0-16,-24-25 16,25 25-1,0 0 1</inkml:trace>
  <inkml:trace contextRef="#ctx0" brushRef="#br0" timeOffset="33171.9544">18877 7565 0,'0'25'79,"0"25"-64,0-1 1,-25-24-1,25 25 1,0-25 15,0-1 79,25-24-63,0 0-32,-1 0 1,1-24 15,25 24-15,-50-25-1,0 0 63,25 25-78,-25-25 16,24 0 31,-24-24 47,0 24-79,0 0 32,0 50 109,0 25-124,-24-50-17,24 74-15,0-49 16,0 0 0,0 24-1,0-24 1,0 0-1,0 0 17,0-1-1</inkml:trace>
  <inkml:trace contextRef="#ctx0" brushRef="#br0" timeOffset="34988.1712">19249 7565 0,'0'25'78,"0"25"-46,0-25-32,0-1 15,0 1 63,25-25 63,-1 0-125,1 0 15,0 0 0,0 0-15,0 0-1,-1 0 48,-24 25-16,0 0 15,0 0-46,0-1 15,0 1 0,-24 0-15,-1 0 0,0-25-1,0 0-15,0 25 32,1-25-17</inkml:trace>
  <inkml:trace contextRef="#ctx0" brushRef="#br0" timeOffset="35938.3877">19274 7541 0,'24'0'125,"26"0"-109,0 0-1,-1 0 1,50 0 0,-74 0-1</inkml:trace>
  <inkml:trace contextRef="#ctx0" brushRef="#br0" timeOffset="37395.0665">19720 7565 0,'25'0'110,"24"0"-95,1 0 16,25 0-31,-51 0 16,1 0 0,-25 25 171,0 25-171,0-1-1,-49 26 1,24-1 0,0 1-1,0-51-15,-25 76 16,50-75 15,0 24 47,0-24-62,-24-25 0,24-50 234,0-49-235</inkml:trace>
  <inkml:trace contextRef="#ctx0" brushRef="#br0" timeOffset="38687.2331">19794 7789 0,'25'0'31,"0"0"-15,0 0-1,0 0 1,0 0 0,24 24-1,-24-24 1,0 25 468,-25 0-437,0-50 31</inkml:trace>
  <inkml:trace contextRef="#ctx0" brushRef="#br0" timeOffset="41685.6108">20018 7838 0,'0'-25'31,"25"-24"-15,-25 24-1,24 0 1,1 25 0,-25-25-1,0 1 1,0-1 203,25-25-188,0 50 0,0 25 282,-25 0-298,0 0 79,24-25-47,1 0-16,0 0-15,0 0-1,0 0 142,-25-25 249,24 0-391,1-25 1,-25 26 0,0-1-16,50-25 15,-50 25 32,0 50 188,0 0-235,0 25 15,0-1 1,0 26-1,0-26 1,0 1 0,0-1-1,0 1 1,0 0-16,0-26 16,0 76-1,0-75 1,0-1-1,0 1 1,0 0 0,-25-25 234,-25 0-235,50-25-15,-24 25 16,-1 0 31,0-25-16,0 25-15,50-24 187,99-1-188,-74 25 1,-1 0 0,-24 0-1,0 0 1,0 0 0,-1 0-1</inkml:trace>
  <inkml:trace contextRef="#ctx0" brushRef="#br0" timeOffset="107539.6437">14660 9674 0</inkml:trace>
  <inkml:trace contextRef="#ctx0" brushRef="#br0" timeOffset="113425.9597">20464 7268 0,'-25'0'31,"-24"0"79,24 0-95,50 0 95,0 0-95,-1 0 1,1 0-1,25 0-15,-25-25 16,-1 25 0,1 0-1,0 0 1</inkml:trace>
  <inkml:trace contextRef="#ctx0" brushRef="#br0" timeOffset="116087.6671">20563 7243 0,'0'25'78,"-24"-25"375,-1 0-453,0 0 32,0 0-1,0 0 31,1 0-46,-1 0 47,0 0 30,0 0-46,0-25-31,25 0 46,25 25 110,0-25-156,0 25-1,0 0 1,-1 0 0,1 0 15,0 0-15,0 0-1,0 0 16,-1 0-15,1 0 0,0-24-1</inkml:trace>
  <inkml:trace contextRef="#ctx0" brushRef="#br0" timeOffset="122140.9685">4936 15528 0,'-24'0'140,"-1"0"-124,-25 0 0,1 0-1,-1 0-15,-24 25 16,-1-25-1,1 0-15,-1 0 16,26 0 0,-1 0-1,1 0 1,-26 0-16,1 0 16,-1 0-1,1 0 1,-1 0-16,-24 0 15,25 0 1,-25 0 0,-1 0-1,-24 0 1,25-25-16,25 0 16,24 25-1,-24-50 1,-25 26-1,24-1-15,1-50 16,-1 26 0,1-51-1,-25 26-15,24-50 16,1 25 0,24 0-1,1 24 1,24-49-1,0 50-15,-25-50 16,50 24 0,-24 1-1,-1 0-15,25 0 16,0-25 0,0 25-1,0-1 1,0 1-16,0 0 15,25-50 1,24 50 0,1-50-16,-25 25 15,-25 99 1,24 25 0,1-25-1,25 25-15,-1-24 16,-24-1-1,0 25 1,-25-25 172,25 25-173,-25-50 1,25 1-16,-25 24 15,24-25 1,1 26 0,0-1-1,-25 0-15,25 0 16,0 0 15,-1 25-31,1-24 16,-50 24 234,1 0-235,-26 0-15,25 0 16,-24 0 0,-1 0-1,25 0 1,25 24-16,-25-24 47,50 0 125,0 0-157,25-24 1,-1-1 0,-24 25-1,0 0-15,0 0 47,-25-25-16,24 25 47,1 0-62,0-25 0,-25 0 15,25 25-15,-25 25 187,0 0-203,0 25 15,0-26 1,0 1 0,0 0-1,0 0 1,0 0-16,0-1 31</inkml:trace>
  <inkml:trace contextRef="#ctx0" brushRef="#br0" timeOffset="130321.5426">20191 8285 0,'25'0'188,"0"0"-188,25 0 15,-1 0 1,1 0 0,-1 0-16,-24 0 15,0 0 1,25 0-1,-26 0 1,-48 0 218,-1 0-234,0 0 16,0 0 0,0 0-1,-24 0 1,-1 0-16,-24 25 16,49-25-1,0 0 1,0 0-1</inkml:trace>
  <inkml:trace contextRef="#ctx0" brushRef="#br0" timeOffset="131303.912">20167 8334 0,'49'0'203,"1"0"-188,-1 0 1,1 0 0,0 0-1,-1 0 1,1 0-16,-25 0 31,-1 0 63</inkml:trace>
  <inkml:trace contextRef="#ctx0" brushRef="#br0" timeOffset="133979.8473">20315 8359 0,'0'25'156,"0"0"-125,0 0-15,0-1-1,0 1 1,25 0 0,-25 0 15,25-25-15,-25 25-16,25-25 15,0 0 32,24 0-31,1 0 15,24 0-15,50-25-16,25-25 15,0 1 1,-50-1-1,0 0 1,-24 1-16,-26 49 16,-24-25-1,-50 25 188,1 0-203,-1 0 16,0 0 0,0 0-1,0 0 1,50 0 171,0 0-171,0 0-16,0 0 16,-25 50 109,0-1-110,0 1-15,0-25 16,0-1 0,0 1 15</inkml:trace>
  <inkml:trace contextRef="#ctx0" brushRef="#br0" timeOffset="136089.863">20514 7243 0,'0'25'93,"0"0"-77,0-1-16,0 1 16,0 0-1,0 0 16,25-25-15,-25 25 0,24-25 15,1 0-31,25 0 31,-1 0-15,26 0-1,-1-50-15,50 0 16,0-24 0,-49 24-1,-1 26 1,-24-26-16,-1 50 16,-24-25-1,0 25 1,-50 0 203,0 0-204,1 0-15,-1 0 16,0 0-1,0 0 1,0 0 31,1 0 0,73 0 93,1-25-124,-1 1 0,1 24-16,0 0 15,-1 0 17,-24 0-1,-25 24 78,-25 26-109,0 24 16,25-24-1,-24-25 1,24 0 0</inkml:trace>
  <inkml:trace contextRef="#ctx0" brushRef="#br0" timeOffset="150806.0178">18579 7913 0,'50'0'125,"-26"0"-109,51 0-1,-1 0 1,1-25-16,24 25 16,25 0-1,0-25 1,50 25-1,-1 0-15,-24 0 16,25 0 0,-1 0-1,-49 0-15,25 0 16,-25 0 0,0 0-1,50 0 1,-25 0-1,-25 0-15,-75 0 16,1 0 0,0 0-1</inkml:trace>
  <inkml:trace contextRef="#ctx0" brushRef="#br0" timeOffset="153112.9099">18902 9029 0,'0'50'47,"-25"-1"-32,0 1 1,25-25-1,0-1 1,0 1 15,0 0 16,25-25 0,0 0-31,-1 0-1,1 0 17,0 0 14,-25-25 33,0-24-64,0 24 48,0 50 296,0 24-343,0 1-16,0-25 15,0 49 1,0-49 0,0 0-1</inkml:trace>
  <inkml:trace contextRef="#ctx0" brushRef="#br0" timeOffset="154650.9404">19125 9203 0,'0'24'141,"0"1"-110,0 0-15,49-25 93,-24 0-78,25-25-31,-25 25 16,-1 0-1,1 0 1,0 0 0,0 0-1,0 0 63,-25 25-46,0 0 15,0 0-32,0-1 16,0 1 1,-25-25-32,0 0 15,0 0 17,0 0-32,-24 0 31,24 0-16,0 0 1</inkml:trace>
  <inkml:trace contextRef="#ctx0" brushRef="#br0" timeOffset="155633.7642">19125 9153 0,'0'-25'15,"49"25"188,-24-25-187,0 25 0,0 0-1,0 0 1,-1 0-16,1 0 47</inkml:trace>
  <inkml:trace contextRef="#ctx0" brushRef="#br0" timeOffset="156888.148">19670 9029 0,'-24'0'0,"-1"0"16,50 0 109,24 0-110,-24 0 1,0 0-16,0 0 16,-1 0 15,-24 25 94,0 0-110,-24 49-15,24-24 16,-25-26 0,0 1-1,0 0 17,25 25-17,-25-1 16,1-49 1,24 25-1,0-50 219,0 0-234</inkml:trace>
  <inkml:trace contextRef="#ctx0" brushRef="#br0" timeOffset="157538.7746">19646 9227 0,'24'0'63,"1"0"-48,0 0 1,0 0 0,0 50-16,-1-50 15,1 25 1,0 0 0</inkml:trace>
  <inkml:trace contextRef="#ctx0" brushRef="#br0" timeOffset="162993.6932">4986 15528 0,'-50'0'282,"-24"0"-267,49 0 1,-24 0-1,24 0 1,-50 0-16,1 0 16,0 25-1,-1-25 1,1 0-16,-1 0 16,1 0-1,24 0 1,1 0-1,-26 0-15,51 0 16,-51 0 0,25 0-1,1 0 1,-26 0 0,51-25-1,-1 25 1,-25-25-16,25 25 15,1 0 1,-26-25 0,0 0-1,26 25 1,-26-24-16,0 24 16,26-25-1,-1 25 1,-25 0-1,1-25-15,24 0 16,-25 25 0,1-25-1,-1 25-15,0-49 16,1 49 0,-26-25-1,26 25 1,24-50-1,0 50 1,0-25-16,0 25 16,25-24-1,-24-1 1,-1 0 0,0 0-1,25 0 1,-25 1-1,0-1 1,25 0 0,0-25-16,-24 1 15,24 24 1,-25-74 0,25 74-1,-25-49 1,25-1-16,0 26 15,0-1 1,-25-24 0,0-1-1,25 25-15,0 1 16,-49-26 250,49 26-266,-25-1 15,25 1 1,0-26-1,-25 50 1,25 1-16,0-1 16,0-25-1,0 1 1,0 24 0,0 0-1,0 0 1,0-24-1,0 24-15,0 0 16,0 0 0,0 0-1,0-24 1,0 24-16,0-25 16,0-24-1,0 49 1,25-24-1,0-1-15,0-25 16,-25 51 0,24-1-1,1-25 1,-25 25-16,0 1 16,25-1-1,0-25 1,-25 25-16,0 1 15,25-26 17,-1 50-17,-24-25-15,25 0 16,0-24 0,0 24 15,-25 0 63,25 25-79,-25-25 1,24 1-16,1-1 15,0 0 17,-25 0-17,25 0 1,-50 25 421,0 0-421,0 0 0,1 0-16,-1 0 15,0 0 1,0 0 15,0 25-15,1-25-1,-1 0 64,25 25-48,-25-25-16,0 0 64,100-25 46,-1 0-110,0 1 1,1-26-1,-1 25-15,-24 25 16,0-25 0,-50 1-1,24 24 1,-24 24 250,0 1-251,0 0 1,0 25-1,0-26-15,0 26 16,0 0 0,0-1-1,0-24 17,0 0-1,0 0 31,0-1-30</inkml:trace>
  <inkml:trace contextRef="#ctx0" brushRef="#br0" timeOffset="169032.6718">18629 5606 0,'0'25'172,"0"-1"-156,0 26-1,0 0 1,0-26-1,0 26 1,0-25 0,0 0-1,0-50 157,0 0-156,74-149-1,-49 150 1,-25-1 0,0 0-16,0 0 15,49 25 1,-49-25 0,25 25-1,0 0 16,0 0 32,-25 50-47,25-25-1,-25 0-15,0 24 16,0-24-1,0 0 1,0 0 0,0-1-1,0 1-15,0 25 16,0 0 0,0-26-1,0 1 1,0 25-1</inkml:trace>
  <inkml:trace contextRef="#ctx0" brushRef="#br0" timeOffset="170845.8514">19026 5531 0,'0'25'94,"0"0"-94,0 49 15,0-24 1,0 24 0,0-49-1,0 0-15,0 0 16,0 0 15,24 0 0,1-25-15,0 0 0,0 0 15,24 0-15,-49-25-1,50 25 1,-50-25-1,0 0 32,0 0-31,25-24 0,-25 24-1,25-25 1,-25 25-1,0 1 1,0-26 47,0 25-32,0 0 0,0 50 141,0 0-156,0 0-1,0 24-15,-25 1 16,25 24-1,0-49 1,0 0 0,0 0-1,25-25 1,-1 25 0,1-25-1,-25 25 1,25-25-16,0 0 15</inkml:trace>
  <inkml:trace contextRef="#ctx0" brushRef="#br0" timeOffset="176654.7681">19447 5680 0,'0'-25'15,"25"50"95,25 149-110,-26-100 15,-24-24 1,0-25-1,0 0 1,0-1-16,0-123 188,0 50-173,0-26 1,0 50-1,0 0 1,25-24 0,50-125-1,-51 125 1,1-1-16,0 50 16,-25-25-1,25 25 63,24 50-62,-24-25 0,-25-1-16,25 1 15,-25 0 16,0 0-15,0 24-16,0 1 16,0 0-1,0-26 1,0 1 0,0 0-1,0-50 173,0 0-173,0 1 1,0-1 0,0 0-1,25-25 16,0 1-15,0 24 15,-1 25-15,26 0 78,-25 0-63,0 0-15,-1 50-1,1-26 1,-25 1 15,0 0-15,0 0-16,0 24 15,0-24 1,0 0 0,0 0-16,0 0 46,0 0-30,25-25 234,0-25-234,0 0-1,74-99 1,-99 49 0,0 51-16,25-1 15,-25-25 1,24 50-1,-24-25 1,0-24 15,0-1-15,0 1 0,0-1-1,0 0-15,0 26 16,0-26-1,0 25 64,-24 25-33,-1 0-30,-25 0 15,25 0-31,1 0 16,24 50 46,0 49-46,0-74 0,0 24-1,0-24 1,0 25-16,24-1 16,1-24-1,-25 25 1,25-50-1,0 25 1,0 24 15,-1-24-15,26 0 31,-25-25-16,24 0-15,-24 0 31,0 0-16,0 0-16,-25-50 1,25 50 0,-25-25-1,0-24 1,0 24 0,0 0-1,0 0 1,0 1-1,0-1 1,-25 0 0,0 0-16,0 0 31,0 25-15,1 0-1,-1 0 16,0 0-15,0 0 15,75 25 94,-25 0-109,-1-25 0,1 25-1,25-25 1,-1 25 15,-24-25 0,0 0-31,0 24 32,0-24-17,-1 0 1,1 0 15,0 0 0,0 0-15,0 0 0,-1 0 15,1 0-16,-25-24 142,0-1-126,0 0-15,0 0 30,-25 25-30,1 0 31,24-25 0,-25 25 0,0 0 0,0 0-32,0 0 1,1 0 15,-1 0 0,25 25-31,0 0 16,0 0 0,0 24-1,0-24 1,0 0-1,0 0-15,0 0 47,0-1-15,0 1-17,25-25 1,-1 0-1,-24 25-15,25-25 16,0 0 0,0 0-1,0 0 1,-1 0 0,1 0-1,0 0-15,25-25 16,-25 25-1,-25-25 17,0 1 15,24-51-32,1 50 1,-25 1-1,0-1 32,0 0 31,-25 0 16,50 25 109,0-25-187,0 25 0,0 0-1,-1 0 16,1 0 32,0 0-1,-25 25-46,0 0 0,0 25-1,0-26-15,0 51 16,0-26 0,0-24-1,0 50 1,0-51-1,0 1 32,0 0-15,25-25 14,0 0-30,-1 0 0</inkml:trace>
  <inkml:trace contextRef="#ctx0" brushRef="#br0" timeOffset="178084.5566">18108 6176 0,'49'0'78,"26"0"-62,24 0-1,25-24 1,74 24 0,26-25-16,-26 25 15,-49 0 1,25 0-1,-1 0-15,-49 0 16,50 0 0,-50 0-1,50 0 1,-26 0-16,-48 0 16,-1 0-1,-50-25 1,1 25-1,0 0-15,-26 0 16,1 0 0,0 0-1,0 0 1,0 0-16,24 0 16,1 0-1,-25 0 1,24 0-1,-24 0 1,0 0-16</inkml:trace>
  <inkml:trace contextRef="#ctx0" brushRef="#br0" timeOffset="186108.726">19646 9550 0,'-25'0'16,"50"0"171,-1 0-171,1 0-1,0 0 17,0 0 46,0 0-78,-1 0 172</inkml:trace>
  <inkml:trace contextRef="#ctx0" brushRef="#br0" timeOffset="189359.879">19720 9575 0,'0'24'125,"0"26"-110,0-25 1,0 0 0,0-1-16,0 1 15,25 0 1,-25 0 0,0 0-1,0-1 16,25-24-15,24 0 15,1 0-31,24 0 16,199 0 0,-174 0-1,50-24 1,-74-26-1,24 0 1,-25 26 0,25-26-1,-49 50 1,-25 0 46,-25-25-62,-25 25 110,-25 0-95,1 0 1,24 0 0,-25 0-1,26 0 17,-1 0 14,0 0 64,0 0-95,50 0 142,25 0-142,-26 0 17,1 0 30,0 0-62,0 0 16,0 0-1,-1 0 32,-24 25 906,0 0-937,-24 0 0,-1-1 171,0 1-171,0 0 62</inkml:trace>
  <inkml:trace contextRef="#ctx0" brushRef="#br0" timeOffset="201503.7545">18951 10592 0,'-25'0'156,"25"24"-156,-24 1 32,-1 50-17,25-51 17,0 1 30,25-25-15,49 0-31,0 0-1,-49 0-15,0-25 16,25 25-1,-50-24 1,0-1 109,0 0-94,0 0-15,0 0 46,0 1 63,0 73 125,0 26-234,0-51 0,0 1-1,0 0 1,0 0 15,0 24 0,0-24-15,-25-25 31,25 50 94,-25-50-141</inkml:trace>
  <inkml:trace contextRef="#ctx0" brushRef="#br0" timeOffset="203043.7198">19323 10641 0,'0'25'171,"0"0"-155,-25 0 15,50-25 79,0 0-110,0 0 15,0 0 1,-25-25 0,24 25-1,1 0 1,0 0-1,0 0 32,0 0-31,-1 0 31,1 0-32,-25 25 1,25-1 0,0-24-16,-25 25 31,0 0 16,0 0-16,-25 0-31,0-25 16,0 49-1,-24-49 1,24 0-16,0 25 16,0-25-1,1 0 16,-1 0 1,0 0-1,0 0 0,0 0 0</inkml:trace>
  <inkml:trace contextRef="#ctx0" brushRef="#br0" timeOffset="204115.749">19348 10616 0,'0'-24'250,"25"24"-234,0-25-16,-1 0 15,26 25 1,24-25-1,-49 25 1,0 0 0,0 0-1,0 0 1,-1 0 0,-24-25 109</inkml:trace>
  <inkml:trace contextRef="#ctx0" brushRef="#br0" timeOffset="205446.8009">18505 9376 0,'24'-25'62,"26"1"-46,173-1-1,-74-25 1,50 1 0,-1 24-16,-24-25 15,-26 25 1,-24 1-1,1-1 1,-26 25 0,-25-25-16,-24 25 15,-25-25 1,49 25 0,-49 0 15,-25-25 31</inkml:trace>
  <inkml:trace contextRef="#ctx0" brushRef="#br0" timeOffset="210830.9767">4986 15553 0,'-25'0'204,"0"0"-189,-24 0-15,-26 0 16,26 0-1,-26 0 1,1 0 0,0 0-16,-1 0 15,1 0 1,-1 0 0,1 0-1,24 0-15,-24 0 16,0 0-1,24 0 1,0 0 0,1 0-16,-1 0 15,0 0 1,1 0 0,24 0-1,25-25 1,-50 25-16,26 0 15,-1 0 1,0 0 0,25-25-1,-25 25 1,0 0 0,1 0-1,24-25 1,-25 25-1,0-25 1,25 1-16,-25 24 16,25-25-1,-25 0 1,25 0 0,-49 0-1,49 0 1,0 1-1,-25-1-15,0 0 16,25 0 0,0 0-1,-25-24 1,1-1 0,-51-49-1,26 49-15,-1-24 16,0 0-1,1 24 1,-1-49-16,25 49 16,0-24-1,1-1 1,-1 26 0,25-1-1,-25 50 1,25-25-16,-25-74 328,-24 25-312,49-1-1,0 26 1,-25 24-1,25-25 1,0 1-16,0-1 16,0 0-1,0 1 1,0-1 0,0 25-1,0-99 1,0 75-1,0-1 1,25 25 0,-25-24-16,24-50 15,1 49 1,0-25 0,74-173-1,-74 224 1,0-26-16,0 0 15,-25 26 1,0-1 0,25-25-1,-1 25 1,-24 1 0,0-26-1,25 25 1,25-49-16,-25 24 15,-1 50 1,-24-25 0,-24 25 265,-1 0-265,0 0-1,0 25-15,-24 0 16,24-25 15,-25 0 0,25 0-15,0 0 0,1 25-1,-1 0 1,0-25-16,0 0 15,-24 0 1,-1 0 15,25 24 16,124-48 172,-24-26-203,49 0-16,-50 1 15,1 24 1,-1 0-1,-49 25 1,0 0 0,0 0-1,-1 0 17,-24 25 186,0 25-218,0-26 16,0 76 0,-24-51-1,24 1 1,-25-1-1,0 1 1,25 0 0,-25 74-16,25-100 15,-25 1 17,25 0-1,-24-25 94,-26 0-94,25-25-31,-24 0 16,-1-24-1,25 24 1,-25 0 0,26-24-16,-1 24 15,0 25 1,0-50-1,0 25 1,1 1 15,-1-1 1,0 0-17,0 25-15,0-25 141,1 0-110,-1 25-15,25-24-1</inkml:trace>
  <inkml:trace contextRef="#ctx0" brushRef="#br0" timeOffset="214922.5451">19472 11013 0,'0'25'16,"-25"-25"31,0 0-16,50 0 110,0 0-126,0 0 1,24 0 0,1-25-1,24 25 1,-24-49 0,-25 49-16,0 0 15,-1 0 1,-48 0 171,-1 0-171,0 0-16,-25 24 16,26 1-1,-1-25 1,0 25-1,25 0-15,-25-25 16,0 0 0,1 25 15,-1-25 16,0 0 93,0 0-108,0 0-1,25 24-15,-24-24-1,48 0 266,76 0-265,-76 0 0,26-24-1,0 24 1,-26 0 0,1 0-16,0 0 125</inkml:trace>
  <inkml:trace contextRef="#ctx0" brushRef="#br0" timeOffset="219918.7788">19646 11013 0,'-25'25'875,"25"0"-860,-25-25 17,25 25 30,0-1 719,0 1-640,0 0 0,0 0-95,0 0 1,0 0-15,0-1-17,0 1 63,0 0-15,0 0 218,25-25-265,-25 25 31,25-25 15,-25 24-46,24-24 327,1 0-46,50 0-281,-51 0 0,26-24-1,-25 24 1,0 0-1,0 0 1,-1-25 0,1 25-1,0-25-15,49 25 16,-49-25 0,25 25-1,-1-25 1,26 25-1,-1-24 1,75-26 0,-25 50-16,0-50 15,-25 25 1,-24 1 0,-50 24-1</inkml:trace>
  <inkml:trace contextRef="#ctx0" brushRef="#br0" timeOffset="221714.3898">20787 11088 0,'0'0'0,"-25"0"15,0 0 126,25-25-110,-50 25-15,26 0-1,24-25 1,-25 25 140,50 0-31,-1 0-109,1 0-1,0 0 1,0 0-16,0 0 16,-1 0 77,-24 25 1,0 0-63,-49-1-15,-1 51-16,1-50 16,-1 0-1,25 24 1,0-24 0,1-25-1</inkml:trace>
  <inkml:trace contextRef="#ctx0" brushRef="#br0" timeOffset="226259.8157">21035 10939 0,'0'25'188,"0"-1"-172,0 1 15,0 0 16,25-25 203,-1 0-219,1 0-15,0 0 30,0 0 17,-25 25-32,0 0-15,25-1 31,-25 1 78,0 0-110,0 0 1,-25-25 0,0 0-1,0 0 16,0 0 1,1 0-1,-1 0-15</inkml:trace>
  <inkml:trace contextRef="#ctx0" brushRef="#br0" timeOffset="227359.9146">21035 10939 0,'25'0'62,"24"-25"-46,1 0 0,24 25-1,-49 0 1,49 0 0,-49 0-1</inkml:trace>
  <inkml:trace contextRef="#ctx0" brushRef="#br0" timeOffset="230751.0978">18678 10864 0,'50'0'250,"-25"0"-234,-1 0 0,51 0-1,-1 0 1,1-24-16,-1-1 15,1 25 1,-1 0 0,25-25-1,-24 0 1,49-24-16,-50 24 16,-24 25-1,24 0 1,-49 0 31</inkml:trace>
  <inkml:trace contextRef="#ctx0" brushRef="#br0" timeOffset="236282.2811">18976 12080 0,'-25'0'110,"25"25"-95,-25-1 1,25 1-16,0 0 31,-24 0 1,24 0 93,24-25-79,1 0-30,25 0 0,-25 0-1,-1 0 17,1 0-1,0 0-16,-25-25 48,25 25-47,-25-25 30,0 0-30,25 25 62,-25-49-47,0 24 1,0 50 577,0-1-593,0 1 31,0 0 15,0 0-31,0 0-15,0 0 31,0-1-32,0 1 17,0 0-17,0 0 142,-25-25-95</inkml:trace>
  <inkml:trace contextRef="#ctx0" brushRef="#br0" timeOffset="236671.0288">19125 12353 0</inkml:trace>
  <inkml:trace contextRef="#ctx0" brushRef="#br0" timeOffset="248035.7495">18926 12576 0,'25'0'125,"25"0"-110,-1 0 1,1-50 0,0 50-16,-1 0 15,-24 0 79,-25-24-78</inkml:trace>
  <inkml:trace contextRef="#ctx0" brushRef="#br0" timeOffset="251835.6509">19100 12526 0,'0'25'188,"0"0"-173,0 0 1,0 0 0,0-1 31,0 1 15,0 0-46,0 0 31,25-25-32,-25 25 16,0-1 344,25-24-203,-25 25-140,24-25-17,1 0 1,0 0 15,49 0-15,1 0-16,-1 0 15,125 0 1,-100 0 0,-25 0-1,1-25 1,24 1-16,0-1 15,-24 25 1,24-50 0,-25 25-1,149-24 1,-198 49 0,0-25-1,0 25 1,0 0 62,-25-25 78,-25 25-125,-25 0 1,25-25-17,1 25 1,-1 0 15,0 0 188,0 0-125,0 0-63,50 0 110,0 0-126,25 0 1,-26 0 15,26 0-15,-25 0-1,0 0-15,-25 25 282,0 0-251,0 0-16,-25 0 1,25-1 0,-25-24-1,25 25 17,0 0 218,-25-25-235,0 25 1</inkml:trace>
  <inkml:trace contextRef="#ctx0" brushRef="#br0" timeOffset="256174.9882">10071 15751 0,'25'0'141,"24"0"-126,26 0 1,-1 0 0,1 0-16,-26 0 15,1 0 1,24 0-1,1 0-15,-1 0 16,1 0 0,24 0-1,0 0 1,-25 0-16,1 0 16,24 0-1,0 0 1,25 0-16,50-25 15,24 25 1,-24-25 0,24 25-1,-24-24-15,25 24 16,-51-25 0,1 25-1,-25-25 1,0 25-16,25 0 15,-75 0 1,26 0 0,-51 0-1,26-25-15,-1 25 16,-24 0 0,24 0-1,-24 0 1,-25 0-16,24 0 15,-24 0 1,99 0 343,50 0-343,-75 0 0,25 0-16,25 0 15,-25 0 1,25 0 0,-25 0-16,-25 0 15,-50 0 1,1 0-1,-25 0 1,0 0-16</inkml:trace>
  <inkml:trace contextRef="#ctx0" brushRef="#br0" timeOffset="260455.7153">19050 13345 0,'-49'50'234,"-1"-1"-234,25-24 16,25 0 0,-24 0-1,24-1 1,0 1 15,0 0-15,0 49-1,0-49 1,0 0-16,0 0 16,0 0 15,24-25 0,1 0-15,0 0 15,0 0-31,0 0 16,-1 0 15,1 0 0,-25-25-15,25 25-1,-25-50 17,0 1-17,0-1 1,0 25 0,0 0 15,0-24 31,0 24-46,0 0 0,0 0 15,0 1-16,-25-1 17,0 25 30,25-25-46,-24 0 62,-26 25-31,25 0 47</inkml:trace>
  <inkml:trace contextRef="#ctx0" brushRef="#br0" timeOffset="271883.7594">5036 15478 0,'-50'25'171,"0"-25"-155,-49 25 0,0 0-16,-50-25 15,50 24 1,0-24 0,24 0-16,1 0 15,0 0 1,-1 0-1,1-24 1,-1-1-16,1 25 16,-1-25-1,26-25 1,-1 50 0,1-49-1,-1 49-15,-24-25 16,24-25-1,0 25 1,-24-24 0,24 49-1,1-50-15,24 25 16,-74-74 0,74 74-1,-25-24 1,26 24-1,-26-25 1,0 1 0,25 24-1,-24-74-15,-26 49 16,1-49 0,0 0-1,-75-149 1,99 148-16,1 26 15,49 49 1,0 0 0,0-123 234,0 73-235,24-24 1,1-25 0,25 0-16,-25 0 15,-1 50 1,26-26-1,0 1 1,49-75 0,-25 75-1,-49 50-15,25-26 16,-26 26 15,1-1-31,0-24 16,0 49-1,0 0 1,-25-25-16,25 26 16,-1-1-1,26-25 17,-50 25-17,-25 50 141,25 0-140,-25-25 0,-24 0 15,24 25-31,0-25 16,0 0-1,0 25 1,1-25-1,-26 24 1,25-24 0,0 0-1,1 25 1,48-25 156,51 0-157,-1 0-15,1-25 16,-1 25 0,-49 0-1,0 0 1,-25 100 171,0-1-171,-25 0 0,0 25-1,25-74 1</inkml:trace>
  <inkml:trace contextRef="#ctx0" brushRef="#br0" timeOffset="276584.6083">6276 12650 0,'25'-24'328,"49"-1"-312,149-25-16,-148 50 16,24 0-1,0 0 1,25 0 0,-25 0-1,1 0 1,-1 0-16,-25 0 15,75 0 1,-50 0 0,298 0-1,-223 0 1,24 0-16,-49 0 31,25 0-15,-50 0-16,25 0 15,-25 0 1,49 0-16,-49 0 16,50 0-1,-25 0 1,-50 0-16,25-25 16,-25 25-1,25-24 1,-49 24-1,24 0 1,-25 0-16,-24-25 16,24 25-1,-24-25 1,0 25 0,24-25-16,-24 25 15,-1 0 1,1 0-1,-1 0 1,1-25 0,-25 25-16,0 0 15,49-24 63</inkml:trace>
  <inkml:trace contextRef="#ctx0" brushRef="#br0" timeOffset="280887.4131">2704 12005 0,'-25'25'140,"-74"99"-124,0-24-16,0 24 15,24-50 1,-49 0 0,25-24-1,-224 124 1,175-100 0,24 0-1,49-24 1,26 0-1,-26-1-15,26 50 16,-26-24 0,50-1-1,-74 100 1,50-100 0,49 1-1,-25 24 1,-25 0-1,50 50-15,-25-50 16,25 25 0,0 25-1,0-25 1,25 50-16,74-25 16,273 570-1,-198-471 1,-50-74-1,25 24 1,-50-49 0,50 0-16,-50 0 15,-74-50 1,49 0 0,-24-25-1,-25-49 1,0-25-1,-1 0 267,26 0-267,0 0 1,-26 0 0,51 0-16,-50 0 15,49 0 1,-49 25-1,0-25 1,-1 25 0,1-25-1,0 0-15,-50 0 172,-49 25-156,49-25-1,-25 24 1,26-24 0,-26 0-1,25 0 1,0 0 0,1 0-16,-1 0 15,0 0 1,50 0 203,148 0-204,-98 0-15,-26 0 16,26 0-1,-50 0 1,-1 0 0,-24-49 218,0 24-218,0 0-1,-24 0 1,24 1 15,-25-1-15,0 0-1,25 0 1,0 0 15,-25 25-15,25-24 0</inkml:trace>
  <inkml:trace contextRef="#ctx0" brushRef="#br0" timeOffset="284115.5729">21952 6821 0,'-24'0'94,"-1"0"-47,25 25-32,-50-25 1,25 0-1,1 25 1,-1-25 0,25 25-1,-25-25 1,25 25 31,-25-25-16,25 24-15,0 1 31,25 0-16,49 0-16,-24-25 1,-25 0-16,24 25 16,-24-25-1,0 0 1,0 0 0,0 0-16,-25 24 78,0 1-47,0 0 16,0 0-32,-25 0 1,0-25-16,0 24 16,0-24-1,1 0 17,-1 0-17,0 0 16,25-24-15,0-26 15,0 25-15,0 0-16,0-24 16,0-26-1,25 51 1,0-1-16,-1 0 15,1 0 1,0 25 0,0 0-1,-25-25 1,25 25 0,0 0-1</inkml:trace>
  <inkml:trace contextRef="#ctx0" brushRef="#br0" timeOffset="288549.5615">20985 9426 0,'50'0'62,"24"0"-46,-24 0-1,-1-25 1,-24 25 0,0 0 15,-25 74 78,0-24-93,-50 124 0,50-150-1,-24 26 1,-1-50-1,25 25 1,0-50 218</inkml:trace>
  <inkml:trace contextRef="#ctx0" brushRef="#br0" timeOffset="289205.9618">21159 9525 0,'0'25'47,"0"0"-31,25-1-1,-1 1 1,1 0-1,0 0 1,0-25 0,-25 25-1</inkml:trace>
  <inkml:trace contextRef="#ctx0" brushRef="#br0" timeOffset="292201.7682">20960 12427 0,'-24'0'266,"24"25"-266,0 0 15,-25 0 1,25-1 15,-25 26 1,25-25 30,25-25 94,0 0-140,-1 0 15,-24-25 32,25 25-48,-25-25 1,25 25 15,-25-49 47,0 24-31,0 0 16,0 50 234,0 24-297,0-24 15,0 0 1,0 0-1,0 0 1,0-1 0,0 1-1,0 0 1,0 0 15,0 0-15,25-25-1,-25 24-15,0 1 16,0 0 0,0 0 15</inkml:trace>
  <inkml:trace contextRef="#ctx0" brushRef="#br0" timeOffset="297033.6002">22424 6970 0,'0'149'203,"0"-50"-188,-25 75-15,0-1 16,25 26 0,0-50-1,0 24 1,0-24-1,0-25-15,-25 50 16,25 49 0,-49 50-1,24 0 1,0 24-16,25 1 16,-49-50-1,49 0 1,-25-49-1,0-175 1,25 1 0,0 25 249,-25-1-265,25 75 16,-25 25 0,25 0-1,0 0 1,0 198-1,0-173 1,0-25-16,0-50 16,0 0-1,0-24 1,0-26 0,0 1-16,0-25 15,0-1 32,0 1 47,0 0-63,0 0 94,0 0-78,-24-25-31,24 24-1,-25-24 32,25 25-31,0 0-1,-25-99 173,0 24-173,25 25 17,-25 0 46,0-49-63,1 74 157,24 25-78,0 0-78,0-1-1,0 1 1,0 0 0,24 25-1,-24-26 1,25-24-1,-25 25 32,0 0 156,0 0-62,25-25 765,0 0-890,0 0 0,24-25-1,-24 0 1,25-24-1,-25 24 17</inkml:trace>
  <inkml:trace contextRef="#ctx0" brushRef="#br0" timeOffset="322428.2763">21605 8161 0,'0'25'188,"0"-1"-172,0 26-1,25 24 1,-25-49-1,0 0 17,0 0-17,0 0 17,0-1 61,0 1-93,0 0 47,0 0 16,0 0-48,0-1 79</inkml:trace>
  <inkml:trace contextRef="#ctx0" brushRef="#br0" timeOffset="323388.0388">21556 8607 0,'49'0'125,"-24"0"-110,25 0 1</inkml:trace>
  <inkml:trace contextRef="#ctx0" brushRef="#br0" timeOffset="325475.32">21580 8136 0,'0'50'140,"0"-26"-124,0 1 47,0 0 155,-24-25-202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0T03:57:25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12626 8756 0,'25'0'110,"0"0"-79,-1 0-16,1 0 1,0 0 0,74 0-1,-74 0-15,0 0 16,24 0 0,-24 0-1,50 0 1,-51 0-1,1 0 1,0 0 0,0 0-16,24 0 15,-24 0 1,25 25 0,-25-25-1,24 25-15,-24-1 16,25-24-1,-26 50 1,1-50 0,25 50-1,49 24 1,-49-24-16,-1-1 16,1 1-1,0-25 1,-1 0-1,-24 24 1,25-24 0,-1 25-16,1-26 15,-25 26 1,49 24 0,-49-49-1,0 25 1,-1-25-1,-24 24-15,25 1 16,-25-25 0,0 24-16,25-24 15,-25 0 1,0 0 0,0 24-1,0-24 1,0 25-1,0-1 1,0-24 0,0 25-16,0-1 15,0-24 1,0 0 0,0 25-1,-50-1 1,26-24-1,-51 49 1,26-49 0,24 0-1,0 0 1,-49 0 0,49-1-1,0 1 1,-25-25-1,-24 25 1,49 0 0,0-25-16,-24 0 15,-1 25 1,25-25 0,-24 24-1,-1-24-15,0 0 16,1 0 15,-26 0-15,51 0-1,-1 0-15,-25-24 16,-24 24 0,49-25-1,-25 0 1,-49 0-1,25-24 1,49 24 0,0-25-16,-24 50 15,24-74 1,-50 49 0,75-25-1,-49-24 1,-1 0-1,1-26-15,-1 26 16,25-1 0,-49-73-1,49 98 1,0 0 0,25-24-1,-25-124 1,25 123-16,0 26 15,0 24 1,0 0 0,0-25-1,0 26 1,0-26 0,0-25-1,0 51 1,0 48 265,0 1-265,-25-25-16,25 25 15,-24 0 32,-1 0-16,25 0 1,-25-25-1,25 49-15,0-24 15,-25-25 31,25 25-46,0-50 171,0-25-171,0 26 0,0-1-1,25 25 1,-25-25 15,25 0 32,-25 0-48,25 25 1,-1-25 156,1 25-141,-25-24 94,25 24-94,0 0 251,0 24-220,-1 1-31,1-25-31,-25 25 16,25 0 0,0 0 15,0-25-16,-25 49 1,25-49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0T03:59:40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7094 16694 0,'50'0'140,"149"0"-140,-125 0 16,0 0 0,1 0-1,-1 0 1,-24 0-16,24 0 15,1 0 1,-1 0 0,-24 0-1,24 0 1,0 0 0,1 0-1,-25 0 1,-26 0-16,1 0 15,0 0 1</inkml:trace>
  <inkml:trace contextRef="#ctx0" brushRef="#br0" timeOffset="5104.6017">7690 16694 0,'-99'0'281,"74"0"-265,-25 0-16,-24 0 15,-1 0 1,1 0 0,0 0-1,24 24-15,0 1 16,1-25 0,-1 25-1,25 0 1,-74 0-1,25-25 1,24 24-16,-24 1 16,-1-25-1,1 25 1,-1-25 0,1 0-16,0 0 15,-1 0 1,1 0-1,-1 0 1,-24 0 0,49 0-1,-74 0-15,75 0 16,24 0 0,-25 0-1,1 0 1,24 0-1,-25 0 1,26 0-16,-26 0 16,-24 0-1,-26 0 1,26 0-16,0 0 16,-1 0-1,26 0 1,-26 0-1,1 0 1,-1 0-16,26-50 16,-75 1-1,99 24 1,-25 0 0,25-24-1,1 24 16,24 0-31,-25 0 16,0-49 0,-25 24-1,26-24 1,24 49 0,-50-25-1,25-49 1,0 49-1,1 1-15,24-1 16,-25 1 0,25-1-1,0-24 1,0 24-16,0 0 16,0 26-1,0-1 1,0-50-16,0 26 15,25 24 1,-25 0 0,0-24-1,24 24 1,1-25 0,0 25-1,25 1-15,49-51 16,-50 50-1,26 0 1,49-24 0,-25-1-1,50 25-15,-50-24 16,0 49 0,25-50-1,-74 25 1,-25 1 234,99-1-235,-25-25 1,0 25 0,0 1-1,25-1-15,-24-25 16,49 1 0,-1-1-1,1-24 1,-50 49-1,-24 0 1,-1 25 0,25-50-16,-24 50 15,-50-24 1,24-1 0,26 0-1,-26 25 1,26 0-1,-26 0 1,-24-25 0,74 0-16,-49 1 15,0 24 1,-26 0 0,26 0-1,-25 0 1,24 0-1,-24 0 1,-25-25 234,0 0-187,0 0-32,-25 25-16,1 0 79,-1 0-78,25-25 62,-25 25-62,0 0 77,75 0 142,-25 0-220,24 0 1,-24 0 0,-25 25 77,25-25-77,-25 25 296,-25 0-296,25 0 0,-25-25-16,25 24 15,0 1 1,-25-25 0,25 25-16,-24-25 281,-1-25-266,25 0 1,0 1 15,0-1-15,0 0 15,-25 25-15</inkml:trace>
  <inkml:trace contextRef="#ctx0" brushRef="#br0" timeOffset="9643.8643">7094 16694 0,'0'-50'360,"-49"0"-345,49 26 1,-50-26 0,25 25-16,25 0 62,-24-49 47,24 49-93,0 0 0,0 0 31,0 1 31,0-1 62,0 0-124,0 0 31,0 0-32,24 25 1,-24-24-16,25 24 16,0-25 46,0 25-46,0 0-1,-1 0 1,-24-25 0,25 25-1,0 0-15,0 0 32,0 0-1,24 0-16,-24 0 1,0 0 0,0 0-1,24 0 1,-24 0 15,0 0 172,25 0-187,-26 0 0,51 0-1,74 0 1,-75 0-1,-24 0 1,-26 0-16,26 0 16,0 0-1,-1 0 1,1 0 0,-1 0-1,1 0 1,-25 0-16,0 0 31,0 0-15,-1 0-16,26 0 31,-25 0-15,0 0-1,-1 0 1,1 0-1,25 0 1,-25 0 0,24 0-1,1 0-15,-25 0 16,24 0 93,-24 0-77,0 25 30,24 0-31,-49-1 1,25-24-17,-25 25 16,0 0-15,0 0 0,0 0-1,25-25 1,-25 49 0,0 26 15,0-50-16,0-1-15,0 1 32,0 0-32,0 0 15,0 0 17,-25-25-17,25 24 1,-25 1-1,1-25 17,-1 25-17,0-25 17,25 25-32,-25-25 15,0 0 16,1 0 1,-1 0 15,0 0-32,0 0 1,0 0 15,1 0 0,-1 0 1,0 0-32,0 0 46,0 0-46,-24 0 32,24 0-1,0 0-15,0 0-16,1 0 15,-1 0 32,0 0 0,0 0-31</inkml:trace>
  <inkml:trace contextRef="#ctx0" brushRef="#br0" timeOffset="14903.8684">4118 14362 0,'25'0'78,"24"0"-62,-24 0-1,25 0 1,-1 0 0,1 25-1,-25-25 1,0 0-16,-1 0 15,-48 0 235,-1 0-250,-25 0 16,25 0 0,1 0-16,-1 0 15,0 0 17,-25 0-1,26 0-16,-26 0 1,25 0 31,0 0-31,1 0-1,-1 0 32,25 49 125,-50 175-156,50-125-1,0 25 1,-25 25-1,25 24 1,-49 373-16,49-348 16,-25-24-1,25 0 1,0-1 0,0-49-16,0 25 15,-25-74 1,25-1-1,0-49 1,-25-25 15,25 25 251,25 24-267,-25-24 1,0 0-1,0 0-15,0-1 16,0 26 0,25 0-1,-25-26 1,0 1 15,0 0 47,0 0 47,0 0-78,25-1-31,-1-24 31,-24 25 15,25-25 16,-25 25-62,25-25 0,0 0-16,0 0 15,74 0 1,-74 0-1,24 0 1,1 0 0,-50 25-1,25-25 1</inkml:trace>
  <inkml:trace contextRef="#ctx0" brushRef="#br0" timeOffset="19101.6279">7987 14412 0,'75'0'125,"-50"0"-110,-1 0 1,26 0 0,-25 0-1,0 0 1,0 0-16,-1 0 31,1 0-15,0 0-1,49 0 17,-49 0-17,0 0 1,0 0-1,0 0-15,-1 0 16,1 0 0,50 0-1,-51 0 1,1 0 0,0 0-1,0 24 1,49-24-1,25 0 1,-74 0-16,25 0 16,-1 0-1,1 0 1,0 0-16,24 0 16,-49 0-1,24 0 1,-24 25-1,25-25-15,-25 0 16,24 0 15,-24 0-15,0 0 0,0 0-1,0 0 32,-1 0 109,1 0-140,0 0 15,0 0-15,0 0 31,-1 0-32,1 0 1,0 0 0,0 0-1,0 0 95,-1 0-32,1 0 15,0 0-77,-25-25 1218</inkml:trace>
  <inkml:trace contextRef="#ctx0" brushRef="#br0" timeOffset="22389.2508">1389 15056 0,'-24'0'94,"24"50"-79,-25 0 1,25 24 0,0-49-16,0 0 15,0-1 17,25-24 77,-1 0-109,1 0 31,0 0 16,-25-24-31,25-1-1,0 25 1,-25-25 0,0 0 30,0 0 95,0 50 93,24 25-218,-24-25 15,0-1-15,25-24 46,0 0-30,0 0-17,0 0 17,-1-24-1,-24-1 0,0 0 0,25 25-15,-25-25 0,0 0-1,0 1 48,0-1-48,0 0 1,0 0 109</inkml:trace>
  <inkml:trace contextRef="#ctx0" brushRef="#br0" timeOffset="25072.5409">1786 14808 0,'0'25'62,"0"0"-46,25 25-1,-25-26-15,0 1 16,0 0 0,0 0-16,0 0 15,0-1 1,0 1 0,0 0-16,0 25 15,0-26 16,0-48 313,25-26-344,0 25 94,-25 0-78,25 25-1,-1 0 79,1 0-63,-25 25 63,25 0-63,-25 0-15,0 0-1,0-1 17,0 1-1,25-25 31,-25 25-46,25-25 15,-1 0-15,1 0 46,0 0 1,-25-25-32,0 0 0,0 1 1,0-1-17,0 0 17,0 0-1,0 50 344,0 0-328,0 0-32,0-1 1,25-24 0,0 25-1,-1-25 1,-24 25-1,25-25 1</inkml:trace>
  <inkml:trace contextRef="#ctx0" brushRef="#br0" timeOffset="25785.1155">2084 14982 0</inkml:trace>
  <inkml:trace contextRef="#ctx0" brushRef="#br0" timeOffset="28707.6618">2183 14759 0,'0'25'78,"0"-1"-63,0 26 1,0 0 0,0-1-1,25-24 1,-25 0-1,0 0 32,0-1-31,25-24 62,-25 25-62,25 0 31,-1-25 31,1 25-78,0-25 15,0 0 32,0 0 0,-1 0 0,1 0-31,0 0 15,0 0 31,-25-25-46,0 0 62,0 0-62,0 1-1,0-1 48,0 0-32,0 0 32,-50 25 108,25 0-124,25 25-15,0 0-17,0 0 1,0-1 15,0 1-15,0 0 15,0 0 78,25-25-62,0 0-16,0 0-31,0 0 16,24 0 0,-24 0 15,0 0 453,0 0-468</inkml:trace>
  <inkml:trace contextRef="#ctx0" brushRef="#br0" timeOffset="32592.8156">620 15825 0,'0'50'110,"0"-25"-110,-24 148 15,24-148 1,0 25 0,0-25-1,0-1 1,0 1-16,0 0 15,0 0 1,0 0 15,0-1 1,24-24-17,1 0 1,0 0-1,0 0-15,0 0 32,-1-24-1,1-26-15,-25 25 15,0 0 0,0-24-15,0 24 15,0 75 235,0-1-251,0-24 16,0 0 1,25-25-32,-25 25 15,25-25 1,0 0 0,-25 24-1,25-24 1,-1 0 15,1 0 16,0 0-16,-25-24 0,0-1-15,25 0 15,-25 0 1,0 0-1,0 1-16,0-1 17,0 0-32,-25 25 47,0 0-32,0 0 16,1 0-15,-1 0 31,0 0-16,0 0 0,50-25 110,49 25-125,-24-25-1,-25 25 1,0 0 0,24 0-1,-24 0-15,0 0 47,0-24 16,-1 24-32,-48 0 94,24 49-110,-25-24 1,25 0 0,0 0-1,-25-25-15,25 24 16,0 1 31,0 0-16,0 0 0,25 0-15,0-25 15,-1 0 0,1 0 1,0 0-1,-25-25-15,0 0-1,0 0 32,0 0-31,0 1-1,0-1 1,0 0 46,-25 25-46,25-25 15,-25 25-31,1 0 47</inkml:trace>
  <inkml:trace contextRef="#ctx0" brushRef="#br0" timeOffset="34972.6138">1290 16098 0,'0'25'63,"0"0"-48,0 0-15,0 24 16,25-24 15,-25 0-15,0 0-16,0-1 31,0 1-15,0 0-1,0 0 1,0 0 62,0 0-15,0-50 124,0 0-171,0 0 15,0 0-15,0 0-1,0 1 1,0-1 0,-25 25-16,25-25 15,0-49 63,0 49-46,0 0 46,0 0-47,0 0 47,0 1-62,25-1 62,25 25-63,-26 0 32,26 0 16,-25 25-16,-25-1-32,25-24 1,-25 25 0,0 0 62,0 0-47,0 0 0,-25-25-15,-25 0 15,50 24-15,-25-24-1,1 0 1,-1 0 15,0 0 16,0 0 16</inkml:trace>
  <inkml:trace contextRef="#ctx0" brushRef="#br0" timeOffset="36272.2632">1588 15900 0,'0'25'94,"0"-1"-78,-25 1 15</inkml:trace>
  <inkml:trace contextRef="#ctx0" brushRef="#br0" timeOffset="39197.4966">1811 15974 0,'-25'0'140,"0"0"-30,1 25-95,24 0 1,-25-25 0,25 25 15,-25-1 16,25 1-32,0 0 63,-25-25-46,25 25 15,50-25 78,-25 0-110,-1 0 1,1 0 93,0 25-78,-25-1 48,0 1 30,0 0-62,-25-25 0,25 25-32,-25 0 1,1-25 31,-1 0-16,0 0 0</inkml:trace>
  <inkml:trace contextRef="#ctx0" brushRef="#br0" timeOffset="42123.9873">2208 15751 0,'0'25'31,"0"0"-15,0 24-1,0 26 1,0-51-1,0 26 1,0-25 0,0 0-1,0-1-15,0 1 16,0 0 0,0 0 15,0 0 16,0-75 343,0 0-374,50 1 93,-26 49-109,1 0 47,0 0 0,0 0-31,0 0-16,-1 0 47,1 0 78,-25 25-79,0-1-30,0 1 15,0 0 32,0 0-1,-25 0-62,1-25 47,24 24-16,-25-24-15,0 0 0,0 0 15,0 0-15,1 0 15,-1 0 47,0 0-16</inkml:trace>
  <inkml:trace contextRef="#ctx0" brushRef="#br0" timeOffset="44396.9638">2630 16049 0,'-25'0'281,"25"24"-265,-25-24-1,25 25 32,-25-25-31,0 25 15,1-25 16,24 25-32,0 0-15,0-1 110,0 1-79,49 0 32,-24-25-48,0 0 1,0 0-1,-1 0 48,1 0-16,-25-25-32,0 0 32,25 25-15,-25-24 61,0-1-77,0 0 0,0 0-1,-25 25 79,0 0-78,25-25-1,0 1 79</inkml:trace>
  <inkml:trace contextRef="#ctx0" brushRef="#br0" timeOffset="47119.8089">2952 16049 0,'-25'0'94,"-24"24"-31,24-24-1,25 25-46,-25-25-1,0 25 17,0 0-1,25 0 31,0-1 1,0 26-32,0-25 16,25-25 0,0 0-32,0 0 32,0 0-15,-1-25-1,-24 0-16,0 0 1,0 1 15,25-26 16,-25 25-31,0 0-1,0 1 1,0-1 15,0 0-15,0 0-16,0 0 16,0 1 30,0-1-30,0 0 0,0 0 31,-25 25-16,1-49 47,-1 49-62,25-25-1,0 50 235,0 24-234,0-24 15,0 0-15,0 0-1,0-1 1,0 1 15,0 0-15,0 0-1,0 0 17,49 24 15,-49-24-47,0 0 15,25 0 1,0 24-1,25 1 17</inkml:trace>
  <inkml:trace contextRef="#ctx0" brushRef="#br0" timeOffset="50536.6266">3101 16098 0,'0'25'250,"0"0"-234,0 0 15,0-1 0,0 1 32,25-25-32,-25 25 0,25-25-15,-1 0 15,1 0 16,0 0 0,0 0-16,-25-25 1,25 25-17,-25-25 79,0 1-63,0-1-15,0 0 78,0 0-1,0 0-77,0 50 203,0 0-188,0 25-31,0-1 31,0-24-15,0 0-1,0 0 1,0 24 0,0 1-1,0-25 1,0 0 15,0-1 0,0 1-15,0 0 0,0 0 15,0 0 0,-25-1 0,0-24-15,0 0 0,-24 0 15,24 0-15,0 0-1,0 0 1,0 0 124,25-24-61,0-1-48,0 0-16,0 0 17,0 0-17,0 1 17,25 24-17,0-25-15,0 25 16,0-25-1,-1 25 1,26-25 0,-25 25 15,0 0 0,-25-25-15,49 0 62,-24 25-47,0-24-15,0 24 62,-1 0-47</inkml:trace>
  <inkml:trace contextRef="#ctx0" brushRef="#br0" timeOffset="64407.6644">7987 14486 0,'25'0'359,"25"0"-343,-25 0-1,49 0 1,-49 0 0,0 0-16,0 0 15,24 0 1,-24 0-1,25 0-15,24 0 16,-24 0 0,-26 0-1,1 0 1,0 0 0,0 0-16,24 0 15,1 0 1,0 0-1,-26 0 1,51 0 0,-26 0-1,-24 0 1,0 0 0,0 0-1,0 0 1,-1 0-1,26 0 1,0 0 0,-26 0-1,1 0-15,25 0 16,-25 25 0,-1-25-1,1 0 1,0 0-16,0 0 15,0 0 1,0 0 15,-1 0-15,1 0 0,25 0-1,-25 0 1,24 0 31,-24 0-16,0 0-15,0 0-16,-1 25 15,1-25 1,0 0-1,0 0 1,0 0 0,-1 0-16,1 0 15,0 0 17</inkml:trace>
  <inkml:trace contextRef="#ctx0" brushRef="#br0" timeOffset="79940.0818">19472 12948 0,'0'-25'31,"0"0"0,0 1-15,0-1-1,0 0 17,25 25 14,0 0-46,24 0 16,-24 0 0,0 0-1,0 0-15,-25 50 16,24-26 0,1 1-1,-25 0-15,0 0 16,25 24-1,-25-24 1,25-25 0,-25 25-16,0 0 15,0 0 1,25 24 15,-25-24 0,0 0 1,0 0-17,0 0-15,0 24 16,0 1 0,0-1-1,0 1-15,0 0 16,0-1-1,0 26 1,0-51 0,0 26-1,-25-25-15,25 24 16,-50-24 0,1 99-1,-1-74 1,25-25-1,0 24 1,1-24 0,-1 0-1,-50 24-15,26-24 16,24-25 0,0 0-1,-24 25 1,-1 0-1,0-25 1,26 0-16,-26 0 16,0 0-1,1 0-15,24 0 16,-25 0 0,26-25-1,-1 25 1,0 0-16,0-25 15,0 0 1,0 1 0,1-1-1,-26 0-15,50 0 16,-25 0 0,0 1-1,25-26 1,-24 25-16,-1-49 15,0 24 1,25-24 0,-25-100-1,0 125 1,25-1 0,0-24-1,0-1 1,0-99-1,0 100-15,0 49 16,0-24 0,0 24-1,0-25 1,0 25-16,25 1 16,0-26-1,-25 25 32,50-24-16,-26 24-15,1-25-16,-25 25 16,-25 25 280,-74 100-280,74-100 0,1 49-1,-26-49 1,50 25 0,-25-25-1,0 25 63,1 0-62,-1-1 31,50-48 156,24-26-187,-24 25 15,0 25 0,-25-25-15,25 1-16,-1 24 15,-24-25 1,50 25 0,-25 0 249,0 0-62,-1 74-171,-24-49-32,0 25 15,0-26 1,0 1-1,0 0-15,0 0 32,0 0-17,0-1 1,25-24 0</inkml:trace>
  <inkml:trace contextRef="#ctx0" brushRef="#br0" timeOffset="138480.9462">8880 14486 0,'0'25'172,"-24"24"-156,24 1 0,0 24-1,-25-49 1,25 25-1,0-25 1,0-1 0,0 1-1,0 0 1,-25 0-16,25 0 16,0-1-1,0 1 16,0 25 1,0-25-17,0-1 1,-25-24 203,0 0-47,25-24-141,-24-1-16,24 0 1,0 0 47,-25 0-32,25 1-16,0-1 32,0 0 31,0 50 188,0 0-250,0-1 15,0 1-15,0 0-1,0 0 16,0 0-15,0 24 31,0-24 15,0 0 142,49-25 14,-24 0-186,-25-25-17,50 0 1,-50 0-1,25 25 17,-25-24-17,24 24 1,1-25 15,0 0-15,0 25 15,-25-25 32,-25 25 108,-49 0-155,49 0 0,25-25-1,-25 25-15,0 0 16,0 0 140,1 0-125</inkml:trace>
  <inkml:trace contextRef="#ctx0" brushRef="#br0" timeOffset="149539.823">8682 15776 0</inkml:trace>
  <inkml:trace contextRef="#ctx0" brushRef="#br0" timeOffset="153110.351">8707 15850 0,'0'25'156,"0"0"-140,0 0 15,0-1 0,-25 1 0,25 0-15,-25-25 31,25 25 0,0 0 234,-25-25-109,25-25 109,0 0-250,0 0 1,-24 0-1,24 1 141,0 48 62,0 1-218,0 0 15,0 0 32,0 0-48,0-1 16,0 1 126,24-25 61,1 0-186,0 0 15,0-25-32,0 25 48,-25-24-48,24 24 17,-24-25-17,25 25 48,0-25-1</inkml:trace>
  <inkml:trace contextRef="#ctx0" brushRef="#br0" timeOffset="263141.6746">9128 14734 0,'75'0'109,"-1"0"-93,-24 0-16,-25 0 16,24 0-1,-24 0 126,0 0-110,-25 25 94</inkml:trace>
  <inkml:trace contextRef="#ctx0" brushRef="#br0" timeOffset="276688.3185">9277 14759 0,'0'49'281,"0"-24"-265,0 0 15,0 0-15,0 0 30,0-1 48,0 1-63,0 0 1,0 0 46,0 0-63,0-1 64,0 1-64</inkml:trace>
  <inkml:trace contextRef="#ctx0" brushRef="#br0" timeOffset="290256.0417">10170 14039 0</inkml:trace>
  <inkml:trace contextRef="#ctx0" brushRef="#br0" timeOffset="295996.1001">9649 14560 0,'0'25'156,"25"0"-140,0 25-16,0-26 16,0 1-1,-1 0 1,1 0 0,-25 0-16,50-25 15,-1 24 16,-49 1-31,25 0 16,25 0 0,-25-25-1,-1 25 1,26-1-16,-25-24 31,0 25-15,-1-25-16,1 0 15,0 25 1,0 0 0,0 0-1,24-1 1,-24-24-16,0 25 16,0 0 15,-25 0 16,25-25-32,-1 0 251,1 25-250,-25-1 15,25 1-16,0 0 17,-25 0-17,25 0 1,-1-1 0,-24 1-1,25-25 1,-25 25 15,25-25-15,-25 25-16,25-25 31,-25 25 0,0 0 0,25-1-15,-25 1-16,0 0 47,24-25-31,-24 50-1,0-26 1,25 26-1,-25 0 17,0-26-1,0 76-15,0-51-1,0 26-15,0 24 16,0-50-1,0 51 1,-25-26 0,-24 25-1,-26 50-15,1 74 16,24-74 0,1-50-1,24 25 1,-25-99-1,25 0 329,1 0-328,-1 0-1,0 24 1,-25 26-16,50-51 16,-24-24-1,24 25 1,-25 0 0,0 0-1,25 0 1,-25-1-1,25 1 1,-25 0 0,25 0 15,-24-25 0,-1 0 110,25-25 46,0 0-171,0 0 0,0 1 15,0-26 47,0 25-62,25 0-1,-25 1 1,0 48 406,0 1-422,0 0 15,0 0 17,0 0-1,0-1 0,0 1 32,0 0-48,0 0 63,0 0 204,0 0-111,24-25 17,26 0-157,-25 0-15,0-25-1,-1 0 1,1 25 93,0 0-30</inkml:trace>
  <inkml:trace contextRef="#ctx0" brushRef="#br0" timeOffset="298613.9203">10642 16694 0,'0'49'156,"0"1"-140,0 24-1,0-24 1,0-25-16,0-1 16,0 1-1,0 0 1,0 0 15,0 0 16,0-1 0,0-48 187,0-26-218,0 25 15,0 0 0,0 1 16,0-1-47,0 0 32,0 0 30,0 0-46,0 1-1,0-26 63,0 25-62,0 0-16,0 1 31,49 24 376,-24 0-392,0 0 1,0-25-1,-1 25 1,1 0 0,0 0 15,0 0 16,0 0 47</inkml:trace>
  <inkml:trace contextRef="#ctx0" brushRef="#br0" timeOffset="299962.3896">10666 16867 0,'25'0'156,"0"0"-141,0 0 1,24 0 0,-24 0 15</inkml:trace>
  <inkml:trace contextRef="#ctx0" brushRef="#br0" timeOffset="311014.336">5755 18207 0,'50'0'375,"49"0"-360,-50 0 1,-24 0 0,0 0-16,0 0 15,24 0 16,-24 0-15,25 0 0,-25 0-1,0 0 1,24 0-16,-24 0 16,25 0-1,-26 0 1,26 0-16,0 0 15,-26 0 1,26 0 0,-25 0-1,24 0-15,-24 0 47,50 0 281,-26 0-312,1 0 0,-1 0-1,26 0 1,-1 0-16,1 0 15,148 0 1,-149 0 0,1 0-1,-1 24 1,1-24 0,-26 25-16,26-25 15,-1 0 1,0 0-1,-24 0 1,0 0-16,-26 0 16,1 0-1,25 0 1,-25 0 0,-1 0-1,26 0 1,49 0-16,-74 0 15,0 0 1,49 0 422,26 0-423,-1 0 1,50 0-1,-25 0 1,322 0 0,-272-25-1,-1 1 1,-73 24 0,-26 0-1,0 0 1,-49 0-16,25 0 15,-25 0 1,-1 0 0,1 0 15,0 0-15,25 0 77,-1 0-77,-24 0 0,0 0 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0T04:02:47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5854 14064 0,'50'0'15,"-25"0"1,-1 0 0,26 0-16,0 0 15,-26 0 1,1 0-1,0 0 1,25 0-16,-25 0 16,-1 0-1,26 0 1,-25 0 0,24 0-16,-24 0 15,0 0 1,25 0-1,-1 0 17,1 0-17,-25 0-15,-1 0 16,26 0 0,24 0 15,-49 0-16,0 0 1,0 0-16,0 0 16,-1 0-1,1 0 17,0 0-17,49 0 1,-49 0-16,0 0 15,0 0 1,24 0 0,-24 0 15,0 0-31,0 0 16,0 0-1,0 0 16,24 0-15,-24 0 0,0 0 15,0 0-31,24 0 31,-24 0-15,25 0-1,-26 0 32,1 0-15,25 0-1,-25 0-16,-1 0 1,1 0 31,0 0-16,0 0 0,0 0 1,-1 0 30,-24 25-62,25-25 78,0 0-46,0 0 46</inkml:trace>
  <inkml:trace contextRef="#ctx0" brushRef="#br0" timeOffset="26229.8442">5929 14982 0,'49'0'218,"1"0"-202,24 0 0,1 0-1,148 0 1,-124 0-1,0 0-15,-24 0 16,-1 0 0,25 0-1,-24 0 1,-1 0 0,1 0-1,-1-25-15,-24 25 16,148 0-1,-148-25 1,-25 25 0,24 0-1,1 0 1,-1 0-16,-24 0 16,0 0-1,0 0 1,0 0-1,-1 0-15,1 0 16,0 0 31,0 0-16,0 0-15,-1 0-1</inkml:trace>
  <inkml:trace contextRef="#ctx0" brushRef="#br0" timeOffset="45391.2207">5904 15850 0,'25'0'172,"-1"0"-157,1 0 1,25 0-1,-25 0-15,24 0 32,-24 0-1,25 0-15,-25 0-16,-1 0 15,26 0 1,0 0-1,74 0 1,-75 0 0,26 0-16,-1 0 15,0 0 1,1 0 0,-1 0-1,-24 25 1,-1-25-1,1 25-15,24-25 16,-24 0 0,0 0-1,-1 0-15,1 25 16,-25-25 0,0 0-1,-1 0 1,1 0 46,0 0-62,0 0 47,0 0-16,-1 0 1,1 24-17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0T04:09:07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6375 10616 0,'25'0'125,"25"0"-110,-26 0 1,1 0 0,0 0-1,0 0 1,0 0-16,-1 0 31,-48 0 172,-26 0-187,25 0 0,0 0 15,1 0 0,-1 0 16,0 0 15,0 0 110,0 0-140,25 50 108,0-25-124,0 24-1,0 26-15,0-1 16,0 25 0,-24 25-1,24-49 1,0 24 0,0-24-16,0-26 15,0 26 1,0-1-1,0 0 1,0 1-16,0 74 16,0-100-1,0 1 1,0-25 0,0-1-1,0 1 1,0 0-1,0 25 220,0 99-220,0-50 1,0-25 0,0 25-1,0 1 1,0-51 0,24 50-1,-24-49 1,0-25-1,25 0-15,-25 24 16,0-24 0,0 0-1,0 0 1,0-1 15,0 1 47,0 0-62,0 0 31,0 0-16,0-1-15,0 1-1,0 0 1,0 25 31,25-50 140,0 0-155,0 0-17,-1 0 16,1 0-15,25 0 0,-25 0 15,-1 0 0,1 0-15,0 0-16,0 0 31,0 0 0,-1 0-15,1 0 0,0 0 15,0 0 16,0 0-47,-1 0 31,1 0 0,0 0-15,0 0-1,0 0 17</inkml:trace>
  <inkml:trace contextRef="#ctx0" brushRef="#br0" timeOffset="164044.2668">6722 14188 0,'25'0'235,"0"-49"-220,0 49 1,49 0-1,-49-25 1,0 25 0,0 0-1,-1-25 1,1 25 0,0 0-1,0 0-15,0 0 16,-1 0-1,1 0 1,0 0-16,0 0 16,25 0-1,-1 0 1,-24 0 15,0 0 0,0 0-15,-1 0-16,1 0 16,0 0-1,0 0 1,0 0 31,-1 0-47,1 25 31,0-25-15,0 0 15,0 0-15,-1 0-1,26 0 1,-25 0-1,24 0 17,-24 0 46,25 0-63,-25 0 1,-1 0 0,1 0-1,0 0 48,0 0-48,0 0 1,-1 0 31,1 0-31,0 0 15,0 0-16</inkml:trace>
  <inkml:trace contextRef="#ctx0" brushRef="#br0" timeOffset="218156.9956">7690 9624 0,'25'0'219,"-1"0"-203,1 0-1,0 0 1,0 0 0,0 0-1,-1 0 1,1 0 0,0 0-16,0 0 15,0 0 1,-1 0-1,1 0 1,0 0-16,74 0 16,-49 0-1,0 0 1,-1 0 0,26 0-1,-26 0 1,1 0-16,-1 0 15,1 0 1,0 0-16,24 0 16,-24 0-1,24 0 1,0 0-16,1 0 16,-26 0-1,26 0 1,-50 0-16,24 0 15,1 0 1,-1 0 0,1 0-1,0 0 1,-1 0-16,1 0 16,0 0-1,-26 0-15,26 0 16,0 0-1,-1 0 1,-24 0 0,25 0-16,24 0 15,-49 0 1,0 0 0,24 0-1,-24 0 1,49 0-1,-49 0-15,25 0 16,-25 0 0,24 0-1,-24 0 1,0 0 0,0 0-1,-1 0 1,1 0-1,0 0 17,0 0-17,0 0 17,0 0 124,-1 0-141,1 0 17,0 0 124</inkml:trace>
  <inkml:trace contextRef="#ctx0" brushRef="#br0" timeOffset="225141.1119">16967 2009 0,'0'25'125,"0"0"-109,0 24-16,0 1 16,0-25-1,0 0 1,0 24-1,0-24 48,0 0-1,0 0-46,74-25 47,-49 0-48,0-25 1,0 0-1,-1-25-15,-24 26 32</inkml:trace>
  <inkml:trace contextRef="#ctx0" brushRef="#br0" timeOffset="226139.6919">17041 1811 0,'0'25'15</inkml:trace>
  <inkml:trace contextRef="#ctx0" brushRef="#br0" timeOffset="227335.2047">16570 2704 0,'99'0'140,"25"-50"-140,25 25 16,49-24 0,373 24-1,-373 0 1,1 25 0,-26-25-1,-49 25 1,25 0-16,0 0 15,0 0 1,-25-25 0,25 25-1,-50 0 1,99-24 0,-173 24-1,-25-50 1</inkml:trace>
  <inkml:trace contextRef="#ctx0" brushRef="#br0" timeOffset="228822.0374">17240 3001 0,'0'-24'15,"0"-1"1,24 25 15,26 0 1,0 0-17,-50 25 1,24-25-1,1 49-15,-25-24 47,0 0-31,0 0 0,0-1-1,0 1 16,-25 0 1,-24 0-17,24-25 17,0 0-17,0 0 1,1 0-1,-1 0 17,25-25-32,0 0 15,0 0 1,0 1 0</inkml:trace>
  <inkml:trace contextRef="#ctx0" brushRef="#br0" timeOffset="229891.2055">17314 3373 0,'0'50'63,"0"-25"-32,0 24-16,0 26 17,0-50-1</inkml:trace>
  <inkml:trace contextRef="#ctx0" brushRef="#br0" timeOffset="231671.616">17314 4018 0,'0'-49'125,"0"24"-109,0 0 31,25 25-32,0 0 16,-1 0 32,-24 25-16,0 25 0,0-26-16,0 1-15,0 0-16,0 0 31,-24 0 31,-1-25-46,25 24 0,-25-24 46,50 0 63,24 0-109,1 0-1,-25 0 1,0 0 31</inkml:trace>
  <inkml:trace contextRef="#ctx0" brushRef="#br0" timeOffset="232217.2663">17463 4514 0</inkml:trace>
  <inkml:trace contextRef="#ctx0" brushRef="#br0" timeOffset="232712.1992">17413 5085 0</inkml:trace>
  <inkml:trace contextRef="#ctx0" brushRef="#br0" timeOffset="233222.4723">17488 5606 0</inkml:trace>
  <inkml:trace contextRef="#ctx0" brushRef="#br0" timeOffset="234671.2099">17537 6077 0,'-25'25'125,"-24"0"-109,24-25 0,0 0-1,0 0 1,1 0 15,-1-25-31,0 0 31,25 0 32,25 1-32,0 24-15,-1 0-1,-24-25 1,25 25 15,0 0 1,0 0-17,0 0 1,-1 25-1,26-1 17,-50 26-17,0-25-15,0 0 16,0-1 0,0 1-1,0 0 1,0 49-1,0-49 1,0 25-16,-25-25 16,0 49-1,1-74-15,24 50 16,-25-50 0,0 24-1</inkml:trace>
  <inkml:trace contextRef="#ctx0" brushRef="#br0" timeOffset="237084.2813">17885 1836 0,'24'0'47,"1"99"-32,-25 0 1,0 0-1,25 50 1,0-50-16,-25 50 16,25-50-1,-25 50 1,24 248 0,1-223-1,-25 24 1,25 75-16,49 0 15,-74-75 1,25-24 0,0-25-1,25 372 1,-1-273 0,-24 24-16,25-48 15,24 49 1,-49-1-1,24 26 1,1 173 0,-50-396-1,25-1 1</inkml:trace>
  <inkml:trace contextRef="#ctx0" brushRef="#br0" timeOffset="241031.5655">18554 1761 0,'0'25'406,"0"0"-390,0 24 0,-25-24-1,25 0 1,0 25-1,0 24 1,0-49 0,0 0-1,0-1-15,0 1 32,25-25 14,0 0-30,0 0 15,24-25-15,-24 1 0,25-1-1,-50-25-15,25 25 16,-25 1-1,-25 24 173,25 24-157,0 76-15,0-76-1,0 1 1,0 0 15,0 0-15,25-25 0,-1 0 15,1 0-31,0 0 31,-25-25 0,0 0 63,0-24-78,0 24-1,-25 0 110,75 0 0,0 25-109,24 0 0,-24-25-1,-26 25 1,1 0-16,-50 25 156,1-25-156,-1 25 16,25 0-1,-25 0 17,25 24-17,0-24-15,0 0 47,50-25 31,-26 0-47,1 0-31,0 0 16,-25-25 93,-25-99-77,25 99-17,-25 25 79,25-25-78,0 1-1,-24 24 1,24-25 0,-25 25-1,0-25 1</inkml:trace>
  <inkml:trace contextRef="#ctx0" brushRef="#br0" timeOffset="242607.2938">19224 2183 0,'0'0'0,"0"49"16,0-24-1,0 0 1,0 25 0,0-26-1,0-48 126,0-1-125,0 0-1,0 0 1,0-24-1,0 24 1,0-25 0,0 25-1,0 1 1,0-1 0,0 0-1,0 0 16,0 0 1,0 1-1,25 24-15,0 0 30,-1 0-14,-24 24-17,25-24 1,-25 25 15,0 0 16,0 25 16,0-26-32,-25-24 0,1 0-15,-1 0 15</inkml:trace>
  <inkml:trace contextRef="#ctx0" brushRef="#br0" timeOffset="244247.0839">19646 1811 0,'0'25'62,"0"24"-46,0-24 0,0 0-1,0 0 1,0-1-1,24-24 157,1 0-156,0-24 0,-25-1-1,50 25 1,-26 0 31,-24 25 78,0-1-63,0 1-46,-24-25 46,-1 0-62,0 0 16,0 0 0,0 0-1,1 0 1</inkml:trace>
  <inkml:trace contextRef="#ctx0" brushRef="#br0" timeOffset="245968.4879">19993 1885 0,'-25'0'93,"0"25"-46,25 0 16,0 0-16,0-1 62,0 1-93,50-25 30,-25 0-14,0 0 15,-25-25 109,-25 25-94,25-24-15,-25 24-47,25-25 16,-25 25-1,25-25 204,-25 25-203,1 0-1</inkml:trace>
  <inkml:trace contextRef="#ctx0" brushRef="#br0" timeOffset="248067.0178">20216 1910 0,'-25'0'47,"25"25"-32,0 0 95,0-1-17,0 1-77,25-25 46,0 0 1,0 0-47,-25-49 77,0 24-93,0 0 16,0 0 0,0 0 15,0 1-16,0-26 1,0 25 0,0 0 15,-25 25-15,25-24-1,-25 24 48,25-25-48,-25 0 1,25 50 156,0 0-141,0-1-15,0 1-1,0 0 1,25 0 0,-25 0-1,0-1 1,25-24-16,-25 25 15,25-25 1,-25 25 0,25 25 31,-1-50-47,26 24 390</inkml:trace>
  <inkml:trace contextRef="#ctx0" brushRef="#br0" timeOffset="250349.4239">20390 1910 0,'0'25'125,"0"0"-109,25-25-1,-25 24 1,0 1 15,24 0 16,1-25-31,0 0 30,0 0-14,-25-25-32,25 0 15,-25-24 1,0 24 0,0 0-1,0 0 1,0 1 15,0 48 188,0 1-204,0 0 1,0 25 0,0-1-1,0-24 1,0 0 0,0 0-1,0-1 1,0 26-1,0-25 17,0 0 15,-25-25-32,0 24 16,0-24 1,0 0-1,1 0 0,-1 0 32,25-24 77,0-1-124,49 0 0,1 0-1,0 0 1,74 25-16,-75 0 15,1 0 1,-25-24 15</inkml:trace>
  <inkml:trace contextRef="#ctx0" brushRef="#br0" timeOffset="251544.1472">19422 2431 0,'0'25'31,"75"-25"0,24 0-15,50 24-1,49-24-15,26 0 16,24 0 0,49 0-16,1-49 15,0 24 1,-100 0-1,-74 25 1,-50 0-16,-24 0 16,0 0-1,-26 0 1,1 0 0,-25-25-1</inkml:trace>
  <inkml:trace contextRef="#ctx0" brushRef="#br0" timeOffset="253129.2463">21159 1984 0,'25'0'79,"24"0"-64,-24 0 1,0 0-16,0-24 31,-1 24-31,-24-25 16,0 0 31,0-25 31,-24 26 47,-1 24-94,-25 24-15,25 1 15,1-25-16,24 50 1,-25-50 0,25 49-1,0-24 1,0 0 15,0 0 0,25 24 1,-1-49-17,26 25-15,0-25 16,-26 0 0,26 25-1,24-25 1,1 0-1,-50 0 1,-1 0 0</inkml:trace>
  <inkml:trace contextRef="#ctx0" brushRef="#br0" timeOffset="254057.9949">21580 1860 0,'0'25'93,"50"25"-77,-25-25 0,74 24-1,-99-24 16,25-25 110</inkml:trace>
  <inkml:trace contextRef="#ctx0" brushRef="#br0" timeOffset="255683.4473">21754 1811 0,'-25'0'62,"0"74"-46,-24-24-1,49-25-15,-25 24 16,25-24 15,-25-25-31,25 25 47,0 0-31,-25-25-1</inkml:trace>
  <inkml:trace contextRef="#ctx0" brushRef="#br0" timeOffset="257347.2389">21878 1885 0,'0'25'78,"50"-25"-31,-26 0 16,1 0-1,0-25-46,-25 0 46,0 1 63,0-1-47,-25 0-62,0 25 31,1 0 15,-26 25-30,25 0 15,25-1-32,0 1 1,-25-25-1,25 50 32,0-25-31,0-1 0,0 1-1,75 0 1,-50 0-1,-1 0 1,1-25 0,0 0-1,0 0 1</inkml:trace>
  <inkml:trace contextRef="#ctx0" brushRef="#br0" timeOffset="263520.376">22250 1811 0,'-25'0'125,"1"0"-78,-26 0-47,50 25 15,0-1 17,0 1-1,0 0-31,0 0 16,0 0 15,0-1 0,0 1 16,25-25-31,0 0-1,24-25 1,-49 1-1,25 24 1,-25-25 31,50-50 765,-26 75-671,-24-24-125,0-1 15,0 50 203,0-1-218,0 1 0,0 0-1,0 0 1,0 0 15,0-1 32,25-24-1,0 0-31,0 0 32,-25-49-48,25 24 17,-1 0-17,-24 0 17,0 1 30,0-1 32,25 25-79,-25-25 1,0 50 125,0 24-126,0-24 17,0 0-17,0 0 1,25 0 31,0-25 0,0 0-47,-1 0 46,1 0-30,0 0 31,0-75-31,-25 50-1,25 1 1,-25-26-1,0-24 1,0 49-16,0 0 31,0 0 32,0-25-32,0 26-15,0-1-1,0 0 48,-25 25-1,25 25-46,0 0 15,0 24-15,0-24-1,0 0 1,0 0 0,0 24-1,25-24 1,-1 0 0,1 0-1,0 0 16,0-25-15,0 0 15,-1 0-15,1 0 15,25 0-15,-25-25 15,-25 0-31,0-25 94,0 26-94,0-1 31,-25 25 125,0 0-140,0 25 0,0-1 15,25 1 0,0 0-15,0 0 15,25-25-15,0 25-1,74-25-15,-49 0 16,0 0-1,-1 0 1,26 0 0,-51 0 31,1 0-16,0-25-16,0 0 1,0-25 0,-25 26 77,0-1-77,0 0 15,-25 0 1,0 25-17,0 0 16,0 0-15,1 0 0,-1 0-1,-25 0 1,-24 25 0,49 0-1,0 0 16,25-1-31,0 1 32,0 0-1,0 0 0,0 0 0,50-25-15,-25 0 0,-1 0-1,1 0 1,0 0-16,0-25 16,0-25-1,24 1 1,-49 24-1,0-25 1,25 25 0,-25 0-1,0 1 1,0-150 0,0 124-1,0 26 1,0-1-1,0 0 1,-25 25 31,0 0-31,1 0 15,-1 25 16,0 0-32,25 24 1,0-24 15,0 25-15,0-1-1,25 1 1,0 49 0,-1-49-1,1-25-15,-25-1 16,25 1 0,49 25-1,-49-50 1,0 25-1,0-25 1,0 0 0</inkml:trace>
  <inkml:trace contextRef="#ctx0" brushRef="#br0" timeOffset="264720.1492">22548 1637 0,'25'0'16,"-1"0"-1,26 0 1,124-50 0,-125 50-1,-24 0 48</inkml:trace>
  <inkml:trace contextRef="#ctx0" brushRef="#br0" timeOffset="266075.0188">23664 1463 0,'0'-24'110,"25"-76"-110,0 76 31,-1 24 31,26 49-46,-25 1 0,0-1-1,-25-24-15,0 0 16,24-25-1,-24 50 17,0-26-17,0 26 1,0 0-16,0-1 16,0-24-1,0 0 1,0 25-1,0-1 1,0-24 31,0 0-31,0 0 15,25-25-16,0 24 1,0-24 15,0 0 1</inkml:trace>
  <inkml:trace contextRef="#ctx0" brushRef="#br0" timeOffset="267404.9497">23912 2133 0,'0'-25'125,"0"50"140,0 0-187</inkml:trace>
  <inkml:trace contextRef="#ctx0" brushRef="#br0" timeOffset="269341.0318">21779 2356 0,'25'0'78,"24"0"-62,1 0-16,-1 0 15,51 25 1,-26-25 0,50 25-1,-49-25-15,24 0 16,25 0 0,-25 0-1,323 0 1,-323 0-1,0 0 1,0 0 0,-49 0-1,24 0-15,1 0 16,-1 0 0,-49 0-1,0 0 235,0 0-234,49 0-1,25 0 1,25 0-16,50 0 16,-50 0-1,25 0 1,-50 0-16,-74 0 16,0 0-1</inkml:trace>
  <inkml:trace contextRef="#ctx0" brushRef="#br0" timeOffset="272872.6165">18430 2877 0,'0'75'609,"0"-50"-531,25-1 79,-25 1-95,0 0-46,0 0 124,25-25 32,0 0-156,24-50-16,26-49 15,24 49 1,-74 1 0,24 49-1,1-25 1,-50 0 0,25 25-1</inkml:trace>
  <inkml:trace contextRef="#ctx0" brushRef="#br0" timeOffset="274651.9672">18405 3349 0,'0'24'156,"0"1"-140,0 25-1,0-25 1,0-1-16,0 1 16,25-25 218,50 0-218,-1-25-1,-24 1-15,24-51 16,0 50 0,-49 1-1,0 24 1,0 0 15</inkml:trace>
  <inkml:trace contextRef="#ctx0" brushRef="#br0" timeOffset="276349.0419">18430 3820 0,'0'50'94,"0"-26"-78,0 1-16,0 0 31,0 0-16,0 0-15,0-1 63,0 1-32,25-25 125,0 0-140,24 0 0,-24-25-16,25 1 15,-1-26 1,26 25 0,-26 0-1,-24 25 16</inkml:trace>
  <inkml:trace contextRef="#ctx0" brushRef="#br0" timeOffset="276978.3706">18728 4415 0</inkml:trace>
  <inkml:trace contextRef="#ctx0" brushRef="#br0" timeOffset="277516.0267">18703 4787 0,'0'25'16,"0"0"171,0 0-171,0 0-1</inkml:trace>
  <inkml:trace contextRef="#ctx0" brushRef="#br0" timeOffset="277948.5532">18753 5358 0,'0'25'141,"0"24"-126</inkml:trace>
  <inkml:trace contextRef="#ctx0" brushRef="#br0" timeOffset="278482.2133">18777 5804 0,'0'25'141,"0"0"-126</inkml:trace>
  <inkml:trace contextRef="#ctx0" brushRef="#br0" timeOffset="278549.1672">18777 5829 0,'0'0'0</inkml:trace>
  <inkml:trace contextRef="#ctx0" brushRef="#br0" timeOffset="281094.9159">18777 5829 0,'0'25'63,"0"0"-48,0 0 32,0-1 187,0 1-187,0 0-31,0 25 140,0-26-62,0 1-32,0 0-30,0 0-17,0 0 48,0-1 937,0 26-969,0-25-15,25-25 62,0 0-78,0 0 15,0 0 1,49-25 0,50-25-16,-49 1 15,49-26 1,-50 1 0,0 49-16,-24 0 15,-25 25 16</inkml:trace>
  <inkml:trace contextRef="#ctx0" brushRef="#br0" timeOffset="283032.1371">17215 6772 0,'149'0'62,"-50"0"-46,74-25-1,76-74-15,48 49 16,1 25 0,520-74-1,-545 49 1,-25 50-1,-49-49 1,74 24 0,-25-25-1,-25 1-15,25-1 16,174 1 0,-298 24-1,24 0 1,1 0-1,-50 0 1,-24 1 0,49-26-1</inkml:trace>
  <inkml:trace contextRef="#ctx0" brushRef="#br0" timeOffset="284695.6766">17686 6995 0,'0'50'125,"0"-1"-109,0 100-1,0-124 1,0 0-1,0 24 1</inkml:trace>
  <inkml:trace contextRef="#ctx0" brushRef="#br0" timeOffset="286505.391">17885 6995 0,'0'25'125,"-25"74"-110,0-74 1,0 0-1,25-1 32,0 1-15,0 0-1,0 0 16,25-25-16,0 0-15,0 25 15,-1-25 0,26 0-15,-25 0 31,0 0-16,-1 0 0,-24-25-15,0 0 62,0-49-63,0 49 79,0 0-78,0 0-1,0 0 1,-24 25 47,24-24-17,-25 24-30,0 0 62,0 0-62,0-25 31,1 25 0,-1 0-32,0-25 16</inkml:trace>
  <inkml:trace contextRef="#ctx0" brushRef="#br0" timeOffset="288559.9625">18926 6772 0,'25'0'63,"0"0"-47,0 0-1,24 49 1,-24-24-1,25 0-15,-25 0 16,-1 0 47,1-25-32,-25 24-16,25-24 1,0 0 0,-25 25-1,25-25 79,-25 25-63,24-25 79</inkml:trace>
  <inkml:trace contextRef="#ctx0" brushRef="#br0" timeOffset="289894.2799">19249 6747 0,'-25'0'94,"25"25"-79,-25-25 1,0 24 0,1 1-1,24 0 1,-25 0-16,0-25 15,25 50 1,-50-50 0,50 49-1,-74 1 1,74-25 0,-25-1 77,0-24-15,25 25-62</inkml:trace>
  <inkml:trace contextRef="#ctx0" brushRef="#br0" timeOffset="302525.1364">8484 9624 0,'-25'0'360,"0"25"-314,-49 25-14,24-50-32,-24 0 15,24 24 1,0 1 0,-24-25-1,-1 50 1,-49-50-1,50 49 1,-25 1-16,-273 99 16,198-75-1,-24-24 1,-1 24 0,-24 26-1,25-51 1,-26 50-16,26-24 15,24-1 1,25 1 0,1-1-16,-1 0 15,0 1 1,75-50 0,-1 49-1,-24-49 1,49 0-16,-24 49 15,-125 50 1,150-99 0,-26 49-1,1 1 1,0 24-16,-26 0 16,1 0-1,-25 50 1,25-25-1,49 0 1,1-24 0,-75 222-1,99-223 1,0 50 0,0-25-16,25-50 15,0-24 1,0 0 187,0-1-187,0 26-1,0 24 1,0 0-1,0 0 1,0 50 0,0-25-1,25-25 1,99 298-16,-50-273 16,-24 25-1,-25-74 1,49-1-1,1 25 1,-50-49-16,-1-1 16,1 1-1,0 0 95,0-26-95,24 76 1,-24-51 0,0 1-1,0-1 1,-25 1-1,0-25 17,0 0-17,0 0 17,0-1-32,0 1 31,0 0 0,0 0 0,0 0-31,0-50 297,-25 25-281,0 0-1,25-25 1,-25 25-16,1 0 31,24-25-15,-25 25 0,0 0-16,0-25 31,25 1 47,0 48 109,50 51-171,24-50 0,-24 24-1,24-24 1,-49 0 0,0-25-1,-25-50 251,0 25-251,0 1 1,0-26-16,0 0 94,0 26-79,25-1 1,-25 0 93</inkml:trace>
  <inkml:trace contextRef="#ctx0" brushRef="#br0" timeOffset="304811.2059">3671 15056 0,'0'0'16,"0"50"93,0 0-93,0-26 0,0 1-16,25-25 15,-25 25 1,25 0 15,-25 0 0,25-25-31,-25 24 16,0-48 187,0-1-187,0 0-1,-25 25 1,25-25-16,0 0 47,-25 1-31,0-1-16,25 0 31,0 0 0,-24 0 188,24 1-204,-25 24 1,25-25 15,0 0 126,-25 0-142,75 0 126,-1 25-126,26-24 1,-51 24 218</inkml:trace>
  <inkml:trace contextRef="#ctx0" brushRef="#br0" timeOffset="306546.2418">3696 15106 0,'25'0'110,"25"0"-95,-26 0 563,1 0-562,25 0 15</inkml:trace>
  <inkml:trace contextRef="#ctx0" brushRef="#br0" timeOffset="310906.55">9153 9649 0,'0'25'312,"0"0"-296,0-1 0,0 1 15,0 0-31,0 0 15,0 24 1,0 75 0,-25-74-1,25-25 1,0 0 0,0 24-1,0-24 16,0 25 1,0-25-32,0-1 31,0 1-15,0 25 46,0-25-46,0-1 31,-24-24 187,24-24-218,-25 24-1,25-25 1,-25-25 124,25 25-108,-25 1-17,0 24 1,25 24 187,25 1-187,-25 0-1,25 0 1,0 0-16,0-1 16,-25 1-1,24-25 1,-24 25-16,25-25 234,0-25-109,-25 0-94,25 25-15,-25-24 0,25-1-1,-1 0 110</inkml:trace>
  <inkml:trace contextRef="#ctx0" brushRef="#br0" timeOffset="312401.2388">9401 9847 0,'25'0'157,"0"0"-142,25 0 1,-26 0-1,26 0 1,-25 0 0,24 0-1,-24 0 1,0 0 0,0 0 30,0 0-30</inkml:trace>
  <inkml:trace contextRef="#ctx0" brushRef="#br0" timeOffset="313324.7443">9575 9872 0,'0'50'109,"0"-1"-109,0-24 16,0 0 0,0 0-1,0 25 1,0-26-1,0 1 1</inkml:trace>
  <inkml:trace contextRef="#ctx0" brushRef="#br0" timeOffset="430559.7824">2902 9699 0,'25'-25'16,"99"25"-1,-24 0 1,-1 0 0,99 0-1,-173 0 1,0 0 0,0 0 15,-125 0 94,26 0-110,24 0 1,-24 0 0,0 0-16,24 0 15,-49 0 1,74 0 15,0 0-15,0 0-16,25 25 15,-25-25 1,25 24 78,0 1-47,-24 0-32,-1 25 1,0 173-16,0-124 16,25 0-1,-25 75 1,25 0-1,0 24 1,-24 25 0,-26 25-1,25-49-15,0-50 16,25-25 0,-24 49-1,-1-24-15,0 149 16,25-199-1,0-49 1,0-1 0,0-24-1,0 49 173,0 100-173,0 0 1,-25-1 0,-49 373-1,74-348 1,-25 26 0,0-76-1,25 26 1,-25-50-16,25-25 15,0 1 1,-24-26 0,24-24-1,-25 24 1,0 174-16,0-174 16,25 1-1,0-50 1,-25 0-1,25-1 32,75 1 156,-50-25-187,24 0-16,1 0 16,-25 0-1,-1 0 1,26 0 0,0 0-1,-1 0 16,1 0-15,-25 0 0,-1 0 62,1 0-63,0 0-15,0 0 32</inkml:trace>
  <inkml:trace contextRef="#ctx0" brushRef="#br0" timeOffset="437390.7536">546 10939 0,'0'25'187,"0"49"-171,0 0 0,0 1-1,0-1-15,0-49 16,0 25-1,0-25 1,0-1 31,25-24 0,0 0-32,-1 0-15,1 0 16,0 0 0,0-24-1,-25-1 1,0 0 0,0 0-1,0 0 1,-25 25 109,0 0-78,25 50 15,0-25-15,0 0-16,25-25-15,0 0 0,0 0 15,-1 0 0,1 0 0,-25-25 94,0 0-62,-25 25 31,25-25-79,-24 25 1,24-25 265,24 25-250,26-24-15,-25-1 0,0 25-16,0 0 15,-25 25 220,-25-25-204,25 24-16,0 1 17,0 0-32,0 0 78,25-25-47,-1 0-15,1 0-1,0 0 63,0 0-46,-25-25 46,0 0-16,-25 25-46,0 0 0,25-25 62,-25 25-47,-24-24 110</inkml:trace>
  <inkml:trace contextRef="#ctx0" brushRef="#br0" timeOffset="439826.7338">1017 11162 0,'0'25'109,"0"25"-109,0-26 16,25 1 0,-25 0-1,0 0 1,25 0-16,-25 24 15,0-24 32,-25-50 141,25 0-173,0-24 1,-25 24 62,25 0-47,0 0-15,0 1 47,0-26-17,0 25-30,0 0 15,0 0-15,25 25 0,0 0 15,0 0 0,0 0 0,-1 0-15,1 0 15,-25 25 47,0 25-62,0-25 0,0 0 30,-25-25-30,1 0 15,-1 0-15,25 24 46,-25-24 282</inkml:trace>
  <inkml:trace contextRef="#ctx0" brushRef="#br0" timeOffset="441943.8982">571 12080 0,'0'25'63,"0"-1"-48,0 26 1,0 0-1,0-25-15,0-1 16,0 1 0,0 0-1,0 0 17,0-50 155,0 0-171,49 0-1,-49 1-15,25 24 16,0 0 15,0 0 16,0 0 0,-1 0 15,1 0-30,-25 24-17,0 1 32,0 0-31,0 0 15,-25-25-15,25 25-1,-24-25 1,-1 0 15,0 0 0,0 0-31,0 0 94,1 0-78,-1 0-16,0 0 15</inkml:trace>
  <inkml:trace contextRef="#ctx0" brushRef="#br0" timeOffset="443828.6538">918 12254 0,'-25'24'62,"25"1"-46,0 0 31,0 0 31,25-25 31,25 0-46,-25 0-32,-1 0 16,1 0 16,-25-25-48,0 0 126,0 0-126,0 1 95,-25 24-79,-24 0 78,24 0 1</inkml:trace>
  <inkml:trace contextRef="#ctx0" brushRef="#br0" timeOffset="447246.0385">1216 12204 0,'-25'0'62,"25"25"-46,-25 0 15,25-1 16,0 1-16,0 0 0,0 0 47,25-25 1,0 0-33,0 0-14,-1-25-1,-24 0-15,0 0 46,0 1-46,0-1 15,0 0-15,0-25-1,0 25 16,0 1 1126,0-26-1126,-24 50-15,24-25 15,-25 25-16,0-25 95,0 25-63,25-24-32,0 73 204,0-24-203,0 0-1,0 0 1,0-1 15,25-24 0,-25 25-15,25 0 0,-25 0-1,25 0 1,-1 0 0,1-25-1,0 24 16,-25 1-15,25-25 0,0 0-16,-1 0 15,-24 25 1,25-25 0,0 0-1</inkml:trace>
  <inkml:trace contextRef="#ctx0" brushRef="#br0" timeOffset="453646.1085">1414 12080 0,'0'25'32,"0"-1"-1,0 1-16,0 0 17,25-25-32,-25 25 15,25 0 17,0 0-17,-1-25 48,1 0-16,0 0-32,0 0 1,-25-25 93,0 0-78,0-25 79,0 1-95,0 24 1,0 50 281,0 24-281,25 1-16,-1-25 15,-24 24 1,0 1-1,0 0 1,0-26 0,0 1-1,0 0 1,0 25 15,0-1 0,0-24-15,0 0 15,0 0 16,0-1 0,-24-24-31,-1 0 15,-25 0-15,25 0 15,1 0 0,-1 0 0,25-24-15,-25 24 0,25-25 30,0 0 1,0 0-47,0 0 32,0 1 30,0-1-46,0 0-1,0 0 17,25 0-1,-25 1-16,25 24 1,-1 0 0,1-25-16,25 25 31,-50-25-31,25 25 31,-1-25 0,1 0 1,0 25 46,-25-24-63,25 24 32,-25-25 2844,25 25-2844</inkml:trace>
  <inkml:trace contextRef="#ctx0" brushRef="#br0" timeOffset="465814.2886">8880 13891 0,'75'0'172,"24"0"-156,521 74-1,-297-49 1,123-25 0,125 25-1,98-25-15,-98 49 16,-25-24 0,-125-25-1,-24 0 1,25 25-16,-125-25 15,1 0 1,-149 25 0,-50-25-1,-74 0 1,124 0 234,74 0-234,0-50-1,75 25 1,843-49-16,-769 49 15,0 0 1,-49-24 0,49-26-1,-100 26 1,-48-1 0,-1 0-16,-25 1 15,-24-1 1,322-198-1,-297 149 1,-51 24 0,1-24-16,25 0 15,-25 25 1,24-26 0,-24 26-1,0 0 1,-75 49-1,-24-50 1,124-98-16,-150 74 16,1-26-1,-25-48 1,0 123 203,0-24-204,-25-75-15,-49-25 16,0 50 0,24 25-1,0 25 1,26-1-1,-26 26 1,25-1-16,-24 0 16,-1-24-1,0 24 1,-49-49 0,50 74-16,-1 1 15,0-1 1,1 0-1,-26 0-15,26 0 16,-26 1 0,1 24-1,-25-25 1,-25 0 0,0 25-16,24-25 15,-24 0 1,-49 25-1,-26-49 1,-24-1 0,-50 1-16,0 24 15,-24-25 1,24 25 0,50-24-1,49 24-15,25 0 16,25 0-1,-124 25 1,223 0 0,0 0-1,-24 0 204,-75-24-203,-75-1-1,1-50 1,-75 26-16,-74-26 16,99 50-1,-25-24 1,74 49-1,1 0-15,0 0 16,24 0 0,-24 0-1,24-25 1,50 25 0,-25-25-16,25 0 15,-50 1 1,1 24-1,-26 0 1,26-25-16,49 25 16,0-25-1,49 25-15,-24 0 16,-25 0 0,-25-25-1,50 25 1,0-25-1,24 25-15,26 0 16,24 0 15,-25 0 204,-24 0-220,-25 0 1,24 0 0,26 0-16,24-24 15,0 24 1,0 0-1,0-25 17,1 25-17,-1 0-15,-25 0 16,25-25 0,-24 25 15,24 0 0,-25-25-31,26 25 16,-1-25-1,-25 25 1,25 0 0,1 0-1,-1 0-15,-50 0 16,75-24-1,-49 24 1,24-25 0,0 25 15,0 0-15,0 0-1,1 0 1,-1 0-1,0 0 17,0 0-1,0 0 47,75 25 125,-25-1-172,-25 1-31,25-25 16,-1 0 0,-24 25-16,25-25 15,-25 25 1,25-25 0,-25 25-16,25-1 15,0-24 16,-50 0 157,-50-24-172,51-1-1,-1 0 1,0 0-1,0 25 17,25-25-17,-25 1 32,1-1-16,24 0 1,-25 25-17,25-25 298,25 25-282,24 0 0,26 0-15,-26-25 0,-24 25-16,0 0 31,0 0-31</inkml:trace>
  <inkml:trace contextRef="#ctx0" brushRef="#br0" timeOffset="472431.2286">17165 3721 0,'0'0'0,"25"0"140,0 0-124,0 0 0,-1 0-16,26 0 15,0 0 1,-26 0 0,1 0-1,25 0-15,-25 0 16,-1 0-1,1 0 17,0 0-1,0 0-31,0 0 16,-1 0 109,-73 0 125,24 0-235,0 0 1,-24 0-1,24 0 1,0 0 0,0 0-1,-49 0 1,49 0 0,0 0-1,0 0 16,1 0-15,-1 25 15,-25-25-15,25 0 31,-24 0-32,24 0 17,-25 0-17,26 0 17,-1 24-17,0-24 1</inkml:trace>
  <inkml:trace contextRef="#ctx0" brushRef="#br0" timeOffset="483714.1373">18455 3324 0,'0'74'125,"0"25"-110,0-74 1,0 0 0,0 0 15,0 0-16,0-1 64,0 1-48,25-50 141,24-24-157,-24 24 1,0 0 0,0 0-1,0 1 1,24-1-1,-24 0 1,0 25 0,0-25 15,-1 25-15,1-25-1,0 1 1,25 24-16,-25-25 15,-1 25 1,1-25 0,0 25-1,0 0 17</inkml:trace>
  <inkml:trace contextRef="#ctx0" brushRef="#br0" timeOffset="501393.8144">17190 4341 0,'99'0'109,"-24"0"-93,-1 0-1,75 0 1,-25 0 0,0-25-1,-50 25-15,-24 0 16,-25 0 15</inkml:trace>
  <inkml:trace contextRef="#ctx0" brushRef="#br0" timeOffset="507288.3358">18331 4217 0,'50'0'109,"-26"0"-93,1 0 0,50 0-1,-1 0 1,25 0 0,0 0-16,1 0 15,-1 0 1,-25 0-1,-49-25 1,0 25-16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0T04:22:24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4440 8855 0,'50'0'16,"0"0"-16,24 0 15,-24-25 1,24 25-1,-24 0-15,-26 0 16,1-24 0,-50 24 124,-24 0-140,24 0 16,-49 0 0,24 0-1,0 0-15,26 0 16,-1 0-1,0 0 17,0 24 15,0-24-32,25 25-15,-24-25 16,-1 25 31,0-25 0,0 0-16,25 50 47,0-1-78,0 26 16,-25-1-1,25 25 1,0 25-16,0 25 15,0 0 1,0 49 0,0 26-1,0-1-15,0-49 16,0-26 0,0 1-1,-24-74 1,24-1-16,0 0 234,0 26-218,0 73-1,0-24 1,0 25-16,0-1 16,0-49-1,0 0 1,0-24-16,0-1 16,0 0-1,0 0 1,0-24-1,24-26-15,-24 1 16,0 24 0,25-74-1,-25 25 1,0 0-16,0 0 47,0 0-47,0-1 15,0 1 17,0 0-17,0 0 1,0 24 0,0 1-1,0-25-15,0 0 16,0-1 15,0 1-15,0 0-1,0 0 1,0 0 0,0-1 62,25 1 203,0 0-265,24-25-1,-24 0 1,25 0-1,-25 0-15,24 0 16,1 25 0,-25-25-16,-1 0 15,1 0 1,0 0 0,0 0-1,0 0-15,-1 0 16,1 0-1,0 0 1,0 0 0</inkml:trace>
  <inkml:trace contextRef="#ctx0" brushRef="#br0" timeOffset="6625.8189">4936 8682 0,'25'0'0,"0"0"16,25 0-1,-1 0 1,1 0 0,24 0-16,-24 0 15,49 0 1,25 0-1,-25 0 1,1 24-16,-1 1 16,50 0-1,-50 0 1,25-25 0,0 25-1,50-25-15,-26 0 16,51 0-1,-75 0-15,49 24 16,-73-24 0,49 25-16,-25-25 15,24 25 1,-48 0 0,-1-25-16,0 25 15,-25-25 1,1 24-1,-26-24 1,-24 0-16,0 0 16,25 0 218,198 0-218,-25 0-1,124-24 1,25-51 0,-24 75-1,24 0-15,-50 0 16,-24 0-1,322 50 1,-422-1 0,-49-24-1,-50-25 1,-49 0 0,-25 0-16,49 0 265,1 0-249,24 0-1,0 0 1,50 0 0,-25 0-1,50 0-15,-1 0 16,174 0 0,-148 0-1,-25 0 1,-1 0-1,-24 0-15,25 0 16,-75 0 0,-25-25-1,1 25-15,-1 0 32,0 0-32,1 0 15,-1 0 1,-24 0-1,0 0 1,24 0 0,75 0-1,-100 0-15,-24 0 16,25 0 0,-25 0-1,-1 0-15,26 0 16,24 0-1,-24-24 1,0 24 0,-26 0-16,26 0 15,0 0 1,-26 0 0,1 0-16,25 0 15,-1 0 1,1 0-1,25 0 1,-51 0 15,1 0 47</inkml:trace>
  <inkml:trace contextRef="#ctx0" brushRef="#br0" timeOffset="13713.7513">4738 8830 0,'25'0'94,"24"0"-79,-24 0 1,0 0 0,0 0-16,0 0 15,-1 0 1,1 0 15,-25 25-15</inkml:trace>
  <inkml:trace contextRef="#ctx0" brushRef="#br0" timeOffset="1.71292E6">4465 7466 0,'-25'0'141,"1"0"-110,-1 0 32,0 25-32,0-25-15,0 25-1,1 0 17,24-1-17,-25 1 1,0 0-1,0-25 1,25 25 15,-25 0-15,25-1 15,-24-24 0,24 25-31,0 0 32,0 0-17,0 0 17,24-25-32,26 0 15,74 24 1,-74-24-1,-26 0 1,51 0 0,-1 0-1,1 0 1,-1 0 0,149 0-1,-123-24 1,-26-1-1,50 0-15,-50 0 16,26 0 0,-1 1-16,25-1 15,-50 25 1,-24 0 0,24-25-16,-49 25 15,49 0 1,-24 0-1,0-25 1,-1 25-16,-24 0 16,50 0-1,-26-25 1,1 25 0,-25 0-16,24 0 15,1 0 1,-1 0-1,1 0-15,-25 0 16,24-24 0,1 24-1,0 0-15,-26 0 16,1 0 0,25 0-1,-1 0-15,-24 0 16,0 0-1,25 0 1,-26 0 0,1 0-16,0 0 15,0 0 1,0 0 0,-1 0-1,1 0 1,0 24 15,0-24-15,0 25 124,-25 0-140,0 0 32,0 0-17,0-1 1,25-24-1,-25 50 1,0-25 0,0 0-1,0-1 1,0 1-16,0 0 16,0-50 374,0 0-359,0 1 48,-25 24-33,0 0-46,25-25 79,-25 25 30,0 0-62,0 0 78,25-25-63,-24 25-15,-1-25-31,25 0-16,-25 25 62,50 0 157,0 0-203,-1 25-1,-24 0 17,25 0-17,-25 0 16,25-1-31,-25 1 172,25-25-156,-25 25 93,25-25-62,-25 25 109,25-25 313,-1 0-438,1 0 1,0-25-17,-25 0 17,25 0-32,0 1 15,-1 24 1,-24-50-1,25 50 1,-25-25-16,25 25 16,0-25 15</inkml:trace>
  <inkml:trace contextRef="#ctx0" brushRef="#br0" timeOffset="1.71819E6">9104 7764 0,'0'-25'641,"24"0"-625,1 0-1,-25 1 1,0-1-1,25 0-15,-25 0 16,25-24 0,-25 24-1,99-50 1,-99 26 0,50 24-1,-25 0 1,74-99-1,-50 99 1,-24-24-16,25 49 16,-25-50-1,24 25 1,1-24 0,74-1-1,-75 50 1,26 0-1,-1-25 1,1 1 0,173-1-1,-149 25 1,-25 0-16,1 0 16,-1 0-1,25 25 1,-49-25-1,0 24 1,49-24 0,-74 25-1,-1 0 1,51 25 0,-75-26-1,49 1-15,-49 0 16,25 0-1,25 0 17,-1 24-32,-24-49 31,-25 25-15,25 0-1,-25 0 1,25-1-16,-25 1 15,25 25 1,-25-25 15,25-25 1,-25 49 14,24 1-30,-24-25 0,0-1-1,0 1 1,0 0 15,0 0-15,25 0-16,-25-1 94,0 1-79,0 0 1,-49-75 374,24 26-374,25-1 0,-25 25-1,25-25 1,-25 25 78,0 0-63,0-25 0,25 50 188,0 25-203,25-50-16,-25 24 15,25-24 1,0 0 265,0 0-265,24-24-1,-24-26 1,25 0 0,-25 1-1,-1-1-15</inkml:trace>
  <inkml:trace contextRef="#ctx0" brushRef="#br0" timeOffset="1.72389E6">11187 8880 0,'-25'0'235,"1"25"-235,-1-25 15,25 25 1,-50-25-1,25 24 1,1 1-16,-1 0 16,0 0-1,-25 25 1,26-26 0,-100 51-1,99-50 1,0 24-16,0-24 15,0 0 1,1 0 0,-1-1-16,0 1 15,0 25 17,-24-25-17,49-1-15,-25 1 16,25 0-1,-25-25 1,0 25 0,0 0-16,25-1 15,-24-24 1,-1 0 62,25 25-62,-25-25-1,25 25 1,-25-25 171,25 25-93,0 0-78,-25-25 187,0 0-187,25 24-16,0-48 234,0-1-218,0 0-1,0 0 32,0 0-16,0 1-15,0-1 31,25 25-16,-25-25-15,0 0 93,0 0-15,0 50 31,0 0-110,0 0 1,0 0 0,0-1 15,0 1 0,0 0-15,0 0 46,0 0-30,0-1 77,0 1-78,0 0 47,25-25 63,0-25-125,0 25-16,0-25 31,-1 25-16,1 0 1,0 0 15,-25-24-31,25 24 47,-25-25-16,25 25 16,-1 0 47,-24-25-31</inkml:trace>
  <inkml:trace contextRef="#ctx0" brushRef="#br0" timeOffset="1.72638E6">10914 9327 0,'25'0'125,"25"-25"-109,-1 25 0,26 0-1,-26 0 1,1 0-16,0 0 15,-26 0 17,-48 0 265,-1 0-266,0 0-31,0 0 94,0 0-79,1 0 1,-1 0 78,25 25 187,0-1-266,0 1-15,0 0 16,0 0 15,0 0-15,0-1 0,0 1 15,0 0 16,0 0 46,0 0 95</inkml:trace>
  <inkml:trace contextRef="#ctx0" brushRef="#br0" timeOffset="1.77055E6">16471 12378 0,'24'0'375,"1"0"-344,0 0 126,0 24 671,24 1-813,1-25 1,124 50-16,-100-25 16,1-1-1,73 26 1,-24-25-16,25 0 15,25-1 1,0-24 0,49 0-1,-25 0 1,25 0 0,50 0-1,645-99 1,-670 74-1,0 25-15,-74 0 16,-50 0 0,-50 0-16,1 0 15,-51 0 1,1 0 375,50 0-376,198-49 1,-75-26-1,25 1 1,50 0 0,-75-75-1,1 49 1,272-197 0,-272 123-1,49 1 1,49-26-16,-49-49 15,-24 0 1,-26 50 0,25 24-1,-99 25-15,50 25 16,-75 0 0,25 0-1,0-50 1,174-471-1,-224 397 1,-24 50-16,-25 0 16,-25 49-1,25 50 1,-25 49 0,0 0-1,0 25-15,0 1 16,-25-1 281,-50 0-282,-98-25 1,-51 1-16,1-1 16,-50 25-1,50-24 1,-75 49-1,50 0-15,0 0 16,-471-25 0,397-25-1,-1 26 1,25-26 0,26 25-1,-1 0-15,74 1 16,1 24-1,24 0 1,75 0 0,-50-25-1,-49 0 1,123 25-16,1-25 16,24 25-1,1 0 1,-1 0-1,0 0 1,26 0 0,-26 0-1,25-25 1,25 1 0,-74 24 218,-50 0-218,25 0-1,-50 0-15,25 0 16,25 0-1,-1 0 1,26 0 0,-1 0-16,1 0 15,0 0 1,-1 0 0,26 0-1,-26 0-15,50 0 16,-24 0-1,-1 0 1,-24 24 0,-50 1-1,49-25-15,1 25 16,0-25 0,24 25-1,-25-25 1,26 25-16,-1-25 15,-24 0 1,24 0 0,1 0-16,24 0 15,-25 0 1,1 0 0,-26 24-1,26-24-15,-26 0 16,26 25-1,-1-25 1,-24 25 0,24-25-16,-24 0 15,-26 25 1,26-25-16,-1 0 16,1 0-1,0 0 1,49 0-1,0 0 1,-25 25 0,26-25-1,-1 0 17,-25 24-1,25-24-16,1 25 1,-1-25 0,0 0-1,-25 0 1,50 25 0,-24-25-1,-1 0 1,0 0-1,0 25-15,0 0 16,1-25 0,-1 0-1,25 24 1,-25-24-16,0 25 16,0-25 30,-24 0 33,49 25-64,-25-25-15,0 0 63,0 0 15,0 25-63,25-50 251,25 25-235,-25-25-15,0 0 0,25 1-1,-25-26 63,25 50-62,0-25 0,-25 0-1,0 1 16,25 24 32,-25-25-32,0 50 125,-25-25-140,25 24 0,-25 1-1,25 0-15,-25 0 32,0 0 14,25-1-30,0 1 0,0 0 62,0 0 16,25-25 109,25 0-172,-25 0-15,-1 0 15,1 0 0,25 0-15,-25 0 15,-1 0-31,1 0 16,0 0 15,0 0-16,0 0 1,-1 0 31,1 0 94</inkml:trace>
  <inkml:trace contextRef="#ctx0" brushRef="#br0" timeOffset="1.79805E6">14660 8905 0,'-25'49'312,"0"1"-296,25-25 0,-49 25-16,49-26 15,-50 1 1,50 0 0,-50 0-1,50 0 1,-24-25-16,-26 24 31,25-24-15,0 25-1,-49 0-15,49 0 16,-99 0 0,75-1-1,-1 1 1,25-25-1,-24 0-15,24 25 16,25 0 0,-50-25-1,25 0-15,-24 25 16,-1-25 0,-24 24-1,24-24-15,25 0 16,1 0-1,-26 0 1,25 25 0,0-25-1,0 0 1,1 0 0,-1 0-16,0 0 15,-25 0 1,26 0 15,-1 0-31,0 0 16,0 0-1,0 0 1,1-25-16,-26 25 31,50-24-31,-25-1 16,0 25-1,1-25-15,-26 25 16,25-25 0,0 0-1,1 1-15,-1-1 16,0 25 0,0-25-1,0 0 1,-24-24-16,-1 24 31,50 0-15,-49 0-1,49 0-15,-25 25 16,25-24 0,-25 24 15,25-25-16,-25 25 126,25-25-110,-25 25-15,25-25 0,-24 25-1,24-25 1,-25 0 156,0 25-157,25-24 32,-25-1 359,25 50 48,0-1-423,0 1-16,0 0 1,0 0 0,0 0 15,0 0 0,0-1-15,0 1 31,0 0-32,0-50 313,0-24-312,0 24 0,0-25 77,0 25-61,0 0-17,0 1 63,0-26-62,0 25 31,25 25 297,0 0-344,0 0 31,-1 0-15,1 0 30,-25 25-30,25-25 0,0 25-1,0 0 1,-1-25 0,1 24 15,0-24-16,0 25 17,0 0-17,-1-25 1,1 0 15,-25 25-15,25-25-1</inkml:trace>
  <inkml:trace contextRef="#ctx0" brushRef="#br0" timeOffset="1.82747E6">10468 8830 0,'-74'25'187,"49"-25"-171,-25 0 0,25 0-1,-24 25 1,-26 0-1,50-25 1,-24 25 0,-26-1-16,1 1 15,-100 25 1,75-25 0,-50 24-16,1-24 15,-51 0 1,-24 0-1,24-25 1,-49 25 0,25-25-16,-50 0 15,50 0 1,0 0 0,24 0-1,-24 24 1,25 1-1,-1 25-15,1-1 16,24 1 0,25-25-16,50 0 15,-25-1 1,25 26-16,24-25 16,1-25-1,-50 49 1,0-24-16,25 25 15,0-1 1,-1-24 0,51 0-1,-1 25-15,25-50 16,25 24 15,-49-24 235,-75 75-251,0-26 1,-50 26 0,25 24-16,-24-24 15,-1 24 1,25-50 0,0 26-1,50-26-15,-25 26 16,50-50-1,-50 24-15,24 26 16,1-26 0,50-24-1,-26 25-15,26-26 16,-26 51 0,25-26-1,1 1 1,-1 0-16,25 24 15,-24-24 1,24-1 0,-25 1-1,26 24 1,24 1-16,-25-1 16,0 1-1,25-26 1,-25 1-1,25-1 1,0 1 0,0 124-16,0-125 15,25 1 1,0-1 0,0 1-1,24 25-15,1-26 16,-1 26-1,26-1 1,-50 0 0,49 1-16,1 24 15,-26-49 1,1-1 0,24 26-16,-24-51 15,-1 26 1,1-25-1,24 24 1,-24 1-16,24 0 16,1-26-1,-1 1 1,1 25-16,-26-25 16,1 0-1,-1-1 1,1 26-1,-25-50-15,0 25 16,0-25 0,-1 49 77,1-24-77,-25 0 0,25 25-1,-25-26-15,25 1 16,-25 0 0,0 0-1,0 0 1,0-1-1,25 26 1,-25-25 15,0 0-15,0-1 0,0 1 15,0 0-16,-25-25 282,0-25-265,0 25-32,0 0 31,1-25-16,-1 25 1,0 0 0,25-24-1,-25 24 1,0 0 15,0 0 0,25-25-15,-24 25 0,-1 0-1,25-25 1,-25 25-16,0 0 31,25-25 16,-25 25-16,1 0 16,48 0 16,26 0-48,-25 0-15,24 0 16,1 25 0,25 0-1,-1-25 1,-24 0-1,-26 25-15,1-1 16,0-24 0,0 25-1,0-25 17,24 25-1,-24-25-16,-25 25 1,0-50 234,0-25-234,0 26-1,0-1 1,-25 25 0,25-25-1,0 0-15,0 0 16,-25-24-1,25 24 1,0 0 0,0 0 62,0 1-63</inkml:trace>
  <inkml:trace contextRef="#ctx0" brushRef="#br0" timeOffset="1.82962E6">2704 13196 0,'0'25'110,"0"49"-95,0-49-15,25 25 16,-25-25 0,0-1-1,25 1 1,-25 0-16,0 0 47,24 0-16,-24-1 0,0 1-15,25-25 0,-25-25 140,-25-24-141,25 24-15,-24 0 16,24 0 0,-25-24 15,25 24-15,0-25-16,-50 26 15,25-1 1,25 0-1,0 0 1,-24 25 0,24-25 77,0-24-77,-25 49 0,25-25 124,49 25-140,1-50 16,-25 50 0,24-25-1,1 25 1,-25 0 31,0 0 0,-1 0-32</inkml:trace>
  <inkml:trace contextRef="#ctx0" brushRef="#br0" timeOffset="1.83083E6">2704 13320 0,'50'0'156,"-1"0"-141,1 0 1,-25 0-16,-1 0 16,1 0 31</inkml:trace>
  <inkml:trace contextRef="#ctx0" brushRef="#br0" timeOffset="1.91764E6">11708 15180 0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0T04:59:52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7293 12601 0,'0'25'157,"-25"24"-142,-24 1-15,-1-25 16,-49-1 0,-1 26-1,1 0 1,0-26-1,25-24-15,-1 0 16,1 0 0,-1 0-1,1 0-15,0 0 16,-1 0 0,-49 0-1,-25 0-15,-24-49 16,-1-1-1,0 25 1,26-24-16,48-1 16,-24 1-1,50-1 1,-1 50 0,1-50-1,-25-24-15,0 49 16,-25-49-1,0-1 1,49-24-16,-24 49 31,49-49-31,-24 50 16,24-51 0,-24 1-16,24 0 15,1 25 1,-1-50-1,0 74-15,50 0 16,0 26 0,-49-1-1,98-50 173,75-24-173,1-25 1,73-25-16,50-24 16,74-26-1,1 26 1,-25 24 0,-26 50-16,51-1 15,-25 51 1,520-100-1,-545 124 1,-25-25 0,-25 26-16,-24-1 15,-26 0 1,-49 0 0,25 25-1,-74-25 1,-26 25-1,1 0 1,-25-49 187,-25-1-187,24-24-16,-24 49 31,0 0 500,0 0-499,0 1-32,0-1 31,0 0 0,0-25-15,0 26 15,0-1-15,0 0-1,0 0 16,0 0 1,0 1-1,0-1-31,0 0 31,0 0 0,0 0 1,0 0-1,-24 50 63,24 0-16,0 25-63,0-25 1,0-1-16,0 1 16,0 0-1,0 0 1,0 0 0,0-1-1,0 1 1,0 25-16,-25-25 94,0-1 77,0-24-155,0 0 15,1 0-15,-1 25 15,0-25-15,25 25-1,0-50 173,25 0-188,24 25 16,-49-24-1,25 24 1,-25-25-1,25 0 32,0 25-31,0 0 15,-25-25 0,24 25 1,-24 25 77,25 0-93,25 99-1,-50-99-15,25-1 32,-1 1-17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0T05:03:08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4366 7342 0,'25'0'281,"24"0"-265,1 0-1,24 0 1,1 0-16,24 0 16,-25 0-1,26 0 1,123 0-1,-74 0 1,-50 0 0,25 0-16,-25 0 15,25 0 1,0-25 0,248 25-1,-248 0 1,50 0-1,-50 0-15,50 0 16,-1 0 0,-49 0-1,50 0 1,0 0 0,-50 0-16,0 0 15,24 0 1,-48 0-1,24 0 1,-50 0-16,25 0 31,75 0-31,-100 0 16,-24 0 0,0 0-1,24 0 1,-24 0-16,-26 0 15,26 0 1,-25 0 0,0 25-1,-1-25 1,1 0 0,25 0-16,-25 0 15,-1 0 1,51 0-1,-50 0 1,-1 0-16,1 0 16,25 0-1,-25 0 110</inkml:trace>
  <inkml:trace contextRef="#ctx0" brushRef="#br0" timeOffset="10936.9463">3299 5159 0,'0'0'0,"0"-24"391,75 24 265,-1 0-640</inkml:trace>
  <inkml:trace contextRef="#ctx0" brushRef="#br0" timeOffset="13096.1557">3324 5159 0,'-25'0'16,"1"0"31,-1 0-16,-25 100 172,25-1-203,25 25 16,-49 74 0,49 26-1,-25 73 1,25-74-1,-25 1 1,25-76-16,0 26 16,0 0-1,0 371 1,0-346 0,0-1-1,25-49-15,-25 0 16,25 0-1,-25-50 1,0-49 0,0-1-1,25-49 267,-1 0-251,26 0-16,-25 0-15,0 0 16,-1 0 0,1 0-1,25-25 1,-25 1 0,24-1-16,-24 0 15,0 0 16,0 25-15,-25-25 218</inkml:trace>
  <inkml:trace contextRef="#ctx0" brushRef="#br0" timeOffset="19357.2005">4664 8632 0,'24'-25'219,"26"25"-204,124 0 1,-100 0-1,75 0 1,-25-25 0,50 25-16,-26 0 15,-24 0 1,0 0 0,298 0-1,-223 0 1,-1 0-1,-49 0-15,24 0 16,26 0 0,-25 0-1,-1 0 1,-49 0 0,174 0-1,-224 0 1,1 0-1,-26 0-15,1-49 16,99 49 281,0 0-281,-25 0-1,124 0 1,-25 0-1,0 0 1,447 49 0,-447-24-1,25-25 1,-49 0-16,24 0 16,-50 25-1,-24-25 1,-25 25-1,124-25 1,-173 0 0,-1 0-1,25 0-15,25 0 16,-74 0 0,24 0-1,-24 0 1,0 0-16,-1 0 15,-24 0 1,25 0 0,-26 0-1,26 0 1,-25 0 15,24 0-15,-24 0-16,0 0 15,0 0 1,0 0 0,74 0-1,-74 0-15,24 0 16,-24 0 0,0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12T10:45:03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12502 4762 0,'25'0'250,"0"0"-235,-1 0 1,1 0-16,0 0 31,25 0-31,-1 0 16,-24 0 0,0 0 15,0 0-16,-1 0 1,-24 25 78</inkml:trace>
  <inkml:trace contextRef="#ctx0" brushRef="#br0" timeOffset="4294.5517">12676 4812 0,'0'25'172,"0"0"-172,0 0 15,0-1 1,0 1 0,0 0 15,24 0-16,1 0 1,149 24 0,-50 1-1,0-50 1,49 25 0,-24-1-1,-49 1-15,-1-25 16,-25 0-1,-24 0 1,-25 0 0,-1 0-1,-48 0 95,-1 0-95,0 0-15,-25 0 16,26 0 0,-1 0-1,0 0 16,0-25-15,25 1 0,-25 24 15,25-25-15,-24 25 46,24-25 235,24 25-219,51 0-62,-26 0-1,1 0 1,0 25 0,-26-25-16,1 0 15,0 0 48,-50 49 155,-24-24-202,-1 0 0,25 0-1,-24 0-15,-1-25 32,50 24-1,-25-24 125,25-24-15,0-1-110,0-25-31,0 25 16,0 1-1,0-76 266</inkml:trace>
  <inkml:trace contextRef="#ctx0" brushRef="#br0" timeOffset="9654.8574">10294 4614 0,'0'-25'109,"0"0"-62,-25 25-31,25 25 218,0 0-203,0 24-15,0-24 0,0 25-1,0-26 1,0 1 62,0 0-47,25-25 157,0 0-157,25 0-15,24 0-1,-24 0 1,-25 0 0,-1 0-1,26 0 1,0 0-1,-26-25 1,51 25 0,-26 0-1,-24 0 1,25 0 0,-25 0-1,-1 0 1,1 0-1,25 0-15,-25 0 16,24 0 0,-24 0-1,49 0 1,1 0 0,74 0-1,-100 0-15,26 0 16,-1 0-1,1 0 1,-26 0 0,26 0-1,-51 0-15,26 0 16,-25 0 15,0 0 32,24 0-16,1 0-47,-25 0 15,-1 0 1,26 0-1,-25 0 1,0 25 0,-1-25-1,1 0 1,0 0 0,0 0-16,-25 25 15,25-25 1,-1 0-1,1 0 17,0 0-32,0 0 47,-25-25 1187,0-25-1218,0 26 15,0-1 0,0 0 16,0 0-31,0 0 62,0 1-63,0-1 1,25 25 0,-25-25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74D292-3C6A-4069-BCCB-5EA74A6A21FD}" type="slidenum">
              <a:rPr lang="en-US" sz="1300" smtClean="0"/>
              <a:pPr/>
              <a:t>4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347694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300" smtClean="0"/>
              <a:t>CS1010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28528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E542AD-B05E-44F7-85A8-524EFA0B9F7D}" type="slidenum">
              <a:rPr lang="en-US" sz="1300" smtClean="0"/>
              <a:pPr/>
              <a:t>6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128688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CF34-F774-4DCD-BEF6-16749C4C760D}" type="slidenum">
              <a:rPr lang="en-US" sz="1300" smtClean="0"/>
              <a:pPr/>
              <a:t>16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84934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CF34-F774-4DCD-BEF6-16749C4C760D}" type="slidenum">
              <a:rPr lang="en-US" sz="1300" smtClean="0"/>
              <a:pPr/>
              <a:t>18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219415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CF34-F774-4DCD-BEF6-16749C4C760D}" type="slidenum">
              <a:rPr lang="en-US" sz="1300" smtClean="0"/>
              <a:pPr/>
              <a:t>19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412455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CF34-F774-4DCD-BEF6-16749C4C760D}" type="slidenum">
              <a:rPr lang="en-US" sz="1300" smtClean="0"/>
              <a:pPr/>
              <a:t>20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490217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B9CF34-F774-4DCD-BEF6-16749C4C760D}" type="slidenum">
              <a:rPr lang="en-US" sz="1300" smtClean="0"/>
              <a:pPr/>
              <a:t>21</a:t>
            </a:fld>
            <a:endParaRPr lang="en-US" sz="1300" smtClean="0"/>
          </a:p>
        </p:txBody>
      </p:sp>
    </p:spTree>
    <p:extLst>
      <p:ext uri="{BB962C8B-B14F-4D97-AF65-F5344CB8AC3E}">
        <p14:creationId xmlns:p14="http://schemas.microsoft.com/office/powerpoint/2010/main" val="102731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07</a:t>
            </a:r>
            <a:br>
              <a:rPr lang="en-US" smtClean="0"/>
            </a:br>
            <a:r>
              <a:rPr lang="en-US" sz="3200" smtClean="0"/>
              <a:t>Repetition Structures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:</a:t>
            </a:r>
          </a:p>
          <a:p>
            <a:pPr>
              <a:lnSpc>
                <a:spcPct val="20000"/>
              </a:lnSpc>
              <a:buNone/>
            </a:pPr>
            <a:endParaRPr lang="en-US" dirty="0"/>
          </a:p>
          <a:p>
            <a:pPr lvl="1">
              <a:spcBef>
                <a:spcPct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</a:rPr>
              <a:t>for (expression1; expression2; expression3)</a:t>
            </a:r>
          </a:p>
          <a:p>
            <a:pPr lvl="1">
              <a:spcBef>
                <a:spcPct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</a:rPr>
              <a:t>     statement;</a:t>
            </a:r>
          </a:p>
          <a:p>
            <a:pPr lvl="1">
              <a:lnSpc>
                <a:spcPct val="20000"/>
              </a:lnSpc>
              <a:spcBef>
                <a:spcPct val="0"/>
              </a:spcBef>
              <a:buNone/>
            </a:pPr>
            <a:endParaRPr lang="en-US" sz="2200" b="1" dirty="0"/>
          </a:p>
          <a:p>
            <a:pPr lvl="1"/>
            <a:r>
              <a:rPr lang="en-US" sz="2000" dirty="0"/>
              <a:t>expression1: initialize variables including the loop counter variable</a:t>
            </a:r>
          </a:p>
          <a:p>
            <a:pPr lvl="1"/>
            <a:r>
              <a:rPr lang="en-US" sz="2000" dirty="0"/>
              <a:t>expression2: the loop condition</a:t>
            </a:r>
          </a:p>
          <a:p>
            <a:pPr lvl="1"/>
            <a:r>
              <a:rPr lang="en-US" sz="2000" dirty="0"/>
              <a:t>expression3: changes the value of loop counter variable after each iteration (one cycle of the loop)</a:t>
            </a:r>
          </a:p>
          <a:p>
            <a:pPr lvl="1">
              <a:lnSpc>
                <a:spcPct val="20000"/>
              </a:lnSpc>
              <a:buNone/>
            </a:pPr>
            <a:endParaRPr lang="en-US" sz="2000" dirty="0"/>
          </a:p>
          <a:p>
            <a:r>
              <a:rPr lang="en-US" sz="2400" dirty="0"/>
              <a:t>Note that each expression is separated by a semicolon (;)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 of 10 Integers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43000"/>
            <a:ext cx="7543800" cy="4022725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is %d\n", sum);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359193" y="1184409"/>
            <a:ext cx="1600200" cy="457200"/>
          </a:xfrm>
          <a:prstGeom prst="wedgeRoundRectCallout">
            <a:avLst>
              <a:gd name="adj1" fmla="val -169726"/>
              <a:gd name="adj2" fmla="val 307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Initialization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63291" y="2792470"/>
            <a:ext cx="1085045" cy="391808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64379" y="2795951"/>
            <a:ext cx="1329387" cy="388327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469349" y="1823075"/>
            <a:ext cx="1730373" cy="457200"/>
          </a:xfrm>
          <a:prstGeom prst="wedgeRoundRectCallout">
            <a:avLst>
              <a:gd name="adj1" fmla="val -144285"/>
              <a:gd name="adj2" fmla="val 163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Loop condition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14346" y="2799309"/>
            <a:ext cx="666015" cy="384969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6205823" y="2895600"/>
            <a:ext cx="2438400" cy="457200"/>
          </a:xfrm>
          <a:prstGeom prst="wedgeRoundRectCallout">
            <a:avLst>
              <a:gd name="adj1" fmla="val -71203"/>
              <a:gd name="adj2" fmla="val 61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Increment/decrement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47899" y="3518480"/>
            <a:ext cx="4991100" cy="928074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543800" y="4794875"/>
            <a:ext cx="1369454" cy="457200"/>
          </a:xfrm>
          <a:prstGeom prst="wedgeRoundRectCallout">
            <a:avLst>
              <a:gd name="adj1" fmla="val -76584"/>
              <a:gd name="adj2" fmla="val -13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Loop body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9800" y="2482560"/>
              <a:ext cx="8171280" cy="2982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440" y="2473200"/>
                <a:ext cx="8190000" cy="30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3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Notice that the output is the same as the one for the </a:t>
            </a:r>
            <a:r>
              <a:rPr lang="en-US" sz="2800" i="1" dirty="0" smtClean="0"/>
              <a:t>while</a:t>
            </a:r>
            <a:r>
              <a:rPr lang="en-US" sz="2800" dirty="0" smtClean="0"/>
              <a:t> loop example.   In fact, the two examples are exactly equivalent. Using a </a:t>
            </a:r>
            <a:r>
              <a:rPr lang="en-US" sz="2800" i="1" dirty="0" smtClean="0"/>
              <a:t>for</a:t>
            </a:r>
            <a:r>
              <a:rPr lang="en-US" sz="2800" dirty="0" smtClean="0"/>
              <a:t> loop is just another way of writing a</a:t>
            </a:r>
            <a:r>
              <a:rPr lang="en-US" sz="2800" i="1" dirty="0" smtClean="0"/>
              <a:t> while</a:t>
            </a:r>
            <a:r>
              <a:rPr lang="en-US" sz="2800" dirty="0" smtClean="0"/>
              <a:t> loop that uses a controlling variable.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6460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990600"/>
            <a:ext cx="8153400" cy="5105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It is also possible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u="sng" dirty="0" smtClean="0">
                <a:solidFill>
                  <a:schemeClr val="tx1"/>
                </a:solidFill>
              </a:rPr>
              <a:t>to omit one or more of the </a:t>
            </a:r>
            <a:r>
              <a:rPr lang="en-US" sz="2400" i="1" u="sng" dirty="0" smtClean="0">
                <a:solidFill>
                  <a:schemeClr val="tx1"/>
                </a:solidFill>
              </a:rPr>
              <a:t>for</a:t>
            </a:r>
            <a:r>
              <a:rPr lang="en-US" sz="2400" u="sng" dirty="0" smtClean="0">
                <a:solidFill>
                  <a:schemeClr val="tx1"/>
                </a:solidFill>
              </a:rPr>
              <a:t> loop expressions</a:t>
            </a:r>
            <a:r>
              <a:rPr lang="en-US" sz="2400" dirty="0" smtClean="0"/>
              <a:t>. In such a case, we just put the semicolon without the expression.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2286000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sum;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sum =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("Total is %d\n", sum);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7567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990600"/>
            <a:ext cx="8153400" cy="5105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It is also possible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u="sng" dirty="0" smtClean="0">
                <a:solidFill>
                  <a:schemeClr val="tx1"/>
                </a:solidFill>
              </a:rPr>
              <a:t>to have multiple initializations/increment/decrement statements</a:t>
            </a:r>
            <a:r>
              <a:rPr lang="en-US" sz="2400" dirty="0" smtClean="0">
                <a:solidFill>
                  <a:schemeClr val="tx1"/>
                </a:solidFill>
              </a:rPr>
              <a:t> separated by comma.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2286000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sum;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sum = 0;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("Total is %d\n", sum);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2375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 Until User Inputs 100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295401"/>
            <a:ext cx="7543800" cy="4573588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a, sum =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while(a != 100)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sum += a;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48560" y="3223440"/>
              <a:ext cx="1848600" cy="1420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3214080"/>
                <a:ext cx="1867320" cy="14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6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>
                <a:solidFill>
                  <a:srgbClr val="070709"/>
                </a:solidFill>
              </a:rPr>
              <a:t>		</a:t>
            </a:r>
            <a:r>
              <a:rPr lang="en-US" b="1" dirty="0" smtClean="0">
                <a:latin typeface="Courier New" panose="02070309020205020404" pitchFamily="49" charset="0"/>
              </a:rPr>
              <a:t>do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</a:rPr>
              <a:t>	{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</a:rPr>
              <a:t>		  statement;</a:t>
            </a: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</a:rPr>
              <a:t>		}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while(condition);</a:t>
            </a:r>
          </a:p>
          <a:p>
            <a:r>
              <a:rPr lang="en-US" dirty="0"/>
              <a:t>A </a:t>
            </a:r>
            <a:r>
              <a:rPr lang="en-US" b="1" i="1" dirty="0"/>
              <a:t>do while</a:t>
            </a:r>
            <a:r>
              <a:rPr lang="en-US" b="1" dirty="0"/>
              <a:t> </a:t>
            </a:r>
            <a:r>
              <a:rPr lang="en-US" dirty="0"/>
              <a:t>loop is pretty much the same as the </a:t>
            </a:r>
            <a:r>
              <a:rPr lang="en-US" b="1" i="1" dirty="0"/>
              <a:t>while</a:t>
            </a:r>
            <a:r>
              <a:rPr lang="en-US" dirty="0"/>
              <a:t> loop except that the condition is checked after the iteration is complete.</a:t>
            </a:r>
          </a:p>
          <a:p>
            <a:r>
              <a:rPr lang="en-US" dirty="0"/>
              <a:t>When there is a </a:t>
            </a:r>
            <a:r>
              <a:rPr lang="en-US" b="1" i="1" dirty="0"/>
              <a:t>do while</a:t>
            </a:r>
            <a:r>
              <a:rPr lang="en-US" dirty="0"/>
              <a:t> loop, the statement(s) inside it </a:t>
            </a:r>
            <a:r>
              <a:rPr lang="en-US" u="sng" dirty="0">
                <a:solidFill>
                  <a:srgbClr val="FF0000"/>
                </a:solidFill>
              </a:rPr>
              <a:t>will be executed once no matter what</a:t>
            </a:r>
            <a:r>
              <a:rPr lang="en-US" dirty="0"/>
              <a:t>. Only after that, the condition will be checked to decide whether the loop should be executed again or just continue with the rest of the program.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107360" y="1848600"/>
              <a:ext cx="3483000" cy="1294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000" y="1839240"/>
                <a:ext cx="3501720" cy="13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9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22325" y="1295401"/>
            <a:ext cx="754380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a=100, sum =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sum += a;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while(a != 100);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8753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the digits of an integer number in reverse order. For example if the input is 45718, your program should output 81754.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696840" y="1643040"/>
              <a:ext cx="1304280" cy="259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7480" y="1633680"/>
                <a:ext cx="132300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0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the digits of an integer number in reverse order. For example if the input is 45718, your program should output 81754.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9245" y="2414518"/>
            <a:ext cx="7543800" cy="397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digit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(“Enter a number: 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while(number &gt; 0)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digit = number % 10;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digit);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= number / 10;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1480" y="1589400"/>
              <a:ext cx="7751520" cy="4518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120" y="1580040"/>
                <a:ext cx="7770240" cy="45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76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Read </a:t>
            </a:r>
            <a:r>
              <a:rPr lang="en-US" sz="3600" dirty="0"/>
              <a:t>in 10 integers and output their </a:t>
            </a:r>
            <a:r>
              <a:rPr lang="en-US" sz="3600" dirty="0" smtClean="0"/>
              <a:t>sum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run 1:</a:t>
            </a:r>
          </a:p>
          <a:p>
            <a:pPr lvl="1"/>
            <a:r>
              <a:rPr lang="en-US" dirty="0" smtClean="0"/>
              <a:t>Enter a number: 2145</a:t>
            </a:r>
          </a:p>
          <a:p>
            <a:pPr lvl="1"/>
            <a:r>
              <a:rPr lang="en-US" dirty="0" smtClean="0"/>
              <a:t>5412</a:t>
            </a:r>
          </a:p>
          <a:p>
            <a:r>
              <a:rPr lang="en-US" dirty="0"/>
              <a:t>Sample run </a:t>
            </a:r>
            <a:r>
              <a:rPr lang="en-US" dirty="0" smtClean="0"/>
              <a:t>2:</a:t>
            </a:r>
            <a:endParaRPr lang="en-US" dirty="0"/>
          </a:p>
          <a:p>
            <a:pPr lvl="1"/>
            <a:r>
              <a:rPr lang="en-US" dirty="0"/>
              <a:t>Enter a number: 9</a:t>
            </a:r>
          </a:p>
          <a:p>
            <a:pPr lvl="1"/>
            <a:r>
              <a:rPr lang="en-US" dirty="0" smtClean="0"/>
              <a:t>9</a:t>
            </a:r>
            <a:endParaRPr lang="en-US" dirty="0"/>
          </a:p>
          <a:p>
            <a:r>
              <a:rPr lang="en-US" dirty="0"/>
              <a:t>Sample run </a:t>
            </a:r>
            <a:r>
              <a:rPr lang="en-US" dirty="0" smtClean="0"/>
              <a:t>3:</a:t>
            </a:r>
            <a:endParaRPr lang="en-US" dirty="0"/>
          </a:p>
          <a:p>
            <a:pPr lvl="1"/>
            <a:r>
              <a:rPr lang="en-US" dirty="0"/>
              <a:t>Enter a number: </a:t>
            </a:r>
            <a:r>
              <a:rPr lang="en-US" dirty="0" smtClean="0"/>
              <a:t>0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Sample run </a:t>
            </a:r>
            <a:r>
              <a:rPr lang="en-US" dirty="0" smtClean="0"/>
              <a:t>4:</a:t>
            </a:r>
            <a:endParaRPr lang="en-US" dirty="0"/>
          </a:p>
          <a:p>
            <a:pPr lvl="1"/>
            <a:r>
              <a:rPr lang="en-US" dirty="0"/>
              <a:t>Enter a number: </a:t>
            </a:r>
            <a:r>
              <a:rPr lang="en-US" dirty="0" smtClean="0"/>
              <a:t>8711541</a:t>
            </a:r>
            <a:endParaRPr lang="en-US" dirty="0"/>
          </a:p>
          <a:p>
            <a:pPr lvl="1"/>
            <a:r>
              <a:rPr lang="en-US" dirty="0" smtClean="0"/>
              <a:t>1451178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the digits of an integer number in reverse order. For example if the input is 45718, your program should output 81754.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9245" y="2414518"/>
            <a:ext cx="7543800" cy="397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number, digit;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&amp;number);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digit = number % 10;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digit);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 = number / 10;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}while(number &gt; 0);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7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22325" y="1295401"/>
            <a:ext cx="754380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i;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for(i = 0; i != 9; i+=2)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printf("i = %d\n", i);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nn-N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nn-NO" sz="2400" b="1" dirty="0" smtClean="0">
                <a:cs typeface="Courier New" panose="02070309020205020404" pitchFamily="49" charset="0"/>
              </a:rPr>
              <a:t>How many times will the loop iterate?</a:t>
            </a:r>
            <a:endParaRPr lang="nn-NO" sz="2400" b="1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21601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If somehow the program never goes out of the loop, the program is said to be stuck in an </a:t>
            </a:r>
            <a:r>
              <a:rPr lang="en-US" sz="2800" b="1" smtClean="0"/>
              <a:t>infinite loop</a:t>
            </a:r>
            <a:r>
              <a:rPr lang="en-US" sz="2800" smtClean="0"/>
              <a:t>. </a:t>
            </a:r>
          </a:p>
          <a:p>
            <a:pPr eaLnBrk="1" hangingPunct="1"/>
            <a:r>
              <a:rPr lang="en-US" sz="2800" smtClean="0"/>
              <a:t>The infinite loop error happens because the condition expression of the while loop always return a </a:t>
            </a:r>
            <a:r>
              <a:rPr lang="en-US" sz="2800" i="1" smtClean="0"/>
              <a:t>true</a:t>
            </a:r>
            <a:r>
              <a:rPr lang="en-US" sz="2800" smtClean="0"/>
              <a:t>. </a:t>
            </a:r>
          </a:p>
          <a:p>
            <a:pPr eaLnBrk="1" hangingPunct="1"/>
            <a:r>
              <a:rPr lang="en-US" sz="2800" smtClean="0"/>
              <a:t>If an infinite loop occurs, the program would never terminate and the user would have to terminate the program by force.</a:t>
            </a:r>
          </a:p>
          <a:p>
            <a:pPr eaLnBrk="1" hangingPunct="1"/>
            <a:endParaRPr lang="en-US" sz="28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39785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Read </a:t>
            </a:r>
            <a:r>
              <a:rPr lang="en-US" sz="3600" dirty="0"/>
              <a:t>in 10 integers and output their </a:t>
            </a:r>
            <a:r>
              <a:rPr lang="en-US" sz="3600" dirty="0" smtClean="0"/>
              <a:t>sum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659116"/>
            <a:ext cx="4419600" cy="4022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a, sum = 0;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number: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number: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number: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number: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number: ");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scanf("%d",&amp;a);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9475" y="1659116"/>
            <a:ext cx="441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is %d\n", sum);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49989" y="1856193"/>
            <a:ext cx="0" cy="4851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9920" y="2714760"/>
              <a:ext cx="5393880" cy="2741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560" y="2705400"/>
                <a:ext cx="5412600" cy="27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</a:t>
            </a:r>
            <a:r>
              <a:rPr lang="en-US" dirty="0" smtClean="0"/>
              <a:t>Structure (Loop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Executes a number of statements more than one time without having to write the statements multiple times.</a:t>
            </a:r>
          </a:p>
          <a:p>
            <a:pPr>
              <a:lnSpc>
                <a:spcPct val="10000"/>
              </a:lnSpc>
              <a:buNone/>
            </a:pPr>
            <a:r>
              <a:rPr lang="en-US" sz="2000" dirty="0"/>
              <a:t> </a:t>
            </a:r>
          </a:p>
          <a:p>
            <a:pPr>
              <a:lnSpc>
                <a:spcPct val="70000"/>
              </a:lnSpc>
            </a:pPr>
            <a:r>
              <a:rPr lang="en-US" dirty="0"/>
              <a:t>Two designs of loop :</a:t>
            </a:r>
          </a:p>
          <a:p>
            <a:pPr lvl="1"/>
            <a:r>
              <a:rPr lang="en-US" dirty="0"/>
              <a:t>To execute a number of instructions from the program for a finite, </a:t>
            </a:r>
            <a:r>
              <a:rPr lang="en-US" b="1" dirty="0"/>
              <a:t>pre-determined number of time</a:t>
            </a:r>
            <a:r>
              <a:rPr lang="en-US" dirty="0"/>
              <a:t> (Counter-controlled loop)</a:t>
            </a:r>
          </a:p>
          <a:p>
            <a:pPr lvl="1"/>
            <a:r>
              <a:rPr lang="en-US" dirty="0"/>
              <a:t>To execute a number of instructions </a:t>
            </a:r>
            <a:r>
              <a:rPr lang="en-US" b="1" dirty="0"/>
              <a:t>indefinitely until the user tells it to stop or a special condition is met</a:t>
            </a:r>
            <a:r>
              <a:rPr lang="en-US" dirty="0"/>
              <a:t> (Sentinel-controlled loop)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5"/>
          <p:cNvGrpSpPr>
            <a:grpSpLocks/>
          </p:cNvGrpSpPr>
          <p:nvPr/>
        </p:nvGrpSpPr>
        <p:grpSpPr bwMode="auto">
          <a:xfrm>
            <a:off x="4495800" y="1752600"/>
            <a:ext cx="2781300" cy="3101975"/>
            <a:chOff x="7111365" y="4142841"/>
            <a:chExt cx="1604065" cy="1741413"/>
          </a:xfrm>
        </p:grpSpPr>
        <p:sp>
          <p:nvSpPr>
            <p:cNvPr id="7" name="Flowchart: Decision 6"/>
            <p:cNvSpPr/>
            <p:nvPr/>
          </p:nvSpPr>
          <p:spPr bwMode="auto">
            <a:xfrm>
              <a:off x="7111365" y="4518929"/>
              <a:ext cx="1128888" cy="498183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273" name="Straight Arrow Connector 13"/>
            <p:cNvCxnSpPr>
              <a:cxnSpLocks noChangeShapeType="1"/>
              <a:endCxn id="7" idx="0"/>
            </p:cNvCxnSpPr>
            <p:nvPr/>
          </p:nvCxnSpPr>
          <p:spPr bwMode="auto">
            <a:xfrm rot="5400000">
              <a:off x="7487352" y="4331087"/>
              <a:ext cx="376493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4" name="TextBox 16"/>
            <p:cNvSpPr txBox="1">
              <a:spLocks noChangeArrowheads="1"/>
            </p:cNvSpPr>
            <p:nvPr/>
          </p:nvSpPr>
          <p:spPr bwMode="auto">
            <a:xfrm>
              <a:off x="7326157" y="4613459"/>
              <a:ext cx="712322" cy="22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2000" b="1" i="1"/>
                <a:t>cond?</a:t>
              </a:r>
              <a:endParaRPr lang="en-SG" sz="2000" b="1" i="1"/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7218486" y="5428848"/>
              <a:ext cx="995216" cy="455406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2000" b="1" dirty="0"/>
                <a:t>Some</a:t>
              </a:r>
            </a:p>
            <a:p>
              <a:pPr algn="ctr">
                <a:defRPr/>
              </a:pPr>
              <a:r>
                <a:rPr lang="en-SG" sz="2000" b="1" dirty="0"/>
                <a:t>statement(s)</a:t>
              </a:r>
            </a:p>
          </p:txBody>
        </p:sp>
        <p:sp>
          <p:nvSpPr>
            <p:cNvPr id="11276" name="TextBox 24"/>
            <p:cNvSpPr txBox="1">
              <a:spLocks noChangeArrowheads="1"/>
            </p:cNvSpPr>
            <p:nvPr/>
          </p:nvSpPr>
          <p:spPr bwMode="auto">
            <a:xfrm>
              <a:off x="7607282" y="5043784"/>
              <a:ext cx="560000" cy="22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rgbClr val="006600"/>
                  </a:solidFill>
                </a:rPr>
                <a:t>true</a:t>
              </a:r>
              <a:endParaRPr lang="en-SG" sz="1200" b="1" i="1">
                <a:solidFill>
                  <a:srgbClr val="006600"/>
                </a:solidFill>
              </a:endParaRPr>
            </a:p>
          </p:txBody>
        </p:sp>
        <p:sp>
          <p:nvSpPr>
            <p:cNvPr id="11277" name="TextBox 25"/>
            <p:cNvSpPr txBox="1">
              <a:spLocks noChangeArrowheads="1"/>
            </p:cNvSpPr>
            <p:nvPr/>
          </p:nvSpPr>
          <p:spPr bwMode="auto">
            <a:xfrm>
              <a:off x="8213669" y="4543714"/>
              <a:ext cx="501761" cy="22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sz="2000" b="1" i="1">
                  <a:solidFill>
                    <a:srgbClr val="006600"/>
                  </a:solidFill>
                </a:rPr>
                <a:t>false</a:t>
              </a:r>
              <a:endParaRPr lang="en-SG" sz="1200" b="1" i="1">
                <a:solidFill>
                  <a:srgbClr val="006600"/>
                </a:solidFill>
              </a:endParaRPr>
            </a:p>
          </p:txBody>
        </p:sp>
        <p:cxnSp>
          <p:nvCxnSpPr>
            <p:cNvPr id="11278" name="Straight Arrow Connector 27"/>
            <p:cNvCxnSpPr>
              <a:cxnSpLocks noChangeShapeType="1"/>
              <a:stCxn id="7" idx="2"/>
            </p:cNvCxnSpPr>
            <p:nvPr/>
          </p:nvCxnSpPr>
          <p:spPr bwMode="auto">
            <a:xfrm>
              <a:off x="7675722" y="5017553"/>
              <a:ext cx="6596" cy="41169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9" name="Elbow Connector 13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>
              <a:off x="7111366" y="4768316"/>
              <a:ext cx="107395" cy="888438"/>
            </a:xfrm>
            <a:prstGeom prst="bentConnector3">
              <a:avLst>
                <a:gd name="adj1" fmla="val 222782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0" name="Elbow Connector 14"/>
            <p:cNvCxnSpPr>
              <a:cxnSpLocks noChangeShapeType="1"/>
              <a:stCxn id="7" idx="3"/>
            </p:cNvCxnSpPr>
            <p:nvPr/>
          </p:nvCxnSpPr>
          <p:spPr bwMode="auto">
            <a:xfrm>
              <a:off x="8240078" y="4768316"/>
              <a:ext cx="420439" cy="997486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Cloud Callout 4"/>
          <p:cNvSpPr>
            <a:spLocks noChangeArrowheads="1"/>
          </p:cNvSpPr>
          <p:nvPr/>
        </p:nvSpPr>
        <p:spPr bwMode="auto">
          <a:xfrm>
            <a:off x="1808029" y="5071773"/>
            <a:ext cx="3074987" cy="971550"/>
          </a:xfrm>
          <a:prstGeom prst="cloudCallout">
            <a:avLst>
              <a:gd name="adj1" fmla="val 39626"/>
              <a:gd name="adj2" fmla="val -80908"/>
            </a:avLst>
          </a:prstGeom>
          <a:solidFill>
            <a:srgbClr val="FFFF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b="1" i="1" dirty="0">
                <a:solidFill>
                  <a:srgbClr val="C00000"/>
                </a:solidFill>
              </a:rPr>
              <a:t>loop body</a:t>
            </a:r>
          </a:p>
        </p:txBody>
      </p:sp>
      <p:sp>
        <p:nvSpPr>
          <p:cNvPr id="16" name="Cloud Callout 15"/>
          <p:cNvSpPr>
            <a:spLocks noChangeArrowheads="1"/>
          </p:cNvSpPr>
          <p:nvPr/>
        </p:nvSpPr>
        <p:spPr bwMode="auto">
          <a:xfrm>
            <a:off x="2143125" y="1449387"/>
            <a:ext cx="2749550" cy="1016000"/>
          </a:xfrm>
          <a:prstGeom prst="cloudCallout">
            <a:avLst>
              <a:gd name="adj1" fmla="val 52046"/>
              <a:gd name="adj2" fmla="val 70380"/>
            </a:avLst>
          </a:prstGeom>
          <a:solidFill>
            <a:srgbClr val="FFC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b="1" i="1">
                <a:solidFill>
                  <a:srgbClr val="C00000"/>
                </a:solidFill>
              </a:rPr>
              <a:t>Loop condition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1345" y="2981036"/>
            <a:ext cx="3208337" cy="1384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Each round of the loop is called an </a:t>
            </a:r>
            <a:r>
              <a:rPr lang="en-US" sz="2800" i="1" dirty="0">
                <a:solidFill>
                  <a:srgbClr val="0000FF"/>
                </a:solidFill>
              </a:rPr>
              <a:t>iteration</a:t>
            </a:r>
            <a:r>
              <a:rPr lang="en-US" sz="2800" dirty="0"/>
              <a:t>.</a:t>
            </a:r>
            <a:endParaRPr lang="en-S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Structure (Loop)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393440" y="3152160"/>
              <a:ext cx="741600" cy="669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4080" y="3142800"/>
                <a:ext cx="76032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391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>
              <a:lnSpc>
                <a:spcPct val="10000"/>
              </a:lnSpc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70000"/>
              </a:lnSpc>
            </a:pPr>
            <a:r>
              <a:rPr lang="en-US" sz="3200" dirty="0" smtClean="0"/>
              <a:t>There are 3 types of loops in C: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while</a:t>
            </a:r>
          </a:p>
          <a:p>
            <a:pPr lvl="1" eaLnBrk="1" hangingPunct="1">
              <a:lnSpc>
                <a:spcPct val="90000"/>
              </a:lnSpc>
            </a:pP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Structure (Loop)</a:t>
            </a:r>
          </a:p>
        </p:txBody>
      </p:sp>
    </p:spTree>
    <p:extLst>
      <p:ext uri="{BB962C8B-B14F-4D97-AF65-F5344CB8AC3E}">
        <p14:creationId xmlns:p14="http://schemas.microsoft.com/office/powerpoint/2010/main" val="20390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6778625" cy="5237163"/>
          </a:xfrm>
        </p:spPr>
        <p:txBody>
          <a:bodyPr>
            <a:normAutofit/>
          </a:bodyPr>
          <a:lstStyle/>
          <a:p>
            <a:r>
              <a:rPr lang="en-US" sz="2400" dirty="0"/>
              <a:t>Syntax :</a:t>
            </a:r>
          </a:p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</a:rPr>
              <a:t>while (condition)</a:t>
            </a:r>
          </a:p>
          <a:p>
            <a:pPr>
              <a:spcBef>
                <a:spcPct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 	  statement;</a:t>
            </a:r>
          </a:p>
          <a:p>
            <a:pPr>
              <a:lnSpc>
                <a:spcPct val="23000"/>
              </a:lnSpc>
              <a:spcBef>
                <a:spcPct val="0"/>
              </a:spcBef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As long as the condition is met (the </a:t>
            </a:r>
            <a:r>
              <a:rPr lang="en-US" sz="2400" i="1" dirty="0"/>
              <a:t>condition</a:t>
            </a:r>
            <a:r>
              <a:rPr lang="en-US" sz="2400" dirty="0"/>
              <a:t> expression </a:t>
            </a:r>
            <a:r>
              <a:rPr lang="en-US" sz="2400" dirty="0" smtClean="0"/>
              <a:t>is </a:t>
            </a:r>
            <a:r>
              <a:rPr lang="en-US" sz="2400" i="1" dirty="0" smtClean="0"/>
              <a:t>true</a:t>
            </a:r>
            <a:r>
              <a:rPr lang="en-US" sz="2400" dirty="0"/>
              <a:t>), the statement inside the </a:t>
            </a:r>
            <a:r>
              <a:rPr lang="en-US" sz="2400" i="1" dirty="0"/>
              <a:t>while</a:t>
            </a:r>
            <a:r>
              <a:rPr lang="en-US" sz="2400" dirty="0"/>
              <a:t> </a:t>
            </a:r>
            <a:r>
              <a:rPr lang="en-US" sz="2400" dirty="0" smtClean="0"/>
              <a:t>loop (also called loop body) </a:t>
            </a:r>
            <a:r>
              <a:rPr lang="en-US" sz="2400" dirty="0"/>
              <a:t>will </a:t>
            </a:r>
            <a:r>
              <a:rPr lang="en-US" sz="2400" dirty="0" smtClean="0"/>
              <a:t>get </a:t>
            </a:r>
            <a:r>
              <a:rPr lang="en-US" sz="2400" dirty="0"/>
              <a:t>executed.</a:t>
            </a:r>
          </a:p>
          <a:p>
            <a:r>
              <a:rPr lang="en-US" sz="2400" dirty="0"/>
              <a:t>When the </a:t>
            </a:r>
            <a:r>
              <a:rPr lang="en-US" sz="2400" i="1" dirty="0"/>
              <a:t>condition</a:t>
            </a:r>
            <a:r>
              <a:rPr lang="en-US" sz="2400" dirty="0"/>
              <a:t> is no longer met (the condition expression </a:t>
            </a:r>
            <a:r>
              <a:rPr lang="en-US" sz="2400" dirty="0" smtClean="0"/>
              <a:t>is false</a:t>
            </a:r>
            <a:r>
              <a:rPr lang="en-US" sz="2400" dirty="0"/>
              <a:t>), the program will continue on with the next instruction (the one after the </a:t>
            </a:r>
            <a:r>
              <a:rPr lang="en-US" sz="2400" i="1" dirty="0"/>
              <a:t>while</a:t>
            </a:r>
            <a:r>
              <a:rPr lang="en-US" sz="2400" dirty="0"/>
              <a:t> loop).</a:t>
            </a:r>
          </a:p>
          <a:p>
            <a:r>
              <a:rPr lang="en-US" sz="2400" dirty="0"/>
              <a:t>Example</a:t>
            </a:r>
            <a:r>
              <a:rPr lang="en-US" sz="2400" dirty="0" smtClean="0"/>
              <a:t>: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828800" y="4607731"/>
            <a:ext cx="4038212" cy="20313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0;</a:t>
            </a:r>
          </a:p>
          <a:p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while </a:t>
            </a:r>
            <a:r>
              <a:rPr lang="en-US" sz="18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5) </a:t>
            </a:r>
          </a:p>
          <a:p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</a:t>
            </a:r>
            <a:r>
              <a:rPr 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003399"/>
                </a:solidFill>
                <a:latin typeface="Courier New" panose="02070309020205020404" pitchFamily="49" charset="0"/>
              </a:rPr>
              <a:t>“i</a:t>
            </a:r>
            <a:r>
              <a:rPr lang="en-US" sz="18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= %d\n”, </a:t>
            </a:r>
            <a:r>
              <a:rPr lang="en-US" sz="1800" b="1" dirty="0" err="1" smtClean="0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srgbClr val="003399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++;</a:t>
            </a:r>
            <a:endParaRPr 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1" dirty="0" err="1" smtClean="0">
                <a:solidFill>
                  <a:srgbClr val="003399"/>
                </a:solidFill>
                <a:latin typeface="Courier New" panose="02070309020205020404" pitchFamily="49" charset="0"/>
              </a:rPr>
              <a:t>printf</a:t>
            </a:r>
            <a:r>
              <a:rPr lang="en-US" sz="1800" b="1" dirty="0" smtClean="0">
                <a:solidFill>
                  <a:srgbClr val="003399"/>
                </a:solidFill>
                <a:latin typeface="Courier New" panose="02070309020205020404" pitchFamily="49" charset="0"/>
              </a:rPr>
              <a:t>(“Done”);</a:t>
            </a:r>
            <a:endParaRPr 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762500" y="967096"/>
            <a:ext cx="41910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</a:rPr>
              <a:t>Similar as in the </a:t>
            </a:r>
            <a:r>
              <a:rPr 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if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</a:rPr>
              <a:t> statement, the condition is an  expression that can return </a:t>
            </a:r>
            <a:r>
              <a:rPr 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</a:rPr>
              <a:t> or </a:t>
            </a:r>
            <a:r>
              <a:rPr 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false</a:t>
            </a:r>
            <a:r>
              <a:rPr lang="en-US" sz="160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3234519" y="1160060"/>
            <a:ext cx="0" cy="192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Loop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234519" y="1160060"/>
            <a:ext cx="152798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6639755" y="3461556"/>
            <a:ext cx="2192337" cy="2292350"/>
            <a:chOff x="6330462" y="3530993"/>
            <a:chExt cx="2191317" cy="2293032"/>
          </a:xfrm>
        </p:grpSpPr>
        <p:sp>
          <p:nvSpPr>
            <p:cNvPr id="16" name="Flowchart: Decision 15"/>
            <p:cNvSpPr/>
            <p:nvPr/>
          </p:nvSpPr>
          <p:spPr bwMode="auto">
            <a:xfrm>
              <a:off x="6330462" y="4039144"/>
              <a:ext cx="1562959" cy="674888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SG"/>
            </a:p>
          </p:txBody>
        </p:sp>
        <p:cxnSp>
          <p:nvCxnSpPr>
            <p:cNvPr id="17" name="Straight Arrow Connector 13"/>
            <p:cNvCxnSpPr>
              <a:cxnSpLocks noChangeShapeType="1"/>
              <a:endCxn id="16" idx="0"/>
            </p:cNvCxnSpPr>
            <p:nvPr/>
          </p:nvCxnSpPr>
          <p:spPr bwMode="auto">
            <a:xfrm rot="5400000">
              <a:off x="6857325" y="3785474"/>
              <a:ext cx="508966" cy="3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6627904" y="4167202"/>
              <a:ext cx="98641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i="1">
                  <a:latin typeface="Times New Roman" panose="02020603050405020304" pitchFamily="18" charset="0"/>
                </a:rPr>
                <a:t>cond?</a:t>
              </a:r>
              <a:endParaRPr lang="en-SG" altLang="en-US" sz="1600" b="1" i="1">
                <a:latin typeface="Times New Roman" panose="02020603050405020304" pitchFamily="18" charset="0"/>
              </a:endParaRPr>
            </a:p>
          </p:txBody>
        </p:sp>
        <p:sp>
          <p:nvSpPr>
            <p:cNvPr id="19" name="Flowchart: Process 18"/>
            <p:cNvSpPr/>
            <p:nvPr/>
          </p:nvSpPr>
          <p:spPr bwMode="auto">
            <a:xfrm>
              <a:off x="6627186" y="5269822"/>
              <a:ext cx="1042503" cy="554203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r>
                <a:rPr lang="en-SG" sz="1600" b="1" dirty="0"/>
                <a:t>Loop body</a:t>
              </a:r>
            </a:p>
          </p:txBody>
        </p:sp>
        <p:sp>
          <p:nvSpPr>
            <p:cNvPr id="20" name="TextBox 24"/>
            <p:cNvSpPr txBox="1">
              <a:spLocks noChangeArrowheads="1"/>
            </p:cNvSpPr>
            <p:nvPr/>
          </p:nvSpPr>
          <p:spPr bwMode="auto">
            <a:xfrm>
              <a:off x="7061689" y="4783179"/>
              <a:ext cx="7754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i="1">
                  <a:solidFill>
                    <a:srgbClr val="006600"/>
                  </a:solidFill>
                  <a:latin typeface="Times New Roman" panose="02020603050405020304" pitchFamily="18" charset="0"/>
                </a:rPr>
                <a:t>true</a:t>
              </a:r>
              <a:endParaRPr lang="en-SG" altLang="en-US" sz="1600" b="1" i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7826944" y="4043059"/>
              <a:ext cx="6948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i="1">
                  <a:solidFill>
                    <a:srgbClr val="006600"/>
                  </a:solidFill>
                  <a:latin typeface="Times New Roman" panose="02020603050405020304" pitchFamily="18" charset="0"/>
                </a:rPr>
                <a:t>false</a:t>
              </a:r>
              <a:endParaRPr lang="en-SG" altLang="en-US" sz="1200" b="1" i="1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2" name="Straight Arrow Connector 27"/>
            <p:cNvCxnSpPr>
              <a:cxnSpLocks noChangeShapeType="1"/>
              <a:stCxn id="16" idx="2"/>
            </p:cNvCxnSpPr>
            <p:nvPr/>
          </p:nvCxnSpPr>
          <p:spPr bwMode="auto">
            <a:xfrm>
              <a:off x="7111979" y="4713480"/>
              <a:ext cx="9134" cy="55655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Elbow Connector 4"/>
            <p:cNvCxnSpPr>
              <a:cxnSpLocks noChangeShapeType="1"/>
              <a:stCxn id="19" idx="1"/>
              <a:endCxn id="16" idx="1"/>
            </p:cNvCxnSpPr>
            <p:nvPr/>
          </p:nvCxnSpPr>
          <p:spPr bwMode="auto">
            <a:xfrm rot="10800000">
              <a:off x="6330462" y="4376547"/>
              <a:ext cx="297442" cy="1170486"/>
            </a:xfrm>
            <a:prstGeom prst="bentConnector3">
              <a:avLst>
                <a:gd name="adj1" fmla="val 176856"/>
              </a:avLst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Elbow Connector 6"/>
            <p:cNvCxnSpPr>
              <a:cxnSpLocks noChangeShapeType="1"/>
              <a:stCxn id="16" idx="3"/>
            </p:cNvCxnSpPr>
            <p:nvPr/>
          </p:nvCxnSpPr>
          <p:spPr bwMode="auto">
            <a:xfrm>
              <a:off x="7893495" y="4376547"/>
              <a:ext cx="582221" cy="1348461"/>
            </a:xfrm>
            <a:prstGeom prst="bentConnector2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4560" y="4554000"/>
              <a:ext cx="6903000" cy="2018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200" y="4544640"/>
                <a:ext cx="692172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8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5838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example :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5)</a:t>
            </a:r>
            <a:r>
              <a:rPr lang="en-US" sz="2800" dirty="0"/>
              <a:t> is known as loop </a:t>
            </a:r>
            <a:r>
              <a:rPr lang="en-US" sz="2800" i="1" dirty="0"/>
              <a:t>repetition condition</a:t>
            </a:r>
            <a:r>
              <a:rPr lang="en-US" sz="2800" dirty="0"/>
              <a:t> (counter-controlled) .</a:t>
            </a:r>
          </a:p>
          <a:p>
            <a:pPr lvl="1"/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is the loop </a:t>
            </a:r>
            <a:r>
              <a:rPr lang="en-US" sz="2800" i="1" dirty="0"/>
              <a:t>counter variable.</a:t>
            </a:r>
          </a:p>
          <a:p>
            <a:pPr lvl="1"/>
            <a:r>
              <a:rPr lang="en-US" sz="2800" dirty="0"/>
              <a:t>In this case, this loop will keep on looping until the </a:t>
            </a:r>
            <a:r>
              <a:rPr lang="en-US" sz="2800" i="1" dirty="0"/>
              <a:t>counter variable</a:t>
            </a:r>
            <a:r>
              <a:rPr lang="en-US" sz="2800" dirty="0"/>
              <a:t> is equal to 4.  Once </a:t>
            </a:r>
            <a:r>
              <a:rPr lang="en-US" sz="2800" dirty="0" err="1"/>
              <a:t>i</a:t>
            </a:r>
            <a:r>
              <a:rPr lang="en-US" sz="2800" dirty="0"/>
              <a:t> = 5, the loop will terminate.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statement will get executed as long as the variable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less than 5. Since the variable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is incremented each time the loop is executed, the loop will stop after the 5th </a:t>
            </a:r>
            <a:r>
              <a:rPr lang="en-US" dirty="0" smtClean="0"/>
              <a:t>output.</a:t>
            </a:r>
          </a:p>
          <a:p>
            <a:r>
              <a:rPr lang="en-US" dirty="0" smtClean="0"/>
              <a:t>Output</a:t>
            </a:r>
            <a:r>
              <a:rPr lang="en-US" dirty="0"/>
              <a:t>: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			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0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1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2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3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</a:t>
            </a:r>
            <a:r>
              <a:rPr lang="en-US" sz="2400" b="1" dirty="0" smtClean="0">
                <a:latin typeface="Courier New" panose="02070309020205020404" pitchFamily="49" charset="0"/>
              </a:rPr>
              <a:t>4</a:t>
            </a:r>
          </a:p>
          <a:p>
            <a:pPr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</a:rPr>
              <a:t>		Done</a:t>
            </a:r>
            <a:endParaRPr lang="en-US" sz="2400" b="1" dirty="0">
              <a:latin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07440" y="5063040"/>
              <a:ext cx="723600" cy="678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080" y="5053680"/>
                <a:ext cx="742320" cy="6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 of 10 </a:t>
            </a:r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43000"/>
            <a:ext cx="7543800" cy="4022725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sum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&amp;a);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= sum + a;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("Total is %d\n", sum);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4216022" y="2592385"/>
            <a:ext cx="1600200" cy="457200"/>
          </a:xfrm>
          <a:prstGeom prst="wedgeRoundRectCallout">
            <a:avLst>
              <a:gd name="adj1" fmla="val -108559"/>
              <a:gd name="adj2" fmla="val 20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Initialization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625222" y="2519607"/>
            <a:ext cx="1600200" cy="614116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4435" y="3184278"/>
            <a:ext cx="1098550" cy="254247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4855810" y="3118922"/>
            <a:ext cx="1730373" cy="457200"/>
          </a:xfrm>
          <a:prstGeom prst="wedgeRoundRectCallout">
            <a:avLst>
              <a:gd name="adj1" fmla="val -108559"/>
              <a:gd name="adj2" fmla="val 202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Loop condition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28250" y="4835031"/>
            <a:ext cx="774342" cy="254247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674092" y="4887878"/>
            <a:ext cx="2438400" cy="457200"/>
          </a:xfrm>
          <a:prstGeom prst="wedgeRoundRectCallout">
            <a:avLst>
              <a:gd name="adj1" fmla="val -73844"/>
              <a:gd name="adj2" fmla="val -248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Increment/decrement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8844" y="3822207"/>
            <a:ext cx="4991100" cy="928074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592010" y="5116478"/>
            <a:ext cx="1369454" cy="457200"/>
          </a:xfrm>
          <a:prstGeom prst="wedgeRoundRectCallout">
            <a:avLst>
              <a:gd name="adj1" fmla="val -76584"/>
              <a:gd name="adj2" fmla="val -13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Loop body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6560" y="455400"/>
              <a:ext cx="8662320" cy="5179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00" y="446040"/>
                <a:ext cx="8681040" cy="51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15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</TotalTime>
  <Words>1511</Words>
  <Application>Microsoft Office PowerPoint</Application>
  <PresentationFormat>On-screen Show (4:3)</PresentationFormat>
  <Paragraphs>293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Wingdings</vt:lpstr>
      <vt:lpstr>Office Theme</vt:lpstr>
      <vt:lpstr>Lecture 07 Repetition Structures</vt:lpstr>
      <vt:lpstr>An Example Problem</vt:lpstr>
      <vt:lpstr>An Example Problem</vt:lpstr>
      <vt:lpstr>Repetition Structure (Loop)</vt:lpstr>
      <vt:lpstr>Repetition Structure (Loop)</vt:lpstr>
      <vt:lpstr>Repetition Structure (Loop)</vt:lpstr>
      <vt:lpstr>Repetition : while Loop</vt:lpstr>
      <vt:lpstr>Repetition : while Loop</vt:lpstr>
      <vt:lpstr>Sum of 10 Integers</vt:lpstr>
      <vt:lpstr>Repetition : for Loop</vt:lpstr>
      <vt:lpstr>Sum of 10 Integers</vt:lpstr>
      <vt:lpstr>Repetition : for Loop</vt:lpstr>
      <vt:lpstr>Repetition : for Loop</vt:lpstr>
      <vt:lpstr>Repetition : for Loop</vt:lpstr>
      <vt:lpstr>Loop Until User Inputs 100</vt:lpstr>
      <vt:lpstr>Repetition : do while Loop</vt:lpstr>
      <vt:lpstr>Repetition : do while Loop</vt:lpstr>
      <vt:lpstr>Repetition : do while Loop</vt:lpstr>
      <vt:lpstr>Repetition : do while Loop</vt:lpstr>
      <vt:lpstr>Repetition : do while Loop</vt:lpstr>
      <vt:lpstr>Repetition : do while Loop</vt:lpstr>
      <vt:lpstr>Infinite Loop</vt:lpstr>
      <vt:lpstr>Infinite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57</cp:revision>
  <dcterms:created xsi:type="dcterms:W3CDTF">2014-09-11T18:03:18Z</dcterms:created>
  <dcterms:modified xsi:type="dcterms:W3CDTF">2021-03-12T10:58:50Z</dcterms:modified>
</cp:coreProperties>
</file>