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91" r:id="rId3"/>
    <p:sldId id="292" r:id="rId4"/>
    <p:sldId id="293" r:id="rId5"/>
    <p:sldId id="297" r:id="rId6"/>
    <p:sldId id="294" r:id="rId7"/>
    <p:sldId id="257" r:id="rId8"/>
    <p:sldId id="276" r:id="rId9"/>
    <p:sldId id="259" r:id="rId10"/>
    <p:sldId id="262" r:id="rId11"/>
    <p:sldId id="281" r:id="rId12"/>
    <p:sldId id="282" r:id="rId13"/>
    <p:sldId id="283" r:id="rId14"/>
    <p:sldId id="263" r:id="rId15"/>
    <p:sldId id="284" r:id="rId16"/>
    <p:sldId id="285" r:id="rId17"/>
    <p:sldId id="286" r:id="rId18"/>
    <p:sldId id="287" r:id="rId19"/>
    <p:sldId id="288" r:id="rId20"/>
    <p:sldId id="298" r:id="rId21"/>
    <p:sldId id="289" r:id="rId22"/>
    <p:sldId id="290" r:id="rId23"/>
    <p:sldId id="295" r:id="rId24"/>
    <p:sldId id="29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2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12T11:25:01.7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10914 5779 0,'25'0'281,"25"0"-265,-25 0 15,-1 0-15,1 0 0,0 0-1,25 0 16,-26 0-15,1 0 15,0 0 1,25 0-17,-26 0 1,1 0-1,25 0-15,-25 0 16,0 0 0,-1 0-1,1 0-15,0 0 16,0 0 0,0-24-1,-1 24 1,26 0-1,-25 0-15,0 0 16,-1 0 0,1 0-1,0 0-15,0-25 16,0 25 15,-1 0-15,1 0 78,0 0-48,0-25-30,0 25 0,-1 0 140</inkml:trace>
  <inkml:trace contextRef="#ctx0" brushRef="#br0" timeOffset="2009.7913">10939 5904 0,'-25'0'63,"25"-25"-17,25 0 95,50 25-125,-26 0-1,-24 0 17,25 0-17,-1 0 1,-24 0 15,0 0 0,24 0-15,1 0 0,-25 0-1,0 0 1,24 0-1,-24 0 1,50 0 0,-51 0-1,1 0-15,0 0 16,25 0 15,-26 0 0,1 0 1,0 0-32,0 0 15,0 0 17,-1 0-17,1 0 32,0 0 0,0 0 0,24 0-16,-49-25-15,25 25 15</inkml:trace>
  <inkml:trace contextRef="#ctx0" brushRef="#br0" timeOffset="3489.7073">11361 5804 0</inkml:trace>
  <inkml:trace contextRef="#ctx0" brushRef="#br0" timeOffset="7250.6305">11361 5804 0,'0'25'297,"0"0"-281,0 0 0,0 0-1,0 24 1,0-24-1,0 0 17,0 0-32,0-1 15,0 1 1,25 0 0,0 0-16,-25 24 31,24-49-16,1 25-15,0-25 16,-25 50 0,25-25-1,24 24 1,-24 1 0,0-50-1,0 49-15,0-49 16,24 25-1,-24 0 1,0-25-16,24 50 16,1-26-1,-25-24 1,49 25 0,-49 0-16,0-25 15,24 0 1,-24 25-1,0-25 1,25 0 0,-26 0-1,1 0 1,0 0-16,25 0 16,-26 0-1,1 0 1,25 0-1,-1-25 1,-24 0 0,25 0-1,-25 1-15,0-1 16,24 0 0,-24 0-1,25 0 1,-50-24-1,49 49-15,-49-50 16,50 25 0,-50 1-1,49-26 1,-49 25-16,75-24 16,-75 24-1,25 0 1,-1 0-1,1 25 1,-25-49 0,25 49-1,0-50 1,-25 25 15,25 25-15,-25-25-1,24 1 17,-24-1-17,0 0 17,25 0-1,0-25-16,-50 50 267,0 0-267,1 25 32,-1-25-31,25 25-1,-25-25 17,0 0-17,0 25 1,1-25 0,-1 0 15,25 25-16,-25-25 142,50 0 30,0 0-156,-25-25-15,24 25 0,1 0 15,0 0 0,-25-25-15,25 25-1,-25-25 32,25 25-47,-1 0 141,1 0-110,-25-25-15,25 25 46,-25 25 204,0 0-250,0 0-1,0 0 1,0 0-1,0-1 17,0 1-17,0 0 17,0 0-17,0 0 63,0-1 172</inkml:trace>
  <inkml:trace contextRef="#ctx0" brushRef="#br0" timeOffset="12613.9254">10865 5854 0,'0'-25'203,"-25"-25"-187,25-24-1,-25 0 1,25-1 0,-25-98-1,25 98 1,0 1 0,0 24-16,0-24 15,0 24 1,0 25-1,0-49-15,0 49 16,0 0 0,0 1-1,0-1 1,0 0 0,0 0 15,0 0 47,0 0-78,0 1 16,0-1 15,25 25-16,0 0-15,25-25 16,-1 0 0,1 0-16,-1 25 15,1 0 1,0 0 0,-26 0-1,1 0 1,0 0-16,0 0 15,0 0 1,-1 0 0,51 0-16,-50 0 15,24 0 17,-24 0-1,0 0-16,0 0 32,0 0-15,-1 0-17,1 0 1,0 0-1,0 0 1,0 0 0,-1 0-1,1 0 17,0 0-1,0 0-16,24 0 1,-49 25 0,25-25-1,0 0 17,25 0-17,-26 0 16,-24 25 1,25-25-32,0 0 31,0 25-15,0-25 15,-25 25-31,24-25 15,-24 24 1,0 1 31,0 0-47,0 25 31,0-1-15,0-24-1,0 0 1,0 0-16,0 24 31,0-24-15,0 0 0,0 25-1,-24-50-15,24 24 16,0 1-1,0 0 17,0 0-32,0 0 31,0-1 0,0 1 0,0 0-31,0 25 16,0-26 15,0 1-15,0 0-16,0 0 16,-25-25-1,25 25 1,0-1 15,0 1 0,0 0 1,-25-25-17,25 25 1,0 0 15,-25-1-15,25 1 31,-25 0-16,25 0 0,0 0-15,-24-25-1,-1 24 32,0-24-31,0 0 15,25 25 16,-25-25-16,1 0 0,-1 0-15,25 25 0,-25-25-1,0 0 17</inkml:trace>
  <inkml:trace contextRef="#ctx0" brushRef="#br0" timeOffset="17438.4194">12031 6921 0,'49'0'125,"-24"0"-109,0 0-1,24 0 1,-24 24-16,25-24 16,-50 25-1,25 0 1,-1-25-1,1 0-15,-25 25 16,25-25 0</inkml:trace>
  <inkml:trace contextRef="#ctx0" brushRef="#br0" timeOffset="18517.8859">12353 6846 0,'-25'0'16,"0"25"0,1 25-1,-51-1 1,50-24-16,1 25 15,24-26 48,-25-24-47,0 0 62</inkml:trace>
  <inkml:trace contextRef="#ctx0" brushRef="#br0" timeOffset="19661.0482">12179 6846 0,'25'0'109,"-25"25"-93,0 49 0,0-49-16,25 0 15,0 0 1,-25 24 0,0-24 15,0 0 31,0 0-30,0 0 46</inkml:trace>
  <inkml:trace contextRef="#ctx0" brushRef="#br0" timeOffset="23248.6986">12502 6772 0,'25'0'235,"0"0"-220,-1 0 16,1 24 32,-25 1-32,0 0-15,0 0 15,0 25 16,0-26-31,0 1 15,0 0-16,0 0-15,0 0 32,0-1-17,0 1 17,0-50 218,0 1-219,0-1-31,0 0 15,25 0 1,-25 0 47,0 1-48,25-1 1,-25 0-1,0 0 17,25 0-17,-25 0 1,24-24 0,1 24-1,-25 0 32,0 0 47,25 25-94,-50 25 250,0 0-235,25 0 32,-24-25-31,24 25 15,0-1-15,0 1 31,-25 0-16,25 0 0,0 0-15,0 0 78,25-25-63,-1 24-16,1-24 17,0 0-1,0 25-15,24-25-1,-24 25 1,0-25-1,25 0 1,-26 0 31</inkml:trace>
  <inkml:trace contextRef="#ctx0" brushRef="#br0" timeOffset="27077.9491">13172 4614 0,'0'49'78,"0"-24"-47,-25-25-15,0 50 0,25-26-1,-25 26 1,25 0-1,0-25 17,-25-1-17,25 1 1,-24 0-16,24 0 31,0 49-15,-25-74-16,25 25 15,0 25 17,0-26-1,0 26 0,0 0-31,0-26 16,0 1-1,0 0 17,0 0-17,0 0 17,0-1-17,25 1 79,-25 0-78,0 0-1,0 0 16,24-25-15,-24 24 0,25-24-1,-25 25 48,25 0-32,-25 0 16,0 0 0,25-25-32,-25 24 17,0 1-1,25 0 0,-1 0 16,1 0 0,0-25-16,-25 24-15,25-24-16,0 25 15,24-25 1,-24 25 15,25-25-15,-26 0 15,1 0-15,0 0-1,0 0 1,0 0 0,0 0-1,-1 0 1,1 0-16,0 0 16,25 0-1,-26 0 1,26 0-1,-25 0 1,0-25-16,-1 0 16,26 25-1,-25 0 1,24-74 0,-24 49-1,0 25 1,0-49-1,0 49 1,-1-50 0,1 25-1,-25 0 1,25 1 0,0 24-16,-25-50 15,0 25 1,0 0-1,25 1-15,-25-26 16,0 25 0,0-24-1,0-1 1,0 0-16,0 1 16,0 24 15,0 0 0,0-24-15,0-75-16,-25 74 15,0 0 1,0 50 0,0-49-1,1 49 1,-1-25-1,0 25-15,0-50 16,-24 25 0,49 1-1,-25 24 1,-50-50 0,75 25-1,-24 25 1,-26-49-1,-24-1 17,24 50-17,0 0-15,26-25 16,-1 25 0,-25-25-1,0 25 16,26 0-15,-1 0 0,0 0-1,0 0-15,0 0 16,1 0 0,-1 0-1,0 25 1,-25 0-1,50 0 1,-24 0-16,-1-1 16,0 1 15,25 0-15,0 0-1,-25 0 1,25-1 31,0 26-16,-25-25-15,25 49-1,0-49 1,0 0-1,0 0 1,0 0-16,0-1 16</inkml:trace>
  <inkml:trace contextRef="#ctx0" brushRef="#br0" timeOffset="35165.8492">6524 5904 0,'-25'0'31,"0"0"0,50 0 110,-25-25-126,25 25 1,25 0 0,-26 0-1,26-25-15,0 25 16,-1 0 0,1 0-1,49 0 1,-49 0-16,24 0 15,-49 0 1,24-25 0,1 25-16,0 0 15,-25 0 1,24 0 0,-24 0-1,0 0 1,-25-25-1</inkml:trace>
  <inkml:trace contextRef="#ctx0" brushRef="#br0" timeOffset="37317.6415">6797 6276 0,'0'-25'141,"0"0"-126,0 0-15,0-49 16,25 49 0,-25 0-1,24 25 1,-24-25-16,0 50 219,25 25-204,0-1 1,-25 26-16,25 24 16,-25-25-1,25 1 1,-1-1-1,-24-49 1,0 0-16,0 0 16,25-25-1,-25 24 1,-25-24 140,1 0-140,-1 0-1,0 0 17,0 0-32,0 0 31,50 0 235,25 0-266,-1 0 15,26 0 1,-50 0-1,-1 0 1,26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22T05:17:39.7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4763 9971 0,'49'0'1125,"1"0"-1125,-25 0 16,24 0 0,-24 0-1,25 0 1,-25 0-1,24 0-15,1 0 16,24 0 0,1 0-1,-1 0 1,149 0 0,-123 0-1,-1 0 1,-25 0-1,1-24-15,-26 24 16,26 0 0,-26 0-1,26-25 1,-26 25-16,1 0 16,24 0-1,-24 0 1,49 0-1,-49 0 1,24-25 0,-24 25-16,-1 0 31,1 0-31,-25 0 16,0 0 15,24 0 47,-24 0-62,25 0-1,49 0 1,-25 0-16,1 0 15,-1 0 1,1 0 0,-1 0-1,-24 0-15,-1 0 16,1 0 0,-25 0-1,-1 0 16,1 0-15,0 0 265,25 0-265,-1 0 0,50 0-1,-24 0 1,-1 0-1,1 0 1,24 0 0,149 0-1,-149 0 1,-24 0 0,49 25-1,99-25 1,-124 25-1,0-25 1,50 0 0,174 0-1,-199 0-15,0 24 16,0-24 0,-25 0-1,-25 25 1,50-25-1,-49 0 1,173 25 0,-174-25-1,1 25-15,-26 0 16,-24-25 0,74 0 421,-74 0-421,49 0-1,-24 0 1,24 0 0,1 0-1,148 0-15,-99 0 16,-25 0-1,-24 0 1,-1 0 0,1 0-16,-26 0 15,26 0 1,-26 0 0,1 0-1,-25 0 16,-1 0-15</inkml:trace>
  <inkml:trace contextRef="#ctx0" brushRef="#br0" timeOffset="4252.8712">3027 8086 0,'24'0'172,"1"0"-172,74 0 16,-49 0 15,0 0-15,74 0-1,-75 0-15,1 0 16,24 0 0,1 0-1,-26 0 1,26 0-16,-26 0 16,26 0-1,-1 0 1,1 0-1,-26 0 1,26 0-16,-1 0 16,0 0-1,1 0 1,-1 25-16,-24-25 16,-1 0-1,26 25 1,-26-25-1,150 25 1,-125-25-16,26 0 16,-26 0-1,25 0 1,-24 0 0,24 25-16,-25-25 15,1 24 1,-1-24-1,25 25-15,-49-25 16,24 25 0,1-25-1,24 0-15,-25 25 16,1-25 0,-26 25-1,1-25-15,0 0 16,-26 0-1,51 0 1,-50 0 15,-1 0-31,26 0 375,0 0-359,-1 0 0,1 0-16,-1-25 15,51 25 1,-1 0-1,50 0-15,-50 0 16,50-25 0,-25 25-1,74-25 1,1 0-16,49 25 16,0-49-1,25 24 1,-25 25-1,-25-25-15,0 25 16,-24 0 0,-51-25-1,-24 25-15,-49 0 16,-1 0 0,1 0-1,-26 0 1,-24 0-1,0 0 1,-25-24 47,74 24 358,-49 0-405,25 0 0,24 0-16,-49 0 15,25 0 1,-1 0 0,1 0-1,-1 0-15,26 0 16,-1 0-1,-24 0 1,24 0 0,-49 0-16,25 0 15,-26 0 1,26 0-16,-25 0 31,-25 24-15,25-24-1,-1 0 1</inkml:trace>
  <inkml:trace contextRef="#ctx0" brushRef="#br0" timeOffset="23084.2838">6003 14560 0,'25'0'188,"0"0"-173,-1 0 1,1 0 0,25 0 93,0 0-93,-1 0-16,-24 0 15,149 0 329,-75-24-344,-25 24 16,1 0-1,-1 0 1,-24-25 0,24 25-16,-24 0 15,24 0 1,-24-25-1,-1 0 1,26 25-16,-1 0 16,1 0-1,-1-25 1,0 25 0,1 0-16,-1-24 15,-24 24 1,24 0-1,-24-25-15,24 25 16,-24 0 0,-1 0-1,-24 0 1,50 0-16,-26 0 16,1 0-1,-25 0 1,24 0-1,1 0-15,0 0 16,-26 0 0,1 0-16,25 0 15,-1 0 1,-24 0 0,0 0-1,25 0-15,24 0 16,-24 0-1,-1 0 1,1 0 0,24 0-16,-24 0 15,24 0 1,-24 0 0,24 25-1,1-25-15,24 24 16,0-24-1,25 25 1,-25-25 0,50 0-1,-50 25 1,224 0 0,-249 0-16,1-25 15,-1 0 1,-74 24-1,25-24 1</inkml:trace>
  <inkml:trace contextRef="#ctx0" brushRef="#br0" timeOffset="25403.6233">5929 12650 0,'24'0'140,"26"0"-124,-25 0-1,49 0 1,1 0 0,-1 0-16,25 0 15,25 0 1,0 0 0,0 0-1,25 0 1,-25 0-1,25 0 1,-50 0-16,1 0 16,-26 0-1,25 0 1,50 0-16,-25 0 16,-25 0-1,50 0-15,-25 0 16,25 0-1,-25-24-15,25-1 16,-25 25 0,25 0-1,-25 0 1,49 0-16,1 0 16,0-25-1,-1 0 1,-74 25-16,-24 0 15,24 0 1,-25 0 0,-24 0-1,24 0-15,1 0 16,24 0 0,-24 0-1,-26 0-15,1 0 16,-25 0-1,-1 0 1,1 0 0,0 0-1,25 0 1,-26 0 0,1 0-16,25 0 15,-1 0 1,-24 0 15,0 0-31,0 0 16,0 0-1,24 0 1,-24 0 0,0 0-16,0 0 78,-1 0-47,1 0-15,0 0-1</inkml:trace>
  <inkml:trace contextRef="#ctx0" brushRef="#br0" timeOffset="33806.3853">4217 10592 0,'0'-25'94,"25"25"125,25 0-204,-1 0-15,-24 0 16,0 0-1,0 0 1,-1 0 0,-48 0 140,-26 0-140,25 0-1,-24 0 1,-1 0-16,0 0 15,1 0 1,-1 25 0,1-25-1,24 0 1,0 0 0,0 24-16,25 1 218,-50 50-186,26-1-32,24 0 15,0 1 1,-25 74-1,25 0-15,0 49 16,0-24 0,0-26-1,0 51 1,0-26-16,49 1 16,-49 0-1,0-50 1,25 0-16,-25-25 15,0 0 1,0-24 0,0-51-16,0 26 15,0 0 1,0-1 0,0 26-16,0-1 15,0-49 1,0 0-1,0 0 1,0 24 172,0 1-188,0-1 15,0 26 1,0 49-1,25 49 1,25 26-16,-1-26 16,1 51-1,0-100 1,-1 49-16,1-24 16,-1 0-1,1-75 1,-25 1-16,-25-26 15,25 1 1,-1-25 0,-24 0-1,0 0 17,75-25 249,49-50-266,25-25-15,620-148 16,-497 198 0,26 1-1,-25 24 1,0 0 0,0 0-1,49 0-15,25 0 16,-24 0-1,-50 49-15,-50-24 16,25 0 0,-99-25-1,74 25-15,-99-25 16,-25 0 0,-24 0-1,-26 0 1,-24 0-16,50 0 281,-1-25-265,75-25-1,24 25 1,51-49 0,24 24-1,-50 26 1,-24-1-16,-1 0 15,-49 25 1,-24 0-16,-26 0 16,-24 0-1,-1 0 1,-24 0 0,0 0 62,0 0-31,0 0-32,-1 0-15,26 0 16,0 0-1,24 0 1,-24 0 15,-1 0-15,-24 0 0,0-25-1,99 25 1,-75-25-1,-24 25 1,0 0-16,0-24 16,0-1-1,-1 25 1,1-25 0,-25-25 30,0-49-30,25-25 0,49-694-1,-74 644 1,0 75 0,0 74-1,0 0 1,0 0-1,0-49 1,0-75 0,25 25-1,-25-25-15,0 100 16,0-26 250,0 26-266,0-26 15,0-222 1,0 172-1,0 26 1,0 0 0,0 49-1,0-24-15,0 0 16,0-26 0,0 1-1,0 0 1,0 0-16,0 0 15,0 49 1,0 0 0,-25-24-1,25 24-15,0 25 16,0-49 0,0 24-16,0 26 15,0-26 1,0 25-1,0 0-15,-24 25 16,-1-24 125,-25-26-126,25 50 1,1 0 0,-1 0-1,-25 0 1,-24 0-16,-25-25 15,24 25 1,-74 0 0,1 0-16,-1 0 15,0 0 1,0 0 0,50 0-16,24 0 15,26 0 1,-26 0-1,1 0 1,24 0 0,-24 0-1,0 0-15,-1 0 16,-49 25 0,0-25-16,0 25 15,-25-25 1,25 0-1,25 0-15,0 0 16,24 0 0,1 0-1,24 0-15,25 0 16,-24 0 265,-1 0-265,-272-75-1,148 26 1,50 24 0,-25 0-16,25 0 15,-49 25 1,24-24 0,0 24-1,0 0-15,25 0 16,-25-25-1,50 25 1,0 0 0,-25-25-16,25 25 15,-1-25 1,1 25 0,-50 0-16,50-25 15,25 25 1,-1 0-16,-24 0 15,25 0 1,-1 0 0,1 0-1,24 0-15,-24 0 16,24 0 0,1 0-1,-26 0 1,1 25-16,24 0 15,1-25 1,-1 25 0,0-25-1,26 0-15,-1 25 16,0-25 0,0 0-1,0 24 1,1-24-1,-1 0 1,0 0 0,-25 25-16,26-25 15,-1 0 1,0 25 0,-49-25-16,49 0 15,-25 0 1,25 25-1,-24-25 1,-1 25-16,25-25 16,0 0-1,1 0 1,-1 0 0,0 24-16,-25-24 375,26 0-344,-1 0 0,0 0-31,0 0 47,0 0 15,1 0-46,-1 0 0,0 0-1,0 0 32,-24 0 94,24 0-110,25-24 141</inkml:trace>
  <inkml:trace contextRef="#ctx0" brushRef="#br0" timeOffset="41276.0103">19596 7268 0,'0'-25'31,"0"0"47,0 75-31,0-1-47,0 1 16,0 24 0,0 26-1,0-1 1,0 50-1,0-50-15,0 25 16,-25-50 0,25 26-1,0-26 1,0 25-16,0-24 16,0 24-1,0 0 1,0-25-16,0 1 15,0-1 1,0 75 0,0-74-1,0-1 1,0 0-16,0-24 16,0 24-1,0 1 1,0-1-16,0 1 15,0-26 1,0 50 0,0-24-1,0-1-15,0 1 16,0-1 0,0 1-1,0-26 1,0 26-16,0-26 15,0-24 1,0 25 0,0-26-1,0 1 17,0 0-17,25 0 1,-25 0 31,0 24-32,0-24 17,0 0-17,0 0-15,0-1 16,0 1-1,0 0 1,0 25-16,0-26 16,25-24-1,-25 25 1,0 0 0,25-25-1,-25 25 1,0 0-1,0-1 407,0 76-406,0-51 0,0-24-1,0 0 1,0 0-1,0-1 1,0 1 15,0 0 16,0 0-31,0 0-16</inkml:trace>
  <inkml:trace contextRef="#ctx0" brushRef="#br0" timeOffset="43676.8054">19596 7243 0,'0'0'0,"0"-74"15,0 49 1,-25 25 0,25-25 15,0 0 156,0 0 48,0-24-157,0 24-62,0 0-1,75 25 173,-26-25-173,26 25 1,24 0 0,-25 0-1,26 0 1,197 0-1,-198 0-15,25 0 16,50 0 0,25 0-1,-1 0 1,0 0-16,1 0 16,24 0-1,50 0 1,-50-24-16,0-1 15,-24 0 1,-100 25 0,-25 0-1,-49 0 1,0-25 15</inkml:trace>
  <inkml:trace contextRef="#ctx0" brushRef="#br0" timeOffset="45865.1696">19571 6970 0,'-25'0'141,"1"0"-94,-26-25-32,-24 25 1,24-49 0,-24 24-1,-199-74-15,124 49 16,25-24-1,-25-1 1,-49 1 0,24-1-16,0-24 15,26 25 1,24-1 0,24 1-1,-24 49-15,75-49 16,24 74-1,0 0 1,25-25 0</inkml:trace>
  <inkml:trace contextRef="#ctx0" brushRef="#br0" timeOffset="47994.922">17835 6623 0,'0'99'140,"0"-49"-108,0-26-17,0 1-15,0 25 16,0-25 0,0 0-1,0-1 79,25-24 0,0 0-79,-1 0 32,1 0 297,-25-24-328</inkml:trace>
  <inkml:trace contextRef="#ctx0" brushRef="#br0" timeOffset="49671.9581">17810 6375 0,'-25'0'500</inkml:trace>
  <inkml:trace contextRef="#ctx0" brushRef="#br0" timeOffset="52191.2165">18430 6102 0,'0'25'31,"0"-50"79,0 0-95,0 0-15,25 1 32,0 24-17,-25-25 1,25 25 218,-1 49-218,1 1 0,-25-25-1,25 24 1,0 26-1,0-26 1,-25-24 0,0 0-1,0 25 1,0-26 0,0 1 15,0 0-16,0 0 1,0 0 0,0-1 31,-25-24-1,-25 0 1,25 0-15,25-49 46,0 24-63,0 0 32,0 0-31,0 1-1,0-1 17,0-25-1,0 25-15,0 1-1,25-1 1,-25 0 62,25 25-62,0-25 46,0 25-15,-1-49-31,51 24-16,-75 0 15</inkml:trace>
  <inkml:trace contextRef="#ctx0" brushRef="#br0" timeOffset="52872.1544">18529 5829 0</inkml:trace>
  <inkml:trace contextRef="#ctx0" brushRef="#br0" timeOffset="54328.3037">19249 7268 0,'0'49'78,"0"1"-62,0 0-1,0 24 1,0-49-16,0 24 16,0-24-1,0 0 32,-25-25 31</inkml:trace>
  <inkml:trace contextRef="#ctx0" brushRef="#br0" timeOffset="56292.7905">19125 8285 0,'0'-25'172,"25"25"-157,-1 0 48,1 0-32,25 0-31,-25 0 16,-25 50-1,24-26 1,-24 1-1,0 0 1,0 0 0,0 0-1,0-1 1,0 1 15,0 0-15,-24-25-1,24 25 17,-25 0-32,0-25 15,0 0 17,25 24-32,-25-24 15,1 0 32,24 25-47,-25-25 63,50 0 124,24 0-171,1 0-1,-25 0 1,-1 0 0,1 0 15,-25 25-16,50-25 95,-50 25-110,25-25 15</inkml:trace>
  <inkml:trace contextRef="#ctx0" brushRef="#br0" timeOffset="60171.0356">19026 9128 0,'0'-25'375,"0"-24"-360,24 24 1,-24 0 0,25 25-1,0 0 16,0 0 16,0 0-31,-1 0 15,1 25 0,-25 0 1,0 0-1,0-1 0,0 1 16,0 0-16,0 25-15,0-26 0,0 1-1,0 0 32,-25-25 0,50 0 203,0 0-203,0 0 47,0 0-79,-25 25 48,24-25-32,-24 25-15,0-1-1,0 1 79,0 0-47,-24-25 0,-1 25-16,-25-25-31,25 0 31,1 0-15,-1 0-16,0 0 687,0 0-609,0 0-46,1 0 77</inkml:trace>
  <inkml:trace contextRef="#ctx0" brushRef="#br0" timeOffset="62801.4659">19100 9847 0,'0'75'109,"-50"123"-93,26-148-1,-1 0 1,25 24 0,0-49-1,49-25 188,1 0-203,-25 0 16,0 0 0,-1 0-1,1 0 32,-25-25 31,0 0-46,25 0-1,-25 1-16,0-1 1,0 0 62,0-25-78,0 1 16,0 24 15,0 50 219,0 49-234,0-24-16,-25 24 15,25 1 1,0 49 0,0-100-1,0 26 1,0-25-16,0 0 47</inkml:trace>
  <inkml:trace contextRef="#ctx0" brushRef="#br0" timeOffset="64785.9566">19050 10914 0,'0'25'156,"0"0"-140,-24 24-16,24-24 16,0 0-1,0 0 1,24-25 156,1 0-157,0 0 1,0 0 62,0 0-62,-1 0-1,1 0 17,0 0-17,-25 24 32,0 1-31,0 0 15,0 0-15,0 0-1,0 0 32,0-1-16,0 1-15,-25-25 0,0 25-1,1-25 1,-26 0 0,25 0-1,0 0 1,1 0-16</inkml:trace>
  <inkml:trace contextRef="#ctx0" brushRef="#br0" timeOffset="65766.5824">19050 10939 0,'0'-25'47,"25"25"46,25 0-77,-25 0-16,-1-25 16,26 25-1,-25 0 1,0 0 0</inkml:trace>
  <inkml:trace contextRef="#ctx0" brushRef="#br0" timeOffset="80584.0924">7318 10021 0,'0'0'0,"25"0"204,49 0-204,-24 0 15,49 0 1,-25 0-1,50 0 1,0 0-16,0 25 16,0 0-1,-49-25 1,-26 0 0,26 0-1,123 25-15,-123-25 16,-1 0-1,0 0 1,-24 0 0,-25 0-1,0 0 1,24 0-16,-24 0 16,0 0-1,0 0 16,-1 0 1</inkml:trace>
  <inkml:trace contextRef="#ctx0" brushRef="#br0" timeOffset="95479.8674">6425 11708 0,'25'0'141,"24"0"-141,1 0 16,24 0-1,1 0 1,-1 0-1,0 0 1,-24 0-16,0-25 16,24 25-1,-24 0 1,24 0-16,1 0 16,-26 0-1,26 0 1,-51 0-16,26 0 15,0 0 1,-1 0 0,-24 0-16,0 0 15,0 0 1,24 0 0,-49-25-1,25 25-15,0 0 31,49-25 235,224-24-250,-174 24-1,25 0 1,24 25 0,-49-25-1,174 25 1,-149 0-1,-50-24-15,50-1 16,-75 25 0,26 0-1,-1 0 1,-25 0-16,1-25 16,24 25-1,-25-25-15,1 25 16,-1 0-1,0-25 1,-24 25-16,0 0 16,-1 0-1,-24 0 1,0 0 0,25 0-16,-26 0 15,1 0 1,0 0-1,0 0 1,24 0 15,-24 0-15,0 0-16,0 0 16,24 0 15,-24 0-16,25 0 1,-25 0 0,-1 0-1,1 0 1,0 25 15,25 0 63,-26-25-78,1 0 15,0 0-16,0 25 1</inkml:trace>
  <inkml:trace contextRef="#ctx0" brushRef="#br0" timeOffset="97228.9302">9674 12526 0,'0'0'0,"-25"0"32,100 0 171,98 0-188,-73 0 1,-26 0 0,25 0-1,-49 0 1,-1 0-1,1 0-15,-25 0 16,0 0 31</inkml:trace>
  <inkml:trace contextRef="#ctx0" brushRef="#br0" timeOffset="102946.9964">9749 14560 0,'0'0'0,"24"0"312,26 0-280,0 0-1,-26 0-31,1 0 16,0 0-1,25 0 1,-1 0-1,1 0-15,-1 0 16,1 0 0,0 0-1,24 0 1,-49 0-16,0 0 16,0 0-1,24 25 1,-24-25-1,25 0 1,-26 0 15,1 0 63,0 0-63,0 0 1,0 0-1,-1 0 0,1 0-31,0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22T05:17:39.7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4763 9971 0,'49'0'1125,"1"0"-1125,-25 0 16,24 0 0,-24 0-1,25 0 1,-25 0-1,24 0-15,1 0 16,24 0 0,1 0-1,-1 0 1,149 0 0,-123 0-1,-1 0 1,-25 0-1,1-24-15,-26 24 16,26 0 0,-26 0-1,26-25 1,-26 25-16,1 0 16,24 0-1,-24 0 1,49 0-1,-49 0 1,24-25 0,-24 25-16,-1 0 31,1 0-31,-25 0 16,0 0 15,24 0 47,-24 0-62,25 0-1,49 0 1,-25 0-16,1 0 15,-1 0 1,1 0 0,-1 0-1,-24 0-15,-1 0 16,1 0 0,-25 0-1,-1 0 16,1 0-15,0 0 265,25 0-265,-1 0 0,50 0-1,-24 0 1,-1 0-1,1 0 1,24 0 0,149 0-1,-149 0 1,-24 0 0,49 25-1,99-25 1,-124 25-1,0-25 1,50 0 0,174 0-1,-199 0-15,0 24 16,0-24 0,-25 0-1,-25 25 1,50-25-1,-49 0 1,173 25 0,-174-25-1,1 25-15,-26 0 16,-24-25 0,74 0 421,-74 0-421,49 0-1,-24 0 1,24 0 0,1 0-1,148 0-15,-99 0 16,-25 0-1,-24 0 1,-1 0 0,1 0-16,-26 0 15,26 0 1,-26 0 0,1 0-1,-25 0 16,-1 0-15</inkml:trace>
  <inkml:trace contextRef="#ctx0" brushRef="#br0" timeOffset="4252.8712">3027 8086 0,'24'0'172,"1"0"-172,74 0 16,-49 0 15,0 0-15,74 0-1,-75 0-15,1 0 16,24 0 0,1 0-1,-26 0 1,26 0-16,-26 0 16,26 0-1,-1 0 1,1 0-1,-26 0 1,26 0-16,-1 0 16,0 0-1,1 0 1,-1 25-16,-24-25 16,-1 0-1,26 25 1,-26-25-1,150 25 1,-125-25-16,26 0 16,-26 0-1,25 0 1,-24 0 0,24 25-16,-25-25 15,1 24 1,-1-24-1,25 25-15,-49-25 16,24 25 0,1-25-1,24 0-15,-25 25 16,1-25 0,-26 25-1,1-25-15,0 0 16,-26 0-1,51 0 1,-50 0 15,-1 0-31,26 0 375,0 0-359,-1 0 0,1 0-16,-1-25 15,51 25 1,-1 0-1,50 0-15,-50 0 16,50-25 0,-25 25-1,74-25 1,1 0-16,49 25 16,0-49-1,25 24 1,-25 25-1,-25-25-15,0 25 16,-24 0 0,-51-25-1,-24 25-15,-49 0 16,-1 0 0,1 0-1,-26 0 1,-24 0-1,0 0 1,-25-24 47,74 24 358,-49 0-405,25 0 0,24 0-16,-49 0 15,25 0 1,-1 0 0,1 0-1,-1 0-15,26 0 16,-1 0-1,-24 0 1,24 0 0,-49 0-16,25 0 15,-26 0 1,26 0-16,-25 0 31,-25 24-15,25-24-1,-1 0 1</inkml:trace>
  <inkml:trace contextRef="#ctx0" brushRef="#br0" timeOffset="23084.2838">6003 14560 0,'25'0'188,"0"0"-173,-1 0 1,1 0 0,25 0 93,0 0-93,-1 0-16,-24 0 15,149 0 329,-75-24-344,-25 24 16,1 0-1,-1 0 1,-24-25 0,24 25-16,-24 0 15,24 0 1,-24-25-1,-1 0 1,26 25-16,-1 0 16,1 0-1,-1-25 1,0 25 0,1 0-16,-1-24 15,-24 24 1,24 0-1,-24-25-15,24 25 16,-24 0 0,-1 0-1,-24 0 1,50 0-16,-26 0 16,1 0-1,-25 0 1,24 0-1,1 0-15,0 0 16,-26 0 0,1 0-16,25 0 15,-1 0 1,-24 0 0,0 0-1,25 0-15,24 0 16,-24 0-1,-1 0 1,1 0 0,24 0-16,-24 0 15,24 0 1,-24 0 0,24 25-1,1-25-15,24 24 16,0-24-1,25 25 1,-25-25 0,50 0-1,-50 25 1,224 0 0,-249 0-16,1-25 15,-1 0 1,-74 24-1,25-24 1</inkml:trace>
  <inkml:trace contextRef="#ctx0" brushRef="#br0" timeOffset="25403.6233">5929 12650 0,'24'0'140,"26"0"-124,-25 0-1,49 0 1,1 0 0,-1 0-16,25 0 15,25 0 1,0 0 0,0 0-1,25 0 1,-25 0-1,25 0 1,-50 0-16,1 0 16,-26 0-1,25 0 1,50 0-16,-25 0 16,-25 0-1,50 0-15,-25 0 16,25 0-1,-25-24-15,25-1 16,-25 25 0,25 0-1,-25 0 1,49 0-16,1 0 16,0-25-1,-1 0 1,-74 25-16,-24 0 15,24 0 1,-25 0 0,-24 0-1,24 0-15,1 0 16,24 0 0,-24 0-1,-26 0-15,1 0 16,-25 0-1,-1 0 1,1 0 0,0 0-1,25 0 1,-26 0 0,1 0-16,25 0 15,-1 0 1,-24 0 15,0 0-31,0 0 16,0 0-1,24 0 1,-24 0 0,0 0-16,0 0 78,-1 0-47,1 0-15,0 0-1</inkml:trace>
  <inkml:trace contextRef="#ctx0" brushRef="#br0" timeOffset="33806.3853">4217 10592 0,'0'-25'94,"25"25"125,25 0-204,-1 0-15,-24 0 16,0 0-1,0 0 1,-1 0 0,-48 0 140,-26 0-140,25 0-1,-24 0 1,-1 0-16,0 0 15,1 0 1,-1 25 0,1-25-1,24 0 1,0 0 0,0 24-16,25 1 218,-50 50-186,26-1-32,24 0 15,0 1 1,-25 74-1,25 0-15,0 49 16,0-24 0,0-26-1,0 51 1,0-26-16,49 1 16,-49 0-1,0-50 1,25 0-16,-25-25 15,0 0 1,0-24 0,0-51-16,0 26 15,0 0 1,0-1 0,0 26-16,0-1 15,0-49 1,0 0-1,0 0 1,0 24 172,0 1-188,0-1 15,0 26 1,0 49-1,25 49 1,25 26-16,-1-26 16,1 51-1,0-100 1,-1 49-16,1-24 16,-1 0-1,1-75 1,-25 1-16,-25-26 15,25 1 1,-1-25 0,-24 0-1,0 0 17,75-25 249,49-50-266,25-25-15,620-148 16,-497 198 0,26 1-1,-25 24 1,0 0 0,0 0-1,49 0-15,25 0 16,-24 0-1,-50 49-15,-50-24 16,25 0 0,-99-25-1,74 25-15,-99-25 16,-25 0 0,-24 0-1,-26 0 1,-24 0-16,50 0 281,-1-25-265,75-25-1,24 25 1,51-49 0,24 24-1,-50 26 1,-24-1-16,-1 0 15,-49 25 1,-24 0-16,-26 0 16,-24 0-1,-1 0 1,-24 0 0,0 0 62,0 0-31,0 0-32,-1 0-15,26 0 16,0 0-1,24 0 1,-24 0 15,-1 0-15,-24 0 0,0-25-1,99 25 1,-75-25-1,-24 25 1,0 0-16,0-24 16,0-1-1,-1 25 1,1-25 0,-25-25 30,0-49-30,25-25 0,49-694-1,-74 644 1,0 75 0,0 74-1,0 0 1,0 0-1,0-49 1,0-75 0,25 25-1,-25-25-15,0 100 16,0-26 250,0 26-266,0-26 15,0-222 1,0 172-1,0 26 1,0 0 0,0 49-1,0-24-15,0 0 16,0-26 0,0 1-1,0 0 1,0 0-16,0 0 15,0 49 1,0 0 0,-25-24-1,25 24-15,0 25 16,0-49 0,0 24-16,0 26 15,0-26 1,0 25-1,0 0-15,-24 25 16,-1-24 125,-25-26-126,25 50 1,1 0 0,-1 0-1,-25 0 1,-24 0-16,-25-25 15,24 25 1,-74 0 0,1 0-16,-1 0 15,0 0 1,0 0 0,50 0-16,24 0 15,26 0 1,-26 0-1,1 0 1,24 0 0,-24 0-1,0 0-15,-1 0 16,-49 25 0,0-25-16,0 25 15,-25-25 1,25 0-1,25 0-15,0 0 16,24 0 0,1 0-1,24 0-15,25 0 16,-24 0 265,-1 0-265,-272-75-1,148 26 1,50 24 0,-25 0-16,25 0 15,-49 25 1,24-24 0,0 24-1,0 0-15,25 0 16,-25-25-1,50 25 1,0 0 0,-25-25-16,25 25 15,-1-25 1,1 25 0,-50 0-16,50-25 15,25 25 1,-1 0-16,-24 0 15,25 0 1,-1 0 0,1 0-1,24 0-15,-24 0 16,24 0 0,1 0-1,-26 0 1,1 25-16,24 0 15,1-25 1,-1 25 0,0-25-1,26 0-15,-1 25 16,0-25 0,0 0-1,0 24 1,1-24-1,-1 0 1,0 0 0,-25 25-16,26-25 15,-1 0 1,0 25 0,-49-25-16,49 0 15,-25 0 1,25 25-1,-24-25 1,-1 25-16,25-25 16,0 0-1,1 0 1,-1 0 0,0 24-16,-25-24 375,26 0-344,-1 0 0,0 0-31,0 0 47,0 0 15,1 0-46,-1 0 0,0 0-1,0 0 32,-24 0 94,24 0-110,25-24 141</inkml:trace>
  <inkml:trace contextRef="#ctx0" brushRef="#br0" timeOffset="41276.0103">19596 7268 0,'0'-25'31,"0"0"47,0 75-31,0-1-47,0 1 16,0 24 0,0 26-1,0-1 1,0 50-1,0-50-15,0 25 16,-25-50 0,25 26-1,0-26 1,0 25-16,0-24 16,0 24-1,0 0 1,0-25-16,0 1 15,0-1 1,0 75 0,0-74-1,0-1 1,0 0-16,0-24 16,0 24-1,0 1 1,0-1-16,0 1 15,0-26 1,0 50 0,0-24-1,0-1-15,0 1 16,0-1 0,0 1-1,0-26 1,0 26-16,0-26 15,0-24 1,0 25 0,0-26-1,0 1 17,0 0-17,25 0 1,-25 0 31,0 24-32,0-24 17,0 0-17,0 0-15,0-1 16,0 1-1,0 0 1,0 25-16,0-26 16,25-24-1,-25 25 1,0 0 0,25-25-1,-25 25 1,0 0-1,0-1 407,0 76-406,0-51 0,0-24-1,0 0 1,0 0-1,0-1 1,0 1 15,0 0 16,0 0-31,0 0-16</inkml:trace>
  <inkml:trace contextRef="#ctx0" brushRef="#br0" timeOffset="43676.8054">19596 7243 0,'0'0'0,"0"-74"15,0 49 1,-25 25 0,25-25 15,0 0 156,0 0 48,0-24-157,0 24-62,0 0-1,75 25 173,-26-25-173,26 25 1,24 0 0,-25 0-1,26 0 1,197 0-1,-198 0-15,25 0 16,50 0 0,25 0-1,-1 0 1,0 0-16,1 0 16,24 0-1,50 0 1,-50-24-16,0-1 15,-24 0 1,-100 25 0,-25 0-1,-49 0 1,0-25 15</inkml:trace>
  <inkml:trace contextRef="#ctx0" brushRef="#br0" timeOffset="45865.1696">19571 6970 0,'-25'0'141,"1"0"-94,-26-25-32,-24 25 1,24-49 0,-24 24-1,-199-74-15,124 49 16,25-24-1,-25-1 1,-49 1 0,24-1-16,0-24 15,26 25 1,24-1 0,24 1-1,-24 49-15,75-49 16,24 74-1,0 0 1,25-25 0</inkml:trace>
  <inkml:trace contextRef="#ctx0" brushRef="#br0" timeOffset="47994.922">17835 6623 0,'0'99'140,"0"-49"-108,0-26-17,0 1-15,0 25 16,0-25 0,0 0-1,0-1 79,25-24 0,0 0-79,-1 0 32,1 0 297,-25-24-328</inkml:trace>
  <inkml:trace contextRef="#ctx0" brushRef="#br0" timeOffset="49671.9581">17810 6375 0,'-25'0'500</inkml:trace>
  <inkml:trace contextRef="#ctx0" brushRef="#br0" timeOffset="52191.2165">18430 6102 0,'0'25'31,"0"-50"79,0 0-95,0 0-15,25 1 32,0 24-17,-25-25 1,25 25 218,-1 49-218,1 1 0,-25-25-1,25 24 1,0 26-1,0-26 1,-25-24 0,0 0-1,0 25 1,0-26 0,0 1 15,0 0-16,0 0 1,0 0 0,0-1 31,-25-24-1,-25 0 1,25 0-15,25-49 46,0 24-63,0 0 32,0 0-31,0 1-1,0-1 17,0-25-1,0 25-15,0 1-1,25-1 1,-25 0 62,25 25-62,0-25 46,0 25-15,-1-49-31,51 24-16,-75 0 15</inkml:trace>
  <inkml:trace contextRef="#ctx0" brushRef="#br0" timeOffset="52872.1544">18529 5829 0</inkml:trace>
  <inkml:trace contextRef="#ctx0" brushRef="#br0" timeOffset="54328.3037">19249 7268 0,'0'49'78,"0"1"-62,0 0-1,0 24 1,0-49-16,0 24 16,0-24-1,0 0 32,-25-25 31</inkml:trace>
  <inkml:trace contextRef="#ctx0" brushRef="#br0" timeOffset="56292.7905">19125 8285 0,'0'-25'172,"25"25"-157,-1 0 48,1 0-32,25 0-31,-25 0 16,-25 50-1,24-26 1,-24 1-1,0 0 1,0 0 0,0 0-1,0-1 1,0 1 15,0 0-15,-24-25-1,24 25 17,-25 0-32,0-25 15,0 0 17,25 24-32,-25-24 15,1 0 32,24 25-47,-25-25 63,50 0 124,24 0-171,1 0-1,-25 0 1,-1 0 0,1 0 15,-25 25-16,50-25 95,-50 25-110,25-25 15</inkml:trace>
  <inkml:trace contextRef="#ctx0" brushRef="#br0" timeOffset="60171.0356">19026 9128 0,'0'-25'375,"0"-24"-360,24 24 1,-24 0 0,25 25-1,0 0 16,0 0 16,0 0-31,-1 0 15,1 25 0,-25 0 1,0 0-1,0-1 0,0 1 16,0 0-16,0 25-15,0-26 0,0 1-1,0 0 32,-25-25 0,50 0 203,0 0-203,0 0 47,0 0-79,-25 25 48,24-25-32,-24 25-15,0-1-1,0 1 79,0 0-47,-24-25 0,-1 25-16,-25-25-31,25 0 31,1 0-15,-1 0-16,0 0 687,0 0-609,0 0-46,1 0 77</inkml:trace>
  <inkml:trace contextRef="#ctx0" brushRef="#br0" timeOffset="62801.4659">19100 9847 0,'0'75'109,"-50"123"-93,26-148-1,-1 0 1,25 24 0,0-49-1,49-25 188,1 0-203,-25 0 16,0 0 0,-1 0-1,1 0 32,-25-25 31,0 0-46,25 0-1,-25 1-16,0-1 1,0 0 62,0-25-78,0 1 16,0 24 15,0 50 219,0 49-234,0-24-16,-25 24 15,25 1 1,0 49 0,0-100-1,0 26 1,0-25-16,0 0 47</inkml:trace>
  <inkml:trace contextRef="#ctx0" brushRef="#br0" timeOffset="64785.9566">19050 10914 0,'0'25'156,"0"0"-140,-24 24-16,24-24 16,0 0-1,0 0 1,24-25 156,1 0-157,0 0 1,0 0 62,0 0-62,-1 0-1,1 0 17,0 0-17,-25 24 32,0 1-31,0 0 15,0 0-15,0 0-1,0 0 32,0-1-16,0 1-15,-25-25 0,0 25-1,1-25 1,-26 0 0,25 0-1,0 0 1,1 0-16</inkml:trace>
  <inkml:trace contextRef="#ctx0" brushRef="#br0" timeOffset="65766.5824">19050 10939 0,'0'-25'47,"25"25"46,25 0-77,-25 0-16,-1-25 16,26 25-1,-25 0 1,0 0 0</inkml:trace>
  <inkml:trace contextRef="#ctx0" brushRef="#br0" timeOffset="80584.0924">7318 10021 0,'0'0'0,"25"0"204,49 0-204,-24 0 15,49 0 1,-25 0-1,50 0 1,0 0-16,0 25 16,0 0-1,-49-25 1,-26 0 0,26 0-1,123 25-15,-123-25 16,-1 0-1,0 0 1,-24 0 0,-25 0-1,0 0 1,24 0-16,-24 0 16,0 0-1,0 0 16,-1 0 1</inkml:trace>
  <inkml:trace contextRef="#ctx0" brushRef="#br0" timeOffset="95479.8674">6425 11708 0,'25'0'141,"24"0"-141,1 0 16,24 0-1,1 0 1,-1 0-1,0 0 1,-24 0-16,0-25 16,24 25-1,-24 0 1,24 0-16,1 0 16,-26 0-1,26 0 1,-51 0-16,26 0 15,0 0 1,-1 0 0,-24 0-16,0 0 15,0 0 1,24 0 0,-49-25-1,25 25-15,0 0 31,49-25 235,224-24-250,-174 24-1,25 0 1,24 25 0,-49-25-1,174 25 1,-149 0-1,-50-24-15,50-1 16,-75 25 0,26 0-1,-1 0 1,-25 0-16,1-25 16,24 25-1,-25-25-15,1 25 16,-1 0-1,0-25 1,-24 25-16,0 0 16,-1 0-1,-24 0 1,0 0 0,25 0-16,-26 0 15,1 0 1,0 0-1,0 0 1,24 0 15,-24 0-15,0 0-16,0 0 16,24 0 15,-24 0-16,25 0 1,-25 0 0,-1 0-1,1 0 1,0 25 15,25 0 63,-26-25-78,1 0 15,0 0-16,0 25 1</inkml:trace>
  <inkml:trace contextRef="#ctx0" brushRef="#br0" timeOffset="97228.9302">9674 12526 0,'0'0'0,"-25"0"32,100 0 171,98 0-188,-73 0 1,-26 0 0,25 0-1,-49 0 1,-1 0-1,1 0-15,-25 0 16,0 0 31</inkml:trace>
  <inkml:trace contextRef="#ctx0" brushRef="#br0" timeOffset="102946.9964">9749 14560 0,'0'0'0,"24"0"312,26 0-280,0 0-1,-26 0-31,1 0 16,0 0-1,25 0 1,-1 0-1,1 0-15,-1 0 16,1 0 0,0 0-1,24 0 1,-49 0-16,0 0 16,0 0-1,24 25 1,-24-25-1,25 0 1,-26 0 15,1 0 63,0 0-63,0 0 1,0 0-1,-1 0 0,1 0-31,0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22T05:21:50.7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19869 6548 0,'0'-24'31,"0"-1"-15,0 0 15,0 0 0,0 50 79,0 0-95,0 0 173,0-1-188,0 1 31,0 0 47,0 0-46,0 0-17,0-1 16,0 1 1,0 0 46</inkml:trace>
  <inkml:trace contextRef="#ctx0" brushRef="#br0" timeOffset="3836.4503">20315 6548 0,'0'0'0,"-24"0"375,24-24-125,24-1-250,1 25 15,25 0 142,-25 0-142,-1 0 157,-24 25-156,0-1 15,0 1 0,0 0-31,0 0 47,0 0-16,0-1 16,0 1-16,-24-25-15,24 25 0,-25-25-1,0 25 17,0-25-1,0 0 31,25 25-46,50-25 234,-25 0-234,0 0-16,-1 0 15,1 0 1,0 24-16,0-24 125,0 0 359,-1 0-453,1 0-15,0 0 31</inkml:trace>
  <inkml:trace contextRef="#ctx0" brushRef="#br0" timeOffset="7819.6577">20886 6499 0,'25'0'203,"0"0"-172,-1 0 16,1 0 63,0 0-95,0 0 32,-25 25 125,0 24-156,0-24 31,0 0 15,0 0-31,-25-25 1,25 24-17,-25-24 16,0 0 16,50 0 313,0 0-329,0 0 0,0 0 47,-1 0-31,1 0 31,-25 25-46,25-25-17,0 25 16,-25 0 32,0 0 15,-25-1-47,0-24 1,25 25-17,-25 0 16,1-25 1,-1 0-17,0 0 1,0 0 15,0 0 16,1 0 16,-1 0-48,0 0 1,-25-25-1,25 25 1,25-25 156</inkml:trace>
  <inkml:trace contextRef="#ctx0" brushRef="#br0" timeOffset="11801.5456">21382 6474 0,'0'74'250,"0"-24"-234,0 0 0,0-1-1,0-24 32,25-25 47,0 0-79,-1 0 1,1 0 0,25 0-1,-1-25 1,-24 25 0,25-49-16,-50 24 15,25 25 1,-25-25 93,0 0 79,-25 0 155,25 1-327,-25 24 0,0 0-1,25-25 1,0 74 375,0-24-391,0 0 15,0 0 1,0 24-1,0-24 1,0 0 0,0 0-1,0 24 17,0-24-17,0 0 16,0 0 1,0 0-1,0 0 16</inkml:trace>
  <inkml:trace contextRef="#ctx0" brushRef="#br0" timeOffset="14191.7056">21977 6499 0,'0'25'172,"0"-1"-141,0 26 1,0-25-17,0 0 16,25-25 235,0 0-250,0 0 15,0 0 16,-1 0-16,1 0 16,-25 24 15,0 1 48,0 0-63,0 0 15,0 0-15,0-1 0,-25-24-31,1 0-1,24 25 1,-25-25 31,0 0-32,0 0 17</inkml:trace>
  <inkml:trace contextRef="#ctx0" brushRef="#br0" timeOffset="16849.3615">22002 6474 0,'-74'50'297,"98"-50"47,26 0-328,-25 0-1,0 0-15,0 0 32,-1 0 14,1 0-30,0 0 47,0 0-32,0 0 16,-1 0-32,1 0 1,0 0 15,0-25 141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24T03:55:53.0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19720 7218 0,'0'-25'0,"25"25"31,-25-24-15,0 48 406,0 1-407,0 50 1,0 24-16,-25 50 16,25-50-1,0 0 1,-25 50-1,25-100 1,0-24-16,0 25 16,0 24-1,-25-24 1,25-25 0,0 0-1,0 24 1,0-24 15,0 25-15,0-1-1,0-24-15,0 25 16,0-1 0,0 1-1,0-25 1,0 24 218,0 1-218,0 49-1,-24 124-15,-1-24 16,-25 396 0,25-397-1,25-49 1,0-25 0,0-49-1,0 24-15,0-49 16,0 24-1,0 0 1,0 1 0,0-1-1,0 50 1,0-74-16,0-25 16,0 24-1,0 1 1,0-1-1,0 1 1,0-25 0,0 0-1,50-25 313,0 0-312,24 0 0,0 0-1,100 0 1,-75 0-16,-24 0 16,-1 0-1,1 0 1,-26 0-1,1 0 1,-25 0 0,123 0-1,-123-25-15,25 25 16,-1-25 0,26 0-1,-26 25 1,1 0-1,-25 0 1,25 0-16,-1 0 16,26 0-1,-1-25 1,0 25 0,1 0-1,-26-24-15,100 24 16,-74 0-1,-26 0 1,26 0 0,-51 0-1,76 0 1,-51 0 0,-24 0-1,0 0-15,0 0 31,-1 0-15,1 0 31,0 0-31,0 0 15,-25-100 313,25 26-329,0 0 1,-25-1-1,24 1 1,-24-1 0,0 26-1,0-26 1,25-98 0,-25 123-16,0-24 15,0 24 1,0-24-1,0-1 1,0 26-16,0-26 16,0 1-1,0-50 1,0 25 0,0-50-1,0 74-15,0 26 16,0-1-1,0 25 1,0-24-16,0-1 16,0-24-1,25-1 1,-25 1-16,25 24 31,-25 25-15,0-49-1,0 49 220,0-24-220,0-26 1,0 1 0,0-174-1,0 173 1,0 1 0,0 24-16,0 1 15,0 24 1,25-25-1,-25-24 1,0 24-16,0-24 16,0-1-1,0 26 1,24 24 0,-24-25-1,0 26 1,0-76-16,0 76 15,0-1 1,0 0 140,0 0-93,0 0-63,0 1 15,0-26 17,0 25-1,0-24-15,0 24-1,0 0 1,-49 25 281,-1 0-282,25 0 1,1 0-16,-26 0 16,0 0-1,1-25 16,24 25-15,0 0 15,0 0-15,0 0 0,1 0-1,-1 0 32,0 0-47,0 0 31,0 0-15,-24 0 15,24 0-15,0 0-1,-24 0 1,24 0 0,-50 0-16,51 0 15,-26 0 1,25 0 0,-24 0-1,-1-25 1,25 25-1,-24 0 1,-1 0-16,-24 0 16,24 0-1,25 0 1,-24 0 0,24 0-1,-50 0 1,50 0-1,-24 0-15,-1 0 16,1 0 0,-1 0-1,-24 0-15,-1 0 16,26 0 0,-1 0-1,-24 0 1,-26 0-1,76 0-15,-1 0 16,0 0 0,0 0-1,0 0 110,1 0-47,-26 0-62,25 0 15,0 0-15,1 0 0,24 25 15,-25-25-16,0 0 17,0 0 46,0 25-63,0-25 157</inkml:trace>
  <inkml:trace contextRef="#ctx0" brushRef="#br0" timeOffset="6486.4067">19968 7293 0,'0'24'250,"0"1"-218,0 0-17,0 0 1,0 0 15,0-1 32,0 1-16,0 0-32,0 0 95,0 0 15,25-25 15,0 0-124,24 0 15,-24 0 0,25 0 157,-25 0-173,-25-25 157,0 0-109,0 0-48,0-24 1,0 24 15,0 0 1,0 0 14,0 0-30,0 1 0,-25 24 234,0-25-219,0 25-15,-24-25-1,24 25 1,0 0-1,0 0 32,0 0 203</inkml:trace>
  <inkml:trace contextRef="#ctx0" brushRef="#br0" timeOffset="12985.5533">20340 7268 0,'0'25'297,"0"-1"-281,0 1-1,0 0 1,0 0 15,0 0 0,0-1-15,0 1 46,0 0-30,0 0 233,0 0-218,0-1 125,50-24 62,-25 0-202,-1 0-1,26 0 297,-25 0-297,0 0 1,-25 25-1,24-25 16,1 0 46,-25-25 111,0 1-173,0-1-16,0 0 32,0 0-31,0 0 0,0 1-1,0-1 16,0 0 1,0 0-17,0 0 1,0 1 15,0-1 219,-25 25-250,1 0 31,-1 0 1,0 0-1,-25 0 0,26 0-15,-1 0-1,0 0 17</inkml:trace>
  <inkml:trace contextRef="#ctx0" brushRef="#br0" timeOffset="18710.3184">20762 7293 0,'0'24'297,"0"1"-281,0 0-1,0 0 1,0 0-1,0-1 1,0 26 0,0-25-1,0 24-15,0-24 32,0 0 77,25-25 78,-1 0-155,1 0-17,0 0 1,0 0 15,0 0 141,-25-25-78,0 0-32,0 1-62,0-1 16,0 0 0,0 0-1,0 0 32,0-24 16,0 24-48,0 0 16,-25 25 235,0-25-250,0 25-1,0 0 17,1 0 46,24-24-63,-25 24 17</inkml:trace>
  <inkml:trace contextRef="#ctx0" brushRef="#br0" timeOffset="22672.298">21159 7317 0,'0'25'203,"0"0"-187,0 25 0,0-1-1,0 26-15,0-51 250,0 1-172,0 0-62,0 0 125,49-25 109,-24 0-219,0 0 31,0 0-30,0 0 30,-1 0-15,-24-25 172,0 0-204,0 0 17,0-24-32,0 24 31,0-25-15,0 26-1,0-1 16,0 0-15,0 0 15,0 0 16,0 1 63,-24 24 93,-1 0-188,0 0 1,0 0 15,0 0 63,1 0 125,-1 0-110,25 24 94,-25-24-140,25 25-16</inkml:trace>
  <inkml:trace contextRef="#ctx0" brushRef="#br0" timeOffset="32347.5923">20018 8062 0,'0'49'218,"0"-24"-171,0 0-16,0 0-31,0-1 47,0 1 0,0 0-16,0 0 1,0 0 46,25-25 234,-1 0-280,1 0-1,0 0 63,0 0-32,0 0 110,-25-25-16,0 0-140,0 0-1,0 0-15,0 1 16,0-1 31,0 0 0,0 0 47,0 0-16,0 1-63,0-1 17,0 0 14,0 0 48,-25 25 0,0 0-16,25 25 0,-25-25-31,25 25-16,0 0 16,-25-25 516,1 0-407,-1 0-140</inkml:trace>
  <inkml:trace contextRef="#ctx0" brushRef="#br0" timeOffset="44303.423">20365 8037 0,'0'25'235,"0"49"-220,0-49 1,0 0 0,0-1-16,0 1 31,0 0 0,0 0-15,0 0 15,0-1 47,25-24 219,0 25-281,-1-25-1,1 0 1,0 0 31,-25 25-47,25-25 172,-25-25-63,0 0-93,0-24-1,0 24 1,0 0 15,0 0-31,0 1 110,0-1-95,0 0 1,0 0 234,0 0-235,-25 25 1,0 0 78,0-24-63,1 24 32,-1 0-17</inkml:trace>
  <inkml:trace contextRef="#ctx0" brushRef="#br0" timeOffset="47749.3244">20737 8062 0,'0'24'250,"0"26"-219,0-25-16,0 0-15,0-1 32,0 1 30,0 25 157,0-25 62,25-25-250,0 0-15,-1 0 0,1 0-1,0 0 126,-25 24-47,0-48 156,0-26-219,0 25 0,0 0-31,0 1 16,0-1 62,0 0 0,25 25-78,-25-25 203,-25 25-125,0-25-62,0 25 0,1 0 15,24-24-31,-25 24 15,0 0 17</inkml:trace>
  <inkml:trace contextRef="#ctx0" brushRef="#br0" timeOffset="52201.3473">19993 8855 0,'0'25'63,"0"25"-16,0-26-16,0 26-16,-25-25 1,25 0-16,0 0 94,0-1 15,50-24 172,-25 0-249,-1 0-17,1 0 1,-25-24 687,25 24-656,-25-25-31,0 0 15,0 0 0,0 0-15,0 0 15,0 1 0,0-1 329,0 0-235,-25 25-125,0 0 78,1 0 31,-1 0-31</inkml:trace>
  <inkml:trace contextRef="#ctx0" brushRef="#br0" timeOffset="55385.4468">20340 8880 0,'0'25'188,"0"0"-188,0-1 47,0 1-16,0 0 0,0 0-15,0 0 15,0 0 110,0-1 31,0 1-94,50 0 62,-25-25-108,-1 0 61,1 0 79,0 0-140,-25-25 61,0 0-30,0 1-32,0-1 0,0 0 1,0 0-1,0 0 0,0 0 16,-25 25 109,25-24-125,-25 24 16,1 0 110,-1 0-95,0 0-46,0 0 31,0 0 46</inkml:trace>
  <inkml:trace contextRef="#ctx0" brushRef="#br0" timeOffset="59844.1819">19919 9773 0,'0'25'250,"0"49"-234,0-49-1,0 0 16,0 0-15,0-1 31,0 1 0,0 0-32,0 0 48,24-25 171,-24 25-187,25-25 0,0 0 0,0 0-31,0 0-1,-1 0 79,1 0-16,-25-25 141,0 0-204,0 0 1,0-24 0,0 24-1,0 0 1,0 0-16,0-24 16,0 24 437,0 0-360,-25 25 17,1 0 46,-1 0-125,0 0-15,0 0 312,0 0-234,1 0-63,-1 0 78</inkml:trace>
  <inkml:trace contextRef="#ctx0" brushRef="#br0" timeOffset="150794.684">19695 7169 0,'-25'-25'219,"1"0"-203,-51-25-1,50 26 1,1-1 0,-26 0-1,0 0 1,1-24-1,-1 24 1,-99-75 0,100 76-1,-1-26-15,-24 25 16,24-24 0,1 49-1,24-50 1,-75 0-1,100 1 1,-49 24 0,-1-25-16,1 26 15,-1-26 1,0 25 0,1-24-1,24-1-15,0 50 16,0-50-1,1 26 17,24-1-1,0 0-15</inkml:trace>
  <inkml:trace contextRef="#ctx0" brushRef="#br0" timeOffset="152770.8403">18529 6772 0,'0'24'281,"0"1"-250,0 0-15,0 0 15,0 0 63,25 0 109,0-25-187,0 0-1,0 0 63,-1 0-46,1 0-17</inkml:trace>
  <inkml:trace contextRef="#ctx0" brushRef="#br0" timeOffset="154092.0348">18529 6672 0,'0'-24'359,"0"-1"-343</inkml:trace>
  <inkml:trace contextRef="#ctx0" brushRef="#br0" timeOffset="157570.3344">19199 6424 0,'0'25'78,"0"0"-16,0-50 173,0 0-220,0 1 48,25 24-32,-25-25-15,25 25 15,0 0 125,-25-25-140,24 25 171,1 0-156,-25 25-15,0 0 15,0 24-15,0-24 15,25-25-15,-25 25-1,0 0 1,0-1 0,0 1 15,0 0-31,0 0 47,0 0 93,-25-25-77,0 0-1,1 0-15,-1 0-15,25 24 14,-25-24-14,25-24 218,0-1-235,25 0 1,-25 0 0,0 0-1,25 25 1,-1 0 31,-24-24-47,25 24 31,0-25 0,0 0-15,0 25 31,-1 0-16,1 0 0,-25-25-15,25 25 15,0 0-15</inkml:trace>
  <inkml:trace contextRef="#ctx0" brushRef="#br0" timeOffset="158801.0379">19249 6152 0,'0'24'109,"0"1"-93,25-25 46,-25-25 204</inkml:trace>
  <inkml:trace contextRef="#ctx0" brushRef="#br0" timeOffset="162175.7425">19298 7293 0,'0'49'156,"0"1"-140,0-25-1,0 24 1,0-24 0,0 0 46,0 0-15</inkml:trace>
  <inkml:trace contextRef="#ctx0" brushRef="#br0" timeOffset="171807.0142">19298 8136 0,'0'-25'250,"25"25"-234,0 0 265,0-25 547,0 25-781,-1 0-47,1 0 32,0 0-1,-25 25 31,0 0-46,0 0 15,0 0 16,0-1-16,0 1-15,0 0 0,0 0 30,-25 0-30,0-25 15,25 24-15,-24-24 0,-1 25 30,0 0 17,0 0-32,0-25 0,50 0 173,0 0-189,0 0 1,24 0-1,-24 0 1,0 0 0,0 0 93</inkml:trace>
  <inkml:trace contextRef="#ctx0" brushRef="#br0" timeOffset="175700.5181">19596 11460 0,'0'25'204,"0"-1"-189,0 1 1,0 0-1,0 25 1,0-1 0,0-24 15</inkml:trace>
  <inkml:trace contextRef="#ctx0" brushRef="#br0" timeOffset="177087.625">19621 11584 0,'25'0'156,"-1"0"-140,1 0-1,25-25-15,-25 25 16,-1 0 0,1 0-1,25 0 1,-25 0-1,0 0 17,-1 0-1,1 0 0,0 0-15,25 0 15,-26 0 0</inkml:trace>
  <inkml:trace contextRef="#ctx0" brushRef="#br0" timeOffset="179066.361">20563 11435 0,'0'50'141,"0"-26"-125,-24-24-1,24 25 1,24-25 187,1 0-172,0 0 32,0 25-48,0 0 17,-1 0-1,1-25-16,0 0 17,-25 24-17,-25 26 110,0-50-109,-24 25 15,24-25 16,0 0-16,0 0-15,1 0 15,-1 0 0,0 0-15,0 0 0</inkml:trace>
  <inkml:trace contextRef="#ctx0" brushRef="#br0" timeOffset="180352.53">20588 11460 0,'25'0'203,"49"-25"-187,-24 25 0,-25 0-1,0 0 1,-1 0 46</inkml:trace>
  <inkml:trace contextRef="#ctx0" brushRef="#br0" timeOffset="184341.9917">21109 11633 0,'25'0'141,"0"0"-125,0 0-1,49 0 17,-49 0-32,0 0 31,-1 0-16,1 0 32,0 0-47,25 0 16,-26 0 15,26 0-15,-25 0-1,0 0-15,-1 0 16,1 0 0,0 0-1,0 0 1,0 0-16,-1 0 16,1 0-1,0 0 16,0 0-15,0 0 0,-1 0 15,1 0 110,0 0-48,-25-24-61,25 24 14,0 0 1,-25-25 110,-25 25-1,25-25-141,-25 25 1,0 0 15,25-25 32,-25 25-48,1 0 64,48 0 92,1 25-139,0-25-17,-25 25 110,0 0 188,0-1-313,0 1 15,-25-25 17,25 25-1,-25-25-15,1 0 171,-1 0-140,25 25 0</inkml:trace>
  <inkml:trace contextRef="#ctx0" brushRef="#br0" timeOffset="185821.0192">21952 11460 0,'0'49'203,"0"1"-187,0-25 15,0 0-15,0 49 15,0-49-16,0 0 1</inkml:trace>
  <inkml:trace contextRef="#ctx0" brushRef="#br0" timeOffset="188357.3901">19670 11559 0,'0'-25'234,"25"0"-218,0 1 0,0 24-16,0-25 31,-50 50 328,-25 24-343,50-24-1,-25-25 17,25 25 108,-24-25-62,24 25-46,0-1 186,49 1-202,-24 0 0,25-25-1,-50 25 1,24-25 0</inkml:trace>
  <inkml:trace contextRef="#ctx0" brushRef="#br0" timeOffset="191878.1296">19249 8905 0,'25'0'328,"-1"0"-281,1 0-32,0 0 32,-25 25 453,-25-1-453,0-24-16,25 25 1,0 0-17,-24-25 1,24 25 15,-25-25 0,25 25 32,-25-25-32,50 0 266,0 0-281,-1 0 15,1 0-16,0 0 95,0 0-95,0 25 1,-25-1 0,0 1 77,0 0 1,-25 0-47,0-25-16,0 0 16,0 0-16,1 0-31,-1 0 79</inkml:trace>
  <inkml:trace contextRef="#ctx0" brushRef="#br0" timeOffset="197590.4702">19224 9748 0,'-25'25'250,"25"0"-234,0 24-1,-25-49 1,25 50-1,-24-50 17,48 0 249,1 0-250,0 0-15,0 0 78,0 0-79,-1 0 48,1 0 93,-25-25-62,0 0-1,0 1-77,0-1 93,0 0 157,0 50-47,0 0-172,0-1 15,0 26-46,0-25-16,0 0 15,0-1 1,0 26 125,0-25-94,0 0 78</inkml:trace>
  <inkml:trace contextRef="#ctx0" brushRef="#br0" timeOffset="200250.7537">19150 10716 0,'-25'49'219,"25"-24"-219,0 0 16,0 24-1,-25-24 48,50-25 124,0 0-155,-1 0-1,1 0 0,0 0 0,0 25 1,0 0-17,-25 0 141,0-1-77,0 1 46,-25-25-94,0 0 0,0 0 47,0 0-47,1 0 32,-1 0 328</inkml:trace>
  <inkml:trace contextRef="#ctx0" brushRef="#br0" timeOffset="201340.1059">19150 10765 0,'24'0'78,"76"0"-46,-76 0-17,1 0-15,25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24T04:00:48.5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2977 8806 0,'25'0'63,"24"0"-32,26 0-31,-26 0 16,26 0-1,-26 0 1,26 0-1,-100 0 173,-49 0-172,49 0-16,0 0 15,-25 0 1,26 0-1,-1 0 1,0 0 15,0 0-15,0 0-16,1 0 16,-1 0-1,0 0 1,0 0 31,0 0-16,25 24 125,0 26-140,0 24-1,0 1 1,0 24 0,0 0-16,0 25 15,25 0 1,0-49 0,-25-1-1,0-24 1,0-1-16,0 75 31,0 199-31,0-174 16,0-50-1,0-25 1,0-24 0,0 0-16,0-1 15,0-24 1,0 0 15,0 49 172,0 1-187,0 49-1,0 24 1,0 26 0,0 25-1,0 247 1,0-272 0,0-25-1,0-50 1,0 124-1,0-149-15,0-24 16,0 24 0,0 1-1,0-26 1,0 1 0,0-25-1,0 0 1,0 24 31,0-24-32,0 25 1,0 24 0,0-49-1,0 0 1,0 24-1,0 1 1,0 24-16,0-49 16,0 0-1,0 0 63,0 0 360,0 24-282,25-49-140,-25 25-1,25 25-15,-25-26 16,24 1 0,1 0-1,0 0 1,-25 0 0,25-25-1,-25 24 16,49 1-15,1-25 0,-50 25-1,25-25 1,-25 25 0,25-25-1,-25 25 16,0-1 1,0 1-17,24 0 48,-24 0-48,25 0 48,0-25-47,0 0-1,0 0-15,24 24 16,-24-24-1,0 25 1,0-25-16,-1 0 16,1 0-1,-25 25 1,25-25 218,25 0-218,24-25 0,-49 0-1,24 1 1,-24 24-16,25-25 15,24 0 1,-24 0 0,0 25-1,-26 0 1,1 0 0,0 0 15</inkml:trace>
  <inkml:trace contextRef="#ctx0" brushRef="#br0" timeOffset="18453.1331">9377 9847 0,'74'0'141,"-24"0"-125,-1 0-1,1 0-15,-25-24 16,24 24 0,-24-25-1,0 25 1,24 0-1,-24 0 1,0 0 0,25 0-1,-1 0-15,-24 0 16,0 0 0,0-25-1,-1 25 1,1 0-1,25 0 1,-1-25 0,-24 25-16,0 0 15,0 0 1,24 0 15,-24 0 0,25 0-31,0 0 32,-26 0-17,1 0 17,0 0-17,0 0-15,0 0 31</inkml:trace>
  <inkml:trace contextRef="#ctx0" brushRef="#br0" timeOffset="19563.015">9029 10616 0,'50'0'110,"24"0"-95,1-24 1,-1 24 0,100 0-16,-100 0 15,1 0 1,-1 0 0,-24 0-1,24 0-15,-49 0 16,0 0-1,-1 0 1,1 0 15,0 0 1,0 0-17,0 0 1,24 0-1,-24 0 1</inkml:trace>
  <inkml:trace contextRef="#ctx0" brushRef="#br0" timeOffset="21044.253">9352 11609 0,'25'0'172,"24"0"-172,1 0 15,-25 0 1,49 0 0,-49 0-1,0 0 1,-1 0 15,1 0-15,0 0-1,0 0 1,0 0 0,-1 0 46</inkml:trace>
  <inkml:trace contextRef="#ctx0" brushRef="#br0" timeOffset="22606.2068">9153 12551 0,'50'0'171,"-1"-25"-155,26 25-16,-25 0 16,24 0-1,-24 0 1,-1 0 0,1 0-16,-1 0 15,1 0 1,0 0-1,24 0 1,0 0 0,-24 0-16,0 0 15,-1 0 1,1 0 0,49 0-1,-49 0 1,-26 0-1,1 0 17,-25-24 140,25-26-157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24T04:37:52.4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9724 5631 0,'0'24'250,"0"1"-219,0 0-16,0 0 17,0 0 15,0-1 62,0 1 32,0 0-110,0 0 125</inkml:trace>
  <inkml:trace contextRef="#ctx0" brushRef="#br0" timeOffset="2577.0916">9649 6548 0,'0'-24'219,"25"24"-63,0 0-125,0 0 1,0 0 14,-1 0-46,1 0 63,-25 24-47,0 1 62,0 0-63,0 0 32,0 0-31,-25-25-1,25 24-15,-24-24 16,-1 50 15,0-25-15,0 0 0,0-1 30,25 1-14,25-25 171,0 0-188,25 0 1,-26 0 78,1 0 0,0 0-63,0 0 0</inkml:trace>
  <inkml:trace contextRef="#ctx0" brushRef="#br0" timeOffset="4991.3111">9575 7417 0,'0'-25'63,"0"0"-17,25 0 1,0 0-47,-1 25 16,1 0 62,0 0-62,0 0 31,-25 25 31,0 0-31,0 0-32,0 24 1,0-24 15,0 0-15,0 0 15,0 0 0,-25-25-15,0 24-1,25 1 1,-25-25 47,50-25 187,0 25-219,0-24-31,0 24 31,-1 0-15,1 0 15,0 24 94,-25 1-94,0 0 0,0 25 1,0-26-1,-25-24-15,0 0-16,1 25 15,-26 0 1,25-25-1,-24 0 1,49 25 0,-25-25-16,0 0 62</inkml:trace>
  <inkml:trace contextRef="#ctx0" brushRef="#br0" timeOffset="7350.6097">9649 8111 0,'0'25'125,"0"49"-125,-24-24 15,24-25 1,0 0 0,-25 24-1,25-24 1,0 0 0,25-25 140,-1 0-125,1 0-15,0 0-1,-25-25 204,0 0-188,25 0-15,-25 1 15,0-1 47,0 74 235,0 26-298,0-50 1,0-1 0,0 1-1,0 0 1,0 0-16,0 0 47,0-1 0,0 1-16,0 0-15,0 0-1</inkml:trace>
  <inkml:trace contextRef="#ctx0" brushRef="#br0" timeOffset="9304.8116">9550 9128 0,'0'25'172,"0"0"-156,0 0-1,0-1 1,50-24 187,-25 0-187,-1 0-1,1 0 1,-25 25 109,25-25-109,-25 25 62,0 0-16,0 0-30,-25-25 14,0 24-30,1-24 0,-1 0-1,0 0 17,0 0-17,0 0 16</inkml:trace>
  <inkml:trace contextRef="#ctx0" brushRef="#br0" timeOffset="10693.1022">9525 9128 0,'25'0'125,"25"-25"-110,-25 25 1,24-24 0,-24 24-1,0 0-15,0 0 156</inkml:trace>
  <inkml:trace contextRef="#ctx0" brushRef="#br0" timeOffset="12857.1149">10021 5407 0,'0'-24'78,"0"-1"-31,-24 0-16,-1 25-15,25-25 0,-25 25-1,25-25 1,-50 1-1,26 24 1,24-25 0,-50 25-1,25-25 1,0 25 0,1-25-1,-1 0-15,-25 25 31,50-24-15,-25 24 0,1 0-1,-1-25-15,0 0 32,0 0-17,0 25-15,1-25 16,24 1-1,-25-1 1,0 25 0,0 0-1,25-25 1,0-25 78,-25 26-63,1-1-31,24 0 16,0 0 15,0-25 0,-25 50-31,25-24 16,0-1-1,-25 0 1,0-25 0,0 26-1,0-1-15,25 0 16,-24 0-1,24 0 1,0 1 0,0-1-16,0 0 31,0 0-31,0 0 31,0 1-15</inkml:trace>
  <inkml:trace contextRef="#ctx0" brushRef="#br0" timeOffset="14599.8275">9128 4911 0,'0'50'110,"0"-25"-95,0 24 1,0-24 15,0 0 1,0 0-1,0 0-16,0-1 17,0 1 30,25-25-46,25 0 31,-25 0-32,-1 0 63,1 0 32</inkml:trace>
  <inkml:trace contextRef="#ctx0" brushRef="#br0" timeOffset="16991.0156">9128 4787 0,'-24'0'359,"-1"0"-312,50 0 187,24 0-218,-24 0-1,0 0 95,-50 0 77,0 0-171,25-25 421</inkml:trace>
  <inkml:trace contextRef="#ctx0" brushRef="#br0" timeOffset="24416.901">8508 9227 0,'25'0'125,"0"0"-109,0 0 15,-25 25 32,25-25-48,-25 25 1,24 0 0,-24 0-1,0-1 1,0 1 0,0 0-1,0 25 1,0-26 31,0 1 0,0-74 124,0 24-155,0 0 15,0 0 1,0 0-17,0 1 1,25-1-1,-25 0 32,25 0 16,-25 0-32,50 25 32,-26 0-32,1 50 63,-25 0-79,0-26 1,0 26-1,0 0 17,0-26 46,25-24-47,-25 25 0</inkml:trace>
  <inkml:trace contextRef="#ctx0" brushRef="#br0" timeOffset="25787.818">9004 9277 0,'50'0'250,"-25"0"-234,0 0 0,-1 0-1,1 0 1,0 0 0,-25-25 140</inkml:trace>
  <inkml:trace contextRef="#ctx0" brushRef="#br0" timeOffset="26868.8293">9029 9451 0,'50'0'156,"-1"-25"-140,-24 25 0,25 0-1,-25 0 1,-25-25 0</inkml:trace>
  <inkml:trace contextRef="#ctx0" brushRef="#br0" timeOffset="1.2997E6">19522 6970 0,'49'0'266,"-24"0"-250,25 0-1,-1 0 1,26 0 0,-51 0-1,26 0-15,0 0 16,-1 0-1,-24 0 1,124 0 0,-124 0-1,0 0-15,-1 0 16,26 0 0,-25 0 15,24 0-31,-24 0 15,0 0 1,25 0 0,24 0-1,-49 0 1,0 0 15,-1 0-15,1 0-1,0 0 17,25 0-17,-50-25 1,24 25 0,1 0-1,0 0-15,0 0 16,0 0-1,-1 0 1,1 0 0,0 0-1,0 0-15,0 0 16,0 0 0,-1 0-1,1 0-15,0 0 16,0 0-1,0 0 17,24 0-32,-24 0 31,0 0-15</inkml:trace>
  <inkml:trace contextRef="#ctx0" brushRef="#br0" timeOffset="1.30152E6">19869 7813 0,'0'-24'15,"25"24"64,24 0-64,-24 0 1,0-25-1,25 25-15,24-25 16,-49 25 15,0 0-15,-1 0 0,1 0-1,0 0-15,0 0 16,0 0 15,-1 0-15,1 0-16,0 0 15,25 0 1,-1 0 15,-24 0 0,25 0-15,-26 0 0,1 0 15,0 0-15,0 0-1,0 0 16,-25 25-15</inkml:trace>
  <inkml:trace contextRef="#ctx0" brushRef="#br0" timeOffset="1.30318E6">20291 8607 0,'24'0'156,"1"0"-156,0 0 15,0 0 1,0 0 0</inkml:trace>
  <inkml:trace contextRef="#ctx0" brushRef="#br0" timeOffset="1.98114E6">2729 10840 0,'0'24'328,"0"1"-312,0 0 0,0 0-1,0 24 1,-25-49 15,25 25-15,0 0 62,0 0-47,0 0 0,0-1 1</inkml:trace>
  <inkml:trace contextRef="#ctx0" brushRef="#br0" timeOffset="1.98327E6">3126 10517 0,'0'-25'250,"-25"-24"-234,0 49-1,25-25-15,-25 0 16,1 0 0,24 1-1,-50-26 1,25 0-1,-25 1 1,-74-75 0,75 74-1,-1-24-15,1 49 16,-51-50 0,26 1-1,-25 0 1,24 24-1,-173-74 1,199 124 0,-1-25-1,1 0-15,-26 25 16,25 0 0,-74-24-1,75 24 1,24 0-1,0-25 1,0 25 0,-24-25-1</inkml:trace>
  <inkml:trace contextRef="#ctx0" brushRef="#br0" timeOffset="1.98549E6">1985 10046 0,'0'25'421,"0"0"-389,0 24-17,0-24 32,0 0 0,0 0-31,0-1-1,0 1 32,25-25 109,-1 0-140,1 0 62,0 0-15,0 0 46</inkml:trace>
  <inkml:trace contextRef="#ctx0" brushRef="#br0" timeOffset="1.98821E6">2010 9897 0,'0'-25'344,"0"0"-313,0 1 1,0-1-1,24 25 203,-24 25-202,0-1 93,0 1-94,0-50 469</inkml:trace>
  <inkml:trace contextRef="#ctx0" brushRef="#br0" timeOffset="1.99535E6">2630 11807 0,'24'-25'500,"1"25"-406,0 0-63,0 0 110,0 0-63,-25 25-63,0 0 17,0 0-17,0-1 16,0 1 1,0 0 15,0 0-16,0 0 16,-25-1 156,0 1-172,0 0 125,0-25-156,1 0 125,-1 0-31,50 0 281,-1 0-328,1 0 0,0 0 0,0 0-47,-25 25 31,25-25 125,-1 0 297,1 0-328,0 0-109,25 0 0,-50-25 280</inkml:trace>
  <inkml:trace contextRef="#ctx0" brushRef="#br0" timeOffset="2.00152E6">3448 12030 0,'25'0'391,"0"0"-360,0 0-15,-1 0 46,1 0-46,0 0 15,0 0-15,-25-25 0,25 25 30,-1 0-30,1 0 62,0 0-31,0 0-16,0 0-15,-1 0 0,1 0 30,0 0-14,0 0-17,0 0 1,-1 0 15,1 0 16,0 0-31,0 0 31,0 0-32,0 0 1,-1 0 15,1 0 0,0 0-15,0 0 15,0 0 0,-1 0 1,1 0-1,0 0 0,0 0 16,0 0-16,-1 0 16,1 0-31,0 0-1,0 0 48,0 0-47,-1 0 15,1 0-16,0 0 32,-25-24-15,25 24-32,0 0 15,-1 0 32,1 0-16,0 0 1,0 0-17,0 0 1,-1 0-1,1 0 32,0 0-31,0 0 109,-25-25-47,25 25-47,-1 0 141,1 0-141</inkml:trace>
  <inkml:trace contextRef="#ctx0" brushRef="#br0" timeOffset="2.00489E6">5160 11981 0,'0'-25'406,"25"25"-390,-1 0 31,1-25 0,0 25-32,0 0 32,0 0-15,-1 0-1,1 0 0,0 0 0,0 0 79,0 0-79,-1 0-15,1 0 30,0 0 1,0 0-47,0 0 16,-1 0 15,1 0 0,25 0 1,-25 0-1,-1 0 47,1 0-47,0 0 1,0 0 61</inkml:trace>
  <inkml:trace contextRef="#ctx0" brushRef="#br0" timeOffset="2.00815E6">6102 12005 0,'-25'0'516,"1"0"-485,-1 0 63,50 0 234,-1 0-313,1 0 17,0 0-1,0 0-16,0 0 32,0 0-31,-1 0 0,1 0 15,0 0 0,0 0 0,0 0-15,-1 0 0,1 0 30,0 0-14,0 0-17,0 0 1,24 0 15,-24 0 0,0 0-15,0 0 15,-1 0-15,1 0 15,0 0-31,0 0 31,0 0 1,-1 0-1,1 0 16,0 0-32,0 0 17,24 0-17,-24 0 17,25-24-32,-25 24 15,-1 0 1,1 0 15,0-25-15,0 25 31,0 0-16,-1 0 16,1 0-32,0 0-15,0 0 32,0 0-17,0 0 16,-1 0-15,26 0 0,-25 0-1,0 0 17,-1 0 14,1 0-30,0 0 31,-25-25-31</inkml:trace>
  <inkml:trace contextRef="#ctx0" brushRef="#br0" timeOffset="2.01617E6">3423 11187 0,'50'0'406,"-25"0"-391,0 0 1,-1 0 0,1 0-1,0 0 1,0 0 0,24 0-1,-24 0 1,0 0-1,0 0 1,0 0 15,-1 0-31,1 0 16,0 0 0,0 0-1,0 0 16,-1 0 1,1 0 15,25 0-16,-25 0-16,0 0 1,-1 0 0,1 0-1,0 0 1,0 0 0,0 0 15,-1 0-16,1 0 1,0 0 31,25 0 281,-26 0-297,26 0-15,-25 0 15,49 0-31,-24 0 16,-25 0-1,-1-25 1,26 25 0,-25 0 15,0 0-31,-1-25 16,1 25-1,25 0 1,-25 0-1,-1 0 1,1 0 0,0 0-1,25 0 1,-26 0 15,1 0 0,0 0 16,0 0-31,0 0 46,0 0-30,-1 0 15,1 0-47,0 0 62,0 0-31,0 0 1,-1 0-17,1 0 16,0 0 16,0 0 63,0 0-110,-1 0 31,1 0 63</inkml:trace>
  <inkml:trace contextRef="#ctx0" brushRef="#br0" timeOffset="2.02162E6">5581 11162 0,'25'0'329,"0"0"-314,0 0 32,0 0-31,24 0 15,-24 0-31,0 0 16,0 0 15,-1 25 0,1-25-15,0 0-1,0 0 17,0 0-1,-1 0 0,1 0-15,0 0 15,0 0-15,0 0-1,-1 0 1,1 0 15,0 0 0,0 0-15,0 0 0,0-25-1,-1 25 16,1 0-15,0 0 0,-25-25-1,25 25 17,24 0-1,-24 0 0,0 0 32,25 0 249,-26-25-296,1 25-16,25 0 15,-25 0 1,24 0 0,-24 0-1,25 0 1,-1 0-1,-24 0-15,25 0 47,-26 0 0,1 0-31,0 0-16,25 0 31,-26 0 0,1 0-15,0 0 0,0 0-1,0 0 16,-1 0 1,1 0-1,0 0-15,0 0 15,0 0-16,0 0 17,-1 0-17,1 0 32,0 0-16,25 0 1,-26 0 15,1 0-32,0 0 16,0 0 48,0 0 77</inkml:trace>
  <inkml:trace contextRef="#ctx0" brushRef="#br0" timeOffset="2.02418E6">7467 11112 0</inkml:trace>
  <inkml:trace contextRef="#ctx0" brushRef="#br0" timeOffset="2.03539E6">2605 12626 0,'0'-50'250,"0"25"-234,0 0-16,0 1 16,0-1 30,25 25-30,-1 0 31,1 0 0,-25 25 109,25-1-125,-25 1 1,0 0-17,0 0 16,0 0-15,0-1 15,0 1 1,0 0 61,-25 0-46,25 0-31,25-25 328,0 0-329,0 0 1,-1 0-1,1 0 64,0 24-1,0-24-63,-25 25 48,0 0 15,0 0-78,-25 0 78,0-25-31,25 24-31,-25-24-1,1 0 16,-1 0 32,0 0 15,25 25-62,-25-25 46</inkml:trace>
  <inkml:trace contextRef="#ctx0" brushRef="#br0" timeOffset="2.03829E6">2630 13271 0,'0'24'328,"0"1"-281,0 0-31,0 0-1,0 0 32,0-1-16,0 1-15,0 0 0,0 0 30,-25-25-14,25 25 15,49-25 93,1 0-124,-25 0 15,0 0-15,-1 0 46,1 0-31,-25-25 63,25 25-78,-25-25 46,0 0-46,0 0 15,0 1-15,0-1 109,0 50 156,-25 49-265,25-49-1,0 0 1,0-1 15,0 1-15,0 0-1,0 25 32,0-26 0,0 1-16,0 0 32</inkml:trace>
  <inkml:trace contextRef="#ctx0" brushRef="#br0" timeOffset="2.04055E6">2704 14114 0,'0'25'172,"0"-1"-157,0 1 1,0 0 15,0 0-15,0 0-1,25-25 189,0 0-142,-1 0-31,1 0 1,0 0-1,0 0 78,-25 24-93,0 1 62,0 0-31,0 0-16,0 0 16,0 0 0,-25-25 0,0 0 15,0 0-15,1 0 16,-1 0 249</inkml:trace>
  <inkml:trace contextRef="#ctx0" brushRef="#br0" timeOffset="2.04199E6">2679 14089 0,'25'0'187,"0"0"-171,24 0-1,-24 0 17,0 0-17,0 0 1,0 0 0,-1 0 15,1 0 125</inkml:trace>
  <inkml:trace contextRef="#ctx0" brushRef="#br0" timeOffset="2.0507E6">3448 12898 0,'25'0'94,"0"0"-79,24 0-15,26 0 16,-1 0 0,-24 0-1,24 0-15,-24 0 16,-1 0 0,1 0-1,0 0 1,-1 0-1,26 0 1,-26 0 15,-49-24-15,25 24 0,0 0 15,25 0 0,-26-25-15,1 25-1,0-25 1,0 25 0,0 0-1,-1 0 1</inkml:trace>
  <inkml:trace contextRef="#ctx0" brushRef="#br0" timeOffset="2.05282E6">6425 12923 0,'25'0'47,"24"0"-15,26-49-17,-51 49 1,1 0-1,25-25-15,-25 25 16,-1 0 0,26 0-1,0 0 1,-26 0-16,1 0 16,25 0-1,-25 0 1,24 0 15,-24 0-31,25 0 16,-26 0-1,1 0 1,0-25 15,0 25-31,0 0 16,0 0 15,24 0 0,-24 0-15,25 0 15,-26 0 0,1 0 1,0 0-1,0 0-15,0 0 15</inkml:trace>
  <inkml:trace contextRef="#ctx0" brushRef="#br0" timeOffset="2.05709E6">2803 14932 0,'0'25'218,"-25"-25"-186,25 25-17,-24-25 16,24 25-15,0 0 31,-25-1-47,25 1 31,-25 0-15,25 0-1,0 0 17,-25-25-1,25 24-15,0 1 46,0 0-31,0 0-31,25-25 16,-25 25 31,25-25-32,0 0 17,-1 24-17,1-24 1,0 0 15,0 0 0,0 0 1,-1 0-17,-24-24 17,0-1 46,0 0-47,0 0 31,0 0 48,-24 25-48,-1 0 16,0 0-46,0 0 30,0 0-46,1 0 15,-1 0-15</inkml:trace>
  <inkml:trace contextRef="#ctx0" brushRef="#br0" timeOffset="2.07078E6">4341 15304 0,'25'0'531,"0"0"-500,0 0 1,-1 0-17,1 0 1,0 0 15,0 0-15,0 0-1,24 0 17,-24 0-17,0 0 16,0 0-15,-1 0 15,1 0-15,0 0 0,0 0 15,0 0-16,-1 0 1,1 0 0,0 0 15,0 0-15,0 0-1,-1 0 1,26 0 15,-25 0 0,25 0 1,-1 0-32,-24 0 31,25 0-16,-26 0 1,51-24 0,-50 24-1,-1 0 1,1 0 0,0-25-1,0 25 1,24-25-1,-24 25-15,25 0 16,-25-25 0,-1 25-1,26 0 1,0 0 0,-26-25-1,1 25 1,25 0-1,-1 0 17,-24 0-17,-25-24-15,50 24 16,-25 0 15,-1-25-15,1 25-1,0 0 1,0 0 15,0 0-15,-1 0 0,1 0 15,0 0 0,0 0-15,0 0-1,0 0 17,-1 0 124,1 25-125,0-25 0,0 0-15,-25 24 0,25-24 15,-1 25 0</inkml:trace>
  <inkml:trace contextRef="#ctx0" brushRef="#br0" timeOffset="2.07233E6">6350 15205 0,'50'0'187,"-25"0"-171,0 0-16,-1 0 31,26 0-15,0 0 15,-26 0 0,1 0 16,0 25-31,0-25 15,0 0 16,-25 25-16,24-25 16</inkml:trace>
  <inkml:trace contextRef="#ctx0" brushRef="#br0" timeOffset="2.14361E6">1637 14238 0,'0'25'250,"0"-1"-203,0 1 0,0 0-16,0 0 16,0 0-47,0 0 31,0-50 281,0 0-296,0 0 0,0 0-16,0 0 31,25 25 0,0 0-15,-25-24-16,25 24 62,0 0-30,-1 0-17,1 0 1,-25 24 140,25 1-125,-25 0-15,0 0 0,0 0 46,0 0-46,0-1 31,0 1-16</inkml:trace>
  <inkml:trace contextRef="#ctx0" brushRef="#br0" timeOffset="2.14474E6">2134 14263 0,'-25'0'32,"74"0"155,-24 0-171,25 0-1,24 0 1,-49 0 0</inkml:trace>
  <inkml:trace contextRef="#ctx0" brushRef="#br0" timeOffset="2.14597E6">2084 14412 0,'50'0'141,"-1"0"-126,-24 0-15,25 0 16,-26 0 15,1 0-15,0 0 31,0 0-32,0 0 1,-1 0-1</inkml:trace>
  <inkml:trace contextRef="#ctx0" brushRef="#br0" timeOffset="2.16263E6">5110 11807 0,'0'25'266,"0"0"-250,0-1-1,0 1 1,0 0 109,0 0 62,0 0-140,0-1 94,25-24-79,0 0-46,24 0 15,-24 0-15,0 0 15,0 0-15,0 0-1,-1 0 17,1 0 15,0 0-47,0 0 62,0 0-15,-1 0-16,1 0-15,0 0 15,0 0-15,0 0-16,-1 0 15,26 0 1,-25 0 15,0 0-15,-1 0-1,1 0 17,0 0-1,0 0 16,0 0-32,-1 0 32,1 0 0,0 0-31,0 0-1,-25-24 282,0-1-281,0 0 46,0 0 1,0 0-32,0 1-31,0-1 47</inkml:trace>
  <inkml:trace contextRef="#ctx0" brushRef="#br0" timeOffset="2.35129E6">2654 15825 0,'-24'0'15,"48"0"95,26 0-95,-25 0 1,24 0 0,1 0 15,-50 25-31,0 0 156,0 0-140,0 0-1,0-1 1,0 1 0,0 25-16,-25-50 15,25 49 1,-25-49-1,25 25 1,-24-25 0,24 25 156,0 0-157,0 0 1,0-1 15,0 26-15,-25-50 15,25 25-31</inkml:trace>
  <inkml:trace contextRef="#ctx0" brushRef="#br0" timeOffset="2.35214E6">2729 16024 0,'74'49'93,"-24"-24"-77,-25 0 0,-1 0-1,1 0-15,-25-1 63</inkml:trace>
  <inkml:trace contextRef="#ctx0" brushRef="#br0" timeOffset="2.35421E6">2952 16768 0,'-25'0'63,"0"-25"-1,-24 25-30,24 0-1,-25 0-15,50 25-1,-24-25 1,-1 25 15,25 0 63,25-25-79,-1 24 1,1-24 0,0 0-1,0 25 1,0-25-16,-25 25 31,0 0 16,24-25-47,-24 25 16,0-1 31,0 1-16,-24-25 31,-1 0-46,0 0 15,0 0 235,25-25-251,0 1 1,0-1 31,0 0-31,0 0 15,25 25-16,0 0 1,-25-25-16,25 25 16,-1-24 31,1 24 15,-25-25-46,25 0-1,0 25 63</inkml:trace>
  <inkml:trace contextRef="#ctx0" brushRef="#br0" timeOffset="2.35657E6">2853 17711 0,'-25'0'94,"0"0"15,0 0-15,1 0-63,24-25 47,0 0-62,0 0 46,0 0-46,0 1 62,24 24-62,1 0-1,0 0 1,0 0 15,-25 24 141,0 1-156,0 0 15,0 0-15,0 0-1,0-1 1,0 1 15,0 0 0,-25 0-15,25 0 0,-25-25-1,25 24 1,0 1 15,0 0-15,-25-25-1,1 25 32,24 24-16,-25-49 32</inkml:trace>
  <inkml:trace contextRef="#ctx0" brushRef="#br0" timeOffset="2.44078E6">3399 12129 0,'24'0'94,"26"0"-79,24 0 1,75-24 0,-74 24-1,-1 0-15,0 0 16,-24 0 0,25 0-1,-26 0 1,-24 0-1,25-25-15,-26 25 16,1 0 0,25 0-16,-1-25 31,1 25-15,0-25-1,-1 25 1,1 0-1,-1 0 48,-24 0-47,25 0-16,-25 0 15,-1 0 1,1 0-1,0 0 220,0 0-220,0 0-15</inkml:trace>
  <inkml:trace contextRef="#ctx0" brushRef="#br0" timeOffset="2.44241E6">6152 12055 0,'25'0'125,"24"0"-109,75 0 0,0 0-1,0 0 1,-24 0-1,-1 0-15,-25 0 16,-24 0 0,24 0-1,-49 0-15,0 0 16,0 0 0,-1 0-1,1 0 1,0 0-1,0 0-15,0 0 16,0 0 0,-1 0 77,1 0 17</inkml:trace>
  <inkml:trace contextRef="#ctx0" brushRef="#br0" timeOffset="2.4449E6">3448 12973 0,'25'0'187,"25"0"-171,-26 0 0,1 0-1,0 0 1,0 0-1,24 0 1,1 0-16,-25 0 16,0 0-1,24 0 1,-24 0 15,0 0-15,49 0 15,-49 0-15,0 0-16,0-25 15,0 25 1,-1 0 15,26 0 0,0 0-31,-26 0 32,1 0-17,0 0 17,25 0-17,-26 0 16,1 0-15,0 0 0,0 0-1,0 0 17,-1 0-1,1 0 0,-25-25 125</inkml:trace>
  <inkml:trace contextRef="#ctx0" brushRef="#br0" timeOffset="2.44902E6">6425 12948 0,'25'0'125,"24"0"-109,1 0-1,24 0 1,25 0-16,174 0 15,-174 0 1,-24 0 0,-1 0-1,-49 0 1,0 0 0,0 0-16,0 0 15,-1 0 63,-24-25 141</inkml:trace>
  <inkml:trace contextRef="#ctx0" brushRef="#br0" timeOffset="2.45499E6">3324 11063 0,'-25'0'16,"25"25"171,0-1-171,25 1 15,-25 0-15,0 0 31,25-25 171,0 0-124,0 0-78,-1 0-1,76 0-15,-51 0 16,1 0 0,-25 0-1,-1 0 1,26 0-16,-25 0 31,0 0-15,24 0 15,1 0 0,-25 0-15,-1 0-16,1 0 16,0 0-1,0 0 1,25 0-1,-26 0-15,1 0 16,0 0 0,25 0-1,-26 0 1,1 0-16,25 0 31,-25 0-15,-1 0-1,1 0-15,25 0 16,24 0 0,-49 0-1,0 0 1,0 0 15,-1 0 0,26 0 235,24 0-250,-49 0-1,99 0 1,-74 0 0,-1 0-1,26 0 1,-25 0-1,-1 0-15,1 0 16,-25 0 0,24 0-1,1 0 1,-1 0 0,-24 0-1,25 0 16,-25 0-15,24 0 15,-24 0-15,0 0 15,-25-25 250,0 0-77,0 0-189,-25 25-15,25-24 16,0-1 31,-25 25 31,0-25-63,25 0 17,0 0-17,-24 25 188</inkml:trace>
  <inkml:trace contextRef="#ctx0" brushRef="#br0" timeOffset="2.45802E6">5606 11088 0,'0'24'188,"0"26"-157,0-25-15,0 0-1,0 0 1,25-25 0,0 0 280,0 0-280,-1 0 0,26 0-16,24 0 15,-24 0 1,0 0 0,-1 0-1,-24 0 1,0-25-16,0 25 31,-1 0-15,1 0 46,-25-25-46,25 25 187,25 0-187,-1 0-1,26 0-15,24-25 16,-25 25-1,26 0 1,-26 0 0,0 0-1,150 0 1,-175 0-16,26 0 16,-26 0-1,-24 0 1,25 0-1,-1 0 1,-24 0-16,0 0 16,0 0-1,49 0 1,-49 0 31,0 0 15,0 0 1,-1 0 46,1 0-78,0-25 63,-25 0 62,25-24-109,-25 24-31,0 0 15,25 25 157</inkml:trace>
  <inkml:trace contextRef="#ctx0" brushRef="#br0" timeOffset="2.79902E6">4688 12750 0,'0'49'125,"0"1"-109,0-1-1,0-24-15,0 0 16,25 49-1,0-74 64,25 0-33,-1 0-30,26 25 0,-26-25-16,26 0 15,-26 0 1,26 0-16,-1 0 16,-24 0-1,24 0 1,1 0-1,-26 0 1,1 0-16,-1 0 16,26 0-1,-26 0 1,-24 0 0,0 0-1,0 0 1,24 0-1,-24 0 32,0 0 0,0 0-16,0 0-31,-1 0 16,1 0 0,0 0 31,-25-25 62,0-24-93,0 24-1,0 0 1,0 0 15,0 1 0,25-1 47,0 0-62</inkml:trace>
  <inkml:trace contextRef="#ctx0" brushRef="#br0" timeOffset="2.80209E6">4316 13593 0,'0'-25'16,"50"50"249,-50 0-249,25-25 0,-25 49-1,25-49 63,-1 0-62,1 0 0,0 0 93,0 0-78,0 0-15,49 25 0,-24-25-1,-1 0 1,1 0-16,-1 0 15,26 0 1,-1 0 0,26 0-1,-26 0-15,-24 0 16,-1 0 0,1 0-1,-1 0 1,26 0-16,-26 0 15,-24 0 1,0 0 0,25 0-1,-26 0 1,1 0-16,0 0 16,0 0-1,24 0 16,1 0-15,-25 0 15,24 0-31,-24 0 16,0 0 0,25 0-1,-26 0 1,1 0-16,0 0 15,0 0 1,24 0 0,-24 0 15,0 0 0,0 0-15,0 0-1,0 0 1,-1 0 15,1 0 1,0 0-1,0 0-16,0 0 17,-1 0-17,1 0 17,0 0-17,0 0 1,0 0-1,24 0 17,-24 0-32,0 0 31,0 0 0,-1 0-15,1 0 62,-25-25-47,0 1 16,0-1-31,0 0-1,0 0 1,0-24 109</inkml:trace>
  <inkml:trace contextRef="#ctx0" brushRef="#br0" timeOffset="2.80625E6">3919 14412 0,'0'49'281,"25"-24"-265,-25 0-1,0 0 173,25-25-16,0 0-157,0 0 1,49 24 0,-24-24-1,-1 25-15,1-25 16,-25 0 0,24 0-1,1 0 1,-25 0-16,24 0 15,-24 0 1,25 0 0,-1 0-1,-24 0-15,25 0 16,49 0 0,-49 0-1,-26 0 1,1 0-1,0 0 1,0 0-16,0 0 16,24 0 249,-24 0-249,50 0 0,-1 0-1,-24 0 1,24 0-1,0 0 1,75 0-16,-74 0 16,-1 0-1,0 0 1,1 0 0,49 0-1,-75 0 1,-24 0-1,0 0-15,0 0 16,0 0 0,24 0-1,-24 0 1,25 0 0,-1 0-1,-24 0-15,50 0 16,-51 0-1,1 0 1,0 0 0,0 0-1,0 0 1,24 0 0,-24 0-1,0 0 1,0 0-1,-1 25 1,1-25-16,0 0 16,0 0-1,0 0 17,-1 0 77,1 0-93,0 0-1,0 0 16,0 0-31,-1 0 47,1 0-15,0 0-1,25 0-16,-26 0 17,1 0-1,0 0-15,0 0-16,0 0 46,-1 0-30,1 0 0,0 0 109,-25-25 47,0 0-157,0 1 48,0-1-32,0 0 0,0 0-31,0 0 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12T11:26:13.6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6474 6003 0,'75'25'250,"-1"-25"-235,1 0 1,24 0-16,-25 0 15,1 24 1,-1-24-16,-24 0 16,-1 0-1,26 0 1,-26 0 0,1 0-1,-25 0 16,0 0-15,-1 0-16,1 0 16,25 0 77</inkml:trace>
  <inkml:trace contextRef="#ctx0" brushRef="#br0" timeOffset="2039.5117">8657 5928 0,'25'0'250,"0"0"-235,0 0 1,123 25-1,-98 0-15,0-25 16,-1 25 0,1-25-1,-1 25-15,1-25 16,-25 0 0,0 0-1,24 0 1,-24 0-1,0 0-15,25 0 16,-50 24 0,24-24-1,26 0 1,-25 0 0,0 0-16,-1 0 46</inkml:trace>
  <inkml:trace contextRef="#ctx0" brushRef="#br0" timeOffset="4183.6671">10840 5904 0,'25'0'266,"0"0"-251,-1 0-15,51 0 16,-50 0-1,-1 24-15,26-24 16,0 0 0,-26 0-1,26 0 1,-25 0 0,24 0-16,-24 0 15,0 0 1,25 0-1,-1 0 1,-24 0 0,50 0-1,-51 0 1,1 0-16,0 0 16,0 0-1,0 0 1,-1 25-16,1-25 15,0 0 1,0 0 78,0 0-63,-1 25 0,26-25 1,-25 0-1,0 0-16,-1 25 1,1-25 0</inkml:trace>
  <inkml:trace contextRef="#ctx0" brushRef="#br0" timeOffset="10979.784">6846 6201 0,'0'-49'297,"0"-1"-282,0 25 32,0 75 313,25-50-360,-25 25 31,25-25-15,-25 24-1,0 1 1,0 0-1,0 0 32,25 0 31,-25-1-62,0 1 78,-25-25 515,0 0-515,0 0 343,1 0-249,48 0 46,1 0-218,0 0 0,0 0 140,0 0-109,-25-25 109,24 25-140,1 0-16,0-24 109</inkml:trace>
  <inkml:trace contextRef="#ctx0" brushRef="#br0" timeOffset="35918.4289">7119 12502 0,'0'-25'234,"0"0"-202,25 25-1,-25-25-15,25 25 468,0 0-140,-25 50-313,0-25-15,0-1 15,0 1 31,0 0-30,0 0-17,25-25 16,-25 25-15,0-1 93,0 1-93,0 0 62,24 25-62,-24-26 78,-24-24 46,-1 0-109,0 0 48,0 0 92,50 0 267,0 0-438,0 0 16,-1 0 15,-24-24-16,25 24-15,0 0 125,0-25-109,0 0 187</inkml:trace>
  <inkml:trace contextRef="#ctx0" brushRef="#br0" timeOffset="48271.7743">7219 6077 0,'24'0'250,"1"0"-219,0 0 0,0 0-31,0 0 235,-25 25-235,24-25 46,1 25 1,0-25-31,-25 25 0,25-25-1,0 0 1,-1 24-16,-24 1 15,25-25 1,0 0 0,0 0 15,0 25 0,-1-25-15,1 0-1,-25 25-15,25-25 16,0 0 0,0 0 15,-1 25-15,1-25-1,-25 24 1,25-24-1,0 0 1,24 0 0,-49 25-1,25-25 1,0 0 0,0 0-16,0 0 15,-1 25 1,1-25-1,0 25 1,25-25 15,74 25-31,-99-25 16,-1 0 0,1 24-1,0-24 32,0 0-31,0 0-16,24 0 15,-24 0 17,0 0-17,0 0-15,-1 0 16,1 0-1,25 0 17,-25 0-32,24 0 31,1-24-15,-25 24 15,-1-25-16,1 25 1,0-50-16,0 50 16,-25-25-1,25 1 17,-25-26-1,24 50-16,1-50-15,-25 26 94,25-1 16,-25 0-64,0 0-46,0 0 204,25 25-189,-50 0 720,0 0-704,0 0-16,1 25 1,24 0 0,-25-25-16,0 0 15,0 25 1,0-25 31,25 25 0,-24-25-32,-1 24 1,0-24 93,50 0 157,0-24-266,-1-1 31,1 25 0,-25-25 32,50 25-63,-50-25 16,25 25-1,-25-25 1,49 25 109,-24-24-94,0 24 141,0 0-125,-25 49 93,0 1-124,0-25 0,0-1-16,0 1 15,0 0 17,0 0-17,0 0 95</inkml:trace>
  <inkml:trace contextRef="#ctx0" brushRef="#br0" timeOffset="53246.4446">8682 6623 0,'0'25'141,"25"-1"-126,0 1 1,-1 0 0,1-25-1,0 0 1,25 50 15,-26-50-15,1 0 15,-25 24-31,25-24 16,-50 25 421,0-25-421,1 0 15,24 25-15,-25-25 30,25 25-30,-25-25 0,25 25-1,-25-25 79,25-50 125,0 25-204,0 0-15,0 1 32,0-26 15,0 0-32,25 50 32,-25-24 0,0-1-16,0 0 188,0 50 0,25 0-219,-25 24 15,0-24 1,0 0 31,0 0-16,0-1-31,0 1 31,25 25-15,-25-25 31,0 0 0,24-25 0,-24 24-32,0-48 235,-24-1-234,24 0 15,0 0 0,-25 25-15,25-25 78,-25 25-79,0-25 17,0 25 30,1 0-31,-1 0 32,0 0-32,50 0 391,0 0-391,-1-24-15,1 24-1,-25-25 1,25 25 0,0 0-16,-25-25 31,25 25-15,-1 0 15,1 0 0,-25-25 47,25 25-47</inkml:trace>
  <inkml:trace contextRef="#ctx0" brushRef="#br0" timeOffset="54780.4503">9104 6524 0,'0'24'172,"24"1"-141,1 0-15,0 0 15,25 0-15,-26-1 15,1 1-16,0-25 1,-25 25 15,25-25-15</inkml:trace>
  <inkml:trace contextRef="#ctx0" brushRef="#br0" timeOffset="56517.615">9302 6474 0,'-25'25'187,"0"24"-171,1-24 31,-1 0-32,25 0 1,-25 0-16,25-1 15,-25 1 32,0-25-15,25 25-17,0 0 48,-24-25-48,24 25 1</inkml:trace>
  <inkml:trace contextRef="#ctx0" brushRef="#br0" timeOffset="74717.9059">6474 4762 0,'0'-24'328,"25"-1"-312,-25 0 0,0-25 15,25-24-16,-25 49 1,0 0 15,25 1 79,24 24 30,51 0-124,-51-25 0,50 25-1,1-25-15,48 0 16,26 25-1,25 0 1,445-25 0,-371 25-1,-49 0-15,-26 0 16,0 0 0,-49 0-1,-50 0 1,-24 0-1,-1 0-15,-24 0 16,0 0 0,-26 0-1,26 0 1,-25 0 15,0 0-15,-1 0-1,1 0 1,-25 25 297,0 0-298,25 0 1,-25 0-1,0-1 1,0 1 0,0 0-1,0 0-15,0 0 32,0-1 46,0 1 0</inkml:trace>
  <inkml:trace contextRef="#ctx0" brushRef="#br0" timeOffset="92920.3356">9327 6028 0,'25'0'266,"0"0"-250,-1 0 15,-24 24-16,25-24-15,-25 25 16,25 0 31,0-25-31,-25 25-1,25-25 1,-25 25-1,24-25 1,1 24 0,0-24-1,0 25-15,24 0 32,-49 0-17,25-25 1,-25 25-1,25-25 1,0 0 0,0 24-1,-1 1 1,1-25 0,0 25-1,0-25 1,24 25-1,-24 0 1,0-25-16,25 24 31,-1 1 1,1 0-17,-25 0 16,24-25-15,-24 0 0,0 0-1,0 25-15,-1-25 16,1 24 0,25-24-1,-25 0 1,0 0-1,-1 0 1,1 0-16,0 0 16,25 0-1,-26 0 1,1 0 0,0 0-1,0 0-15,0-24 16,-1 24-1,1-25 17,0 25-17,0-50 1,0 50 15,-1-25-15,1 1 15,-25-1-15,25 0-1,-25 0 1,0 0 0,25 1-16,-25-1 31,25-25-16,-25 1 17,24 49-17,-24-25-15,25 25 16,-25-25 62,25 0-62,-25 0-1,25 1 157,0 24-78,-25-25-78,0 0 15,-25 25 219,0 0-219,0 0-15,0 0-1,25 25 17,-24-25-17,-1 0 1,0 25-1,0-25 17,0 24 15,75-24 296,-25 0-311,0 0-17,-1 0 16,-24-24-15,25 24 15,0 0 1,0 0 14,0 0-30,-1 0 93,1 0 141,-25 49-203,0-24-31,0 25 0,0-1-1,0-24 1,0 0 31,0 0 171</inkml:trace>
  <inkml:trace contextRef="#ctx0" brushRef="#br0" timeOffset="99574.8964">11460 4961 0,'-25'0'62,"1"0"-46,-1 0-1,0 0 1,-25 0 0,-49 0-16,-25 0 15,25-50 1,-50 26 0,0-1-1,75 0-15,24 25 16,1 0-1,24 0 1,0 0 31,-25 0-31,1 0-1,24 0 1,0 0-1,0 0 1,-49 0 78,24 0-94,1 0 15,-26 0 1,26-25 0,-51-49-1,51 74 1,49-25 15,25 25 188,-1 0-172</inkml:trace>
  <inkml:trace contextRef="#ctx0" brushRef="#br0" timeOffset="106131.2659">10741 5110 0</inkml:trace>
  <inkml:trace contextRef="#ctx0" brushRef="#br0" timeOffset="107900.5193">10741 5110 0,'0'-25'344,"0"0"-329,0 0 1,0 1 0,0-26-1,25 50 1,-25-25-1,0 0-15,0 1 47,24 24-15,-24-25 171,0-25-188,0 25 32,50 0 63,0 25-79,-1 0-16,1 0-15,-1 0 16,1 0 0,24-24-1,1 24 1,-1 0-16,-24-25 16,0 25-1,-1 0 1,1 0-1,-25-25-15,49 0 16,-24 0 0,-26 25-1,1-24 1,0 24-16,0 0 47,0 0-32,24 0 1,-24 0 0,25 0-1,-26 0 1,1 0 0,25 0-1,-1 0 1,1 0-1,-50 49 126,0-24-125,0 25 15,0-26-15,0 1-1,0 25-15,0-25 16,0 49-1,0-49 1,0 25 0,0-26-1,0 26-15,0-25 32</inkml:trace>
  <inkml:trace contextRef="#ctx0" brushRef="#br0" timeOffset="111850.4631">6326 4887 0,'0'-50'188,"0"0"-173,0 25 1,24 1 0,-24-1-16,0 0 15,25 0 1,-25-24 15,0 24-31,0 0 16,0-25-1,0 26 1,0-1 0,0 0-16,25-49 15,-25 49 16,0 0-15,25 25-16,-25-25 78,0 0-47,49 1 94,1-1-109,24 25 0,26-50-1,24 25 1,24-24-16,76 24 16,98-25-1,1 1 1,-26 49-1,1 0-15,-75 0 16,-49 0 0,-50 0-1,-25 0 1,50 0-16,-25 0 16,50 0-1,-1 0 1,1-25-1,74 25 1,-199-25-16,-24 25 31,0 0-31,0 0 63,24 99 140,-24-24-203,0-26 16,0-49-1,25 25 1,98 0-1,-48-25 1,24 50 0,0-26-16,49 26 15,-24 0 1,25-1 0,-1 1-1,-24-25 1,74 24-1,-173-49-15,24 0 16,-24 0 0,0 0-1,-26 0 1,26 0 0,0 0-1,-26 0 1,1 0-1,-25 25 314,0 0-298,0 0-16,0-1-15,0 26 16,0-25 0,0 0-1,0 24-15,0-24 16,0 25 0,0-25-1,0-1 1</inkml:trace>
  <inkml:trace contextRef="#ctx0" brushRef="#br0" timeOffset="123139.2545">11386 5953 0,'0'25'234,"0"25"-203,0-1-15,0 1 0,0-1-16,25 26 15,-25-26 1,49 1-1,-24 0 1,25-1 0,-26 1-1,26-1-15,-25-24 16,99 99 0,-99-74-1,-1-25 1,1 49-1,50-49 1,-51 25-16,1-26 16,50 26-1,24-25 1,-74-25 0,24 25-1,-24-25 1,25 0-1,-1 0 1,26 0-16,-1-25 16,50 0-1,-25 25 1,-24-25 0,-1 0-1,-24 1 1,-25 24-16,-1 0 15,-24-50 1,50 0 0,-50 1-1,50-1 1,-26 0 0,-24-24-16,25 24 15,25-74 1,-25 75-1,-25-1 1,0 1 0,24 24-1,1-25 1,-25 1-16,25 24 16,0 0-1,-25-25 1,0 26-16,0-26 15,25 0 1,-25 1 0,24 49-1,-24-25 1,-24 50 218,-1 0-202,25-1-17,-50 1 1,50 0-1,0 0-15,-25-25 16,25 25 15,-24-25-15,24 24 15,-25-24-31,25 25 16,-25-25-1,25 25 1,-25-25 187,25 25-156,0-50 125,0 0-156,0 0-1,0 1 1,50-1-1,-50 0 17,0 0-17,25 25 1,-25-25 46,24 25 142,1 0-189,0 0 1,0 25 46,0 25-30,-25-1-17,0-24 1,24 0-16,-24 25 15,0-26 32</inkml:trace>
  <inkml:trace contextRef="#ctx0" brushRef="#br0" timeOffset="124691.3173">13097 5755 0,'25'0'234,"25"0"-234,24 0 16,-49 0 0,24 0-1,75 0 1,-49 0 0,24 0-16,50 0 15,-25 0 1,0 0-1,25 24 1,-75-24 0,25 0-1,-49 0-15,0 0 16,24 25 0,-49-25-1,0 0 1,0 0-1,-25 25-15</inkml:trace>
  <inkml:trace contextRef="#ctx0" brushRef="#br0" timeOffset="131265.3402">12998 4887 0,'0'-25'219,"0"-25"-203,0 0-1,25 26-15,-25-51 16,0 50 0,0 1-1,0-26-15,25 50 47,-25-25-31,49 25 62,-24 0-62,25 0-1,-1 0 1,-24 0-1,25 0 1,24 0 0,25 0-1,75-25 1,24 1-16,26-51 16,-76 50-1,100 25 1,-173 0-1,-50 0 1,0 0 0,-1 0-1,1 0 1,-25 25 156,0 0-141,-25 99-31,1-74 16,24-1-1,-25 26 1,25-51 0,0 1-16,0 0 15,-25-25 1,25 25-1,-25-25 1,25 25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12T11:45:15.6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5557 12948 0,'-149'-50'250,"99"50"-234,1-24 0,-1 24-1,0-25 1,-24 25 0,24 0-1,-74 0-15,75 0 16,-1 0-1,0 0 1,1 0 0,-1 0-16,1 0 15,-1 0 1,25 0 0,-24 0-1,-1 0 1,25 0-16,-24 0 15,-1 0 1,0 0 0,1 0-1,-1 0-15,25 0 16,-24 0 0,-1 0-1,1 0 1,-26 0-16,1 0 15,24 0 1,0 0 0,1 0-16,-1 0 15,1 0 1,-1 0-16,25 25 16,-24-25-1,-1 0 1,0 24-16,26 1 15,-26 0 1,0-25 0,1 25-1,-1 0 1,-24-1 0,24 26-16,-24-50 15,49 50 1,-25-26-1,1-24 1,-26 50-16,50-25 16,-24 25-1,-26-26 1,26 51 0,-26-50-1,26 24 1,-1-24-1,-49 99-15,25-99 16,49 24 0,0-24-1,-25 25 1,26-1 0,-26 26-1,25-26-15,25 1 31,-25-25-31,25 24 16</inkml:trace>
  <inkml:trace contextRef="#ctx0" brushRef="#br0" timeOffset="5247.7769">2034 14039 0,'-24'25'109,"24"0"-93,0 25-1,0-26 1,-25 26 15,25-25-15,0 49-1,0-24 1,-25-50 0,25 50-1,0-1 1,0-24 0,0 0-1,0 0 1,0 49-16,0-49 15,0 0 1,0-1 0,0 1-1,0 0-15,25 0 16,-25 0 15,49-1 47,-24-24-62,-25 25 0,25-25-1,0 0 1,0 0-16,-1 0 31,1 0 47,0 0-47,0 25-15,0-25 15,-1 0 1,26 0-17,-25 0 16,0 0-31,-1 0 32,1 0-17,0 0 1,-50 0 375,0 0-376,1 0 63,-1 0 79,0 0-48,0-25-93,0 25-16,25-25 62,-24 1-31,24-1 141,99 99 156,-74-74-312,-1 0 0,1 25-1,0-25 1,0 0 15,0 25 0,-1-25-15,1 0 31,0 25 0,0-25-32,0 24 1,-50-24 171,0 25-108,0 0-64,0-25-15,1 0 78,-1 0-46,0 0 264,0 0-264,0 0-1,1 0 110,-1 0-48,0 0-77,0 0 265,25-25-265,0 0 15,0-24 47,0 24 32,0 0-95,0 0 204,0 1-141,-25 24 391,25-25-469,0 0 140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15T05:15:01.6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9054 13519 0,'25'0'454,"0"0"-439,24 0 16,-24 0-31,25 0 32,-26 0-1,1 0-15,0 0-1,0 0 1,25 0-1,-26 0 1,26 0 15,-25 0-15,24 0 0,-24 0-1,0 0 1,0 0-1,24 0 17,-24 0-17,25 0 17,-25 0-1,24 0 328,26 0-343,-26 0-1,1 0 1,-1-25 0,1 25-1,0 0 1,-1 0-16,100 0 16,-99 0-1,24 0 1,25-25-1,1 25 1,-1 0 0,-25 0-1,-24 0-15,-1 0 16,1 0 0,24 0-1,-49 0-15,25 0 16,-25 0-1,24 0 1,-49-25 0,50 25 187,-1-25-188,1 1 1,0-1 0,24 25-1,-24 0 1,24 0 0,125-50-1,-125 25 1,0 1-1,174-51 1,-148 50-16,48-24 16,26-1-1,-50 25 1,0 0 0,-49-24-1,24 24 1,0 0-1,174-74 1,-149 25-16,25-26 16,49 26-1,-99 0 1,25-1 0,248-173-1,-223 149 1,99-25-1,-74-25 1,24 50-16,-24 0 16,99-100-1,-149 125 1,-74 24 0,-1 25-1,1-49 1,-25 24-1,24-24-15,1-25 16,-1-1 0,1-24-1,-50 100 1,25 24-16,-25-25 16,0 0 15,-25-99 16,-49 25-32,24 24-15,0 51 16,50-1 0,-24 0 15,-1 25 63,-50-50-79,51 50 1,-1 0-1,0-24 1,0 24 0,25-25-1,-124 0-15,74 0 16,-24 0 0,0 25-1,-1-24 1,1-26-1,-1 50-15,26 0 32,-26-25-32,-123-25 15,99 26 1,-25-1 0,49 0-1,-74 0 1,50 0-1,0 1 1,-174-76 0,199 100-1,-1-24-15,-24-1 16,25 0 0,-1 25-1,1-25 1,24 25-1,1-25-15,-1 25 16,0-24 15,26 24-15,-26 0 0,-124-25-1,50 25 1,25-25-1,0 25 1,25-25 0,-199 0-1,149 1 1,-25 24 0,50-25-1,-199 25 1,224 0-16,-26-25 31,51 25-31,-26 0 16,-74 0-1,75 0 1,0 0 0,24 0-1,25 0 1,0 0-1,-24 0 1,24 0 359,-25 0-359,1-25-1,24 25-15,0-25 16,0 25 0,1 0-1,-1 0 1,0 0-1,0 0 1,0 0-16,-24-24 16,-26 24-1,26-25 1,-1 25 15,25 0-15,1 0-1,-26 0 1,0 0-16,-49 0 16,74 0-1,0 0 1,-24 0 0,-1 0-1,25 0 1,-24 0-1,24 0 1,-25 0-16,26 0 31,-51 0-15,50 0 0,-24 0-1,24 0 1,-25 0-16,-49 49 31,50-24-31,24-25 16,-25 0-1,25 25 1,-74 0 0,74-25-1,-24 0 1,24 25-1,0-1-15,0-24 16,0 0 0,-24 25-1,49 0 1,-25-25-16,25 25 16,-25 0 93,0-25-93,25 24-1,-24-24 16,24 25-15,0-74 547,0-1-563,0 0 15,0 26 1,0-51 78,0 50-79,0 1 16,0 73 344,0 1-359,0-1 15,0-24-31,0 0 16,-25-25 0,25 25 15,0 0 0,-25-1-15,25 1-1,0 0 48,25-25 187,0 0-235,24 0-15,-24 0 16,0 0 0,0 0-1,74-25 1,-74 25 0,-1 0-1</inkml:trace>
  <inkml:trace contextRef="#ctx0" brushRef="#br0" timeOffset="3921.3313">8682 9674 0,'-25'0'203,"0"-50"-156,-24 1-32,24-1 1,-25 25 0,26 0-1,-1 25 1,-50-24-1,51-1 1,-1 25 0,0 0-16,0 0 15,0-25 1,-74 0 0,25 0-1,-1 25 1,26 0-1,-26 0 1,1-24-16,24 24 16,25-25-1,-24 25 1,-1 0 0,-24 0-1,24 0 1,25 0-1,-24 0 17,24 0-17,0 0 1,-24 0-16,24 25 16,0-25-1,0 24 1,-24 1-1,49 0 1,-50 25 0,0-26-1,50 1 1,-49 0 125,49-50 77,0 0-171,0-24 94,0 24-126,0 0 1,0-24 78,0 24-63,0 99 250,0-49-281,0 0 16,0 0 0,0-1 30,-25 26 79,25-25-93,25-25 186,-1 0-202,26 0 0,0-25-16,-25 25 31,-1 0-15,26 0-1,-25 0 32</inkml:trace>
  <inkml:trace contextRef="#ctx0" brushRef="#br0" timeOffset="5658.811">5929 10418 0,'24'0'32,"1"-25"-17,0 25 1,0-25 0,0 25-1,49-24-15,-24 24 16,24 0-1,-24 0 1,-1 0 0,1 0-1,0 0 1,-1 0 0,26 0-16,-26 0 15,100 0 1,-75 0-1,-24-25 1,0 25 0,-1 0-1,1 0 1,24-25 0,-24 25-16,-25 0 31,0 0 0,24 0-15,-24 0-1,0 0 1,0 0 0,-1 0-1,1 0 1,0 0 15</inkml:trace>
  <inkml:trace contextRef="#ctx0" brushRef="#br0" timeOffset="9191.3642">6375 10368 0,'-25'25'94,"25"25"-78,-74-1-16,49 26 15,-24-1 1,24-24-1,0-25 1,0-25 0,25 24 15,0 1 16,-50 25-32,50-25 1,-49-1 109,49 1-125,-25 0 16,25 0-1,-25 0 1,0-25 0,25-25 359,0-25-329,0-24-30,0 49-16,0 0 47,0 100 234,-24-51-265,24 1-1,0 25 1,0-25 234,0-1-172,0 1-31,24-25 172,1 0-204,25 0 1,-25 0 15,-25-25 1,24 25 14,1 0 1,0 0 0</inkml:trace>
  <inkml:trace contextRef="#ctx0" brushRef="#br0" timeOffset="10497.1393">6350 10592 0,'25'0'94,"0"0"-79,0 0 1,24 0 0,26 0 15,-50 0-16,-1 0 64</inkml:trace>
  <inkml:trace contextRef="#ctx0" brushRef="#br0" timeOffset="11912.0558">6474 10616 0,'0'25'125,"0"0"-78,0 0-16,0 0-15,-24-25-16,24 24 109,0 1-93,0 0 0,0 0 62</inkml:trace>
  <inkml:trace contextRef="#ctx0" brushRef="#br0" timeOffset="18589.768">6326 10368 0,'-25'25'250,"-50"0"-234,1 0-1,49-25 1,0 25-16,-24-25 16,24 0-1,0 24 1,-25 1 0,26-25-16,-26 25 15,25 0 1,-49 0-1,49-25 1,0 0 0,-49 49-1,-1-24 1,51-25 0,-1 0-16,-25 25 15,1-25 1,24 25-1,-25-25 1,1 24 0,24-24 124,0 25-93,0-25-47,-24 0 16,24 0-1,0 25 1,0-25 15,0 0 1,1 0-1,-26 25-16,25-25 1,0 25 0,0-25-1,-24 0-15,24 0 16,0 24 0,0-24-1,1 25 1,-100 0-1,49-25-15,26 0 16,-26 25 0,26 0-1,-26-25 1,26 24 0,-150 26-1,125-25 1,-26 24-1,1 1 1,0-25 0,-25 49-16,25-49 15,-75 74 1,75-49 0,49-25-1,-24 24 1,24-24-1,1 0 1,-26 0-16,-49 49 16,75-74-1,-1 50 1,25-50 0,0 25-1,1-1-15,24 1 31,0 0-15,0 0 125,-25 24-126,-25 26 1,1-1-16,24 1 16,-50 49-1,-24 0 1,25-25-1,49 25-15,-49-50 16,24 26 0,25-51-1,-24 26 1,-51 148 0,51-149-1,49 1 1,-25-26-1,-25 26 1,1 74 0,49-75-1,-25 0 1,25 26 0,0 123-1,0-149 1,0 25-1,0-24 1,0 24-16,0 124 16,25-148-1,-1-1 1,-24-24 0,25 24-1,25-24 1,-50-1-1,99 125 1,-74-100-16,0-49 16,0 25-1,-25-25 1,24 24 0,1-49-1,-25 25 1,25 25-1,25-1-15,-26-24 16,1 25 0,0-25-1,0 24 1,24-24 15,-24 74-31,-25-49 16,75 49-1,-51-74 1,-24 0 0,0-1-1,25 1 1,-25 25 15,25-25 0,-25-1-31,25 26 32,-25-25-1,0 0 0,0-1-15,0 1-1,0 0 17,0 0-1,0 0-31,0-1 31,0 1 0,-25-25 16,0 0-15,25 25-1,0 0-16,-49-25 17,-1 0-32,25 0 109,0 0-93,-24-25 187,-1-49-203,25 74 15,1-25 1,24 0 0,24 25 234,1 0-250,0 0 15,0 0 1,24 0 15,-49 25-31,25-25 31,0 0 1,-25 25-17,25-25 1,0 0-16,-1 0 219,1 0-188,0 0 16,0 0 0,0 0 46,-1 0-30,-24-25 343,0 0-390,0-25-1,0 26 1,0-1 15,0-74 32,0 74-48,0 0-15,0 0 32,0 0 61,0 1-77,25-200 62,-25 200-62,0-1 15</inkml:trace>
  <inkml:trace contextRef="#ctx0" brushRef="#br0" timeOffset="19961.9384">2481 16272 0,'-25'0'47,"0"0"-31,0 0-1,-24 0-15,24 0 16,0 0 47,0 0-32,1 0-16,-26 0 1,25 0-16,0 0 16,1 0-1,-1 0 32,-25-25 0,25 25-47,1 0 16,-1-25-1</inkml:trace>
  <inkml:trace contextRef="#ctx0" brushRef="#br0" timeOffset="22525.6885">1960 13742 0,'0'25'188,"0"-1"-173,0 26-15,0-25 16,25-25 31,-25 25-31,0-1 30,0 1-30,0 0 93,25 0-77,-25 0 30,0-1 48,0 1-64,0-99 79,0 24-93,0 25-17,0 1 1,0-1-16,-25-50 78,25 51-78,0-26 16,-25 25 31,25-24-16,0 24 0,25-25 250,24 1-265,1 24 0,0-25-1,-26 50 48</inkml:trace>
  <inkml:trace contextRef="#ctx0" brushRef="#br0" timeOffset="23663.8741">2010 13816 0,'24'0'109,"-24"-25"-93,25 25 31,-25-24-32,25 24-15,0 0 94,0-25-78</inkml:trace>
  <inkml:trace contextRef="#ctx0" brushRef="#br0" timeOffset="31572.737">9128 13444 0,'25'0'156,"248"0"-140,-198 0-1,24 0 1,-25 0 0,-24 0-1,148 0 1,-123 0-1,24 0 1,-25 0 0,1 0-1,-51 0-15,1 0 16,0-25 0,50 25 296,-26 0-296,1 0-1,49-24-15,-49 24 16,24-25 0,25 0-16,-24 0 15,-26 25 1,1 0-1,24 0 1,-24 0 0,-1-25-1,1 1-15,24-1 16,1 25 0,-1-25-1,1 25 1,-26-25-1,51 0-15,-76 25 16,1 0 0,0-25-1,-25 1 1,25 24 0,24 0 234,1 0-250,148 0 15,-123 0 1,-1 0-1,1 0 1,-26 0 0,1 0-1,-1 0-15,1 0 16,-25 0 0,25 0-1,-26 0 1,26 0-16,-25 0 15,0 0 1,74-50 0,-50 0-1,1 26 1,0-26 0,-1 0-16,-24 1 15,25 49 1,49-75-1,-50 51 1,1-1 0,0 0-1,-26 25 1,1 0 0,-25-25-1,50 0 1,-1 1-1,-49-1-15,50 25 219,-25 0-188,25 0-15,74 0-16,-75 0 16,26-25-1,-26 0 1,1 0 0,-25 1-1,24-1-15,-24 0 16,0 0-1,24 0 1,26 1 0,-50 24-1,-1-25 1,26 25 0,-25-25-16,24 0 15,1 0 1,-25 1-1,0 24 1,24-50 0,-24 0-1,0 50-15,-25-49 16,50 49 0,-50-50-1,24 0 1,26 1 187,49-1-187,-24-24-1,-1-1 1,0 26-1,125-150 1,-150 175 0,-24-1-16,25 0 15,-1 0 1,-24-24 0,25 49-1,-1-50 1,-24 25-1,74-24 1,-49 49 0,0-25 15,-50 0-31,25 25 16,24-25-1,-49 0 1,25 25-1,0-25 1,0-24 0,24-1 15,-49 25-15,25 25-1,-25-24 1,25 24 15,-25-25-15,0-74 77,0-1-77,0 51-16,0 24 16,0 0-1,0 0 63,-25 1-15,-25-26-47,1 25-16,24 0 15,0 1 1,-24 24-1,24-25 1,0 25 0,-25-25 31,25 0-32,-49 0 1,49 25-1,25-24 1,-49 24 0,24 0-1,0-25 1,0 0-16,0 25 16,-74-25-1,50 0 1,-1 1-1,0 24 1,1 0 0,-75-50-1,49 50 1,26-25-16,-1 25 16,1 0-1,24-25 1,-50 1-1,51 24 1,-1-25 0,-75 25-1,76 0 1,-26-25-16,25 25 16,-24-25-1,-1 25 1,0 0-1,-24-25 1,0 25 0,-75-25-1,74 25-15,26-24 16,24 24 0,0 0-1,-74-25 251,49 25-251,-74 0 1,50-25 0,-25-25-16,-50 26 15,25-1 1,0 0 0,49 25-1,-24-25 1,-25 0-1,50 25 1,24 0-16,0 0 16,-24 0-1,24 0-15,-24 0 16,0 0 0,-1 0-1,26 0 1,-26 0-1,1 0-15,-1 0 16,-24-24 0,0 24-1,25 0 1,24 0 0,0 0-1,-49 0 1,49 0-16,26 0 15,-26 0 1,0 0 0,1 0-1,-1-25 1,1 0 0,-26 25-16,50 0 15,1 0 235,-1 0-234,-25-25-1,1 25 1,24 0 0,-25-25-1,1 25 1,-1 0 0,0 0-1,-49-24-15,50 24 16,24-25-1,-25 25 1,0 0 0,26-25-1,-1 25 1,0 0-16,0 0 16,0 0-1,-24 0 1,24 0-1,0 0 1,-24 0 0,49-25-1,-25 25-15,-25 0 16,1 0 0,24 0-1,0 0 1,-49 0-1,24 0-15,0 0 16,1 0 0,24 0-1,0 0 1,0 0 0,1 0-1,-1 0-15,0 0 16,-25 0-1,26 0 1,-1 0 93,0 0-93,0 0 0,0 0 15,0 0 0,1 0-15,-1 0 15,0 0 16,25 25 31,-25-25-47,0 0-31,25 25 16,-24-25 0,24 25-16,-25-25 78,0 24-63,25 1 1,0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15T05:16:40.8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23490 6375 0,'25'0'109,"0"0"-93,25 0 15,-26 0-16,26 0 1,0 0-16,74 0 16,-75 0-1,1 0 1,-25 0 15</inkml:trace>
  <inkml:trace contextRef="#ctx0" brushRef="#br0" timeOffset="4639.8661">7392 15032 0,'0'24'46,"25"-24"-30,-25 25-16,25-25 16,0 25 15,-25 0-15,24-25-1,1 25 1,25-1-1,-1-24-15,-24 25 16,25 0 0,-25 0-1,24 0 1,1-25 0,-1 24-1,26 1 1,98-25-1,-98 25 1,24-25-16,-24 0 16,-1 25-1,0-25 1,1 0 0,123 25-1,-99-25 1,-24 25-1,-1-1-15,25-24 16,-24 0 0,24 0-1,-24 0 1,-1 25 0,25-25-16,100 0 15,-51 0 1,-73 0-1,24 0 1,-25 0 0,1 0-1,-1 0 1,1 0-16,24 0 16,0 0-1,0 0 1,174-74-1,-149 49 1,-25 25 0,1-25-16,-26 25 15,1 0 1,-51-25 0,51 25-1,-50-25 1,49 1 187,25-1-187,75-25-1,396 1 1,-371 49-1,-26 0-15,26 0 16,-1 0 0,-24 0-1,-25 0 1,0 0 0,-25 0-1,24 0 1,-24 0-1,0 0-15,174 0 16,-174 0 0,-25 0-1,-24 0 1,24 0 0,-49 0-16,-1 0 15,26 0 1,-26 24-1,1-24 1,-1 0 0,51 0-1,-51 0-15,-24 0 32,0 0 61,0 0-77</inkml:trace>
  <inkml:trace contextRef="#ctx0" brushRef="#br0" timeOffset="25463.3623">4044 13791 0,'24'0'109,"1"0"-93,25 0 0,24 0-16,1 0 15,-1 0 1,-24 0-1,-26 0 1,-98 0 156,24 0-156,1 0-1,24 0-15,-25 0 16,1 0-1,24 0 17,-25 0-1,26 0-15,-1 0 15,0 0-16,0 0 1,25 25 250,0 223-251,0-124 1,0-25 0,0 1-1,0-26 1,0 25-1,0-24-15,0 123 16,0-148 0,0-1-1,0 1 1,0 0 0,25-1-1,-25-24 1,0 0-16,25 0 15,0-25 251,24 0-235,75 0-15,-99 0 0,25 0-1,-1 0 1,1 0-16,-1 0 15,-24 0 1,0 24 0,25-24-1</inkml:trace>
  <inkml:trace contextRef="#ctx0" brushRef="#br0" timeOffset="31439.8769">9079 13419 0,'25'0'188,"24"0"-172,26 0-16,-26 0 15,51 0 1,-26 0-1,0 0 1,26 0-16,-1 0 16,0 0-1,25 0 1,0 0 0,0 0-1,25 0-15,-25 0 16,248-24-1,-248 24 1,25-25 0,-25-25-1,0 50 1,25-25 0,24 1-1,199-76-15,-272 100 16,24-49-1,-75 24 1,-24 25 0,25-25 249,148-49-249,-74-1 0,50-24-1,-25 25 1,24-1-1,26-49 1,-26 75-16,51-1 16,-76-24-1,1-1 1,174-123 0,-224 123-1,25-49 1,0 75-1,0-75 1,0 0 0,50-124-16,-75 148 15,-50 51 1,-24-1 0,0 0-1,0 26 1,-25-1-16,25-25 47,-25 1-32,0 24 48,0-25-16,-25-24-32,-50-50 1,51 99-16,-1 25 16,0-25-1,-25 0 1,26 1-1,-26-1 1,0 25 0,-123-99-1,98 49 1,1 25-16,0 0 16,-1-24-1,26 49 1,-26-50-1,-24 1 1,0 24-16,24-25 16,-74 1-1,50 24 1,-298-50 0,224 50-1,-26-24 1,26 24-16,-26 0 31,1 25-31,-373-49 16,373 24-1,-1 0 1,1 25 0,-25-25-1,-50 25 1,50 0-16,24 0 15,1 0 1,-100-25 0,224 25-1,-1 0 1,1 0 0,24 0-1,25 0 1,-24 0-1,24 0 32,0 0 47,-24 0-78,24 0-1,25-24 173,-25 24 234,-49 0-407,49 24 1,0-24 0,0 0 280,25 25-280,-25 0-16,1-25 47,24-50 250,24 26-297,1-26 15,-25 25 1,0 0 0,25 25-1,-25 25 235,0 25-218,0-25-17,0-1 1,0 1-1,-25-25-15,25 25 32,0 0 61,-25-25-77,25 25 0,0-1-1,25-24 235,25 0-234,-25 0 125,-1 0-63,1 0-47,0 0 31</inkml:trace>
  <inkml:trace contextRef="#ctx0" brushRef="#br0" timeOffset="34196.9032">5457 12923 0,'0'0'0,"0"25"109,25-25-62,25 0-31,-1 0 0,26 0-16,24 0 15,-25 0 1,125 0-1,-125 0 1,1 0-16,-26 0 16,1 0-1,0 0 1,-1 0 0,26 0-1,-1 0 1,0 0-1,75 0 1,-74-25 0,-26 25-1,26 0 1,123-25 0,-123 25-16,-1 0 15,0 0 1,26 0-1,-26 0 1,25 0 0,199 0-1,-199 0 1,25-24 0,0 24-1,-25 0 1,125 0-16,-150 0 15,-24 0 1,24 0 0,25 0-1,-24 0-15,-1 0 16,-24 0 0,24 0-16,-49 0 15,24 0 1,-24 0-1,0 0 1,0 0 0,0 0-16,0 0 15,-1 0 17,1 0-17,25 0 16,-25 0 16</inkml:trace>
  <inkml:trace contextRef="#ctx0" brushRef="#br0" timeOffset="41912.0329">9922 14163 0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22T04:55:49.1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3944 7888 0,'0'74'219,"0"100"-204,0-50 1,0 50 0,0-26-1,0 26 1,0 0-1,0-50-15,0 25 16,0-25 0,0 49-1,0 26 1,0 247 0,0-297-16,0 0 15,0-50 1,0 75-1,0-26 1,0 1-16,0 0 16,0-50-1,0-24 1,0-1-16,0-49 16,0 49-1,0-24 1,0 0-16,0-1 15,0 26 1,0-26 0,0-24 15,0 0-15,50-25 280,-25 0-280,0 0 0,24 0-16,1-25 15,-25 25 1,24 0 0,1 0-16,24 0 15,-24-25 1,24 25-1,1 0-15,-1-25 16,25 25 0,-24 0-1,24 0 1,-50 0 0,26 0-16,24-24 15,0 24 1,50-25-1,-50 0 1,25 0-16,-49 25 16,-1-25-1,25 25-15,-49 0 16,24 0 0,1 0-1,24 0-15,0 0 16,1 0-1,-51 0 1,1 0-16,-1 0 16,125 0 265,-124 0-265,-1 0-1,1 0 1,24 0-1,-24 0-15,49 0 32,50 0-32,49-49 15,546 24 1,-471 0 0,25 25-1,-75 0 1,25 0-16,-49-25 15,-50 25 1,49 0 0,-24 0-1,-1 0-15,26 0 16,-26 0 0,51 0-1,-1 0 1,25 25-1,-25-25-15,-49 0 16,-25 25 0,-75 0-1,25 0 1,124-1 0,-99 1-1,-24-25-15,-26 0 16,-24 25-1,-26-25 1,1 25-16,0-25 16,0 0 15,0 0-15,0 0 312,24 0-313,1 0 1,24 0-16,1 0 16,-1 0-1,100 0 1,-100 0-1,0-25 1,-24 25 0,24 0-1,-49-25 1,50 25 0,-51 0 15,26 0 0,0 0-15,-25 0-16,-1 0 62,1 0-46,0 0-1,25 0 1,-26 0 0,1 0 15,0 0-31,0 0 47,0-25 156,-25 1-187,0-1-1,24 0 1,1 0-1,-25-24 1,25-125 0,-25 100-16,0 24 15,0 0 1,0 1 0,25-26-1,-25 26 1,0-26-16,0 1 15,25-50 1,-1-50 0,26-148-1,-25 223 1,24-1 0,-49 1-1,50-50-15,-25-24 16,0-26-1,-25 50 1,0 25 0,24 25-16,-24 74 15,0 0 1,0-24 46,0-26 173,25-24-220,25-25 1,-25-25 0,24 1-1,-24-26-15,0 75 16,-25-1 0,25 26-1,-1 0 1,1 24-16,-25 25 31,0 0 0,0 1 32,-49 24 31,-51 0-79,51 0 1,-26 0-1,1 0 1,24 0 0,-49 0-1,-273-50-15,174 25 16,-1 0 0,1 25-1,-25-24 1,74 24-16,-25-25 15,0 25 1,-24 0 0,74-25-1,-99 25 1,24 0 0,1 0-1,-348 0-15,397 0 16,1 0-1,24 0 1,-25 0 0,25 0-16,24 0 15,-73 0 1,74 0 0,-50 0-16,50 0 15,-1 0 1,-24 0-1,25 0 1,-50 0 0,25 0-1,25 0 1,-174 0 0,174 0-16,-75 0 15,50 0 1,-74 0-1,24 0-15,1 0 16,73 0 0,-24 0-1,50 0 1,49 0-16,25 25 16,-25-25 249,-24 0-265,-51 0 16,1 0-1,25 25 1,-50-1-16,49-24 16,-49 0-1,0 25 1,-49 0-16,-1 0 16,0 0-1,75-1 1,-25-24-1,50 25-15,24 0 16,-24-25 0,-1 25-1,26 0 1,-26-1 0,1-24-16,24 0 15,1 0 1,-1 0-1,25 25 1,-24-25-16,-26 0 16,26 0-1,-1 0 1,-24 0 0,24 0-16,0 0 15,26 0 1,-1 0-1,0 0 1,0 0 0,-49 0-1,49 0 1,0 0 0,0 0 15,-24 0 0,24 0-15,-49 0-16,49 0 15,0 0 1,-25 0 0,1 0-1,24 25 1,-25-25-1,26 0 17,-1 0 77,0 0-78,25 25 1,-25-25 108</inkml:trace>
  <inkml:trace contextRef="#ctx0" brushRef="#br0" timeOffset="10857.3808">12477 7491 0,'0'-25'219,"0"-24"-203,0 24-1,-25 0-15,25-25 16,0 1-1,0 24 1,0 0 0,0 0-16,0 1 31,0-1-15,0 0-1,0 0 1,0 0-1,0-24-15,0-1 16,0-49 0,0 49-1,0-24 1,25-1 0,50-123-1,-51 99 1,26 0-1,0-1-15,24-24 16,50-49 0,0 24-1,25 0 1,198-198 0,-223 248-1,-25 49 1,1-49-1,-1 49 1,0-24 0,0 49-1,-49 0-15,24 0 16,-24 0 0,-1 25-1,-24 0-15,-25-24 94,0-1-63,0 0-15,0 0-1,0 0 17,0 1-1,0-1-15,0 0-1,-25 25 1,1 0-1,-1-25 1,0 0-16,0 1 31,25-1 1,-25 25 202,1 0-172,24 25 313,74-1-359,-49-24 0,0 0-1,24 0 1,-49 25 0,25-25 15,0 0 0,0 0-31,-1 0 31,1 0-15,-25 25 31,25-25-47,0 0 15,-25 25 298,0 24-297,-25 1-1,0 0 1,-24 24-1,24-49 1,0 25 0,0-26-1,25 1 17,0 0-1,-25-25-16,25 25 1,-24-25 250,-1-75-157,-25 26-93,25-26-16,-24 26 15,24-26 1,0 26 0,0 49-1,25-25 1,0 0 265,0 0-62,25 25-94,-25-25-110,25 25 1</inkml:trace>
  <inkml:trace contextRef="#ctx0" brushRef="#br0" timeOffset="24876.9951">15404 4390 0,'-25'50'109,"-24"0"-93,-26-1-1,26 1-15,24-25 16,0-1 0,0-24-1,25 25 79</inkml:trace>
  <inkml:trace contextRef="#ctx0" brushRef="#br0" timeOffset="26580.1941">15106 4242 0,'25'49'94,"0"1"-79,0-25 1,0-1 0,-1 26 15,1 0-16,0-1 17,-25-24-17,25 0-15,24 24 16,-49 1 0,50-25-1,-50 0 1,0-1-1,25-24 1,-25 25 0</inkml:trace>
  <inkml:trace contextRef="#ctx0" brushRef="#br0" timeOffset="27669.425">15057 4539 0,'74'0'140,"1"0"-140,24 0 16,-25 0-1,-24 0 1,-25 0-16</inkml:trace>
  <inkml:trace contextRef="#ctx0" brushRef="#br0" timeOffset="28993.9276">15305 4291 0,'0'75'63,"0"-51"-48,0 1 1,0 0-16,0 0 16,0 24-1,0-24 1,0 0-16,0 0 16,0 0 15,0-1-16,0 1 1,-25 0 0,25 0 46,0 0 48</inkml:trace>
  <inkml:trace contextRef="#ctx0" brushRef="#br0" timeOffset="37549.7204">15950 4440 0,'-25'0'234,"25"50"-218,-50-26-1,26 1 17,24 0-1,-25 0-15,0-25-1,25 25 1,0-1-16,-25 1 31,0 0 16,1 0 78</inkml:trace>
  <inkml:trace contextRef="#ctx0" brushRef="#br0" timeOffset="39045.4767">15677 4415 0,'50'25'140,"-26"0"-140,26 24 16,-25 26-1,0-50 1,-1-1 0,1 1-16,0 0 93,-25 0-77,25-25 0,-25 25 46</inkml:trace>
  <inkml:trace contextRef="#ctx0" brushRef="#br0" timeOffset="40664.3625">15702 4614 0,'0'0'0,"25"0"187,-1 0-155,1 0-17,0 0 1,0 0 78,24-25-94,-24 25 31,-25-25 31,25 25 79,0 0-141,0 0 31,-1 0 16,1-25 172</inkml:trace>
  <inkml:trace contextRef="#ctx0" brushRef="#br0" timeOffset="42935.9039">15826 4415 0,'0'25'359,"0"25"-327,0 24-17,0-49 1,0 0-1,0-1-15,0 1 63,0 0 31,0 0-79,0 0 32,0-1 141</inkml:trace>
  <inkml:trace contextRef="#ctx0" brushRef="#br0" timeOffset="44595.8401">16173 4663 0,'25'0'188,"0"0"-172,123-25-1,-73 1 1,-26 24-1,-24 0 1,0 0 0,0 0-1,-25-25 1,25 25 0</inkml:trace>
  <inkml:trace contextRef="#ctx0" brushRef="#br0" timeOffset="45826.0513">16371 4440 0,'0'25'78,"0"24"-78,0 26 16,0-1 0,0-24-1,-24-25 1,24 24 0</inkml:trace>
  <inkml:trace contextRef="#ctx0" brushRef="#br0" timeOffset="47524.9598">16247 4589 0,'50'25'375,"-25"-25"-359,0 0-16,-1 24 15,1-24 17,-25 25 30,25 0-31,0-25-15,0 25 15,-1 0 0,1-25 16,-25 24-31,25-24 31,-25 25 31,0-50 31</inkml:trace>
  <inkml:trace contextRef="#ctx0" brushRef="#br0" timeOffset="48861.1006">16520 4490 0,'-25'0'47,"-24"24"-16,24 1-31,0 0 16,0 0 15,1 0 1,-1-1-1,0-24-16,25 25 32,-25 0-15,0 25-17,1-50 1,24 24-1,-25 1 79</inkml:trace>
  <inkml:trace contextRef="#ctx0" brushRef="#br0" timeOffset="50415.1043">17215 4514 0,'0'25'62,"-50"-25"-46,25 75 0,-24-51-1,-125 125 1,149-124-1,1 0 1,-1-25 62</inkml:trace>
  <inkml:trace contextRef="#ctx0" brushRef="#br0" timeOffset="51954.3676">16892 4490 0,'25'0'156,"0"24"-141,0 26 1,0 0 0,24-26-16,-24 1 15,0 25 1,-25-25 31,0-1 31,25 1-78,-25 0 47,24-25-32,1 0 64,-25 25-64,0 0 16,25-25 32,-25 25 15,0-1-62,25-24 31</inkml:trace>
  <inkml:trace contextRef="#ctx0" brushRef="#br0" timeOffset="54017.539">17066 4490 0,'0'24'156,"0"1"-140,0 50-1,0-26-15,0-24 16,0 0 0,0 0 15,0-1 78,0 1-93,-25-25 0,25 25 62,0 0 125,0 0-188,0 0 1,-25-25 15</inkml:trace>
  <inkml:trace contextRef="#ctx0" brushRef="#br0" timeOffset="56471.1049">16818 4688 0,'50'0'218,"-26"0"-202,51 0 0,-50 0-1,-1 0 1,1 0-1,25 0 1,-25 0 31,24 0-16,-24 0-15,0 0-1,0 0 1,-1 0 172,1 0 124,0 0-249,0 0 46</inkml:trace>
  <inkml:trace contextRef="#ctx0" brushRef="#br0" timeOffset="120831.7723">14511 5234 0,'0'49'187,"0"-24"-171,0 25 15,0-25-15,0-1 15,0 1 31,-25-25-46,25 25-16,-25 0 31,1-25 47,-26 25-78,25-25 32,0 0 15</inkml:trace>
  <inkml:trace contextRef="#ctx0" brushRef="#br0" timeOffset="121790.1999">14486 5135 0</inkml:trace>
  <inkml:trace contextRef="#ctx0" brushRef="#br0" timeOffset="122763.3934">14734 5259 0,'25'0'125,"25"0"-110,-25 0 1,-1 0 0,26 0-1,-50 24 79</inkml:trace>
  <inkml:trace contextRef="#ctx0" brushRef="#br0" timeOffset="123662.8204">14734 5383 0,'50'0'125,"-25"0"-110,24 0-15,-24 0 16,0 0 0,0 0-1</inkml:trace>
  <inkml:trace contextRef="#ctx0" brushRef="#br0" timeOffset="124890.8402">15230 5110 0,'0'49'125,"0"-24"-109,0 25-1,0-25 1,0 24-1,0-24-15,0 25 32,0-26 15,0 1-1,0 0-46,0 0 47</inkml:trace>
  <inkml:trace contextRef="#ctx0" brushRef="#br0" timeOffset="127428.1414">15776 5259 0,'0'-25'250,"0"0"-172,25 25 0,0-25-62,0 25-1,-1 0 17,1 0 61,0 0-61,-25 25-17,25-25 1,-25 25 46,0 0-30,0-1 15,0 1-16,0 0 16,-25 0-16,0-25 0,0 0 0,1 25-15,24-1-16,-25-24 31,0 25 16,0-25-16,0 25 110,50-25 172,0 0-298,0 0 1,0 0-1,-1 0 17,1 0-1,0 25-15,0-25-16,-25 25 15,25-25 1</inkml:trace>
  <inkml:trace contextRef="#ctx0" brushRef="#br0" timeOffset="131880.0435">16371 5308 0,'0'-25'94,"0"1"-31,0-1-32,25 25-16,0 0 110,0 0-109,-25 25 109,0-1-94,0 1-15,0 0 46,0 0-15,-25-25 16,0 0-48,25 25 1,-25-25 187,50 0-62,0 0-126,0 0 17,0 0 30,-1 24 1,1-24-1,-25 25-15,0 0 31,0 0 16,-25-25-78,25 25-1,-24-25 1,-1 0 15,25 24-15,-25-24-1,0 0 1,0 0 46,1 0-46,-51-24 109,50 24-109,25-25 62</inkml:trace>
  <inkml:trace contextRef="#ctx0" brushRef="#br0" timeOffset="135001.7324">16942 5259 0,'0'24'250,"0"1"-235,-25 0-15,25 0 32,-25 0 14,25-1 48,-24 1 0,48-25 78,1 0-172,0 0 31,0 0 0,0 0-31,-1 0 16,1 0 15,0 0 47,-25-49 125,0 24-187,0 0 172,0 50 108,0 24-280,0-24 15,0 0-31,0 0 47,0 0-16,0-1 48,0 1-64,0 0 1,0 0 93</inkml:trace>
  <inkml:trace contextRef="#ctx0" brushRef="#br0" timeOffset="146282.8539">3919 11782 0,'0'25'203,"0"25"-188,0-26 1,0 26 0,0 0 15,0-26-16,0 1-15,0 25 16,0-1 0,0 26-1,0-25 1,0-26-16,0 1 16,0 25-1,0-25 1,0-1-1,0 1 17,0 0-17,0 0 79,0 24-78,0-24-1,0 0 1,0 0 93,0 0-93,25-25 0,-25 24-16,25-24 15,0 25 1,0-25 15,0 25-31,-1-25 16,1 0-1,0 0 1,0 0 0,0 0-1,-1 0 1,51 0-16,-26 0 15,-24 0 1,50 0 0,-51 0-1,26 0 1,-25 0-16,24 0 16,26 0-1,-50 0 1,-1 0-1,100 0 1,-99 0 0,50 0-16,-26 0 31,1 0-15,0 0-16,-1 0 15,75 0 1,-74 0-1,-1 0 1,1 0-16,0 0 16,-1 0-1,26 0 1,-26 0 0,26 0-16,-1 0 15,0 0 1,26 0-1,-26 0 1,50 0-16,-25 0 16,50 0-1,-25 0 1,-25 0-16,1 0 16,48 0-1,-73 25 1,-1-25-16,1 0 15,-1 0 1,1 0 0,-1 25-1,0-25 1,-24 24-16,24-24 16,-24 25-1,74-25 266,-25 0-265,298 0 0,-223 0-1,-1 0 1,-49 0 0,25 0-1,-25 0-15,-25 0 16,50 0-1,-25 0 1,50 0 0,173 0-1,-173 25 1,-1-25-16,1 25 16,25-25-1,-1 0 1,25 0-1,25 0-15,-24 0 16,-26 0 0,-24 25-1,-1 24 1,-49-24 0,-49-25-16,49 25 15,-75-25 1,1 0-1,-25 0-15,-1 0 16,1 0 250,199-99-251,-76 24 1,26 26 0,0-1-1,-75 25 1,-25 25-16,1-25 15,-1 25 1,-24-24-16,-1 24 16,1 0-1,-50-25 1,25 25 15,0 0 16,-1 0-16,-24-25 79,0-25-32,25-24-63,-25 49 1,0 0 0,25-24-1,-25 24 1,25-25 0,-25 26-1,25-76 1,-25 51-1,24-1 1,-24 25-16,0 0 31,25 1 1,-25-26-17,0 25 1,0 0-1,0 1 1,0-26 140,0 25-140,0-24-16,0 24 16,0 0-1,0 0 16</inkml:trace>
  <inkml:trace contextRef="#ctx0" brushRef="#br0" timeOffset="151411.1149">15057 6548 0,'25'0'203,"74"-24"-188,-50 24-15,1 0 16,0 0 0,-26 0-1,1 0 1,0 0 15,0 0 16,0 0 47,-25-25 46,-25 25-93,-25 0-31,25 0-16,-24 0 16,-1 0-1,25 0 16,-24 0 16,24 0-31,0 0 0,0 0-1,1 0 1,-1 0 78,0 0-94,0 0 15,25 25 1,-25-25-1,1 24 17,-1-24 30,74 0 141,-24 0-187,25 0-16,-1 0 16,26 0-1,-50 0 16,-1 0 1,1 0-1</inkml:trace>
  <inkml:trace contextRef="#ctx0" brushRef="#br0" timeOffset="165294.7109">1340 7169 0,'49'0'110,"1"0"-95,0 0-15,24 0 16,0 0-1,1 0 1,-1 0-16,-24 0 16,24 0-1,-49 0 1,0 0 0,0 24-16,49-24 15,-24 0 1,-25 0-1,24 0-15,1 0 16,-1 0 0,1 0-1,-25 0 1,24 0-16,-24 0 16,25 0-1,-1 0 1,1 0-16,-25 0 15,0 0 1,24 0 0,-24 25-1,25-25-15,-1 0 16,26 0 0,-26 0-1,-24 0 1,25 0-16,24 0 15,1 25 1,-51-25 0,26 0-16,-25 25 15,0-25 1,-1 0 281,175 0-282,-50 0-15,-25 0 16,49 25 0,1-25-1,-25 0 1,24 0-16,-24 0 16,-25 0-1,-49 0 1,24 0-1,50 0 1,-25 0-16,25-25 16,-50 0-1,0 25-15,-25-25 16,1 25 0,-26 0-1,1 0-15,0 0 16,-1 0-1,-24 0 1,0 0 0,24 0-16,-24 0 15,0 0 1,49 0 265,1 0-265,24-25-16,0 25 15,1 0 1,-1 0 0,0 0-16,0 0 15,25 0 1,-49-24 0,24 24-1,-25 0 1,1 0-16,-1 0 15,100 0 1,-75 0 0,-25 0-1,1 0 1,-1-25-16,1 25 16,-26 0-1,26 0-15,-1 0 16,0 0-1,-24 0 1,-25 0 0,0 0-1,49 0 251,1 0-250,73 0-1,-73 0 1,24 0-1,0 0 1,25 0-16,-49 0 16,-1 0-1,25 0 1,-49 0-16,24 0 16,1 0-1,-1 0 1,1 0-1,-1 0 1,75-25 0,-100 25-1,1 0-15,24 0 16,-24 0 0,0 0-1,-1 0-15,1 0 16,-25 0-1,-1 0 1,51 0 0,-50 0-16,-1 0 15,1 0 1,25 0 0,-25 0-16,0 0 15,24 0 1,1 0-1,-1 0-15,-24 0 16,0 0 0,25 0-1,-26 0 1,26 0 0,-25 0-1,0 0 1,-1 0-1,1 0 1,0 0 31,0 0-16,0 0-15,-1 0-1,1 0 126,0 0-110,0 0 1</inkml:trace>
  <inkml:trace contextRef="#ctx0" brushRef="#br0" timeOffset="179576.8878">18157 3969 0,'0'25'219,"0"-1"-203,0 1-16,0 0 15,0 0 17,0 0-17,0-1 1,0 1 31,0 0-16,0 0 0,0 0 63,25-25-78,0 0 30,0 0-30,0 0 31,-1 0-16,1 0 63,-25-25-78</inkml:trace>
  <inkml:trace contextRef="#ctx0" brushRef="#br0" timeOffset="181569.2537">18157 3820 0,'25'0'391,"-50"0"-157,25-25-109,0 50 78</inkml:trace>
  <inkml:trace contextRef="#ctx0" brushRef="#br0" timeOffset="185327.6689">18207 4589 0,'-25'0'125,"25"25"-109,0-1 46,-25-24-46,25 25 78,25-74 281,25-26-266,-1 26-109,-24 24 31,-25 0-31,0 50 297,0 0-281,0-1-1,0 1 1,0 0 15,0 0-15,0 0-1,0-1 1,0 26 0,0-25-1,0 0 17,0-1-17,0 1 16,0 0 16,0 0 0,0 0-47,0 0 47,0-1 16,-25-24-32,1 0 47,-1 25-62,0-25-16,0 0 31,-24 0 94,24 0-94,50 0 219,-1 0-234,26 0-16,0 25 15,-1-25 1,100 25 0,-75-25-1,-74 25 1,25-25-1,0 0 126</inkml:trace>
  <inkml:trace contextRef="#ctx0" brushRef="#br0" timeOffset="205526.8399">15379 6102 0,'-25'0'110,"1"0"-64,24 25-30,-25 0 0,0 24-1,-25 1 1,26-25 0,-26 74-16,50-174 328,0 26-328,0-1 15,0 25 79,0 1 0,0-26-94,0 25 31,-25 25-15,25-25 15,25 25 203,-25 25-218,50 0 0,-26 25-1,26-1-15,-50-24 16,25 0-1,-25 0 1,0-1 31,25 1-16,-1 0-15,-24 0-16,-24-50 359,-1 0-343,0 0-1,25 1 1,-25 24 15,0 0 16,-24-25-31,24 25-1,0 0 17,-24 0 46,24 0-63,0 0 32,75 0 141,24-25-173,0 0-15,-24 25 16,0 0 0,-26 0-1,1 0 17,0 0 139</inkml:trace>
  <inkml:trace contextRef="#ctx0" brushRef="#br0" timeOffset="209087.0492">15925 6077 0,'0'25'63,"-149"173"-48,75-123 1,49-26-16,-25-24 16,50 0-1,0-75 173,0 26-173,0-26-15,0 0 16,0 26 0,0-1 15,0 0 0,0 0 16,0 0 0,-25 1 78,25-1-109,-24 0-1,73 25 157,1 50-156,24-1-1,26 50-15,-26-24 16,-24-1 0,-26-49-1,-24 0 1,25-25 62,-25 25-78,-49-50 234,49 0-218,-25 25 0,0-25-16,0 0 15,0 25 79,-74-24-78,74 24-1,-24-25 63,24 25-62,0 0 0,0-25-16,0 25 15,1 0 95,-1 0-64,25-25 95,99 0-110,75 1-15,-1 24 0,-98 0-1,-26 0 1,-73-25 187,-1 25-187,0 0-1,0-25 1,0 25 31,25-25-32,-49 25 1,24 0 0,25-25 30,-25 1 17,0-1-63,25 0 16,0 0 30,-24-24-30,24 24 15,0 0-15,0 50 62,0 24-62,0 1-1,0 0 1,0 74-16,0-100 16,0 26-1,0-25 1,0 0-1,0 24 1,0 1 0,0-25-16,0-1 15,0 1 1,0 50 0,0-26-1,0-24 1,0 0 15</inkml:trace>
  <inkml:trace contextRef="#ctx0" brushRef="#br0" timeOffset="212514.4883">16520 6201 0,'-25'0'47,"1"25"-32,-1 0 1,-25-25 0,50 25-1,-25-25-15,25 24 16,-24-24 0,-1 25 46,0-25-46,25-49 234,0 24-235,0-50 1,0 51 0,0-1 15,0-50 125,0 26-156,0 24 16,0 0-1,0 0 17,0-24-1,25 123 109,-25 1-124,25-26 0,-1 1-1,1-1 1,0 1-16,0 24 16,-25-49-1,25 0 1,-25 0 15,0-75 328,0 25-343,-25 1 0,0-1 15,0 25 16,0-50 0,-24 50-32,24-25 1,-25 1-16,26-1 31,48 50 204,76 49-220,48 25 1,-24-24-1,-74-51-15,0 26 16,-25-25 0,-125-124 171,75 49-171,1 25-16,-1 0 15,25 1 1,-25-26 15,0 25-15,25-24 0,0-1-16,0 0 15,0 26 16,-49 123 157,24-25-172,25 1-16,-50-1 15,25-49 1,25 0-1,0-1-15,0 1 63</inkml:trace>
  <inkml:trace contextRef="#ctx0" brushRef="#br0" timeOffset="217166.2935">17066 6176 0,'-50'100'93,"26"-26"-93,-26-24 16,25-26 0,0 1-1,25-74 173,0-26-173,0 26 1,0-1 0,0 25-1,0 0 48,0 1-63,0-1 31,0 0 0,0 0-15,-24 0-1,24 1 1,-25 24 0,25-25-1,0 0 1,0 0 0,0 0 15,25 50 0,49 99-15,25 0-16,0 0 15,-74-74 1,-25-25 0,25-25-1,-25-50 329,0-99-328,0 124-1,0-74 173,0 74-173,0 1 1,0-1 0,0 0 15,0 0 0,-25 25 0,0 0-15,1 0 15,24 25 79,-25-25-48,0 0-62,-25 25 109,26-25-93,-1 0 15,25 25 79,-25-25-95,0 24 48,0-24-1,25 50 48,0-25-32,-49-25-47,49 25-15,-25-1-1,25 1 79,-25-25-78,25 25-1,-25-25 126,1 0-110,48-74 141,-24 49-172,25 0 16,0 0-1,0 0 32,0 1-16,-1 24 1,-24-25-17,25-25 79,-25 25-63,0 50 454,25-25-454,-25 25 0,0 25-15,0-26-1,0 1 1,0 0 0,0 0 46,0 24-46,0-24-1,0 0 1,0 25 0,0-26-1,0 1 17,0 0-17,0 25 1,25-26-1,-25 51 1,0-50 0,25-25-16,-25 49 15,0-24 1,24 0 0,-24 0-1</inkml:trace>
  <inkml:trace contextRef="#ctx0" brushRef="#br0" timeOffset="219500.7837">15156 7590 0,'50'25'250,"74"0"-219,-100 0-31,1-25 16,0 0 15,0 0-15,-25 24 93</inkml:trace>
  <inkml:trace contextRef="#ctx0" brushRef="#br0" timeOffset="222533.6226">18257 6152 0,'0'-25'297,"0"-25"-250,0 25-16,24 25-31,1 0 31,0 0 0,0 0 32,0 25-48,-25 0 1,24-25 0,-24 25-1,0 0 17,0-1-17,0 1 16,0 0-15,0 0 15,0 0-15,-24-1 15,-1-24 0,0 25-15,0 0 31,0 0-16,1-25 0,24 25 1,-25-25 15,25 24-32,25-24 173,74 25-173,-74-25 1,-1 0 0,1 0-1,0 0 95,0 0-95,0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22T05:00:06.3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18877 6573 0,'0'25'219,"0"25"-204,0-1 1,0 50 0,0-74-1,0 0 1,0 0 15,0 0-31,0 0 47,25-25 16,-1 0-48,1 0 1,0 0-1,0 0-15,0 0 16,-1 0 0,-24-25-1,25 25-15</inkml:trace>
  <inkml:trace contextRef="#ctx0" brushRef="#br0" timeOffset="2022.3857">18877 6375 0,'0'25'265,"0"-1"-234,-25 1 16,0-25-15,0 0-1,25-25 156,0 1-171,0-1 0,25 25 374</inkml:trace>
  <inkml:trace contextRef="#ctx0" brushRef="#br0" timeOffset="6285.157">19050 6201 0,'0'-25'31,"0"50"157,50 0-157,-50 0-16,25 0 1,0-25 15,-25 24-15,24 1 15,1 0-15,-25 0-1,25-25 1,-25 25 0,50 49-16,-26-49 31,1 24 0,0 1 0,0-25-31,0-25 16,-25 49 0,49-24-16,-49 0 15,25-25 1,-25 25 0,25-25-16,0 25 15,-25-1 16,24-24 16,-24 25-31,50-25 78,-25 25-63,0-25 47,-25 25 31,24 0-30,1-25-64,-25 25 110,0-1 250,0 1-375,0 50 16,0-51-1,0 1 17,0 0-17,-25-25-15,25 50 16,0-26 0,0 26-1,0-25 1,0 24-16,0 1 15,0-25 1,0 49 0,0-24-1,0-25 1,0 24-16,0 26 16,0 98-1,0-74 1,0 26-1,0-51-15,0-24 16,0-26 0,0 1-1,0 0 220,0 49-220,-24 26 1,24-1 0,0 0-16,0-25 15,0-24 1,0 24-1,0 125 1,0-125 0,0-24-1,0 24-15,0 1 16,0-26 0,0 1-1,0 24-15,0-49 16,0 0-1,0 0 1,0 0-16,0-1 16,0 1-1,0 0 1,0 25 0,0-26-1,0 51 1,0-1-16,0 1 15,0-1 1,0-24 0,0 24-16,0 1 15,0-1 1,0 25 0,0 0-16,0 25 15,0 0 1,0-49-16,0-26 15,0-24 1,0 0 0,0 25-1,0 24 1,0-49 0,0 0-1,0-1-15,0 26 31,0-25 1,0 49-17,0 1-15</inkml:trace>
  <inkml:trace contextRef="#ctx0" brushRef="#br0" timeOffset="8708.1762">19720 6970 0,'74'0'172,"-24"0"-157,25 0 1,-1 0 0,0 0-1,1 0 1,-26 0-16,26 0 16,-1 0-1,1 0-15,-1 0 16,0 0-1,-24 0 1,24 0-16,-24 0 16,24 0-1,1 0 1,-1 0-16,-24 0 16,24 0-1,-24 0 1,0 0-1,24 0-15,-24 0 16,24 0 0,-49 0-1,24 0-15,1 0 16,24 0 0,-24 0-1,0 0 1,-1 0-16,1 0 15,-1 0 1,-24 0 0,0 0-16,49 0 15,-24-25 1,0 25 0,24 0-1,-24-24-15,-1 24 16,1 0-1,-25 0 17,0 0 15,49-25-32</inkml:trace>
  <inkml:trace contextRef="#ctx0" brushRef="#br0" timeOffset="12056.4216">19447 6325 0,'0'-25'219,"0"1"-125,0-1-63,0 0-16,0 0 1,25 25 62,0 50 125,-25-25-187,25-25 0,-25 24-1,0 1 16,0 0-15,0 0 15,0 0 1,0-1-17,0 1 1,0 0 31,0 0 15,0 0-46,-25-25 78,0 0 77,0 0-14,25-25 249,0 0-359,25 0 15,0 25-30,-25-25-32,25 1 109,-1 24-93,-24-25-16,25 25 62,0 0-31,0-25-15,0 25 46</inkml:trace>
  <inkml:trace contextRef="#ctx0" brushRef="#br0" timeOffset="12883.5299">19472 5978 0</inkml:trace>
  <inkml:trace contextRef="#ctx0" brushRef="#br0" timeOffset="16401.4688">19224 7317 0,'-25'0'94,"25"-24"281,25 24-344,-25-25-31,25 25 94,-25-25-63,25 0 32,-25 50 280,0 0-327,0 0 15,0-1 0,0 1-15,0 0 0,0 0 15,0 0-15,0-1-1,0 1 1,0 0 15,0 0 0,0 0 204,-25-25-204,0 0-15,0 0 62,0 0-78,1 0 62,48 0 219,26 0-265,-25 0 0,0 0 77,-1 0-93,1 0 110,25 0-95,-50 24 32,25-24 16</inkml:trace>
  <inkml:trace contextRef="#ctx0" brushRef="#br0" timeOffset="20343.9754">3919 7615 0,'25'25'172,"75"49"-156,-51-49-1,26-25 1,-1 25 0,-24 0-1,24-25 1,-24 0-1,-26 0-15,26 0 16,-25 0 0,-75 0 187,-49 0-203,49 0 15,26 0 1,-26 0 0,25 0-1,0 0 32,1 0-31,-1 0 15,-25 0-15,25 0-1,1 0 1,-1 0 31,0 0-16,-25 0 0,25 0-15,25-25 46,0 74 142,0 26-189,0 24-15,0 25 16,0 273-1,-24-248 1,24 24 0,-25 26-1,0 446 1,0-447 0,25-24-1,0-50-15,0 50 16,0-75-1,0 50 1,-25-50-16,1 0 16,24-49-1,0-26 1,0 26 250,0 24-251,0 175 1,0-175-16,0 0 15,0 26 1,0-51 0,0 26-1,0-1-15,0-24 16,0 24 0,0-49-1,0 24 1,0 26-1,0-26 1,0-24 0,0 0-1,0 25 1,0-26 0,0 1-1,0 25 32,0 24-31,0-24-1,0-25-15,0 0 16,0-1 31,0 26-32,0-25 1,0 24 0,0-24 31,0 0-32,0 0 1,0 0-16,0 24 15,24 1 267,1-50-267,0 0 1,0 25 0,24-25-16,-24 0 15,25 0 1,-25 0-1,24 0 1,-24 24-16,0-24 16,25 0-1,-1 25 1,1-25 0,24 25-16,-49-25 15,25 0 1,-26 0-1,1 0 1</inkml:trace>
  <inkml:trace contextRef="#ctx0" brushRef="#br0" timeOffset="22559.0892">19968 6375 0</inkml:trace>
  <inkml:trace contextRef="#ctx0" brushRef="#br0" timeOffset="24170.8836">19968 6499 0,'0'25'281,"0"-1"-265,0 26-1,0-25-15,0 0 16,0-1 46,0 1-46,0 0 31,0 0 31,0 0 0,0-1-78,0 1 16</inkml:trace>
  <inkml:trace contextRef="#ctx0" brushRef="#br0" timeOffset="26596.0062">20439 6623 0,'0'-25'125,"0"0"-15,0 0-95,0 1 17,25 24 93,0 0-125,0 0 62,-25 24 1,0 1-16,0 0-32,25-25 16,-25 25-15,0 0 31,0-1-31,0 1-1,0 0 16,0 0 16,-25-25-31,0 0 0,0 25 15,0-25-16,1 24 17,24 1 218,24 0-203,1-25-32,0 0 1,0 0-1,0 0 17,-1 0-17,1 25 17,0-25 30,0 0-31</inkml:trace>
  <inkml:trace contextRef="#ctx0" brushRef="#br0" timeOffset="28935.278">20911 6623 0,'0'-25'78,"0"-25"-47,25 50 110,-1 0-125,1 0 15,-25 25 63,0 0-79,0 0 32,0 0-16,-25-25 1,25 24-32,25-24 297,0 0-266,0 0 31,0 0-46,-25 25 0,24-25 15,-24 25 16,0 0-32,0 0 63,0-1-46,-24-24 15,-1 25-32,0 0 48,0-25-32,0 0-15,1 0 30,-1 0-14,0 0-1,0 0 94,0 0-109</inkml:trace>
  <inkml:trace contextRef="#ctx0" brushRef="#br0" timeOffset="31664.4506">21481 6499 0,'-25'0'93,"1"25"-77,24-1 0,-25 1-1,25 0 1,-25 25 31,25-26-47,0 1 62,25-25 141,0 0-187,-1 0 0,1 0 109,0 0-32,0 0-61,-25-25-17,25 25 1,-25-24 78,24-1-32,-24 0-46,0 0 109,0 50 94,0 0-188,0 0-16,0-1 1,0 1 0,0 0 15,0 25-15,0-26 15,0 1-16,0 0 48,0 0-47,0 0 77,0 0-30,-24-25-32</inkml:trace>
  <inkml:trace contextRef="#ctx0" brushRef="#br0" timeOffset="35828.0462">19844 8533 0,'25'0'141,"0"0"-110,24 0-16,75 0 1,-74 0-16,-25 0 31,24 0 157,-49-25-126</inkml:trace>
  <inkml:trace contextRef="#ctx0" brushRef="#br0" timeOffset="46020.7195">8707 12874 0,'49'24'188,"-24"1"-173,0 25 1,25-1 0,-1-24-1,1 0-15,-1 0 16,1 0-1,24 24 1,50 1-16,-24-25 16,49 24-1,49 1-15,50-50 16,0 0 0,25-25-1,25-24-15,-1-26 16,-24-49-1,-25 50 1,-25-26-16,-24-48 16,49 48-1,0-73 1,0-1 0,-50 0-16,26 1 15,-26-1 1,1 1-1,24-1 1,0-49 0,0-1-16,-49-24 15,0 75 1,-100 24 0,0 25-1,-49 0-15,25-50 16,-1-74-1,-24-25 1,0 75-16,0 74 16,-25 25-1,0 24 1,0 1-16,0-1 16,-25-73-1,-25-26 1,-24-24-16,24 24 15,-24 25 1,24 25 0,-49 50-1,49-50-15,-24 24 16,-50 1 0,0-50-1,-25 1-15,25 48 16,-25-48-1,25 48 1,25 1 0,0 25-16,0-26 15,-25 51 1,0-50 0,0 24-16,-25 1 15,25-1 1,0 1-1,-25 0 1,0-26-16,0 26 16,0-25-1,25 49 1,-24 25 0,48 0-16,-48 25 15,48-24 1,26-1-1,-1 25-15,1-25 16,0 25 0,-26 0-1,-24 25 1,25 24 0,0 1-16,49-25 15,-24 24 1,24-24-1,1 25-15,-1-25 16,25 24 0,-49 1-1,49-50 1,25 25-16,-25-25 31,25 25-15,-25-1-1,1 1 1,24 0 0,-25-25 93,25-25 79,0 0-173,0 1-15,0-1 47,0 0 375,0 0-344,0 0-62,0 1-1,0-1 1,0 0 15,0 0 0,0 0-15,0 0 0,0 1 15,0-1-15,0 0 46,0 50 16,0 24 0,-25 1-62,25-25 0,0 0 15,0 0-16,0-1-15,0 1 16,0 0 0,-25-25-1,25 25 17,0 0-32,0 49 31,0-49-16,-25-25 1,25 25 187,50-25-78,-25 0-125,0 0 16,24 0-1,-24 0 1,0 0 0,0 0-1,-1 0 1,26 0 0,-25 0-1,25 0 1,-26 0-1,1 0 17,0 0-32</inkml:trace>
  <inkml:trace contextRef="#ctx0" brushRef="#br0" timeOffset="49623.1642">9724 6152 0,'0'-50'250,"0"0"-235,0 1 1,0-1 0,0 1-1,0 24 1,0 0-1,0 0-15,0 0 16,-25 0 0,25 1 15,-25 24-31,25-25 16,-25 0-1,1 25 1,-1-25-1,0 25 1,0-25 0,0 1-1,-24 24 1,24-25 0,-25 25-16,26-25 15,-26 25 1,0 0-1,1 0 1,-125 0 0,100 0-16,-1 0 15,26 0 1,-1 0 0,-24 0-1,-1 0 1,26 25-1,-1-25 1,0 0-16,1 49 16,-1-24-1,1-25 1,-1 25-16,0 25 16,1-26-1,-1 26-15,25-50 16,-49 50-1,49-1 1,-25-24-16,26 0 16,-1 0-1,0 24 1,0-24-16,25 0 16,-25-25-1,1 50 1,-1-26-1,25-48 220,0-1-220,0 0 17,0 0-17,0 0 1,25-24 93,-25 24-93,0 50 312,0 0-312,-25-1 15,25 1 63,0 25-94,-25-50 125,25 25-110,0-1 48,25-24 140,0 0-187,49 0-1,-49 0 1,0 0-1,-1 0 1,-24-24 15,25 24-15,0 0 15,0 0 16</inkml:trace>
  <inkml:trace contextRef="#ctx0" brushRef="#br0" timeOffset="51330.7058">6326 7069 0,'99'0'172,"-25"0"-172,25 0 16,-24 0-1,-1 0 1,1 0 0,-1 0-16,0 0 15,26 0 1,24 0 0,-50 0-1,25 0-15,-24 0 16,-26 0-1,26 0 1,-1 0-16,1 0 16,-1 0-1,0 0 1,-24 0 0,0 0-16,-26 0 15,1 0 79,0 0-47,0 0-16</inkml:trace>
  <inkml:trace contextRef="#ctx0" brushRef="#br0" timeOffset="55250.6114">7194 7119 0,'-50'0'219,"0"0"-219,1 0 15,-26 0 1,1 0 0,-25 0-1,-25 0 1,-25 0-16,0 0 16,0 0-1,50 0 1,-199 0-1,174 0 1,25 0-16,-50 0 16,50 0-1,0 25 1,-50-25-16,25 25 16,0-25-1,25 24 1,24-24-1,-24 25-15,0 0 16,0-25 0,-25 0-1,25 0 1,-25 25-16,24 0 16,26-1-1,-1 1 1,1-25-16,24 50 15,-24-1 1,0-24 0,24 25-16,0-25 15,1 24 1,-1 1 0,25-25-1,-24 24 1,49 26-16,-50-26 15,50-24 1,-25 25 0,25-1-16,0-24 15,0 0 1,0 25 0,0-26-16,0 1 15,0 0 1,0 0-1,0 0 1,0-1-16,0 1 16,25 0 15,-25 0-15,25 0-1,0-25 16,-25 24-15,49-24-16,-24 25 31,0 0-15,0-25 0,0 25-1,-1-25-15,1 0 16,0 0-1,0 0 1,0 0 0,-1 0 15,26 0-15,-25 0 15,0 0 78,-1 0-93,1 0-16,-50 25 390,1-25-390,-1 24 16,0-24 0,0 0 249,0 25-249,1-25 0,48 0 280,26 0-296,0 0 32,-1 0-32,1 0 31,-50-49 344,-25-1-375,0 0 16,0 26-1,1-1 1,24 0 15,-25 25 235</inkml:trace>
  <inkml:trace contextRef="#ctx0" brushRef="#br0" timeOffset="91254.6798">19472 6028 0,'0'-25'281,"0"50"-31</inkml:trace>
  <inkml:trace contextRef="#ctx0" brushRef="#br0" timeOffset="107115.0786">19174 8210 0,'0'-74'141,"50"24"-126,-25 50 48,0 0 78,-1 25-95,-24 0-14,0 0-17,0 0 17,0-1-1,0 1 16,0 0-32,0 25 17,-24-26 46,-1 1-63,-25-25 1,50 25 0,-25-25-16,75 0 187,24 0-171,-24 0-1,0 0-15,-26 0 16,1 0 0</inkml:trace>
  <inkml:trace contextRef="#ctx0" brushRef="#br0" timeOffset="119391.7878">4961 12675 0,'25'0'110,"50"-25"-95,-26 25 1,26 0-16,49 0 16,24-24-1,1 24 1,-25 0-1,25 0-15,-25 0 16,25 0 0,0 0-1,0 0 1,-1 0-16,-24 0 16,0-25-1,-49 25 1,24 0-16,-25-25 15,26 25 1,24 0 0,0-25-1,-50 0-15,25 25 16,-24 0 0,49 0-1,0-24-15,0-1 16,-25 25-1,25 0 1,-49-25 0,24 25-1,-25-25-15,1 0 16,-1 1 0,0 24-1,-24 0-15,0 0 16,24 0-1,-24 0 1,24 0 0,0 0-1,-24 0 1,0 0-16,-26 0 16,51 0-1,-25 0-15,-26 0 16,26 0-1,0 0 1,-1 0-16,-24 0 16,25 0 15,-26 0-15,1 0-1,0 0 1,0 0-1,0 0 1,24 0 0,-24 0-1,0 0-15,0 0 32,-1 0 61</inkml:trace>
  <inkml:trace contextRef="#ctx0" brushRef="#br0" timeOffset="121936.9171">19844 9475 0,'75'0'234,"-26"0"-218,-24 0-1,0 0 1,-25-24 0,25 24 93,24 0-15,-24 0-63,0 0-15,0 0 15,-1 0-15</inkml:trace>
  <inkml:trace contextRef="#ctx0" brushRef="#br0" timeOffset="125859.5044">19174 9029 0,'0'-25'157,"25"25"-142,-25-25 1,25-24 0,0 49-1,-25-25 1,0 0-1,25 25 1,24 0 31,-24 0-31,0 0-1,0 25 95,-25 0-64,0-1-14,0 1-17,0 0 1,0 0 31,0 0 0,-25-25-47,0 0 47,25 25 31,-25-1 15,0 1-46,50-25 297,0-25-328,0 25 15,0 0 47,-1 0-31,1 0-31,-25 25 62,25-25-47,-25 25 31,0 25-30,0-26 15,0 1-16,-25-25 0,0 0 0,25 25-15,-24-25-16,24 25 16,-25-25 15,0 0 0,0 0-15,0 25-1,1-25 1,-1 24 15,0-24-15</inkml:trace>
  <inkml:trace contextRef="#ctx0" brushRef="#br0" timeOffset="141751.4546">19174 9897 0,'0'50'156,"0"-26"-124,0 1-32,0 0 31,0 0 94,0 0 31,25-25-140,0 0-1,0 0 1,0 0 15,-1 0-15,1 0 31,-25-25-16,25 25-15,-25-25-1,0 0 17,0 0 93,0 1-110,0 73 313,0 1-312,0-25 15,0 0-15,0-1 15,0 1 0,0 25 438,0-25-469,0-1 16,0 1 31,0 0-32,0 0 1,0 0-1,0-1 1</inkml:trace>
  <inkml:trace contextRef="#ctx0" brushRef="#br0" timeOffset="144309.4463">19174 10740 0,'-24'25'187,"24"50"-171,0-26-1,0-24 1,0 0-16,0 0 16,24-25 171,1 0-187,0 0 31,-25-25-15,25 25 31,0 0 0,-1 0-32,1 0 1,0 0 15,0 0 16,-25 25-31,0-1 31,0 1-32,0 0 17,0 0-1,0 0 0,0-1-31,0 1 31,-25-25 1,0 25-17,0-25 16,1 0-31,-1 0 375,0 0-187</inkml:trace>
  <inkml:trace contextRef="#ctx0" brushRef="#br0" timeOffset="145672.264">19150 10790 0,'0'-25'94,"49"25"-31,1 0-48,-25-25-15,24 25 16,-24 0-1,0 0 64</inkml:trace>
  <inkml:trace contextRef="#ctx0" brushRef="#br0" timeOffset="179815.4019">17512 13345 0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22T05:11:18.9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19348 7293 0,'0'-25'141,"0"50"-1,0-1-124,0 26 0,0 24-1,0 50 1,0-24-1,0-1-15,0 25 16,0-25 0,0 50-1,0-25-15,0 25 16,0-25 0,0 0-16,0 0 15,0-25 1,0 0-1,0 1-15,0-26 16,0 0 0,0 1-1,0-1 1,0 1 0,0-1-16,0 25 15,0 0 1,0-24-1,0 24-15,0-25 16,0 1 0,0-1-1,0 1-15,0-1 16,0 1 0,0-51-1,0 26 1,0 0 31,0 24-32,0-24 1,0-1-16,0-24 16,0 0-1,0 0 1,0 24-1,0 1 1,0-1-16,0 26 16,0-1-1,0-24 1,0-1 0,0 26-16,0-25 15,0-1 1,0 1-1,0-1-15,0 1 16,0 0 0,0-1-1,0-24 1,0 25 0</inkml:trace>
  <inkml:trace contextRef="#ctx0" brushRef="#br0" timeOffset="3052.9503">19348 7317 0,'0'-49'265,"0"-1"-249,0 1 0,0 24-1,-25 25 1,25-25 124,25 25 64,25 0-204,-1 0 15,26 0 1,-1-25-1,0 25 1,150 0 0,-100 0-16,0 0 15,0 0 1,25 0 0,-25 0-1,49 0-15,1 0 16,-50 0-1,25 0 1,-75 0 0,1 0-16,-26 0 15,1 0 1,-25 0 0,-1 0-16,1 0 31,25 0 250,-25 0-265,-1 0-16,26 25 15,24-25 1,1 0 0,-1 25-1,1-25 1,-1 0-1,1 25-15,24-25 16,0 24 0,0-24-1,0 0 1,50 0 0,-50 0-16,25 0 15,25 25 1,25-25-1,74 0 1,-149 0-16,-24 0 16,-1 0-1,0 0 1,-24 0-16,0 0 16,-26 0-1,1 0 1,0 0-16</inkml:trace>
  <inkml:trace contextRef="#ctx0" brushRef="#br0" timeOffset="5050.1265">19323 7119 0,'-49'0'203,"-1"-25"-187,-124-49 0,100 24-16,24 1 15,-24 24 1,24-25 0,-24 25-1,24-24 1,25 24-1,-49-25-15,49 25 16,0 1 0,-24-1-16,24-25 15,-25 50 1,26-49 0,-26 24-1,0-25 1,50 25-16,-49 1 15,24-1 17,0 0-32,0 0 15,1 0 1,-1 1 0,0 24-16,0-25 15,0 25 32,-24-25 31,-1-25-78,25 50 16,-24-24-1,24-1 1,0 25 0,25-25-1</inkml:trace>
  <inkml:trace contextRef="#ctx0" brushRef="#br0" timeOffset="6411.5529">17909 6697 0,'0'25'140,"0"0"-108,-24 0-32,24-1 15,0 1 48,0 0-48,0 0 32,0 0-31,24-25 46,1 0-30,0 0-17,0 0 32,0 0 31,-1 0 16</inkml:trace>
  <inkml:trace contextRef="#ctx0" brushRef="#br0" timeOffset="7968.2312">17909 6499 0,'-24'0'218,"24"-25"-139,0 50 108</inkml:trace>
  <inkml:trace contextRef="#ctx0" brushRef="#br0" timeOffset="10154.2974">18629 6276 0,'0'-50'172,"24"25"-157,-24 0 1,25-24-1,0 49 64,-25 25 108,25 24-171,-25 1-1,25-25 1,-25 24-16,0 1 16,0-25-1,0-1 1,0 1-1,0 0 1,0 0 0,0 0-1,0-1 17,0 1-1,0 0-31,0 0 31,0 0 0,-25-25-15,0 0 15,0 0 16,0 0 0,25-25 15,0 0-46,0 0 0,0 0-1,0 1 17,0-1-17,0 0 16,25 0-31,0 0 16,25 1 0,-26-1-1,1 25 1,25-25-16,-25 0 16,0 25-1,-1 0 1</inkml:trace>
  <inkml:trace contextRef="#ctx0" brushRef="#br0" timeOffset="11425.2">18653 5879 0,'0'25'156,"-24"-25"-62,24-25-16,0 0-31</inkml:trace>
  <inkml:trace contextRef="#ctx0" brushRef="#br0" timeOffset="13008.2323">18827 7317 0,'0'50'156,"0"-25"-140,0 0-1,0 24 1,0-24-16,0 0 31,0 0 16,0-1 31,0 1-46,0 0 30,-25 0-46</inkml:trace>
  <inkml:trace contextRef="#ctx0" brushRef="#br0" timeOffset="33208.9369">19794 6524 0,'0'49'156,"0"-24"-156,0 0 16,0 0 31,0-1-31,0 1 15,25-25-31,-25 25 15,0 0 32,0 0 47,0-1 250,0 1-329,0 0 126,25-25 78,-25-25 468,0-24-671,0 24 62,0-25-47,0 1-15,0 24 62,0 0 78</inkml:trace>
  <inkml:trace contextRef="#ctx0" brushRef="#br0" timeOffset="36691.1772">18877 8235 0,'0'-25'172,"0"1"-47,25-1-125,-1 25 110,1 0-48,0 0-15,0 0 31,0 0-62,-1 0 15,-24 25 0,0-1-15,0 1 31,0 0-16,0 25-15,0-26 15,0 26 0,-24-50-31,-1 25 16,25 0-1,-25-1 1,0-24 0,25 25-1,-25-25 126,25 25-125,0 0 30,25-25 95,25 0-125,-1 0-1,-24 0-15,0 0 32,0 0-17</inkml:trace>
  <inkml:trace contextRef="#ctx0" brushRef="#br0" timeOffset="39536.3505">6995 9153 0,'0'0'0,"99"0"172,-49 0-157,25 0 1,-1 0 0,0 0-1,1 0-15,-1 0 16,-24 0 0,24 0-1,-24 0 1,24 0-1,1 0-15,-26 0 16,1 0 0,-1 0-1,1 0 1,0 0 0,49 0-1,-25 0-15,-24 0 16,0 0-1,-1 0 1,-24 0 0,25 0-1,24 0-15,-24 0 16,-1 0 0,-24 0-1,49 0 1,-24 0-1,124 0-15,-100 0 16,0 0 0,1-25-1,-1 25 1,1 0-16,-1 0 16,1 0-1,24 0 1,-50 0-1,26 0 1,-26 0-16,26 0 16,-26 0-1,51 0-15,-26 0 16,0 0 0,1 0-1,-1 0 1,-24 0-16,24 0 15,-24 0 1,0 0 0,-1 0-16,1 0 15,-1 0 1,1 0 0,0 0-1,-1 0 1,1 0-16,-25 0 31,24 0-31,-24 0 16,0 0-1,24 0 1,-24 0 0,0 0-16,0 0 15,0 0 1,24 0 46,-24 0-46,0 0-16,0 0 16,-1 0 15</inkml:trace>
  <inkml:trace contextRef="#ctx0" brushRef="#br0" timeOffset="44289.3638">20365 6623 0,'0'-25'297,"0"0"-235,25 25-31,0 0-15,-1 0 0,1 0 31,0 0 31,-25 25 0,0 0-16,0 0-62,0-1 47,0 1-16,0 0 1,0 0-17,0 0 17,-25-25-32,25 24 31,-25-24 0,25 25-15,-24-25-1,24 25 17,-25-25-32,25 25 15,0 0 48,-25-25-32,50 0 235,24 0-251,-24 0 1,25 0 15,-25 0-31,-1 0 16,1 0-1,0 0-15,0 0 16,0 0 0,-1 0-1,1 0 1,0 0 31</inkml:trace>
  <inkml:trace contextRef="#ctx0" brushRef="#br0" timeOffset="56560.1461">18852 9004 0,'0'-25'250,"0"0"-219,50 25-15,-26 0 0,-24-24-1,25 24 1,0 0-1,0 0 1,0 0 47,-25 24 15,0 1-47,0 0-15,0 0-1,0 0 16,0 0-15,0-1 0,0 1 15,0 0-15,-25-25-1,0 25 1,0-25 15,50 0 313,0 0-329,0 0 17,-1 0-17,1 0 17,0 0-1,-25 25 47,0-1-47,0 1-15,0 0 31,0 0-47,0 0 47,-25-1-1,0-24-30,1 0 15,-1 0-15,0 0 0,0 0-1</inkml:trace>
  <inkml:trace contextRef="#ctx0" brushRef="#br0" timeOffset="73923.2764">20936 6623 0,'0'-25'281,"24"25"-187,1 0-63,0 0 16,0 0 46,0 0-77,-1 0 15,-24 25 16,0 0 0,0-1 0,0 26 0,0-25 0,-24-25-16,24 25 0,-25-25-15,0 0 93,25 24-78,25-24 313,0 0-328,-1 0 78,1 0-63,0 0-16,0 0 17,0 0-1,-1 0 0,1 0-15,-25 25 31,0 0 31,0 0-31,0 0 31,0 0-47,-25-1 0,1-24 16,-1 0-31,25 25-1,-25-25 1,0 0 15,0 0 1,1 0-17,-1 0-15,0 0 31,0 0 1</inkml:trace>
  <inkml:trace contextRef="#ctx0" brushRef="#br0" timeOffset="77728.0382">3919 7962 0,'75'0'125,"24"0"-109,-49 0-1,24 0 1,-24 0 0,-1 0-1,-24 0-15,0 0 16,-50 0 156,0 0-157,1 0 1,-1 0 0,-25 25-16,1-25 15,24 0 1,0 0-16,-25 0 15,26 0 1,-1 0 0,-25 0-1,25 0 1,-24 25 0,-1-25 15,25 0-16,0 25 64,1-25-64,24 25 1,-25-25-1,0 49 32,25 1-31,0-25-16,-25 49 16,25 0-1,0 26 1,0 48-1,0-48-15,0-1 16,0 25 0,0-25-1,0 75-15,0-50 16,0 25 0,0-50-1,0-25 1,0-49-1,0 49-15,0-49 16,0 0 15,0 25 219,0 24-250,0 0 16,0 26 0,0 73-1,0 150 1,0-224-1,0-49-15,0-1 16,25 1 0,-25 24-1,25 25 1,-25-49 0,25 49-1,-25-49-15,0 0 16,0-1-1,24-24 1,-24 0 0,0 0-16,0-1 78,25 1 0,-25 0-78,0 0 31,0 0 32,0-1-32,75 1 94,-51-25-109,1 0-1,0 0 16,0 0-31,0 0 16,0 0 15,-1 0 1,1 0 14,0 0-30,0 0 0,24 25 15,51 0-15,-76-25-1,26 0-15,-25 0 31,0 25-15,-1-25 0,1 0 15,25 24 16,-25 1-16,-1 0-15,1-25-16,-25 25 15,25-25 1,-25 25 0,25-1-1,-25 1-15,0 0 31,0 0-15</inkml:trace>
  <inkml:trace contextRef="#ctx0" brushRef="#br0" timeOffset="81912.0342">819 6003 0,'50'0'125,"24"0"-109,149 0 0,-148 25-1,-26-25-15,1 0 16,-125 0 234,51 0-234,-26 0-16,0 0 15,26 0 1,-1 0-1,0 0 1,-25 0 0,26 0-16,-1 0 15,0 0 1,-25 0 0,1 0-1,-1 0 16,25 0-15,0 0 15,1 0 47,24 24 47,0 76-109,0 73 0,0 26-1,0 123 1,0 1-16,0 73 16,0-24-1,0-24-15,0 24 16,0-75-1,0-98-15,24 24 16,1 25 0,-25-124-1,25 25-15,-25-75 16,0 1 250,0 74-251,0-25-15,0 49 16,0 75-1,0-49 1,0 24 0,0-24-1,0-1 1,0 0 0,0-24-16,25-50 15,-25-50 1,0 1-1,25 99 1,-25-150 0,0 26-16,25-25 15,-25 24 1,0-24 15,0 0-15,0 25-16,0-1 15,0 1 1,24 24 0,-24 1-1,0 24-15,25 0 16,-25-49 0,25 49-1,-25-49-15,0 24 16,0 0-1,25 50 1,-25-49-16,0-1 16,25 1-16,-25-51 15,0 26 1,0-25 0,0 0-1,24-25 235,26 0-234,0 0-1,-1 0-15,26 0 16,24 0 0,25 0-1,-50 0-15,1 0 16,49 0 0,-100 0-1,-24-25 48</inkml:trace>
  <inkml:trace contextRef="#ctx0" brushRef="#br0" timeOffset="99072.3323">18926 9798 0,'0'25'328,"-24"-1"-297,24 1-15,0 0-1,-25 0 1,25 0-16,-25-25 15,25 24 1,0 1 0,25-25 234,0 0-235,-1 0 1,1 0 0,0 0-1,0 0 16,0 0 1,-25-25-17,49 25 1,-49-24 0,25 24-1,0 0 16,-25-25 32,0 0-1,0 0 79,-25 25 265,25 25-296,0 0-95,0 24 1,0-24 0,0 0-1,0 0 1,0 0 31,0 0-16,0-1-15,0 1-1,0 0 1,0 0 15,0 0-15,0-1-1,0 1 1,0 0 31,0 0-16</inkml:trace>
  <inkml:trace contextRef="#ctx0" brushRef="#br0" timeOffset="104380.8027">21531 6573 0,'-25'0'156,"25"25"-140,0 0-1,-25 0 1,0 24 0,25-24-1,0 0 1,0 0 15,0-1 188,25-24-125,0 0-79,0 0 17,0 0-1,-1 0-16,1 0 1,-25-24 62,25-1-78,-25 0 47,0 0 47,0 0-32,25 1-15,-25-26-31,0 25 15,0 50 235,0 0-251,0 24 1,0-24 0,0 25 15,0-25-16,0-1 1,0 1 0,0 0 15,0 0 16,0 0-32,0 0 17,0-1-1,0 1 0,0 0-15,-25-25-1,25 25 1</inkml:trace>
  <inkml:trace contextRef="#ctx0" brushRef="#br0" timeOffset="110345.8152">18951 10691 0,'0'25'157,"0"-1"-110,0 1-1,0 0-14,0 0-1,25-25 203,0 0-202,0 0-17,-1 0 32,-24 25 109,25-25-124,-25 24 30,0 1 1,0 0-32,-25-25 47,25 25-62,-24-25-1,-1 0-15,0 0 31,0 0 157</inkml:trace>
  <inkml:trace contextRef="#ctx0" brushRef="#br0" timeOffset="111701.8784">18902 10616 0,'24'0'187,"26"0"-109,-25 0-62,0 0 0,-1 0-1,1 0 1,0 0-16,0 0 47</inkml:trace>
  <inkml:trace contextRef="#ctx0" brushRef="#br0" timeOffset="115288.2097">22077 6672 0,'0'-24'110,"0"48"108,0 1-202,-25-25 15,25 25-15,0 0 15,0 0 32,25-25 140,-1 0-188,1 0 1,0 0 15,0 0 16,0 0 16,-1 24-48,1 1 16,0 0 1,-25 0-1,0 0 94,0 0-94,-50-25 79,1 24-95,24-24 16,0 0 1,-24 0 77,-1 0-93,25 0 15</inkml:trace>
  <inkml:trace contextRef="#ctx0" brushRef="#br0" timeOffset="116983.8789">22052 6623 0,'99'0'203,"-74"-25"-187,0 25-1,24 0 1,-24 0 0,0 0 15,0 0 0,-1 0 0,1 0 16,0 0-31,0 0 15</inkml:trace>
  <inkml:trace contextRef="#ctx0" brushRef="#br0" timeOffset="138807.4257">3671 9451 0,'-99'173'157,"50"-98"-142,-51 73 1,-24 1-1,25 50 1,-25-26 0,25 26-16,0 24 15,24-49 1,-24-1 0,-50 323-1,100-248 1,-1 0-16,25-24 15,25-26 1,0 1 0,0-51-1,0 51-15,25 24 16,25-24 0,49-26-1,-25-24-15,50 0 16,25-25-1,-25 74 1,75-74-16,-51 0 16,26-24-1,0 24 1,24 0 0,1-25-16,24 0 15,0-49 1,-25-26-1,1 1-15,-25-25 16,-26 0 0,-24 0-1,-24 0 1,-1 0 0,-50 0-16,-24 0 15,0 0 16,-99 0 329,-1-49-345,1 24-15,-1 0 16,1 25 0,49-25-1,25 0 1,-25 25 0,50 0 202,0 0-202,149 0 0,-75 25-1,-50-25 1,1 25-1,-25-25 1,0 0-16,-50 50 234,0-26-218,0 26 0,-49-25-1,49 24 1,0-49 0,-24 50-16</inkml:trace>
  <inkml:trace contextRef="#ctx0" brushRef="#br0" timeOffset="141497.9089">6028 15056 0,'0'124'110,"0"-74"-95,0 0 1,0-26-1,0 1-15,0-50 282,0 1-282,0-26 15,0 25 1,0 0 0,0-24-1,0-1 126,0 25-110,0 1-15,0-1 62,25 25-63,24-25 1,-24 25 0,-25-25-1,25 25 1,0 25 125,0-25-126,-1 25-15,-24 0 31,0-1 32,0 1-47,0 0-1,0 0 16,-24 0 16,-1-25-31,25 24 15,-25-24 0,-25 0-15,25 0 15</inkml:trace>
  <inkml:trace contextRef="#ctx0" brushRef="#br0" timeOffset="143119.2229">6301 15007 0,'25'0'125,"-1"25"-110,1-1-15,-25 1 16,0 25 0,0-25-1,0-1 1,25 1 0,-25 0-16,0 0 15,-25-25 251,25-25-204,0 0-46,0 0 0,0 1-1,0-1 1,0 0 31,0 0 15,0 0 32,50 1 140,-25 24-218</inkml:trace>
  <inkml:trace contextRef="#ctx0" brushRef="#br0" timeOffset="144200.3126">6574 15007 0,'0'25'109,"24"99"-93,-24-100-1,0 1 1,0 0 0</inkml:trace>
  <inkml:trace contextRef="#ctx0" brushRef="#br0" timeOffset="145086.8555">6598 14908 0</inkml:trace>
  <inkml:trace contextRef="#ctx0" brushRef="#br0" timeOffset="147972.9078">6747 14982 0,'0'50'16,"0"-26"-1,25 51-15,0-50 16,-25-1 0,0 1-1,0 0 17,0 0 14,0-50 142,0 0-172,0 0-1,49 1 79,-24-26-78,0 50 77,0 0-30,0 25-32,-25 0-15,0-1-1,24 1 17,-24 0-17,0 0 48,25-25-48,0 0 48,0 0-63,0 0 31,-1-25 16,1-74-31,-25 49-16,0 1 15,0 24 16,0 0-15,0-49 31,0-1-16,0 1-15,0 24-1,-25 25 1,25 1 31,-24 24 62,-1 0-62,0 24-16,25 26 1,0 0-17,0-26 1,0 1 0,0 25-1,0-25 1,25 49-1,24-24 17,-49-26-17,25 1 32,-25 0-16,25 0-15,0 0 0,0-1 62,0-24-47,-25-49 391,-25 24-360,0 25-46,25-25 0</inkml:trace>
  <inkml:trace contextRef="#ctx0" brushRef="#br0" timeOffset="148879.045">6995 15007 0,'0'0'0,"25"0"156,49-25-140,1 25-16,-25-25 15,-1 25 1,-24 0 0</inkml:trace>
  <inkml:trace contextRef="#ctx0" brushRef="#br0" timeOffset="150308.9301">7491 14932 0,'-24'0'78,"-1"0"-62,0 0-1,0 0-15,0 0 16,25 25 0,-24-25 15,24 25-16,0 0 1,0 0 0,0-1 62,24-24 0,1 0-62,0 0-1,0 0-15,0 0 16,-25 25 62,0 0-47,0 0-31,0 0 94,0-1-47,-25-24-32,0 0 17</inkml:trace>
  <inkml:trace contextRef="#ctx0" brushRef="#br0" timeOffset="151810.0702">8037 14957 0,'0'25'156,"0"0"-140,0 24-1,0-24-15,0 0 16,0 0 0,0 24 15,0-24 16,0 0 62,25-25-46,24 0-48,-24 0 1,0 0-1,0 0 17</inkml:trace>
  <inkml:trace contextRef="#ctx0" brushRef="#br0" timeOffset="153442.6248">8062 14833 0,'0'-25'15,"0"1"16,25 48 126,-25 1-110,0 0 31,-25-25-63,0 0 1,25-25 171,0 0-171,0 1 156</inkml:trace>
  <inkml:trace contextRef="#ctx0" brushRef="#br0" timeOffset="157926.1794">8632 14858 0,'50'74'141,"0"-24"-125,-26 0-1,26-1-15,-50-24 31,25-25 63,-25 25-63,-50-25 391,25 0-390,1 0-17,-1 0-15,0 0 47,0 0 31,0 0-47,25 25-15,-24-25 15,24-25 251,24-25-267,-24 25 1,50-24-1,-25-1-15,0 50 16,-25-25 0,24 25-1,-24-24 1,0-1 31,25 25 0,-25-25-32,25 0 48,-25 0 93,0 1-140,0 48 218,0 51-218,0-50-1,-25-1 1,25 1 0,0 0 15,0 0-31,0 24 15,0-24 1,-25 0 0,25 0-1,0 0 1,0 24 0,0-24-1,0 25 1,0-26 15,0 1-31,-24-25 16,24-25 218,0 1-218,0-1-1,0-25 17,0 25 46,0 1 172,-25-26-203,25 25-32,0 0 1,-25 25 171,-49-148-93,49 148-63,25-25-15</inkml:trace>
  <inkml:trace contextRef="#ctx0" brushRef="#br0" timeOffset="160929.3599">9104 14883 0,'0'25'78,"-25"-25"-47,0 0 1,25 24-1,-25-24-16,0 0 17,25 25-17,-49 0 17,49 0-1,0 0 141,0-1-141,25-24-15,-1 0-1,-24 25 1,25-25-1,0 0 17,0 0-32,0 0 15,-1 0 17,1 25 61,0-25-77,-25 25-16,25-25 16,-25 25-1,0-1 157,0 1-141,-25-25 1,25 25-32,-25-25 15,0 0 63,-24 0-62,24 0 15,0 0 63,0 0 15</inkml:trace>
  <inkml:trace contextRef="#ctx0" brushRef="#br0" timeOffset="170804.3241">3895 8086 0,'49'0'94,"1"0"-79,49 0-15,75 0 16,24 0 0,50-24-1,-25 24 1,75 0-16,0 0 16,-1-25-1,26 0 1,-50 25-16,0-25 15,-25 0 1,25 25 0,-75 0-1,0 0-15,1 0 16,-26 0 0,1 0-1,-50 0 1,-25 0-16,-24 0 15,-26 0 1,26 0 0,-50 0-16,24 0 15,-24 0 1,0 0 0,99 0 234,-50 0-235,25 0 1,1 0-1,98 0 1,50 0 0,-25 0-16,25-49 15,397 24 1,-471 25 0,-50 0-1,50 0 1,-75 0-16,75 0 15,-50 0 1,49 0 0,-49 0-16,0 0 15,-25 0 1,-24 0 0,-1 0-1,-24 0-15,24 0 16,1 0-1,24 0 1,-25 0 0,1 25-1,-1-1-15,50 26 16,-49-50 0,-26 50-16,26-50 15,-1 0 1,25 0 296,-24 0-296,-1 0 0,25 0-16,50 0 15,25-50 1,-50 25-16,0 0 15,-50 25 1,-24 0 0,-25 0-1,24 0-15,-24 0 16,49 0 0,-49 0-1,0 0 1,0 0-1,0 0-15,-1 0 32,-24 25 93,0 25-110,0 24-15,0-24 16,0 173 0,0-148-1,0 49 1,0 0-1,0-25-15,0 50 16,0 99 0,0-50-1,0 1 1,0-26-16,0-24 16,0 50-1,0-26 1,0-49-1,0 0 1,0-49 0,0-51-16,0 1 390,0 25-374,0 24 0,-24-24-1,24 24 1,0-24-16,0-25 15,0 24 1,0-24 0,0 25-16,0-26 15,0 1 1,0 0 46,0 0-46,0 0 15,0 0 1,0-1 46,0 1-78,0 0 15,0 0 1,0 0 0,0-1-1,0 51 1,0-50-1,0-1 1,0 1 0,24-25 62,-24 25 219,0 25-266,0-26-15,0 1-1,0 0 1,0 0-1,0 0 17,-24-25 108,-1 0-108,0 0-17,0 0 1,0 0-16,-24 0 15,-75 0 1,49 0 0,1 0-1,0 0 1,-50 0-16,24-25 16,1 25-1,-50-25 1,50 25-16,-25 0 15,0 0 1,0 0 0,0 0-1,-50-25 1,-24 25 0,-1 0-1,-569-49-15,519 49 16,1 0-1,25 0 1,-74 0 15,148 0-31,49 0 16,26 0-16,0 0 16,24 0-1,25 0 1,-24 0-1,24 0 1,-50 0 265,1-25-281,-50 25 16,-99-50 0,-1 25-1,-24 1 1,0-1-1,-24-50-15,-1 51 16,0-1 0,74 0-1,-24 25-15,50 0 16,49 0 0,-1 0-1,51 0 1,-25 50-16,0-26 15,-1-24 1,-24 25-16,50-25 16,-25 25-1,24 0 1,1-25-16,0 25 16,24-25-1,0 0 1,25 0-1,1 0 1,-1 0-16,25 24 16,-25-24-1,0 25-15,-24-25 16,24 0 0,0 25-1,0 0 1,0-25-1,1 0 1,-1 0 15,0 25-31,0-25 16,0 0 0,1 0-1,-1 0-15,0 0 16,0 0-1,0 0 1,-24 0 0,24 0-1,-25 0 1,26 0 15,-1 0-31,0 0 16,0 24-1,0-24 1,1 0 0,-1 0-16,0 0 15,0 0 1,0 0 0,-24 0 15,24 0-31,-25 0 31,26 0-15,-1 25-1,-25-25-15,0 25 32,26-25-17,-1 0 32,25 25 16,-50-25-32,25 0 250,1 0-265,-1 0-1,0 0 1,0 0 0,0 0 15,1 0 78,-1 0-78,0 0 1,0 0-17</inkml:trace>
  <inkml:trace contextRef="#ctx0" brushRef="#br0" timeOffset="183492.7413">4242 12774 0,'25'0'234,"24"0"-218,1 0-1,0 0 1,-1 0-16,26-24 16,49 24-1,0 0 1,49-25 0,1 25-1,-50 0-15,322 0 16,-297 0 15,174 0-15,-224 0-1,-25 0-15,-24 0 16,-25 0 0,0 0-1,24 25 282,-24-25-281,25 24-1,24-24 1,0 0 0,26 0-1,-1 0-15,50 0 16,-75 0-1,25 0 1,1 0 0,-1 0-16,0 0 15,0 0 1,174 0 0,-174 0-1,0 0 1,1 0-16,-1 0 31,25 0-31,-25 0 16,0 0-1,1 0 1,-26 0-16,0 0 16,100-24-1,-100 24 1,1 0-1,-1 0 1,1 0-16,-26 0 16,26-25-1,-26 25 1,1 0 0,-25 0-1,24 0-15,-24 0 31,25 0-15,-25 0-16,24 0 16,-24 0-1,49 0 1,-24 0 0,0 0-1,-26 0 1,1 0-16,25 0 15,-25-25 142</inkml:trace>
  <inkml:trace contextRef="#ctx0" brushRef="#br0" timeOffset="290933.6031">12254 9054 0,'25'0'172,"-1"0"-157,26 0 1,0 0 0,49 0-16,-74 0 15,24 25 1,-24-25 0,0 0-1,25 0-15,-26 0 16,1 0-1,0 0 1,49 0 0,-49 0-16,0 0 15,0 0 1,24 0-16,1 0 31,-25 0-15,0 0-1,-1 0 1,1 0-16,0 0 16,0 0-1,24 0 1,-24 0 15,0 0-31,0 0 16,0 0-1,-1 0-15,1 0 16,0 0 15,0 0-15,0 0 15,-1 0-15,1 0-1,25 0 17,-25 0-17,0 0 17</inkml:trace>
  <inkml:trace contextRef="#ctx0" brushRef="#br0" timeOffset="301296.9476">11237 9128 0,'49'0'375,"1"0"-344,0 0-31,-1 0 16,-24 0 0,25 0-1,-1 25-15,-24-25 31,0 0-15,0 0 0,0 25-1,-1-25-15,1 0 16,0 25 15,0-25-31,0 0 16,-1 0 15,1 0 0,0 0 1,0 0-32,0 0 15,-1 0 16,1 0-15,0 0 0,0 0 31,0 0-32,-1 0 16,1 0-15,0 0 15,0 0-15,0 0 0,-1 0-1,1 0 1,0 0 31,0 0-32,0 0 17,-1 0-1,1 0 0,0 0-15,0 0 15,0 0 94,-25-25-31,0 0-16,24 25-16,-24-25 751</inkml:trace>
  <inkml:trace contextRef="#ctx0" brushRef="#br0" timeOffset="397915.3981">6251 10914 0,'25'0'156,"25"0"-140,-1 0 0,26 0-16,-26 0 15,26 0 1,98 0 0,-74 0-1,-24 0 1,-1 0-1,25 0 1,199 0 0,-199 0-16,1 0 15,-1 0 1,50 0 0,-50 0-1,50 0 1,-50 0-1,-25 0-15,1 0 16,-1 0 0,1 0-1,-1 0 1,-24 0-16,24-25 16,124 25-1,-123 0 1,-26 0-1,1-25-15,0 25 16,24 0 0,0 0-1,26-24 1,-26 24-16,1 0 16,-1 0-1,0 0 1,-24 0-1,24 0-15,-24 0 16,24 0 0,1 0-1,-1 0-15,25 0 16,25 0 0,-24 0-1,-1 0 1,50 0-16,-50 0 15,0 0 1,-24 0 0,24 24-16,0 1 15,-25-25 1,1 25 0,-1-25-1,1 25 1,-26 0-1,-24-1 1,25-24-16,-25 0 16,-1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22T05:16:44.9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19596 7293 0,'0'24'375,"0"1"-360,0 0-15,0 0 16,0 0 15,0-1-15,0 1-16,0 25 16,0-25-1,0 24 1,0 1-1,0-1-15,0 1 16,0 24 0,0-24-1,0-25 1,0 24-16,0 1 16,0 25-1,0-26-15,0 26 16,0-26-1,0 26 1,0-51 0,0 1-1,0 25 1,0 24 0,0-24-1,0-1-15,0-24 16,0 25-1,0-25 1,0 49-16,0-49 16,0 0-1,0-1 1,0 26-16,0 0 16,0 24-1,0-24 1,0 24-1,0-24 1,0-1 0,0 1-1,0 24-15,25 1 16,-25-1 0,0-24-1,0 24-15,0-24 16,0 24-1,0-24 1,25-1-16,-25-24 16,0 50-1,0-51 1,0 1 0,0 25-1,0 0-15,24 49 16,-24-50-1,0 51 1,0-26 0,0 0-1,0 1-15,0-1 16,25 25 0,-25 1-1,25 24 1,-25 74-16,0-24 15,0-25 1,0-50 0,0-25-16,0-24 15,0 24 1,0-49 0,0 25-16,0-26 31</inkml:trace>
  <inkml:trace contextRef="#ctx0" brushRef="#br0" timeOffset="3128.8438">19571 7367 0,'0'-25'31,"0"-24"172,0 24-187,0-25-1,0 25 1,0-24 93,0 24-109,0-25 16,25 50 109,25 0 62,24 0-187,-49 0 16,24 0 0,1 0-1,0 0 1,24 0-1,25 0 1,-49 0-16,49 0 16,0 0-1,25 0 1,-24 0-16,-1 0 16,50 0-1,74 0 1,-124 0-1,0 0 1,25 0-16,-49 0 16,24 0-1,-25 0 1,1 0 0,24 0-1,-25 0 1,26 0-16,24 0 15,-25 25 1,75-25 0,-75 0-16,50 0 15,-50 0 1,-50 0 0,26 0-1,-1 0-15,25 0 16,-49 0-1,25 0 1,-51 0-16,26 0 16</inkml:trace>
  <inkml:trace contextRef="#ctx0" brushRef="#br0" timeOffset="5001.8134">19621 7045 0,'-50'0'266,"25"-25"-266,-24-25 16,-1 25-1,25-24 1,-49-1 0,24 25-1,26 0-15,-26-24 16,0 24-1,26 0 1,-51-24 0,50 24-16,-24-25 15,-75-24 1,99 24 0,-25 25-1,-24-24-15,24 24 31,1-25-31,-1 1 16,-49-1 0,49 25-1,25-24-15,1 49 16</inkml:trace>
  <inkml:trace contextRef="#ctx0" brushRef="#br0" timeOffset="6823.6754">18331 6499 0,'0'25'187,"0"-1"-171,0 1 0,0 25-1,0-25 16,0-1 1,0 1 30,0 0-15,25-25 125,0 0-94,-1 0-31,1 0 0,0-25-16</inkml:trace>
  <inkml:trace contextRef="#ctx0" brushRef="#br0" timeOffset="7820.7103">18281 6276 0</inkml:trace>
  <inkml:trace contextRef="#ctx0" brushRef="#br0" timeOffset="9538.7449">18852 7293 0,'0'24'188,"0"26"-173,0-25 1,0 24-16,0 1 15,0-25 1,0 0 0,0-1 15,0 1-15,0 0 15</inkml:trace>
  <inkml:trace contextRef="#ctx0" brushRef="#br0" timeOffset="11581.846">18852 8285 0,'25'-50'156,"-25"1"-156,49 24 16,-24 25 15,0 0-31,0 0 47,0 0-16,-25 25-31,0-1 16,0 1 15,0 0-15,0 0-1,0 0 1,0-1-1,0 1 17,0 0-17,0 0 1,0 0 0,-25-1 15,0 1-16,0 0 1,25 0 0,-25 0 15,25-1 172,75 1-187,-50-25-16,-1 25 15,1-25 1,0 0 0,0 25-1,0-25 1,-1 0-1,1 0 48</inkml:trace>
  <inkml:trace contextRef="#ctx0" brushRef="#br0" timeOffset="13468.9239">18926 9079 0,'25'-50'47,"0"0"-16,0 50-15,24 0 0,1 0-1,-25 0 16,0 0 1,-25 25-17,0 0 17,0 0-1,0 0 0,0-1-31,0 1 31,-25 0 1,0-25-1,0 25-16,25 0 1,-25-25 0,1 24-1,-1-24 17,99 0 139,-49-24-155,0 24-16,0 0 31,-25 24 63,0 26-94,0-25 31,0 0-15,0-1 15,0 1-15,0 0 46,-25-25-46,0 25 0,0-25-1,0 0-15,1 0 16,-1 0 15</inkml:trace>
  <inkml:trace contextRef="#ctx0" brushRef="#br0" timeOffset="15976.171">19001 9922 0,'0'25'31,"0"24"-15,0 1-16,0-25 16,0 0-1,-25-1 1,25 1-1,0 0 1,0 0 15,0 0 63,25-1-63,0-24-15,-1 0 0,1 0-1,0 0 1,0 0 31,0 0 0,-25-24-32,0-1 1,0 0 46,0 0-15,0 0-31,0 1-1,0-1 48,0 74 265,0 1-328,0-25 16,0 0-1,0-1 1,0 26 0,0-25 15,0 24 0,0-24-15,0 0-1</inkml:trace>
  <inkml:trace contextRef="#ctx0" brushRef="#br0" timeOffset="17930.7028">19100 10765 0,'0'25'125,"0"0"-125,0 0 16,0-1 46,25-24 173,0 0-220,-1 0 17,1 0-17,0 0 1,0 0 93,-25 50-109,25 0 16,-25-26-1,24 1 1,-24 0 0,0 0-1,0 0 1,0-1 31,0 1-16,0 0 0,-24-25-15,-26 0 0,25 0-1,0 0 1,-24 0 15,24 0 0</inkml:trace>
  <inkml:trace contextRef="#ctx0" brushRef="#br0" timeOffset="19457.6639">19100 10716 0,'25'0'172,"0"0"-156,-1 0 0,1 0-1,0 0 1,0 0-1,0 0 1,49 0 0,-49 0 15,0 0 0</inkml:trace>
  <inkml:trace contextRef="#ctx0" brushRef="#br0" timeOffset="24716.6515">18902 6077 0,'0'-49'187,"24"24"-187,-24-25 16,0 25 15,50 75 172,-50-25-187,0 0-16,0-1 16,0 1-1,0 0 1,0 0 0,0 0-1,0-1 1,0 1-1,0 0 1,0 0 15,0 0 1,0-1-1,0 1 16,0 0-16,0 0 16,0 0-47,-25-25 31,0 0 47,1 0-47,-1-25 219,25 0-140,0-25-95,0 1 1,0 24 15,0 0 16,0 0-16,25 1 1,-1 24-17,1 0 32,0 0-31,-25-25 15,25 25 47,0 0-62,24-25 406,-24 0-407,0 25 1,0-25 0,-1 25 62</inkml:trace>
  <inkml:trace contextRef="#ctx0" brushRef="#br0" timeOffset="25729.9653">18852 5705 0</inkml:trace>
  <inkml:trace contextRef="#ctx0" brushRef="#br0" timeOffset="29544.1531">19919 6598 0,'0'25'281,"0"0"-250,0 24-31,0-24 16,0 0-1,0 24 1,0-24 15,0 0 32,0 0-32,0 0-15</inkml:trace>
  <inkml:trace contextRef="#ctx0" brushRef="#br0" timeOffset="33155.099">20390 6722 0,'25'0'485,"-1"0"-407,1 0-47,0 0 157,-25 25-95,0 0-61,0-1-17,0 1 1,0 0 15,0 0-15,0 0 31,-25 0-47,0-1 78,1-24-47,-1 0 47,25 25-15,25-25 62,49 0-110,-24 0 1,-26 0 0,1 0-16,0 0 15,0 0 79</inkml:trace>
  <inkml:trace contextRef="#ctx0" brushRef="#br0" timeOffset="35574.6861">21035 6747 0,'0'-25'172,"25"0"-141,-1 25-15,1 0 62,0 25 16,-25 0-79,0 0 17,0-1 15,0 1-1,0 0-30,-25-25 0,50 0 218,0 0-218,0 0 31,-1 0 31,-24 25-63,0 0 32,0 0 63,0-1-95,0 1 16,-24-25-31,-1 25 16,0-25 0,0 0 15,-24 0-15,24 0-1,-25 0 16,25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474D292-3C6A-4069-BCCB-5EA74A6A21FD}" type="slidenum">
              <a:rPr lang="en-US" sz="1300" smtClean="0"/>
              <a:pPr/>
              <a:t>9</a:t>
            </a:fld>
            <a:endParaRPr lang="en-US" sz="1300" smtClean="0"/>
          </a:p>
        </p:txBody>
      </p:sp>
    </p:spTree>
    <p:extLst>
      <p:ext uri="{BB962C8B-B14F-4D97-AF65-F5344CB8AC3E}">
        <p14:creationId xmlns:p14="http://schemas.microsoft.com/office/powerpoint/2010/main" val="3476940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B6B63D3-5A19-473A-8AE7-7611CD44B8FA}" type="slidenum">
              <a:rPr lang="en-US" altLang="en-US">
                <a:latin typeface="Franklin Gothic Medium" panose="020B06030201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>
              <a:latin typeface="Franklin Gothic Medium" panose="020B060302010202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34569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DD335FF-7276-4E46-AD87-6194F3FF56B3}" type="slidenum">
              <a:rPr lang="en-US" altLang="en-US">
                <a:latin typeface="Franklin Gothic Medium" panose="020B06030201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>
              <a:latin typeface="Franklin Gothic Medium" panose="020B060302010202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8210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75" y="85726"/>
            <a:ext cx="5534025" cy="3533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customXml" Target="../ink/ink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08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Repetition Structures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CSE115: Computing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939800"/>
            <a:ext cx="8797925" cy="52371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Read 10 integers from the user and calculate the sum of the positive numbers.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dirty="0" smtClean="0"/>
              <a:t> Inside </a:t>
            </a:r>
            <a:r>
              <a:rPr lang="en-US" dirty="0"/>
              <a:t>Loop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327546" y="2197288"/>
            <a:ext cx="5882185" cy="3580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number,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sum = 0;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&lt;10;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number: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&amp;number);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if(number &lt;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= sum + number;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("%d is added\n", number);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("Total = 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94828" y="3987331"/>
            <a:ext cx="2620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dirty="0" smtClean="0"/>
              <a:t> statement </a:t>
            </a:r>
            <a:r>
              <a:rPr lang="en-US" dirty="0"/>
              <a:t>forces next iteration of the loop, skipping any remaining statements in the loop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16320" y="3348720"/>
              <a:ext cx="5215320" cy="2554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6960" y="3339360"/>
                <a:ext cx="5234040" cy="257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883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939800"/>
            <a:ext cx="8797925" cy="52371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Read 10 integers from the user and calculate the sum of the positive numbers.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dirty="0" smtClean="0"/>
              <a:t> Inside </a:t>
            </a:r>
            <a:r>
              <a:rPr lang="en-US" dirty="0"/>
              <a:t>Loop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327546" y="2197288"/>
            <a:ext cx="5882185" cy="3580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number,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sum = 0;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&lt;10;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number: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&amp;number);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if(number &lt;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= sum + number;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("%d is added\n", number);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("Total = 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6810800" y="1768338"/>
            <a:ext cx="2142700" cy="3580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cs typeface="Courier New" panose="02070309020205020404" pitchFamily="49" charset="0"/>
              </a:rPr>
              <a:t>Output: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cs typeface="Courier New" panose="02070309020205020404" pitchFamily="49" charset="0"/>
              </a:rPr>
              <a:t>Enter a number: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cs typeface="Courier New" panose="02070309020205020404" pitchFamily="49" charset="0"/>
              </a:rPr>
              <a:t>1 is added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cs typeface="Courier New" panose="02070309020205020404" pitchFamily="49" charset="0"/>
              </a:rPr>
              <a:t>Enter a number: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cs typeface="Courier New" panose="02070309020205020404" pitchFamily="49" charset="0"/>
              </a:rPr>
              <a:t>2 is added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cs typeface="Courier New" panose="02070309020205020404" pitchFamily="49" charset="0"/>
              </a:rPr>
              <a:t>Enter a number: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cs typeface="Courier New" panose="02070309020205020404" pitchFamily="49" charset="0"/>
              </a:rPr>
              <a:t>3 is added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cs typeface="Courier New" panose="02070309020205020404" pitchFamily="49" charset="0"/>
              </a:rPr>
              <a:t>Enter a number: -4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cs typeface="Courier New" panose="02070309020205020404" pitchFamily="49" charset="0"/>
              </a:rPr>
              <a:t>Enter a number: -5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cs typeface="Courier New" panose="02070309020205020404" pitchFamily="49" charset="0"/>
              </a:rPr>
              <a:t>Enter a number: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cs typeface="Courier New" panose="02070309020205020404" pitchFamily="49" charset="0"/>
              </a:rPr>
              <a:t>6 is added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cs typeface="Courier New" panose="02070309020205020404" pitchFamily="49" charset="0"/>
              </a:rPr>
              <a:t>Enter a number: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cs typeface="Courier New" panose="02070309020205020404" pitchFamily="49" charset="0"/>
              </a:rPr>
              <a:t>7 is added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cs typeface="Courier New" panose="02070309020205020404" pitchFamily="49" charset="0"/>
              </a:rPr>
              <a:t>Enter a number: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cs typeface="Courier New" panose="02070309020205020404" pitchFamily="49" charset="0"/>
              </a:rPr>
              <a:t>8 is added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cs typeface="Courier New" panose="02070309020205020404" pitchFamily="49" charset="0"/>
              </a:rPr>
              <a:t>Enter a number: -9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cs typeface="Courier New" panose="02070309020205020404" pitchFamily="49" charset="0"/>
              </a:rPr>
              <a:t>Enter a number: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cs typeface="Courier New" panose="02070309020205020404" pitchFamily="49" charset="0"/>
              </a:rPr>
              <a:t>10 is added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cs typeface="Courier New" panose="02070309020205020404" pitchFamily="49" charset="0"/>
              </a:rPr>
              <a:t>Total = 37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428840" y="2295000"/>
              <a:ext cx="7197840" cy="3277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9480" y="2285640"/>
                <a:ext cx="7216560" cy="329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23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838201"/>
            <a:ext cx="8712199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Suppose a man (say, A) stands at (0, 0) and waits for user to give him the direction and distance to go.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User may enter N E W S for north, east, west, south, and any value for distance.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When user enters 0 as direction, stop and print out the location where the man stopped</a:t>
            </a:r>
          </a:p>
        </p:txBody>
      </p:sp>
      <p:grpSp>
        <p:nvGrpSpPr>
          <p:cNvPr id="36869" name="Group 10"/>
          <p:cNvGrpSpPr>
            <a:grpSpLocks/>
          </p:cNvGrpSpPr>
          <p:nvPr/>
        </p:nvGrpSpPr>
        <p:grpSpPr bwMode="auto">
          <a:xfrm>
            <a:off x="5460999" y="3168650"/>
            <a:ext cx="3492500" cy="3186113"/>
            <a:chOff x="3560" y="1296"/>
            <a:chExt cx="2200" cy="2007"/>
          </a:xfrm>
        </p:grpSpPr>
        <p:sp>
          <p:nvSpPr>
            <p:cNvPr id="36875" name="Line 4"/>
            <p:cNvSpPr>
              <a:spLocks noChangeShapeType="1"/>
            </p:cNvSpPr>
            <p:nvPr/>
          </p:nvSpPr>
          <p:spPr bwMode="auto">
            <a:xfrm>
              <a:off x="4560" y="1488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6" name="Line 5"/>
            <p:cNvSpPr>
              <a:spLocks noChangeShapeType="1"/>
            </p:cNvSpPr>
            <p:nvPr/>
          </p:nvSpPr>
          <p:spPr bwMode="auto">
            <a:xfrm>
              <a:off x="3792" y="2352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7" name="Text Box 6"/>
            <p:cNvSpPr txBox="1">
              <a:spLocks noChangeArrowheads="1"/>
            </p:cNvSpPr>
            <p:nvPr/>
          </p:nvSpPr>
          <p:spPr bwMode="auto">
            <a:xfrm>
              <a:off x="4464" y="1296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Georgia" panose="02040502050405020303" pitchFamily="18" charset="0"/>
                </a:rPr>
                <a:t>N</a:t>
              </a:r>
            </a:p>
          </p:txBody>
        </p:sp>
        <p:sp>
          <p:nvSpPr>
            <p:cNvPr id="36878" name="Text Box 7"/>
            <p:cNvSpPr txBox="1">
              <a:spLocks noChangeArrowheads="1"/>
            </p:cNvSpPr>
            <p:nvPr/>
          </p:nvSpPr>
          <p:spPr bwMode="auto">
            <a:xfrm>
              <a:off x="5424" y="2208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Georgia" panose="02040502050405020303" pitchFamily="18" charset="0"/>
                </a:rPr>
                <a:t>E</a:t>
              </a:r>
            </a:p>
          </p:txBody>
        </p:sp>
        <p:sp>
          <p:nvSpPr>
            <p:cNvPr id="36879" name="Text Box 8"/>
            <p:cNvSpPr txBox="1">
              <a:spLocks noChangeArrowheads="1"/>
            </p:cNvSpPr>
            <p:nvPr/>
          </p:nvSpPr>
          <p:spPr bwMode="auto">
            <a:xfrm>
              <a:off x="4368" y="3072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Georgia" panose="02040502050405020303" pitchFamily="18" charset="0"/>
                </a:rPr>
                <a:t>S</a:t>
              </a:r>
            </a:p>
          </p:txBody>
        </p:sp>
        <p:sp>
          <p:nvSpPr>
            <p:cNvPr id="36880" name="Text Box 9"/>
            <p:cNvSpPr txBox="1">
              <a:spLocks noChangeArrowheads="1"/>
            </p:cNvSpPr>
            <p:nvPr/>
          </p:nvSpPr>
          <p:spPr bwMode="auto">
            <a:xfrm>
              <a:off x="3560" y="2248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Georgia" panose="02040502050405020303" pitchFamily="18" charset="0"/>
                </a:rPr>
                <a:t>W</a:t>
              </a:r>
            </a:p>
          </p:txBody>
        </p:sp>
      </p:grpSp>
      <p:sp>
        <p:nvSpPr>
          <p:cNvPr id="36870" name="Line 12"/>
          <p:cNvSpPr>
            <a:spLocks noChangeShapeType="1"/>
          </p:cNvSpPr>
          <p:nvPr/>
        </p:nvSpPr>
        <p:spPr bwMode="auto">
          <a:xfrm flipV="1">
            <a:off x="7048499" y="423545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1" name="Line 13"/>
          <p:cNvSpPr>
            <a:spLocks noChangeShapeType="1"/>
          </p:cNvSpPr>
          <p:nvPr/>
        </p:nvSpPr>
        <p:spPr bwMode="auto">
          <a:xfrm flipV="1">
            <a:off x="7429499" y="362585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2" name="Line 14"/>
          <p:cNvSpPr>
            <a:spLocks noChangeShapeType="1"/>
          </p:cNvSpPr>
          <p:nvPr/>
        </p:nvSpPr>
        <p:spPr bwMode="auto">
          <a:xfrm flipH="1" flipV="1">
            <a:off x="6591299" y="370205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15"/>
          <p:cNvSpPr>
            <a:spLocks noChangeShapeType="1"/>
          </p:cNvSpPr>
          <p:nvPr/>
        </p:nvSpPr>
        <p:spPr bwMode="auto">
          <a:xfrm flipV="1">
            <a:off x="7048499" y="423545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Line 16"/>
          <p:cNvSpPr>
            <a:spLocks noChangeShapeType="1"/>
          </p:cNvSpPr>
          <p:nvPr/>
        </p:nvSpPr>
        <p:spPr bwMode="auto">
          <a:xfrm>
            <a:off x="6591299" y="3702050"/>
            <a:ext cx="0" cy="1447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A </a:t>
            </a:r>
            <a:r>
              <a:rPr lang="en-US" dirty="0" smtClean="0"/>
              <a:t>Travelling 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6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76200" y="122832"/>
            <a:ext cx="9067800" cy="649408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float x=0, y=0;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float mile;   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(1) {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("Please input the direction as N,S,E,W (0 to exit): ");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("%c", &amp;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fflush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=='0'){  /*stop input, get out of the loop */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break;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  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!='N' &amp;&amp;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!='S' &amp;&amp;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!='E' &amp;&amp;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!='W') {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("Invalid direction, re-enter \n");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continue;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      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("Please input the mile in %c direction: ",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("%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f",&amp;mile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fflush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'N'){		/*in north, compute the y*/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y+=mile;                    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else if 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'E'){	/*in east, compute the x*/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x+=mile;                  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else if 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'W'){	/*in west, compute the x*/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x-=mile;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else if 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'S'){	/*in south, compute the y*/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y-=mile;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nCurrent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position of A: (%4.2f,%4.2f)\n",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output</a:t>
            </a: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7814" name="Freeform 6"/>
          <p:cNvSpPr>
            <a:spLocks/>
          </p:cNvSpPr>
          <p:nvPr/>
        </p:nvSpPr>
        <p:spPr bwMode="auto">
          <a:xfrm>
            <a:off x="127000" y="1951632"/>
            <a:ext cx="787400" cy="4408227"/>
          </a:xfrm>
          <a:custGeom>
            <a:avLst/>
            <a:gdLst>
              <a:gd name="T0" fmla="*/ 2147483646 w 544"/>
              <a:gd name="T1" fmla="*/ 2147483646 h 3160"/>
              <a:gd name="T2" fmla="*/ 2147483646 w 544"/>
              <a:gd name="T3" fmla="*/ 2147483646 h 3160"/>
              <a:gd name="T4" fmla="*/ 2147483646 w 544"/>
              <a:gd name="T5" fmla="*/ 2147483646 h 3160"/>
              <a:gd name="T6" fmla="*/ 2147483646 w 544"/>
              <a:gd name="T7" fmla="*/ 2147483646 h 3160"/>
              <a:gd name="T8" fmla="*/ 0 60000 65536"/>
              <a:gd name="T9" fmla="*/ 0 60000 65536"/>
              <a:gd name="T10" fmla="*/ 0 60000 65536"/>
              <a:gd name="T11" fmla="*/ 0 60000 65536"/>
              <a:gd name="T12" fmla="*/ 0 w 544"/>
              <a:gd name="T13" fmla="*/ 0 h 3160"/>
              <a:gd name="T14" fmla="*/ 544 w 544"/>
              <a:gd name="T15" fmla="*/ 3160 h 3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4" h="3160">
                <a:moveTo>
                  <a:pt x="544" y="264"/>
                </a:moveTo>
                <a:cubicBezTo>
                  <a:pt x="444" y="132"/>
                  <a:pt x="344" y="0"/>
                  <a:pt x="256" y="408"/>
                </a:cubicBezTo>
                <a:cubicBezTo>
                  <a:pt x="168" y="816"/>
                  <a:pt x="32" y="2264"/>
                  <a:pt x="16" y="2712"/>
                </a:cubicBezTo>
                <a:cubicBezTo>
                  <a:pt x="0" y="3160"/>
                  <a:pt x="80" y="3128"/>
                  <a:pt x="160" y="3096"/>
                </a:cubicBezTo>
              </a:path>
            </a:pathLst>
          </a:cu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15" name="Freeform 7"/>
          <p:cNvSpPr>
            <a:spLocks/>
          </p:cNvSpPr>
          <p:nvPr/>
        </p:nvSpPr>
        <p:spPr bwMode="auto">
          <a:xfrm>
            <a:off x="1801503" y="818868"/>
            <a:ext cx="7192371" cy="2496213"/>
          </a:xfrm>
          <a:custGeom>
            <a:avLst/>
            <a:gdLst>
              <a:gd name="T0" fmla="*/ 2147483646 w 4256"/>
              <a:gd name="T1" fmla="*/ 2147483646 h 1560"/>
              <a:gd name="T2" fmla="*/ 2147483646 w 4256"/>
              <a:gd name="T3" fmla="*/ 2147483646 h 1560"/>
              <a:gd name="T4" fmla="*/ 2147483646 w 4256"/>
              <a:gd name="T5" fmla="*/ 2147483646 h 1560"/>
              <a:gd name="T6" fmla="*/ 2147483646 w 4256"/>
              <a:gd name="T7" fmla="*/ 2147483646 h 1560"/>
              <a:gd name="T8" fmla="*/ 0 w 4256"/>
              <a:gd name="T9" fmla="*/ 2147483646 h 1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56"/>
              <a:gd name="T16" fmla="*/ 0 h 1560"/>
              <a:gd name="T17" fmla="*/ 4256 w 4256"/>
              <a:gd name="T18" fmla="*/ 1560 h 1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56" h="1560">
                <a:moveTo>
                  <a:pt x="384" y="1376"/>
                </a:moveTo>
                <a:cubicBezTo>
                  <a:pt x="1712" y="1468"/>
                  <a:pt x="3040" y="1560"/>
                  <a:pt x="3648" y="1424"/>
                </a:cubicBezTo>
                <a:cubicBezTo>
                  <a:pt x="4256" y="1288"/>
                  <a:pt x="4064" y="784"/>
                  <a:pt x="4032" y="560"/>
                </a:cubicBezTo>
                <a:cubicBezTo>
                  <a:pt x="4000" y="336"/>
                  <a:pt x="4128" y="160"/>
                  <a:pt x="3456" y="80"/>
                </a:cubicBezTo>
                <a:cubicBezTo>
                  <a:pt x="2784" y="0"/>
                  <a:pt x="1392" y="40"/>
                  <a:pt x="0" y="8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9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4" grpId="0" animBg="1"/>
      <p:bldP spid="2478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Nested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939800"/>
            <a:ext cx="8797925" cy="5583830"/>
          </a:xfrm>
        </p:spPr>
        <p:txBody>
          <a:bodyPr>
            <a:normAutofit/>
          </a:bodyPr>
          <a:lstStyle/>
          <a:p>
            <a:r>
              <a:rPr lang="en-US" dirty="0" smtClean="0"/>
              <a:t>What is the output of the following program</a:t>
            </a:r>
            <a:r>
              <a:rPr lang="en-US" sz="3200" dirty="0" smtClean="0"/>
              <a:t>?</a:t>
            </a:r>
            <a:endParaRPr 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7546" y="2197288"/>
            <a:ext cx="5459105" cy="2210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&lt;=5;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(j=1; j&lt;=4;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("*");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482400" y="1366200"/>
              <a:ext cx="6206400" cy="33044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040" y="1356840"/>
                <a:ext cx="6225120" cy="332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542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Nested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939800"/>
            <a:ext cx="8797925" cy="5583830"/>
          </a:xfrm>
        </p:spPr>
        <p:txBody>
          <a:bodyPr>
            <a:normAutofit/>
          </a:bodyPr>
          <a:lstStyle/>
          <a:p>
            <a:r>
              <a:rPr lang="en-US" dirty="0" smtClean="0"/>
              <a:t>What is the output of the following program</a:t>
            </a:r>
            <a:r>
              <a:rPr lang="en-US" sz="3200" dirty="0" smtClean="0"/>
              <a:t>?</a:t>
            </a:r>
            <a:endParaRPr 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7546" y="2197288"/>
            <a:ext cx="5459105" cy="2210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&lt;=5;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(j=1;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j&lt;=4;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("*");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038987" y="1879434"/>
            <a:ext cx="1398588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Georgia" panose="02040502050405020303" pitchFamily="18" charset="0"/>
              </a:rPr>
              <a:t>Output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latin typeface="Georgia" panose="02040502050405020303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143000" y="2009160"/>
              <a:ext cx="6921000" cy="27954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3640" y="1999800"/>
                <a:ext cx="6939720" cy="281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855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Nested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939800"/>
            <a:ext cx="8797925" cy="5583830"/>
          </a:xfrm>
        </p:spPr>
        <p:txBody>
          <a:bodyPr>
            <a:normAutofit/>
          </a:bodyPr>
          <a:lstStyle/>
          <a:p>
            <a:r>
              <a:rPr lang="en-US" dirty="0" smtClean="0"/>
              <a:t>What is the output of the following program</a:t>
            </a:r>
            <a:r>
              <a:rPr lang="en-US" sz="3200" dirty="0" smtClean="0"/>
              <a:t>?</a:t>
            </a:r>
            <a:endParaRPr 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7546" y="2197288"/>
            <a:ext cx="5459105" cy="2210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&lt;=5;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(j=1; j&lt;=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("*");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1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Nested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939800"/>
            <a:ext cx="8797925" cy="5583830"/>
          </a:xfrm>
        </p:spPr>
        <p:txBody>
          <a:bodyPr>
            <a:normAutofit/>
          </a:bodyPr>
          <a:lstStyle/>
          <a:p>
            <a:r>
              <a:rPr lang="en-US" dirty="0" smtClean="0"/>
              <a:t>What is the output of the following program</a:t>
            </a:r>
            <a:r>
              <a:rPr lang="en-US" sz="3200" dirty="0" smtClean="0"/>
              <a:t>?</a:t>
            </a:r>
            <a:endParaRPr 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7546" y="2197288"/>
            <a:ext cx="5459105" cy="2210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&lt;=5;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(j=1; j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("*");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038987" y="1879434"/>
            <a:ext cx="1398588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Georgia" panose="02040502050405020303" pitchFamily="18" charset="0"/>
              </a:rPr>
              <a:t>Output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latin typeface="Georgia" panose="02040502050405020303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259200" y="2107440"/>
              <a:ext cx="8349480" cy="3420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2098080"/>
                <a:ext cx="8368200" cy="343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050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Nested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939800"/>
            <a:ext cx="8797925" cy="5583830"/>
          </a:xfrm>
        </p:spPr>
        <p:txBody>
          <a:bodyPr>
            <a:normAutofit/>
          </a:bodyPr>
          <a:lstStyle/>
          <a:p>
            <a:r>
              <a:rPr lang="en-US" dirty="0" smtClean="0"/>
              <a:t>Write a program that generates the following pattern.</a:t>
            </a:r>
            <a:endParaRPr 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038987" y="1879434"/>
            <a:ext cx="1398588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Georgia" panose="02040502050405020303" pitchFamily="18" charset="0"/>
              </a:rPr>
              <a:t>Output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latin typeface="Georgia" panose="02040502050405020303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++++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581160" y="2053800"/>
              <a:ext cx="1759680" cy="2223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1800" y="2044440"/>
                <a:ext cx="1778400" cy="224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628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Nested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939800"/>
            <a:ext cx="8797925" cy="5583830"/>
          </a:xfrm>
        </p:spPr>
        <p:txBody>
          <a:bodyPr>
            <a:normAutofit/>
          </a:bodyPr>
          <a:lstStyle/>
          <a:p>
            <a:r>
              <a:rPr lang="en-US" dirty="0" smtClean="0"/>
              <a:t>Write a program that generates the following pattern.</a:t>
            </a:r>
            <a:endParaRPr 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7546" y="2197288"/>
            <a:ext cx="5459105" cy="2210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&lt;=5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for(j=1; j&lt;=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 2 ==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("+");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("*");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038987" y="1879434"/>
            <a:ext cx="1398588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Georgia" panose="02040502050405020303" pitchFamily="18" charset="0"/>
              </a:rPr>
              <a:t>Output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latin typeface="Georgia" panose="02040502050405020303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++++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089720" y="2098440"/>
              <a:ext cx="7152840" cy="3456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0360" y="2089080"/>
                <a:ext cx="7171560" cy="347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296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Calculate the sum of the following series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are user inputs).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7" t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330640" y="1580400"/>
              <a:ext cx="2777760" cy="1000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1280" y="1571040"/>
                <a:ext cx="2796480" cy="101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26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Nested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939800"/>
            <a:ext cx="8797925" cy="5583830"/>
          </a:xfrm>
        </p:spPr>
        <p:txBody>
          <a:bodyPr>
            <a:normAutofit/>
          </a:bodyPr>
          <a:lstStyle/>
          <a:p>
            <a:r>
              <a:rPr lang="en-US" dirty="0" smtClean="0"/>
              <a:t>Write a program that generates the following pattern.</a:t>
            </a:r>
            <a:endParaRPr 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7546" y="2197288"/>
            <a:ext cx="5459105" cy="2210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&lt;=5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for(j=1; j&lt;=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(j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 2 ==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("+");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("*");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038987" y="1879434"/>
            <a:ext cx="1398588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Georgia" panose="02040502050405020303" pitchFamily="18" charset="0"/>
              </a:rPr>
              <a:t>Output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latin typeface="Georgia" panose="02040502050405020303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*+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*+*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*+*+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*+*+*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089720" y="2098440"/>
              <a:ext cx="7152840" cy="3456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0360" y="2089080"/>
                <a:ext cx="7171560" cy="34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7152840" y="2321640"/>
              <a:ext cx="875520" cy="1702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43480" y="2312280"/>
                <a:ext cx="894240" cy="18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821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Nested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939800"/>
            <a:ext cx="8797925" cy="5583830"/>
          </a:xfrm>
        </p:spPr>
        <p:txBody>
          <a:bodyPr>
            <a:normAutofit/>
          </a:bodyPr>
          <a:lstStyle/>
          <a:p>
            <a:r>
              <a:rPr lang="en-US" dirty="0" smtClean="0"/>
              <a:t>Write a program that generates the following pattern.</a:t>
            </a:r>
            <a:endParaRPr 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038987" y="1879434"/>
            <a:ext cx="1398588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Georgia" panose="02040502050405020303" pitchFamily="18" charset="0"/>
              </a:rPr>
              <a:t>Output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latin typeface="Georgia" panose="02040502050405020303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*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**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***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****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617160" y="2196720"/>
              <a:ext cx="1384200" cy="20275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7800" y="2187360"/>
                <a:ext cx="1402920" cy="204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914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Nested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939800"/>
            <a:ext cx="8797925" cy="5583830"/>
          </a:xfrm>
        </p:spPr>
        <p:txBody>
          <a:bodyPr>
            <a:normAutofit/>
          </a:bodyPr>
          <a:lstStyle/>
          <a:p>
            <a:r>
              <a:rPr lang="en-US" dirty="0" smtClean="0"/>
              <a:t>Write a program that generates the following pattern.</a:t>
            </a:r>
            <a:endParaRPr 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7546" y="2197288"/>
            <a:ext cx="5459105" cy="2210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 &amp;n);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&lt;=n;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for(j=1; j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&lt;=n-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for(j=1; j&lt;=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("*");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038987" y="1879434"/>
            <a:ext cx="1398588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Georgia" panose="02040502050405020303" pitchFamily="18" charset="0"/>
              </a:rPr>
              <a:t>Output (for n=5)</a:t>
            </a:r>
            <a:endParaRPr lang="en-US" altLang="en-US" sz="2000" dirty="0">
              <a:latin typeface="Georgia" panose="02040502050405020303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latin typeface="Georgia" panose="02040502050405020303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*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**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***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****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053720" y="3170160"/>
              <a:ext cx="2733120" cy="19022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4360" y="3160800"/>
                <a:ext cx="2751840" cy="192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172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Home-works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1. Calculate the sum of the following series,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is provided as user input.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1+2+3+4+…+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2. Write a program that calculates the factorial of a positive integer n provided as user input.</a:t>
                </a:r>
              </a:p>
              <a:p>
                <a:pPr marL="0" indent="0">
                  <a:buNone/>
                </a:pPr>
                <a:r>
                  <a:rPr lang="en-US" dirty="0" smtClean="0"/>
                  <a:t>3. Write </a:t>
                </a:r>
                <a:r>
                  <a:rPr lang="en-US" dirty="0"/>
                  <a:t>a program that calculates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are provided </a:t>
                </a:r>
                <a:r>
                  <a:rPr lang="en-US" dirty="0"/>
                  <a:t>as user </a:t>
                </a:r>
                <a:r>
                  <a:rPr lang="en-US" dirty="0" smtClean="0"/>
                  <a:t>inputs.</a:t>
                </a:r>
              </a:p>
              <a:p>
                <a:pPr marL="0" indent="0">
                  <a:buNone/>
                </a:pPr>
                <a:r>
                  <a:rPr lang="en-US" dirty="0" smtClean="0"/>
                  <a:t>4.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Calculate </a:t>
                </a:r>
                <a:r>
                  <a:rPr lang="en-US" dirty="0"/>
                  <a:t>the sum of the following series, 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provided as user input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863" r="-1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72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Home-works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5. Write programs that generate the following patterns. In each case, the number of lines is the input.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6368" y="3765989"/>
            <a:ext cx="1766437" cy="286232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**********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****  ****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    ***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      **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       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      **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    ***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****  ****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**********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48734" y="3757814"/>
            <a:ext cx="1600764" cy="286232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* 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*   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    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    *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  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* 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2356" y="3765989"/>
            <a:ext cx="1600764" cy="286232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6368" y="1927165"/>
            <a:ext cx="1766437" cy="163121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99033" y="1927165"/>
            <a:ext cx="1600764" cy="163121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*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***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*****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*******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*********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42355" y="1927165"/>
            <a:ext cx="1600764" cy="163121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*********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*******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*****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***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527040" y="1571760"/>
              <a:ext cx="7090560" cy="490248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680" y="1562400"/>
                <a:ext cx="7109280" cy="492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388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Calculate the sum of the following series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are user inputs).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7" t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7546" y="2197288"/>
            <a:ext cx="8134066" cy="3580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x, m, term = 1, sum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d%d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&amp;x, &amp;m);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&lt;=m;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term = term *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= sum + term;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= %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sum);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2277360" y="1410840"/>
              <a:ext cx="2991600" cy="31881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68000" y="1401480"/>
                <a:ext cx="3010320" cy="320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446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Calculate the sum of the following series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is user input).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47" t="-1863" r="-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12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Calculate the sum of the following series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is user input).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−⋯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7" t="-1863" r="-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16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Calculate the sum of the following series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is user input).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−⋯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7" t="-1863" r="-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7546" y="2197288"/>
            <a:ext cx="8134066" cy="3580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term, sum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&lt;=n;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term = 1.0 /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if(i%2 ==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sum = sum - term;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sum = sum + term;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("Sum = %lf", sum);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000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Read a positive integer and determine if it is a prime number.</a:t>
            </a:r>
          </a:p>
          <a:p>
            <a:r>
              <a:rPr lang="en-US" sz="3600" u="sng" dirty="0" smtClean="0"/>
              <a:t>Pseudo-code</a:t>
            </a:r>
            <a:r>
              <a:rPr lang="en-US" sz="3600" dirty="0" smtClean="0"/>
              <a:t>:</a:t>
            </a:r>
          </a:p>
          <a:p>
            <a:pPr lvl="1"/>
            <a:r>
              <a:rPr lang="en-US" sz="3200" dirty="0" smtClean="0"/>
              <a:t>Read integer and store it in </a:t>
            </a:r>
            <a:r>
              <a:rPr lang="en-US" sz="3200" b="1" i="1" dirty="0" smtClean="0"/>
              <a:t>number</a:t>
            </a:r>
          </a:p>
          <a:p>
            <a:pPr lvl="1"/>
            <a:r>
              <a:rPr lang="en-US" sz="3200" dirty="0" smtClean="0"/>
              <a:t>Set </a:t>
            </a:r>
            <a:r>
              <a:rPr lang="en-US" sz="3200" b="1" i="1" dirty="0" smtClean="0"/>
              <a:t>flag</a:t>
            </a:r>
            <a:r>
              <a:rPr lang="en-US" sz="3200" dirty="0" smtClean="0"/>
              <a:t> to 1</a:t>
            </a:r>
          </a:p>
          <a:p>
            <a:pPr lvl="1"/>
            <a:r>
              <a:rPr lang="en-US" sz="3200" dirty="0" smtClean="0"/>
              <a:t>For </a:t>
            </a:r>
            <a:r>
              <a:rPr lang="en-US" sz="3200" b="1" i="1" dirty="0" err="1" smtClean="0"/>
              <a:t>i</a:t>
            </a:r>
            <a:r>
              <a:rPr lang="en-US" sz="3200" dirty="0" smtClean="0"/>
              <a:t> = 2 to (</a:t>
            </a:r>
            <a:r>
              <a:rPr lang="en-US" sz="3200" b="1" i="1" dirty="0" smtClean="0"/>
              <a:t>number</a:t>
            </a:r>
            <a:r>
              <a:rPr lang="en-US" sz="3200" dirty="0" smtClean="0"/>
              <a:t>-1)</a:t>
            </a:r>
          </a:p>
          <a:p>
            <a:pPr lvl="2"/>
            <a:r>
              <a:rPr lang="en-US" sz="2800" dirty="0" smtClean="0"/>
              <a:t>If </a:t>
            </a:r>
            <a:r>
              <a:rPr lang="en-US" sz="2800" b="1" i="1" dirty="0" smtClean="0"/>
              <a:t>number</a:t>
            </a:r>
            <a:r>
              <a:rPr lang="en-US" sz="2800" dirty="0" smtClean="0"/>
              <a:t> is divisible by </a:t>
            </a:r>
            <a:r>
              <a:rPr lang="en-US" sz="2800" b="1" i="1" dirty="0" err="1" smtClean="0"/>
              <a:t>i</a:t>
            </a:r>
            <a:r>
              <a:rPr lang="en-US" sz="2800" dirty="0" smtClean="0"/>
              <a:t> then</a:t>
            </a:r>
          </a:p>
          <a:p>
            <a:pPr lvl="3"/>
            <a:r>
              <a:rPr lang="en-US" sz="2600" dirty="0" smtClean="0"/>
              <a:t>Set </a:t>
            </a:r>
            <a:r>
              <a:rPr lang="en-US" sz="2600" b="1" i="1" dirty="0" smtClean="0"/>
              <a:t>flag</a:t>
            </a:r>
            <a:r>
              <a:rPr lang="en-US" sz="2600" dirty="0" smtClean="0"/>
              <a:t> to 0</a:t>
            </a:r>
          </a:p>
          <a:p>
            <a:pPr lvl="1"/>
            <a:r>
              <a:rPr lang="en-US" sz="3200" dirty="0" smtClean="0"/>
              <a:t>If </a:t>
            </a:r>
            <a:r>
              <a:rPr lang="en-US" sz="3200" b="1" i="1" dirty="0" smtClean="0"/>
              <a:t>flag</a:t>
            </a:r>
            <a:r>
              <a:rPr lang="en-US" sz="3200" dirty="0" smtClean="0"/>
              <a:t> equals 1, then the number is a prime number, otherwise not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Selection Inside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Read a positive integer and determine if it is a prime number.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Selection Inside Loop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7546" y="2197288"/>
            <a:ext cx="8134066" cy="3580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number,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flag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&amp;number);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=2;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&lt;number;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if(number %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flag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if(flag ==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("%d is a prime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number",number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("%d is not a prime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number",number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908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 smtClean="0"/>
              <a:t> Inside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In the prime number example, we do not need to continue the loop till the end once the value of flag is set to zero.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1194" y="1992571"/>
            <a:ext cx="8134066" cy="3580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number,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flag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&amp;number);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=2;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&lt;number;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if(number %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flag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if(flag ==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("%d is a prime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number",number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("%d is not a prime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number",number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04513" y="3998794"/>
            <a:ext cx="3070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 smtClean="0"/>
              <a:t> statement makes the loop terminate prematurely.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705600" y="4625640"/>
              <a:ext cx="1295280" cy="7682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6240" y="4616280"/>
                <a:ext cx="1314000" cy="78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636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1853</TotalTime>
  <Words>1584</Words>
  <Application>Microsoft Office PowerPoint</Application>
  <PresentationFormat>On-screen Show (4:3)</PresentationFormat>
  <Paragraphs>373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9" baseType="lpstr">
      <vt:lpstr>Aharoni</vt:lpstr>
      <vt:lpstr>Arial</vt:lpstr>
      <vt:lpstr>Britannic Bold</vt:lpstr>
      <vt:lpstr>Calibri</vt:lpstr>
      <vt:lpstr>Calibri Light</vt:lpstr>
      <vt:lpstr>Cambria Math</vt:lpstr>
      <vt:lpstr>Courier New</vt:lpstr>
      <vt:lpstr>Franklin Gothic Medium</vt:lpstr>
      <vt:lpstr>Georgia</vt:lpstr>
      <vt:lpstr>Gungsuh</vt:lpstr>
      <vt:lpstr>Impact</vt:lpstr>
      <vt:lpstr>Times New Roman</vt:lpstr>
      <vt:lpstr>Verdana</vt:lpstr>
      <vt:lpstr>Wingdings</vt:lpstr>
      <vt:lpstr>Office Theme</vt:lpstr>
      <vt:lpstr>Lecture 08 Repetition Structures</vt:lpstr>
      <vt:lpstr>Example</vt:lpstr>
      <vt:lpstr>Example</vt:lpstr>
      <vt:lpstr>Example</vt:lpstr>
      <vt:lpstr>Example</vt:lpstr>
      <vt:lpstr>Example</vt:lpstr>
      <vt:lpstr>Selection Inside Loop</vt:lpstr>
      <vt:lpstr>Selection Inside Loop</vt:lpstr>
      <vt:lpstr>Using break Inside Loop</vt:lpstr>
      <vt:lpstr>Using continue Inside Loop</vt:lpstr>
      <vt:lpstr>Using continue Inside Loop</vt:lpstr>
      <vt:lpstr>Example: A Travelling Man</vt:lpstr>
      <vt:lpstr>PowerPoint Presentation</vt:lpstr>
      <vt:lpstr>Nested Loop</vt:lpstr>
      <vt:lpstr>Nested Loop</vt:lpstr>
      <vt:lpstr>Nested Loop</vt:lpstr>
      <vt:lpstr>Nested Loop</vt:lpstr>
      <vt:lpstr>Nested Loop</vt:lpstr>
      <vt:lpstr>Nested Loop</vt:lpstr>
      <vt:lpstr>Nested Loop</vt:lpstr>
      <vt:lpstr>Nested Loop</vt:lpstr>
      <vt:lpstr>Nested Loop</vt:lpstr>
      <vt:lpstr>Home-works</vt:lpstr>
      <vt:lpstr>Home-works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Dell</cp:lastModifiedBy>
  <cp:revision>79</cp:revision>
  <dcterms:created xsi:type="dcterms:W3CDTF">2014-09-11T18:03:18Z</dcterms:created>
  <dcterms:modified xsi:type="dcterms:W3CDTF">2021-03-24T15:40:24Z</dcterms:modified>
</cp:coreProperties>
</file>