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78" r:id="rId8"/>
    <p:sldId id="279" r:id="rId9"/>
    <p:sldId id="262" r:id="rId10"/>
    <p:sldId id="263" r:id="rId11"/>
    <p:sldId id="264" r:id="rId12"/>
    <p:sldId id="265" r:id="rId13"/>
    <p:sldId id="266" r:id="rId14"/>
    <p:sldId id="267" r:id="rId15"/>
    <p:sldId id="268" r:id="rId16"/>
    <p:sldId id="269" r:id="rId17"/>
    <p:sldId id="270" r:id="rId18"/>
    <p:sldId id="271" r:id="rId19"/>
    <p:sldId id="272" r:id="rId20"/>
    <p:sldId id="280"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F05B2-C4F6-4365-9E92-D51D88C83A29}"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30C07EF7-57ED-4250-B795-135C86E384D0}">
      <dgm:prSet phldrT="[Text]"/>
      <dgm:spPr/>
      <dgm:t>
        <a:bodyPr/>
        <a:lstStyle/>
        <a:p>
          <a:r>
            <a:rPr lang="en-US" dirty="0" smtClean="0"/>
            <a:t>Draw 3 Figures</a:t>
          </a:r>
          <a:endParaRPr lang="en-US" dirty="0"/>
        </a:p>
      </dgm:t>
    </dgm:pt>
    <dgm:pt modelId="{D9245E26-0F28-43D1-89F0-E634D50679D1}" type="parTrans" cxnId="{590669B8-E55B-4945-B0D6-AE57715FEAFE}">
      <dgm:prSet/>
      <dgm:spPr/>
      <dgm:t>
        <a:bodyPr/>
        <a:lstStyle/>
        <a:p>
          <a:endParaRPr lang="en-US"/>
        </a:p>
      </dgm:t>
    </dgm:pt>
    <dgm:pt modelId="{119B9FE2-62A6-4415-BE08-1EB0B9C506FC}" type="sibTrans" cxnId="{590669B8-E55B-4945-B0D6-AE57715FEAFE}">
      <dgm:prSet/>
      <dgm:spPr/>
      <dgm:t>
        <a:bodyPr/>
        <a:lstStyle/>
        <a:p>
          <a:endParaRPr lang="en-US"/>
        </a:p>
      </dgm:t>
    </dgm:pt>
    <dgm:pt modelId="{FFAA1270-6D67-4A73-80EA-92F4965075CC}">
      <dgm:prSet phldrT="[Text]"/>
      <dgm:spPr/>
      <dgm:t>
        <a:bodyPr/>
        <a:lstStyle/>
        <a:p>
          <a:r>
            <a:rPr lang="en-US" dirty="0" smtClean="0"/>
            <a:t>Draw Rocket Ship</a:t>
          </a:r>
          <a:endParaRPr lang="en-US" dirty="0"/>
        </a:p>
      </dgm:t>
    </dgm:pt>
    <dgm:pt modelId="{9B08A61B-E7B5-4D2D-A732-B355E7DE964A}" type="parTrans" cxnId="{E93350C6-00C3-4844-A287-340EC12B88DD}">
      <dgm:prSet/>
      <dgm:spPr/>
      <dgm:t>
        <a:bodyPr/>
        <a:lstStyle/>
        <a:p>
          <a:endParaRPr lang="en-US"/>
        </a:p>
      </dgm:t>
    </dgm:pt>
    <dgm:pt modelId="{4E9C4A2F-3C46-4116-B02E-27F1C03C765E}" type="sibTrans" cxnId="{E93350C6-00C3-4844-A287-340EC12B88DD}">
      <dgm:prSet/>
      <dgm:spPr/>
      <dgm:t>
        <a:bodyPr/>
        <a:lstStyle/>
        <a:p>
          <a:endParaRPr lang="en-US"/>
        </a:p>
      </dgm:t>
    </dgm:pt>
    <dgm:pt modelId="{384DBA0A-24FA-4D07-B557-64CBE543628E}">
      <dgm:prSet phldrT="[Text]"/>
      <dgm:spPr/>
      <dgm:t>
        <a:bodyPr/>
        <a:lstStyle/>
        <a:p>
          <a:r>
            <a:rPr lang="en-US" dirty="0" smtClean="0"/>
            <a:t>Draw Male Stick Figure</a:t>
          </a:r>
          <a:endParaRPr lang="en-US" dirty="0"/>
        </a:p>
      </dgm:t>
    </dgm:pt>
    <dgm:pt modelId="{B47D5D51-144F-4939-822D-184D719FC4D8}" type="parTrans" cxnId="{04A6DFF8-7EAC-40E2-934A-E978AD649446}">
      <dgm:prSet/>
      <dgm:spPr/>
      <dgm:t>
        <a:bodyPr/>
        <a:lstStyle/>
        <a:p>
          <a:endParaRPr lang="en-US"/>
        </a:p>
      </dgm:t>
    </dgm:pt>
    <dgm:pt modelId="{BD008AE8-A2C7-45E7-8B80-44420F871EDA}" type="sibTrans" cxnId="{04A6DFF8-7EAC-40E2-934A-E978AD649446}">
      <dgm:prSet/>
      <dgm:spPr/>
      <dgm:t>
        <a:bodyPr/>
        <a:lstStyle/>
        <a:p>
          <a:endParaRPr lang="en-US"/>
        </a:p>
      </dgm:t>
    </dgm:pt>
    <dgm:pt modelId="{8ECE73B4-EA93-47B3-8EC2-F7ED692E3675}">
      <dgm:prSet phldrT="[Text]"/>
      <dgm:spPr>
        <a:gradFill rotWithShape="0">
          <a:gsLst>
            <a:gs pos="0">
              <a:srgbClr val="DDEBCF"/>
            </a:gs>
            <a:gs pos="50000">
              <a:srgbClr val="9CB86E"/>
            </a:gs>
            <a:gs pos="100000">
              <a:srgbClr val="156B13"/>
            </a:gs>
          </a:gsLst>
          <a:lin ang="16200000" scaled="0"/>
        </a:gradFill>
      </dgm:spPr>
      <dgm:t>
        <a:bodyPr/>
        <a:lstStyle/>
        <a:p>
          <a:r>
            <a:rPr lang="en-US" dirty="0" smtClean="0"/>
            <a:t>Draw Circle</a:t>
          </a:r>
          <a:endParaRPr lang="en-US" dirty="0"/>
        </a:p>
      </dgm:t>
    </dgm:pt>
    <dgm:pt modelId="{7E6D309A-79CB-4C43-AE34-1521813852D1}" type="parTrans" cxnId="{64C7D91D-A2E4-40E2-A05E-EEDA79978A44}">
      <dgm:prSet/>
      <dgm:spPr/>
      <dgm:t>
        <a:bodyPr/>
        <a:lstStyle/>
        <a:p>
          <a:endParaRPr lang="en-US"/>
        </a:p>
      </dgm:t>
    </dgm:pt>
    <dgm:pt modelId="{EB2E925D-C33C-4151-A5DA-90C837B41953}" type="sibTrans" cxnId="{64C7D91D-A2E4-40E2-A05E-EEDA79978A44}">
      <dgm:prSet/>
      <dgm:spPr/>
      <dgm:t>
        <a:bodyPr/>
        <a:lstStyle/>
        <a:p>
          <a:endParaRPr lang="en-US"/>
        </a:p>
      </dgm:t>
    </dgm:pt>
    <dgm:pt modelId="{F45B4A23-5160-48E2-B05D-79220BE8E6A0}">
      <dgm:prSet phldrT="[Text]"/>
      <dgm:spPr/>
      <dgm:t>
        <a:bodyPr/>
        <a:lstStyle/>
        <a:p>
          <a:r>
            <a:rPr lang="en-US" dirty="0" smtClean="0"/>
            <a:t>Draw Female Stick Figure</a:t>
          </a:r>
          <a:endParaRPr lang="en-US" dirty="0">
            <a:solidFill>
              <a:srgbClr val="FF0000"/>
            </a:solidFill>
          </a:endParaRPr>
        </a:p>
      </dgm:t>
    </dgm:pt>
    <dgm:pt modelId="{863A04C4-6207-46B3-8C8D-9F979BBF9A05}" type="parTrans" cxnId="{317B2BB5-F667-42DA-947C-C5F24EADAC46}">
      <dgm:prSet/>
      <dgm:spPr/>
      <dgm:t>
        <a:bodyPr/>
        <a:lstStyle/>
        <a:p>
          <a:endParaRPr lang="en-US"/>
        </a:p>
      </dgm:t>
    </dgm:pt>
    <dgm:pt modelId="{8D205E78-91B3-40A0-BDCE-2B3A30BC0A57}" type="sibTrans" cxnId="{317B2BB5-F667-42DA-947C-C5F24EADAC46}">
      <dgm:prSet/>
      <dgm:spPr/>
      <dgm:t>
        <a:bodyPr/>
        <a:lstStyle/>
        <a:p>
          <a:endParaRPr lang="en-US"/>
        </a:p>
      </dgm:t>
    </dgm:pt>
    <dgm:pt modelId="{DAC69E91-0613-4999-AFAA-732052BC759E}">
      <dgm:prSet phldrT="[Text]"/>
      <dgm:spPr>
        <a:gradFill rotWithShape="0">
          <a:gsLst>
            <a:gs pos="0">
              <a:srgbClr val="DDEBCF"/>
            </a:gs>
            <a:gs pos="50000">
              <a:srgbClr val="9CB86E"/>
            </a:gs>
            <a:gs pos="100000">
              <a:srgbClr val="156B13"/>
            </a:gs>
          </a:gsLst>
          <a:lin ang="16200000" scaled="0"/>
        </a:gradFill>
      </dgm:spPr>
      <dgm:t>
        <a:bodyPr/>
        <a:lstStyle/>
        <a:p>
          <a:r>
            <a:rPr lang="en-US" dirty="0" smtClean="0"/>
            <a:t>Draw Circle</a:t>
          </a:r>
          <a:endParaRPr lang="en-US" dirty="0"/>
        </a:p>
      </dgm:t>
    </dgm:pt>
    <dgm:pt modelId="{ADBFCB45-89E9-4965-B599-F7F718E283B7}" type="parTrans" cxnId="{F59C5B6C-C070-4CCA-856D-0DB582C8C53B}">
      <dgm:prSet/>
      <dgm:spPr/>
      <dgm:t>
        <a:bodyPr/>
        <a:lstStyle/>
        <a:p>
          <a:endParaRPr lang="en-US"/>
        </a:p>
      </dgm:t>
    </dgm:pt>
    <dgm:pt modelId="{B8BD8FAD-0500-4230-8EF8-0B6966A9CC32}" type="sibTrans" cxnId="{F59C5B6C-C070-4CCA-856D-0DB582C8C53B}">
      <dgm:prSet/>
      <dgm:spPr/>
      <dgm:t>
        <a:bodyPr/>
        <a:lstStyle/>
        <a:p>
          <a:endParaRPr lang="en-US"/>
        </a:p>
      </dgm:t>
    </dgm:pt>
    <dgm:pt modelId="{CBB8BAFF-EF79-477C-BA7F-EEB88F01DDD2}">
      <dgm:prSet phldrT="[Text]"/>
      <dgm:spPr>
        <a:gradFill rotWithShape="0">
          <a:gsLst>
            <a:gs pos="0">
              <a:srgbClr val="E6DCAC"/>
            </a:gs>
            <a:gs pos="12000">
              <a:srgbClr val="E6D78A"/>
            </a:gs>
            <a:gs pos="30000">
              <a:srgbClr val="C7AC4C"/>
            </a:gs>
            <a:gs pos="45000">
              <a:srgbClr val="E6D78A"/>
            </a:gs>
            <a:gs pos="77000">
              <a:srgbClr val="C7AC4C"/>
            </a:gs>
            <a:gs pos="100000">
              <a:srgbClr val="E6DCAC"/>
            </a:gs>
          </a:gsLst>
          <a:lin ang="16200000" scaled="0"/>
        </a:gradFill>
      </dgm:spPr>
      <dgm:t>
        <a:bodyPr/>
        <a:lstStyle/>
        <a:p>
          <a:r>
            <a:rPr lang="en-US" dirty="0" smtClean="0"/>
            <a:t>Draw Triangle</a:t>
          </a:r>
          <a:endParaRPr lang="en-US" dirty="0"/>
        </a:p>
      </dgm:t>
    </dgm:pt>
    <dgm:pt modelId="{E354F5F9-1D9C-4B6A-9E4B-3AE3CAD52B6D}" type="parTrans" cxnId="{AF768AE2-3F0A-4715-821D-AC0329047696}">
      <dgm:prSet/>
      <dgm:spPr/>
      <dgm:t>
        <a:bodyPr/>
        <a:lstStyle/>
        <a:p>
          <a:endParaRPr lang="en-US"/>
        </a:p>
      </dgm:t>
    </dgm:pt>
    <dgm:pt modelId="{4B25E10B-64B4-40C7-835D-D00015238ED1}" type="sibTrans" cxnId="{AF768AE2-3F0A-4715-821D-AC0329047696}">
      <dgm:prSet/>
      <dgm:spPr/>
      <dgm:t>
        <a:bodyPr/>
        <a:lstStyle/>
        <a:p>
          <a:endParaRPr lang="en-US"/>
        </a:p>
      </dgm:t>
    </dgm:pt>
    <dgm:pt modelId="{A9686E81-75EC-47A4-9CFE-1E7874AB3096}">
      <dgm:prSet phldrT="[Text]"/>
      <dgm:spPr>
        <a:gradFill rotWithShape="0">
          <a:gsLst>
            <a:gs pos="0">
              <a:srgbClr val="5E9EFF"/>
            </a:gs>
            <a:gs pos="39999">
              <a:srgbClr val="85C2FF"/>
            </a:gs>
            <a:gs pos="70000">
              <a:srgbClr val="C4D6EB"/>
            </a:gs>
            <a:gs pos="100000">
              <a:srgbClr val="FFEBFA"/>
            </a:gs>
          </a:gsLst>
          <a:lin ang="16200000" scaled="0"/>
        </a:gradFill>
      </dgm:spPr>
      <dgm:t>
        <a:bodyPr/>
        <a:lstStyle/>
        <a:p>
          <a:r>
            <a:rPr lang="en-US" dirty="0" smtClean="0"/>
            <a:t>Draw Rectangle</a:t>
          </a:r>
          <a:endParaRPr lang="en-US" dirty="0"/>
        </a:p>
      </dgm:t>
    </dgm:pt>
    <dgm:pt modelId="{9BA6F90E-4418-4FCF-B129-9AEFAEC24005}" type="parTrans" cxnId="{C174D67D-4A38-4A5C-A242-F08AFA992923}">
      <dgm:prSet/>
      <dgm:spPr/>
      <dgm:t>
        <a:bodyPr/>
        <a:lstStyle/>
        <a:p>
          <a:endParaRPr lang="en-US"/>
        </a:p>
      </dgm:t>
    </dgm:pt>
    <dgm:pt modelId="{B53C528D-12F7-4EEC-98FC-570A7E2E8352}" type="sibTrans" cxnId="{C174D67D-4A38-4A5C-A242-F08AFA992923}">
      <dgm:prSet/>
      <dgm:spPr/>
      <dgm:t>
        <a:bodyPr/>
        <a:lstStyle/>
        <a:p>
          <a:endParaRPr lang="en-US"/>
        </a:p>
      </dgm:t>
    </dgm:pt>
    <dgm:pt modelId="{0C8EB31E-070F-4D80-881E-D7F27492A773}">
      <dgm:prSet phldrT="[Text]"/>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dirty="0" smtClean="0"/>
            <a:t>Draw Inverted V</a:t>
          </a:r>
          <a:endParaRPr lang="en-US" dirty="0"/>
        </a:p>
      </dgm:t>
    </dgm:pt>
    <dgm:pt modelId="{1A3EEF98-5B03-4B7F-946C-CA12D28266E5}" type="parTrans" cxnId="{C3CF7BAD-DE9F-4598-AD25-74C5C93CD798}">
      <dgm:prSet/>
      <dgm:spPr/>
      <dgm:t>
        <a:bodyPr/>
        <a:lstStyle/>
        <a:p>
          <a:endParaRPr lang="en-US"/>
        </a:p>
      </dgm:t>
    </dgm:pt>
    <dgm:pt modelId="{EFB4F86F-F32E-4949-A8B6-E109F5922542}" type="sibTrans" cxnId="{C3CF7BAD-DE9F-4598-AD25-74C5C93CD798}">
      <dgm:prSet/>
      <dgm:spPr/>
      <dgm:t>
        <a:bodyPr/>
        <a:lstStyle/>
        <a:p>
          <a:endParaRPr lang="en-US"/>
        </a:p>
      </dgm:t>
    </dgm:pt>
    <dgm:pt modelId="{3348BE81-235D-4101-A615-C7E73F9D7AC6}">
      <dgm:prSet phldrT="[Text]"/>
      <dgm:spPr>
        <a:gradFill rotWithShape="0">
          <a:gsLst>
            <a:gs pos="0">
              <a:srgbClr val="5E9EFF"/>
            </a:gs>
            <a:gs pos="39999">
              <a:srgbClr val="85C2FF"/>
            </a:gs>
            <a:gs pos="70000">
              <a:srgbClr val="C4D6EB"/>
            </a:gs>
            <a:gs pos="100000">
              <a:srgbClr val="FFEBFA"/>
            </a:gs>
          </a:gsLst>
          <a:lin ang="16200000" scaled="0"/>
        </a:gradFill>
      </dgm:spPr>
      <dgm:t>
        <a:bodyPr/>
        <a:lstStyle/>
        <a:p>
          <a:r>
            <a:rPr lang="en-US" dirty="0" smtClean="0"/>
            <a:t>Draw Rectangle</a:t>
          </a:r>
          <a:endParaRPr lang="en-US" dirty="0"/>
        </a:p>
      </dgm:t>
    </dgm:pt>
    <dgm:pt modelId="{9942CFD4-069E-40CF-BCE9-A6BB9C36F17E}" type="parTrans" cxnId="{02DD05A6-7F70-468A-A640-C4C53C0D2ED4}">
      <dgm:prSet/>
      <dgm:spPr/>
      <dgm:t>
        <a:bodyPr/>
        <a:lstStyle/>
        <a:p>
          <a:endParaRPr lang="en-US"/>
        </a:p>
      </dgm:t>
    </dgm:pt>
    <dgm:pt modelId="{87C09928-3F9B-4EF6-ABD7-5C043EA491FA}" type="sibTrans" cxnId="{02DD05A6-7F70-468A-A640-C4C53C0D2ED4}">
      <dgm:prSet/>
      <dgm:spPr/>
      <dgm:t>
        <a:bodyPr/>
        <a:lstStyle/>
        <a:p>
          <a:endParaRPr lang="en-US"/>
        </a:p>
      </dgm:t>
    </dgm:pt>
    <dgm:pt modelId="{48C667EF-B0F9-4132-AC9C-EF28F09048E7}">
      <dgm:prSet phldrT="[Text]"/>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dirty="0" smtClean="0"/>
            <a:t>Draw Inverted V</a:t>
          </a:r>
          <a:endParaRPr lang="en-US" dirty="0"/>
        </a:p>
      </dgm:t>
    </dgm:pt>
    <dgm:pt modelId="{246EEBD5-71E4-425B-8B7F-9B5ED88E37B1}" type="parTrans" cxnId="{35B928BE-94AA-420C-BCEC-4440EC19515C}">
      <dgm:prSet/>
      <dgm:spPr/>
      <dgm:t>
        <a:bodyPr/>
        <a:lstStyle/>
        <a:p>
          <a:endParaRPr lang="en-US"/>
        </a:p>
      </dgm:t>
    </dgm:pt>
    <dgm:pt modelId="{1C83894B-4396-49CE-ABC5-2A32BC86C53A}" type="sibTrans" cxnId="{35B928BE-94AA-420C-BCEC-4440EC19515C}">
      <dgm:prSet/>
      <dgm:spPr/>
      <dgm:t>
        <a:bodyPr/>
        <a:lstStyle/>
        <a:p>
          <a:endParaRPr lang="en-US"/>
        </a:p>
      </dgm:t>
    </dgm:pt>
    <dgm:pt modelId="{96716523-DBC3-464D-B656-3D1EE227F3A8}">
      <dgm:prSet phldrT="[Text]"/>
      <dgm:spPr>
        <a:gradFill rotWithShape="0">
          <a:gsLst>
            <a:gs pos="0">
              <a:srgbClr val="E6DCAC"/>
            </a:gs>
            <a:gs pos="12000">
              <a:srgbClr val="E6D78A"/>
            </a:gs>
            <a:gs pos="30000">
              <a:srgbClr val="C7AC4C"/>
            </a:gs>
            <a:gs pos="45000">
              <a:srgbClr val="E6D78A"/>
            </a:gs>
            <a:gs pos="77000">
              <a:srgbClr val="C7AC4C"/>
            </a:gs>
            <a:gs pos="100000">
              <a:srgbClr val="E6DCAC"/>
            </a:gs>
          </a:gsLst>
          <a:lin ang="16200000" scaled="0"/>
        </a:gradFill>
      </dgm:spPr>
      <dgm:t>
        <a:bodyPr/>
        <a:lstStyle/>
        <a:p>
          <a:r>
            <a:rPr lang="en-US" dirty="0" smtClean="0"/>
            <a:t>Draw Triangle</a:t>
          </a:r>
          <a:endParaRPr lang="en-US" dirty="0"/>
        </a:p>
      </dgm:t>
    </dgm:pt>
    <dgm:pt modelId="{AA52C87C-608E-4CC0-9AF0-08CDD027D954}" type="parTrans" cxnId="{7B4AB122-DFB1-4C42-AEEA-B36A3E878A9E}">
      <dgm:prSet/>
      <dgm:spPr/>
      <dgm:t>
        <a:bodyPr/>
        <a:lstStyle/>
        <a:p>
          <a:endParaRPr lang="en-US"/>
        </a:p>
      </dgm:t>
    </dgm:pt>
    <dgm:pt modelId="{56F1D94C-B01E-4818-9A40-871FE9C94754}" type="sibTrans" cxnId="{7B4AB122-DFB1-4C42-AEEA-B36A3E878A9E}">
      <dgm:prSet/>
      <dgm:spPr/>
      <dgm:t>
        <a:bodyPr/>
        <a:lstStyle/>
        <a:p>
          <a:endParaRPr lang="en-US"/>
        </a:p>
      </dgm:t>
    </dgm:pt>
    <dgm:pt modelId="{36750836-22B4-4EDC-A527-8AC476651D6A}">
      <dgm:prSet phldrT="[Text]"/>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dirty="0" smtClean="0"/>
            <a:t>Draw Inverted V</a:t>
          </a:r>
          <a:endParaRPr lang="en-US" dirty="0"/>
        </a:p>
      </dgm:t>
    </dgm:pt>
    <dgm:pt modelId="{774E6DD1-0D79-4D97-BCFB-2759F5D83305}" type="parTrans" cxnId="{704F1F9C-A941-4E45-95AC-9786BF0F4766}">
      <dgm:prSet/>
      <dgm:spPr/>
      <dgm:t>
        <a:bodyPr/>
        <a:lstStyle/>
        <a:p>
          <a:endParaRPr lang="en-US"/>
        </a:p>
      </dgm:t>
    </dgm:pt>
    <dgm:pt modelId="{3AE4899A-26F5-4EF7-9AE9-8EE19B86A3D7}" type="sibTrans" cxnId="{704F1F9C-A941-4E45-95AC-9786BF0F4766}">
      <dgm:prSet/>
      <dgm:spPr/>
      <dgm:t>
        <a:bodyPr/>
        <a:lstStyle/>
        <a:p>
          <a:endParaRPr lang="en-US"/>
        </a:p>
      </dgm:t>
    </dgm:pt>
    <dgm:pt modelId="{60F7423D-974F-413D-BDAD-007ECC5E4356}" type="pres">
      <dgm:prSet presAssocID="{4D0F05B2-C4F6-4365-9E92-D51D88C83A29}" presName="hierChild1" presStyleCnt="0">
        <dgm:presLayoutVars>
          <dgm:orgChart val="1"/>
          <dgm:chPref val="1"/>
          <dgm:dir/>
          <dgm:animOne val="branch"/>
          <dgm:animLvl val="lvl"/>
          <dgm:resizeHandles/>
        </dgm:presLayoutVars>
      </dgm:prSet>
      <dgm:spPr/>
      <dgm:t>
        <a:bodyPr/>
        <a:lstStyle/>
        <a:p>
          <a:endParaRPr lang="en-US"/>
        </a:p>
      </dgm:t>
    </dgm:pt>
    <dgm:pt modelId="{25F5FF24-50F0-45A1-8114-9BCF3B439E64}" type="pres">
      <dgm:prSet presAssocID="{30C07EF7-57ED-4250-B795-135C86E384D0}" presName="hierRoot1" presStyleCnt="0">
        <dgm:presLayoutVars>
          <dgm:hierBranch val="init"/>
        </dgm:presLayoutVars>
      </dgm:prSet>
      <dgm:spPr/>
    </dgm:pt>
    <dgm:pt modelId="{2A31A118-8A23-4C7F-92B0-6FBA05C63FFF}" type="pres">
      <dgm:prSet presAssocID="{30C07EF7-57ED-4250-B795-135C86E384D0}" presName="rootComposite1" presStyleCnt="0"/>
      <dgm:spPr/>
    </dgm:pt>
    <dgm:pt modelId="{5E0D3B8B-77DF-40DC-8C6C-1E2B3F380D7E}" type="pres">
      <dgm:prSet presAssocID="{30C07EF7-57ED-4250-B795-135C86E384D0}" presName="rootText1" presStyleLbl="node0" presStyleIdx="0" presStyleCnt="1">
        <dgm:presLayoutVars>
          <dgm:chPref val="3"/>
        </dgm:presLayoutVars>
      </dgm:prSet>
      <dgm:spPr/>
      <dgm:t>
        <a:bodyPr/>
        <a:lstStyle/>
        <a:p>
          <a:endParaRPr lang="en-US"/>
        </a:p>
      </dgm:t>
    </dgm:pt>
    <dgm:pt modelId="{72F6AD65-7EC3-4C92-9F1C-66047313E97F}" type="pres">
      <dgm:prSet presAssocID="{30C07EF7-57ED-4250-B795-135C86E384D0}" presName="rootConnector1" presStyleLbl="node1" presStyleIdx="0" presStyleCnt="0"/>
      <dgm:spPr/>
      <dgm:t>
        <a:bodyPr/>
        <a:lstStyle/>
        <a:p>
          <a:endParaRPr lang="en-US"/>
        </a:p>
      </dgm:t>
    </dgm:pt>
    <dgm:pt modelId="{D2B17DB4-F450-49F1-BA87-FC0828A920F4}" type="pres">
      <dgm:prSet presAssocID="{30C07EF7-57ED-4250-B795-135C86E384D0}" presName="hierChild2" presStyleCnt="0"/>
      <dgm:spPr/>
    </dgm:pt>
    <dgm:pt modelId="{14F81CE7-5EAF-4222-85C2-CA9FB863D9C4}" type="pres">
      <dgm:prSet presAssocID="{9B08A61B-E7B5-4D2D-A732-B355E7DE964A}" presName="Name37" presStyleLbl="parChTrans1D2" presStyleIdx="0" presStyleCnt="3"/>
      <dgm:spPr/>
      <dgm:t>
        <a:bodyPr/>
        <a:lstStyle/>
        <a:p>
          <a:endParaRPr lang="en-US"/>
        </a:p>
      </dgm:t>
    </dgm:pt>
    <dgm:pt modelId="{16EC7DBA-0427-4F7D-BD52-A226629769E2}" type="pres">
      <dgm:prSet presAssocID="{FFAA1270-6D67-4A73-80EA-92F4965075CC}" presName="hierRoot2" presStyleCnt="0">
        <dgm:presLayoutVars>
          <dgm:hierBranch/>
        </dgm:presLayoutVars>
      </dgm:prSet>
      <dgm:spPr/>
    </dgm:pt>
    <dgm:pt modelId="{BB014FCE-F9D1-4455-8292-DB660E678942}" type="pres">
      <dgm:prSet presAssocID="{FFAA1270-6D67-4A73-80EA-92F4965075CC}" presName="rootComposite" presStyleCnt="0"/>
      <dgm:spPr/>
    </dgm:pt>
    <dgm:pt modelId="{72B91CF1-7161-4B21-8EF7-A55AFE7AB578}" type="pres">
      <dgm:prSet presAssocID="{FFAA1270-6D67-4A73-80EA-92F4965075CC}" presName="rootText" presStyleLbl="node2" presStyleIdx="0" presStyleCnt="3">
        <dgm:presLayoutVars>
          <dgm:chPref val="3"/>
        </dgm:presLayoutVars>
      </dgm:prSet>
      <dgm:spPr/>
      <dgm:t>
        <a:bodyPr/>
        <a:lstStyle/>
        <a:p>
          <a:endParaRPr lang="en-US"/>
        </a:p>
      </dgm:t>
    </dgm:pt>
    <dgm:pt modelId="{3A4A2AE2-B978-4179-B315-3F92C8CDEE58}" type="pres">
      <dgm:prSet presAssocID="{FFAA1270-6D67-4A73-80EA-92F4965075CC}" presName="rootConnector" presStyleLbl="node2" presStyleIdx="0" presStyleCnt="3"/>
      <dgm:spPr/>
      <dgm:t>
        <a:bodyPr/>
        <a:lstStyle/>
        <a:p>
          <a:endParaRPr lang="en-US"/>
        </a:p>
      </dgm:t>
    </dgm:pt>
    <dgm:pt modelId="{55A8AC32-985C-48E0-B618-A887D86275B1}" type="pres">
      <dgm:prSet presAssocID="{FFAA1270-6D67-4A73-80EA-92F4965075CC}" presName="hierChild4" presStyleCnt="0"/>
      <dgm:spPr/>
    </dgm:pt>
    <dgm:pt modelId="{F1368C55-B18A-4473-91F6-17DF04708C3E}" type="pres">
      <dgm:prSet presAssocID="{E354F5F9-1D9C-4B6A-9E4B-3AE3CAD52B6D}" presName="Name35" presStyleLbl="parChTrans1D3" presStyleIdx="0" presStyleCnt="9"/>
      <dgm:spPr/>
      <dgm:t>
        <a:bodyPr/>
        <a:lstStyle/>
        <a:p>
          <a:endParaRPr lang="en-US"/>
        </a:p>
      </dgm:t>
    </dgm:pt>
    <dgm:pt modelId="{8A3616B8-253D-4221-996F-C8C96A3F851B}" type="pres">
      <dgm:prSet presAssocID="{CBB8BAFF-EF79-477C-BA7F-EEB88F01DDD2}" presName="hierRoot2" presStyleCnt="0">
        <dgm:presLayoutVars>
          <dgm:hierBranch val="init"/>
        </dgm:presLayoutVars>
      </dgm:prSet>
      <dgm:spPr/>
    </dgm:pt>
    <dgm:pt modelId="{A15752D1-94AE-4CDC-A4C4-697CC66EAFF8}" type="pres">
      <dgm:prSet presAssocID="{CBB8BAFF-EF79-477C-BA7F-EEB88F01DDD2}" presName="rootComposite" presStyleCnt="0"/>
      <dgm:spPr/>
    </dgm:pt>
    <dgm:pt modelId="{E71D76A0-C923-45D2-899F-8B39C8E69124}" type="pres">
      <dgm:prSet presAssocID="{CBB8BAFF-EF79-477C-BA7F-EEB88F01DDD2}" presName="rootText" presStyleLbl="node3" presStyleIdx="0" presStyleCnt="9">
        <dgm:presLayoutVars>
          <dgm:chPref val="3"/>
        </dgm:presLayoutVars>
      </dgm:prSet>
      <dgm:spPr/>
      <dgm:t>
        <a:bodyPr/>
        <a:lstStyle/>
        <a:p>
          <a:endParaRPr lang="en-US"/>
        </a:p>
      </dgm:t>
    </dgm:pt>
    <dgm:pt modelId="{F0D3ACCF-8440-45F4-AA36-9165B64F3B77}" type="pres">
      <dgm:prSet presAssocID="{CBB8BAFF-EF79-477C-BA7F-EEB88F01DDD2}" presName="rootConnector" presStyleLbl="node3" presStyleIdx="0" presStyleCnt="9"/>
      <dgm:spPr/>
      <dgm:t>
        <a:bodyPr/>
        <a:lstStyle/>
        <a:p>
          <a:endParaRPr lang="en-US"/>
        </a:p>
      </dgm:t>
    </dgm:pt>
    <dgm:pt modelId="{D3910498-A949-42B8-BB5B-20FBD3AFA7D1}" type="pres">
      <dgm:prSet presAssocID="{CBB8BAFF-EF79-477C-BA7F-EEB88F01DDD2}" presName="hierChild4" presStyleCnt="0"/>
      <dgm:spPr/>
    </dgm:pt>
    <dgm:pt modelId="{93D29F50-62F7-4FB3-B613-C44393822EDF}" type="pres">
      <dgm:prSet presAssocID="{CBB8BAFF-EF79-477C-BA7F-EEB88F01DDD2}" presName="hierChild5" presStyleCnt="0"/>
      <dgm:spPr/>
    </dgm:pt>
    <dgm:pt modelId="{4BDA6EB8-A71D-4444-B940-83DBAAF3A190}" type="pres">
      <dgm:prSet presAssocID="{9BA6F90E-4418-4FCF-B129-9AEFAEC24005}" presName="Name35" presStyleLbl="parChTrans1D3" presStyleIdx="1" presStyleCnt="9"/>
      <dgm:spPr/>
      <dgm:t>
        <a:bodyPr/>
        <a:lstStyle/>
        <a:p>
          <a:endParaRPr lang="en-US"/>
        </a:p>
      </dgm:t>
    </dgm:pt>
    <dgm:pt modelId="{AFF16011-0F69-44D1-9086-707FD7251F6A}" type="pres">
      <dgm:prSet presAssocID="{A9686E81-75EC-47A4-9CFE-1E7874AB3096}" presName="hierRoot2" presStyleCnt="0">
        <dgm:presLayoutVars>
          <dgm:hierBranch val="init"/>
        </dgm:presLayoutVars>
      </dgm:prSet>
      <dgm:spPr/>
    </dgm:pt>
    <dgm:pt modelId="{7B77A308-1771-4C10-B881-FE5EF7B8747D}" type="pres">
      <dgm:prSet presAssocID="{A9686E81-75EC-47A4-9CFE-1E7874AB3096}" presName="rootComposite" presStyleCnt="0"/>
      <dgm:spPr/>
    </dgm:pt>
    <dgm:pt modelId="{72F7ABD0-7DE5-4FFF-AF94-0DB673DE9BD7}" type="pres">
      <dgm:prSet presAssocID="{A9686E81-75EC-47A4-9CFE-1E7874AB3096}" presName="rootText" presStyleLbl="node3" presStyleIdx="1" presStyleCnt="9">
        <dgm:presLayoutVars>
          <dgm:chPref val="3"/>
        </dgm:presLayoutVars>
      </dgm:prSet>
      <dgm:spPr/>
      <dgm:t>
        <a:bodyPr/>
        <a:lstStyle/>
        <a:p>
          <a:endParaRPr lang="en-US"/>
        </a:p>
      </dgm:t>
    </dgm:pt>
    <dgm:pt modelId="{4F894A30-1889-4408-9162-B22AA29B107F}" type="pres">
      <dgm:prSet presAssocID="{A9686E81-75EC-47A4-9CFE-1E7874AB3096}" presName="rootConnector" presStyleLbl="node3" presStyleIdx="1" presStyleCnt="9"/>
      <dgm:spPr/>
      <dgm:t>
        <a:bodyPr/>
        <a:lstStyle/>
        <a:p>
          <a:endParaRPr lang="en-US"/>
        </a:p>
      </dgm:t>
    </dgm:pt>
    <dgm:pt modelId="{E460D4A7-B102-4879-9A99-D711EB9B9CF6}" type="pres">
      <dgm:prSet presAssocID="{A9686E81-75EC-47A4-9CFE-1E7874AB3096}" presName="hierChild4" presStyleCnt="0"/>
      <dgm:spPr/>
    </dgm:pt>
    <dgm:pt modelId="{31E45BC8-0C69-40FA-BD4D-7E2E972B415F}" type="pres">
      <dgm:prSet presAssocID="{A9686E81-75EC-47A4-9CFE-1E7874AB3096}" presName="hierChild5" presStyleCnt="0"/>
      <dgm:spPr/>
    </dgm:pt>
    <dgm:pt modelId="{77279B7B-9EFD-4949-9243-AD2F969EFAF9}" type="pres">
      <dgm:prSet presAssocID="{1A3EEF98-5B03-4B7F-946C-CA12D28266E5}" presName="Name35" presStyleLbl="parChTrans1D3" presStyleIdx="2" presStyleCnt="9"/>
      <dgm:spPr/>
      <dgm:t>
        <a:bodyPr/>
        <a:lstStyle/>
        <a:p>
          <a:endParaRPr lang="en-US"/>
        </a:p>
      </dgm:t>
    </dgm:pt>
    <dgm:pt modelId="{00F669B0-8BA6-43D1-9C03-E62721E8C3A9}" type="pres">
      <dgm:prSet presAssocID="{0C8EB31E-070F-4D80-881E-D7F27492A773}" presName="hierRoot2" presStyleCnt="0">
        <dgm:presLayoutVars>
          <dgm:hierBranch val="init"/>
        </dgm:presLayoutVars>
      </dgm:prSet>
      <dgm:spPr/>
    </dgm:pt>
    <dgm:pt modelId="{4D46340E-BFB9-412E-9680-73ACBEBF17D1}" type="pres">
      <dgm:prSet presAssocID="{0C8EB31E-070F-4D80-881E-D7F27492A773}" presName="rootComposite" presStyleCnt="0"/>
      <dgm:spPr/>
    </dgm:pt>
    <dgm:pt modelId="{0899E656-3DAA-4E2E-8046-738799664983}" type="pres">
      <dgm:prSet presAssocID="{0C8EB31E-070F-4D80-881E-D7F27492A773}" presName="rootText" presStyleLbl="node3" presStyleIdx="2" presStyleCnt="9">
        <dgm:presLayoutVars>
          <dgm:chPref val="3"/>
        </dgm:presLayoutVars>
      </dgm:prSet>
      <dgm:spPr/>
      <dgm:t>
        <a:bodyPr/>
        <a:lstStyle/>
        <a:p>
          <a:endParaRPr lang="en-US"/>
        </a:p>
      </dgm:t>
    </dgm:pt>
    <dgm:pt modelId="{4C2FF6F4-7252-4C44-B3D8-74CE3F04DC2E}" type="pres">
      <dgm:prSet presAssocID="{0C8EB31E-070F-4D80-881E-D7F27492A773}" presName="rootConnector" presStyleLbl="node3" presStyleIdx="2" presStyleCnt="9"/>
      <dgm:spPr/>
      <dgm:t>
        <a:bodyPr/>
        <a:lstStyle/>
        <a:p>
          <a:endParaRPr lang="en-US"/>
        </a:p>
      </dgm:t>
    </dgm:pt>
    <dgm:pt modelId="{B5043DBB-B3E1-4D33-ADDC-4AC0C3277345}" type="pres">
      <dgm:prSet presAssocID="{0C8EB31E-070F-4D80-881E-D7F27492A773}" presName="hierChild4" presStyleCnt="0"/>
      <dgm:spPr/>
    </dgm:pt>
    <dgm:pt modelId="{1AD9F719-F712-4800-AB05-46D2DBB55989}" type="pres">
      <dgm:prSet presAssocID="{0C8EB31E-070F-4D80-881E-D7F27492A773}" presName="hierChild5" presStyleCnt="0"/>
      <dgm:spPr/>
    </dgm:pt>
    <dgm:pt modelId="{E4CEC0EF-DF2D-4FDA-B4D1-1588F8D7640A}" type="pres">
      <dgm:prSet presAssocID="{FFAA1270-6D67-4A73-80EA-92F4965075CC}" presName="hierChild5" presStyleCnt="0"/>
      <dgm:spPr/>
    </dgm:pt>
    <dgm:pt modelId="{C65F9734-5876-436E-A803-EBD12390F0C8}" type="pres">
      <dgm:prSet presAssocID="{B47D5D51-144F-4939-822D-184D719FC4D8}" presName="Name37" presStyleLbl="parChTrans1D2" presStyleIdx="1" presStyleCnt="3"/>
      <dgm:spPr/>
      <dgm:t>
        <a:bodyPr/>
        <a:lstStyle/>
        <a:p>
          <a:endParaRPr lang="en-US"/>
        </a:p>
      </dgm:t>
    </dgm:pt>
    <dgm:pt modelId="{4EA65949-326C-4DC1-A810-D27B8EC70B07}" type="pres">
      <dgm:prSet presAssocID="{384DBA0A-24FA-4D07-B557-64CBE543628E}" presName="hierRoot2" presStyleCnt="0">
        <dgm:presLayoutVars>
          <dgm:hierBranch/>
        </dgm:presLayoutVars>
      </dgm:prSet>
      <dgm:spPr/>
    </dgm:pt>
    <dgm:pt modelId="{5EDC20A4-46F2-449E-8034-8C6F19793642}" type="pres">
      <dgm:prSet presAssocID="{384DBA0A-24FA-4D07-B557-64CBE543628E}" presName="rootComposite" presStyleCnt="0"/>
      <dgm:spPr/>
    </dgm:pt>
    <dgm:pt modelId="{667CB6C0-6565-4AD5-813A-D534ABD39159}" type="pres">
      <dgm:prSet presAssocID="{384DBA0A-24FA-4D07-B557-64CBE543628E}" presName="rootText" presStyleLbl="node2" presStyleIdx="1" presStyleCnt="3">
        <dgm:presLayoutVars>
          <dgm:chPref val="3"/>
        </dgm:presLayoutVars>
      </dgm:prSet>
      <dgm:spPr/>
      <dgm:t>
        <a:bodyPr/>
        <a:lstStyle/>
        <a:p>
          <a:endParaRPr lang="en-US"/>
        </a:p>
      </dgm:t>
    </dgm:pt>
    <dgm:pt modelId="{84304C50-FF9F-4566-8333-F1C14DBD4558}" type="pres">
      <dgm:prSet presAssocID="{384DBA0A-24FA-4D07-B557-64CBE543628E}" presName="rootConnector" presStyleLbl="node2" presStyleIdx="1" presStyleCnt="3"/>
      <dgm:spPr/>
      <dgm:t>
        <a:bodyPr/>
        <a:lstStyle/>
        <a:p>
          <a:endParaRPr lang="en-US"/>
        </a:p>
      </dgm:t>
    </dgm:pt>
    <dgm:pt modelId="{DE145A04-D953-44E9-AB89-99A7929EB078}" type="pres">
      <dgm:prSet presAssocID="{384DBA0A-24FA-4D07-B557-64CBE543628E}" presName="hierChild4" presStyleCnt="0"/>
      <dgm:spPr/>
    </dgm:pt>
    <dgm:pt modelId="{9316EB06-2157-456B-957F-C49D7C28B376}" type="pres">
      <dgm:prSet presAssocID="{ADBFCB45-89E9-4965-B599-F7F718E283B7}" presName="Name35" presStyleLbl="parChTrans1D3" presStyleIdx="3" presStyleCnt="9"/>
      <dgm:spPr/>
      <dgm:t>
        <a:bodyPr/>
        <a:lstStyle/>
        <a:p>
          <a:endParaRPr lang="en-US"/>
        </a:p>
      </dgm:t>
    </dgm:pt>
    <dgm:pt modelId="{9A0ED9B3-6D75-40AE-81DF-9041F6E2DCBC}" type="pres">
      <dgm:prSet presAssocID="{DAC69E91-0613-4999-AFAA-732052BC759E}" presName="hierRoot2" presStyleCnt="0">
        <dgm:presLayoutVars>
          <dgm:hierBranch val="init"/>
        </dgm:presLayoutVars>
      </dgm:prSet>
      <dgm:spPr/>
    </dgm:pt>
    <dgm:pt modelId="{C95C3E24-B1C9-4683-811A-ED174125B8A6}" type="pres">
      <dgm:prSet presAssocID="{DAC69E91-0613-4999-AFAA-732052BC759E}" presName="rootComposite" presStyleCnt="0"/>
      <dgm:spPr/>
    </dgm:pt>
    <dgm:pt modelId="{B217E01A-AEA5-4335-9F18-1A7C6761C7D6}" type="pres">
      <dgm:prSet presAssocID="{DAC69E91-0613-4999-AFAA-732052BC759E}" presName="rootText" presStyleLbl="node3" presStyleIdx="3" presStyleCnt="9">
        <dgm:presLayoutVars>
          <dgm:chPref val="3"/>
        </dgm:presLayoutVars>
      </dgm:prSet>
      <dgm:spPr/>
      <dgm:t>
        <a:bodyPr/>
        <a:lstStyle/>
        <a:p>
          <a:endParaRPr lang="en-US"/>
        </a:p>
      </dgm:t>
    </dgm:pt>
    <dgm:pt modelId="{42FEB5B0-1D76-4367-B7F1-C15F56ED28E4}" type="pres">
      <dgm:prSet presAssocID="{DAC69E91-0613-4999-AFAA-732052BC759E}" presName="rootConnector" presStyleLbl="node3" presStyleIdx="3" presStyleCnt="9"/>
      <dgm:spPr/>
      <dgm:t>
        <a:bodyPr/>
        <a:lstStyle/>
        <a:p>
          <a:endParaRPr lang="en-US"/>
        </a:p>
      </dgm:t>
    </dgm:pt>
    <dgm:pt modelId="{753D1BD4-6594-4B3C-8F7C-985198B58796}" type="pres">
      <dgm:prSet presAssocID="{DAC69E91-0613-4999-AFAA-732052BC759E}" presName="hierChild4" presStyleCnt="0"/>
      <dgm:spPr/>
    </dgm:pt>
    <dgm:pt modelId="{11968861-D99C-443F-A04E-8E8DCA60B1A0}" type="pres">
      <dgm:prSet presAssocID="{DAC69E91-0613-4999-AFAA-732052BC759E}" presName="hierChild5" presStyleCnt="0"/>
      <dgm:spPr/>
    </dgm:pt>
    <dgm:pt modelId="{3E4EE682-9705-4F86-87F2-96479BB4CF23}" type="pres">
      <dgm:prSet presAssocID="{9942CFD4-069E-40CF-BCE9-A6BB9C36F17E}" presName="Name35" presStyleLbl="parChTrans1D3" presStyleIdx="4" presStyleCnt="9"/>
      <dgm:spPr/>
      <dgm:t>
        <a:bodyPr/>
        <a:lstStyle/>
        <a:p>
          <a:endParaRPr lang="en-US"/>
        </a:p>
      </dgm:t>
    </dgm:pt>
    <dgm:pt modelId="{9A80F554-A3FF-448E-A0D6-AB99D85B37B9}" type="pres">
      <dgm:prSet presAssocID="{3348BE81-235D-4101-A615-C7E73F9D7AC6}" presName="hierRoot2" presStyleCnt="0">
        <dgm:presLayoutVars>
          <dgm:hierBranch val="init"/>
        </dgm:presLayoutVars>
      </dgm:prSet>
      <dgm:spPr/>
    </dgm:pt>
    <dgm:pt modelId="{71282B29-7CAB-454D-AFA9-74EBF1BBB5AA}" type="pres">
      <dgm:prSet presAssocID="{3348BE81-235D-4101-A615-C7E73F9D7AC6}" presName="rootComposite" presStyleCnt="0"/>
      <dgm:spPr/>
    </dgm:pt>
    <dgm:pt modelId="{20C88D64-9383-49FD-8BB7-6C7920D27996}" type="pres">
      <dgm:prSet presAssocID="{3348BE81-235D-4101-A615-C7E73F9D7AC6}" presName="rootText" presStyleLbl="node3" presStyleIdx="4" presStyleCnt="9">
        <dgm:presLayoutVars>
          <dgm:chPref val="3"/>
        </dgm:presLayoutVars>
      </dgm:prSet>
      <dgm:spPr/>
      <dgm:t>
        <a:bodyPr/>
        <a:lstStyle/>
        <a:p>
          <a:endParaRPr lang="en-US"/>
        </a:p>
      </dgm:t>
    </dgm:pt>
    <dgm:pt modelId="{60F3C63D-3EAD-4256-B9F7-A05A32F6CB40}" type="pres">
      <dgm:prSet presAssocID="{3348BE81-235D-4101-A615-C7E73F9D7AC6}" presName="rootConnector" presStyleLbl="node3" presStyleIdx="4" presStyleCnt="9"/>
      <dgm:spPr/>
      <dgm:t>
        <a:bodyPr/>
        <a:lstStyle/>
        <a:p>
          <a:endParaRPr lang="en-US"/>
        </a:p>
      </dgm:t>
    </dgm:pt>
    <dgm:pt modelId="{5D64760A-962D-48E8-B082-B40BB2DC192F}" type="pres">
      <dgm:prSet presAssocID="{3348BE81-235D-4101-A615-C7E73F9D7AC6}" presName="hierChild4" presStyleCnt="0"/>
      <dgm:spPr/>
    </dgm:pt>
    <dgm:pt modelId="{7124BC1E-C699-49FF-966A-7E25EF24BE54}" type="pres">
      <dgm:prSet presAssocID="{3348BE81-235D-4101-A615-C7E73F9D7AC6}" presName="hierChild5" presStyleCnt="0"/>
      <dgm:spPr/>
    </dgm:pt>
    <dgm:pt modelId="{AA7EEDFA-7D76-43FF-AC94-29AD3D681471}" type="pres">
      <dgm:prSet presAssocID="{246EEBD5-71E4-425B-8B7F-9B5ED88E37B1}" presName="Name35" presStyleLbl="parChTrans1D3" presStyleIdx="5" presStyleCnt="9"/>
      <dgm:spPr/>
      <dgm:t>
        <a:bodyPr/>
        <a:lstStyle/>
        <a:p>
          <a:endParaRPr lang="en-US"/>
        </a:p>
      </dgm:t>
    </dgm:pt>
    <dgm:pt modelId="{D6E7754D-E5E5-4D3B-88E4-A5B857A6CAAC}" type="pres">
      <dgm:prSet presAssocID="{48C667EF-B0F9-4132-AC9C-EF28F09048E7}" presName="hierRoot2" presStyleCnt="0">
        <dgm:presLayoutVars>
          <dgm:hierBranch val="init"/>
        </dgm:presLayoutVars>
      </dgm:prSet>
      <dgm:spPr/>
    </dgm:pt>
    <dgm:pt modelId="{70385958-0756-472E-97FA-43EE3409AC9D}" type="pres">
      <dgm:prSet presAssocID="{48C667EF-B0F9-4132-AC9C-EF28F09048E7}" presName="rootComposite" presStyleCnt="0"/>
      <dgm:spPr/>
    </dgm:pt>
    <dgm:pt modelId="{8D3692A3-7C3F-41F9-9536-4075DABC9DDB}" type="pres">
      <dgm:prSet presAssocID="{48C667EF-B0F9-4132-AC9C-EF28F09048E7}" presName="rootText" presStyleLbl="node3" presStyleIdx="5" presStyleCnt="9">
        <dgm:presLayoutVars>
          <dgm:chPref val="3"/>
        </dgm:presLayoutVars>
      </dgm:prSet>
      <dgm:spPr/>
      <dgm:t>
        <a:bodyPr/>
        <a:lstStyle/>
        <a:p>
          <a:endParaRPr lang="en-US"/>
        </a:p>
      </dgm:t>
    </dgm:pt>
    <dgm:pt modelId="{E8C728FD-73E8-4975-B433-C71EB0E70BCF}" type="pres">
      <dgm:prSet presAssocID="{48C667EF-B0F9-4132-AC9C-EF28F09048E7}" presName="rootConnector" presStyleLbl="node3" presStyleIdx="5" presStyleCnt="9"/>
      <dgm:spPr/>
      <dgm:t>
        <a:bodyPr/>
        <a:lstStyle/>
        <a:p>
          <a:endParaRPr lang="en-US"/>
        </a:p>
      </dgm:t>
    </dgm:pt>
    <dgm:pt modelId="{415FA978-D749-4C89-8082-E4AE80E79DAB}" type="pres">
      <dgm:prSet presAssocID="{48C667EF-B0F9-4132-AC9C-EF28F09048E7}" presName="hierChild4" presStyleCnt="0"/>
      <dgm:spPr/>
    </dgm:pt>
    <dgm:pt modelId="{912ECF0D-50E6-4C45-BF7A-3FC00D450383}" type="pres">
      <dgm:prSet presAssocID="{48C667EF-B0F9-4132-AC9C-EF28F09048E7}" presName="hierChild5" presStyleCnt="0"/>
      <dgm:spPr/>
    </dgm:pt>
    <dgm:pt modelId="{BEDF29B7-D0B3-4C49-A78A-BF4A3180527C}" type="pres">
      <dgm:prSet presAssocID="{384DBA0A-24FA-4D07-B557-64CBE543628E}" presName="hierChild5" presStyleCnt="0"/>
      <dgm:spPr/>
    </dgm:pt>
    <dgm:pt modelId="{CFB47309-B816-4314-8EAB-FF38977E96E2}" type="pres">
      <dgm:prSet presAssocID="{863A04C4-6207-46B3-8C8D-9F979BBF9A05}" presName="Name37" presStyleLbl="parChTrans1D2" presStyleIdx="2" presStyleCnt="3"/>
      <dgm:spPr/>
      <dgm:t>
        <a:bodyPr/>
        <a:lstStyle/>
        <a:p>
          <a:endParaRPr lang="en-US"/>
        </a:p>
      </dgm:t>
    </dgm:pt>
    <dgm:pt modelId="{8485C17F-F03D-4628-B122-3D8796D5D2C4}" type="pres">
      <dgm:prSet presAssocID="{F45B4A23-5160-48E2-B05D-79220BE8E6A0}" presName="hierRoot2" presStyleCnt="0">
        <dgm:presLayoutVars>
          <dgm:hierBranch/>
        </dgm:presLayoutVars>
      </dgm:prSet>
      <dgm:spPr/>
    </dgm:pt>
    <dgm:pt modelId="{4F7BDDDC-47D7-415C-96E4-943E6C84F9DA}" type="pres">
      <dgm:prSet presAssocID="{F45B4A23-5160-48E2-B05D-79220BE8E6A0}" presName="rootComposite" presStyleCnt="0"/>
      <dgm:spPr/>
    </dgm:pt>
    <dgm:pt modelId="{D9E07E61-3F72-4B59-9172-EB9CEF90BD8C}" type="pres">
      <dgm:prSet presAssocID="{F45B4A23-5160-48E2-B05D-79220BE8E6A0}" presName="rootText" presStyleLbl="node2" presStyleIdx="2" presStyleCnt="3">
        <dgm:presLayoutVars>
          <dgm:chPref val="3"/>
        </dgm:presLayoutVars>
      </dgm:prSet>
      <dgm:spPr/>
      <dgm:t>
        <a:bodyPr/>
        <a:lstStyle/>
        <a:p>
          <a:endParaRPr lang="en-US"/>
        </a:p>
      </dgm:t>
    </dgm:pt>
    <dgm:pt modelId="{FEDFACBC-81BB-45B5-BE07-A52D262E1373}" type="pres">
      <dgm:prSet presAssocID="{F45B4A23-5160-48E2-B05D-79220BE8E6A0}" presName="rootConnector" presStyleLbl="node2" presStyleIdx="2" presStyleCnt="3"/>
      <dgm:spPr/>
      <dgm:t>
        <a:bodyPr/>
        <a:lstStyle/>
        <a:p>
          <a:endParaRPr lang="en-US"/>
        </a:p>
      </dgm:t>
    </dgm:pt>
    <dgm:pt modelId="{A989CD9A-F1B0-4601-8D90-9F8EC2CE2AEF}" type="pres">
      <dgm:prSet presAssocID="{F45B4A23-5160-48E2-B05D-79220BE8E6A0}" presName="hierChild4" presStyleCnt="0"/>
      <dgm:spPr/>
    </dgm:pt>
    <dgm:pt modelId="{24D76437-B1C4-4E26-A1A8-4E865A36D496}" type="pres">
      <dgm:prSet presAssocID="{7E6D309A-79CB-4C43-AE34-1521813852D1}" presName="Name35" presStyleLbl="parChTrans1D3" presStyleIdx="6" presStyleCnt="9"/>
      <dgm:spPr/>
      <dgm:t>
        <a:bodyPr/>
        <a:lstStyle/>
        <a:p>
          <a:endParaRPr lang="en-US"/>
        </a:p>
      </dgm:t>
    </dgm:pt>
    <dgm:pt modelId="{F1512D98-582F-4A73-A6AB-C0B3420A999D}" type="pres">
      <dgm:prSet presAssocID="{8ECE73B4-EA93-47B3-8EC2-F7ED692E3675}" presName="hierRoot2" presStyleCnt="0">
        <dgm:presLayoutVars>
          <dgm:hierBranch val="init"/>
        </dgm:presLayoutVars>
      </dgm:prSet>
      <dgm:spPr/>
    </dgm:pt>
    <dgm:pt modelId="{349D34DD-564A-4285-A9B8-15A2A4FAD750}" type="pres">
      <dgm:prSet presAssocID="{8ECE73B4-EA93-47B3-8EC2-F7ED692E3675}" presName="rootComposite" presStyleCnt="0"/>
      <dgm:spPr/>
    </dgm:pt>
    <dgm:pt modelId="{C4110DA1-8F2D-4D47-8B4E-6A26CEFCE751}" type="pres">
      <dgm:prSet presAssocID="{8ECE73B4-EA93-47B3-8EC2-F7ED692E3675}" presName="rootText" presStyleLbl="node3" presStyleIdx="6" presStyleCnt="9">
        <dgm:presLayoutVars>
          <dgm:chPref val="3"/>
        </dgm:presLayoutVars>
      </dgm:prSet>
      <dgm:spPr/>
      <dgm:t>
        <a:bodyPr/>
        <a:lstStyle/>
        <a:p>
          <a:endParaRPr lang="en-US"/>
        </a:p>
      </dgm:t>
    </dgm:pt>
    <dgm:pt modelId="{F87D91D9-A2CC-4778-B63C-383E827BF3BF}" type="pres">
      <dgm:prSet presAssocID="{8ECE73B4-EA93-47B3-8EC2-F7ED692E3675}" presName="rootConnector" presStyleLbl="node3" presStyleIdx="6" presStyleCnt="9"/>
      <dgm:spPr/>
      <dgm:t>
        <a:bodyPr/>
        <a:lstStyle/>
        <a:p>
          <a:endParaRPr lang="en-US"/>
        </a:p>
      </dgm:t>
    </dgm:pt>
    <dgm:pt modelId="{081D5200-7F93-48A8-8662-A001DB71F6A8}" type="pres">
      <dgm:prSet presAssocID="{8ECE73B4-EA93-47B3-8EC2-F7ED692E3675}" presName="hierChild4" presStyleCnt="0"/>
      <dgm:spPr/>
    </dgm:pt>
    <dgm:pt modelId="{12516E6B-5008-49CA-972E-0DA52E0350F5}" type="pres">
      <dgm:prSet presAssocID="{8ECE73B4-EA93-47B3-8EC2-F7ED692E3675}" presName="hierChild5" presStyleCnt="0"/>
      <dgm:spPr/>
    </dgm:pt>
    <dgm:pt modelId="{F6558E33-FDDF-4AF6-9FF2-7F28E3CA0FAA}" type="pres">
      <dgm:prSet presAssocID="{AA52C87C-608E-4CC0-9AF0-08CDD027D954}" presName="Name35" presStyleLbl="parChTrans1D3" presStyleIdx="7" presStyleCnt="9"/>
      <dgm:spPr/>
      <dgm:t>
        <a:bodyPr/>
        <a:lstStyle/>
        <a:p>
          <a:endParaRPr lang="en-US"/>
        </a:p>
      </dgm:t>
    </dgm:pt>
    <dgm:pt modelId="{EA1A34BD-241E-4F26-9DD0-41509ABDCEB3}" type="pres">
      <dgm:prSet presAssocID="{96716523-DBC3-464D-B656-3D1EE227F3A8}" presName="hierRoot2" presStyleCnt="0">
        <dgm:presLayoutVars>
          <dgm:hierBranch val="init"/>
        </dgm:presLayoutVars>
      </dgm:prSet>
      <dgm:spPr/>
    </dgm:pt>
    <dgm:pt modelId="{E9047C9A-A969-4BB5-943F-4406525E876C}" type="pres">
      <dgm:prSet presAssocID="{96716523-DBC3-464D-B656-3D1EE227F3A8}" presName="rootComposite" presStyleCnt="0"/>
      <dgm:spPr/>
    </dgm:pt>
    <dgm:pt modelId="{A896CA11-1BA3-4CD3-A263-EB01A713F19B}" type="pres">
      <dgm:prSet presAssocID="{96716523-DBC3-464D-B656-3D1EE227F3A8}" presName="rootText" presStyleLbl="node3" presStyleIdx="7" presStyleCnt="9">
        <dgm:presLayoutVars>
          <dgm:chPref val="3"/>
        </dgm:presLayoutVars>
      </dgm:prSet>
      <dgm:spPr/>
      <dgm:t>
        <a:bodyPr/>
        <a:lstStyle/>
        <a:p>
          <a:endParaRPr lang="en-US"/>
        </a:p>
      </dgm:t>
    </dgm:pt>
    <dgm:pt modelId="{86B47626-737E-4CFA-937B-0811A832C540}" type="pres">
      <dgm:prSet presAssocID="{96716523-DBC3-464D-B656-3D1EE227F3A8}" presName="rootConnector" presStyleLbl="node3" presStyleIdx="7" presStyleCnt="9"/>
      <dgm:spPr/>
      <dgm:t>
        <a:bodyPr/>
        <a:lstStyle/>
        <a:p>
          <a:endParaRPr lang="en-US"/>
        </a:p>
      </dgm:t>
    </dgm:pt>
    <dgm:pt modelId="{2D8886C3-2FB3-41C0-9003-34466AEC2346}" type="pres">
      <dgm:prSet presAssocID="{96716523-DBC3-464D-B656-3D1EE227F3A8}" presName="hierChild4" presStyleCnt="0"/>
      <dgm:spPr/>
    </dgm:pt>
    <dgm:pt modelId="{E742612A-849F-4882-A9A3-D3182E94A05B}" type="pres">
      <dgm:prSet presAssocID="{96716523-DBC3-464D-B656-3D1EE227F3A8}" presName="hierChild5" presStyleCnt="0"/>
      <dgm:spPr/>
    </dgm:pt>
    <dgm:pt modelId="{FE256B6E-EEBE-41D2-9101-E05A7CB9F3E2}" type="pres">
      <dgm:prSet presAssocID="{774E6DD1-0D79-4D97-BCFB-2759F5D83305}" presName="Name35" presStyleLbl="parChTrans1D3" presStyleIdx="8" presStyleCnt="9"/>
      <dgm:spPr/>
      <dgm:t>
        <a:bodyPr/>
        <a:lstStyle/>
        <a:p>
          <a:endParaRPr lang="en-US"/>
        </a:p>
      </dgm:t>
    </dgm:pt>
    <dgm:pt modelId="{C006F113-0C87-408C-AB6D-DE6449485A6A}" type="pres">
      <dgm:prSet presAssocID="{36750836-22B4-4EDC-A527-8AC476651D6A}" presName="hierRoot2" presStyleCnt="0">
        <dgm:presLayoutVars>
          <dgm:hierBranch val="init"/>
        </dgm:presLayoutVars>
      </dgm:prSet>
      <dgm:spPr/>
    </dgm:pt>
    <dgm:pt modelId="{64EECA18-DC27-4F5B-86C8-2743581BD39C}" type="pres">
      <dgm:prSet presAssocID="{36750836-22B4-4EDC-A527-8AC476651D6A}" presName="rootComposite" presStyleCnt="0"/>
      <dgm:spPr/>
    </dgm:pt>
    <dgm:pt modelId="{4DB9D100-0B2A-4E28-BED4-B0A7DEDF6428}" type="pres">
      <dgm:prSet presAssocID="{36750836-22B4-4EDC-A527-8AC476651D6A}" presName="rootText" presStyleLbl="node3" presStyleIdx="8" presStyleCnt="9">
        <dgm:presLayoutVars>
          <dgm:chPref val="3"/>
        </dgm:presLayoutVars>
      </dgm:prSet>
      <dgm:spPr/>
      <dgm:t>
        <a:bodyPr/>
        <a:lstStyle/>
        <a:p>
          <a:endParaRPr lang="en-US"/>
        </a:p>
      </dgm:t>
    </dgm:pt>
    <dgm:pt modelId="{4FB00103-694E-47F9-AC7B-3CD2A641D1E8}" type="pres">
      <dgm:prSet presAssocID="{36750836-22B4-4EDC-A527-8AC476651D6A}" presName="rootConnector" presStyleLbl="node3" presStyleIdx="8" presStyleCnt="9"/>
      <dgm:spPr/>
      <dgm:t>
        <a:bodyPr/>
        <a:lstStyle/>
        <a:p>
          <a:endParaRPr lang="en-US"/>
        </a:p>
      </dgm:t>
    </dgm:pt>
    <dgm:pt modelId="{56582AE3-9D3A-4E94-BC2C-3D38BC06FEC5}" type="pres">
      <dgm:prSet presAssocID="{36750836-22B4-4EDC-A527-8AC476651D6A}" presName="hierChild4" presStyleCnt="0"/>
      <dgm:spPr/>
    </dgm:pt>
    <dgm:pt modelId="{CDB8CAFB-732A-405F-B547-2C4D7E269960}" type="pres">
      <dgm:prSet presAssocID="{36750836-22B4-4EDC-A527-8AC476651D6A}" presName="hierChild5" presStyleCnt="0"/>
      <dgm:spPr/>
    </dgm:pt>
    <dgm:pt modelId="{A3DC562A-2AC6-4DD3-B82D-3CA0C539CFE8}" type="pres">
      <dgm:prSet presAssocID="{F45B4A23-5160-48E2-B05D-79220BE8E6A0}" presName="hierChild5" presStyleCnt="0"/>
      <dgm:spPr/>
    </dgm:pt>
    <dgm:pt modelId="{7DD424A3-341E-41CA-96D2-09BD5DC48D72}" type="pres">
      <dgm:prSet presAssocID="{30C07EF7-57ED-4250-B795-135C86E384D0}" presName="hierChild3" presStyleCnt="0"/>
      <dgm:spPr/>
    </dgm:pt>
  </dgm:ptLst>
  <dgm:cxnLst>
    <dgm:cxn modelId="{F59C5B6C-C070-4CCA-856D-0DB582C8C53B}" srcId="{384DBA0A-24FA-4D07-B557-64CBE543628E}" destId="{DAC69E91-0613-4999-AFAA-732052BC759E}" srcOrd="0" destOrd="0" parTransId="{ADBFCB45-89E9-4965-B599-F7F718E283B7}" sibTransId="{B8BD8FAD-0500-4230-8EF8-0B6966A9CC32}"/>
    <dgm:cxn modelId="{75B3C099-226B-4BD4-B37B-40CF5B41D839}" type="presOf" srcId="{48C667EF-B0F9-4132-AC9C-EF28F09048E7}" destId="{8D3692A3-7C3F-41F9-9536-4075DABC9DDB}" srcOrd="0" destOrd="0" presId="urn:microsoft.com/office/officeart/2005/8/layout/orgChart1"/>
    <dgm:cxn modelId="{94690204-7B44-4BD7-81C0-2564D10BADB4}" type="presOf" srcId="{9B08A61B-E7B5-4D2D-A732-B355E7DE964A}" destId="{14F81CE7-5EAF-4222-85C2-CA9FB863D9C4}" srcOrd="0" destOrd="0" presId="urn:microsoft.com/office/officeart/2005/8/layout/orgChart1"/>
    <dgm:cxn modelId="{44F3DA81-CCB8-4350-B8B5-B2F81439AEE6}" type="presOf" srcId="{AA52C87C-608E-4CC0-9AF0-08CDD027D954}" destId="{F6558E33-FDDF-4AF6-9FF2-7F28E3CA0FAA}" srcOrd="0" destOrd="0" presId="urn:microsoft.com/office/officeart/2005/8/layout/orgChart1"/>
    <dgm:cxn modelId="{A588BF39-E0AE-4E47-8776-013E81A23C2D}" type="presOf" srcId="{384DBA0A-24FA-4D07-B557-64CBE543628E}" destId="{84304C50-FF9F-4566-8333-F1C14DBD4558}" srcOrd="1" destOrd="0" presId="urn:microsoft.com/office/officeart/2005/8/layout/orgChart1"/>
    <dgm:cxn modelId="{DCC273E0-55C4-4398-B7AA-D48BB7480485}" type="presOf" srcId="{9942CFD4-069E-40CF-BCE9-A6BB9C36F17E}" destId="{3E4EE682-9705-4F86-87F2-96479BB4CF23}" srcOrd="0" destOrd="0" presId="urn:microsoft.com/office/officeart/2005/8/layout/orgChart1"/>
    <dgm:cxn modelId="{C174D67D-4A38-4A5C-A242-F08AFA992923}" srcId="{FFAA1270-6D67-4A73-80EA-92F4965075CC}" destId="{A9686E81-75EC-47A4-9CFE-1E7874AB3096}" srcOrd="1" destOrd="0" parTransId="{9BA6F90E-4418-4FCF-B129-9AEFAEC24005}" sibTransId="{B53C528D-12F7-4EEC-98FC-570A7E2E8352}"/>
    <dgm:cxn modelId="{7B676B07-2612-45DD-9DDE-A6381ABEA543}" type="presOf" srcId="{3348BE81-235D-4101-A615-C7E73F9D7AC6}" destId="{60F3C63D-3EAD-4256-B9F7-A05A32F6CB40}" srcOrd="1" destOrd="0" presId="urn:microsoft.com/office/officeart/2005/8/layout/orgChart1"/>
    <dgm:cxn modelId="{CB934B1A-6796-4038-9748-B9A42EAD0F64}" type="presOf" srcId="{0C8EB31E-070F-4D80-881E-D7F27492A773}" destId="{4C2FF6F4-7252-4C44-B3D8-74CE3F04DC2E}" srcOrd="1" destOrd="0" presId="urn:microsoft.com/office/officeart/2005/8/layout/orgChart1"/>
    <dgm:cxn modelId="{E64F0D6C-F2A7-410E-AFBE-A448A398C360}" type="presOf" srcId="{7E6D309A-79CB-4C43-AE34-1521813852D1}" destId="{24D76437-B1C4-4E26-A1A8-4E865A36D496}" srcOrd="0" destOrd="0" presId="urn:microsoft.com/office/officeart/2005/8/layout/orgChart1"/>
    <dgm:cxn modelId="{590669B8-E55B-4945-B0D6-AE57715FEAFE}" srcId="{4D0F05B2-C4F6-4365-9E92-D51D88C83A29}" destId="{30C07EF7-57ED-4250-B795-135C86E384D0}" srcOrd="0" destOrd="0" parTransId="{D9245E26-0F28-43D1-89F0-E634D50679D1}" sibTransId="{119B9FE2-62A6-4415-BE08-1EB0B9C506FC}"/>
    <dgm:cxn modelId="{1D423B10-1BC2-4B76-A450-6E86BD540E61}" type="presOf" srcId="{8ECE73B4-EA93-47B3-8EC2-F7ED692E3675}" destId="{F87D91D9-A2CC-4778-B63C-383E827BF3BF}" srcOrd="1" destOrd="0" presId="urn:microsoft.com/office/officeart/2005/8/layout/orgChart1"/>
    <dgm:cxn modelId="{E48E063A-26AE-475B-8F43-C33A4618CCF4}" type="presOf" srcId="{B47D5D51-144F-4939-822D-184D719FC4D8}" destId="{C65F9734-5876-436E-A803-EBD12390F0C8}" srcOrd="0" destOrd="0" presId="urn:microsoft.com/office/officeart/2005/8/layout/orgChart1"/>
    <dgm:cxn modelId="{2DA38DBE-5C17-45E8-994C-8AB04B13B650}" type="presOf" srcId="{30C07EF7-57ED-4250-B795-135C86E384D0}" destId="{5E0D3B8B-77DF-40DC-8C6C-1E2B3F380D7E}" srcOrd="0" destOrd="0" presId="urn:microsoft.com/office/officeart/2005/8/layout/orgChart1"/>
    <dgm:cxn modelId="{E93350C6-00C3-4844-A287-340EC12B88DD}" srcId="{30C07EF7-57ED-4250-B795-135C86E384D0}" destId="{FFAA1270-6D67-4A73-80EA-92F4965075CC}" srcOrd="0" destOrd="0" parTransId="{9B08A61B-E7B5-4D2D-A732-B355E7DE964A}" sibTransId="{4E9C4A2F-3C46-4116-B02E-27F1C03C765E}"/>
    <dgm:cxn modelId="{0FA52C5D-27C4-49E7-94E6-B395BE9A5BE4}" type="presOf" srcId="{384DBA0A-24FA-4D07-B557-64CBE543628E}" destId="{667CB6C0-6565-4AD5-813A-D534ABD39159}" srcOrd="0" destOrd="0" presId="urn:microsoft.com/office/officeart/2005/8/layout/orgChart1"/>
    <dgm:cxn modelId="{7F2D7721-E061-4E51-A847-612B49ECD99B}" type="presOf" srcId="{30C07EF7-57ED-4250-B795-135C86E384D0}" destId="{72F6AD65-7EC3-4C92-9F1C-66047313E97F}" srcOrd="1" destOrd="0" presId="urn:microsoft.com/office/officeart/2005/8/layout/orgChart1"/>
    <dgm:cxn modelId="{704F1F9C-A941-4E45-95AC-9786BF0F4766}" srcId="{F45B4A23-5160-48E2-B05D-79220BE8E6A0}" destId="{36750836-22B4-4EDC-A527-8AC476651D6A}" srcOrd="2" destOrd="0" parTransId="{774E6DD1-0D79-4D97-BCFB-2759F5D83305}" sibTransId="{3AE4899A-26F5-4EF7-9AE9-8EE19B86A3D7}"/>
    <dgm:cxn modelId="{7B4AB122-DFB1-4C42-AEEA-B36A3E878A9E}" srcId="{F45B4A23-5160-48E2-B05D-79220BE8E6A0}" destId="{96716523-DBC3-464D-B656-3D1EE227F3A8}" srcOrd="1" destOrd="0" parTransId="{AA52C87C-608E-4CC0-9AF0-08CDD027D954}" sibTransId="{56F1D94C-B01E-4818-9A40-871FE9C94754}"/>
    <dgm:cxn modelId="{C3CF7BAD-DE9F-4598-AD25-74C5C93CD798}" srcId="{FFAA1270-6D67-4A73-80EA-92F4965075CC}" destId="{0C8EB31E-070F-4D80-881E-D7F27492A773}" srcOrd="2" destOrd="0" parTransId="{1A3EEF98-5B03-4B7F-946C-CA12D28266E5}" sibTransId="{EFB4F86F-F32E-4949-A8B6-E109F5922542}"/>
    <dgm:cxn modelId="{A002E1B9-AF24-4D65-A427-7D0282B9D509}" type="presOf" srcId="{FFAA1270-6D67-4A73-80EA-92F4965075CC}" destId="{72B91CF1-7161-4B21-8EF7-A55AFE7AB578}" srcOrd="0" destOrd="0" presId="urn:microsoft.com/office/officeart/2005/8/layout/orgChart1"/>
    <dgm:cxn modelId="{8435E697-4A38-43BF-AA6D-D8964F3FC9EE}" type="presOf" srcId="{96716523-DBC3-464D-B656-3D1EE227F3A8}" destId="{A896CA11-1BA3-4CD3-A263-EB01A713F19B}" srcOrd="0" destOrd="0" presId="urn:microsoft.com/office/officeart/2005/8/layout/orgChart1"/>
    <dgm:cxn modelId="{DF001A3C-EE95-4B6F-8E3B-D4DDBB95E36A}" type="presOf" srcId="{36750836-22B4-4EDC-A527-8AC476651D6A}" destId="{4DB9D100-0B2A-4E28-BED4-B0A7DEDF6428}" srcOrd="0" destOrd="0" presId="urn:microsoft.com/office/officeart/2005/8/layout/orgChart1"/>
    <dgm:cxn modelId="{7D4E3F65-833A-4277-B079-D8EFA189F171}" type="presOf" srcId="{A9686E81-75EC-47A4-9CFE-1E7874AB3096}" destId="{72F7ABD0-7DE5-4FFF-AF94-0DB673DE9BD7}" srcOrd="0" destOrd="0" presId="urn:microsoft.com/office/officeart/2005/8/layout/orgChart1"/>
    <dgm:cxn modelId="{B8C20F2C-AE6E-4A1E-B805-9BCDEBC114F9}" type="presOf" srcId="{8ECE73B4-EA93-47B3-8EC2-F7ED692E3675}" destId="{C4110DA1-8F2D-4D47-8B4E-6A26CEFCE751}" srcOrd="0" destOrd="0" presId="urn:microsoft.com/office/officeart/2005/8/layout/orgChart1"/>
    <dgm:cxn modelId="{1BE40EFD-8F74-477A-B63A-4283FD47A1A8}" type="presOf" srcId="{DAC69E91-0613-4999-AFAA-732052BC759E}" destId="{42FEB5B0-1D76-4367-B7F1-C15F56ED28E4}" srcOrd="1" destOrd="0" presId="urn:microsoft.com/office/officeart/2005/8/layout/orgChart1"/>
    <dgm:cxn modelId="{2B730C3F-3932-407F-A90F-B720E7C2EC47}" type="presOf" srcId="{3348BE81-235D-4101-A615-C7E73F9D7AC6}" destId="{20C88D64-9383-49FD-8BB7-6C7920D27996}" srcOrd="0" destOrd="0" presId="urn:microsoft.com/office/officeart/2005/8/layout/orgChart1"/>
    <dgm:cxn modelId="{665B7C37-A22D-4BED-81E3-19CD3A432C48}" type="presOf" srcId="{ADBFCB45-89E9-4965-B599-F7F718E283B7}" destId="{9316EB06-2157-456B-957F-C49D7C28B376}" srcOrd="0" destOrd="0" presId="urn:microsoft.com/office/officeart/2005/8/layout/orgChart1"/>
    <dgm:cxn modelId="{B1934910-04F8-4B77-A7D8-55F1F2110BD8}" type="presOf" srcId="{DAC69E91-0613-4999-AFAA-732052BC759E}" destId="{B217E01A-AEA5-4335-9F18-1A7C6761C7D6}" srcOrd="0" destOrd="0" presId="urn:microsoft.com/office/officeart/2005/8/layout/orgChart1"/>
    <dgm:cxn modelId="{5B20C79F-B356-4C3C-89F2-DE4B70638CB8}" type="presOf" srcId="{0C8EB31E-070F-4D80-881E-D7F27492A773}" destId="{0899E656-3DAA-4E2E-8046-738799664983}" srcOrd="0" destOrd="0" presId="urn:microsoft.com/office/officeart/2005/8/layout/orgChart1"/>
    <dgm:cxn modelId="{010F8D65-5918-4404-BACD-E09CDC2FBF6F}" type="presOf" srcId="{1A3EEF98-5B03-4B7F-946C-CA12D28266E5}" destId="{77279B7B-9EFD-4949-9243-AD2F969EFAF9}" srcOrd="0" destOrd="0" presId="urn:microsoft.com/office/officeart/2005/8/layout/orgChart1"/>
    <dgm:cxn modelId="{14A851AF-D328-4C9D-82DF-D6218618B258}" type="presOf" srcId="{F45B4A23-5160-48E2-B05D-79220BE8E6A0}" destId="{D9E07E61-3F72-4B59-9172-EB9CEF90BD8C}" srcOrd="0" destOrd="0" presId="urn:microsoft.com/office/officeart/2005/8/layout/orgChart1"/>
    <dgm:cxn modelId="{0B707907-DD08-4B7D-A58F-6934BA3883B5}" type="presOf" srcId="{F45B4A23-5160-48E2-B05D-79220BE8E6A0}" destId="{FEDFACBC-81BB-45B5-BE07-A52D262E1373}" srcOrd="1" destOrd="0" presId="urn:microsoft.com/office/officeart/2005/8/layout/orgChart1"/>
    <dgm:cxn modelId="{D70725F4-86B8-4499-8FF2-2BD5236D43AD}" type="presOf" srcId="{CBB8BAFF-EF79-477C-BA7F-EEB88F01DDD2}" destId="{F0D3ACCF-8440-45F4-AA36-9165B64F3B77}" srcOrd="1" destOrd="0" presId="urn:microsoft.com/office/officeart/2005/8/layout/orgChart1"/>
    <dgm:cxn modelId="{35B928BE-94AA-420C-BCEC-4440EC19515C}" srcId="{384DBA0A-24FA-4D07-B557-64CBE543628E}" destId="{48C667EF-B0F9-4132-AC9C-EF28F09048E7}" srcOrd="2" destOrd="0" parTransId="{246EEBD5-71E4-425B-8B7F-9B5ED88E37B1}" sibTransId="{1C83894B-4396-49CE-ABC5-2A32BC86C53A}"/>
    <dgm:cxn modelId="{64C7D91D-A2E4-40E2-A05E-EEDA79978A44}" srcId="{F45B4A23-5160-48E2-B05D-79220BE8E6A0}" destId="{8ECE73B4-EA93-47B3-8EC2-F7ED692E3675}" srcOrd="0" destOrd="0" parTransId="{7E6D309A-79CB-4C43-AE34-1521813852D1}" sibTransId="{EB2E925D-C33C-4151-A5DA-90C837B41953}"/>
    <dgm:cxn modelId="{04A6DFF8-7EAC-40E2-934A-E978AD649446}" srcId="{30C07EF7-57ED-4250-B795-135C86E384D0}" destId="{384DBA0A-24FA-4D07-B557-64CBE543628E}" srcOrd="1" destOrd="0" parTransId="{B47D5D51-144F-4939-822D-184D719FC4D8}" sibTransId="{BD008AE8-A2C7-45E7-8B80-44420F871EDA}"/>
    <dgm:cxn modelId="{317B2BB5-F667-42DA-947C-C5F24EADAC46}" srcId="{30C07EF7-57ED-4250-B795-135C86E384D0}" destId="{F45B4A23-5160-48E2-B05D-79220BE8E6A0}" srcOrd="2" destOrd="0" parTransId="{863A04C4-6207-46B3-8C8D-9F979BBF9A05}" sibTransId="{8D205E78-91B3-40A0-BDCE-2B3A30BC0A57}"/>
    <dgm:cxn modelId="{B540410C-9A83-4778-B3DC-40CAA4956DA4}" type="presOf" srcId="{4D0F05B2-C4F6-4365-9E92-D51D88C83A29}" destId="{60F7423D-974F-413D-BDAD-007ECC5E4356}" srcOrd="0" destOrd="0" presId="urn:microsoft.com/office/officeart/2005/8/layout/orgChart1"/>
    <dgm:cxn modelId="{7DEF9780-9BFF-45D8-B91A-D5F84A746D25}" type="presOf" srcId="{246EEBD5-71E4-425B-8B7F-9B5ED88E37B1}" destId="{AA7EEDFA-7D76-43FF-AC94-29AD3D681471}" srcOrd="0" destOrd="0" presId="urn:microsoft.com/office/officeart/2005/8/layout/orgChart1"/>
    <dgm:cxn modelId="{A464258B-981A-4DCF-8AA0-169C73AE1E58}" type="presOf" srcId="{A9686E81-75EC-47A4-9CFE-1E7874AB3096}" destId="{4F894A30-1889-4408-9162-B22AA29B107F}" srcOrd="1" destOrd="0" presId="urn:microsoft.com/office/officeart/2005/8/layout/orgChart1"/>
    <dgm:cxn modelId="{AF768AE2-3F0A-4715-821D-AC0329047696}" srcId="{FFAA1270-6D67-4A73-80EA-92F4965075CC}" destId="{CBB8BAFF-EF79-477C-BA7F-EEB88F01DDD2}" srcOrd="0" destOrd="0" parTransId="{E354F5F9-1D9C-4B6A-9E4B-3AE3CAD52B6D}" sibTransId="{4B25E10B-64B4-40C7-835D-D00015238ED1}"/>
    <dgm:cxn modelId="{02DD05A6-7F70-468A-A640-C4C53C0D2ED4}" srcId="{384DBA0A-24FA-4D07-B557-64CBE543628E}" destId="{3348BE81-235D-4101-A615-C7E73F9D7AC6}" srcOrd="1" destOrd="0" parTransId="{9942CFD4-069E-40CF-BCE9-A6BB9C36F17E}" sibTransId="{87C09928-3F9B-4EF6-ABD7-5C043EA491FA}"/>
    <dgm:cxn modelId="{7F75F0BB-4DEE-4F04-94C4-2954FE5FBB41}" type="presOf" srcId="{FFAA1270-6D67-4A73-80EA-92F4965075CC}" destId="{3A4A2AE2-B978-4179-B315-3F92C8CDEE58}" srcOrd="1" destOrd="0" presId="urn:microsoft.com/office/officeart/2005/8/layout/orgChart1"/>
    <dgm:cxn modelId="{D7524624-6BB8-4F54-BD59-5126880B9DC3}" type="presOf" srcId="{E354F5F9-1D9C-4B6A-9E4B-3AE3CAD52B6D}" destId="{F1368C55-B18A-4473-91F6-17DF04708C3E}" srcOrd="0" destOrd="0" presId="urn:microsoft.com/office/officeart/2005/8/layout/orgChart1"/>
    <dgm:cxn modelId="{D34B055D-79C0-4319-8172-8AF11DDF60FD}" type="presOf" srcId="{36750836-22B4-4EDC-A527-8AC476651D6A}" destId="{4FB00103-694E-47F9-AC7B-3CD2A641D1E8}" srcOrd="1" destOrd="0" presId="urn:microsoft.com/office/officeart/2005/8/layout/orgChart1"/>
    <dgm:cxn modelId="{9B836D38-703C-4795-B92E-919CD9DD711D}" type="presOf" srcId="{774E6DD1-0D79-4D97-BCFB-2759F5D83305}" destId="{FE256B6E-EEBE-41D2-9101-E05A7CB9F3E2}" srcOrd="0" destOrd="0" presId="urn:microsoft.com/office/officeart/2005/8/layout/orgChart1"/>
    <dgm:cxn modelId="{E218F8F7-2CF0-4121-B8B5-6A4677CEF02C}" type="presOf" srcId="{CBB8BAFF-EF79-477C-BA7F-EEB88F01DDD2}" destId="{E71D76A0-C923-45D2-899F-8B39C8E69124}" srcOrd="0" destOrd="0" presId="urn:microsoft.com/office/officeart/2005/8/layout/orgChart1"/>
    <dgm:cxn modelId="{C7772F47-6481-4844-954D-ACB8F800BE89}" type="presOf" srcId="{863A04C4-6207-46B3-8C8D-9F979BBF9A05}" destId="{CFB47309-B816-4314-8EAB-FF38977E96E2}" srcOrd="0" destOrd="0" presId="urn:microsoft.com/office/officeart/2005/8/layout/orgChart1"/>
    <dgm:cxn modelId="{0BC81AB7-B56E-4625-A68E-785B304EDDA1}" type="presOf" srcId="{96716523-DBC3-464D-B656-3D1EE227F3A8}" destId="{86B47626-737E-4CFA-937B-0811A832C540}" srcOrd="1" destOrd="0" presId="urn:microsoft.com/office/officeart/2005/8/layout/orgChart1"/>
    <dgm:cxn modelId="{6E94F0E0-F812-4D75-8B25-AC3E430A19C3}" type="presOf" srcId="{9BA6F90E-4418-4FCF-B129-9AEFAEC24005}" destId="{4BDA6EB8-A71D-4444-B940-83DBAAF3A190}" srcOrd="0" destOrd="0" presId="urn:microsoft.com/office/officeart/2005/8/layout/orgChart1"/>
    <dgm:cxn modelId="{BC7BF64A-0512-46B4-ACF6-BD6BEE7C94DD}" type="presOf" srcId="{48C667EF-B0F9-4132-AC9C-EF28F09048E7}" destId="{E8C728FD-73E8-4975-B433-C71EB0E70BCF}" srcOrd="1" destOrd="0" presId="urn:microsoft.com/office/officeart/2005/8/layout/orgChart1"/>
    <dgm:cxn modelId="{3EC8918A-D53D-4739-A931-5D0ABCB8DBCD}" type="presParOf" srcId="{60F7423D-974F-413D-BDAD-007ECC5E4356}" destId="{25F5FF24-50F0-45A1-8114-9BCF3B439E64}" srcOrd="0" destOrd="0" presId="urn:microsoft.com/office/officeart/2005/8/layout/orgChart1"/>
    <dgm:cxn modelId="{13CDF467-D71E-4D56-A44B-4E67E6BC7CF7}" type="presParOf" srcId="{25F5FF24-50F0-45A1-8114-9BCF3B439E64}" destId="{2A31A118-8A23-4C7F-92B0-6FBA05C63FFF}" srcOrd="0" destOrd="0" presId="urn:microsoft.com/office/officeart/2005/8/layout/orgChart1"/>
    <dgm:cxn modelId="{57809D90-781F-4F2C-8F60-FDD01508CA3F}" type="presParOf" srcId="{2A31A118-8A23-4C7F-92B0-6FBA05C63FFF}" destId="{5E0D3B8B-77DF-40DC-8C6C-1E2B3F380D7E}" srcOrd="0" destOrd="0" presId="urn:microsoft.com/office/officeart/2005/8/layout/orgChart1"/>
    <dgm:cxn modelId="{2FD6CB2C-7742-44B3-8F46-D003585DA7E2}" type="presParOf" srcId="{2A31A118-8A23-4C7F-92B0-6FBA05C63FFF}" destId="{72F6AD65-7EC3-4C92-9F1C-66047313E97F}" srcOrd="1" destOrd="0" presId="urn:microsoft.com/office/officeart/2005/8/layout/orgChart1"/>
    <dgm:cxn modelId="{23AA6660-1617-4E31-B204-1A8E5E2BBD3A}" type="presParOf" srcId="{25F5FF24-50F0-45A1-8114-9BCF3B439E64}" destId="{D2B17DB4-F450-49F1-BA87-FC0828A920F4}" srcOrd="1" destOrd="0" presId="urn:microsoft.com/office/officeart/2005/8/layout/orgChart1"/>
    <dgm:cxn modelId="{6685591B-97C2-4495-ADD3-29069BC56568}" type="presParOf" srcId="{D2B17DB4-F450-49F1-BA87-FC0828A920F4}" destId="{14F81CE7-5EAF-4222-85C2-CA9FB863D9C4}" srcOrd="0" destOrd="0" presId="urn:microsoft.com/office/officeart/2005/8/layout/orgChart1"/>
    <dgm:cxn modelId="{E4B8EEE6-AB01-47B9-8416-45DFB22F3D01}" type="presParOf" srcId="{D2B17DB4-F450-49F1-BA87-FC0828A920F4}" destId="{16EC7DBA-0427-4F7D-BD52-A226629769E2}" srcOrd="1" destOrd="0" presId="urn:microsoft.com/office/officeart/2005/8/layout/orgChart1"/>
    <dgm:cxn modelId="{7C273742-14FE-4CE3-923A-C54DC1BDFC08}" type="presParOf" srcId="{16EC7DBA-0427-4F7D-BD52-A226629769E2}" destId="{BB014FCE-F9D1-4455-8292-DB660E678942}" srcOrd="0" destOrd="0" presId="urn:microsoft.com/office/officeart/2005/8/layout/orgChart1"/>
    <dgm:cxn modelId="{A5BEF1A5-14B5-4D79-9ED2-C831DF09F3D3}" type="presParOf" srcId="{BB014FCE-F9D1-4455-8292-DB660E678942}" destId="{72B91CF1-7161-4B21-8EF7-A55AFE7AB578}" srcOrd="0" destOrd="0" presId="urn:microsoft.com/office/officeart/2005/8/layout/orgChart1"/>
    <dgm:cxn modelId="{76E627A1-4DD7-4D50-8D78-1DF8C3466272}" type="presParOf" srcId="{BB014FCE-F9D1-4455-8292-DB660E678942}" destId="{3A4A2AE2-B978-4179-B315-3F92C8CDEE58}" srcOrd="1" destOrd="0" presId="urn:microsoft.com/office/officeart/2005/8/layout/orgChart1"/>
    <dgm:cxn modelId="{6450F94C-3836-4A76-B275-67B78AE56AA8}" type="presParOf" srcId="{16EC7DBA-0427-4F7D-BD52-A226629769E2}" destId="{55A8AC32-985C-48E0-B618-A887D86275B1}" srcOrd="1" destOrd="0" presId="urn:microsoft.com/office/officeart/2005/8/layout/orgChart1"/>
    <dgm:cxn modelId="{5A96AABC-B457-4DB7-AE5B-B72B4B9FD8F8}" type="presParOf" srcId="{55A8AC32-985C-48E0-B618-A887D86275B1}" destId="{F1368C55-B18A-4473-91F6-17DF04708C3E}" srcOrd="0" destOrd="0" presId="urn:microsoft.com/office/officeart/2005/8/layout/orgChart1"/>
    <dgm:cxn modelId="{01BCE71A-817E-4C48-AD06-FB4C445E9CFD}" type="presParOf" srcId="{55A8AC32-985C-48E0-B618-A887D86275B1}" destId="{8A3616B8-253D-4221-996F-C8C96A3F851B}" srcOrd="1" destOrd="0" presId="urn:microsoft.com/office/officeart/2005/8/layout/orgChart1"/>
    <dgm:cxn modelId="{05CD321B-73A0-4B0D-B06F-21C93A120A8E}" type="presParOf" srcId="{8A3616B8-253D-4221-996F-C8C96A3F851B}" destId="{A15752D1-94AE-4CDC-A4C4-697CC66EAFF8}" srcOrd="0" destOrd="0" presId="urn:microsoft.com/office/officeart/2005/8/layout/orgChart1"/>
    <dgm:cxn modelId="{B2A9E538-FE54-4979-9B41-A1469A849338}" type="presParOf" srcId="{A15752D1-94AE-4CDC-A4C4-697CC66EAFF8}" destId="{E71D76A0-C923-45D2-899F-8B39C8E69124}" srcOrd="0" destOrd="0" presId="urn:microsoft.com/office/officeart/2005/8/layout/orgChart1"/>
    <dgm:cxn modelId="{402D5401-9D87-4002-AA7B-D99597129314}" type="presParOf" srcId="{A15752D1-94AE-4CDC-A4C4-697CC66EAFF8}" destId="{F0D3ACCF-8440-45F4-AA36-9165B64F3B77}" srcOrd="1" destOrd="0" presId="urn:microsoft.com/office/officeart/2005/8/layout/orgChart1"/>
    <dgm:cxn modelId="{B1F484CA-ADE1-4DF1-BCB6-62B241B33B0A}" type="presParOf" srcId="{8A3616B8-253D-4221-996F-C8C96A3F851B}" destId="{D3910498-A949-42B8-BB5B-20FBD3AFA7D1}" srcOrd="1" destOrd="0" presId="urn:microsoft.com/office/officeart/2005/8/layout/orgChart1"/>
    <dgm:cxn modelId="{775B4D9C-36AC-4245-BB31-C5CC794711ED}" type="presParOf" srcId="{8A3616B8-253D-4221-996F-C8C96A3F851B}" destId="{93D29F50-62F7-4FB3-B613-C44393822EDF}" srcOrd="2" destOrd="0" presId="urn:microsoft.com/office/officeart/2005/8/layout/orgChart1"/>
    <dgm:cxn modelId="{25378E28-7EB2-48BC-A20E-788C35E6F5A3}" type="presParOf" srcId="{55A8AC32-985C-48E0-B618-A887D86275B1}" destId="{4BDA6EB8-A71D-4444-B940-83DBAAF3A190}" srcOrd="2" destOrd="0" presId="urn:microsoft.com/office/officeart/2005/8/layout/orgChart1"/>
    <dgm:cxn modelId="{30A98696-B3D0-4895-832C-37D5804B1EE5}" type="presParOf" srcId="{55A8AC32-985C-48E0-B618-A887D86275B1}" destId="{AFF16011-0F69-44D1-9086-707FD7251F6A}" srcOrd="3" destOrd="0" presId="urn:microsoft.com/office/officeart/2005/8/layout/orgChart1"/>
    <dgm:cxn modelId="{55FDA0A6-98CB-4B92-8298-65DB0EBA01B3}" type="presParOf" srcId="{AFF16011-0F69-44D1-9086-707FD7251F6A}" destId="{7B77A308-1771-4C10-B881-FE5EF7B8747D}" srcOrd="0" destOrd="0" presId="urn:microsoft.com/office/officeart/2005/8/layout/orgChart1"/>
    <dgm:cxn modelId="{8DEFB093-28E7-4F40-BA7C-7DF11112610C}" type="presParOf" srcId="{7B77A308-1771-4C10-B881-FE5EF7B8747D}" destId="{72F7ABD0-7DE5-4FFF-AF94-0DB673DE9BD7}" srcOrd="0" destOrd="0" presId="urn:microsoft.com/office/officeart/2005/8/layout/orgChart1"/>
    <dgm:cxn modelId="{E6775AD1-1337-4236-8984-971E35203341}" type="presParOf" srcId="{7B77A308-1771-4C10-B881-FE5EF7B8747D}" destId="{4F894A30-1889-4408-9162-B22AA29B107F}" srcOrd="1" destOrd="0" presId="urn:microsoft.com/office/officeart/2005/8/layout/orgChart1"/>
    <dgm:cxn modelId="{7399EFC8-9CB1-4118-B4D9-8FB807445F9E}" type="presParOf" srcId="{AFF16011-0F69-44D1-9086-707FD7251F6A}" destId="{E460D4A7-B102-4879-9A99-D711EB9B9CF6}" srcOrd="1" destOrd="0" presId="urn:microsoft.com/office/officeart/2005/8/layout/orgChart1"/>
    <dgm:cxn modelId="{5C69A845-DB0E-4B20-9B8A-B46AA581A816}" type="presParOf" srcId="{AFF16011-0F69-44D1-9086-707FD7251F6A}" destId="{31E45BC8-0C69-40FA-BD4D-7E2E972B415F}" srcOrd="2" destOrd="0" presId="urn:microsoft.com/office/officeart/2005/8/layout/orgChart1"/>
    <dgm:cxn modelId="{07B04235-B938-42E8-9658-83032DDBC994}" type="presParOf" srcId="{55A8AC32-985C-48E0-B618-A887D86275B1}" destId="{77279B7B-9EFD-4949-9243-AD2F969EFAF9}" srcOrd="4" destOrd="0" presId="urn:microsoft.com/office/officeart/2005/8/layout/orgChart1"/>
    <dgm:cxn modelId="{56B0C2CC-58C6-47E9-AF48-3569292C34CD}" type="presParOf" srcId="{55A8AC32-985C-48E0-B618-A887D86275B1}" destId="{00F669B0-8BA6-43D1-9C03-E62721E8C3A9}" srcOrd="5" destOrd="0" presId="urn:microsoft.com/office/officeart/2005/8/layout/orgChart1"/>
    <dgm:cxn modelId="{E21F427F-E9FD-44BA-8077-959984E7B352}" type="presParOf" srcId="{00F669B0-8BA6-43D1-9C03-E62721E8C3A9}" destId="{4D46340E-BFB9-412E-9680-73ACBEBF17D1}" srcOrd="0" destOrd="0" presId="urn:microsoft.com/office/officeart/2005/8/layout/orgChart1"/>
    <dgm:cxn modelId="{2EF1800B-AC36-4928-A04F-F8C73D39427B}" type="presParOf" srcId="{4D46340E-BFB9-412E-9680-73ACBEBF17D1}" destId="{0899E656-3DAA-4E2E-8046-738799664983}" srcOrd="0" destOrd="0" presId="urn:microsoft.com/office/officeart/2005/8/layout/orgChart1"/>
    <dgm:cxn modelId="{3412F6A0-FF88-4477-A14C-5E2EB2CB2F87}" type="presParOf" srcId="{4D46340E-BFB9-412E-9680-73ACBEBF17D1}" destId="{4C2FF6F4-7252-4C44-B3D8-74CE3F04DC2E}" srcOrd="1" destOrd="0" presId="urn:microsoft.com/office/officeart/2005/8/layout/orgChart1"/>
    <dgm:cxn modelId="{8C18DB91-2F58-4DE6-9FB6-5E59ECB0A280}" type="presParOf" srcId="{00F669B0-8BA6-43D1-9C03-E62721E8C3A9}" destId="{B5043DBB-B3E1-4D33-ADDC-4AC0C3277345}" srcOrd="1" destOrd="0" presId="urn:microsoft.com/office/officeart/2005/8/layout/orgChart1"/>
    <dgm:cxn modelId="{183FBE9B-6D9D-4185-A0E7-B46BD1FBEF1D}" type="presParOf" srcId="{00F669B0-8BA6-43D1-9C03-E62721E8C3A9}" destId="{1AD9F719-F712-4800-AB05-46D2DBB55989}" srcOrd="2" destOrd="0" presId="urn:microsoft.com/office/officeart/2005/8/layout/orgChart1"/>
    <dgm:cxn modelId="{DD67C092-0C89-4D55-B883-F89DBB2C592B}" type="presParOf" srcId="{16EC7DBA-0427-4F7D-BD52-A226629769E2}" destId="{E4CEC0EF-DF2D-4FDA-B4D1-1588F8D7640A}" srcOrd="2" destOrd="0" presId="urn:microsoft.com/office/officeart/2005/8/layout/orgChart1"/>
    <dgm:cxn modelId="{4C23AF71-FA0E-4017-A811-9EED6BCE8E74}" type="presParOf" srcId="{D2B17DB4-F450-49F1-BA87-FC0828A920F4}" destId="{C65F9734-5876-436E-A803-EBD12390F0C8}" srcOrd="2" destOrd="0" presId="urn:microsoft.com/office/officeart/2005/8/layout/orgChart1"/>
    <dgm:cxn modelId="{34A06B99-28D6-460C-B333-BE0906E20D54}" type="presParOf" srcId="{D2B17DB4-F450-49F1-BA87-FC0828A920F4}" destId="{4EA65949-326C-4DC1-A810-D27B8EC70B07}" srcOrd="3" destOrd="0" presId="urn:microsoft.com/office/officeart/2005/8/layout/orgChart1"/>
    <dgm:cxn modelId="{5D89211B-8B82-4CF9-A38F-3DE35AAA1C18}" type="presParOf" srcId="{4EA65949-326C-4DC1-A810-D27B8EC70B07}" destId="{5EDC20A4-46F2-449E-8034-8C6F19793642}" srcOrd="0" destOrd="0" presId="urn:microsoft.com/office/officeart/2005/8/layout/orgChart1"/>
    <dgm:cxn modelId="{8A66A271-64BF-4A10-83A7-9B8D74FC3510}" type="presParOf" srcId="{5EDC20A4-46F2-449E-8034-8C6F19793642}" destId="{667CB6C0-6565-4AD5-813A-D534ABD39159}" srcOrd="0" destOrd="0" presId="urn:microsoft.com/office/officeart/2005/8/layout/orgChart1"/>
    <dgm:cxn modelId="{925BE9F9-50D5-4419-9E5E-4294D7E1F61A}" type="presParOf" srcId="{5EDC20A4-46F2-449E-8034-8C6F19793642}" destId="{84304C50-FF9F-4566-8333-F1C14DBD4558}" srcOrd="1" destOrd="0" presId="urn:microsoft.com/office/officeart/2005/8/layout/orgChart1"/>
    <dgm:cxn modelId="{90CF0784-3A34-4619-B6C8-1A35B8615800}" type="presParOf" srcId="{4EA65949-326C-4DC1-A810-D27B8EC70B07}" destId="{DE145A04-D953-44E9-AB89-99A7929EB078}" srcOrd="1" destOrd="0" presId="urn:microsoft.com/office/officeart/2005/8/layout/orgChart1"/>
    <dgm:cxn modelId="{5EE29BBC-ED88-44F8-AF71-D887768AC21F}" type="presParOf" srcId="{DE145A04-D953-44E9-AB89-99A7929EB078}" destId="{9316EB06-2157-456B-957F-C49D7C28B376}" srcOrd="0" destOrd="0" presId="urn:microsoft.com/office/officeart/2005/8/layout/orgChart1"/>
    <dgm:cxn modelId="{E9783193-21C0-491A-A40F-D9DE1A565CF3}" type="presParOf" srcId="{DE145A04-D953-44E9-AB89-99A7929EB078}" destId="{9A0ED9B3-6D75-40AE-81DF-9041F6E2DCBC}" srcOrd="1" destOrd="0" presId="urn:microsoft.com/office/officeart/2005/8/layout/orgChart1"/>
    <dgm:cxn modelId="{FE3CBDC0-C5EC-4896-AB51-C52226EED6BD}" type="presParOf" srcId="{9A0ED9B3-6D75-40AE-81DF-9041F6E2DCBC}" destId="{C95C3E24-B1C9-4683-811A-ED174125B8A6}" srcOrd="0" destOrd="0" presId="urn:microsoft.com/office/officeart/2005/8/layout/orgChart1"/>
    <dgm:cxn modelId="{974C5BDF-FBD9-4C89-9F4A-51AF00A72282}" type="presParOf" srcId="{C95C3E24-B1C9-4683-811A-ED174125B8A6}" destId="{B217E01A-AEA5-4335-9F18-1A7C6761C7D6}" srcOrd="0" destOrd="0" presId="urn:microsoft.com/office/officeart/2005/8/layout/orgChart1"/>
    <dgm:cxn modelId="{3BCB9212-33BE-4441-BB51-7FB07C5305EE}" type="presParOf" srcId="{C95C3E24-B1C9-4683-811A-ED174125B8A6}" destId="{42FEB5B0-1D76-4367-B7F1-C15F56ED28E4}" srcOrd="1" destOrd="0" presId="urn:microsoft.com/office/officeart/2005/8/layout/orgChart1"/>
    <dgm:cxn modelId="{0C9DB873-C77B-4BDE-9228-C078CE401BEA}" type="presParOf" srcId="{9A0ED9B3-6D75-40AE-81DF-9041F6E2DCBC}" destId="{753D1BD4-6594-4B3C-8F7C-985198B58796}" srcOrd="1" destOrd="0" presId="urn:microsoft.com/office/officeart/2005/8/layout/orgChart1"/>
    <dgm:cxn modelId="{9EE2FAE6-B9F4-4803-9313-711544F30F20}" type="presParOf" srcId="{9A0ED9B3-6D75-40AE-81DF-9041F6E2DCBC}" destId="{11968861-D99C-443F-A04E-8E8DCA60B1A0}" srcOrd="2" destOrd="0" presId="urn:microsoft.com/office/officeart/2005/8/layout/orgChart1"/>
    <dgm:cxn modelId="{3C133E9C-3CE0-4659-A757-2C1022F56D4D}" type="presParOf" srcId="{DE145A04-D953-44E9-AB89-99A7929EB078}" destId="{3E4EE682-9705-4F86-87F2-96479BB4CF23}" srcOrd="2" destOrd="0" presId="urn:microsoft.com/office/officeart/2005/8/layout/orgChart1"/>
    <dgm:cxn modelId="{5C2D3E37-93B2-4A45-B6B2-D2B652CB9218}" type="presParOf" srcId="{DE145A04-D953-44E9-AB89-99A7929EB078}" destId="{9A80F554-A3FF-448E-A0D6-AB99D85B37B9}" srcOrd="3" destOrd="0" presId="urn:microsoft.com/office/officeart/2005/8/layout/orgChart1"/>
    <dgm:cxn modelId="{B345FF8E-EDF9-46F0-B2A5-BEDFB3F15BD3}" type="presParOf" srcId="{9A80F554-A3FF-448E-A0D6-AB99D85B37B9}" destId="{71282B29-7CAB-454D-AFA9-74EBF1BBB5AA}" srcOrd="0" destOrd="0" presId="urn:microsoft.com/office/officeart/2005/8/layout/orgChart1"/>
    <dgm:cxn modelId="{40281F75-FF28-4800-A92D-0C19CAC4EA18}" type="presParOf" srcId="{71282B29-7CAB-454D-AFA9-74EBF1BBB5AA}" destId="{20C88D64-9383-49FD-8BB7-6C7920D27996}" srcOrd="0" destOrd="0" presId="urn:microsoft.com/office/officeart/2005/8/layout/orgChart1"/>
    <dgm:cxn modelId="{C836E264-53A4-4E98-9F47-F2AA5B7E4003}" type="presParOf" srcId="{71282B29-7CAB-454D-AFA9-74EBF1BBB5AA}" destId="{60F3C63D-3EAD-4256-B9F7-A05A32F6CB40}" srcOrd="1" destOrd="0" presId="urn:microsoft.com/office/officeart/2005/8/layout/orgChart1"/>
    <dgm:cxn modelId="{4BEEC256-29D1-46A3-98B6-DF70AD2C1F23}" type="presParOf" srcId="{9A80F554-A3FF-448E-A0D6-AB99D85B37B9}" destId="{5D64760A-962D-48E8-B082-B40BB2DC192F}" srcOrd="1" destOrd="0" presId="urn:microsoft.com/office/officeart/2005/8/layout/orgChart1"/>
    <dgm:cxn modelId="{368DEBCB-6B69-4C6E-A198-2DF630519406}" type="presParOf" srcId="{9A80F554-A3FF-448E-A0D6-AB99D85B37B9}" destId="{7124BC1E-C699-49FF-966A-7E25EF24BE54}" srcOrd="2" destOrd="0" presId="urn:microsoft.com/office/officeart/2005/8/layout/orgChart1"/>
    <dgm:cxn modelId="{18C8D28D-90F8-4126-8611-3EAC32064C8B}" type="presParOf" srcId="{DE145A04-D953-44E9-AB89-99A7929EB078}" destId="{AA7EEDFA-7D76-43FF-AC94-29AD3D681471}" srcOrd="4" destOrd="0" presId="urn:microsoft.com/office/officeart/2005/8/layout/orgChart1"/>
    <dgm:cxn modelId="{3D6A5109-6F0B-4161-997C-DCCAF0C9C279}" type="presParOf" srcId="{DE145A04-D953-44E9-AB89-99A7929EB078}" destId="{D6E7754D-E5E5-4D3B-88E4-A5B857A6CAAC}" srcOrd="5" destOrd="0" presId="urn:microsoft.com/office/officeart/2005/8/layout/orgChart1"/>
    <dgm:cxn modelId="{E33600AF-CC7F-4948-A504-366319D9C655}" type="presParOf" srcId="{D6E7754D-E5E5-4D3B-88E4-A5B857A6CAAC}" destId="{70385958-0756-472E-97FA-43EE3409AC9D}" srcOrd="0" destOrd="0" presId="urn:microsoft.com/office/officeart/2005/8/layout/orgChart1"/>
    <dgm:cxn modelId="{0A07F563-3A3A-43A2-AC83-0224132E6F76}" type="presParOf" srcId="{70385958-0756-472E-97FA-43EE3409AC9D}" destId="{8D3692A3-7C3F-41F9-9536-4075DABC9DDB}" srcOrd="0" destOrd="0" presId="urn:microsoft.com/office/officeart/2005/8/layout/orgChart1"/>
    <dgm:cxn modelId="{83616967-DE13-4AFA-B5CF-38912A6A682C}" type="presParOf" srcId="{70385958-0756-472E-97FA-43EE3409AC9D}" destId="{E8C728FD-73E8-4975-B433-C71EB0E70BCF}" srcOrd="1" destOrd="0" presId="urn:microsoft.com/office/officeart/2005/8/layout/orgChart1"/>
    <dgm:cxn modelId="{9DED59A2-0B67-48C9-A1BF-D975B3BB9B47}" type="presParOf" srcId="{D6E7754D-E5E5-4D3B-88E4-A5B857A6CAAC}" destId="{415FA978-D749-4C89-8082-E4AE80E79DAB}" srcOrd="1" destOrd="0" presId="urn:microsoft.com/office/officeart/2005/8/layout/orgChart1"/>
    <dgm:cxn modelId="{F319A308-5FE0-4746-81DE-97391A0F4B8C}" type="presParOf" srcId="{D6E7754D-E5E5-4D3B-88E4-A5B857A6CAAC}" destId="{912ECF0D-50E6-4C45-BF7A-3FC00D450383}" srcOrd="2" destOrd="0" presId="urn:microsoft.com/office/officeart/2005/8/layout/orgChart1"/>
    <dgm:cxn modelId="{7F646D85-47F8-4F12-8A06-D67056179EFC}" type="presParOf" srcId="{4EA65949-326C-4DC1-A810-D27B8EC70B07}" destId="{BEDF29B7-D0B3-4C49-A78A-BF4A3180527C}" srcOrd="2" destOrd="0" presId="urn:microsoft.com/office/officeart/2005/8/layout/orgChart1"/>
    <dgm:cxn modelId="{E1CF2A52-03C8-41DE-9342-EBA81E7935D5}" type="presParOf" srcId="{D2B17DB4-F450-49F1-BA87-FC0828A920F4}" destId="{CFB47309-B816-4314-8EAB-FF38977E96E2}" srcOrd="4" destOrd="0" presId="urn:microsoft.com/office/officeart/2005/8/layout/orgChart1"/>
    <dgm:cxn modelId="{BE51303B-6844-430B-A158-2801DDD29356}" type="presParOf" srcId="{D2B17DB4-F450-49F1-BA87-FC0828A920F4}" destId="{8485C17F-F03D-4628-B122-3D8796D5D2C4}" srcOrd="5" destOrd="0" presId="urn:microsoft.com/office/officeart/2005/8/layout/orgChart1"/>
    <dgm:cxn modelId="{09A540FD-DD64-4D61-BCB3-04AD1690DE4B}" type="presParOf" srcId="{8485C17F-F03D-4628-B122-3D8796D5D2C4}" destId="{4F7BDDDC-47D7-415C-96E4-943E6C84F9DA}" srcOrd="0" destOrd="0" presId="urn:microsoft.com/office/officeart/2005/8/layout/orgChart1"/>
    <dgm:cxn modelId="{ED4B2FDB-BE8D-470A-A98F-74B1D1CAFAE9}" type="presParOf" srcId="{4F7BDDDC-47D7-415C-96E4-943E6C84F9DA}" destId="{D9E07E61-3F72-4B59-9172-EB9CEF90BD8C}" srcOrd="0" destOrd="0" presId="urn:microsoft.com/office/officeart/2005/8/layout/orgChart1"/>
    <dgm:cxn modelId="{BDD6F136-3694-497F-A80E-CC6E2E893E4B}" type="presParOf" srcId="{4F7BDDDC-47D7-415C-96E4-943E6C84F9DA}" destId="{FEDFACBC-81BB-45B5-BE07-A52D262E1373}" srcOrd="1" destOrd="0" presId="urn:microsoft.com/office/officeart/2005/8/layout/orgChart1"/>
    <dgm:cxn modelId="{CA3CE1E1-96CA-4FA3-8B12-B6247D77E145}" type="presParOf" srcId="{8485C17F-F03D-4628-B122-3D8796D5D2C4}" destId="{A989CD9A-F1B0-4601-8D90-9F8EC2CE2AEF}" srcOrd="1" destOrd="0" presId="urn:microsoft.com/office/officeart/2005/8/layout/orgChart1"/>
    <dgm:cxn modelId="{5A75F30B-74A8-46EC-82AF-E79A262CE862}" type="presParOf" srcId="{A989CD9A-F1B0-4601-8D90-9F8EC2CE2AEF}" destId="{24D76437-B1C4-4E26-A1A8-4E865A36D496}" srcOrd="0" destOrd="0" presId="urn:microsoft.com/office/officeart/2005/8/layout/orgChart1"/>
    <dgm:cxn modelId="{A106B84C-1726-4209-9741-550CC15DFF88}" type="presParOf" srcId="{A989CD9A-F1B0-4601-8D90-9F8EC2CE2AEF}" destId="{F1512D98-582F-4A73-A6AB-C0B3420A999D}" srcOrd="1" destOrd="0" presId="urn:microsoft.com/office/officeart/2005/8/layout/orgChart1"/>
    <dgm:cxn modelId="{75A94ACB-45A3-41A2-A309-38612A36BDE6}" type="presParOf" srcId="{F1512D98-582F-4A73-A6AB-C0B3420A999D}" destId="{349D34DD-564A-4285-A9B8-15A2A4FAD750}" srcOrd="0" destOrd="0" presId="urn:microsoft.com/office/officeart/2005/8/layout/orgChart1"/>
    <dgm:cxn modelId="{3085A98D-2E83-4F2D-A3CE-607A090B4414}" type="presParOf" srcId="{349D34DD-564A-4285-A9B8-15A2A4FAD750}" destId="{C4110DA1-8F2D-4D47-8B4E-6A26CEFCE751}" srcOrd="0" destOrd="0" presId="urn:microsoft.com/office/officeart/2005/8/layout/orgChart1"/>
    <dgm:cxn modelId="{D407D0F6-C7A0-4EA2-9301-BC46B49C26C1}" type="presParOf" srcId="{349D34DD-564A-4285-A9B8-15A2A4FAD750}" destId="{F87D91D9-A2CC-4778-B63C-383E827BF3BF}" srcOrd="1" destOrd="0" presId="urn:microsoft.com/office/officeart/2005/8/layout/orgChart1"/>
    <dgm:cxn modelId="{C376A516-C602-45D0-9641-8EA0620BAFB0}" type="presParOf" srcId="{F1512D98-582F-4A73-A6AB-C0B3420A999D}" destId="{081D5200-7F93-48A8-8662-A001DB71F6A8}" srcOrd="1" destOrd="0" presId="urn:microsoft.com/office/officeart/2005/8/layout/orgChart1"/>
    <dgm:cxn modelId="{A803B25A-3B3B-47F8-AA4B-4B23F8180793}" type="presParOf" srcId="{F1512D98-582F-4A73-A6AB-C0B3420A999D}" destId="{12516E6B-5008-49CA-972E-0DA52E0350F5}" srcOrd="2" destOrd="0" presId="urn:microsoft.com/office/officeart/2005/8/layout/orgChart1"/>
    <dgm:cxn modelId="{53057051-DB24-4D78-B0F9-1A33D156A096}" type="presParOf" srcId="{A989CD9A-F1B0-4601-8D90-9F8EC2CE2AEF}" destId="{F6558E33-FDDF-4AF6-9FF2-7F28E3CA0FAA}" srcOrd="2" destOrd="0" presId="urn:microsoft.com/office/officeart/2005/8/layout/orgChart1"/>
    <dgm:cxn modelId="{68B1D675-5CE5-4A3D-90F9-E9291B005D7E}" type="presParOf" srcId="{A989CD9A-F1B0-4601-8D90-9F8EC2CE2AEF}" destId="{EA1A34BD-241E-4F26-9DD0-41509ABDCEB3}" srcOrd="3" destOrd="0" presId="urn:microsoft.com/office/officeart/2005/8/layout/orgChart1"/>
    <dgm:cxn modelId="{49C57B48-A910-4059-9FEC-0286C1A6C73F}" type="presParOf" srcId="{EA1A34BD-241E-4F26-9DD0-41509ABDCEB3}" destId="{E9047C9A-A969-4BB5-943F-4406525E876C}" srcOrd="0" destOrd="0" presId="urn:microsoft.com/office/officeart/2005/8/layout/orgChart1"/>
    <dgm:cxn modelId="{92C3241C-1EA9-49F8-BE75-BCAD06780C6A}" type="presParOf" srcId="{E9047C9A-A969-4BB5-943F-4406525E876C}" destId="{A896CA11-1BA3-4CD3-A263-EB01A713F19B}" srcOrd="0" destOrd="0" presId="urn:microsoft.com/office/officeart/2005/8/layout/orgChart1"/>
    <dgm:cxn modelId="{C037E9FB-6289-41DE-B49C-5FEF8B020270}" type="presParOf" srcId="{E9047C9A-A969-4BB5-943F-4406525E876C}" destId="{86B47626-737E-4CFA-937B-0811A832C540}" srcOrd="1" destOrd="0" presId="urn:microsoft.com/office/officeart/2005/8/layout/orgChart1"/>
    <dgm:cxn modelId="{03E794BE-EFFA-4421-92AC-712301131580}" type="presParOf" srcId="{EA1A34BD-241E-4F26-9DD0-41509ABDCEB3}" destId="{2D8886C3-2FB3-41C0-9003-34466AEC2346}" srcOrd="1" destOrd="0" presId="urn:microsoft.com/office/officeart/2005/8/layout/orgChart1"/>
    <dgm:cxn modelId="{BC3138DB-D505-4C5D-9CBA-CDD22F630661}" type="presParOf" srcId="{EA1A34BD-241E-4F26-9DD0-41509ABDCEB3}" destId="{E742612A-849F-4882-A9A3-D3182E94A05B}" srcOrd="2" destOrd="0" presId="urn:microsoft.com/office/officeart/2005/8/layout/orgChart1"/>
    <dgm:cxn modelId="{830B4059-FBA3-4011-BC63-CF305B0DEA1D}" type="presParOf" srcId="{A989CD9A-F1B0-4601-8D90-9F8EC2CE2AEF}" destId="{FE256B6E-EEBE-41D2-9101-E05A7CB9F3E2}" srcOrd="4" destOrd="0" presId="urn:microsoft.com/office/officeart/2005/8/layout/orgChart1"/>
    <dgm:cxn modelId="{510CB572-53F2-41B0-B2ED-FFE9C5EE4B12}" type="presParOf" srcId="{A989CD9A-F1B0-4601-8D90-9F8EC2CE2AEF}" destId="{C006F113-0C87-408C-AB6D-DE6449485A6A}" srcOrd="5" destOrd="0" presId="urn:microsoft.com/office/officeart/2005/8/layout/orgChart1"/>
    <dgm:cxn modelId="{E0DB472D-EE11-4748-B4D0-6DC095713B7D}" type="presParOf" srcId="{C006F113-0C87-408C-AB6D-DE6449485A6A}" destId="{64EECA18-DC27-4F5B-86C8-2743581BD39C}" srcOrd="0" destOrd="0" presId="urn:microsoft.com/office/officeart/2005/8/layout/orgChart1"/>
    <dgm:cxn modelId="{1FF53EC8-B111-4F6F-8872-9DD2A52B7A72}" type="presParOf" srcId="{64EECA18-DC27-4F5B-86C8-2743581BD39C}" destId="{4DB9D100-0B2A-4E28-BED4-B0A7DEDF6428}" srcOrd="0" destOrd="0" presId="urn:microsoft.com/office/officeart/2005/8/layout/orgChart1"/>
    <dgm:cxn modelId="{8A46DB84-CF54-4155-985C-A8AC74795671}" type="presParOf" srcId="{64EECA18-DC27-4F5B-86C8-2743581BD39C}" destId="{4FB00103-694E-47F9-AC7B-3CD2A641D1E8}" srcOrd="1" destOrd="0" presId="urn:microsoft.com/office/officeart/2005/8/layout/orgChart1"/>
    <dgm:cxn modelId="{5552B73B-8FCC-4894-AD34-2A64D2D29716}" type="presParOf" srcId="{C006F113-0C87-408C-AB6D-DE6449485A6A}" destId="{56582AE3-9D3A-4E94-BC2C-3D38BC06FEC5}" srcOrd="1" destOrd="0" presId="urn:microsoft.com/office/officeart/2005/8/layout/orgChart1"/>
    <dgm:cxn modelId="{DD2A6137-CB92-49A8-A274-3C5863333281}" type="presParOf" srcId="{C006F113-0C87-408C-AB6D-DE6449485A6A}" destId="{CDB8CAFB-732A-405F-B547-2C4D7E269960}" srcOrd="2" destOrd="0" presId="urn:microsoft.com/office/officeart/2005/8/layout/orgChart1"/>
    <dgm:cxn modelId="{0A205E81-6607-4B37-A160-C11A5BE3D115}" type="presParOf" srcId="{8485C17F-F03D-4628-B122-3D8796D5D2C4}" destId="{A3DC562A-2AC6-4DD3-B82D-3CA0C539CFE8}" srcOrd="2" destOrd="0" presId="urn:microsoft.com/office/officeart/2005/8/layout/orgChart1"/>
    <dgm:cxn modelId="{A41276E9-2056-45BE-A1D2-A2AE319954DD}" type="presParOf" srcId="{25F5FF24-50F0-45A1-8114-9BCF3B439E64}" destId="{7DD424A3-341E-41CA-96D2-09BD5DC48D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56B6E-EEBE-41D2-9101-E05A7CB9F3E2}">
      <dsp:nvSpPr>
        <dsp:cNvPr id="0" name=""/>
        <dsp:cNvSpPr/>
      </dsp:nvSpPr>
      <dsp:spPr>
        <a:xfrm>
          <a:off x="7141628" y="1288252"/>
          <a:ext cx="962771" cy="167092"/>
        </a:xfrm>
        <a:custGeom>
          <a:avLst/>
          <a:gdLst/>
          <a:ahLst/>
          <a:cxnLst/>
          <a:rect l="0" t="0" r="0" b="0"/>
          <a:pathLst>
            <a:path>
              <a:moveTo>
                <a:pt x="0" y="0"/>
              </a:moveTo>
              <a:lnTo>
                <a:pt x="0" y="83546"/>
              </a:lnTo>
              <a:lnTo>
                <a:pt x="962771" y="83546"/>
              </a:lnTo>
              <a:lnTo>
                <a:pt x="962771"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558E33-FDDF-4AF6-9FF2-7F28E3CA0FAA}">
      <dsp:nvSpPr>
        <dsp:cNvPr id="0" name=""/>
        <dsp:cNvSpPr/>
      </dsp:nvSpPr>
      <dsp:spPr>
        <a:xfrm>
          <a:off x="7095908" y="1288252"/>
          <a:ext cx="91440" cy="167092"/>
        </a:xfrm>
        <a:custGeom>
          <a:avLst/>
          <a:gdLst/>
          <a:ahLst/>
          <a:cxnLst/>
          <a:rect l="0" t="0" r="0" b="0"/>
          <a:pathLst>
            <a:path>
              <a:moveTo>
                <a:pt x="45720" y="0"/>
              </a:moveTo>
              <a:lnTo>
                <a:pt x="4572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D76437-B1C4-4E26-A1A8-4E865A36D496}">
      <dsp:nvSpPr>
        <dsp:cNvPr id="0" name=""/>
        <dsp:cNvSpPr/>
      </dsp:nvSpPr>
      <dsp:spPr>
        <a:xfrm>
          <a:off x="6178856" y="1288252"/>
          <a:ext cx="962771" cy="167092"/>
        </a:xfrm>
        <a:custGeom>
          <a:avLst/>
          <a:gdLst/>
          <a:ahLst/>
          <a:cxnLst/>
          <a:rect l="0" t="0" r="0" b="0"/>
          <a:pathLst>
            <a:path>
              <a:moveTo>
                <a:pt x="962771" y="0"/>
              </a:moveTo>
              <a:lnTo>
                <a:pt x="962771" y="83546"/>
              </a:lnTo>
              <a:lnTo>
                <a:pt x="0" y="83546"/>
              </a:lnTo>
              <a:lnTo>
                <a:pt x="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B47309-B816-4314-8EAB-FF38977E96E2}">
      <dsp:nvSpPr>
        <dsp:cNvPr id="0" name=""/>
        <dsp:cNvSpPr/>
      </dsp:nvSpPr>
      <dsp:spPr>
        <a:xfrm>
          <a:off x="4253313" y="723320"/>
          <a:ext cx="2888315" cy="167092"/>
        </a:xfrm>
        <a:custGeom>
          <a:avLst/>
          <a:gdLst/>
          <a:ahLst/>
          <a:cxnLst/>
          <a:rect l="0" t="0" r="0" b="0"/>
          <a:pathLst>
            <a:path>
              <a:moveTo>
                <a:pt x="0" y="0"/>
              </a:moveTo>
              <a:lnTo>
                <a:pt x="0" y="83546"/>
              </a:lnTo>
              <a:lnTo>
                <a:pt x="2888315" y="83546"/>
              </a:lnTo>
              <a:lnTo>
                <a:pt x="2888315" y="167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7EEDFA-7D76-43FF-AC94-29AD3D681471}">
      <dsp:nvSpPr>
        <dsp:cNvPr id="0" name=""/>
        <dsp:cNvSpPr/>
      </dsp:nvSpPr>
      <dsp:spPr>
        <a:xfrm>
          <a:off x="4253313" y="1288252"/>
          <a:ext cx="962771" cy="167092"/>
        </a:xfrm>
        <a:custGeom>
          <a:avLst/>
          <a:gdLst/>
          <a:ahLst/>
          <a:cxnLst/>
          <a:rect l="0" t="0" r="0" b="0"/>
          <a:pathLst>
            <a:path>
              <a:moveTo>
                <a:pt x="0" y="0"/>
              </a:moveTo>
              <a:lnTo>
                <a:pt x="0" y="83546"/>
              </a:lnTo>
              <a:lnTo>
                <a:pt x="962771" y="83546"/>
              </a:lnTo>
              <a:lnTo>
                <a:pt x="962771"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4EE682-9705-4F86-87F2-96479BB4CF23}">
      <dsp:nvSpPr>
        <dsp:cNvPr id="0" name=""/>
        <dsp:cNvSpPr/>
      </dsp:nvSpPr>
      <dsp:spPr>
        <a:xfrm>
          <a:off x="4207593" y="1288252"/>
          <a:ext cx="91440" cy="167092"/>
        </a:xfrm>
        <a:custGeom>
          <a:avLst/>
          <a:gdLst/>
          <a:ahLst/>
          <a:cxnLst/>
          <a:rect l="0" t="0" r="0" b="0"/>
          <a:pathLst>
            <a:path>
              <a:moveTo>
                <a:pt x="45720" y="0"/>
              </a:moveTo>
              <a:lnTo>
                <a:pt x="4572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16EB06-2157-456B-957F-C49D7C28B376}">
      <dsp:nvSpPr>
        <dsp:cNvPr id="0" name=""/>
        <dsp:cNvSpPr/>
      </dsp:nvSpPr>
      <dsp:spPr>
        <a:xfrm>
          <a:off x="3290541" y="1288252"/>
          <a:ext cx="962771" cy="167092"/>
        </a:xfrm>
        <a:custGeom>
          <a:avLst/>
          <a:gdLst/>
          <a:ahLst/>
          <a:cxnLst/>
          <a:rect l="0" t="0" r="0" b="0"/>
          <a:pathLst>
            <a:path>
              <a:moveTo>
                <a:pt x="962771" y="0"/>
              </a:moveTo>
              <a:lnTo>
                <a:pt x="962771" y="83546"/>
              </a:lnTo>
              <a:lnTo>
                <a:pt x="0" y="83546"/>
              </a:lnTo>
              <a:lnTo>
                <a:pt x="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F9734-5876-436E-A803-EBD12390F0C8}">
      <dsp:nvSpPr>
        <dsp:cNvPr id="0" name=""/>
        <dsp:cNvSpPr/>
      </dsp:nvSpPr>
      <dsp:spPr>
        <a:xfrm>
          <a:off x="4207593" y="723320"/>
          <a:ext cx="91440" cy="167092"/>
        </a:xfrm>
        <a:custGeom>
          <a:avLst/>
          <a:gdLst/>
          <a:ahLst/>
          <a:cxnLst/>
          <a:rect l="0" t="0" r="0" b="0"/>
          <a:pathLst>
            <a:path>
              <a:moveTo>
                <a:pt x="45720" y="0"/>
              </a:moveTo>
              <a:lnTo>
                <a:pt x="45720" y="167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79B7B-9EFD-4949-9243-AD2F969EFAF9}">
      <dsp:nvSpPr>
        <dsp:cNvPr id="0" name=""/>
        <dsp:cNvSpPr/>
      </dsp:nvSpPr>
      <dsp:spPr>
        <a:xfrm>
          <a:off x="1364998" y="1288252"/>
          <a:ext cx="962771" cy="167092"/>
        </a:xfrm>
        <a:custGeom>
          <a:avLst/>
          <a:gdLst/>
          <a:ahLst/>
          <a:cxnLst/>
          <a:rect l="0" t="0" r="0" b="0"/>
          <a:pathLst>
            <a:path>
              <a:moveTo>
                <a:pt x="0" y="0"/>
              </a:moveTo>
              <a:lnTo>
                <a:pt x="0" y="83546"/>
              </a:lnTo>
              <a:lnTo>
                <a:pt x="962771" y="83546"/>
              </a:lnTo>
              <a:lnTo>
                <a:pt x="962771"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A6EB8-A71D-4444-B940-83DBAAF3A190}">
      <dsp:nvSpPr>
        <dsp:cNvPr id="0" name=""/>
        <dsp:cNvSpPr/>
      </dsp:nvSpPr>
      <dsp:spPr>
        <a:xfrm>
          <a:off x="1319278" y="1288252"/>
          <a:ext cx="91440" cy="167092"/>
        </a:xfrm>
        <a:custGeom>
          <a:avLst/>
          <a:gdLst/>
          <a:ahLst/>
          <a:cxnLst/>
          <a:rect l="0" t="0" r="0" b="0"/>
          <a:pathLst>
            <a:path>
              <a:moveTo>
                <a:pt x="45720" y="0"/>
              </a:moveTo>
              <a:lnTo>
                <a:pt x="4572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368C55-B18A-4473-91F6-17DF04708C3E}">
      <dsp:nvSpPr>
        <dsp:cNvPr id="0" name=""/>
        <dsp:cNvSpPr/>
      </dsp:nvSpPr>
      <dsp:spPr>
        <a:xfrm>
          <a:off x="402226" y="1288252"/>
          <a:ext cx="962771" cy="167092"/>
        </a:xfrm>
        <a:custGeom>
          <a:avLst/>
          <a:gdLst/>
          <a:ahLst/>
          <a:cxnLst/>
          <a:rect l="0" t="0" r="0" b="0"/>
          <a:pathLst>
            <a:path>
              <a:moveTo>
                <a:pt x="962771" y="0"/>
              </a:moveTo>
              <a:lnTo>
                <a:pt x="962771" y="83546"/>
              </a:lnTo>
              <a:lnTo>
                <a:pt x="0" y="83546"/>
              </a:lnTo>
              <a:lnTo>
                <a:pt x="0" y="167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F81CE7-5EAF-4222-85C2-CA9FB863D9C4}">
      <dsp:nvSpPr>
        <dsp:cNvPr id="0" name=""/>
        <dsp:cNvSpPr/>
      </dsp:nvSpPr>
      <dsp:spPr>
        <a:xfrm>
          <a:off x="1364998" y="723320"/>
          <a:ext cx="2888315" cy="167092"/>
        </a:xfrm>
        <a:custGeom>
          <a:avLst/>
          <a:gdLst/>
          <a:ahLst/>
          <a:cxnLst/>
          <a:rect l="0" t="0" r="0" b="0"/>
          <a:pathLst>
            <a:path>
              <a:moveTo>
                <a:pt x="2888315" y="0"/>
              </a:moveTo>
              <a:lnTo>
                <a:pt x="2888315" y="83546"/>
              </a:lnTo>
              <a:lnTo>
                <a:pt x="0" y="83546"/>
              </a:lnTo>
              <a:lnTo>
                <a:pt x="0" y="167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0D3B8B-77DF-40DC-8C6C-1E2B3F380D7E}">
      <dsp:nvSpPr>
        <dsp:cNvPr id="0" name=""/>
        <dsp:cNvSpPr/>
      </dsp:nvSpPr>
      <dsp:spPr>
        <a:xfrm>
          <a:off x="3855473" y="325480"/>
          <a:ext cx="795679" cy="39783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3 Figures</a:t>
          </a:r>
          <a:endParaRPr lang="en-US" sz="1100" kern="1200" dirty="0"/>
        </a:p>
      </dsp:txBody>
      <dsp:txXfrm>
        <a:off x="3855473" y="325480"/>
        <a:ext cx="795679" cy="397839"/>
      </dsp:txXfrm>
    </dsp:sp>
    <dsp:sp modelId="{72B91CF1-7161-4B21-8EF7-A55AFE7AB578}">
      <dsp:nvSpPr>
        <dsp:cNvPr id="0" name=""/>
        <dsp:cNvSpPr/>
      </dsp:nvSpPr>
      <dsp:spPr>
        <a:xfrm>
          <a:off x="967158" y="890412"/>
          <a:ext cx="795679" cy="39783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Rocket Ship</a:t>
          </a:r>
          <a:endParaRPr lang="en-US" sz="1100" kern="1200" dirty="0"/>
        </a:p>
      </dsp:txBody>
      <dsp:txXfrm>
        <a:off x="967158" y="890412"/>
        <a:ext cx="795679" cy="397839"/>
      </dsp:txXfrm>
    </dsp:sp>
    <dsp:sp modelId="{E71D76A0-C923-45D2-899F-8B39C8E69124}">
      <dsp:nvSpPr>
        <dsp:cNvPr id="0" name=""/>
        <dsp:cNvSpPr/>
      </dsp:nvSpPr>
      <dsp:spPr>
        <a:xfrm>
          <a:off x="4387" y="1455344"/>
          <a:ext cx="795679" cy="397839"/>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Triangle</a:t>
          </a:r>
          <a:endParaRPr lang="en-US" sz="1100" kern="1200" dirty="0"/>
        </a:p>
      </dsp:txBody>
      <dsp:txXfrm>
        <a:off x="4387" y="1455344"/>
        <a:ext cx="795679" cy="397839"/>
      </dsp:txXfrm>
    </dsp:sp>
    <dsp:sp modelId="{72F7ABD0-7DE5-4FFF-AF94-0DB673DE9BD7}">
      <dsp:nvSpPr>
        <dsp:cNvPr id="0" name=""/>
        <dsp:cNvSpPr/>
      </dsp:nvSpPr>
      <dsp:spPr>
        <a:xfrm>
          <a:off x="967158" y="1455344"/>
          <a:ext cx="795679" cy="397839"/>
        </a:xfrm>
        <a:prstGeom prst="rect">
          <a:avLst/>
        </a:prstGeom>
        <a:gradFill rotWithShape="0">
          <a:gsLst>
            <a:gs pos="0">
              <a:srgbClr val="5E9EFF"/>
            </a:gs>
            <a:gs pos="39999">
              <a:srgbClr val="85C2FF"/>
            </a:gs>
            <a:gs pos="70000">
              <a:srgbClr val="C4D6EB"/>
            </a:gs>
            <a:gs pos="100000">
              <a:srgbClr val="FFEBFA"/>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Rectangle</a:t>
          </a:r>
          <a:endParaRPr lang="en-US" sz="1100" kern="1200" dirty="0"/>
        </a:p>
      </dsp:txBody>
      <dsp:txXfrm>
        <a:off x="967158" y="1455344"/>
        <a:ext cx="795679" cy="397839"/>
      </dsp:txXfrm>
    </dsp:sp>
    <dsp:sp modelId="{0899E656-3DAA-4E2E-8046-738799664983}">
      <dsp:nvSpPr>
        <dsp:cNvPr id="0" name=""/>
        <dsp:cNvSpPr/>
      </dsp:nvSpPr>
      <dsp:spPr>
        <a:xfrm>
          <a:off x="1929930" y="1455344"/>
          <a:ext cx="795679" cy="397839"/>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Inverted V</a:t>
          </a:r>
          <a:endParaRPr lang="en-US" sz="1100" kern="1200" dirty="0"/>
        </a:p>
      </dsp:txBody>
      <dsp:txXfrm>
        <a:off x="1929930" y="1455344"/>
        <a:ext cx="795679" cy="397839"/>
      </dsp:txXfrm>
    </dsp:sp>
    <dsp:sp modelId="{667CB6C0-6565-4AD5-813A-D534ABD39159}">
      <dsp:nvSpPr>
        <dsp:cNvPr id="0" name=""/>
        <dsp:cNvSpPr/>
      </dsp:nvSpPr>
      <dsp:spPr>
        <a:xfrm>
          <a:off x="3855473" y="890412"/>
          <a:ext cx="795679" cy="39783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Male Stick Figure</a:t>
          </a:r>
          <a:endParaRPr lang="en-US" sz="1100" kern="1200" dirty="0"/>
        </a:p>
      </dsp:txBody>
      <dsp:txXfrm>
        <a:off x="3855473" y="890412"/>
        <a:ext cx="795679" cy="397839"/>
      </dsp:txXfrm>
    </dsp:sp>
    <dsp:sp modelId="{B217E01A-AEA5-4335-9F18-1A7C6761C7D6}">
      <dsp:nvSpPr>
        <dsp:cNvPr id="0" name=""/>
        <dsp:cNvSpPr/>
      </dsp:nvSpPr>
      <dsp:spPr>
        <a:xfrm>
          <a:off x="2892702" y="1455344"/>
          <a:ext cx="795679" cy="397839"/>
        </a:xfrm>
        <a:prstGeom prst="rect">
          <a:avLst/>
        </a:prstGeom>
        <a:gradFill rotWithShape="0">
          <a:gsLst>
            <a:gs pos="0">
              <a:srgbClr val="DDEBCF"/>
            </a:gs>
            <a:gs pos="50000">
              <a:srgbClr val="9CB86E"/>
            </a:gs>
            <a:gs pos="100000">
              <a:srgbClr val="156B13"/>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Circle</a:t>
          </a:r>
          <a:endParaRPr lang="en-US" sz="1100" kern="1200" dirty="0"/>
        </a:p>
      </dsp:txBody>
      <dsp:txXfrm>
        <a:off x="2892702" y="1455344"/>
        <a:ext cx="795679" cy="397839"/>
      </dsp:txXfrm>
    </dsp:sp>
    <dsp:sp modelId="{20C88D64-9383-49FD-8BB7-6C7920D27996}">
      <dsp:nvSpPr>
        <dsp:cNvPr id="0" name=""/>
        <dsp:cNvSpPr/>
      </dsp:nvSpPr>
      <dsp:spPr>
        <a:xfrm>
          <a:off x="3855473" y="1455344"/>
          <a:ext cx="795679" cy="397839"/>
        </a:xfrm>
        <a:prstGeom prst="rect">
          <a:avLst/>
        </a:prstGeom>
        <a:gradFill rotWithShape="0">
          <a:gsLst>
            <a:gs pos="0">
              <a:srgbClr val="5E9EFF"/>
            </a:gs>
            <a:gs pos="39999">
              <a:srgbClr val="85C2FF"/>
            </a:gs>
            <a:gs pos="70000">
              <a:srgbClr val="C4D6EB"/>
            </a:gs>
            <a:gs pos="100000">
              <a:srgbClr val="FFEBFA"/>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Rectangle</a:t>
          </a:r>
          <a:endParaRPr lang="en-US" sz="1100" kern="1200" dirty="0"/>
        </a:p>
      </dsp:txBody>
      <dsp:txXfrm>
        <a:off x="3855473" y="1455344"/>
        <a:ext cx="795679" cy="397839"/>
      </dsp:txXfrm>
    </dsp:sp>
    <dsp:sp modelId="{8D3692A3-7C3F-41F9-9536-4075DABC9DDB}">
      <dsp:nvSpPr>
        <dsp:cNvPr id="0" name=""/>
        <dsp:cNvSpPr/>
      </dsp:nvSpPr>
      <dsp:spPr>
        <a:xfrm>
          <a:off x="4818245" y="1455344"/>
          <a:ext cx="795679" cy="397839"/>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Inverted V</a:t>
          </a:r>
          <a:endParaRPr lang="en-US" sz="1100" kern="1200" dirty="0"/>
        </a:p>
      </dsp:txBody>
      <dsp:txXfrm>
        <a:off x="4818245" y="1455344"/>
        <a:ext cx="795679" cy="397839"/>
      </dsp:txXfrm>
    </dsp:sp>
    <dsp:sp modelId="{D9E07E61-3F72-4B59-9172-EB9CEF90BD8C}">
      <dsp:nvSpPr>
        <dsp:cNvPr id="0" name=""/>
        <dsp:cNvSpPr/>
      </dsp:nvSpPr>
      <dsp:spPr>
        <a:xfrm>
          <a:off x="6743788" y="890412"/>
          <a:ext cx="795679" cy="39783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Female Stick Figure</a:t>
          </a:r>
          <a:endParaRPr lang="en-US" sz="1100" kern="1200" dirty="0">
            <a:solidFill>
              <a:srgbClr val="FF0000"/>
            </a:solidFill>
          </a:endParaRPr>
        </a:p>
      </dsp:txBody>
      <dsp:txXfrm>
        <a:off x="6743788" y="890412"/>
        <a:ext cx="795679" cy="397839"/>
      </dsp:txXfrm>
    </dsp:sp>
    <dsp:sp modelId="{C4110DA1-8F2D-4D47-8B4E-6A26CEFCE751}">
      <dsp:nvSpPr>
        <dsp:cNvPr id="0" name=""/>
        <dsp:cNvSpPr/>
      </dsp:nvSpPr>
      <dsp:spPr>
        <a:xfrm>
          <a:off x="5781017" y="1455344"/>
          <a:ext cx="795679" cy="397839"/>
        </a:xfrm>
        <a:prstGeom prst="rect">
          <a:avLst/>
        </a:prstGeom>
        <a:gradFill rotWithShape="0">
          <a:gsLst>
            <a:gs pos="0">
              <a:srgbClr val="DDEBCF"/>
            </a:gs>
            <a:gs pos="50000">
              <a:srgbClr val="9CB86E"/>
            </a:gs>
            <a:gs pos="100000">
              <a:srgbClr val="156B13"/>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Circle</a:t>
          </a:r>
          <a:endParaRPr lang="en-US" sz="1100" kern="1200" dirty="0"/>
        </a:p>
      </dsp:txBody>
      <dsp:txXfrm>
        <a:off x="5781017" y="1455344"/>
        <a:ext cx="795679" cy="397839"/>
      </dsp:txXfrm>
    </dsp:sp>
    <dsp:sp modelId="{A896CA11-1BA3-4CD3-A263-EB01A713F19B}">
      <dsp:nvSpPr>
        <dsp:cNvPr id="0" name=""/>
        <dsp:cNvSpPr/>
      </dsp:nvSpPr>
      <dsp:spPr>
        <a:xfrm>
          <a:off x="6743788" y="1455344"/>
          <a:ext cx="795679" cy="397839"/>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Triangle</a:t>
          </a:r>
          <a:endParaRPr lang="en-US" sz="1100" kern="1200" dirty="0"/>
        </a:p>
      </dsp:txBody>
      <dsp:txXfrm>
        <a:off x="6743788" y="1455344"/>
        <a:ext cx="795679" cy="397839"/>
      </dsp:txXfrm>
    </dsp:sp>
    <dsp:sp modelId="{4DB9D100-0B2A-4E28-BED4-B0A7DEDF6428}">
      <dsp:nvSpPr>
        <dsp:cNvPr id="0" name=""/>
        <dsp:cNvSpPr/>
      </dsp:nvSpPr>
      <dsp:spPr>
        <a:xfrm>
          <a:off x="7706560" y="1455344"/>
          <a:ext cx="795679" cy="397839"/>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Draw Inverted V</a:t>
          </a:r>
          <a:endParaRPr lang="en-US" sz="1100" kern="1200" dirty="0"/>
        </a:p>
      </dsp:txBody>
      <dsp:txXfrm>
        <a:off x="7706560" y="1455344"/>
        <a:ext cx="795679" cy="39783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4:01:35.650"/>
    </inkml:context>
    <inkml:brush xml:id="br0">
      <inkml:brushProperty name="width" value="0.05292" units="cm"/>
      <inkml:brushProperty name="height" value="0.05292" units="cm"/>
      <inkml:brushProperty name="color" value="#FF0000"/>
    </inkml:brush>
  </inkml:definitions>
  <inkml:trace contextRef="#ctx0" brushRef="#br0">13271 16148 0,'0'-25'16,"0"0"125,0 50 171,0 0-296,0 0-1,0-1 1,0 26 0,0 0-16,0-26 265,25-24-249,24 0 15,1 0-15,-25 0-1,24 0 1,-24 0 0,25 0-16,-25 0 15,24 0 1,-24 0-1,25 0 1,-1 0 0,100-24-16,-99 24 15,24 0 1,0 0 0,26-25-1,-26 25 1,0-25-1,1 25-15,-1 0 16,1 0 0,-26 0-1,26 0 1,-50 0 0,-1-25 15,1 25 219,50-25-235,-1 25 1,0-24 0,-24 24-1,0 0-15,-1 0 16,1 0 0,-1 0-1,1 0 1,24 0-1,-49 0 1,25 0 0,74 0-16,-50 0 15,1 0 1,24 0 0,-25 0-1,26 24 1,-26-24-1,25 0-15,-49 0 16,24 25 0,100-25-1,-125 0 1,1 0 0,24 0-1,1 25 1,49-25-1,-74 0-15,-1 25 16,1-25 0,-1 25-1,1-25 1,-25 0 0,24 0-1,26 0-15,-26 0 16,75 24-1,-49-24 1,-26 25 0,1-25-1,0 0-15,-1 0 16,-24 0 0,0 0-1,25 25 1,-1-25-1,-24 0 17,0 0-1,0 0 0,24 0 16,-24 0-31,0 0-16,0 0 15,-1 0 1,1 0 0,0 0-1,0 0 16,0 0 1,-1 0 15,1 0-32,0-25 1,-25 0 390,0 1-297,0-1-77,25 0-1,-25 0-15,0 0-1,25-24 16,-25 24-15,0 0 31,0 0-47,0 1 47,0-1-32,0-25 32,0 25-31,24 25 15,-24-24-15,0-1 15,0 0 172</inkml:trace>
  <inkml:trace contextRef="#ctx0" brushRef="#br0" timeOffset="5189.7766">8955 15007 0,'0'0'0,"25"0"94,24 0-79,1 0 1,-1 0-16,-24 0 15,50 0 1,-1 0 0,224 0-1,-174 0 1,0 0 0,25 0-16,-25 0 15,24 0 1,-48 0-1,-1 0 1,-25-25 0,1 25-1,-26 0-15,26 0 16,49 0 0,-50 0-1,-49 0 1,49 0-1,-49 0 1,0 0 0,0 0-1,0 0-15,-1 0 16,1 0 15,0 0 0,0 0-15,0 0-16,-1 0 16,26 0-1,0 0 17</inkml:trace>
  <inkml:trace contextRef="#ctx0" brushRef="#br0" timeOffset="8154.0906">20638 15032 0,'0'0'0,"25"0"312,-1 0-46,26 0-251,0 0 1,-1 0-16,1 0 16,24-25-1,1 25 1,-1 0-16,1 0 15,-26 0 1,26 0 0,-26 0-16,26 0 15,-26-25 1,-24 25 0,25 0-1,-1 0-15,26 0 16,-1 0-1,-24 0 1,-1 0 0,1 0-16,-1 0 15,1 0 1,0 0 0,24-25-16,1 25 15,-1 0 1,25 0-1,-24 0 1,-1 0-16,-24 0 16,24 0-1,-24 0 1,-1 0 0,1 0-16,-25 0 15,24 0 1,1 0-1,-1 0-15,1 0 16,-25 0 0,25 0-1,24 0-15,-24 0 16,-1 0 0,1 0-1,-1 0 1,1 0-1,24 25 1,26-25 0,-76 0 15,1 0-15,25 0 77,-25 0-77,-1 0 0,1 0 15,0 0 16</inkml:trace>
  <inkml:trace contextRef="#ctx0" brushRef="#br0" timeOffset="19017.9606">9153 15131 0,'25'0'94,"0"0"-79,24 0 1,1 0-1,25 0-15,-1 0 16,25 0 0,-24-25-1,-1 25 1,25 0 0,-24-25-16,-1 25 15,-24 0 1,24 0-1,-24 0 1,49 0 0,-50 0-1,-24 0-15,25 0 16,-25 0 0,24 0-1,-24 0 16,0 0 1,25 0-32,-26 0 15,1 0 1,0 0 0</inkml:trace>
  <inkml:trace contextRef="#ctx0" brushRef="#br0" timeOffset="21480.0966">20712 15156 0,'174'0'141,"-100"0"-126,26 0 1,-1 0-1,0 0 1,25 0-16,0 0 16,-25 0-1,-24 0 1,-1 0 0,-24 0-1,49 0-15,-74 0 16,-1 0-1,26 0 1,0 0 0,-25 0-1,24 0 1,26 0 0,-26 0-16,1 0 15,24 0 1,-24 0-1,74 0 1,-75 0-16,1 0 31,24 0-15,-24 0-16,49 0 16,-49 0-1,-1 0 1,1 0-1,0 0 1,-25 0 0,-1 0-1,26 0-15,-25 0 16,0 0 0,-1 0-1,1 0 1,25-25-16</inkml:trace>
  <inkml:trace contextRef="#ctx0" brushRef="#br0" timeOffset="104974.7991">21010 15156 0,'25'0'110,"248"-25"-95,-125 25 1,1 0-16,25-25 15,-75 25 1,25 0 0,-25 0-1,25 0 1,-24 0-16,-26 0 16,0 0-1,1 25 1,-26-25-16,1 0 15,0 0 1,-1 0 0,1 0-1</inkml:trace>
  <inkml:trace contextRef="#ctx0" brushRef="#br0" timeOffset="106484.4833">8831 15106 0,'49'0'15,"-24"0"1,50 0-16,-51 0 16,26 0-1,0 0 1,24 0-16,0 0 15,-24 0 1,25 0 0,-1 0-1,-24 0 1,24 0 0,0 0-1,1 0-15,-1 0 16,125 0-1,-125 0 1,-24 0 0,24-25-1,-24 25-15,-1 0 16,1-25 0,0 25-1,-26-24 1,26 24-16,24 0 15,-24 0 1,0-25 0,-1 25-1,1-25-15,24 25 16,1-25 0,-26 25-1,1 0 1,-25 0-16,-1 0 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4:06:44.671"/>
    </inkml:context>
    <inkml:brush xml:id="br0">
      <inkml:brushProperty name="width" value="0.05292" units="cm"/>
      <inkml:brushProperty name="height" value="0.05292" units="cm"/>
      <inkml:brushProperty name="color" value="#FF0000"/>
    </inkml:brush>
  </inkml:definitions>
  <inkml:trace contextRef="#ctx0" brushRef="#br0">1216 12378 0,'25'0'157,"-1"0"-142,1 0 1,0 0 0,25 0-1,-26 0-15,26 0 16,-25 0-1,0 0 1,-1 0 15,1 0 1,-50 0 124,1 0-156,-1 0 15,0 0 1,-25 0 0,1 0-1,24 0 1,0 0 15,0 0-31,1 0 47,-1 0-16,0 0 1,0 0-17,0 24 16,1-24 16,24 50 78,0-25-109,-25 49 0,25-24-1,0 49 1,0 0-1,0 0 1,0 25 0,0 0-1,0 1-15,74 321 16,-74-272 0,25-75-1,-25-25 1,0-24-1,0-25-15,0 24 16,0 1 234,-50 248-250,26-100 16,-1-24-1,-25-1 1,25 26 0,1-1-1,-1-24 1,25 198-1,0-273 1,0 0 0,0-24-1,0-1-15,0 25 16,-25-24 0,25-1-1,0 25 1,0-49-1,0 0 1,0-1 0,0-24-1,0 74-15,0-74 32,0 0-17,0 0 1,0 24 15,25 100-15,-25-124-16,0 24 15,0-24 1,0 0 0,0 0-1,25 0 1,-25 24-1,24-49 17,26 0 202,0 0-234,24 0 16,0 0-1,1 0 1,-1 0-16,1 0 16,-1 0-1,-24 0 1,24 0-1,-24 0 1,-26 0 0,1 0-16,0 0 15,0 0 1,0 0 0,-25-25 343</inkml:trace>
  <inkml:trace contextRef="#ctx0" brushRef="#br0" timeOffset="13897.529">6053 10195 0,'24'0'188,"26"0"-173,-25 0 1,0 0 0,49-25-1,-24 25-15,-1 0 16,-24-25-1,25 25 1,-1 0 0,-24 0-1,25 0-15,-25 0 16,24 0 0,50 0-1,-74 0 1,25 0-1,-25 0 1,24 0 0,1 0-16,-25 0 15,49 0 1,-49-25 0,24 25-1,-24 0-15,0 0 16,25 0-1,-25 0 1,-1 0 0,26 0-1,49 0 1,-49 0 0,-1 0-1,26 0 1,-1 0-1,-24 0-15,-1 0 16,-24 0 0,25 0-1,-1 0-15,1 0 16,0 0 0,-1 0-1,-24 0 1,25 0-16,-26 0 15,26 0 1,-25 0 0,0 0 15,124 25 297,-75-25-312,25 0-16,0 0 15,1 0 1,-1 25 0,0-25-1,-25 0 1,1 0-1,74 0-15,-125 0 16,26 0 0,-25 0-1,25 25 1,-26-25 0,1 0-1,0 0 1,25 0-1,24 0 1,-49 0 0,0 0-1,-1 0 1,1 0 15,0 0 0,0 0 1,0 0-17</inkml:trace>
  <inkml:trace contextRef="#ctx0" brushRef="#br0" timeOffset="29731.8913">14734 1786 0,'0'25'250,"0"24"-250,0 26 16,0-1 0,0 100-1,25-75 1,-25 0-16,0 75 16,25 0-1,-25-1 1,0-24-1,0 0-15,0-50 16,0 0 0,0-24-1,0-1-15,0 25 16,0 1 0,0-1-1,0-25 1,0 1-16,0-26 15,0 26 1,0-1 0,0-49-1,0 49-15,0 1 16,0-1 0,25 50-1,-25-50-15,0 26 16,0-26-1,25 1 1,-25-1 0,24 0-1,1 1 1,0 49 0,-25-25-16,25 25 15,0 124 1,-25-174-1,0-24 1,0 25 0,0-26-1,0 1 1,24-1-16,-24 26 16,25 148-1,0-124 1,0-24-1,-25-26 1,0-24-16,0 49 234,0-24-218,0 24 0,0 1-1,0 24 1,0-49-16,0 24 16,0-24-1,0 24 1,0-49-1,0 99 1,0-74 0,0 24-16,0-24 15,0-26 1,0 1 0,0 0-1,0 0 16,0 0-15</inkml:trace>
  <inkml:trace contextRef="#ctx0" brushRef="#br0" timeOffset="33246.8473">15429 1240 0,'0'25'187,"0"25"-171,0-26-16,0 26 16,0 0-1,0-26 1,0 26 0,0-25-16,0 24 15,0 1 1,0-25-1,0 0 1,25 24 0,-1-24-1,1-25 1,50 0 0,-26 0-16,-24 0 15,25-25 1,-1 1-1,-24-1 1,0 0 0,0 0-1,-25 0 1,25 0 0,24 1-16,-49-1 15,0 0 1,0 0 78,-25-24-79,1 49 1,24-25-1,-25 25 32,0 0-15,0 25-17,25 24 1,-25-24 15,25 0-31,0 0 16,0-1 15,0 1-15,0 0-1,0 0 1,0 0-1,25 0 1,50 24 15,24-49 1,-50 0-32,-24 0 15,0 0 1,49-49-1,-24-1-15,24-25 16,-24-24 0,24-50 15,-74 75-31,0 49 16,0-24 30,0 24-14,0 0-17,-24-25 17,-1 50-17,0-24 1,0 24-16,-24 0 62,24 0-46,0 0 0,0 0 15,25 24 16,-25-24-32,25 25 1,0 0 0,0 0-16,0 24 15,0-24 1,0 25-1,0-25-15,25 24 32,0-24-32,0 0 15,0 0 1,-1-1-16,26 26 16,-25-50-1,24 50 1,1-26-1,-25 26-15,0-50 32,-1 0-32,-24 25 15,25-25-15,-25 25 63,25-25-32</inkml:trace>
  <inkml:trace contextRef="#ctx0" brushRef="#br0" timeOffset="34247.9865">16099 1389 0,'24'0'62,"51"0"-46,49-25-1,0 25 1,-50 0-16,-24 0 16,-25-25-1,-1 25 1</inkml:trace>
  <inkml:trace contextRef="#ctx0" brushRef="#br0" timeOffset="35752.701">17240 1042 0,'0'25'141,"0"24"-141,0 1 16,0-1-1,0 26 1,0-1-16,0 1 16,0 24-1,24-25 1,26 26-1,-25-26-15,24 75 16,-24 0 15,0-100-15,-25-24 0,0 0-16,0 0 31,-25-25 31,-24-25-46,24-50-16,-25 51 16,25-1-1,1 0-15,24 0 16,0 0 15,-25-24-15,25-1-16,0 25 15,0 1 1,0-26 0,0 25-1,0 0-15,0-24 16,0 24-1,25-25 1,-1 25 0,26 1-1,-50-1 1,50 0 0,-26 25-1,1 0 16,-25-25-15</inkml:trace>
  <inkml:trace contextRef="#ctx0" brushRef="#br0" timeOffset="36949.8186">17636 1067 0,'0'0'0,"0"-25"0,25 25 15,0-25 16,-50 50 157,25 0-172,-25-1-1,25 1-15,-24 25 16,-1-25-1,25-1 1,0 26 0,-25-50-16,25 25 15,0 0 17,0-1-32,0 1 15,0 0 1,0 25 15,0-26-15,0 1-1,0 0 1,25 0-16,0 24 31,-1-49-15,-24 25-1,25-25-15,25 50 32,-25-25-1,0-25-31,-1 25 16,1-1 15</inkml:trace>
  <inkml:trace contextRef="#ctx0" brushRef="#br0" timeOffset="37926.4836">17785 1339 0,'0'-24'31,"-24"-1"-31,48 25 187,1 0-155,50 49-32,-51-49 0,26 50 15,-25-25 1,0-25-1,-25 25 1</inkml:trace>
  <inkml:trace contextRef="#ctx0" brushRef="#br0" timeOffset="38988.4144">18009 1240 0,'-25'0'141,"0"25"-126,25 0 1,-25-25-1,25 25 1,-25-25 0,25 24-16,-24-24 15,-1 25 17,25 0-32,-25 0 31,0-25 0,25 25-31</inkml:trace>
  <inkml:trace contextRef="#ctx0" brushRef="#br0" timeOffset="40148.4775">18058 1017 0,'25'0'47,"-25"25"-32,25-25 1,0 49-1,-1-24 1,1 25-16,0 24 16,-25 1-1,0-26 1,25 1-16,-25-1 16,0 26-1,0-1 1,0-24-1,0 24-15,-25-24 16,0-25 0,25 0-1,-25-1 1</inkml:trace>
  <inkml:trace contextRef="#ctx0" brushRef="#br0" timeOffset="41127.4653">18554 1364 0,'75'-25'172,"-1"25"-157,-24 0 1,-1 0-1,-24 0-15,25-24 16</inkml:trace>
  <inkml:trace contextRef="#ctx0" brushRef="#br0" timeOffset="42349.4536">18604 1513 0,'49'-25'110,"-24"25"-95,0 0 1,0 0-1,0 0 48,-1 0 46,26-25-31</inkml:trace>
  <inkml:trace contextRef="#ctx0" brushRef="#br0" timeOffset="43350.7663">19125 1116 0,'0'25'31,"0"0"-15,0 49-16,0 1 16,0-1-1,0 0 1,0-24-16,0-25 16,0 0-1,0-1 1,0 1 15</inkml:trace>
  <inkml:trace contextRef="#ctx0" brushRef="#br0" timeOffset="44987.2266">19497 1290 0,'25'0'32,"-25"-25"-17,-25 50 95,0 0-95,0 24 1,0-24 0,1 0-1,24 0-15,-25-1 16,25-48 171,0-26-171,0 25 0,0-24-1,0 24 1,0 0-1,0 0 17,0 50 186,0 25-202,0-26 0,25 26-16,-1-25 15,-24 0 17,0-1 14,25-24-14,-25 25 46</inkml:trace>
  <inkml:trace contextRef="#ctx0" brushRef="#br0" timeOffset="46257.4111">19398 1315 0,'74'0'297,"-49"0"-281,0 0 15,-1 0-16,-24 24 1</inkml:trace>
  <inkml:trace contextRef="#ctx0" brushRef="#br0" timeOffset="47516.6008">19720 1315 0,'0'-25'0,"0"0"31,0 0 0,0 0 1,25 1-1,-25-1-16,25 25 1,-1 0 0,1 0 31,0 0-16,-25 25 0,25-25-15,-25 24-1,0 1 1,0 0-16,0 0 31,0 0-15,0-1-16,0 1 15,-25 50 1,-25-51 0,50 1-1,-49 25-15,24-25 32,75-25 93,24 0-125,-49 0 15,25 0 1,-26 0-1,1 0 1</inkml:trace>
  <inkml:trace contextRef="#ctx0" brushRef="#br0" timeOffset="49678.4718">20489 1191 0,'-50'49'16,"1"-24"-1,-1 49 1,1-49-1,-1 0 1,25-25 0,25-25 109,0-24-110,0-1-15,0 25 16,25 0 0,-25-24-1,25 49 1,-25-25-16,0 75 234,25-1-218,-1 1-1,-24 24 1,0-49 0,0 0 31,0-50 187,-24 0-203,-1 0-15,0 25-1,0-24 17,0 24 30,25-25-31,-24 25 16,48 0 188,26 0-220,0 0-15,-1 0 16,1 25 0,-25-25-1,-25 24-15,24-24 31,1 0 79,-25 25-95,25 0 1</inkml:trace>
  <inkml:trace contextRef="#ctx0" brushRef="#br0" timeOffset="51241.4652">20737 1166 0,'0'-25'78,"25"0"-63,0 0 1,-1 25 15,1 0-15,-25 25 46,0 0-30,0 0-17,0 0-15,0-1 31,0 1 16,-25 0 0,50-25 141,0 0-157,0 0 16,-25 25-16,0 0 0,25-25-31,-25 24 16,0 1 0,0 0-1,0 0 1,0 0-1,0-1 17,0 1-17,-25-25 1,-25 0 15,25 25-31,1-25 16,-1 0-1,-25 0 1,25 0 0,1 0-1,24-74 1</inkml:trace>
  <inkml:trace contextRef="#ctx0" brushRef="#br0" timeOffset="53690.5959">21159 1141 0,'0'50'62,"0"-26"-46,-25 26-1,25-25-15,-25 0 16,0-1 0,25 1-1,-24 0-15,24-50 141,0 0-110,0-24-31,0-1 16,0 1-1,0-1 1,-25 25 0,25 0-1,-25 25 63,25 25 94,25 0-156,0 25-16,-1-1 16,1-24-1,-25 0 1,25 0-16,-25-1 187,25-24-155,-25 25-17,0 0 48,25 0 30,-25-50 64,0 0-142,-25 25 17,25-25 14,-25 25 1,25-24-31,-25 24 0,0 0-1,1-25 32,-1 25 0,74-25 125,1 25-157,-25 0 1,0 0 0,-1 0-16,-24-25 15,25 25 1,-25-25 62</inkml:trace>
  <inkml:trace contextRef="#ctx0" brushRef="#br0" timeOffset="54250.8697">21481 1315 0</inkml:trace>
  <inkml:trace contextRef="#ctx0" brushRef="#br0" timeOffset="54596.6768">21804 1339 0</inkml:trace>
  <inkml:trace contextRef="#ctx0" brushRef="#br0" timeOffset="55036.3638">22151 1364 0</inkml:trace>
  <inkml:trace contextRef="#ctx0" brushRef="#br0" timeOffset="57331.5277">22647 1116 0,'-25'99'78,"0"-74"-62,1 0 0,-1 0-16,25 0 31,0-50 125,0-25-140,0 1-1,0 24-15,0 0 16,0 0 0,0 0 15,-25 25-16,25-24 17,0 48 124,0 1-156,50 25 16,-50-1-1,24-24 1,1 0-1,-25 0 32,0 0-47,0-1 16,25-24 0,-25 25 15,0-50 203,-25 25-218,0 0-1,25-24-15,0-1 94,-24 25-78,-1 0 31,0-25-32,0 25 1,0 0 46,50 0 63,50 0-109,-51 0 0,1 0-16,0 0 15,25 0 1</inkml:trace>
  <inkml:trace contextRef="#ctx0" brushRef="#br0" timeOffset="71375.906">22870 1067 0,'-25'0'31,"25"-25"-15,25 25 93,25 49-93,99 125-1,-75-124-15,-49-26 16,0 26-1,24-25 1,-49 0 0,25-25-16,-25 24 15,25 1 1</inkml:trace>
  <inkml:trace contextRef="#ctx0" brushRef="#br0" timeOffset="72640.6916">23193 1042 0,'-25'25'140,"25"-1"-140,-99 100 16,49-24-1,25-51 1,-24 26 0,49-51-16,-25 51 15,0-75 1,25 25 15,-25-25 110,25 24-110,0 1-15</inkml:trace>
  <inkml:trace contextRef="#ctx0" brushRef="#br0" timeOffset="74718.7875">15379 3249 0,'50'-24'109,"-1"24"-109,26-25 16,24 25-1,0-25 1,-49 25-16,-50-25 16,25 25-1,-50 0 235,0 25-234,0-25-1</inkml:trace>
  <inkml:trace contextRef="#ctx0" brushRef="#br0" timeOffset="75480.2922">15602 3225 0,'0'24'125,"0"51"-109,0-50-1,0 74 1,0-74-1,0-1 1,0 1 15,0 0 16</inkml:trace>
  <inkml:trace contextRef="#ctx0" brushRef="#br0" timeOffset="78323.6569">15950 3101 0,'0'24'15,"25"1"1,-25 0 0,0 25-1,0-1-15,0-24 16,0 0-1,0 0 1,0-1 15,0 1 1,0 0-1,0 0 188,0 24-204,0-24 79,0-50 62,0 1-140,24-51-1,1 50 1,0 1-16,25-26 31,-50 25-31,0 0 16,24 25 0,1-24-1,25 24 16,-25 0-15,-1 0 0,1 0-1,-25 24 32,0 1-31,0 74-1,0-49 1,0-25 0,0 0-1,0-1 1,25-24 15,0 0 47,0 0-62,-1 0 0,1 0-1,0 0 16,0 0-31,-25-24 47,0-1-47,25 25 32,-25-25-32,0 0 31,0 0 16,0 1-16,0-1 47,0 0-31,-50 25 203,25 0-234,25 25 30,0 0 33,0-1-64,0 1 1,0 0-1,0 0-15,0 0 47,25-25-15,0 0-17,0 0-15,24 0 16,-24 0-1,0 0-15,0 0 16,-1 0 15</inkml:trace>
  <inkml:trace contextRef="#ctx0" brushRef="#br0" timeOffset="79510.7068">16619 3299 0,'25'25'94,"0"49"-78,-25-49-1,25 0 16,-25-75 188,0 1-219,25-1 16,-25 25-1,25 0 1,-25 1 0,24 24-1,1 0 32,0 0-16,0 0-15,0 49 15,-1-24-15,-24 0 0,0 0-16,0-1 31,25-24 47</inkml:trace>
  <inkml:trace contextRef="#ctx0" brushRef="#br0" timeOffset="83330.8532">18108 2853 0,'0'49'125,"0"-24"-110,0 25 1,0-26 0,0 26-1,0-25 1,0 0 15,-25-25 0,25-25 79,0 0-95,0 0 1,-25 0 0,25 1-1,0-1 32,0 0-31,0 0-1,0 0-15,25 25 344,0 0-328,49 75-1,-49-50 1,0-1 0,0-24 140,-25 25-140,0 0 109,24-25-110,-24 25 32,25-50 297,-25 0-329,0-24-15,0 24 16,0 0 47,25 25-48,-25-25-15,0 0 94,0 1-63,0-1-15,0 0-1,0 0 17,0 0-32,0 1 31,0-1 0</inkml:trace>
  <inkml:trace contextRef="#ctx0" brushRef="#br0" timeOffset="84888.3826">18653 3150 0,'25'0'16,"-50"0"187,-24 0-187,24 0-1,0 0 1,0 0 0,1 0 15,24 25-15,-25 0-1,25 24-15,-25-24 16,0 0-1,25 25 1,0-26 0,-25 51-1,25-50-15,0 24 16,0-24 15,0 25-15,50-1-1,-25-24 1,0 0 0,49 0-1,-49-25 1,0 0-16,-1 0 31,1 0-15,0 0-1,0 0 1,0 0 0</inkml:trace>
  <inkml:trace contextRef="#ctx0" brushRef="#br0" timeOffset="87194.5225">18877 3621 0,'0'25'15,"25"25"1,-25 24-1,0-49 1,0 0 0,0 0 15,0 0 0,0-75 204,0 25-220,0 0 1,0 1-1,0-1 1,0 0 15,0 0 16,0 0-16,49 25 94,-24 0-93,0 0-17,-25 25 157,0 0-78,0 0-32,-25-25-62,25 25 47,-25-25-15,0 0 93,1 24-110,24 1 235,24 0-234,1-25-16,0 0 47,0 25-47,0-25 62,-25 25-15,24-25-31</inkml:trace>
  <inkml:trace contextRef="#ctx0" brushRef="#br0" timeOffset="88154.6505">19398 3349 0,'74'0'94,"-24"0"-78,24 0-16,25 0 15,50 0 1,-99 0-1</inkml:trace>
  <inkml:trace contextRef="#ctx0" brushRef="#br0" timeOffset="89087.6539">19398 3597 0,'49'0'109,"1"0"-93,-1 0-1,1 0 1,0 0 0,49 0-1,-74 0-15</inkml:trace>
  <inkml:trace contextRef="#ctx0" brushRef="#br0" timeOffset="91176.7827">20836 2406 0,'0'25'172,"-25"-25"-157,25 25 16,0-1 1,0 76-32,0-26 15,0-24 1,0-1 0,0 1-16,0-25 15,0 0 1,0 24 15,0 1 0,-24-25-15,24-1 0,0 1 15,0 0-31,-25 0 31,-25-25 78,25 0-62,25-25 31,0 0-62,0 0 0,0 1-1,0-1 17,0 0-17,0 0 1,0 0 15,0 1-15,0-1-1,50 0 1,-25 0-16,24 0 16,-24 1-1,0 24 1,0-25-1,-25 0-15,25 25 94,0 0-63,-1 0 1</inkml:trace>
  <inkml:trace contextRef="#ctx0" brushRef="#br0" timeOffset="93002.2834">21283 2307 0,'25'0'15,"-50"0"235,0 25-203,25-1-16,-25-24-31,25 25 32,-25 0-17,25 0 16,-24 0-15,24-1 31,0 1-47,-25 0 31,25 0-15,-25 24-1,25-24 1,0 0 0,0 0-1,0 0-15,0 0 16,0-1 15,0 1-15,0 0-1,0 0-15,0 0 32,0-1-17,0 26 32,0-25-31,25-25 15,-25 25-15,25-25-1,24 24 17,-24 1-17,0-25 16,0 0 110</inkml:trace>
  <inkml:trace contextRef="#ctx0" brushRef="#br0" timeOffset="96015.696">21456 2505 0,'0'-25'0,"0"50"219,0 0-204,0 0 1,0 24 0,0-24-1,0 0 1,0 0 0,0 0-1,0 0 32,0-1-16,0 1-15,-24-25 156,24-25-94,0 1-62,0-1 15,0 0 0,0 0 0,0 0-15,0 0 31,0-24-32,0 24 32,24 25-31,-24-25 0,0 0 15,0 1-16,25-1 1,0 25 250,0 0-235,0 0-15,-25 25-1,24-25 1,-24 24-1,0 1 1,25-25 0,-25 25-1,25-25 1,0 50 0,0-1-16,-1-24 31,-24 0 0,25 0 0,-25 24-31,25-49 16,-25 25 15,25-25-15,-25 25 62,0-50 125,0-24-187,25-26-16,-25 25 31,0 26-31,0-1 16,0 0-1,0 0 1,0 0-16,24 1 15,-24-26 1,0 25 15,0 0 16</inkml:trace>
  <inkml:trace contextRef="#ctx0" brushRef="#br0" timeOffset="97405.2856">21952 2208 0,'25'49'94,"0"-24"-78,-25 0-1,25 0 1,0-1 0,-25 1-1,25 0 1,-25 0-1,0 0 1,0 24 0,0 26-1,0-51 1,0 1 0,0 0 15,0 0 0,0 99-15,-50-50-16,0 1 15,-24-1 1,74-49 0,-50 25-1,25-50 32</inkml:trace>
  <inkml:trace contextRef="#ctx0" brushRef="#br0" timeOffset="98904.8436">20365 3448 0,'25'0'125,"173"0"-109,-74 25 0,50-25-1,-25 0 1,347 0-1,-248 24 1,-50-24-16,1 25 16,-1-25-1,-24 25 1,-1 0 0,-49 0-1,25-1-15,-49-24 16,48 0-1,-24 25 1,248-25 0,-198 25-1,0-25 1,-25 0-16,-1 0 16,-73 0-1,-26 0-15,-24 0 16</inkml:trace>
  <inkml:trace contextRef="#ctx0" brushRef="#br0" timeOffset="100752.1904">20737 3919 0,'0'0'0,"0"-25"31,-25 25 63,0 75-63,25-1-31,0 1 16,-24 73 0,-1-48-1,25-26 1,-25-24-16,25-26 16,-25 51-1,25-1 1,0-49-1,0 0 1,-25 0 0,1-1-16,24 1 31,-25 25-31,0-50 109,0 0-62,25-50-31,0 25 15,0-49-15,0 24-1,25 26-15,-25-26 16,74 25 0,-49 0-1,25-24 1,74-1-1,-75 50 1,-24-25 0,0 25-1,0-24 1</inkml:trace>
  <inkml:trace contextRef="#ctx0" brushRef="#br0" timeOffset="101828.7131">21109 3894 0,'0'25'125,"0"0"-110,-49 0 1,49 24-1,-25-24 1,0 0 0,0 49-1,25-49-15,0 0 16,0 0 0,0 24 15,0-24-16,0 25-15,0-25 16,0-1 0,0 26-1,0 0 1,0-26 0,25 1-1,0 0 1,0 0-1,-25 0 1,49-1 0,1-24 15,-25 25-15</inkml:trace>
  <inkml:trace contextRef="#ctx0" brushRef="#br0" timeOffset="103696.3384">21258 4167 0,'0'25'63,"0"49"-48,0-49 1,0 25-16,0-1 31,0-24 1,0 0-17,0-75 141,0 1-140,0-1 0,0-49-1,0 74-15,0-24 32,0 24-32,25 0 31,-25 0-16,25 0 1,-1 25 15,-24-24-31,25 24 16,25 0 15,-25 0 0,-1 0-15,-24 24 62,0 26-47,0-25 1,0 0-17,0-1 1,-24 1 15,-1-25-15,0 0-1,25 25 1,-25-25 0,0 0 15,1 0-15,-1 0 77,50 25 48,-1 0-125,1-25-16,0 49 15,0-49 1,0 25-1,-25 0-15,24-25 16,1 25 0,0-1 15</inkml:trace>
  <inkml:trace contextRef="#ctx0" brushRef="#br0" timeOffset="104786.3316">21605 3919 0,'25'25'125,"0"25"-109,24 24-1,-24-24 1,0 24-1,25-24-15,-50-26 16,0 76 0,0-76-1,0 51 1,-25-1 0,0-24-1,0-1-15,25-24 16,-25-25-1,25 25 1</inkml:trace>
  <inkml:trace contextRef="#ctx0" brushRef="#br0" timeOffset="107742.1397">22201 4068 0,'0'25'110,"-25"24"-95,-50 26 1,51-50 0,-1-1-1,0-24 1,0 0-1,0 25 64,0-25-33,50 0 126,0-49-156,0 49 0,0-50-1,-25 25 48,0 0-1,0 1-46,0-1-1,0 0 32,25 75 203,-1-1-234,1 26-16,25-1 16,-50-49-1,25 24 1,-1-24-1,-24-50 204,0-24-203,-24 24-1,24-25-15,-25 26 16,-25-26 0,50 25 77,-25 25-30,1-25-32,-1 25-15,0 0 15,0 0 0,0 0 1,0 0 46,50 0 62,25 0-124,-25 0 0,24 0-1,-24 0 1,25 0-1,-50 25 32,25-25-31,-1 0 31,-24 25 0,0-50 281,0-74-313,0 49-15,-24-24 16</inkml:trace>
  <inkml:trace contextRef="#ctx0" brushRef="#br0" timeOffset="108687.2911">22176 3870 0,'0'49'110,"0"1"-95,0 24-15,-25 1 16,25-26-1,0 1 1,0 24 0,0-49-1,-25-25-15,25 25 16,0 0 46,-25-1-46,25 1 15,0 0 1,0 0-17,0 0 1</inkml:trace>
  <inkml:trace contextRef="#ctx0" brushRef="#br0" timeOffset="111158.2212">22721 3994 0,'-24'74'172,"-1"-24"-156,0-1 0,0 26-1,25-26 1,0 1-1,0-25 1,0-1-16,0 26 16,0 0-1,0-1 1,-25-24-16,25 25 16,0-1-1,-24-24-15,24 25 16,0-1-1,0-24 17,-25-25-17,0 0 32,0 0-16,0 0-15,25-50 172,0 26-157,0-1-16,0 0 1,0 0 0,25-24-1,0 24 1,0-25 0,24 25-1,26-24-15,-50 49 16,-25-25-1,24 25 1</inkml:trace>
  <inkml:trace contextRef="#ctx0" brushRef="#br0" timeOffset="112306.203">23515 3845 0,'-25'25'94,"1"-1"-63,-26 1-15,50 0-1,-50 25-15,26-26 16,-51 76 0,50-76-1,-24 1 1,49 25-1,-25-25 1,0-1-16,0 1 16,25 0-1,-24 25 1,-1-26 0,25 1-1,-25 25-15,25-1 16,0-24-1,0 25 1,0-25 0,0 49-1,0-49 1,0 0-16,0-1 16,25-24-1,0 25 1,24-25-1,1 25 1,-25 0 0,-1-25-1,26 0 1</inkml:trace>
  <inkml:trace contextRef="#ctx0" brushRef="#br0" timeOffset="114637.8919">23490 4192 0,'0'25'94,"0"0"-79,0 148 1,0-98-16,-24-26 15,24 1 1,0-25 0,0-1-1,-25-24 63,25-24 79,0-26-142,0 25 1,0-24 0,0-1-16,0 0 15,0 1 1,0-26-1,0 51 1,0-26 0,0 25-1,25 25 95,-1 0 46,26 25-140,-25 0-1,0 0 1,24-1-1,-49 26 1,25-25 0,0 0-1,-25-1-15,25 26 32,-25-25-1,0 0 0,24-1-31,-24 1 94,0-74 109,0 24-187,25-50-1,-25 51-15,0-1 31,0 0 1,0 0-17,0 0 1,0 1 31,25-26-32,-25-24 1,0 49 31</inkml:trace>
  <inkml:trace contextRef="#ctx0" brushRef="#br0" timeOffset="115809.142">23912 4316 0,'0'25'15,"25"-25"235,0 0-218,-1 0-17,1 0 17,0 25-1</inkml:trace>
  <inkml:trace contextRef="#ctx0" brushRef="#br0" timeOffset="119567.7948">24259 4093 0,'0'25'94,"0"-1"-94,0 1 15,0 50 1,0-26-1,0 1 1,0-25 0,0 49-1,0-49 1,0 0 0,0 24 15,0 1-16,0-25 1,0-1 0,0 1-1,0-50 220,0-24-204,0 24-15,0 0-1,0 0 1,0 1-16,0-1 15,0 0 17,0 0-32,0-24 31,0 24 0,0 0-15,0 0 31,0 0-16,0 1-15,0-1 15,0 0 31,25 25-46,-25-25 15,25 25 32,0 0-32,0 0 0,-1 0 32,1 0-32,-25 25-15,0 0 46,25-25-31,-25 25 1,0-1-1,0 1 0,0 0 16,0 25-16,0-26 0,0 1-15,-25-25-16,0 25 31,1-25-15,-1 0 31,0 0-16,0 0 32,25 25 218,25 0-266,0-1-15,24 1 16,-24 25 0,0-50-1,-25 25 1,25-25-16,24 24 734,-49 1-718</inkml:trace>
  <inkml:trace contextRef="#ctx0" brushRef="#br0" timeOffset="121794.0966">24483 3870 0,'0'49'141,"24"-49"-126,26 50 1,-25-50 0,-25 49-1,25-49 1,-25 25-16,0 0 15,24 0 1,1 24 0,-25-24-1,0 0 1,25 0-16,0 24 16,-25-24-1,0 25 1,25-25 15,-25-1 0,0 1-15,0 0 0,0 0 46,0 0-46,-25-1-1,0 26 1,0-50 0,25 50-16,-25-26 15,1 1 1,-51 50-1,75-51 1,-49-24 0,49 25-1,-25 0-15,-25-25 16,50 25 0,-25-25-1,1 25 16,-1-25 1,0 0-1,25 25 0</inkml:trace>
  <inkml:trace contextRef="#ctx0" brushRef="#br0" timeOffset="130556.6786">6251 10244 0,'-25'0'16,"75"0"202,-25 0-218,0 0 16,24 0 0,-24 0-1,0 0 1,0 0-16,-1 0 16,1 0-1,0 0-15,49 0 16,-49 0-1,0 0 1,0 0 0,24 0-1,-24 0 1,0 0-16,0 0 16,74 0-1,-49 0 1,-1 0-1,1 0 1,-1 0 0,26 0-1,-25 0-15,-1-24 16,1 24 0,-25 0-1,24 0 1,50 0-1,-49-25 1,0 25 0,-1 0-1,1-25-15,-1 25 16,75 0 0,-49 0-1,-26 0 1,26 0-1,-26 0-15,1 0 16,0 0 0,-1 0-1,1 0 1,0 0 0,-26 0-16,1 0 15,25 0 1,-1 0-1,1 0 1,0 0 0,-26 0-16,51 0 15,-26 0 1,-24 0 0,25 0-1,-25 0-15,24 0 16,-24 0-1,0 0 1,24 0 0,1 0-1,-25 0 1,0 0 0,-1 0-1,1 0 1,0 0 15,25 0-31,-26 0 16,1 0-1,25 0 1,-25 0 0,0 0-16,-1 0 15,1 0 1,0 0-1,0 0 1,0 0 15,-25 25 126</inkml:trace>
  <inkml:trace contextRef="#ctx0" brushRef="#br0" timeOffset="136960.5763">2878 12973 0,'24'0'235,"1"0"-220,75 0 1,-76 0-1,26 0 1,24 0-16,-24 0 16,0 0-1,24 0 1,-24 0 0,-1 0-1,1 0 1,-1 0-16,125 0 15,-100 0 1,-24 0 0,0 0-1,-1 0 1,1 0 0,0 0-16,-1 0 15,1 0 1,99 0-1,-100 0 1,1 0 0,-25 0-1,49 0 1,-24 0-16,-1 0 16,1 0-1,-1 0 1,1 0-1,0-25-15,-1 25 16,26 0 15,-51 0-15,1 0 0,0 0-1,0 0 1,0 0-1,24 0 1,-24 0 0,0 0-1,0 0 1,0 0 0,-1 0-1,1 0 1,0 0 15,0 0-15,0 0-1,-1 0 1,1 0 0,25 0-1,-25 0 1,-1 0-1,1 0-15,0 0 16,0 0 0,0 0-1,-1 0 1,1 0 0,0 0-1,0 0 16,0 0-15,-1 0 0,1 0 15,0 0-15,0 0-1,0 0 95,-25 25-95</inkml:trace>
  <inkml:trace contextRef="#ctx0" brushRef="#br0" timeOffset="143718.0642">10766 10145 0,'24'0'375,"26"0"-359,0 0 15,-26 0-15,1 0-1,0 0 1,0 0 0,24 0-1,-24 0 16</inkml:trace>
  <inkml:trace contextRef="#ctx0" brushRef="#br0" timeOffset="145633.1934">20687 4812 0,'-24'0'79,"-1"0"-79,0 0 78,25 25-63,-25-25 1,0 0 0,1 0 15,-1 25 0,0 0-15,0-25-1,75 0 173,-1 0-173,26 0-15,24-25 16,0 0 0,1 25-1,-51 0-15,26 0 16,-51 0 0,26 0-16,-25 0 15,0 0 1,-1 0 15,26 0-15,-25 0 15,0 0 0,-25-25-15,49 25-16,1-25 125</inkml:trace>
  <inkml:trace contextRef="#ctx0" brushRef="#br0" timeOffset="147864.0478">10840 10170 0,'25'0'93,"0"0"-77,24 0-16,26 0 16,197-25-1,-172 25 1,-1-25 0,50 25-1,-75 0 1,25-24-1,1 24-15,-1-25 16,0 25 0,-25-25-1,50 25 1,-49 0 0,123 0-16,-123 0 15,-1 0 1,1 0-1,-26 0 1,1 0 0,-1 0-1,-24 0-15,25 0 16,-1 0 0,-24 0 15,0 0-31,49 0 281,26 0-265,-26 0-1,25 0 1,-24 0-16,123 0 16,-123 0-1,-26 0 1,1 0-1,-25 25 1,24-25 0,-24 0-16,25 0 15,-26 0 1,1 0-16,0 0 16,25 0 15,-26 0-16,1 0 17</inkml:trace>
  <inkml:trace contextRef="#ctx0" brushRef="#br0" timeOffset="151671.2807">15156 10195 0,'50'0'157,"-1"0"-142,1 0 1,24 0 0,25 0-16,1 0 15,49 0 1,-25 0-1,49 0 1,1-25 0,223 25-16,-199-25 15,1 0 1,-1 25 0,0 0-1,-49 0 1,0 0-16,-50 0 15,-24 0 1,-26 0 0,-24 0-1,0 0-15,-25-24 32,50 24 249,24 0-266,0 0 1,1 0 0,-1 0-1,1 0 1,24 24 0,-25 1-16,25 0 15,1-25 1,-51 25-16,26 0 15,-26-25 1,1 0 0,0 0-1,24 0-15,-24 0 16,-1 0 0,26 0-16,-1 0 15,-24 0 1,-1 0-1,-24 0 1,0 0 0,0 0-1,-1 0-15,1 24 47,-25-48 78,0-26-109</inkml:trace>
  <inkml:trace contextRef="#ctx0" brushRef="#br0" timeOffset="171181.4332">7541 13047 0,'0'-25'47,"50"25"125,-26 0-172,1 0 16,25 0-1,-25 0 1,-1 0 15,1 0-15,0 0 15,0 0 0,0 0-15,-1 0 0,1 0 15,0 0-15,0 0 15,0 0-16,-25 25 251,-25-25-188,0 0-47,0 0-15,0 25 0,1-25-1,-1 0 1,0 0 0,0 0 15,0 0 47,1 0-47,-1 0-15,0 0-1,0 0 17,0 0-17,1 0 17,-1 0-17,25 25 1,-25-25-1,0 0 17,0 0-17,1 0 79,24-25 328,24 25-141,1 0-187,0 0-78,0 0-1,0 0 1,-1 0-1,1 0 17,0 0 15,0 0-16,0 0-16,-1 0 32,1 0 63,0 0-48,0 0-46,24 0-1,-24 0 17,0 0-1</inkml:trace>
  <inkml:trace contextRef="#ctx0" brushRef="#br0" timeOffset="173941.5385">9302 10170 0,'25'0'203,"25"0"-188,-1 0 1,-24 0 0,49 0-1,-49 0 1,0 0 0,0 0 171,0 0 1</inkml:trace>
  <inkml:trace contextRef="#ctx0" brushRef="#br0" timeOffset="179653.0869">14139 10170 0,'-25'0'62,"0"0"16,50 0 219,0 0-281,25 0-16,-26 0 16,1 0-1,0 0 1,25 0-1,-26 0 17,1 0-17,0 0 17,-50 0 171,0 0-172,1 0-15,-1 0 15,0 0-16,0 0 1,0 0 15,1 0-15,-1 0-16,0 0 31,0 0-15,0 0-1,1 0 1,48 0 343</inkml:trace>
  <inkml:trace contextRef="#ctx0" brushRef="#br0" timeOffset="220088.2479">1588 4490 0,'25'0'813,"24"0"-798,-24 0 1,49 0 0,-49 0-1,0 0 1,0 0-16,0 0 344,24 0-329,-24 0 1,0-25 0,25 25-1,24 0 1,-24 0-1,-1 0 1,26 0-16,123 0 16,-99 0-1,-24 0 1,-1 0 0,0 0-16,-24 0 15,24-25 1,-24 25-1,0 0 1,-25 0 0,-1 0-16,26 0 15,-25 0 1,24 0 0,-24 0-1,50 0-15,-26 0 16,1 25-1,-1-25-15,1 0 16,0 0 0,-26 0-16,1 0 15,0 0 1,25 25 0,-1-25-1,-24 0 1,0 0-1,0 0 1,24 0 0,1 0 281,24 0-282,26 0 1,-1 0-1,198-25-15,-173 25 16,0-25 0,-24 25-1,-26 0 1,25 0-16,-24 0 16,-1 0-1,1 0 1,-1 0-1,25 0-15,0 0 16,75-25 0,-25 0-1,-25 25 1,-25 0 0,199 0-1,-199 0 1,-25 0-1,1 25 1,-26 0-16,-24-25 31,0 0 1,0 0 14,0 0-30,49 0 0,-49 0 15,24 0-15,-24 0-1,0 0-15,25 0 16,-1 25-1,1 0 1,-25-25 0,24 0-1,51 0 1,-51 24 0,-24-24-1,74 25 1,-49-25-1,-1 0 1,1 0 0,0 25-1,74-25 1,-100 0-16,26 0 16,-25 0-1,0 0 1,24 0-1,26 0 1,-26 0 0,1 25-16,-25-25 15,-1 25 1,1-25 0,25 0 15,-25 0 16</inkml:trace>
  <inkml:trace contextRef="#ctx0" brushRef="#br0" timeOffset="227058.1278">1563 13047 0,'25'0'172,"0"0"-156,-1 0-16,26 0 15,0 0 1,-1 0-1,1 0 1,0 0-16,-1 0 16,1 0-1,-25 0 1,49 0 0,-24 0-1,-26 0 1,51 0-1,-50 0-15,24 0 16,-24 0 0,0 0-1,0 0 1,49 0 0,-24 0-16,-1 0 15,1-25 1,-1 25-1,1 0 1,49 0 0,-24-49-1,-26 49-15,-24 0 266,25 0-250,24 0-16,1-25 15,-1 25 1,25 0-1,0 0 1,-24 0 0,198 0-1,-174 0 1,0 0 0,-24 0-16,-26 0 15,26 0 1,-26 0-1,26 0-15,-26 0 32,-24 0-32,25 0 15,-26 0 1,1 0 0,0 0-1,25 0-15,-26 0 16,51 0 265,-1 0-265,25 0-1,-24 0-15,-26 0 16,1 0 0,0 0-1,-25 25 1,-1-25-1,1 0 17,0 0-17,0 0 1,74 0 0,-49 0-1,-1 25-15,26-25 16,-26 0-1,-24 0 1,25 0 0,-26 0-16,1 0 15,0 0 1,0 0 15,24 0 235,26 0-251,24 0-15,-25-25 16,50 0 0,-49 25-1,24 0 1,-24 0 0,-51 0-16,1 0 15,0 0 1,0 0 15,0 0-15,-1 0-1,1 0 1,0 0 0,0 0-1,24 0-15,-24 0 31,25 0-15,-25 0 0,-1 0-16,1 0 15,25 0 1,-1 0 0,-24 0-16,25 0 15,-1 0 1,1 0-1,-25 0-15,0 0 16,-1 0 0,1 0-1,0 0-15,25 0 16,-25 0 15,-1 0-15,1 25-16,0-25 15,0 0 17,0 0-1,-1 0-31,1 0 31,0 0 0,0 0 1,0 0-17,-1 0 1,1 0 15,0 0-31,-25 25 16,50-25-1,-26 0 1,26 0 0,-25 0-1,0 0 1,-1 24 0,1-24-1,0 0 1,0 0-1,0 0 32,-1 0-31,1 0 0,0 0 15,0 0-16,0 0 142,-1 0-126,1 0-15,0 0 15</inkml:trace>
  <inkml:trace contextRef="#ctx0" brushRef="#br0" timeOffset="236612.7903">1712 4539 0,'25'0'47,"49"0"-31,-49 0-1,49 0 1,-24 0-1,24 0 1,26 0-16,-26 0 16,50 0-1,0 0 1,0 0 0,0 0-1,174 0 1,-174 0-16,-25 0 15,-25 0 1,26 0 0,24 0-1,-75 0-15,50 0 16,-49 0 0,24 0-1,-24 0 1,-25 0-1,24 0-15,1 0 16,0 0 0,-25 0-1,24 0 1,50 0 0,-49 0-16,0 0 15,-1 0 1,-24 0-1,25 0 1,-26 0 0,51 0-1,-26 0 1,100 0 0,-99 0-16,24 0 15,-24 0 1,24 0-1,-49 0 1,50 0-16,-51 0 16,26 0-1,-25 0 1,24 0 0,-24 0-1,0 0 1,0 0-1,49 0-15,-24 0 16,-1 0 0,-24 0-1,25 0 1,-1 0-16,1 0 16,-25 0-1,24 0-15,-24 0 16,0 0-1,0 0 1,0 0 343,24 0-359,26 0 16,-26 0 0,26 0-1,-1 0 1,1 0-16,-26 0 16,26 0-1,-1 0 1,-24 0-1,-1 0 1,26 0 0,-51 0-16,1 0 15,50 0 1,-51 0 0,1 0-16,0 0 15,0 0 1,0 0-1,-1 0 1,1 0 0,0 0-1,0 0 1,24 0 0,-24 0-1,50 0 1,-26 0-1,-24 0 1,50 0 15,-51 0-15,1 0 0,25 0-1,-25 0 1,-1 0-1,1 0 1,25 0 0,-1 0 15,-24 0-15,25 0-1,-25 0 16,-1 0-15,1 0-16,0 0 31,25 0-15,-26 0 0,1 0-1,0 0 1,0 0-1,0 0-15,24 0 16,-24 0 0,25 0-1,-26 0 1,1 0 0,0 0-16,0 0 15,0 0 1,24 0-1,-24 0 1,0 0 0,-25-49 109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5T04:26:36.258"/>
    </inkml:context>
    <inkml:brush xml:id="br0">
      <inkml:brushProperty name="width" value="0.05292" units="cm"/>
      <inkml:brushProperty name="height" value="0.05292" units="cm"/>
      <inkml:brushProperty name="color" value="#FF0000"/>
    </inkml:brush>
  </inkml:definitions>
  <inkml:trace contextRef="#ctx0" brushRef="#br0">17984 1339 0,'0'50'750,"0"0"-750,25 24 16,-25-24 0,0 74-1,0-75 1,0 1 15,0-25 0,0 0-15,0-1 15,0 1-15,0 74-1,0-49-15,0 0 16,0-26 0,0 1-1,0 0 1,0 0 0,0 0 15,0-1-16,0 1 17,0 0-17,0 25 1,0-26 15,0 1 0,0 0-15</inkml:trace>
  <inkml:trace contextRef="#ctx0" brushRef="#br0" timeOffset="6092.0751">18009 2406 0,'24'0'187,"26"0"-171,-25 0 0,49 0-1,-24 0 1,-1 0-1,26 0 1,-26 0 0,150-25-16,-100 0 15,-25 25 1,1 0 0,-1 0-16,1-24 15,-26 24 1,1 0-1,0 0 1,-26 0 0,1 0-1,0 0 1,0 0 0,0 0-1,-1 0 48,1 0 77,-25-25 79,0 0-219,0 0 16,0-24 15,0 24-15,0-25-16,0 1 15,0-26 1,0 26-1,0 24 1,0-50 0,0 51-16,0-1 31,0-25-31,0 25 16,0-49-1,0 49 1,0 0-1,0 0-15,0 1 16,0-1 15,0 0-15,0 0 15,0 0-15,0 1 15,0-1 16,0 0-16,0 0 0,0 0 16,-25 25 422,1 0-453,-1 0-1,-25 0 1,25 0 15,1 0-15,-51 0-1,50 0 17,-24 0-17,24 0 1,-49 0 0,49 0-1,-25 0 1,0 0-1,-49 0 1,74 0 0,-24 0-16,-1 0 31,25 0-15,1 0-1,-1 0 1,0 0-1,-25 0-15,26 0 16,-26 0 15,25 0 1,0 0-1,1 0-31,-1 0 15,0 0 17,0 0 15,0 0 93,1 0-93,-1 0 31,0 0 0,0 0-15,0 0-32,25 25 0,-24-25 47,24-25 547,0 1-625,24-1 16,1 0 0,0-25-1,25 26 1,-50-26-16,49 25 16,-24-24-1,49-51 1,-74 76-1,50-26 1,-25 0 0,0 1-1,-1 24-15,1-25 16,0 26 0,0-1-1,0-25 1,-1 25-1,26-24 1,-50 24 0,0 0 218,0 0-203,0 0-15,25 25 156,0 25-141,-1 0-15,1-25-1,0 25 17,0 0-17,0-25 16,-25 25-15,24-25 0,-24 24-1,50-24-15,-50 25 16,25 0 0,-25 0-1,25-25-15,0 25 16,-25-1-1,24-24-15,-24 25 32,25-25-32,-25 25 15,25-25 1,-25 25 0,25 0-16,-25-1 31,25-24-16,-25 25 1,24 0 15,-24 0-31,25 0 16,0 24 15,0-24-15,-25 0-1,0 0 1,0-1 31,25-24-31,-25 25-1,24-25 32,-24 25-16,0 0-15,0 0 31,25-25-32,-25 24 1,25-24 0,-25 25 15,25 0 0,0-25 47,-25 25-31,24-25 0,-24 25 47</inkml:trace>
  <inkml:trace contextRef="#ctx0" brushRef="#br0" timeOffset="11073.8794">17785 2456 0,'-24'0'31,"48"0"188,26-25-204,0 25 1,-26 0-16,26 0 16,0-25-1,-26 25 1,26 0 0,-25 0-1,0-25 16,-1 25-15,1 0 0,0 0 15,0 0 0,0 0-15,-1 0-1,1 0 17,0 0-17,0 0 17,0 0-1,24 0 16,-24 0-16,0 0-15,0 0 15,-1 0-31,1 0 31,0 0-15,25 0 15,-26 0-15,1 0-1,0 0 204,0 0-203,24 0-1,-24 0-15,50 0 16,-1 0-1,-49 0 1,0 0-16,0 0 16,49 0-1,-49 0 1,0 0 0,-1 0-16,26 0 15,-25 0-15,0 0 16,-1 0-1,26 0 1,-25 0-16,0 0 16,-1 0-1,1 0 1,0 0 0,0 0-1,0 0 1,-1 0-1,1 0 1,0 0 0,0 0-1,0 0 1,-1 0 0,1 0 15,0 0-16,0 0 1,24 0 15,1 0-15,-25 0 0,0 0 15,0 0-16,24-25 17,-24 25-1</inkml:trace>
  <inkml:trace contextRef="#ctx0" brushRef="#br0" timeOffset="13781.1383">17686 1364 0,'25'0'109,"25"0"-93,-1 0-1,26 0 1,-26 0 0,75 0-1,-49 0 1,-1 0-16,0 0 15,-24 0 1,0 0 0,-1 0-1,-24 0 1,25 0 0,-1 0-1,-24 0 16,25-25 251,-1 1-282,26-1 15,148 0 1,-99 25 0,-50-25-1,1 25 1,-1-25-16,-24 25 15,-1-24 1,1 24 0,0 0-1,-1 0-15,-24 0 16,0 0 0,0 0-1,-1 0 1,26 0-1,24 0 1,-24 0 0,0 0-1,-25 0 1,24-25-16,-24 25 16,49 0-1,-49 0-15,-25-25 16,50 25-1,-25 0 17,-1 0 30,1 0-15,0 0-16</inkml:trace>
  <inkml:trace contextRef="#ctx0" brushRef="#br0" timeOffset="15804.6239">18133 2406 0,'-25'0'125,"0"50"-94,0-1-16,0-24 1,1 25 0,-1-26-1,25 1 1,-25-25 0,25 25-16,0 0 15</inkml:trace>
  <inkml:trace contextRef="#ctx0" brushRef="#br0" timeOffset="16570.6806">18331 2332 0,'0'74'62,"0"-24"-46,0-26-16,-25 1 15,25 0 1,0 0 15,0 0 63,-25-25-63</inkml:trace>
  <inkml:trace contextRef="#ctx0" brushRef="#br0" timeOffset="17467.4869">18678 2456 0,'-25'74'125,"25"-24"-109,-24-26 0,-1 1-1,25 0 1,0 0-1,0 0-15,-25-25 16,25 25 31</inkml:trace>
  <inkml:trace contextRef="#ctx0" brushRef="#br0" timeOffset="18893.465">18951 2406 0,'0'0'0,"0"-25"31,0 75 188,-25-1-188,25 1-31,-74 49 16,49-49 0,25-25-1,0 0 17</inkml:trace>
  <inkml:trace contextRef="#ctx0" brushRef="#br0" timeOffset="20511.5805">18331 2480 0,'0'25'47,"0"0"-47,0 25 15,-25-1 1,0-24 0,25 0-1,0 0 16,-24-25 1,24 25 61</inkml:trace>
  <inkml:trace contextRef="#ctx0" brushRef="#br0" timeOffset="27955.7731">19298 223 0,'0'25'203,"0"0"-172,0 0 1,0-1-17,0 1 16,0 0-15,0 0 15,0 0-31,0-1 47,0 1 16,0 0-16,0 0-16,0 0 16,0 0-16,0-1 16,0 1-16,0 0 32,0 0-32,0 0 0,0-1-15,0 1-1,0 0 1,0 0 0,0 74 296,0-74-296,0 0-1,25 24-15,-25-24 16,0 0 0,0 0 15,0-1-16,0 26 1,0-25 0,0 0-1,25-25-15,-25 24 16,0 1 15,0 0 0,0 0-15,0 0 0,0 24 15,0-24-15,0 0 15,0 0 31,0-1-30,0 1-17,0 0 48,0 0-48,0 0 1,0-1 31,0 1-16,0 0 16,0 0-31,0 0 15,0 0 0,0-1-15,0 1-1,0 0 32,0 0-31,0 0 46,0-1-30,0 1-17,0 0 16,0 0 16,0 0-31,0-1 0,0 1 15,0 0 0,0 0-15,0 0 15,0-1-31,0 1 47,0 0-16,0 0-15,0 0 31,0-1-32,0 1-15,0 0 16,0 0 15,0 0-15,0-1-1,0 1 1,0 0 15,0 0 0,0 0 329,0 24-329,0-24-15,0 0 15,0 0-15,0-1 15,0 1-16,0 25 1,0-25 15,0 0-15,0-1 0,0 1 15,0 0-16,0 0 17,0 0-32,0-1 15,0 1 17,0 0-1,0 0 0,0 0 32,-25-25 483,0 0-530,1-50 15,24 25 16,-25 25 16,25-25 46,0 50 172,0 0-249,0 0-17,0 0 1,25-1 15,-25 1 0,24-25 16,-24 25-16,25-25 251,0-25-267,0-49 1,0 74-16,-25-25 16,24 25 15,-24-25 0</inkml:trace>
  <inkml:trace contextRef="#ctx0" brushRef="#br0" timeOffset="31891.899">19199 397 0,'0'25'31,"-25"-25"-15,50-25 343,-25 0-343,25 0-1,-25 0 79,0 1-94,25 24 47,-25-25-31,25 25-1,-25-25-15,0 0 78,0 0-15,24 25-16,1 0 390,-25 25-421,25 0 0,0-25-1,-25 25 1,0 0-1,25-25 1,-25 24 0,0 1 15,24 0 16,-24 0-32,25-25 17,-25 25-1</inkml:trace>
  <inkml:trace contextRef="#ctx0" brushRef="#br0" timeOffset="36092.694">19348 2356 0,'50'0'140,"-26"0"-124,1 0 0,0 0-1,0 0 17,0 0-1,-1 0-16,1 0 1,0 0 31,0 0-31,0 0 15,-1 0 0,1 0-31,0 0 47,0 0 15,0 0-46,-1 0 31,1 0-16,0 0 16,0 0-31,-25 25 31,25-25-32,0 0 16,-1 0 16,1 0-31,0 0 46,0 0 17,0 0-17</inkml:trace>
  <inkml:trace contextRef="#ctx0" brushRef="#br0" timeOffset="40456.1934">20266 2307 0,'0'-25'234,"0"-25"-203,0 26 0,25 24-15,-25-25 15,24 25-31,1 0 47,0 0-31,-25 25 109,0 24-94,0-24 16,0 0-31,0 0-1,0-1 1,0 1 31,-25-25-32,25 25 1,25-25 203,0 0-188,0 0 31,-1 0-46,1 0 62,0 25-15,-25 0-32,0-1 47,0 1-47,0 0-15,-25 0 15,0-25 16,1 0-16,-1 0 1,0 0-1,0 0 0,0 0 32</inkml:trace>
  <inkml:trace contextRef="#ctx0" brushRef="#br0" timeOffset="43351.0271">20415 1017 0,'0'25'219,"0"0"-188,0-1-15,-25 1 15,25 0-15,0 0 15,0 0 16,0-1-16,0 1 0,0 0 1,25-25 124,24 0-141,-24 0 1,0 0 15,0-25 16,-25 0 31,0 1 16,0-1-63,0 0-15,0 0 15,0 50 282,0 0-298,0 0 1,0-1 0,0 1-1,0 0 1,0 0 15,0 0 0,0-1-15,24-24 15,-24 25-15,0 0 15,0 0 16,0 0-16</inkml:trace>
  <inkml:trace contextRef="#ctx0" brushRef="#br0" timeOffset="45367.1582">19150 2406 0,'0'25'125,"-25"-25"-109,0 74 0,25-49-1,0 25 1,-25-26 0,25 1-1,0 0 204,-25-25-203,25 25 62</inkml:trace>
  <inkml:trace contextRef="#ctx0" brushRef="#br0" timeOffset="59808.043">19323 2009 0,'-25'0'31,"1"0"266,48 0-156,1 0-126,0 0-15,0 0 47,-50 0 344,0 0-360,0 0-15,50 0 296,0 0-312,0 0 47,0 0 0,-1 0 94</inkml:trace>
  <inkml:trace contextRef="#ctx0" brushRef="#br0" timeOffset="62383.0053">19621 1910 0,'0'-25'172,"25"25"-141,-25-25-16,24 25 32,1 0 16,-25 25 124,0 0-171,0 0 31,0 0-16,25-25 282,0 0-282,0 0 0,-1 0 0,-24 24 32,25-24-48,-25 25 95,0 0-79,0 0 0,0 0 16,-25-25-16,1 0-15,-1 0 31,25 24-31,-25-24-1,0 0 16,0 0 16,1 0 0,-1 0 0</inkml:trace>
  <inkml:trace contextRef="#ctx0" brushRef="#br0" timeOffset="63121.2293">19869 1885 0</inkml:trace>
  <inkml:trace contextRef="#ctx0" brushRef="#br0" timeOffset="66128.7561">20018 1836 0,'25'0'219,"-1"0"-204,1 0 126,0 0-63,-25 24-15,0 1-32,0 0 16,0 0 15,-25-25-31,25 25 16,0-50 297,25 25-203,0 0-48,0 0-30,-25 25-47,0-1 77,0 1 1,0 0-47,0 0 31,-25-25-47,25 25 1,-25-25 14,0 0 33,0 0 124</inkml:trace>
  <inkml:trace contextRef="#ctx0" brushRef="#br0" timeOffset="67450.9378">19894 1860 0</inkml:trace>
  <inkml:trace contextRef="#ctx0" brushRef="#br0" timeOffset="74092.5028">19919 1687 0,'0'-25'282,"0"-25"-267,24 25 1,-24 1-16,25-1 16,0 0 15,-25 0-16,25 25 1,0-25 0,-1 1-1,1-1 1,0 0 15,0 25-15,0 0-16,-1-25 15,1 25 17,-25-25 343,-25 25-47,1 0-266,-1 0-15,0 0-16,0 0 48,0 0-1,1 0 15,73 0 220,-24 0-313,0 0 31,0 0-15,-1 0 93,1 0-78,0 0 63,0 0 16,-25 25 140,-25-25-219,25 25-16,-25-25 110,25 25-109,0 0 62,-25-1-78,25 1 47,0 0 62</inkml:trace>
  <inkml:trace contextRef="#ctx0" brushRef="#br0" timeOffset="80458.5698">20291 1960 0,'0'-25'406,"24"25"-375,1 0-15,0 0 31,0 0-47,0 0 47,-1 0-32,-24-25 1,25 25 15,0 0-31,0 0 47,0 0-31,-1 0 15,1 0-15,0 0 15,0 0 0,0 0 16,-1 0-16,-24 25-15,0 0 31,25-25-16,-25 24-31,0 1 78,0 0-47,0 0 32,0 0-63,0-1 47,0 1-16,0 0-15,0 0-1,-25-25 1,25 25 0,-24-25-1,24 24 1,-25-24 15,25 25 16,-25-25-31,25 25-1,-25-25 63,0 0 125,25-25 157,0 0-313,0 1 46,0-1-14,0 0-64,25 25 1,-25-25 140,0 50 203,0 0-343,0 0 47,0-1-32,0 1 0,-25-25-15,25 25 15,0 0 63,25-25 312,0 0-375,0 0 16,0 0 31,-1 0-47,1 0 16</inkml:trace>
  <inkml:trace contextRef="#ctx0" brushRef="#br0" timeOffset="87124.5927">1613 7119 0,'49'0'328,"1"0"-313,-1 0 1,1 0 0,-25 0-16,0 0 15,49 0 1,-49 0-1,0 0 1,0 0 0,-1 0-1,26 0 1,-25 0 0,0 0-1,-1 0 1,26 0-1,-25 0 17,0 0-1,-1 0-15,1 0-1,0 0 1,0 0-1,0 0 17,-1 0-17,1 0 17,0 0-1,0 0-16,0 0 17,-1 0 15,1 0-16,0 0-16,0 0 1,0 0 31,-1 0-31,1 0-1,0 0 1,0 0 46</inkml:trace>
  <inkml:trace contextRef="#ctx0" brushRef="#br0" timeOffset="93026.1729">14387 7739 0,'25'0'235,"24"0"-220,1 0 1,-25 0 0,0 0-16,24 0 15,1 0 1,-25 0-1,24 0 17,-24 0-32,0 0 31,0 0-15,0 0 15,-1 0-31,1 0 15,0 0 17,0 0-32,0 0 31,-1 0-15,1 0-1,25 0 16,-25 0-15,-1 0 15,1 0-15,0 0 31,0 0-32,0 0 1,-25 25 0,24-25-1,1 0 1,0 25 0,0-25 15,24 0 0,-24 0 0,25 0 1,-25 0-1,-1 0-16,-24 24 64</inkml:trace>
  <inkml:trace contextRef="#ctx0" brushRef="#br0" timeOffset="100120.687">9823 8458 0,'0'-24'78,"25"24"94,24 0-140,1 0-17,-25 0 16,0 0-15,-1 0-16,1 0 16,0 0-1,0 0 1,0 0 0,-1 0-1,1 0 1,0 0-1,0 0 17,24 0-1,1 0 0,-25 0-15,0 0 15,24 0-15,-24 0 15,25 0-15,-25 0 15,-1 0 0,1 0-15,0 0-1,0 0 17,0 0-1,-1 0-16,1 0 32</inkml:trace>
  <inkml:trace contextRef="#ctx0" brushRef="#br0" timeOffset="111416.8284">15032 7838 0,'25'0'578,"0"0"-562,-1 0-1,1 0 17,0-25-17,0 25 1,0 0-1,-1 0 1,1 0 0,0 0-1,25 0 17,-26 0-17,1 0 1,25 0 15,-25 0 0,-1 0-15,1 0 31,0 0 0,0 0 15</inkml:trace>
  <inkml:trace contextRef="#ctx0" brushRef="#br0" timeOffset="113613.6166">15131 7764 0,'-25'0'47,"1"0"-16,-1 0 63,50 0 218,-1 0-296,1 0 15,50 0-15,-51 0 0,1 0 15,25 0 0,-25 0 0,-1 0 1,1 0-1,0 0 0,0 0 32,0 0-1,-1 0-15,1 0-31</inkml:trace>
  <inkml:trace contextRef="#ctx0" brushRef="#br0" timeOffset="127516.5566">14933 7739 0,'0'25'422,"0"0"-390,25-25-17,-25 24 1,0 1 46,0 0 48,24-25 171,1 0-265,0 0-1,0 0 1,0 0-1,-1 0-15,1 0 16,0 0 0,0 0-1,0 0-15,24 0 32,-24 0-1,0 0-16,0 0 17,-1 0-32,1 0 31,0 0 0,0 0 0,0 0-15,-1 0 0,1 0 15,0 0 16,0 0-16,0 0 0,-1 0 313,-24-25-297,0 0 172,0 1-79,0-1 95,0 0-17</inkml:trace>
  <inkml:trace contextRef="#ctx0" brushRef="#br0" timeOffset="131459.5241">9773 8409 0,'25'0'250,"0"25"-250,0-25 15,0 0 17,24 0-1,-24 0-16,0 0 1,0 0 15,-1 0-15,1 0 0,0 0 15,0 0 0,0 0-15,-1 0 15,1 0 0,0 0 16,0 0 0,0 0 15,-1 0-30,26 0-1,-25 0 0,0 0 0,0 0 1,-1 0-17,1 0 1,0 0 15,0 0-15,0 0 15,-1 0 16,1 0-16,0 0-15,0 24 15,0-24 16,-1 0-31,1 0 46,0 0 16</inkml:trace>
  <inkml:trace contextRef="#ctx0" brushRef="#br0" timeOffset="344335.8572">1613 17611 0,'0'50'125,"0"-25"-109,0 24-16,0 1 15,0 0 1,0-26 0,0 1-1,0 0 1,0 49 0,0-49-1,0 0 1,0 0 15,0 0-15,-25-25-1,25 24 1,-25-24 31,0 0-16,0 0 0,1 0 1,-1 0 14,50-49 64,-1 24-95,26 0 1,-50 0 0,50 1-1,-26-1 1,1 25 0,50-75-1,-75 51-15,49-1 16,-49-25-1,25 50 1,-25-25 0,0 1 15,0-1-15,0 0-1,0 0 32,0 0-16,0 1-31,0-1 63,0 50 124,0-1-171,0 1 0,0 0-1,0 0 1,0 24 15,0-24-15,0 0 15,0 0 0,0 0-15,0-1 15,25-24 16,-25 25-31,25-25-1,0 0 32,-1-25-16,1 25-15,-25-24 0,25 24 15,-25-25 16,0 0 31,-25 25-31,0 0 0,25 25 171,25-25-202,0 0 15,0 0 0,0 0 16,-1 0 47,-24-25 219,-24 25-235,-1 0 31,0 0-93,0 0 109,25-25-110,0 0 157,50 25-172,-25 0 16,-1 0-1,1-24 1,0 24 0,0 0 171,-25 24 48,0 1-204,0 0-31,0 0 15,0 0 17,0-1 30,0 1 16,25-25-62,-1 0 0,1 0 15,0 0 16,-25-25 93,0 1-93,0-1 78,-25 25-31,25-25-94,-25 25 62,1 0-30,-1 0 77,25-25 47,-25 25-78</inkml:trace>
  <inkml:trace contextRef="#ctx0" brushRef="#br0" timeOffset="346740.8566">2258 17686 0,'0'25'31,"0"-1"-15,24 1 0,1-25 15,-25 25-31,0 0 16,0 0 15,25-1 0,-25 1-31,0 0 47,0-50 234,0 0-265,0 1-1,25-1 1,-25 0 0,25 0 46,-1 25-15,1-25-47</inkml:trace>
  <inkml:trace contextRef="#ctx0" brushRef="#br0" timeOffset="347808.3061">2754 17611 0,'-25'25'188,"-25"74"-173,25-49 1,1 0-1,24-26 1,0 1 31,0 0-31,0 0-1,0 0 16,0-1-15,24-24 0,-24 25-1,25-25 1,0 25 0,0-25-1,24 0 16,-24 0-15,25 25 0</inkml:trace>
  <inkml:trace contextRef="#ctx0" brushRef="#br0" timeOffset="348778.7857">2878 17785 0,'24'0'140,"26"0"-124,-25 25-16,25-25 16,-1 25-1,-24-1 1,0-24 0,-25 25-1,25-25 16</inkml:trace>
  <inkml:trace contextRef="#ctx0" brushRef="#br0" timeOffset="350009.4264">3151 17760 0,'-25'0'172,"0"0"-62,0 0-95,0 25-15,1 0 16,-1 0 0,0-1 15,0 1-31,25 0 15,-25-25 1,25 25 31</inkml:trace>
  <inkml:trace contextRef="#ctx0" brushRef="#br0" timeOffset="351509.5181">3200 17611 0,'50'0'250,"-1"0"-250,-24 0 15,0 25 1,0 0-16,0-25 16,-25 25-1,0 24 16,0-24 1,24 0-1,-24 0-15,0 0-1,0 24 16,0-24-15,0 0 0,-24 0-1,24-1 1,0 1 0,-25 0-16,25 0 31,-25-25-16</inkml:trace>
  <inkml:trace contextRef="#ctx0" brushRef="#br0" timeOffset="352819.1712">5234 17760 0,'25'0'187,"0"25"-171,-25 0 0,25 0-16,-25-1 15,0 1 1,0 0 0,0 0-1,0 0 63</inkml:trace>
  <inkml:trace contextRef="#ctx0" brushRef="#br0" timeOffset="354041.1458">5383 17735 0,'25'0'109,"0"25"-78,-25 0-15,0 0 15,0 0-15,24-25 0,-24 24 30,0 1-14,0 0 30,0 0-15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5T04:33:25.421"/>
    </inkml:context>
    <inkml:brush xml:id="br0">
      <inkml:brushProperty name="width" value="0.05292" units="cm"/>
      <inkml:brushProperty name="height" value="0.05292" units="cm"/>
      <inkml:brushProperty name="color" value="#FF0000"/>
    </inkml:brush>
  </inkml:definitions>
  <inkml:trace contextRef="#ctx0" brushRef="#br0">3250 4217 0,'25'0'234,"-1"0"-218,1 0-1,25 0 1,-1 0-16,26 0 16,-26 0-1,1 0 1,0-25-1,-1 25-15,1 0 16,-25-25 0,-1 25-1,1 0-15,0 0 16,0 0 0,0 0-1,-1 0 16,26 0 1,-25 0-17,0 0 17,0 0-17,-1 0 1,1 0 15,0 0 0,0 0 47</inkml:trace>
  <inkml:trace contextRef="#ctx0" brushRef="#br0" timeOffset="7494.9763">3399 5209 0,'24'-25'234,"76"25"-218,-51 0 0,-24 0 15,0 0-15,0 0-1,-1 0 16,1 0-15,0 0 15,25 0 1,-26 0-17,1 0 1,0 0-1,0 0 1,0 0 0,-1 0-16,1 0 15,0 0 1,0 0 0,0 0-1,0 0-15,-1 0 31,1 0 1,0 0-1,-25 25 0,25-25-15,0 0 15,-1 0 16,1 0 0,0 0 0,0 0-16,0 0 0,-1 0 32</inkml:trace>
  <inkml:trace contextRef="#ctx0" brushRef="#br0" timeOffset="11534.3827">3448 6102 0,'0'0'0,"25"0"297,0 0-250,0 0-32,-1 0 1,1 0 15,0 0-15,25 0-1,-26 0-15,26 0 16,-25 0 0,0 0-1,-1 0 1,26 0-1,0 0 1,-26 0 0,51 0-1,-50 0 1,0 0-16,-1 0 16,1 0-1,0 0 1,0 0 15,0 0-15,-1 0 15,1 0 31,0 0 17,0 0-48,0 0 31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3:56:55.590"/>
    </inkml:context>
    <inkml:brush xml:id="br0">
      <inkml:brushProperty name="width" value="0.05292" units="cm"/>
      <inkml:brushProperty name="height" value="0.05292" units="cm"/>
      <inkml:brushProperty name="color" value="#FF0000"/>
    </inkml:brush>
  </inkml:definitions>
  <inkml:trace contextRef="#ctx0" brushRef="#br0">8781 10319 0,'0'-25'15,"0"75"360,0-26-343,-25-24-17,25 25-15,0 0 16,0 0-1,-24-25 1,24 25 0,-25-25-1,25 24-15,-25 1 16,0 0 15,0 0 16,1-25-31,-1 0 124,25-25-93,0 0 78,0 0-94,25 25 48,-1 0-33,1 0-14,-25 25-1,25-25-15,-25 25-1,0 0 32,0 0-31,0-1-1,0 1 32,0 25 31,25-25-46,-25-1-1,25-24 0,-25 25 0,24-25 1,1 0 14,0 0 1,0 0 47,0 0-63</inkml:trace>
  <inkml:trace contextRef="#ctx0" brushRef="#br0" timeOffset="9269.208">7888 10964 0,'0'24'1172,"25"-24"-1125,-25 25-32,0 0 16,0 0 16,25-25-15,-25 25-1,0-1-16,0 1 17,25-25 46,-1 0-31,1 0-16,0 0 16,0 0-32,0 0 1,-1 0 0,1 0 31,-25-25 109,25 25-94,-25-24 32,-25 24 140,0 0-202,1 0-17,-1 0 48,25 24-32,-25 1-15,25 0 15,-25 0 0,25 0 32,0 0-32,0-1 16,0 26-16,0-25 16,-25-25-31,1 25 15,-1 24 0,25-24 0,-25-25-31,0 0 16,25 25 0,-25-25-1,-24 25 1,24-25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3:58:24.709"/>
    </inkml:context>
    <inkml:brush xml:id="br0">
      <inkml:brushProperty name="width" value="0.05292" units="cm"/>
      <inkml:brushProperty name="height" value="0.05292" units="cm"/>
      <inkml:brushProperty name="color" value="#FF0000"/>
    </inkml:brush>
  </inkml:definitions>
  <inkml:trace contextRef="#ctx0" brushRef="#br0">2679 10269 0,'50'0'94,"-1"0"-94,-24 0 15,25 0 1,-25 0 0,-1 0-1,1 0 17,-74 0 108,-1 0-124,25 0-1,0 0 1,1 0-16,-1 0 16,0 0-1,0 0 48,25 25 890,0 49-953,0-49 16,0 50-1,0-26 1,0 1-1,0-25 1,0 24 0,0 26-1,0-51 1,0 1 0,0 25-1,0-25-15,0 24 31,0 50-15,0-74 0,0 0-16,0 0 15,0 24 1,0-24 0,0 0-1,0 25 1,0 24-1,0-49 17,0 0 15,0 0 15,0-1-31,0 1-15,25-25 0,-25 25-1,0 0 126,0 0-110,0-1 47,25-24 63,0 0-126,-1 0-15,1 0 16,50 0 15,-51 0-31,1 0 16</inkml:trace>
  <inkml:trace contextRef="#ctx0" brushRef="#br0" timeOffset="3722.4421">2605 11708 0,'25'0'172,"-1"0"-156,1 0-1,0 0 1,0 0 0,0 0-1,-50 0 891,0 25-890,0-25 15,0 0-31,1 0 16,-1 24 31,25 76 250,0-51-282,0 26 1,0 24-16,0 50 16,0-50-1,0-25 1,0 1-1,0-1 1,0-24 0,0-1-1,0 51-15,0-51 16,0-24 15,0 0 32,0 24 234,0-24-282,0 0 16,0 0 1,74-25 171,50 0-188,-49 0 1,-26 0 0,1 0-16</inkml:trace>
  <inkml:trace contextRef="#ctx0" brushRef="#br0" timeOffset="6777.41">2605 13171 0,'25'0'235,"99"0"-220,-100 0 1,1 0-16,0 0 15,-50 0 126,0 0-141,1 0 16,-1 0-1,0 0 1,0 0 0,0 0-1,1 0 1,-26 0-1,0 0 17,26 0-1,24 50 156,0-25-171,-25 0 0,25 24-16,0 26 15,0-1 1,0 0 0,0 26-1,0-26 1,0-49-1,0 24-15,0 1 16,25 49 0,-25-49-1,0-25 1,0 24 0,0-24-1,24 25-15,1 24 281,-25-49-265,0 24 0,0 1-1,0-25 1,0 0 15,0 0 0,0-1-15,0 1 31,0 0 172,25-25-94,0 0-110,0 0-15,-1 0 16,1 25 0,0-25-1,25 0 1,-26 0-1,1 0 1,25 0 15,-25 0-15,-1 0 0,1 0 30</inkml:trace>
  <inkml:trace contextRef="#ctx0" brushRef="#br0" timeOffset="19397.1275">2307 10815 0,'25'0'422,"0"0"-406</inkml:trace>
  <inkml:trace contextRef="#ctx0" brushRef="#br0" timeOffset="20230.0835">2382 12179 0</inkml:trace>
  <inkml:trace contextRef="#ctx0" brushRef="#br0" timeOffset="21524.9889">2258 13866 0,'0'-25'15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3:59:57.825"/>
    </inkml:context>
    <inkml:brush xml:id="br0">
      <inkml:brushProperty name="width" value="0.05292" units="cm"/>
      <inkml:brushProperty name="height" value="0.05292" units="cm"/>
      <inkml:brushProperty name="color" value="#FF0000"/>
    </inkml:brush>
  </inkml:definitions>
  <inkml:trace contextRef="#ctx0" brushRef="#br0">8732 10046 0,'24'0'828,"1"0"-781,0 0-32,0 0 32,0 0-15,-1 0-17,1 0 1,0 0-1,0 0 1,24 0-16,1 0 16,0 0-1,-1 0 1,-24-25 0,0 25-1,49 0-15,-24 0 16,-25 0-1,24 0 1,-24 0 0,25 0-1,-25 0-15,-1 0 16,26 0 0,-25 0-1,0 0 1,-1 0-16,26 0 15,0 0 1,-26 0 0,26 0-1,0 0 1,49 0 0,-50 0-1,1 0 1,0 0-16,-26 0 15,1 0 1,25 0 0,-1 0-1,-24 0 1,25 0 0,-25 0-1,0 0 1,-1 0-1,1 0 17,0 0-17,0 0 1,0 0 31,-1 0 0,1 0-16,0 0 0,0 0 0,0 0 1,-1 0-1,1 0-15,0 0-1,0 0 32,0 0-16,-1 0 1</inkml:trace>
  <inkml:trace contextRef="#ctx0" brushRef="#br0" timeOffset="8423.6138">4143 10443 0,'25'0'359,"24"0"-359,1 0 16,-25 0-1,49 0 1,-24 0 0,74 0-1,-75 0 1,-24 0 15,-50 0 266,0 0-297,1 0 31,-26 0-15,25 0 15,0 0-15,1 0-1,-51 0 1,50 0 0,-49 0-16,49 0 15,0 0 1,1 0-1,-1 0-15,0 0 16,0 0 47,0 0-17,25 25 267,0-1-282,0 1-15,0 0-1,0 0 17,0 24-17,0 1 1,0 24-16,25 1 16,-25-1-1,0 25 1,0-24-1,0-1-15,0 1 16,0-1 0,0-24-1,0 24 1,0 25 0,0-49-1,0 24 1,0-24-16,0-25 15,0 24 1,0-24 0,0 25-1,0-25 17,0-1-17,0 1-15,0 0 16,0 0-1,0 0 1,0-1 15,0 1 235,0 0-250,25 25-1,-25-26 1,0 26-16,0 0 15,0-1 1,0 1 0,0 24-1,0 1 1,0-26 0,0 75-1,0-74 1,0-25-1,0 24 1,0 100-16,0-74 16,0-26-1,0 1 1,0-1 0,0-24-1,-25 50 1,25-50-16,0 24 31,0 50-31,0-49 16,0-25-1,0 0 1,0 24 15,0-24-15,0 0 15,0 0-31,0-1 31,0 1 16,25-25 703,0 0-719,0 0-15,24 0 0,-24 0 15,0 0-15,0 0 15,24 0-31,-24 0 31,25 0-15,-26 0-1,1 0 1,0 0 0,0 0 15,0 0 0,-1 0-15,1 0 62,0 0-63,0 0 17,0 0-1</inkml:trace>
  <inkml:trace contextRef="#ctx0" brushRef="#br0" timeOffset="46409.5433">9848 13122 0,'-25'24'171,"0"1"-155,0 50 0,-24-26-16,24 1 15,-25 24 1,26 1-16,-1-50 16,0-1-1,25 1 1</inkml:trace>
  <inkml:trace contextRef="#ctx0" brushRef="#br0" timeOffset="47342.5846">10046 13171 0,'0'-25'32,"-25"50"61,1 25-77,-26 0 0,0 49-1,1-50-15,-1 1 16,25 0-1,1-50 1,24 24 0,0 1 15</inkml:trace>
  <inkml:trace contextRef="#ctx0" brushRef="#br0" timeOffset="49714.8171">10319 13320 0,'25'0'141,"0"25"-126,24 0 17,1 24-17,-25-24 1,0 0-1,-1 0 64</inkml:trace>
  <inkml:trace contextRef="#ctx0" brushRef="#br0" timeOffset="51090.3658">10542 13295 0,'-24'0'203,"-1"25"-156,0 0-16,0 25-31,0-50 16,1 49 0,-1-49-1,25 25 1,-25-25-1,25 25 1,0 0-16,-25-25 31,25 24 1,-25-24-1</inkml:trace>
  <inkml:trace contextRef="#ctx0" brushRef="#br0" timeOffset="53685.8488">10716 13221 0,'0'25'297,"0"0"-281,0-1 0,0 26 15,0-25 0,0 0 16,0-1 812,0 1-765,0 0-47</inkml:trace>
  <inkml:trace contextRef="#ctx0" brushRef="#br0" timeOffset="55708.0181">10741 13667 0,'-25'0'31,"50"0"422,0 0-375,-25 25-47,0 0 16,-25-25 63,0 0-79,0 0 16,25-25 15,0 0 1,0 1 30,25 24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4:01:02.769"/>
    </inkml:context>
    <inkml:brush xml:id="br0">
      <inkml:brushProperty name="width" value="0.05292" units="cm"/>
      <inkml:brushProperty name="height" value="0.05292" units="cm"/>
      <inkml:brushProperty name="color" value="#FF0000"/>
    </inkml:brush>
  </inkml:definitions>
  <inkml:trace contextRef="#ctx0" brushRef="#br0">4664 9798 0,'0'0'0,"-25"0"47,25-25-16,0 0 47,25 25-31,-1 0-31,1 0-1,0 0 1,124 0-1,-75 0 1,1 0 0,-1 0-16,1 0 15,-26 0 1,1 0 0,24-25-16,-24 25 15,-25 0 1,-1 0-1,1 0 1,0 0 0,0 0-16,0 0 15,24 0 17,1 0-32,-25 0 15,74 0 1,-74 0-1,24 0 1,1 0-16,-1 0 16,1 0-1,0 0 1,-26 0 0,26 0-1,25 0 1,-51 0-1,26 0 1,0 0-16,-26 0 16,100 0-1,-49 0 1,-26 0 0,-24 0-16,25 0 15,-25 0 1,49 0-1,-49 0 1,0 0 0,-1 0-16,26 0 15,-25 0 1,0 0 0,-25-24 46,24 24 157,51 0-204,-26 0 1,1 0-16,0 0 16,-1 0-1,1 0 1,-25 0-16,24 0 16,-24 0-1,0 0 1,0 0-1,0 0-15,-1 0 16,1 0 0,0 0-1,25 0 1,-26 0 0,26 0-1,-25 0 16,0 0-15,-1 0-16,26 24 16,-25-24-1,0 0 1,24 0 15,-24 0-15,0 0-1,0 0 1,-1 0 0,-24 25-1,25-25 1,0 0 140,0 0-140,0 0 46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4:01:10.849"/>
    </inkml:context>
    <inkml:brush xml:id="br0">
      <inkml:brushProperty name="width" value="0.05292" units="cm"/>
      <inkml:brushProperty name="height" value="0.05292" units="cm"/>
      <inkml:brushProperty name="color" value="#FF0000"/>
    </inkml:brush>
  </inkml:definitions>
  <inkml:trace contextRef="#ctx0" brushRef="#br0">8806 9823 0,'-25'0'31,"50"0"344,0 0-375,0 0 15,-1 0 17,1 0-1,0 0 31,0 0-62,0 0 47,-1 0-15,1 0 14,0 0-46,0 0 32,0 0-17,-1 0 1,1 0 15,0 0-31,0 0 31,0 0-15,-1 0 0,26 0-1,25 0 1,-51 0 0,1 0-1,0 0-15,25 0 16,-26 0-1,1 0 1,0 0 0,25 0-16,-26 0 15,1 0 1,0 0 0,0 0-1,0 0-15,-1 0 16,26 0 15,-25 0-15,0 0-1,-1 0 17,1 0-17,0 0 16,0 0 1,0 0-32,-1 0 47,1 0-32,0 0 1,0 0-1,0 0 1,-1 0 0,51 0-1,-50 0 1,-1 0 0,1 0-1,0 0 1,0 0-1,0 0 17,0 0-32,-1 0 15,1 0 1,0 0 0,0 0-1,24 0 1,-24 0-1,0 0 32,0 0-31,0 0 46,-1 0-30,1 0 186,0 0-155</inkml:trace>
  <inkml:trace contextRef="#ctx0" brushRef="#br0" timeOffset="70184.7575">8831 9922 0,'25'0'250,"24"0"-234,-24 0-1,0 0 1,0 0 0,-1 0-1,1 0 1,0 0 0,0 0-1,24 0 16,-24 0 1,0 0-17,0 0 1,0 0 0,24 0-1,-24 0 1,50 0-16,-51 0 15,26 0 1,-25 0 0,0 0-1,-1 0 1,1 0 0,0 0-16,0 0 31,24 0-16,-24 0 1,0 0 0,25 0-1,-1 0 1,-24 0 0,25 0-1,-26 0 1,1-25-1,25 25 1,24 0 15,-49 0-15,0 0 0,24 0-1,-24 0 1,25 0-1,-1 0 17,-24-25-17,25 25 1,-25 0 15,0 0 0,24 0 1,-24 0-1,25 0 0,-26 0 32,26 0-16,-25 0-1,0 0 1,-1 0 31</inkml:trace>
  <inkml:trace contextRef="#ctx0" brushRef="#br0" timeOffset="72365.1645">7591 13816 0,'0'-25'15,"49"25"142,-24 0-142,25 0 1,-1 0 0,26 0-1,-51 0-15,26 0 16,0 0-1,-26 0 1,26 0 0,0 0-1,-26 0 1,1 0 0,25 0-1,49 0 1,-74 0-1,0 0 1,24 0 0,-24 0-1,0 0 1,0 0-16,0 0 16,-1 0-1,26 0 1,24 0-1,-49 0 1,25 0 0,-1 0-1,-24 0 1,74 0 0,-49 0-1,-25 0 1,0 0 31,-1 0-32,1 0 17</inkml:trace>
  <inkml:trace contextRef="#ctx0" brushRef="#br0" timeOffset="74858.5743">4589 13667 0,'124'0'125,"-74"0"-110,49 0 1,0 0-1,1 0 1,-1 0 0,-25 0-16,-24 0 15,-1 0 1,26 0 0,-50 0-16,-1 0 15,1 0 1,50 0-1,-51 0 1,76 0 0,-76 0-1,1 0-15,25 0 16,-25 0 0,-1 0-1,26 0 1,-25 0-1,0 0 1,49 0 0,-49 0-16,24 0 15,-24 0 1,0 0 0,0 0-1,25 0 1,-26 0-16,1 0 15,0 0 1,25 0 15,-26 0 1,26 0-17,-25 0 16,0 0-15,-1 0 15,1 0-15,0 0-16,25 0 16,-26 0 15,1 0-16,0 0 1,0 0 0,0 0-16,-1 0 15,1 0 17,25 0-1,-25 0-16</inkml:trace>
  <inkml:trace contextRef="#ctx0" brushRef="#br0" timeOffset="107666.4996">4664 13767 0,'24'0'234,"26"0"-202,-25 0-32,0 0 15,74 0 1,-74 0-1,49 0 1,-49 0 0,25 0-1,74 0 1,-100 0 0,26 0-1,0 0 1,-26 0-16,26 0 15,-25 0 1,49 0 0,-24 0-1,-1 0-15,1 0 16,49 0 0,-49 0-1,-25 0 1,49 0-1,-24 0-15,-26 0 16,1 0 0,25 0-1,-1 0 1,-24 0 0,0 0-16,25 0 15,-25 0 1,24 0-1,1 0 1,-25 0 0,-1 0-1,26 0 17,-25 0-32,0 0 31,-1 0-16,26 0 1,-25 0 31,0 0-31,-1 0-1,1 0 16,0 0 16,0 0-15,0 0-1,-1 0-16,1 0 17,0 0 15,0 0 46,0 0 17,-1 0-95,-24-25 17,25 25-1</inkml:trace>
  <inkml:trace contextRef="#ctx0" brushRef="#br0" timeOffset="116423.3192">7591 13717 0,'24'0'203,"1"0"-187,0 0-16,0 0 16,0 0-1,-1 0 1,51 0 0,-50 0-16,-1 0 31,1 0-16,0 0 32,0 0-31,0 0 0,-1 0-1,26 0 1,-25 0-1,0 0 1,-1 0 0,1 0-1,25 0-15,-25 0 16,0 0 0,24 0 15,-24 0-16,25 0 17,-1 0-17,-24 0 1,0 0 0,0 0-1,-1 0-15,1 0 31,0 0-15,0 0 0,0 0-1,-1 0 17,1 0-17,0 0-15,0 0 16,0 0-1,-1 0 17,1 0-1,0 0-31,0 0 16,0 0 15,-1 0 16,1 0-32,0 0 1,0 0 15,0 0-15,-1 0 15,1 0 32,0 0-1,0 0 47,0 0-30,-1 0 61</inkml:trace>
  <inkml:trace contextRef="#ctx0" brushRef="#br0" timeOffset="152098.4947">8756 9922 0,'25'0'141,"25"0"-125,-25 0-1,123 0 1,-98 0-1,0 0 1,24 0 0,0 0-1,-24 0-15,0 0 16,24 0 0,-24 0-1,-1 0 1,-24 0-16,50 0 15,-51 0 1,76 0 0,-76 0-1,1 0 1,25 0 0,-25 0-1,49 0 1,-49 0-1,0 0 1,24 0-16,-24 0 16,0 0-1,24 0-15,1 0 16,-25 0 0,0 0-1,49 0-15,-49 0 16,0 0-1,24 0 1,-24 0 0,0 0-1,0 0 142,0 0-142,-1 0 32,1 0-16,0 0-15,0 0 0,0 0-1,-1 0-15,1 0 31,0 0 1,0 25-1,0-25 63</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4-07T04:04:49.931"/>
    </inkml:context>
    <inkml:brush xml:id="br0">
      <inkml:brushProperty name="width" value="0.05292" units="cm"/>
      <inkml:brushProperty name="height" value="0.05292" units="cm"/>
      <inkml:brushProperty name="color" value="#FF0000"/>
    </inkml:brush>
  </inkml:definitions>
  <inkml:trace contextRef="#ctx0" brushRef="#br0">4688 11261 0,'25'0'219,"0"0"-203,0 0-1,24 0 17,-24 0-17,0 0 1,25 0 0,-1 0-1,-24 0 1,0 0-1,25 0-15,-26 0 16,1 0 0,0 0-1,0 0 1,49 0 15,-49 0-15,0 0-1,0 0 1,-1 0 0,1 0-1,0 0 1,0 0 0,0 0 15,-1 0-31,1 0 15,0 0 1,0 0 0,0 0-1,-1 0 1,1 0 15,0 0 0,0 0 32</inkml:trace>
  <inkml:trace contextRef="#ctx0" brushRef="#br0" timeOffset="4132.0507">7516 13618 0,'0'0'0,"25"0"188,49 0-173,-24 0-15,24 0 16,1 0-1,24 0 1,-25 0 0,1 0-1,-1 0-15,-24-25 16,0 25 0,24 0-1,-24 0 1,24 0-1,50 0 1,-74 0 0,-1 0-16,1 0 15,-25 0 1,24 0 0,-24 0-1,0 0-15,0 0 31,24 0 1,-24 0-1</inkml:trace>
  <inkml:trace contextRef="#ctx0" brushRef="#br0" timeOffset="8370.4064">7491 13692 0,'25'0'157,"25"0"-142,-25 0 1,24 0-1,26 0 1,-1 0-16,0 0 16,-24 0-1,0 0 1,-1 0 0,1 0-1,-25 0 1,24 0-16,1 0 15,-25 0 1,0 0 0,-1 0-1,1 0-15,0 0 16,0 0 0,0 0-1,-1 0 16,1 0-31,0 0 16,0 0 0,0 0-1,-1 0 1,1 0 0,0 0 15,0 0-31,0 0 15,-1 0 1,26 0 15,0 0-15,-26 0 15,26 0 0,-25 0-15,0 0 47,-1 0 15,1 0 31</inkml:trace>
  <inkml:trace contextRef="#ctx0" brushRef="#br0" timeOffset="11081.2032">4713 11410 0,'0'-25'47,"50"25"46,-25 0-77,99 0 0,-50 0-1,-24 0 1,24 0-16,-49 0 15,25 0 1,-1 0 0,-24 0 15,0 0 16,0 0-47,-1 0 140,1 0-108,0 0-17</inkml:trace>
  <inkml:trace contextRef="#ctx0" brushRef="#br0" timeOffset="22779.9874">2828 9798 0,'50'0'125,"-26"0"-109,1 0 0,50 0-1,-50 0-15,24 0 16,-24 0 0,25 0-1,-26 0 1,26 0 15,0 0-15,-26 0 15,1 0-31,0 0 16,0 0-1,0 0 1,-1 0-1,26 0 1,-25 0 0,0 0 15,24 0 0,-24 0 0,25 0-15,-26 0 15,51 0-15,-50 0 0,-1 0-1,26 0 1,-25 0-1,0 0 17,-1 0-17,1 0 1,0 0 0,-25-25 155</inkml:trace>
  <inkml:trace contextRef="#ctx0" brushRef="#br0" timeOffset="35947.7572">2803 9773 0,'25'0'250,"0"0"-234,49 0-1,-24 0 1,0 0 0,-26 0-1,1 0 1,0 0-1,0 0 1,49 0 0,-24 0-1,-25 0 17,-1 0-17,1 0 1,0 0-16,0 0 15,0 0 1,24 0 15,-24 0-15,0 0 0,0 0-1,-1 0-15,1 0 31,0 0-15,0 0 0,0 0-1,24 0 17,-24 0-17,0 0 1,0 0-1,-1 0 1,1 0 15,0 0-15,0 0 0,0 0 30,-1 0-14,1 0-1,-25-25 141</inkml:trace>
  <inkml:trace contextRef="#ctx0" brushRef="#br0" timeOffset="38516.1252">4589 9773 0,'25'0'328,"0"0"-313,0 0-15,-1 0 16,1 0 0,0 25-1,25-25 1,-26 0-16,26 0 16,-25 0-1,24 0 1,1 25-1,-25-25 1,99 0 0,-74 0-16,-1 0 15,1 0 1,-1 0 0,1 0-1,0 0 1,-1 0-16,26 0 15,-26 0 1,26 0 0,73 0-1,-98 0 1,24 0 0,-24 0-1,0 0-15,-1 0 16,1 0-1,24 0 1,-49 0 0,25 0-16,-1 0 15,-24 0 1,25 0 0,49 0-1,-74 0 1,0-25-1,24 25 1,26-25-16,-1 25 16,-24 0-1,24 0 1,50-25 0,-74 25-1,-1 0-15,1 0 31,24 0-15,-49 0-16,50 0 16,-51 0-1,1 0 1,0 0 15,0 0-15,0 0-16,-1 0 31,1 0-15,0 0-1,0 0-15,24 0 32,-24 0-1,25 0-16,-1 0 1,-24 0-16,0 0 16,0 0-1,0 0 1,-1 0 0,26 0-1,24 0 16,-49 0-15,0 0 0</inkml:trace>
  <inkml:trace contextRef="#ctx0" brushRef="#br0" timeOffset="40088.8612">8434 9798 0,'25'0'219,"0"0"-219,-1 0 15,1 0 1,0 0 15,0 0 1,0 0-32,-1 0 15,1 0 16,0 0 1,0 0 93</inkml:trace>
  <inkml:trace contextRef="#ctx0" brushRef="#br0" timeOffset="48157.2359">8955 9847 0,'0'-24'78,"-25"24"-63,50 0 282,0 0-172,-1 0-109,1 0-16,0 0 31,0 0 0,0 0-15,-1 0 0,1 0 15,0 0-16,0 0 1,0 0 0,-1-25-1,26 25 1,-25 0 15,0 0-15,0 0-1,-1 0 1,1 0-16,25 0 31,-25 0-15,-1 0 0,1 0-16,-25-25 15,50 25 1,-25 0-1,24 0 17,-24 0-17,25 0 17,-26 0-17,1 0 1,0 0-1,0 0 1,24 0 15,-24 0-31,0 0 32,0 0-17,0 0 1,-1 0 31,1 0 0,0 0-47,0 0 15,0 0 16,-1 0 1,1 0-17,0 0 1,0 0 15,0 0 0,-1 0-15,1 0 15,0 0-31,0 0 16,0 0 0,0 0-1,-1 0 1,1 0-1,0 0 1,0 0 0,0 0 31,-1 0-16,1 0 0,0 0-31,0 0 47,0 0-31,-1 0 15,1 0 0,0 0 407</inkml:trace>
  <inkml:trace contextRef="#ctx0" brushRef="#br0" timeOffset="51904.7735">10890 9847 0,'-25'0'16,"74"0"218,-24 0-218,0 0-1,0 0 1,0 0 0,-1 0 31,1 0 46,0 0 32</inkml:trace>
  <inkml:trace contextRef="#ctx0" brushRef="#br0" timeOffset="54133.0299">8384 9872 0,'0'-25'47,"25"25"0,0 0-31,25 0-1,-26 0-15,26 0 16,24 0 0,1 0-1,-50 0 32</inkml:trace>
  <inkml:trace contextRef="#ctx0" brushRef="#br0" timeOffset="57688.0797">10815 9872 0,'25'0'265,"0"0"-218,0 0-31,-1 0-1,26 0 1,0-25-16,-1 25 31,-24 0-15,0 0-1,0 0 17,-1 0 218,-24-24 0,0-1-63</inkml:trace>
  <inkml:trace contextRef="#ctx0" brushRef="#br0" timeOffset="59673.8274">8335 9897 0,'25'0'62,"24"0"-46,-24 0 0,0 0-16,0 0 15,-1 0 16,1 0 32,0 0-16,0 0 125,0 0-157,-1 0-15,1 0 63</inkml:trace>
  <inkml:trace contextRef="#ctx0" brushRef="#br0" timeOffset="63590.7839">2481 10071 0,'25'0'62,"49"0"-46,-49-25-1,49 25-15,-49 0 16,0 0 0,0 0-16,-25-25 15,-25 25 157,0 25-141,0-25-15,0 0 0,-24 0-1,24 0 16,0 25 1,0-25-17,1 0 1,-1 0 15,25 25-15,-25-25 15,25 24-15,-25-24-1,0 0 1,25 25 93,0 0-62,0 0-31,0 24-1,0 75 1,0-74-16,0 24 16,0 1-1,0 24 1,0 223 0,0-198-1,0 50 1,0-25-1,0 0-15,0 24 16,0 51 0,25-1-1,-25-74 1,25 74-16,-25-99 16,0 0-1,0-25 1,0 25-1,0-49-15,0-1 16,0-49 187,0 49-187,0 1-1,0-1 1,0 25 0,-25 1-1,25-1-15,0 0 16,0-25 0,0 1-1,0 98 1,0-148-16,0 0 15,0 0 1,0 24 47,0-24-32,0 0-31,0 0 31,0 0-15,0 0 46,0-1-46,0 1 187,75-25-203,-51 25 16,26-25-1,24 0 1,-24 0-1,0 0 1,-26 0-16,26 0 16,0 0-1,-26 0 1,26 0 15,-25 0 0,0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4/7/2021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85737A5-5340-4225-8334-16B1B1261320}" type="slidenum">
              <a:rPr lang="en-US" smtClean="0"/>
              <a:pPr>
                <a:defRPr/>
              </a:pPr>
              <a:t>2</a:t>
            </a:fld>
            <a:endParaRPr lang="en-US"/>
          </a:p>
        </p:txBody>
      </p:sp>
    </p:spTree>
    <p:extLst>
      <p:ext uri="{BB962C8B-B14F-4D97-AF65-F5344CB8AC3E}">
        <p14:creationId xmlns:p14="http://schemas.microsoft.com/office/powerpoint/2010/main" val="254986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smtClean="0"/>
              <a:t>CS1010 Programming Methodology</a:t>
            </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cs typeface="Arial" panose="020B0604020202020204" pitchFamily="34" charset="0"/>
            </a:endParaRPr>
          </a:p>
        </p:txBody>
      </p:sp>
    </p:spTree>
    <p:extLst>
      <p:ext uri="{BB962C8B-B14F-4D97-AF65-F5344CB8AC3E}">
        <p14:creationId xmlns:p14="http://schemas.microsoft.com/office/powerpoint/2010/main" val="362099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300" smtClean="0"/>
              <a:t>CS1010 Programming Methodology</a:t>
            </a: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cs typeface="Arial" panose="020B0604020202020204" pitchFamily="34" charset="0"/>
            </a:endParaRPr>
          </a:p>
        </p:txBody>
      </p:sp>
    </p:spTree>
    <p:extLst>
      <p:ext uri="{BB962C8B-B14F-4D97-AF65-F5344CB8AC3E}">
        <p14:creationId xmlns:p14="http://schemas.microsoft.com/office/powerpoint/2010/main" val="2128691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1075" y="85726"/>
            <a:ext cx="5534025" cy="3533775"/>
          </a:xfrm>
          <a:prstGeom prst="rect">
            <a:avLst/>
          </a:prstGeom>
        </p:spPr>
      </p:pic>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pPr/>
              <a:t>4/7/2021</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6.png"/><Relationship Id="rId4" Type="http://schemas.openxmlformats.org/officeDocument/2006/relationships/diagramLayout" Target="../diagrams/layout1.xml"/><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09</a:t>
            </a:r>
            <a:br>
              <a:rPr lang="en-US" smtClean="0"/>
            </a:br>
            <a:r>
              <a:rPr lang="en-US" sz="3200" smtClean="0"/>
              <a:t>Functions</a:t>
            </a:r>
            <a:endParaRPr lang="en-US" sz="8000" dirty="0"/>
          </a:p>
        </p:txBody>
      </p:sp>
      <p:sp>
        <p:nvSpPr>
          <p:cNvPr id="3" name="Subtitle 2"/>
          <p:cNvSpPr>
            <a:spLocks noGrp="1"/>
          </p:cNvSpPr>
          <p:nvPr>
            <p:ph type="subTitle" idx="1"/>
          </p:nvPr>
        </p:nvSpPr>
        <p:spPr/>
        <p:txBody>
          <a:bodyPr>
            <a:normAutofit lnSpcReduction="10000"/>
          </a:bodyPr>
          <a:lstStyle/>
          <a:p>
            <a:r>
              <a:rPr lang="en-US" dirty="0" smtClean="0"/>
              <a:t>CSE115: Computing Concepts</a:t>
            </a:r>
            <a:endParaRPr lang="en-US" dirty="0"/>
          </a:p>
        </p:txBody>
      </p:sp>
    </p:spTree>
    <p:extLst>
      <p:ext uri="{BB962C8B-B14F-4D97-AF65-F5344CB8AC3E}">
        <p14:creationId xmlns:p14="http://schemas.microsoft.com/office/powerpoint/2010/main"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Lets find the value of </a:t>
                </a:r>
                <a14:m>
                  <m:oMath xmlns:m="http://schemas.openxmlformats.org/officeDocument/2006/math">
                    <m:r>
                      <a:rPr lang="en-US" sz="2400" b="0" i="1" baseline="30000" smtClean="0">
                        <a:latin typeface="Cambria Math" panose="02040503050406030204" pitchFamily="18" charset="0"/>
                      </a:rPr>
                      <m:t>𝑁</m:t>
                    </m:r>
                    <m:r>
                      <a:rPr lang="en-US" sz="2400" b="0" i="1" smtClean="0">
                        <a:latin typeface="Cambria Math" panose="02040503050406030204" pitchFamily="18" charset="0"/>
                      </a:rPr>
                      <m:t>𝐶</m:t>
                    </m:r>
                    <m:r>
                      <a:rPr lang="en-US" sz="2400" b="0" i="1" baseline="-25000" smtClean="0">
                        <a:latin typeface="Cambria Math" panose="02040503050406030204" pitchFamily="18" charset="0"/>
                      </a:rPr>
                      <m:t>𝑅</m:t>
                    </m:r>
                  </m:oMath>
                </a14:m>
                <a:r>
                  <a:rPr lang="en-US" dirty="0" smtClean="0"/>
                  <a:t>, where the values of N and R will be provided by the user.</a:t>
                </a:r>
              </a:p>
              <a:p>
                <a:r>
                  <a:rPr lang="en-US" dirty="0" smtClean="0"/>
                  <a:t>FYI, </a:t>
                </a:r>
                <a14:m>
                  <m:oMath xmlns:m="http://schemas.openxmlformats.org/officeDocument/2006/math">
                    <m:r>
                      <a:rPr lang="en-US" sz="3200" i="1" baseline="30000">
                        <a:latin typeface="Cambria Math" panose="02040503050406030204" pitchFamily="18" charset="0"/>
                      </a:rPr>
                      <m:t>𝑁</m:t>
                    </m:r>
                    <m:r>
                      <a:rPr lang="en-US" sz="3200" i="1">
                        <a:latin typeface="Cambria Math" panose="02040503050406030204" pitchFamily="18" charset="0"/>
                      </a:rPr>
                      <m:t>𝐶</m:t>
                    </m:r>
                    <m:r>
                      <a:rPr lang="en-US" sz="3200" i="1" baseline="-25000">
                        <a:latin typeface="Cambria Math" panose="02040503050406030204" pitchFamily="18" charset="0"/>
                      </a:rPr>
                      <m:t>𝑅</m:t>
                    </m:r>
                  </m:oMath>
                </a14:m>
                <a:r>
                  <a:rPr lang="en-US" sz="3200" dirty="0" smtClean="0"/>
                  <a:t>=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r>
                          <a:rPr lang="en-US" sz="3200" b="0" i="1" smtClean="0">
                            <a:latin typeface="Cambria Math" panose="02040503050406030204" pitchFamily="18" charset="0"/>
                          </a:rPr>
                          <m:t>!</m:t>
                        </m:r>
                      </m:num>
                      <m:den>
                        <m:r>
                          <a:rPr lang="en-US" sz="3200" i="1">
                            <a:latin typeface="Cambria Math" panose="02040503050406030204" pitchFamily="18" charset="0"/>
                          </a:rPr>
                          <m:t>𝑟</m:t>
                        </m:r>
                        <m:r>
                          <a:rPr lang="en-US" sz="3200" i="1">
                            <a:latin typeface="Cambria Math" panose="02040503050406030204" pitchFamily="18" charset="0"/>
                          </a:rPr>
                          <m:t>!×</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𝑛</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𝑟</m:t>
                            </m:r>
                          </m:e>
                        </m:d>
                        <m:r>
                          <a:rPr lang="en-US" sz="3200" b="0" i="1" smtClean="0">
                            <a:latin typeface="Cambria Math" panose="02040503050406030204" pitchFamily="18" charset="0"/>
                            <a:ea typeface="Cambria Math" panose="02040503050406030204" pitchFamily="18" charset="0"/>
                          </a:rPr>
                          <m:t>!</m:t>
                        </m:r>
                      </m:den>
                    </m:f>
                  </m:oMath>
                </a14:m>
                <a:r>
                  <a:rPr lang="en-US" sz="3200" dirty="0" smtClean="0"/>
                  <a:t> </a:t>
                </a: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47" t="-1863" r="-2148"/>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An </a:t>
            </a:r>
            <a:r>
              <a:rPr lang="en-US" dirty="0" smtClean="0"/>
              <a:t>Example</a:t>
            </a:r>
            <a:endParaRPr lang="en-US" dirty="0"/>
          </a:p>
        </p:txBody>
      </p:sp>
    </p:spTree>
    <p:extLst>
      <p:ext uri="{BB962C8B-B14F-4D97-AF65-F5344CB8AC3E}">
        <p14:creationId xmlns:p14="http://schemas.microsoft.com/office/powerpoint/2010/main" val="3620308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7680325" cy="3932237"/>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spcBef>
                <a:spcPts val="300"/>
              </a:spcBef>
              <a:buNone/>
            </a:pP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 = 1;</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N and R\n");</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",&amp;N,&amp;R);</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N;i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R;i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=1;i&lt;=(N-R);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result =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combination %d = %d",</a:t>
            </a:r>
            <a:r>
              <a:rPr lang="en-US" sz="1600" dirty="0" err="1">
                <a:latin typeface="Courier New" panose="02070309020205020404" pitchFamily="49" charset="0"/>
                <a:cs typeface="Courier New" panose="02070309020205020404" pitchFamily="49" charset="0"/>
              </a:rPr>
              <a:t>N,R,result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0;</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endParaRPr lang="en-US" sz="1600" dirty="0">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804040" y="3705840"/>
              <a:ext cx="384480" cy="429120"/>
            </p14:xfrm>
          </p:contentPart>
        </mc:Choice>
        <mc:Fallback>
          <p:pic>
            <p:nvPicPr>
              <p:cNvPr id="2" name="Ink 1"/>
              <p:cNvPicPr/>
              <p:nvPr/>
            </p:nvPicPr>
            <p:blipFill>
              <a:blip r:embed="rId3"/>
              <a:stretch>
                <a:fillRect/>
              </a:stretch>
            </p:blipFill>
            <p:spPr>
              <a:xfrm>
                <a:off x="2794680" y="3696480"/>
                <a:ext cx="403200" cy="447840"/>
              </a:xfrm>
              <a:prstGeom prst="rect">
                <a:avLst/>
              </a:prstGeom>
            </p:spPr>
          </p:pic>
        </mc:Fallback>
      </mc:AlternateContent>
    </p:spTree>
    <p:extLst>
      <p:ext uri="{BB962C8B-B14F-4D97-AF65-F5344CB8AC3E}">
        <p14:creationId xmlns:p14="http://schemas.microsoft.com/office/powerpoint/2010/main" val="878883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7680325" cy="3932237"/>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spcBef>
                <a:spcPts val="300"/>
              </a:spcBef>
              <a:buNone/>
            </a:pP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 = 1;</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N and R\n");</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",&amp;N,&amp;R);</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N;i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R;i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=1;i&lt;=(N-R);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result = </a:t>
            </a:r>
            <a:r>
              <a:rPr lang="en-US" sz="1600" dirty="0" err="1">
                <a:latin typeface="Courier New" panose="02070309020205020404" pitchFamily="49" charset="0"/>
                <a:cs typeface="Courier New" panose="02070309020205020404" pitchFamily="49" charset="0"/>
              </a:rPr>
              <a:t>factN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factN_R</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combination %d = %d",</a:t>
            </a:r>
            <a:r>
              <a:rPr lang="en-US" sz="1600" dirty="0" err="1">
                <a:latin typeface="Courier New" panose="02070309020205020404" pitchFamily="49" charset="0"/>
                <a:cs typeface="Courier New" panose="02070309020205020404" pitchFamily="49" charset="0"/>
              </a:rPr>
              <a:t>N,R,result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0;</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endParaRPr lang="en-US" sz="1600" dirty="0">
              <a:latin typeface="Courier New" panose="02070309020205020404" pitchFamily="49" charset="0"/>
              <a:cs typeface="Courier New" panose="02070309020205020404" pitchFamily="49" charset="0"/>
            </a:endParaRPr>
          </a:p>
        </p:txBody>
      </p:sp>
      <p:sp>
        <p:nvSpPr>
          <p:cNvPr id="4" name="Left Arrow 3"/>
          <p:cNvSpPr/>
          <p:nvPr/>
        </p:nvSpPr>
        <p:spPr>
          <a:xfrm>
            <a:off x="4642339" y="4487594"/>
            <a:ext cx="886265" cy="393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78769" y="3981157"/>
            <a:ext cx="2137973" cy="1569660"/>
          </a:xfrm>
          <a:prstGeom prst="rect">
            <a:avLst/>
          </a:prstGeom>
          <a:noFill/>
        </p:spPr>
        <p:txBody>
          <a:bodyPr wrap="square" rtlCol="0">
            <a:spAutoFit/>
          </a:bodyPr>
          <a:lstStyle/>
          <a:p>
            <a:r>
              <a:rPr lang="en-US" dirty="0" smtClean="0"/>
              <a:t>You are implementing same logic over and over</a:t>
            </a:r>
            <a:endParaRPr lang="en-US" dirty="0"/>
          </a:p>
        </p:txBody>
      </p:sp>
      <p:sp>
        <p:nvSpPr>
          <p:cNvPr id="6" name="Title 5"/>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12880" y="3696840"/>
              <a:ext cx="259200" cy="1527480"/>
            </p14:xfrm>
          </p:contentPart>
        </mc:Choice>
        <mc:Fallback>
          <p:pic>
            <p:nvPicPr>
              <p:cNvPr id="2" name="Ink 1"/>
              <p:cNvPicPr/>
              <p:nvPr/>
            </p:nvPicPr>
            <p:blipFill>
              <a:blip r:embed="rId3"/>
              <a:stretch>
                <a:fillRect/>
              </a:stretch>
            </p:blipFill>
            <p:spPr>
              <a:xfrm>
                <a:off x="803520" y="3687480"/>
                <a:ext cx="277920" cy="1546200"/>
              </a:xfrm>
              <a:prstGeom prst="rect">
                <a:avLst/>
              </a:prstGeom>
            </p:spPr>
          </p:pic>
        </mc:Fallback>
      </mc:AlternateContent>
    </p:spTree>
    <p:extLst>
      <p:ext uri="{BB962C8B-B14F-4D97-AF65-F5344CB8AC3E}">
        <p14:creationId xmlns:p14="http://schemas.microsoft.com/office/powerpoint/2010/main" val="2041913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35569"/>
            <a:ext cx="4192173" cy="2236763"/>
          </a:xfrm>
        </p:spPr>
        <p:txBody>
          <a:bodyPr>
            <a:normAutofit lnSpcReduction="10000"/>
          </a:bodyPr>
          <a:lstStyle/>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factorial(</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a:t>
            </a:r>
          </a:p>
          <a:p>
            <a:pPr marL="0" indent="0">
              <a:spcBef>
                <a:spcPts val="300"/>
              </a:spcBef>
              <a:buNone/>
            </a:pP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=1;i&lt;=</a:t>
            </a:r>
            <a:r>
              <a:rPr lang="en-US" sz="2000" dirty="0" err="1">
                <a:latin typeface="Courier New" panose="02070309020205020404" pitchFamily="49" charset="0"/>
                <a:cs typeface="Courier New" panose="02070309020205020404" pitchFamily="49" charset="0"/>
              </a:rPr>
              <a:t>x;i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fact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return fact;</a:t>
            </a:r>
          </a:p>
          <a:p>
            <a:pPr marL="0" indent="0">
              <a:spcBef>
                <a:spcPts val="300"/>
              </a:spcBef>
              <a:buNone/>
            </a:pPr>
            <a:r>
              <a:rPr lang="en-US" sz="2000" dirty="0">
                <a:latin typeface="Courier New" panose="02070309020205020404" pitchFamily="49" charset="0"/>
                <a:cs typeface="Courier New" panose="02070309020205020404" pitchFamily="49" charset="0"/>
              </a:rPr>
              <a:t>}</a:t>
            </a:r>
          </a:p>
        </p:txBody>
      </p:sp>
      <p:sp>
        <p:nvSpPr>
          <p:cNvPr id="4" name="Title 3"/>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64480" y="3607560"/>
              <a:ext cx="2420280" cy="1330920"/>
            </p14:xfrm>
          </p:contentPart>
        </mc:Choice>
        <mc:Fallback>
          <p:pic>
            <p:nvPicPr>
              <p:cNvPr id="2" name="Ink 1"/>
              <p:cNvPicPr/>
              <p:nvPr/>
            </p:nvPicPr>
            <p:blipFill>
              <a:blip r:embed="rId3"/>
              <a:stretch>
                <a:fillRect/>
              </a:stretch>
            </p:blipFill>
            <p:spPr>
              <a:xfrm>
                <a:off x="1455120" y="3598200"/>
                <a:ext cx="2439000" cy="1349640"/>
              </a:xfrm>
              <a:prstGeom prst="rect">
                <a:avLst/>
              </a:prstGeom>
            </p:spPr>
          </p:pic>
        </mc:Fallback>
      </mc:AlternateContent>
    </p:spTree>
    <p:extLst>
      <p:ext uri="{BB962C8B-B14F-4D97-AF65-F5344CB8AC3E}">
        <p14:creationId xmlns:p14="http://schemas.microsoft.com/office/powerpoint/2010/main" val="805238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35569"/>
            <a:ext cx="4192173" cy="2236763"/>
          </a:xfrm>
        </p:spPr>
        <p:txBody>
          <a:bodyPr>
            <a:normAutofit lnSpcReduction="10000"/>
          </a:bodyPr>
          <a:lstStyle/>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factorial(</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a:t>
            </a:r>
          </a:p>
          <a:p>
            <a:pPr marL="0" indent="0">
              <a:spcBef>
                <a:spcPts val="300"/>
              </a:spcBef>
              <a:buNone/>
            </a:pP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=1;i&lt;=</a:t>
            </a:r>
            <a:r>
              <a:rPr lang="en-US" sz="2000" dirty="0" err="1">
                <a:latin typeface="Courier New" panose="02070309020205020404" pitchFamily="49" charset="0"/>
                <a:cs typeface="Courier New" panose="02070309020205020404" pitchFamily="49" charset="0"/>
              </a:rPr>
              <a:t>x;i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fact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return fact;</a:t>
            </a:r>
          </a:p>
          <a:p>
            <a:pPr marL="0" indent="0">
              <a:spcBef>
                <a:spcPts val="300"/>
              </a:spcBef>
              <a:buNone/>
            </a:pPr>
            <a:r>
              <a:rPr lang="en-US" sz="2000" dirty="0">
                <a:latin typeface="Courier New" panose="02070309020205020404" pitchFamily="49" charset="0"/>
                <a:cs typeface="Courier New" panose="02070309020205020404" pitchFamily="49" charset="0"/>
              </a:rPr>
              <a:t>}</a:t>
            </a:r>
          </a:p>
        </p:txBody>
      </p:sp>
      <p:cxnSp>
        <p:nvCxnSpPr>
          <p:cNvPr id="5" name="Straight Arrow Connector 4"/>
          <p:cNvCxnSpPr/>
          <p:nvPr/>
        </p:nvCxnSpPr>
        <p:spPr>
          <a:xfrm>
            <a:off x="2321169" y="2377440"/>
            <a:ext cx="14067" cy="85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11116" y="1915775"/>
            <a:ext cx="2020105" cy="461665"/>
          </a:xfrm>
          <a:prstGeom prst="rect">
            <a:avLst/>
          </a:prstGeom>
          <a:noFill/>
        </p:spPr>
        <p:txBody>
          <a:bodyPr wrap="none" rtlCol="0">
            <a:spAutoFit/>
          </a:bodyPr>
          <a:lstStyle/>
          <a:p>
            <a:r>
              <a:rPr lang="en-US" dirty="0" smtClean="0"/>
              <a:t>Function name</a:t>
            </a:r>
            <a:endParaRPr lang="en-US" dirty="0"/>
          </a:p>
        </p:txBody>
      </p:sp>
      <p:sp>
        <p:nvSpPr>
          <p:cNvPr id="4" name="Title 3"/>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70040" y="3491640"/>
              <a:ext cx="1241640" cy="36000"/>
            </p14:xfrm>
          </p:contentPart>
        </mc:Choice>
        <mc:Fallback>
          <p:pic>
            <p:nvPicPr>
              <p:cNvPr id="2" name="Ink 1"/>
              <p:cNvPicPr/>
              <p:nvPr/>
            </p:nvPicPr>
            <p:blipFill>
              <a:blip r:embed="rId3"/>
              <a:stretch>
                <a:fillRect/>
              </a:stretch>
            </p:blipFill>
            <p:spPr>
              <a:xfrm>
                <a:off x="1660680" y="3482280"/>
                <a:ext cx="1260360" cy="54720"/>
              </a:xfrm>
              <a:prstGeom prst="rect">
                <a:avLst/>
              </a:prstGeom>
            </p:spPr>
          </p:pic>
        </mc:Fallback>
      </mc:AlternateContent>
    </p:spTree>
    <p:extLst>
      <p:ext uri="{BB962C8B-B14F-4D97-AF65-F5344CB8AC3E}">
        <p14:creationId xmlns:p14="http://schemas.microsoft.com/office/powerpoint/2010/main" val="1844223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35569"/>
            <a:ext cx="4192173" cy="2236763"/>
          </a:xfrm>
        </p:spPr>
        <p:txBody>
          <a:bodyPr>
            <a:normAutofit lnSpcReduction="10000"/>
          </a:bodyPr>
          <a:lstStyle/>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factorial(</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a:t>
            </a:r>
          </a:p>
          <a:p>
            <a:pPr marL="0" indent="0">
              <a:spcBef>
                <a:spcPts val="300"/>
              </a:spcBef>
              <a:buNone/>
            </a:pP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=1;i&lt;=</a:t>
            </a:r>
            <a:r>
              <a:rPr lang="en-US" sz="2000" dirty="0" err="1">
                <a:latin typeface="Courier New" panose="02070309020205020404" pitchFamily="49" charset="0"/>
                <a:cs typeface="Courier New" panose="02070309020205020404" pitchFamily="49" charset="0"/>
              </a:rPr>
              <a:t>x;i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fact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return fact;</a:t>
            </a:r>
          </a:p>
          <a:p>
            <a:pPr marL="0" indent="0">
              <a:spcBef>
                <a:spcPts val="300"/>
              </a:spcBef>
              <a:buNone/>
            </a:pPr>
            <a:r>
              <a:rPr lang="en-US" sz="2000" dirty="0">
                <a:latin typeface="Courier New" panose="02070309020205020404" pitchFamily="49" charset="0"/>
                <a:cs typeface="Courier New" panose="02070309020205020404" pitchFamily="49" charset="0"/>
              </a:rPr>
              <a:t>}</a:t>
            </a:r>
          </a:p>
        </p:txBody>
      </p:sp>
      <p:cxnSp>
        <p:nvCxnSpPr>
          <p:cNvPr id="4" name="Straight Arrow Connector 3"/>
          <p:cNvCxnSpPr/>
          <p:nvPr/>
        </p:nvCxnSpPr>
        <p:spPr>
          <a:xfrm>
            <a:off x="3530991" y="2377440"/>
            <a:ext cx="14067" cy="85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99778" y="1560009"/>
            <a:ext cx="4333238" cy="830997"/>
          </a:xfrm>
          <a:prstGeom prst="rect">
            <a:avLst/>
          </a:prstGeom>
          <a:noFill/>
        </p:spPr>
        <p:txBody>
          <a:bodyPr wrap="none" rtlCol="0">
            <a:spAutoFit/>
          </a:bodyPr>
          <a:lstStyle/>
          <a:p>
            <a:r>
              <a:rPr lang="en-US" dirty="0" smtClean="0"/>
              <a:t>Type and name of</a:t>
            </a:r>
          </a:p>
          <a:p>
            <a:r>
              <a:rPr lang="en-US" dirty="0" smtClean="0"/>
              <a:t>Input to the function (parameters)</a:t>
            </a:r>
            <a:endParaRPr lang="en-US" dirty="0"/>
          </a:p>
        </p:txBody>
      </p:sp>
      <p:sp>
        <p:nvSpPr>
          <p:cNvPr id="6" name="Title 5"/>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52040" y="3536280"/>
              <a:ext cx="2224080" cy="1437840"/>
            </p14:xfrm>
          </p:contentPart>
        </mc:Choice>
        <mc:Fallback>
          <p:pic>
            <p:nvPicPr>
              <p:cNvPr id="2" name="Ink 1"/>
              <p:cNvPicPr/>
              <p:nvPr/>
            </p:nvPicPr>
            <p:blipFill>
              <a:blip r:embed="rId3"/>
              <a:stretch>
                <a:fillRect/>
              </a:stretch>
            </p:blipFill>
            <p:spPr>
              <a:xfrm>
                <a:off x="1642680" y="3526920"/>
                <a:ext cx="2242800" cy="1456560"/>
              </a:xfrm>
              <a:prstGeom prst="rect">
                <a:avLst/>
              </a:prstGeom>
            </p:spPr>
          </p:pic>
        </mc:Fallback>
      </mc:AlternateContent>
    </p:spTree>
    <p:extLst>
      <p:ext uri="{BB962C8B-B14F-4D97-AF65-F5344CB8AC3E}">
        <p14:creationId xmlns:p14="http://schemas.microsoft.com/office/powerpoint/2010/main" val="109546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35569"/>
            <a:ext cx="4192173" cy="2236763"/>
          </a:xfrm>
        </p:spPr>
        <p:txBody>
          <a:bodyPr>
            <a:normAutofit lnSpcReduction="10000"/>
          </a:bodyPr>
          <a:lstStyle/>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factorial(</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a:t>
            </a:r>
          </a:p>
          <a:p>
            <a:pPr marL="0" indent="0">
              <a:spcBef>
                <a:spcPts val="300"/>
              </a:spcBef>
              <a:buNone/>
            </a:pP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=1;i&lt;=</a:t>
            </a:r>
            <a:r>
              <a:rPr lang="en-US" sz="2000" dirty="0" err="1">
                <a:latin typeface="Courier New" panose="02070309020205020404" pitchFamily="49" charset="0"/>
                <a:cs typeface="Courier New" panose="02070309020205020404" pitchFamily="49" charset="0"/>
              </a:rPr>
              <a:t>x;i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fact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return fact;</a:t>
            </a:r>
          </a:p>
          <a:p>
            <a:pPr marL="0" indent="0">
              <a:spcBef>
                <a:spcPts val="300"/>
              </a:spcBef>
              <a:buNone/>
            </a:pPr>
            <a:r>
              <a:rPr lang="en-US" sz="2000" dirty="0">
                <a:latin typeface="Courier New" panose="02070309020205020404" pitchFamily="49" charset="0"/>
                <a:cs typeface="Courier New" panose="02070309020205020404" pitchFamily="49" charset="0"/>
              </a:rPr>
              <a:t>}</a:t>
            </a:r>
          </a:p>
        </p:txBody>
      </p:sp>
      <p:cxnSp>
        <p:nvCxnSpPr>
          <p:cNvPr id="4" name="Straight Arrow Connector 3"/>
          <p:cNvCxnSpPr/>
          <p:nvPr/>
        </p:nvCxnSpPr>
        <p:spPr>
          <a:xfrm>
            <a:off x="1215495" y="2377440"/>
            <a:ext cx="14067" cy="85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81672" y="1546443"/>
            <a:ext cx="4487276" cy="830997"/>
          </a:xfrm>
          <a:prstGeom prst="rect">
            <a:avLst/>
          </a:prstGeom>
          <a:noFill/>
        </p:spPr>
        <p:txBody>
          <a:bodyPr wrap="square" rtlCol="0">
            <a:spAutoFit/>
          </a:bodyPr>
          <a:lstStyle/>
          <a:p>
            <a:r>
              <a:rPr lang="en-US" dirty="0" smtClean="0"/>
              <a:t>Type of output value (return type) (void if no output)</a:t>
            </a:r>
            <a:endParaRPr lang="en-US" dirty="0"/>
          </a:p>
        </p:txBody>
      </p:sp>
      <p:sp>
        <p:nvSpPr>
          <p:cNvPr id="6" name="Title 5"/>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66160" y="3509280"/>
              <a:ext cx="3152520" cy="1706040"/>
            </p14:xfrm>
          </p:contentPart>
        </mc:Choice>
        <mc:Fallback>
          <p:pic>
            <p:nvPicPr>
              <p:cNvPr id="2" name="Ink 1"/>
              <p:cNvPicPr/>
              <p:nvPr/>
            </p:nvPicPr>
            <p:blipFill>
              <a:blip r:embed="rId3"/>
              <a:stretch>
                <a:fillRect/>
              </a:stretch>
            </p:blipFill>
            <p:spPr>
              <a:xfrm>
                <a:off x="856800" y="3499920"/>
                <a:ext cx="3171240" cy="1724760"/>
              </a:xfrm>
              <a:prstGeom prst="rect">
                <a:avLst/>
              </a:prstGeom>
            </p:spPr>
          </p:pic>
        </mc:Fallback>
      </mc:AlternateContent>
    </p:spTree>
    <p:extLst>
      <p:ext uri="{BB962C8B-B14F-4D97-AF65-F5344CB8AC3E}">
        <p14:creationId xmlns:p14="http://schemas.microsoft.com/office/powerpoint/2010/main" val="387965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235569"/>
            <a:ext cx="4192173" cy="2236763"/>
          </a:xfrm>
        </p:spPr>
        <p:txBody>
          <a:bodyPr>
            <a:normAutofit lnSpcReduction="10000"/>
          </a:bodyPr>
          <a:lstStyle/>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factorial(</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a:t>
            </a:r>
          </a:p>
          <a:p>
            <a:pPr marL="0" indent="0">
              <a:spcBef>
                <a:spcPts val="300"/>
              </a:spcBef>
              <a:buNone/>
            </a:pP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fact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for(</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=1;i&lt;=</a:t>
            </a:r>
            <a:r>
              <a:rPr lang="en-US" sz="2000" dirty="0" err="1">
                <a:latin typeface="Courier New" panose="02070309020205020404" pitchFamily="49" charset="0"/>
                <a:cs typeface="Courier New" panose="02070309020205020404" pitchFamily="49" charset="0"/>
              </a:rPr>
              <a:t>x;i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fact *=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a:latin typeface="Courier New" panose="02070309020205020404" pitchFamily="49" charset="0"/>
                <a:cs typeface="Courier New" panose="02070309020205020404" pitchFamily="49" charset="0"/>
              </a:rPr>
              <a:t>    return fact;</a:t>
            </a:r>
          </a:p>
          <a:p>
            <a:pPr marL="0" indent="0">
              <a:spcBef>
                <a:spcPts val="300"/>
              </a:spcBef>
              <a:buNone/>
            </a:pPr>
            <a:r>
              <a:rPr lang="en-US" sz="2000" dirty="0">
                <a:latin typeface="Courier New" panose="02070309020205020404" pitchFamily="49" charset="0"/>
                <a:cs typeface="Courier New" panose="02070309020205020404" pitchFamily="49" charset="0"/>
              </a:rPr>
              <a:t>}</a:t>
            </a:r>
          </a:p>
        </p:txBody>
      </p:sp>
      <p:sp>
        <p:nvSpPr>
          <p:cNvPr id="5" name="TextBox 4"/>
          <p:cNvSpPr txBox="1"/>
          <p:nvPr/>
        </p:nvSpPr>
        <p:spPr>
          <a:xfrm>
            <a:off x="4916369" y="4212980"/>
            <a:ext cx="2738250" cy="461665"/>
          </a:xfrm>
          <a:prstGeom prst="rect">
            <a:avLst/>
          </a:prstGeom>
          <a:noFill/>
        </p:spPr>
        <p:txBody>
          <a:bodyPr wrap="none" rtlCol="0">
            <a:spAutoFit/>
          </a:bodyPr>
          <a:lstStyle/>
          <a:p>
            <a:r>
              <a:rPr lang="en-US" dirty="0" smtClean="0"/>
              <a:t>Body of the function</a:t>
            </a:r>
            <a:endParaRPr lang="en-US" dirty="0"/>
          </a:p>
        </p:txBody>
      </p:sp>
      <p:sp>
        <p:nvSpPr>
          <p:cNvPr id="6" name="Right Brace 5"/>
          <p:cNvSpPr/>
          <p:nvPr/>
        </p:nvSpPr>
        <p:spPr>
          <a:xfrm>
            <a:off x="4435521" y="3592718"/>
            <a:ext cx="263087" cy="1566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r>
              <a:rPr lang="en-US" dirty="0"/>
              <a:t>An Example</a:t>
            </a:r>
          </a:p>
        </p:txBody>
      </p:sp>
    </p:spTree>
    <p:extLst>
      <p:ext uri="{BB962C8B-B14F-4D97-AF65-F5344CB8AC3E}">
        <p14:creationId xmlns:p14="http://schemas.microsoft.com/office/powerpoint/2010/main" val="190593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7680325" cy="3932237"/>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factorial(</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N and R\n");</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",&amp;N,&amp;R);</a:t>
            </a:r>
          </a:p>
          <a:p>
            <a:pPr marL="0" indent="0">
              <a:spcBef>
                <a:spcPts val="300"/>
              </a:spcBef>
              <a:buNone/>
            </a:pPr>
            <a:r>
              <a:rPr lang="en-US" sz="1600" dirty="0">
                <a:latin typeface="Courier New" panose="02070309020205020404" pitchFamily="49" charset="0"/>
                <a:cs typeface="Courier New" panose="02070309020205020404" pitchFamily="49" charset="0"/>
              </a:rPr>
              <a:t>    result = factorial(N)/(factorial(R)*factorial(N-R));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combination %d = %d",</a:t>
            </a:r>
            <a:r>
              <a:rPr lang="en-US" sz="1600" dirty="0" err="1">
                <a:latin typeface="Courier New" panose="02070309020205020404" pitchFamily="49" charset="0"/>
                <a:cs typeface="Courier New" panose="02070309020205020404" pitchFamily="49" charset="0"/>
              </a:rPr>
              <a:t>N,R,result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0;</a:t>
            </a:r>
          </a:p>
          <a:p>
            <a:pPr marL="0" indent="0">
              <a:spcBef>
                <a:spcPts val="300"/>
              </a:spcBef>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factorial(</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x;i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fact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fact;</a:t>
            </a:r>
          </a:p>
          <a:p>
            <a:pPr marL="0"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4" name="Title 3"/>
          <p:cNvSpPr>
            <a:spLocks noGrp="1"/>
          </p:cNvSpPr>
          <p:nvPr>
            <p:ph type="title"/>
          </p:nvPr>
        </p:nvSpPr>
        <p:spPr/>
        <p:txBody>
          <a:bodyPr>
            <a:normAutofit fontScale="90000"/>
          </a:bodyPr>
          <a:lstStyle/>
          <a:p>
            <a:r>
              <a:rPr lang="en-US" dirty="0"/>
              <a:t>An Example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9480" y="366120"/>
              <a:ext cx="8564040" cy="5929560"/>
            </p14:xfrm>
          </p:contentPart>
        </mc:Choice>
        <mc:Fallback>
          <p:pic>
            <p:nvPicPr>
              <p:cNvPr id="2" name="Ink 1"/>
              <p:cNvPicPr/>
              <p:nvPr/>
            </p:nvPicPr>
            <p:blipFill>
              <a:blip r:embed="rId3"/>
              <a:stretch>
                <a:fillRect/>
              </a:stretch>
            </p:blipFill>
            <p:spPr>
              <a:xfrm>
                <a:off x="330120" y="356760"/>
                <a:ext cx="8582760" cy="5948280"/>
              </a:xfrm>
              <a:prstGeom prst="rect">
                <a:avLst/>
              </a:prstGeom>
            </p:spPr>
          </p:pic>
        </mc:Fallback>
      </mc:AlternateContent>
    </p:spTree>
    <p:extLst>
      <p:ext uri="{BB962C8B-B14F-4D97-AF65-F5344CB8AC3E}">
        <p14:creationId xmlns:p14="http://schemas.microsoft.com/office/powerpoint/2010/main" val="2058936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7680325" cy="3932237"/>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factorial(</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N and R\n");</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",&amp;N,&amp;R);</a:t>
            </a:r>
          </a:p>
          <a:p>
            <a:pPr marL="0" indent="0">
              <a:spcBef>
                <a:spcPts val="300"/>
              </a:spcBef>
              <a:buNone/>
            </a:pPr>
            <a:r>
              <a:rPr lang="en-US" sz="1600" dirty="0">
                <a:latin typeface="Courier New" panose="02070309020205020404" pitchFamily="49" charset="0"/>
                <a:cs typeface="Courier New" panose="02070309020205020404" pitchFamily="49" charset="0"/>
              </a:rPr>
              <a:t>    result = factorial(N)/(factorial(R)*factorial(N-R));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combination %d = %d",</a:t>
            </a:r>
            <a:r>
              <a:rPr lang="en-US" sz="1600" dirty="0" err="1">
                <a:latin typeface="Courier New" panose="02070309020205020404" pitchFamily="49" charset="0"/>
                <a:cs typeface="Courier New" panose="02070309020205020404" pitchFamily="49" charset="0"/>
              </a:rPr>
              <a:t>N,R,result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0;</a:t>
            </a:r>
          </a:p>
          <a:p>
            <a:pPr marL="0" indent="0">
              <a:spcBef>
                <a:spcPts val="300"/>
              </a:spcBef>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factorial(</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fact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=1;i&lt;=</a:t>
            </a:r>
            <a:r>
              <a:rPr lang="en-US" sz="1600" dirty="0" err="1">
                <a:latin typeface="Courier New" panose="02070309020205020404" pitchFamily="49" charset="0"/>
                <a:cs typeface="Courier New" panose="02070309020205020404" pitchFamily="49" charset="0"/>
              </a:rPr>
              <a:t>x;i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fact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fact;</a:t>
            </a:r>
          </a:p>
          <a:p>
            <a:pPr marL="0"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4" name="Left Arrow 3"/>
          <p:cNvSpPr/>
          <p:nvPr/>
        </p:nvSpPr>
        <p:spPr>
          <a:xfrm>
            <a:off x="3334043" y="1323329"/>
            <a:ext cx="886265" cy="393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20308" y="1289443"/>
            <a:ext cx="2616591" cy="461665"/>
          </a:xfrm>
          <a:prstGeom prst="rect">
            <a:avLst/>
          </a:prstGeom>
          <a:noFill/>
        </p:spPr>
        <p:txBody>
          <a:bodyPr wrap="square" rtlCol="0">
            <a:spAutoFit/>
          </a:bodyPr>
          <a:lstStyle/>
          <a:p>
            <a:r>
              <a:rPr lang="en-US" dirty="0" smtClean="0"/>
              <a:t>Function prototype</a:t>
            </a:r>
            <a:endParaRPr lang="en-US" dirty="0"/>
          </a:p>
        </p:txBody>
      </p:sp>
      <p:sp>
        <p:nvSpPr>
          <p:cNvPr id="6" name="Left Arrow 5"/>
          <p:cNvSpPr/>
          <p:nvPr/>
        </p:nvSpPr>
        <p:spPr>
          <a:xfrm>
            <a:off x="3641188" y="5556738"/>
            <a:ext cx="886265" cy="393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27453" y="5522852"/>
            <a:ext cx="3434544" cy="461665"/>
          </a:xfrm>
          <a:prstGeom prst="rect">
            <a:avLst/>
          </a:prstGeom>
          <a:noFill/>
        </p:spPr>
        <p:txBody>
          <a:bodyPr wrap="square" rtlCol="0">
            <a:spAutoFit/>
          </a:bodyPr>
          <a:lstStyle/>
          <a:p>
            <a:r>
              <a:rPr lang="en-US" dirty="0" smtClean="0"/>
              <a:t>Function implementation</a:t>
            </a:r>
            <a:endParaRPr lang="en-US" dirty="0"/>
          </a:p>
        </p:txBody>
      </p:sp>
      <p:sp>
        <p:nvSpPr>
          <p:cNvPr id="8" name="Left Arrow 7"/>
          <p:cNvSpPr/>
          <p:nvPr/>
        </p:nvSpPr>
        <p:spPr>
          <a:xfrm rot="18265090">
            <a:off x="4937445" y="2850526"/>
            <a:ext cx="886265" cy="393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54896" y="2320774"/>
            <a:ext cx="2616591" cy="369332"/>
          </a:xfrm>
          <a:prstGeom prst="rect">
            <a:avLst/>
          </a:prstGeom>
          <a:noFill/>
        </p:spPr>
        <p:txBody>
          <a:bodyPr wrap="square" rtlCol="0">
            <a:spAutoFit/>
          </a:bodyPr>
          <a:lstStyle/>
          <a:p>
            <a:r>
              <a:rPr lang="en-US" dirty="0" smtClean="0"/>
              <a:t>Calling the function</a:t>
            </a:r>
            <a:endParaRPr lang="en-US" dirty="0"/>
          </a:p>
        </p:txBody>
      </p:sp>
      <p:sp>
        <p:nvSpPr>
          <p:cNvPr id="10" name="Title 9"/>
          <p:cNvSpPr>
            <a:spLocks noGrp="1"/>
          </p:cNvSpPr>
          <p:nvPr>
            <p:ph type="title"/>
          </p:nvPr>
        </p:nvSpPr>
        <p:spPr/>
        <p:txBody>
          <a:bodyPr>
            <a:normAutofit fontScale="90000"/>
          </a:bodyPr>
          <a:lstStyle/>
          <a:p>
            <a:r>
              <a:rPr lang="en-US" dirty="0"/>
              <a:t>An Example</a:t>
            </a:r>
          </a:p>
        </p:txBody>
      </p:sp>
    </p:spTree>
    <p:extLst>
      <p:ext uri="{BB962C8B-B14F-4D97-AF65-F5344CB8AC3E}">
        <p14:creationId xmlns:p14="http://schemas.microsoft.com/office/powerpoint/2010/main" val="1103117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p:cNvSpPr>
          <p:nvPr>
            <p:ph type="body" idx="1"/>
          </p:nvPr>
        </p:nvSpPr>
        <p:spPr>
          <a:xfrm>
            <a:off x="612775" y="1600200"/>
            <a:ext cx="8153400" cy="4525963"/>
          </a:xfrm>
        </p:spPr>
        <p:txBody>
          <a:bodyPr/>
          <a:lstStyle/>
          <a:p>
            <a:pPr eaLnBrk="1" hangingPunct="1"/>
            <a:r>
              <a:rPr lang="en-US" sz="2800" dirty="0" smtClean="0"/>
              <a:t>A function is a block of code which is used to perform a specific task.</a:t>
            </a:r>
          </a:p>
          <a:p>
            <a:pPr eaLnBrk="1" hangingPunct="1"/>
            <a:r>
              <a:rPr lang="en-US" sz="2800" dirty="0" smtClean="0"/>
              <a:t>It can be written once and can be reused for a different program without having to rewrite that piece of code. </a:t>
            </a:r>
          </a:p>
          <a:p>
            <a:pPr eaLnBrk="1" hangingPunct="1"/>
            <a:r>
              <a:rPr lang="en-US" sz="2800" dirty="0" smtClean="0"/>
              <a:t>Functions can be put in a library. If another program would like to use them, it will just need to include the appropriate header file at the beginning of the program and link to the correct library while compiling.</a:t>
            </a:r>
          </a:p>
        </p:txBody>
      </p:sp>
      <p:sp>
        <p:nvSpPr>
          <p:cNvPr id="2" name="Title 1"/>
          <p:cNvSpPr>
            <a:spLocks noGrp="1"/>
          </p:cNvSpPr>
          <p:nvPr>
            <p:ph type="title"/>
          </p:nvPr>
        </p:nvSpPr>
        <p:spPr/>
        <p:txBody>
          <a:bodyPr>
            <a:normAutofit fontScale="90000"/>
          </a:bodyPr>
          <a:lstStyle/>
          <a:p>
            <a:r>
              <a:rPr lang="en-US" dirty="0"/>
              <a:t>Introduction</a:t>
            </a:r>
          </a:p>
        </p:txBody>
      </p:sp>
    </p:spTree>
    <p:extLst>
      <p:ext uri="{BB962C8B-B14F-4D97-AF65-F5344CB8AC3E}">
        <p14:creationId xmlns:p14="http://schemas.microsoft.com/office/powerpoint/2010/main" val="1739420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7680325" cy="3932237"/>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factorial(</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x)</a:t>
            </a:r>
          </a:p>
          <a:p>
            <a:pPr marL="0" indent="0">
              <a:spcBef>
                <a:spcPts val="300"/>
              </a:spcBef>
              <a:buNone/>
            </a:pPr>
            <a:r>
              <a:rPr lang="en-US" sz="1600" dirty="0" smtClean="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fact = 1,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for(</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=1;i&lt;=</a:t>
            </a:r>
            <a:r>
              <a:rPr lang="en-US" sz="1600" dirty="0" err="1" smtClean="0">
                <a:latin typeface="Courier New" panose="02070309020205020404" pitchFamily="49" charset="0"/>
                <a:cs typeface="Courier New" panose="02070309020205020404" pitchFamily="49" charset="0"/>
              </a:rPr>
              <a:t>x;i</a:t>
            </a:r>
            <a:r>
              <a:rPr lang="en-US" sz="1600" dirty="0" smtClean="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fact *= </a:t>
            </a:r>
            <a:r>
              <a:rPr lang="en-US" sz="1600"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fact;</a:t>
            </a:r>
          </a:p>
          <a:p>
            <a:pPr marL="0" indent="0">
              <a:spcBef>
                <a:spcPts val="300"/>
              </a:spcBef>
              <a:buNone/>
            </a:pPr>
            <a:r>
              <a:rPr lang="en-US" sz="1600" dirty="0" smtClean="0">
                <a:latin typeface="Courier New" panose="02070309020205020404" pitchFamily="49" charset="0"/>
                <a:cs typeface="Courier New" panose="02070309020205020404" pitchFamily="49" charset="0"/>
              </a:rPr>
              <a:t>}</a:t>
            </a:r>
          </a:p>
          <a:p>
            <a:pPr marL="0" indent="0">
              <a:spcBef>
                <a:spcPts val="300"/>
              </a:spcBef>
              <a:buNone/>
            </a:pP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main()</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N and R\n");</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",&amp;N,&amp;R);</a:t>
            </a:r>
          </a:p>
          <a:p>
            <a:pPr marL="0" indent="0">
              <a:spcBef>
                <a:spcPts val="300"/>
              </a:spcBef>
              <a:buNone/>
            </a:pPr>
            <a:r>
              <a:rPr lang="en-US" sz="1600" dirty="0">
                <a:latin typeface="Courier New" panose="02070309020205020404" pitchFamily="49" charset="0"/>
                <a:cs typeface="Courier New" panose="02070309020205020404" pitchFamily="49" charset="0"/>
              </a:rPr>
              <a:t>    result = factorial(N)/(factorial(R)*factorial(N-R));</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combination %d = %d",</a:t>
            </a:r>
            <a:r>
              <a:rPr lang="en-US" sz="1600" dirty="0" err="1">
                <a:latin typeface="Courier New" panose="02070309020205020404" pitchFamily="49" charset="0"/>
                <a:cs typeface="Courier New" panose="02070309020205020404" pitchFamily="49" charset="0"/>
              </a:rPr>
              <a:t>N,R,result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return 0;</a:t>
            </a:r>
          </a:p>
          <a:p>
            <a:pPr marL="0" indent="0">
              <a:spcBef>
                <a:spcPts val="300"/>
              </a:spcBef>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0" name="Title 9"/>
          <p:cNvSpPr>
            <a:spLocks noGrp="1"/>
          </p:cNvSpPr>
          <p:nvPr>
            <p:ph type="title"/>
          </p:nvPr>
        </p:nvSpPr>
        <p:spPr/>
        <p:txBody>
          <a:bodyPr>
            <a:normAutofit fontScale="90000"/>
          </a:bodyPr>
          <a:lstStyle/>
          <a:p>
            <a:r>
              <a:rPr lang="en-US" dirty="0"/>
              <a:t>An Example</a:t>
            </a:r>
          </a:p>
        </p:txBody>
      </p:sp>
    </p:spTree>
    <p:extLst>
      <p:ext uri="{BB962C8B-B14F-4D97-AF65-F5344CB8AC3E}">
        <p14:creationId xmlns:p14="http://schemas.microsoft.com/office/powerpoint/2010/main" val="1103117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Down Design</a:t>
            </a:r>
            <a:endParaRPr lang="en-US" dirty="0"/>
          </a:p>
        </p:txBody>
      </p:sp>
      <p:sp>
        <p:nvSpPr>
          <p:cNvPr id="3" name="Content Placeholder 2"/>
          <p:cNvSpPr>
            <a:spLocks noGrp="1"/>
          </p:cNvSpPr>
          <p:nvPr>
            <p:ph idx="1"/>
          </p:nvPr>
        </p:nvSpPr>
        <p:spPr/>
        <p:txBody>
          <a:bodyPr/>
          <a:lstStyle/>
          <a:p>
            <a:r>
              <a:rPr lang="en-US" sz="2800" dirty="0" smtClean="0"/>
              <a:t>Analyze the problem</a:t>
            </a:r>
          </a:p>
          <a:p>
            <a:r>
              <a:rPr lang="en-US" sz="2800" dirty="0" smtClean="0"/>
              <a:t>Break it into smaller sub-problems</a:t>
            </a:r>
          </a:p>
          <a:p>
            <a:r>
              <a:rPr lang="en-US" sz="2800" dirty="0" smtClean="0"/>
              <a:t>Solve the smaller problems as Functions</a:t>
            </a:r>
          </a:p>
          <a:p>
            <a:r>
              <a:rPr lang="en-US" sz="2800" dirty="0" smtClean="0"/>
              <a:t>Put them together in the </a:t>
            </a:r>
            <a:r>
              <a:rPr lang="en-US" sz="2800" dirty="0" smtClean="0">
                <a:solidFill>
                  <a:srgbClr val="FF0000"/>
                </a:solidFill>
              </a:rPr>
              <a:t>main() function</a:t>
            </a:r>
            <a:endParaRPr lang="en-US" sz="2800" dirty="0">
              <a:solidFill>
                <a:srgbClr val="FF0000"/>
              </a:solidFill>
            </a:endParaRPr>
          </a:p>
        </p:txBody>
      </p:sp>
    </p:spTree>
    <p:extLst>
      <p:ext uri="{BB962C8B-B14F-4D97-AF65-F5344CB8AC3E}">
        <p14:creationId xmlns:p14="http://schemas.microsoft.com/office/powerpoint/2010/main" val="1773610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73100" y="1589088"/>
            <a:ext cx="5632450" cy="2349500"/>
          </a:xfrm>
        </p:spPr>
        <p:txBody>
          <a:bodyPr>
            <a:normAutofit fontScale="92500" lnSpcReduction="20000"/>
          </a:bodyPr>
          <a:lstStyle/>
          <a:p>
            <a:pPr marL="457200" indent="-457200" eaLnBrk="1" hangingPunct="1">
              <a:buSzPct val="120000"/>
              <a:buFont typeface="Wingdings" panose="05000000000000000000" pitchFamily="2" charset="2"/>
              <a:buNone/>
            </a:pPr>
            <a:r>
              <a:rPr lang="en-GB" sz="2400" dirty="0" smtClean="0"/>
              <a:t>Problem:</a:t>
            </a:r>
          </a:p>
          <a:p>
            <a:pPr marL="457200" indent="-457200" eaLnBrk="1" hangingPunct="1">
              <a:spcBef>
                <a:spcPct val="0"/>
              </a:spcBef>
              <a:buSzPct val="120000"/>
              <a:buFontTx/>
              <a:buChar char="-"/>
            </a:pPr>
            <a:r>
              <a:rPr lang="en-GB" sz="2000" dirty="0" smtClean="0"/>
              <a:t>Write a program </a:t>
            </a:r>
            <a:r>
              <a:rPr lang="en-GB" sz="2000" dirty="0" err="1" smtClean="0">
                <a:solidFill>
                  <a:srgbClr val="0000FF"/>
                </a:solidFill>
              </a:rPr>
              <a:t>DrawFigures.c</a:t>
            </a:r>
            <a:r>
              <a:rPr lang="en-GB" sz="2000" dirty="0" smtClean="0"/>
              <a:t> to draw </a:t>
            </a:r>
            <a:r>
              <a:rPr lang="en-GB" sz="2000" dirty="0" smtClean="0">
                <a:solidFill>
                  <a:srgbClr val="0000FF"/>
                </a:solidFill>
              </a:rPr>
              <a:t>a rocket ship </a:t>
            </a:r>
            <a:r>
              <a:rPr lang="en-GB" sz="2000" dirty="0" smtClean="0"/>
              <a:t>(which is a triangle over a rectangle, over an inverted V), </a:t>
            </a:r>
            <a:r>
              <a:rPr lang="en-GB" sz="2000" dirty="0" smtClean="0">
                <a:solidFill>
                  <a:srgbClr val="0000FF"/>
                </a:solidFill>
              </a:rPr>
              <a:t>a male stick figure </a:t>
            </a:r>
            <a:r>
              <a:rPr lang="en-GB" sz="2000" dirty="0" smtClean="0"/>
              <a:t>(a circle over a rectangle over an inverted V), and </a:t>
            </a:r>
            <a:r>
              <a:rPr lang="en-GB" sz="2000" dirty="0" smtClean="0">
                <a:solidFill>
                  <a:srgbClr val="0000FF"/>
                </a:solidFill>
              </a:rPr>
              <a:t>a female stick figure </a:t>
            </a:r>
            <a:r>
              <a:rPr lang="en-GB" sz="2000" dirty="0" smtClean="0"/>
              <a:t>(a circle over a triangle over an inverted V) </a:t>
            </a:r>
            <a:endParaRPr lang="en-GB" sz="1600" dirty="0" smtClean="0">
              <a:solidFill>
                <a:srgbClr val="0000FF"/>
              </a:solidFill>
            </a:endParaRPr>
          </a:p>
          <a:p>
            <a:pPr marL="457200" indent="-457200" eaLnBrk="1" hangingPunct="1">
              <a:buSzPct val="120000"/>
              <a:buFont typeface="Wingdings" panose="05000000000000000000" pitchFamily="2" charset="2"/>
              <a:buNone/>
            </a:pPr>
            <a:r>
              <a:rPr lang="en-GB" sz="2000" dirty="0" smtClean="0">
                <a:solidFill>
                  <a:srgbClr val="0000FF"/>
                </a:solidFill>
              </a:rPr>
              <a:t> </a:t>
            </a:r>
          </a:p>
          <a:p>
            <a:pPr marL="457200" indent="-457200" eaLnBrk="1" hangingPunct="1">
              <a:buSzPct val="120000"/>
              <a:buFont typeface="Wingdings" panose="05000000000000000000" pitchFamily="2" charset="2"/>
              <a:buNone/>
            </a:pPr>
            <a:endParaRPr lang="en-GB" sz="2000" dirty="0" smtClean="0">
              <a:solidFill>
                <a:srgbClr val="0000FF"/>
              </a:solidFill>
            </a:endParaRPr>
          </a:p>
          <a:p>
            <a:pPr marL="457200" indent="-457200" eaLnBrk="1" hangingPunct="1">
              <a:buSzPct val="120000"/>
              <a:buFont typeface="Wingdings" panose="05000000000000000000" pitchFamily="2" charset="2"/>
              <a:buNone/>
            </a:pPr>
            <a:r>
              <a:rPr lang="en-GB" sz="2000" dirty="0" smtClean="0">
                <a:solidFill>
                  <a:srgbClr val="0000FF"/>
                </a:solidFill>
              </a:rPr>
              <a:t> </a:t>
            </a:r>
          </a:p>
          <a:p>
            <a:pPr marL="457200" indent="-457200" eaLnBrk="1" hangingPunct="1">
              <a:buSzPct val="120000"/>
              <a:buFont typeface="Wingdings" panose="05000000000000000000" pitchFamily="2" charset="2"/>
              <a:buNone/>
            </a:pPr>
            <a:endParaRPr lang="en-GB" sz="2000" dirty="0" smtClean="0">
              <a:solidFill>
                <a:srgbClr val="0000FF"/>
              </a:solidFill>
            </a:endParaRPr>
          </a:p>
        </p:txBody>
      </p:sp>
      <p:sp>
        <p:nvSpPr>
          <p:cNvPr id="9" name="Rectangle 3"/>
          <p:cNvSpPr txBox="1">
            <a:spLocks noChangeArrowheads="1"/>
          </p:cNvSpPr>
          <p:nvPr/>
        </p:nvSpPr>
        <p:spPr bwMode="auto">
          <a:xfrm>
            <a:off x="673100" y="3938588"/>
            <a:ext cx="7896225" cy="1338262"/>
          </a:xfrm>
          <a:prstGeom prst="rect">
            <a:avLst/>
          </a:prstGeom>
          <a:noFill/>
          <a:ln w="9525">
            <a:noFill/>
            <a:miter lim="800000"/>
            <a:headEnd/>
            <a:tailEnd/>
          </a:ln>
        </p:spPr>
        <p:txBody>
          <a:bodyPr/>
          <a:lstStyle/>
          <a:p>
            <a:pPr marL="457200" indent="-457200">
              <a:spcBef>
                <a:spcPct val="20000"/>
              </a:spcBef>
              <a:buClr>
                <a:schemeClr val="bg2"/>
              </a:buClr>
              <a:buSzPct val="120000"/>
              <a:buFont typeface="Wingdings" pitchFamily="2" charset="2"/>
              <a:buNone/>
              <a:defRPr/>
            </a:pPr>
            <a:r>
              <a:rPr lang="en-GB" kern="0" dirty="0">
                <a:latin typeface="+mn-lt"/>
              </a:rPr>
              <a:t>Analysis:</a:t>
            </a:r>
          </a:p>
          <a:p>
            <a:pPr marL="457200" indent="-457200">
              <a:spcBef>
                <a:spcPts val="0"/>
              </a:spcBef>
              <a:buClr>
                <a:schemeClr val="bg2"/>
              </a:buClr>
              <a:buSzPct val="120000"/>
              <a:buFontTx/>
              <a:buChar char="-"/>
              <a:defRPr/>
            </a:pPr>
            <a:r>
              <a:rPr lang="en-GB" sz="2000" kern="0" dirty="0">
                <a:solidFill>
                  <a:srgbClr val="0000FF"/>
                </a:solidFill>
                <a:latin typeface="+mn-lt"/>
              </a:rPr>
              <a:t>No particular input needed, just draw the needed 3 figures</a:t>
            </a:r>
          </a:p>
          <a:p>
            <a:pPr marL="457200" indent="-457200">
              <a:spcBef>
                <a:spcPts val="0"/>
              </a:spcBef>
              <a:buClr>
                <a:schemeClr val="bg2"/>
              </a:buClr>
              <a:buSzPct val="120000"/>
              <a:buFontTx/>
              <a:buChar char="-"/>
              <a:defRPr/>
            </a:pPr>
            <a:r>
              <a:rPr lang="en-GB" sz="2000" kern="0" dirty="0">
                <a:solidFill>
                  <a:srgbClr val="0000FF"/>
                </a:solidFill>
                <a:latin typeface="+mn-lt"/>
              </a:rPr>
              <a:t>There are common shapes shared by the 3 figures</a:t>
            </a:r>
            <a:endParaRPr lang="en-GB" sz="1600" kern="0" dirty="0">
              <a:solidFill>
                <a:srgbClr val="0000FF"/>
              </a:solidFill>
              <a:latin typeface="+mn-lt"/>
            </a:endParaRPr>
          </a:p>
          <a:p>
            <a:pPr marL="457200" indent="-457200">
              <a:spcBef>
                <a:spcPct val="20000"/>
              </a:spcBef>
              <a:buClr>
                <a:schemeClr val="bg2"/>
              </a:buClr>
              <a:buSzPct val="120000"/>
              <a:buFont typeface="Wingdings" pitchFamily="2" charset="2"/>
              <a:buNone/>
              <a:defRPr/>
            </a:pPr>
            <a:r>
              <a:rPr lang="en-GB" sz="2000" kern="0" dirty="0">
                <a:solidFill>
                  <a:srgbClr val="0000FF"/>
                </a:solidFill>
                <a:latin typeface="+mn-lt"/>
              </a:rPr>
              <a:t> </a:t>
            </a:r>
          </a:p>
          <a:p>
            <a:pPr marL="457200" indent="-457200">
              <a:spcBef>
                <a:spcPct val="20000"/>
              </a:spcBef>
              <a:buClr>
                <a:schemeClr val="bg2"/>
              </a:buClr>
              <a:buSzPct val="120000"/>
              <a:buFont typeface="Wingdings" pitchFamily="2" charset="2"/>
              <a:buNone/>
              <a:defRPr/>
            </a:pPr>
            <a:endParaRPr lang="en-GB" sz="2000" kern="0" dirty="0">
              <a:solidFill>
                <a:srgbClr val="0000FF"/>
              </a:solidFill>
              <a:latin typeface="+mn-lt"/>
            </a:endParaRPr>
          </a:p>
          <a:p>
            <a:pPr marL="457200" indent="-457200">
              <a:spcBef>
                <a:spcPct val="20000"/>
              </a:spcBef>
              <a:buClr>
                <a:schemeClr val="bg2"/>
              </a:buClr>
              <a:buSzPct val="120000"/>
              <a:buFont typeface="Wingdings" pitchFamily="2" charset="2"/>
              <a:buNone/>
              <a:defRPr/>
            </a:pPr>
            <a:r>
              <a:rPr lang="en-GB" sz="2000" kern="0" dirty="0">
                <a:solidFill>
                  <a:srgbClr val="0000FF"/>
                </a:solidFill>
                <a:latin typeface="+mn-lt"/>
              </a:rPr>
              <a:t> </a:t>
            </a:r>
          </a:p>
          <a:p>
            <a:pPr marL="457200" indent="-457200">
              <a:spcBef>
                <a:spcPct val="20000"/>
              </a:spcBef>
              <a:buClr>
                <a:schemeClr val="bg2"/>
              </a:buClr>
              <a:buSzPct val="120000"/>
              <a:buFont typeface="Wingdings" pitchFamily="2" charset="2"/>
              <a:buNone/>
              <a:defRPr/>
            </a:pPr>
            <a:endParaRPr lang="en-GB" sz="2000" kern="0" dirty="0">
              <a:solidFill>
                <a:srgbClr val="0000FF"/>
              </a:solidFill>
              <a:latin typeface="+mn-lt"/>
            </a:endParaRPr>
          </a:p>
        </p:txBody>
      </p:sp>
      <p:sp>
        <p:nvSpPr>
          <p:cNvPr id="11" name="Rectangle 3"/>
          <p:cNvSpPr txBox="1">
            <a:spLocks noChangeArrowheads="1"/>
          </p:cNvSpPr>
          <p:nvPr/>
        </p:nvSpPr>
        <p:spPr bwMode="auto">
          <a:xfrm>
            <a:off x="673100" y="5030788"/>
            <a:ext cx="7743825" cy="1500187"/>
          </a:xfrm>
          <a:prstGeom prst="rect">
            <a:avLst/>
          </a:prstGeom>
          <a:noFill/>
          <a:ln w="9525">
            <a:noFill/>
            <a:miter lim="800000"/>
            <a:headEnd/>
            <a:tailEnd/>
          </a:ln>
        </p:spPr>
        <p:txBody>
          <a:bodyPr/>
          <a:lstStyle/>
          <a:p>
            <a:pPr marL="457200" indent="-457200">
              <a:spcBef>
                <a:spcPts val="1200"/>
              </a:spcBef>
              <a:buClr>
                <a:schemeClr val="bg2"/>
              </a:buClr>
              <a:buSzPct val="120000"/>
              <a:buFont typeface="Wingdings" pitchFamily="2" charset="2"/>
              <a:buNone/>
              <a:defRPr/>
            </a:pPr>
            <a:r>
              <a:rPr lang="en-GB" kern="0" dirty="0">
                <a:latin typeface="+mn-lt"/>
              </a:rPr>
              <a:t>Design: </a:t>
            </a:r>
          </a:p>
          <a:p>
            <a:pPr marL="457200" indent="-457200">
              <a:spcBef>
                <a:spcPct val="20000"/>
              </a:spcBef>
              <a:buClr>
                <a:schemeClr val="bg2"/>
              </a:buClr>
              <a:buSzPct val="120000"/>
              <a:buFontTx/>
              <a:buChar char="-"/>
              <a:defRPr/>
            </a:pPr>
            <a:r>
              <a:rPr lang="en-GB" sz="2000" kern="0" dirty="0" smtClean="0">
                <a:solidFill>
                  <a:srgbClr val="0000FF"/>
                </a:solidFill>
                <a:latin typeface="+mn-lt"/>
              </a:rPr>
              <a:t>Algorithm:</a:t>
            </a:r>
            <a:endParaRPr lang="en-GB" sz="2000" kern="0" dirty="0">
              <a:solidFill>
                <a:srgbClr val="0000FF"/>
              </a:solidFill>
              <a:latin typeface="+mn-lt"/>
            </a:endParaRPr>
          </a:p>
          <a:p>
            <a:pPr marL="857250" lvl="1" indent="-317500">
              <a:spcBef>
                <a:spcPts val="0"/>
              </a:spcBef>
              <a:buSzPct val="100000"/>
              <a:buFont typeface="Wingdings" pitchFamily="2" charset="2"/>
              <a:buAutoNum type="arabicPeriod"/>
              <a:defRPr/>
            </a:pPr>
            <a:r>
              <a:rPr lang="en-GB" sz="1600" kern="0" dirty="0">
                <a:latin typeface="+mn-lt"/>
              </a:rPr>
              <a:t>Draw Rocket ship</a:t>
            </a:r>
          </a:p>
          <a:p>
            <a:pPr marL="857250" lvl="1" indent="-317500">
              <a:spcBef>
                <a:spcPts val="0"/>
              </a:spcBef>
              <a:buSzPct val="100000"/>
              <a:buFont typeface="Wingdings" pitchFamily="2" charset="2"/>
              <a:buAutoNum type="arabicPeriod"/>
              <a:defRPr/>
            </a:pPr>
            <a:r>
              <a:rPr lang="en-GB" sz="1600" kern="0" dirty="0">
                <a:latin typeface="+mn-lt"/>
              </a:rPr>
              <a:t>Draw Male stick figure (below Rocket ship)</a:t>
            </a:r>
          </a:p>
          <a:p>
            <a:pPr marL="857250" lvl="1" indent="-317500">
              <a:spcBef>
                <a:spcPts val="0"/>
              </a:spcBef>
              <a:buSzPct val="100000"/>
              <a:buFont typeface="Wingdings" pitchFamily="2" charset="2"/>
              <a:buAutoNum type="arabicPeriod"/>
              <a:defRPr/>
            </a:pPr>
            <a:r>
              <a:rPr lang="en-GB" sz="1600" kern="0" dirty="0">
                <a:latin typeface="+mn-lt"/>
              </a:rPr>
              <a:t>Draw Female stick figure (below Male stick figure)</a:t>
            </a:r>
          </a:p>
          <a:p>
            <a:pPr marL="857250" lvl="1" indent="-457200">
              <a:spcBef>
                <a:spcPct val="20000"/>
              </a:spcBef>
              <a:buClr>
                <a:schemeClr val="accent2"/>
              </a:buClr>
              <a:buSzPct val="120000"/>
              <a:buFont typeface="Wingdings" pitchFamily="2" charset="2"/>
              <a:buNone/>
              <a:defRPr/>
            </a:pPr>
            <a:endParaRPr lang="en-GB" sz="1600" kern="0" dirty="0">
              <a:solidFill>
                <a:srgbClr val="0000FF"/>
              </a:solidFill>
              <a:latin typeface="+mn-lt"/>
            </a:endParaRPr>
          </a:p>
          <a:p>
            <a:pPr marL="457200" indent="-457200">
              <a:spcBef>
                <a:spcPct val="20000"/>
              </a:spcBef>
              <a:buClr>
                <a:schemeClr val="bg2"/>
              </a:buClr>
              <a:buSzPct val="120000"/>
              <a:buFont typeface="Wingdings" pitchFamily="2" charset="2"/>
              <a:buNone/>
              <a:defRPr/>
            </a:pPr>
            <a:r>
              <a:rPr lang="en-GB" sz="2000" kern="0" dirty="0">
                <a:solidFill>
                  <a:srgbClr val="0000FF"/>
                </a:solidFill>
                <a:latin typeface="+mn-lt"/>
              </a:rPr>
              <a:t> </a:t>
            </a:r>
          </a:p>
          <a:p>
            <a:pPr marL="457200" indent="-457200">
              <a:spcBef>
                <a:spcPct val="20000"/>
              </a:spcBef>
              <a:buClr>
                <a:schemeClr val="bg2"/>
              </a:buClr>
              <a:buSzPct val="120000"/>
              <a:buFont typeface="Wingdings" pitchFamily="2" charset="2"/>
              <a:buNone/>
              <a:defRPr/>
            </a:pPr>
            <a:endParaRPr lang="en-GB" sz="2000" kern="0" dirty="0">
              <a:solidFill>
                <a:srgbClr val="0000FF"/>
              </a:solidFill>
              <a:latin typeface="+mn-lt"/>
            </a:endParaRPr>
          </a:p>
          <a:p>
            <a:pPr marL="457200" indent="-457200">
              <a:spcBef>
                <a:spcPct val="20000"/>
              </a:spcBef>
              <a:buClr>
                <a:schemeClr val="bg2"/>
              </a:buClr>
              <a:buSzPct val="120000"/>
              <a:buFont typeface="Wingdings" pitchFamily="2" charset="2"/>
              <a:buNone/>
              <a:defRPr/>
            </a:pPr>
            <a:r>
              <a:rPr lang="en-GB" sz="2000" kern="0" dirty="0">
                <a:solidFill>
                  <a:srgbClr val="0000FF"/>
                </a:solidFill>
                <a:latin typeface="+mn-lt"/>
              </a:rPr>
              <a:t> </a:t>
            </a:r>
          </a:p>
          <a:p>
            <a:pPr marL="457200" indent="-457200">
              <a:spcBef>
                <a:spcPct val="20000"/>
              </a:spcBef>
              <a:buClr>
                <a:schemeClr val="bg2"/>
              </a:buClr>
              <a:buSzPct val="120000"/>
              <a:buFont typeface="Wingdings" pitchFamily="2" charset="2"/>
              <a:buNone/>
              <a:defRPr/>
            </a:pPr>
            <a:endParaRPr lang="en-GB" sz="2000" kern="0" dirty="0">
              <a:solidFill>
                <a:srgbClr val="0000FF"/>
              </a:solidFill>
              <a:latin typeface="+mn-lt"/>
            </a:endParaRPr>
          </a:p>
        </p:txBody>
      </p:sp>
      <p:grpSp>
        <p:nvGrpSpPr>
          <p:cNvPr id="2" name="Group 14"/>
          <p:cNvGrpSpPr>
            <a:grpSpLocks/>
          </p:cNvGrpSpPr>
          <p:nvPr/>
        </p:nvGrpSpPr>
        <p:grpSpPr bwMode="auto">
          <a:xfrm>
            <a:off x="6237288" y="1760538"/>
            <a:ext cx="2460625" cy="2284412"/>
            <a:chOff x="6236677" y="1395048"/>
            <a:chExt cx="2461845" cy="2284583"/>
          </a:xfrm>
        </p:grpSpPr>
        <p:pic>
          <p:nvPicPr>
            <p:cNvPr id="2151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709" y="1412510"/>
              <a:ext cx="5905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4848" y="1398222"/>
              <a:ext cx="6572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3266" y="1395048"/>
              <a:ext cx="638175" cy="191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11"/>
            <p:cNvSpPr txBox="1">
              <a:spLocks noChangeArrowheads="1"/>
            </p:cNvSpPr>
            <p:nvPr/>
          </p:nvSpPr>
          <p:spPr bwMode="auto">
            <a:xfrm>
              <a:off x="6236677" y="3341077"/>
              <a:ext cx="820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rocket</a:t>
              </a:r>
              <a:endParaRPr lang="en-SG" sz="1600" i="1"/>
            </a:p>
          </p:txBody>
        </p:sp>
        <p:sp>
          <p:nvSpPr>
            <p:cNvPr id="21515" name="TextBox 12"/>
            <p:cNvSpPr txBox="1">
              <a:spLocks noChangeArrowheads="1"/>
            </p:cNvSpPr>
            <p:nvPr/>
          </p:nvSpPr>
          <p:spPr bwMode="auto">
            <a:xfrm>
              <a:off x="7033845" y="3341077"/>
              <a:ext cx="8792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male</a:t>
              </a:r>
              <a:endParaRPr lang="en-SG" sz="1600" i="1"/>
            </a:p>
          </p:txBody>
        </p:sp>
        <p:sp>
          <p:nvSpPr>
            <p:cNvPr id="21516" name="TextBox 13"/>
            <p:cNvSpPr txBox="1">
              <a:spLocks noChangeArrowheads="1"/>
            </p:cNvSpPr>
            <p:nvPr/>
          </p:nvSpPr>
          <p:spPr bwMode="auto">
            <a:xfrm>
              <a:off x="7866185" y="3341077"/>
              <a:ext cx="832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female</a:t>
              </a:r>
              <a:endParaRPr lang="en-SG" sz="1600" i="1"/>
            </a:p>
          </p:txBody>
        </p:sp>
      </p:grpSp>
      <p:sp>
        <p:nvSpPr>
          <p:cNvPr id="3" name="Title 2"/>
          <p:cNvSpPr>
            <a:spLocks noGrp="1"/>
          </p:cNvSpPr>
          <p:nvPr>
            <p:ph type="title"/>
          </p:nvPr>
        </p:nvSpPr>
        <p:spPr/>
        <p:txBody>
          <a:bodyPr>
            <a:normAutofit fontScale="90000"/>
          </a:bodyPr>
          <a:lstStyle/>
          <a:p>
            <a:r>
              <a:rPr lang="en-GB" dirty="0"/>
              <a:t>A </a:t>
            </a:r>
            <a:r>
              <a:rPr lang="en-GB" dirty="0" smtClean="0"/>
              <a:t>Simple Drawing Program</a:t>
            </a:r>
            <a:endParaRPr lang="en-US" dirty="0"/>
          </a:p>
        </p:txBody>
      </p:sp>
    </p:spTree>
    <p:extLst>
      <p:ext uri="{BB962C8B-B14F-4D97-AF65-F5344CB8AC3E}">
        <p14:creationId xmlns:p14="http://schemas.microsoft.com/office/powerpoint/2010/main" val="5941171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49288" y="2486025"/>
            <a:ext cx="7948612" cy="452438"/>
          </a:xfrm>
        </p:spPr>
        <p:txBody>
          <a:bodyPr/>
          <a:lstStyle/>
          <a:p>
            <a:pPr marL="457200" indent="-457200" eaLnBrk="1" hangingPunct="1">
              <a:buSzPct val="120000"/>
              <a:buFont typeface="Wingdings" panose="05000000000000000000" pitchFamily="2" charset="2"/>
              <a:buNone/>
            </a:pPr>
            <a:r>
              <a:rPr lang="en-GB" sz="2400" smtClean="0"/>
              <a:t>Design (Structure Chart):</a:t>
            </a:r>
            <a:endParaRPr lang="en-GB" sz="2000" smtClean="0">
              <a:solidFill>
                <a:srgbClr val="0000FF"/>
              </a:solidFill>
            </a:endParaRPr>
          </a:p>
          <a:p>
            <a:pPr marL="457200" indent="-457200" eaLnBrk="1" hangingPunct="1">
              <a:buSzPct val="120000"/>
              <a:buFont typeface="Wingdings" panose="05000000000000000000" pitchFamily="2" charset="2"/>
              <a:buNone/>
            </a:pPr>
            <a:endParaRPr lang="en-GB" sz="2000" b="1" smtClean="0">
              <a:solidFill>
                <a:srgbClr val="0000FF"/>
              </a:solidFill>
            </a:endParaRPr>
          </a:p>
          <a:p>
            <a:pPr marL="457200" indent="-457200" eaLnBrk="1" hangingPunct="1">
              <a:buSzPct val="120000"/>
              <a:buFont typeface="Wingdings" panose="05000000000000000000" pitchFamily="2" charset="2"/>
              <a:buNone/>
            </a:pPr>
            <a:endParaRPr lang="en-GB" sz="2000" smtClean="0">
              <a:solidFill>
                <a:srgbClr val="0000FF"/>
              </a:solidFill>
            </a:endParaRPr>
          </a:p>
        </p:txBody>
      </p:sp>
      <p:graphicFrame>
        <p:nvGraphicFramePr>
          <p:cNvPr id="6" name="Diagram 5"/>
          <p:cNvGraphicFramePr/>
          <p:nvPr/>
        </p:nvGraphicFramePr>
        <p:xfrm>
          <a:off x="387990" y="3281064"/>
          <a:ext cx="8506627" cy="2178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4"/>
          <p:cNvGrpSpPr>
            <a:grpSpLocks/>
          </p:cNvGrpSpPr>
          <p:nvPr/>
        </p:nvGrpSpPr>
        <p:grpSpPr bwMode="auto">
          <a:xfrm>
            <a:off x="6237288" y="1760538"/>
            <a:ext cx="2460625" cy="2284412"/>
            <a:chOff x="6236677" y="1395048"/>
            <a:chExt cx="2461845" cy="2284583"/>
          </a:xfrm>
        </p:grpSpPr>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1709" y="1412510"/>
              <a:ext cx="5905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44848" y="1398222"/>
              <a:ext cx="6572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63266" y="1395048"/>
              <a:ext cx="638175" cy="191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1"/>
            <p:cNvSpPr txBox="1">
              <a:spLocks noChangeArrowheads="1"/>
            </p:cNvSpPr>
            <p:nvPr/>
          </p:nvSpPr>
          <p:spPr bwMode="auto">
            <a:xfrm>
              <a:off x="6236677" y="3341077"/>
              <a:ext cx="8206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rocket</a:t>
              </a:r>
              <a:endParaRPr lang="en-SG" sz="1600" i="1"/>
            </a:p>
          </p:txBody>
        </p:sp>
        <p:sp>
          <p:nvSpPr>
            <p:cNvPr id="17" name="TextBox 12"/>
            <p:cNvSpPr txBox="1">
              <a:spLocks noChangeArrowheads="1"/>
            </p:cNvSpPr>
            <p:nvPr/>
          </p:nvSpPr>
          <p:spPr bwMode="auto">
            <a:xfrm>
              <a:off x="7033845" y="3341077"/>
              <a:ext cx="8792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male</a:t>
              </a:r>
              <a:endParaRPr lang="en-SG" sz="1600" i="1"/>
            </a:p>
          </p:txBody>
        </p:sp>
        <p:sp>
          <p:nvSpPr>
            <p:cNvPr id="18" name="TextBox 13"/>
            <p:cNvSpPr txBox="1">
              <a:spLocks noChangeArrowheads="1"/>
            </p:cNvSpPr>
            <p:nvPr/>
          </p:nvSpPr>
          <p:spPr bwMode="auto">
            <a:xfrm>
              <a:off x="7866185" y="3341077"/>
              <a:ext cx="832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1600" i="1"/>
                <a:t>female</a:t>
              </a:r>
              <a:endParaRPr lang="en-SG" sz="1600" i="1"/>
            </a:p>
          </p:txBody>
        </p:sp>
      </p:grpSp>
      <p:sp>
        <p:nvSpPr>
          <p:cNvPr id="2" name="Title 1"/>
          <p:cNvSpPr>
            <a:spLocks noGrp="1"/>
          </p:cNvSpPr>
          <p:nvPr>
            <p:ph type="title"/>
          </p:nvPr>
        </p:nvSpPr>
        <p:spPr/>
        <p:txBody>
          <a:bodyPr>
            <a:normAutofit fontScale="90000"/>
          </a:bodyPr>
          <a:lstStyle/>
          <a:p>
            <a:r>
              <a:rPr lang="en-GB" dirty="0"/>
              <a:t>A Simple Drawing Program</a:t>
            </a:r>
            <a:endParaRPr lang="en-US" dirty="0"/>
          </a:p>
        </p:txBody>
      </p:sp>
    </p:spTree>
    <p:extLst>
      <p:ext uri="{BB962C8B-B14F-4D97-AF65-F5344CB8AC3E}">
        <p14:creationId xmlns:p14="http://schemas.microsoft.com/office/powerpoint/2010/main" val="22146194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4023041" cy="5655213"/>
          </a:xfrm>
        </p:spPr>
        <p:txBody>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draw_rocket_ship</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draw_female_stick_figure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draw_circle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draw_rectangle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draw_triangle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draw_intersect_line</a:t>
            </a:r>
            <a:r>
              <a:rPr lang="en-US" sz="1400" dirty="0">
                <a:latin typeface="Courier New" panose="02070309020205020404" pitchFamily="49" charset="0"/>
                <a:cs typeface="Courier New" panose="02070309020205020404" pitchFamily="49" charset="0"/>
              </a:rPr>
              <a: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 {</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draw_rocket_ship</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("\n\n");</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("\n\n");</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draw_female_stick_figure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("\n\n");</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cxnSp>
        <p:nvCxnSpPr>
          <p:cNvPr id="5" name="Straight Connector 4"/>
          <p:cNvCxnSpPr/>
          <p:nvPr/>
        </p:nvCxnSpPr>
        <p:spPr>
          <a:xfrm flipH="1">
            <a:off x="4459458" y="1083212"/>
            <a:ext cx="14068" cy="5641145"/>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bwMode="auto">
          <a:xfrm>
            <a:off x="4570509" y="1083212"/>
            <a:ext cx="4023041" cy="565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draw_rocket_ship</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draw_triangle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draw_rectangle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draw_intersect_line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draw_circle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draw_rectangle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draw_intersect_line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draw_female_stick_figure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draw_circle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draw_triangle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draw_intersect_line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GB" dirty="0"/>
              <a:t>A Simple Drawing Program</a:t>
            </a:r>
            <a:endParaRPr lang="en-US" dirty="0"/>
          </a:p>
        </p:txBody>
      </p:sp>
    </p:spTree>
    <p:extLst>
      <p:ext uri="{BB962C8B-B14F-4D97-AF65-F5344CB8AC3E}">
        <p14:creationId xmlns:p14="http://schemas.microsoft.com/office/powerpoint/2010/main" val="1845929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417" y="1083212"/>
            <a:ext cx="4023041" cy="5655213"/>
          </a:xfrm>
        </p:spPr>
        <p:txBody>
          <a:bodyPr/>
          <a:lstStyle/>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draw_circle</a:t>
            </a:r>
            <a:r>
              <a:rPr lang="en-US" sz="1400" dirty="0">
                <a:latin typeface="Courier New" panose="02070309020205020404" pitchFamily="49" charset="0"/>
                <a:cs typeface="Courier New" panose="02070309020205020404" pitchFamily="49" charset="0"/>
              </a:rPr>
              <a:t>() {</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draw_rectangle</a:t>
            </a:r>
            <a:r>
              <a:rPr lang="en-US" sz="1400" dirty="0">
                <a:latin typeface="Courier New" panose="02070309020205020404" pitchFamily="49" charset="0"/>
                <a:cs typeface="Courier New" panose="02070309020205020404" pitchFamily="49" charset="0"/>
              </a:rPr>
              <a:t>() {</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cxnSp>
        <p:nvCxnSpPr>
          <p:cNvPr id="5" name="Straight Connector 4"/>
          <p:cNvCxnSpPr/>
          <p:nvPr/>
        </p:nvCxnSpPr>
        <p:spPr>
          <a:xfrm flipH="1">
            <a:off x="4459458" y="1083212"/>
            <a:ext cx="14068" cy="5641145"/>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bwMode="auto">
          <a:xfrm>
            <a:off x="4570509" y="1083212"/>
            <a:ext cx="4023041" cy="565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draw_triangle</a:t>
            </a:r>
            <a:r>
              <a:rPr lang="en-US" sz="1400" dirty="0">
                <a:latin typeface="Courier New" panose="02070309020205020404" pitchFamily="49" charset="0"/>
                <a:cs typeface="Courier New" panose="02070309020205020404" pitchFamily="49" charset="0"/>
              </a:rPr>
              <a:t>() {</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endParaRPr lang="en-US" sz="1400" dirty="0">
              <a:latin typeface="Courier New" panose="02070309020205020404" pitchFamily="49" charset="0"/>
              <a:cs typeface="Courier New" panose="02070309020205020404" pitchFamily="49" charset="0"/>
            </a:endParaRPr>
          </a:p>
          <a:p>
            <a:pPr marL="0" indent="0">
              <a:spcBef>
                <a:spcPts val="300"/>
              </a:spcBef>
              <a:buNone/>
            </a:pP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draw_intersect_line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    * \n");</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      *\n");</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GB" dirty="0"/>
              <a:t>A Simple Drawing Program</a:t>
            </a:r>
            <a:endParaRPr lang="en-US" dirty="0"/>
          </a:p>
        </p:txBody>
      </p:sp>
    </p:spTree>
    <p:extLst>
      <p:ext uri="{BB962C8B-B14F-4D97-AF65-F5344CB8AC3E}">
        <p14:creationId xmlns:p14="http://schemas.microsoft.com/office/powerpoint/2010/main" val="287777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p:cNvSpPr>
          <p:nvPr>
            <p:ph type="body" idx="1"/>
          </p:nvPr>
        </p:nvSpPr>
        <p:spPr>
          <a:xfrm>
            <a:off x="612775" y="1600200"/>
            <a:ext cx="8153400" cy="4525963"/>
          </a:xfrm>
        </p:spPr>
        <p:txBody>
          <a:bodyPr/>
          <a:lstStyle/>
          <a:p>
            <a:pPr eaLnBrk="1" hangingPunct="1"/>
            <a:r>
              <a:rPr lang="en-US" sz="3200" dirty="0" smtClean="0"/>
              <a:t>Functions can be divided into two categories :</a:t>
            </a:r>
          </a:p>
          <a:p>
            <a:pPr lvl="1" eaLnBrk="1" hangingPunct="1"/>
            <a:r>
              <a:rPr lang="en-US" sz="2800" dirty="0" smtClean="0"/>
              <a:t>Predefined functions (standard functions)</a:t>
            </a:r>
          </a:p>
          <a:p>
            <a:pPr lvl="2" eaLnBrk="1" hangingPunct="1"/>
            <a:r>
              <a:rPr lang="en-US" sz="2400" dirty="0" smtClean="0"/>
              <a:t>Built-in functions provided by C that are used by programmers without having to write any code for them.  </a:t>
            </a:r>
            <a:r>
              <a:rPr lang="en-US" sz="2400" dirty="0" err="1" smtClean="0"/>
              <a:t>i.e</a:t>
            </a:r>
            <a:r>
              <a:rPr lang="en-US" sz="2400" dirty="0" smtClean="0"/>
              <a:t>: </a:t>
            </a:r>
            <a:r>
              <a:rPr lang="en-US" sz="2400" dirty="0" err="1" smtClean="0"/>
              <a:t>printf</a:t>
            </a:r>
            <a:r>
              <a:rPr lang="en-US" sz="2400" dirty="0" smtClean="0"/>
              <a:t>( ), </a:t>
            </a:r>
            <a:r>
              <a:rPr lang="en-US" sz="2400" dirty="0" err="1" smtClean="0"/>
              <a:t>scanf</a:t>
            </a:r>
            <a:r>
              <a:rPr lang="en-US" sz="2400" dirty="0" smtClean="0"/>
              <a:t>( ), </a:t>
            </a:r>
            <a:r>
              <a:rPr lang="en-US" sz="2400" dirty="0" err="1" smtClean="0"/>
              <a:t>etc</a:t>
            </a:r>
            <a:endParaRPr lang="en-US" sz="2400" dirty="0" smtClean="0"/>
          </a:p>
          <a:p>
            <a:pPr lvl="1" eaLnBrk="1" hangingPunct="1"/>
            <a:r>
              <a:rPr lang="en-US" sz="2800" dirty="0" smtClean="0"/>
              <a:t>User-Defined functions</a:t>
            </a:r>
          </a:p>
          <a:p>
            <a:pPr lvl="2" eaLnBrk="1" hangingPunct="1"/>
            <a:r>
              <a:rPr lang="en-US" sz="2400" dirty="0" smtClean="0"/>
              <a:t>Functions that are written by the programmers themselves to carry out various individual tasks.</a:t>
            </a:r>
          </a:p>
        </p:txBody>
      </p:sp>
      <p:sp>
        <p:nvSpPr>
          <p:cNvPr id="2" name="Title 1"/>
          <p:cNvSpPr>
            <a:spLocks noGrp="1"/>
          </p:cNvSpPr>
          <p:nvPr>
            <p:ph type="title"/>
          </p:nvPr>
        </p:nvSpPr>
        <p:spPr/>
        <p:txBody>
          <a:bodyPr>
            <a:normAutofit fontScale="90000"/>
          </a:bodyPr>
          <a:lstStyle/>
          <a:p>
            <a:r>
              <a:rPr lang="en-US" dirty="0"/>
              <a:t>Introduction</a:t>
            </a:r>
          </a:p>
        </p:txBody>
      </p:sp>
    </p:spTree>
    <p:extLst>
      <p:ext uri="{BB962C8B-B14F-4D97-AF65-F5344CB8AC3E}">
        <p14:creationId xmlns:p14="http://schemas.microsoft.com/office/powerpoint/2010/main" val="4130901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p:cNvSpPr>
          <p:nvPr>
            <p:ph type="body" idx="1"/>
          </p:nvPr>
        </p:nvSpPr>
        <p:spPr>
          <a:xfrm>
            <a:off x="612775" y="1600200"/>
            <a:ext cx="8153400" cy="4525963"/>
          </a:xfrm>
        </p:spPr>
        <p:txBody>
          <a:bodyPr/>
          <a:lstStyle/>
          <a:p>
            <a:pPr eaLnBrk="1" hangingPunct="1"/>
            <a:r>
              <a:rPr lang="en-US" sz="2400" dirty="0" smtClean="0"/>
              <a:t>Standard functions are functions that have been pre-defined by C and put into standard C libraries. </a:t>
            </a:r>
          </a:p>
          <a:p>
            <a:pPr lvl="1" eaLnBrk="1" hangingPunct="1"/>
            <a:r>
              <a:rPr lang="en-US" sz="2400" dirty="0" smtClean="0"/>
              <a:t>Example: </a:t>
            </a:r>
            <a:r>
              <a:rPr lang="en-US" sz="2400" dirty="0" err="1" smtClean="0"/>
              <a:t>printf</a:t>
            </a:r>
            <a:r>
              <a:rPr lang="en-US" sz="2400" dirty="0" smtClean="0"/>
              <a:t>(), </a:t>
            </a:r>
            <a:r>
              <a:rPr lang="en-US" sz="2400" dirty="0" err="1" smtClean="0"/>
              <a:t>scanf</a:t>
            </a:r>
            <a:r>
              <a:rPr lang="en-US" sz="2400" dirty="0" smtClean="0"/>
              <a:t>(), pow(), ceil(), rand(), etc.</a:t>
            </a:r>
          </a:p>
          <a:p>
            <a:pPr eaLnBrk="1" hangingPunct="1"/>
            <a:r>
              <a:rPr lang="en-US" sz="2400" dirty="0" smtClean="0"/>
              <a:t>What we need to do to use them is to include the appropriate header files.</a:t>
            </a:r>
          </a:p>
          <a:p>
            <a:pPr lvl="1" eaLnBrk="1" hangingPunct="1"/>
            <a:r>
              <a:rPr lang="en-US" sz="2400" dirty="0" smtClean="0"/>
              <a:t>Example: #include &lt;</a:t>
            </a:r>
            <a:r>
              <a:rPr lang="en-US" sz="2400" dirty="0" err="1" smtClean="0"/>
              <a:t>stdio.h</a:t>
            </a:r>
            <a:r>
              <a:rPr lang="en-US" sz="2400" dirty="0" smtClean="0"/>
              <a:t>&gt;, #include &lt;</a:t>
            </a:r>
            <a:r>
              <a:rPr lang="en-US" sz="2400" dirty="0" err="1" smtClean="0"/>
              <a:t>math.h</a:t>
            </a:r>
            <a:r>
              <a:rPr lang="en-US" sz="2400" dirty="0" smtClean="0"/>
              <a:t>&gt;</a:t>
            </a:r>
          </a:p>
          <a:p>
            <a:pPr eaLnBrk="1" hangingPunct="1"/>
            <a:r>
              <a:rPr lang="en-US" sz="2400" dirty="0" smtClean="0"/>
              <a:t>What contained in the header files are the prototypes of the standard functions. The function definitions (the body of the functions) has been compiled and put into a standard C library which will be linked by the compiler during compilation.</a:t>
            </a:r>
          </a:p>
        </p:txBody>
      </p:sp>
      <p:sp>
        <p:nvSpPr>
          <p:cNvPr id="2" name="Title 1"/>
          <p:cNvSpPr>
            <a:spLocks noGrp="1"/>
          </p:cNvSpPr>
          <p:nvPr>
            <p:ph type="title"/>
          </p:nvPr>
        </p:nvSpPr>
        <p:spPr/>
        <p:txBody>
          <a:bodyPr>
            <a:normAutofit fontScale="90000"/>
          </a:bodyPr>
          <a:lstStyle/>
          <a:p>
            <a:r>
              <a:rPr lang="en-US" dirty="0"/>
              <a:t>Standard Functions</a:t>
            </a:r>
          </a:p>
        </p:txBody>
      </p:sp>
    </p:spTree>
    <p:extLst>
      <p:ext uri="{BB962C8B-B14F-4D97-AF65-F5344CB8AC3E}">
        <p14:creationId xmlns:p14="http://schemas.microsoft.com/office/powerpoint/2010/main" val="1855510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sz="quarter" idx="1"/>
          </p:nvPr>
        </p:nvSpPr>
        <p:spPr>
          <a:xfrm>
            <a:off x="612775" y="1600200"/>
            <a:ext cx="8153400" cy="4495800"/>
          </a:xfrm>
        </p:spPr>
        <p:txBody>
          <a:bodyPr/>
          <a:lstStyle/>
          <a:p>
            <a:r>
              <a:rPr lang="en-US" sz="2400" dirty="0" smtClean="0"/>
              <a:t>Avoid errors due to repetition of code</a:t>
            </a:r>
          </a:p>
          <a:p>
            <a:r>
              <a:rPr lang="en-US" sz="2400" dirty="0" smtClean="0"/>
              <a:t>Reusability of code</a:t>
            </a:r>
          </a:p>
          <a:p>
            <a:endParaRPr lang="en-US" sz="2400" dirty="0"/>
          </a:p>
          <a:p>
            <a:endParaRPr lang="en-US" sz="2400" dirty="0" smtClean="0"/>
          </a:p>
          <a:p>
            <a:r>
              <a:rPr lang="en-US" dirty="0" smtClean="0"/>
              <a:t>C’s standard math library defines a function named </a:t>
            </a:r>
            <a:r>
              <a:rPr lang="en-US" dirty="0" err="1" smtClean="0">
                <a:latin typeface="Courier New" panose="02070309020205020404" pitchFamily="49" charset="0"/>
                <a:cs typeface="Courier New" panose="02070309020205020404" pitchFamily="49" charset="0"/>
              </a:rPr>
              <a:t>sqrt</a:t>
            </a:r>
            <a:r>
              <a:rPr lang="en-US" dirty="0" smtClean="0"/>
              <a:t> - performs the square root computation</a:t>
            </a:r>
          </a:p>
        </p:txBody>
      </p:sp>
      <p:pic>
        <p:nvPicPr>
          <p:cNvPr id="2970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613" y="4383622"/>
            <a:ext cx="2456009" cy="189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992" y="4191000"/>
            <a:ext cx="5917985" cy="168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C Library </a:t>
            </a:r>
            <a:r>
              <a:rPr lang="en-US" dirty="0" smtClean="0"/>
              <a:t>Functions</a:t>
            </a:r>
            <a:endParaRPr lang="en-US"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3179160" y="5384520"/>
              <a:ext cx="5384880" cy="509400"/>
            </p14:xfrm>
          </p:contentPart>
        </mc:Choice>
        <mc:Fallback>
          <p:pic>
            <p:nvPicPr>
              <p:cNvPr id="3" name="Ink 2"/>
              <p:cNvPicPr/>
              <p:nvPr/>
            </p:nvPicPr>
            <p:blipFill>
              <a:blip r:embed="rId5"/>
              <a:stretch>
                <a:fillRect/>
              </a:stretch>
            </p:blipFill>
            <p:spPr>
              <a:xfrm>
                <a:off x="3169800" y="5375160"/>
                <a:ext cx="5403600" cy="528120"/>
              </a:xfrm>
              <a:prstGeom prst="rect">
                <a:avLst/>
              </a:prstGeom>
            </p:spPr>
          </p:pic>
        </mc:Fallback>
      </mc:AlternateContent>
    </p:spTree>
    <p:extLst>
      <p:ext uri="{BB962C8B-B14F-4D97-AF65-F5344CB8AC3E}">
        <p14:creationId xmlns:p14="http://schemas.microsoft.com/office/powerpoint/2010/main" val="3617889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nvPr>
        </p:nvGraphicFramePr>
        <p:xfrm>
          <a:off x="439876" y="1167618"/>
          <a:ext cx="8287433" cy="5056469"/>
        </p:xfrm>
        <a:graphic>
          <a:graphicData uri="http://schemas.openxmlformats.org/drawingml/2006/table">
            <a:tbl>
              <a:tblPr firstRow="1" bandRow="1">
                <a:tableStyleId>{5C22544A-7EE6-4342-B048-85BDC9FD1C3A}</a:tableStyleId>
              </a:tblPr>
              <a:tblGrid>
                <a:gridCol w="1065367">
                  <a:extLst>
                    <a:ext uri="{9D8B030D-6E8A-4147-A177-3AD203B41FA5}">
                      <a16:colId xmlns:a16="http://schemas.microsoft.com/office/drawing/2014/main" val="20000"/>
                    </a:ext>
                  </a:extLst>
                </a:gridCol>
                <a:gridCol w="1195754">
                  <a:extLst>
                    <a:ext uri="{9D8B030D-6E8A-4147-A177-3AD203B41FA5}">
                      <a16:colId xmlns:a16="http://schemas.microsoft.com/office/drawing/2014/main" val="20001"/>
                    </a:ext>
                  </a:extLst>
                </a:gridCol>
                <a:gridCol w="3404381">
                  <a:extLst>
                    <a:ext uri="{9D8B030D-6E8A-4147-A177-3AD203B41FA5}">
                      <a16:colId xmlns:a16="http://schemas.microsoft.com/office/drawing/2014/main" val="20002"/>
                    </a:ext>
                  </a:extLst>
                </a:gridCol>
                <a:gridCol w="1547447">
                  <a:extLst>
                    <a:ext uri="{9D8B030D-6E8A-4147-A177-3AD203B41FA5}">
                      <a16:colId xmlns:a16="http://schemas.microsoft.com/office/drawing/2014/main" val="20003"/>
                    </a:ext>
                  </a:extLst>
                </a:gridCol>
                <a:gridCol w="1074484">
                  <a:extLst>
                    <a:ext uri="{9D8B030D-6E8A-4147-A177-3AD203B41FA5}">
                      <a16:colId xmlns:a16="http://schemas.microsoft.com/office/drawing/2014/main" val="20004"/>
                    </a:ext>
                  </a:extLst>
                </a:gridCol>
              </a:tblGrid>
              <a:tr h="342924">
                <a:tc>
                  <a:txBody>
                    <a:bodyPr/>
                    <a:lstStyle/>
                    <a:p>
                      <a:r>
                        <a:rPr lang="en-US" sz="1600" b="0" dirty="0" smtClean="0"/>
                        <a:t>Function</a:t>
                      </a:r>
                      <a:endParaRPr lang="en-US" sz="1600" b="0" dirty="0"/>
                    </a:p>
                  </a:txBody>
                  <a:tcPr/>
                </a:tc>
                <a:tc>
                  <a:txBody>
                    <a:bodyPr/>
                    <a:lstStyle/>
                    <a:p>
                      <a:r>
                        <a:rPr lang="en-US" sz="1600" b="0" dirty="0" smtClean="0"/>
                        <a:t>Header</a:t>
                      </a:r>
                      <a:endParaRPr lang="en-US" sz="1600" b="0" dirty="0"/>
                    </a:p>
                  </a:txBody>
                  <a:tcPr/>
                </a:tc>
                <a:tc>
                  <a:txBody>
                    <a:bodyPr/>
                    <a:lstStyle/>
                    <a:p>
                      <a:r>
                        <a:rPr kumimoji="0" lang="en-US" sz="1600" b="0" i="0" u="none" strike="noStrike" kern="1200" baseline="0" dirty="0" smtClean="0">
                          <a:solidFill>
                            <a:schemeClr val="lt1"/>
                          </a:solidFill>
                          <a:latin typeface="+mn-lt"/>
                          <a:ea typeface="+mn-ea"/>
                          <a:cs typeface="+mn-cs"/>
                        </a:rPr>
                        <a:t>Purpose: Example</a:t>
                      </a:r>
                      <a:endParaRPr lang="en-US" sz="1600" b="0" dirty="0"/>
                    </a:p>
                  </a:txBody>
                  <a:tcPr/>
                </a:tc>
                <a:tc>
                  <a:txBody>
                    <a:bodyPr/>
                    <a:lstStyle/>
                    <a:p>
                      <a:r>
                        <a:rPr kumimoji="0" lang="en-US" sz="1600" b="0" i="0" u="none" strike="noStrike" kern="1200" baseline="0" dirty="0" smtClean="0">
                          <a:solidFill>
                            <a:schemeClr val="lt1"/>
                          </a:solidFill>
                          <a:latin typeface="+mn-lt"/>
                          <a:ea typeface="+mn-ea"/>
                          <a:cs typeface="+mn-cs"/>
                        </a:rPr>
                        <a:t>Argument(s)</a:t>
                      </a:r>
                      <a:endParaRPr lang="en-US" sz="1600" b="0" dirty="0"/>
                    </a:p>
                  </a:txBody>
                  <a:tcPr/>
                </a:tc>
                <a:tc>
                  <a:txBody>
                    <a:bodyPr/>
                    <a:lstStyle/>
                    <a:p>
                      <a:r>
                        <a:rPr lang="en-US" sz="1600" b="0" dirty="0" smtClean="0"/>
                        <a:t>Result</a:t>
                      </a:r>
                      <a:endParaRPr lang="en-US" sz="1600" b="0" dirty="0"/>
                    </a:p>
                  </a:txBody>
                  <a:tcPr/>
                </a:tc>
                <a:extLst>
                  <a:ext uri="{0D108BD9-81ED-4DB2-BD59-A6C34878D82A}">
                    <a16:rowId xmlns:a16="http://schemas.microsoft.com/office/drawing/2014/main" val="10000"/>
                  </a:ext>
                </a:extLst>
              </a:tr>
              <a:tr h="751145">
                <a:tc>
                  <a:txBody>
                    <a:bodyPr/>
                    <a:lstStyle/>
                    <a:p>
                      <a:r>
                        <a:rPr lang="en-US" sz="1600" dirty="0" smtClean="0"/>
                        <a:t>abs(x)</a:t>
                      </a:r>
                      <a:endParaRPr lang="en-US" sz="1600" dirty="0"/>
                    </a:p>
                  </a:txBody>
                  <a:tcPr/>
                </a:tc>
                <a:tc>
                  <a:txBody>
                    <a:bodyPr/>
                    <a:lstStyle/>
                    <a:p>
                      <a:r>
                        <a:rPr lang="en-US" sz="1600" dirty="0" smtClean="0"/>
                        <a:t>&lt;</a:t>
                      </a:r>
                      <a:r>
                        <a:rPr lang="en-US" sz="1600" dirty="0" err="1" smtClean="0"/>
                        <a:t>stdlib.h</a:t>
                      </a:r>
                      <a:r>
                        <a:rPr lang="en-US" sz="1600" dirty="0" smtClean="0"/>
                        <a:t>&gt;</a:t>
                      </a:r>
                      <a:endParaRPr lang="en-US" sz="1600" dirty="0"/>
                    </a:p>
                  </a:txBody>
                  <a:tcPr/>
                </a:tc>
                <a:tc>
                  <a:txBody>
                    <a:bodyPr/>
                    <a:lstStyle/>
                    <a:p>
                      <a:r>
                        <a:rPr kumimoji="0" lang="en-US" sz="1600" b="0" i="0" u="none" strike="noStrike" kern="1200" baseline="0" dirty="0" smtClean="0">
                          <a:solidFill>
                            <a:schemeClr val="dk1"/>
                          </a:solidFill>
                          <a:latin typeface="+mn-lt"/>
                          <a:ea typeface="+mn-ea"/>
                          <a:cs typeface="+mn-cs"/>
                        </a:rPr>
                        <a:t>Returns the absolute value of its integer argument: if x is −5 , abs(x) is 5</a:t>
                      </a:r>
                      <a:endParaRPr lang="en-US" sz="1600" dirty="0"/>
                    </a:p>
                  </a:txBody>
                  <a:tcPr/>
                </a:tc>
                <a:tc>
                  <a:txBody>
                    <a:bodyPr/>
                    <a:lstStyle/>
                    <a:p>
                      <a:r>
                        <a:rPr lang="en-US" sz="1600" dirty="0" err="1" smtClean="0"/>
                        <a:t>int</a:t>
                      </a:r>
                      <a:endParaRPr lang="en-US" sz="1600" dirty="0"/>
                    </a:p>
                  </a:txBody>
                  <a:tcPr/>
                </a:tc>
                <a:tc>
                  <a:txBody>
                    <a:bodyPr/>
                    <a:lstStyle/>
                    <a:p>
                      <a:r>
                        <a:rPr lang="en-US" sz="1600" dirty="0" err="1" smtClean="0"/>
                        <a:t>int</a:t>
                      </a:r>
                      <a:endParaRPr lang="en-US" sz="1600" dirty="0"/>
                    </a:p>
                  </a:txBody>
                  <a:tcPr/>
                </a:tc>
                <a:extLst>
                  <a:ext uri="{0D108BD9-81ED-4DB2-BD59-A6C34878D82A}">
                    <a16:rowId xmlns:a16="http://schemas.microsoft.com/office/drawing/2014/main" val="10001"/>
                  </a:ext>
                </a:extLst>
              </a:tr>
              <a:tr h="751145">
                <a:tc>
                  <a:txBody>
                    <a:bodyPr/>
                    <a:lstStyle/>
                    <a:p>
                      <a:r>
                        <a:rPr lang="en-US" sz="1600" dirty="0" smtClean="0"/>
                        <a:t>ceil(x)</a:t>
                      </a:r>
                      <a:endParaRPr lang="en-US" sz="1600" dirty="0"/>
                    </a:p>
                  </a:txBody>
                  <a:tcPr/>
                </a:tc>
                <a:tc>
                  <a:txBody>
                    <a:bodyPr/>
                    <a:lstStyle/>
                    <a:p>
                      <a:r>
                        <a:rPr lang="en-US" sz="1600" dirty="0" smtClean="0"/>
                        <a:t>&lt;</a:t>
                      </a:r>
                      <a:r>
                        <a:rPr lang="en-US" sz="1600" dirty="0" err="1" smtClean="0"/>
                        <a:t>math.h</a:t>
                      </a:r>
                      <a:r>
                        <a:rPr lang="en-US" sz="1600" dirty="0" smtClean="0"/>
                        <a:t>&gt;</a:t>
                      </a:r>
                      <a:endParaRPr lang="en-US" sz="1600" dirty="0"/>
                    </a:p>
                  </a:txBody>
                  <a:tcPr/>
                </a:tc>
                <a:tc>
                  <a:txBody>
                    <a:bodyPr/>
                    <a:lstStyle/>
                    <a:p>
                      <a:r>
                        <a:rPr kumimoji="0" lang="en-US" sz="1600" b="0" i="0" u="none" strike="noStrike" kern="1200" baseline="0" dirty="0" smtClean="0">
                          <a:solidFill>
                            <a:schemeClr val="dk1"/>
                          </a:solidFill>
                          <a:latin typeface="+mn-lt"/>
                          <a:ea typeface="+mn-ea"/>
                          <a:cs typeface="+mn-cs"/>
                        </a:rPr>
                        <a:t>Returns the smallest integral value that is not less than x : if x is 45.23 , ceil(x) is 46.0</a:t>
                      </a:r>
                      <a:endParaRPr lang="en-US" sz="1600" dirty="0"/>
                    </a:p>
                  </a:txBody>
                  <a:tcPr/>
                </a:tc>
                <a:tc>
                  <a:txBody>
                    <a:bodyPr/>
                    <a:lstStyle/>
                    <a:p>
                      <a:r>
                        <a:rPr lang="en-US" sz="1600" dirty="0" smtClean="0"/>
                        <a:t>double</a:t>
                      </a:r>
                    </a:p>
                    <a:p>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2"/>
                  </a:ext>
                </a:extLst>
              </a:tr>
              <a:tr h="553475">
                <a:tc>
                  <a:txBody>
                    <a:bodyPr/>
                    <a:lstStyle/>
                    <a:p>
                      <a:r>
                        <a:rPr lang="en-US" sz="1600" dirty="0" err="1" smtClean="0"/>
                        <a:t>cos</a:t>
                      </a:r>
                      <a:r>
                        <a:rPr lang="en-US" sz="1600" dirty="0" smtClean="0"/>
                        <a:t>(x)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&lt;</a:t>
                      </a:r>
                      <a:r>
                        <a:rPr lang="en-US" sz="1600" dirty="0" err="1" smtClean="0"/>
                        <a:t>math.h</a:t>
                      </a:r>
                      <a:r>
                        <a:rPr lang="en-US" sz="1600" dirty="0" smtClean="0"/>
                        <a:t>&gt;</a:t>
                      </a:r>
                    </a:p>
                  </a:txBody>
                  <a:tcPr/>
                </a:tc>
                <a:tc>
                  <a:txBody>
                    <a:bodyPr/>
                    <a:lstStyle/>
                    <a:p>
                      <a:r>
                        <a:rPr kumimoji="0" lang="en-US" sz="1600" b="0" i="0" u="none" strike="noStrike" kern="1200" baseline="0" dirty="0" smtClean="0">
                          <a:solidFill>
                            <a:schemeClr val="dk1"/>
                          </a:solidFill>
                          <a:latin typeface="+mn-lt"/>
                          <a:ea typeface="+mn-ea"/>
                          <a:cs typeface="+mn-cs"/>
                        </a:rPr>
                        <a:t>Returns the cosine of angle x : if x is 0.0 , </a:t>
                      </a:r>
                      <a:r>
                        <a:rPr kumimoji="0" lang="en-US" sz="1600" b="0" i="0" u="none" strike="noStrike" kern="1200" baseline="0" dirty="0" err="1" smtClean="0">
                          <a:solidFill>
                            <a:schemeClr val="dk1"/>
                          </a:solidFill>
                          <a:latin typeface="+mn-lt"/>
                          <a:ea typeface="+mn-ea"/>
                          <a:cs typeface="+mn-cs"/>
                        </a:rPr>
                        <a:t>cos</a:t>
                      </a:r>
                      <a:r>
                        <a:rPr kumimoji="0" lang="en-US" sz="1600" b="0" i="0" u="none" strike="noStrike" kern="1200" baseline="0" dirty="0" smtClean="0">
                          <a:solidFill>
                            <a:schemeClr val="dk1"/>
                          </a:solidFill>
                          <a:latin typeface="+mn-lt"/>
                          <a:ea typeface="+mn-ea"/>
                          <a:cs typeface="+mn-cs"/>
                        </a:rPr>
                        <a:t>(x) is 1.0</a:t>
                      </a:r>
                      <a:endParaRPr lang="en-US" sz="1600" dirty="0"/>
                    </a:p>
                  </a:txBody>
                  <a:tcPr/>
                </a:tc>
                <a:tc>
                  <a:txBody>
                    <a:bodyPr/>
                    <a:lstStyle/>
                    <a:p>
                      <a:r>
                        <a:rPr lang="en-US" sz="1600" dirty="0" smtClean="0"/>
                        <a:t>double</a:t>
                      </a:r>
                    </a:p>
                    <a:p>
                      <a:r>
                        <a:rPr lang="en-US" sz="1600" dirty="0" smtClean="0"/>
                        <a:t>(radians)</a:t>
                      </a:r>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3"/>
                  </a:ext>
                </a:extLst>
              </a:tr>
              <a:tr h="5534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pow</a:t>
                      </a:r>
                      <a:r>
                        <a:rPr lang="en-US" sz="1600" dirty="0" smtClean="0"/>
                        <a:t>(</a:t>
                      </a:r>
                      <a:r>
                        <a:rPr lang="en-US" sz="1600" dirty="0" err="1" smtClean="0"/>
                        <a:t>x,y</a:t>
                      </a:r>
                      <a:r>
                        <a:rPr lang="en-US" sz="16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&lt;</a:t>
                      </a:r>
                      <a:r>
                        <a:rPr lang="en-US" sz="1600" dirty="0" err="1" smtClean="0"/>
                        <a:t>math.h</a:t>
                      </a:r>
                      <a:r>
                        <a:rPr lang="en-US" sz="1600" dirty="0" smtClean="0"/>
                        <a:t>&gt;</a:t>
                      </a:r>
                    </a:p>
                  </a:txBody>
                  <a:tcPr/>
                </a:tc>
                <a:tc>
                  <a:txBody>
                    <a:bodyPr/>
                    <a:lstStyle/>
                    <a:p>
                      <a:endParaRPr lang="en-US" sz="1600" dirty="0"/>
                    </a:p>
                  </a:txBody>
                  <a:tcPr>
                    <a:blipFill rotWithShape="1">
                      <a:blip r:embed="rId2"/>
                      <a:stretch>
                        <a:fillRect l="-50729" t="-346667" r="-44315" b="-299048"/>
                      </a:stretch>
                    </a:blipFill>
                  </a:tcPr>
                </a:tc>
                <a:tc>
                  <a:txBody>
                    <a:bodyPr/>
                    <a:lstStyle/>
                    <a:p>
                      <a:r>
                        <a:rPr lang="en-US" sz="1600" dirty="0" smtClean="0"/>
                        <a:t>double,</a:t>
                      </a:r>
                    </a:p>
                    <a:p>
                      <a:r>
                        <a:rPr lang="en-US" sz="1600" dirty="0" smtClean="0"/>
                        <a:t>double</a:t>
                      </a:r>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4"/>
                  </a:ext>
                </a:extLst>
              </a:tr>
              <a:tr h="751145">
                <a:tc>
                  <a:txBody>
                    <a:bodyPr/>
                    <a:lstStyle/>
                    <a:p>
                      <a:r>
                        <a:rPr lang="en-US" sz="1600" dirty="0" err="1" smtClean="0"/>
                        <a:t>sqrt</a:t>
                      </a:r>
                      <a:r>
                        <a:rPr lang="en-US" sz="1600" dirty="0" smtClean="0"/>
                        <a:t>(x)</a:t>
                      </a:r>
                      <a:endParaRPr lang="en-US" sz="1600" dirty="0"/>
                    </a:p>
                  </a:txBody>
                  <a:tcPr/>
                </a:tc>
                <a:tc>
                  <a:txBody>
                    <a:bodyPr/>
                    <a:lstStyle/>
                    <a:p>
                      <a:r>
                        <a:rPr lang="en-US" sz="1600" dirty="0" smtClean="0"/>
                        <a:t>&lt;</a:t>
                      </a:r>
                      <a:r>
                        <a:rPr lang="en-US" sz="1600" dirty="0" err="1" smtClean="0"/>
                        <a:t>math.h</a:t>
                      </a:r>
                      <a:r>
                        <a:rPr lang="en-US" sz="1600" dirty="0" smtClean="0"/>
                        <a:t>&gt;</a:t>
                      </a:r>
                      <a:endParaRPr lang="en-US" sz="1600" dirty="0"/>
                    </a:p>
                  </a:txBody>
                  <a:tcPr/>
                </a:tc>
                <a:tc>
                  <a:txBody>
                    <a:bodyPr/>
                    <a:lstStyle/>
                    <a:p>
                      <a:r>
                        <a:rPr kumimoji="0" lang="en-US" sz="1600" b="0" i="0" u="none" strike="noStrike" kern="1200" baseline="0" dirty="0" smtClean="0">
                          <a:solidFill>
                            <a:schemeClr val="dk1"/>
                          </a:solidFill>
                          <a:latin typeface="+mn-lt"/>
                          <a:ea typeface="+mn-ea"/>
                          <a:cs typeface="+mn-cs"/>
                        </a:rPr>
                        <a:t>Returns the nonnegative square root of x (1x) for x ≥ 0.0 : if x is 2.25 , </a:t>
                      </a:r>
                      <a:r>
                        <a:rPr kumimoji="0" lang="en-US" sz="1600" b="0" i="0" u="none" strike="noStrike" kern="1200" baseline="0" dirty="0" err="1" smtClean="0">
                          <a:solidFill>
                            <a:schemeClr val="dk1"/>
                          </a:solidFill>
                          <a:latin typeface="+mn-lt"/>
                          <a:ea typeface="+mn-ea"/>
                          <a:cs typeface="+mn-cs"/>
                        </a:rPr>
                        <a:t>sqrt</a:t>
                      </a:r>
                      <a:r>
                        <a:rPr kumimoji="0" lang="en-US" sz="1600" b="0" i="0" u="none" strike="noStrike" kern="1200" baseline="0" dirty="0" smtClean="0">
                          <a:solidFill>
                            <a:schemeClr val="dk1"/>
                          </a:solidFill>
                          <a:latin typeface="+mn-lt"/>
                          <a:ea typeface="+mn-ea"/>
                          <a:cs typeface="+mn-cs"/>
                        </a:rPr>
                        <a:t>(x) is 1.5</a:t>
                      </a:r>
                      <a:endParaRPr lang="en-US" sz="1600" dirty="0"/>
                    </a:p>
                  </a:txBody>
                  <a:tcPr/>
                </a:tc>
                <a:tc>
                  <a:txBody>
                    <a:bodyPr/>
                    <a:lstStyle/>
                    <a:p>
                      <a:r>
                        <a:rPr lang="en-US" sz="1600" dirty="0" smtClean="0"/>
                        <a:t>double</a:t>
                      </a:r>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5"/>
                  </a:ext>
                </a:extLst>
              </a:tr>
              <a:tr h="553475">
                <a:tc>
                  <a:txBody>
                    <a:bodyPr/>
                    <a:lstStyle/>
                    <a:p>
                      <a:r>
                        <a:rPr lang="en-US" sz="1600" dirty="0" smtClean="0"/>
                        <a:t>log(x)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&lt;</a:t>
                      </a:r>
                      <a:r>
                        <a:rPr lang="en-US" sz="1600" dirty="0" err="1" smtClean="0"/>
                        <a:t>math.h</a:t>
                      </a:r>
                      <a:r>
                        <a:rPr lang="en-US" sz="1600" dirty="0" smtClean="0"/>
                        <a:t>&gt;</a:t>
                      </a:r>
                    </a:p>
                  </a:txBody>
                  <a:tcPr/>
                </a:tc>
                <a:tc>
                  <a:txBody>
                    <a:bodyPr/>
                    <a:lstStyle/>
                    <a:p>
                      <a:r>
                        <a:rPr kumimoji="0" lang="en-US" sz="1600" b="0" i="0" u="none" strike="noStrike" kern="1200" baseline="0" dirty="0" smtClean="0">
                          <a:solidFill>
                            <a:schemeClr val="dk1"/>
                          </a:solidFill>
                          <a:latin typeface="+mn-lt"/>
                          <a:ea typeface="+mn-ea"/>
                          <a:cs typeface="+mn-cs"/>
                        </a:rPr>
                        <a:t>Returns the natural logarithm of x for x &gt; 0.0 : if x is 2.71828 , log(x) is 1.0</a:t>
                      </a:r>
                      <a:endParaRPr lang="en-US" sz="1600" dirty="0"/>
                    </a:p>
                  </a:txBody>
                  <a:tcPr/>
                </a:tc>
                <a:tc>
                  <a:txBody>
                    <a:bodyPr/>
                    <a:lstStyle/>
                    <a:p>
                      <a:r>
                        <a:rPr lang="en-US" sz="1600" dirty="0" smtClean="0"/>
                        <a:t>double</a:t>
                      </a:r>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6"/>
                  </a:ext>
                </a:extLst>
              </a:tr>
              <a:tr h="553475">
                <a:tc>
                  <a:txBody>
                    <a:bodyPr/>
                    <a:lstStyle/>
                    <a:p>
                      <a:r>
                        <a:rPr lang="en-US" sz="1600" dirty="0" smtClean="0"/>
                        <a:t>log10(x)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&lt;</a:t>
                      </a:r>
                      <a:r>
                        <a:rPr lang="en-US" sz="1600" dirty="0" err="1" smtClean="0"/>
                        <a:t>math.h</a:t>
                      </a:r>
                      <a:r>
                        <a:rPr lang="en-US" sz="1600" dirty="0" smtClean="0"/>
                        <a:t>&gt;</a:t>
                      </a:r>
                    </a:p>
                  </a:txBody>
                  <a:tcPr/>
                </a:tc>
                <a:tc>
                  <a:txBody>
                    <a:bodyPr/>
                    <a:lstStyle/>
                    <a:p>
                      <a:r>
                        <a:rPr kumimoji="0" lang="en-US" sz="1600" b="0" i="0" u="none" strike="noStrike" kern="1200" baseline="0" dirty="0" smtClean="0">
                          <a:solidFill>
                            <a:schemeClr val="dk1"/>
                          </a:solidFill>
                          <a:latin typeface="+mn-lt"/>
                          <a:ea typeface="+mn-ea"/>
                          <a:cs typeface="+mn-cs"/>
                        </a:rPr>
                        <a:t>Returns the base-10 logarithm of x for x &gt; 0.0 : if x is 100.0 , log10(x) is 2.0</a:t>
                      </a:r>
                      <a:endParaRPr lang="en-US" sz="1600" dirty="0"/>
                    </a:p>
                  </a:txBody>
                  <a:tcPr/>
                </a:tc>
                <a:tc>
                  <a:txBody>
                    <a:bodyPr/>
                    <a:lstStyle/>
                    <a:p>
                      <a:r>
                        <a:rPr lang="en-US" sz="1600" dirty="0" smtClean="0"/>
                        <a:t>double</a:t>
                      </a:r>
                      <a:endParaRPr lang="en-US" sz="1600" dirty="0"/>
                    </a:p>
                  </a:txBody>
                  <a:tcPr/>
                </a:tc>
                <a:tc>
                  <a:txBody>
                    <a:bodyPr/>
                    <a:lstStyle/>
                    <a:p>
                      <a:r>
                        <a:rPr lang="en-US" sz="1600" dirty="0" smtClean="0"/>
                        <a:t>double</a:t>
                      </a:r>
                      <a:endParaRPr lang="en-US" sz="1600"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fontScale="90000"/>
          </a:bodyPr>
          <a:lstStyle/>
          <a:p>
            <a:r>
              <a:rPr lang="en-US" dirty="0"/>
              <a:t>C Library </a:t>
            </a:r>
            <a:r>
              <a:rPr lang="en-US" dirty="0" smtClean="0"/>
              <a:t>Functions</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27040" y="71280"/>
              <a:ext cx="6929640" cy="6447600"/>
            </p14:xfrm>
          </p:contentPart>
        </mc:Choice>
        <mc:Fallback xmlns="">
          <p:pic>
            <p:nvPicPr>
              <p:cNvPr id="3" name="Ink 2"/>
              <p:cNvPicPr/>
              <p:nvPr/>
            </p:nvPicPr>
            <p:blipFill>
              <a:blip r:embed="rId4"/>
              <a:stretch>
                <a:fillRect/>
              </a:stretch>
            </p:blipFill>
            <p:spPr>
              <a:xfrm>
                <a:off x="517680" y="61920"/>
                <a:ext cx="6948360" cy="6466320"/>
              </a:xfrm>
              <a:prstGeom prst="rect">
                <a:avLst/>
              </a:prstGeom>
            </p:spPr>
          </p:pic>
        </mc:Fallback>
      </mc:AlternateContent>
    </p:spTree>
    <p:extLst>
      <p:ext uri="{BB962C8B-B14F-4D97-AF65-F5344CB8AC3E}">
        <p14:creationId xmlns:p14="http://schemas.microsoft.com/office/powerpoint/2010/main" val="30285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sz="4400" dirty="0" smtClean="0"/>
              <a:t>Character Handling Library</a:t>
            </a:r>
          </a:p>
        </p:txBody>
      </p:sp>
      <p:sp>
        <p:nvSpPr>
          <p:cNvPr id="26627" name="Rectangle 3"/>
          <p:cNvSpPr>
            <a:spLocks noGrp="1" noChangeArrowheads="1"/>
          </p:cNvSpPr>
          <p:nvPr>
            <p:ph idx="1"/>
          </p:nvPr>
        </p:nvSpPr>
        <p:spPr/>
        <p:txBody>
          <a:bodyPr/>
          <a:lstStyle/>
          <a:p>
            <a:pPr eaLnBrk="1" hangingPunct="1"/>
            <a:r>
              <a:rPr lang="en-US" sz="2400" dirty="0" smtClean="0"/>
              <a:t>Character handling library includes several function that perform useful tests and manipulation of character data.</a:t>
            </a:r>
          </a:p>
          <a:p>
            <a:pPr eaLnBrk="1" hangingPunct="1"/>
            <a:r>
              <a:rPr lang="en-US" sz="2400" dirty="0" smtClean="0"/>
              <a:t>Each function receives a character, represented as an </a:t>
            </a:r>
            <a:r>
              <a:rPr lang="en-US" sz="2400" dirty="0" err="1" smtClean="0"/>
              <a:t>int</a:t>
            </a:r>
            <a:r>
              <a:rPr lang="en-US" sz="2400" dirty="0" smtClean="0"/>
              <a:t> or EOF, as an argument.</a:t>
            </a:r>
          </a:p>
          <a:p>
            <a:pPr eaLnBrk="1" hangingPunct="1"/>
            <a:r>
              <a:rPr lang="en-US" sz="2400" dirty="0" smtClean="0"/>
              <a:t>When using functions from the character handling library, the header file </a:t>
            </a:r>
            <a:r>
              <a:rPr lang="en-US" sz="2400" b="1" dirty="0" smtClean="0">
                <a:latin typeface="Courier New" panose="02070309020205020404" pitchFamily="49" charset="0"/>
                <a:cs typeface="Courier New" panose="02070309020205020404" pitchFamily="49" charset="0"/>
              </a:rPr>
              <a:t>&lt;</a:t>
            </a:r>
            <a:r>
              <a:rPr lang="en-US" sz="2400" b="1" dirty="0" err="1" smtClean="0">
                <a:latin typeface="Courier New" panose="02070309020205020404" pitchFamily="49" charset="0"/>
                <a:cs typeface="Courier New" panose="02070309020205020404" pitchFamily="49" charset="0"/>
              </a:rPr>
              <a:t>ctype.h</a:t>
            </a:r>
            <a:r>
              <a:rPr lang="en-US" sz="2400" b="1" dirty="0" smtClean="0">
                <a:latin typeface="Courier New" panose="02070309020205020404" pitchFamily="49" charset="0"/>
                <a:cs typeface="Courier New" panose="02070309020205020404" pitchFamily="49" charset="0"/>
              </a:rPr>
              <a:t>&gt;</a:t>
            </a:r>
            <a:r>
              <a:rPr lang="en-US" sz="2400" dirty="0" smtClean="0"/>
              <a:t> needs to be included.</a:t>
            </a:r>
          </a:p>
          <a:p>
            <a:pPr eaLnBrk="1" hangingPunct="1"/>
            <a:r>
              <a:rPr lang="en-US" sz="2400" dirty="0" smtClean="0"/>
              <a:t>Characters in these functions are manipulated as integers (since a character is basically a 1 byte integer).</a:t>
            </a:r>
          </a:p>
        </p:txBody>
      </p:sp>
    </p:spTree>
    <p:extLst>
      <p:ext uri="{BB962C8B-B14F-4D97-AF65-F5344CB8AC3E}">
        <p14:creationId xmlns:p14="http://schemas.microsoft.com/office/powerpoint/2010/main" val="349443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sz="4400" dirty="0" smtClean="0"/>
              <a:t>Functions in &lt;</a:t>
            </a:r>
            <a:r>
              <a:rPr lang="en-US" sz="4400" dirty="0" err="1" smtClean="0"/>
              <a:t>ctype.h</a:t>
            </a:r>
            <a:r>
              <a:rPr lang="en-US" sz="4400" dirty="0" smtClean="0"/>
              <a:t>&gt;</a:t>
            </a:r>
          </a:p>
        </p:txBody>
      </p:sp>
      <p:graphicFrame>
        <p:nvGraphicFramePr>
          <p:cNvPr id="5" name="Content Placeholder 4"/>
          <p:cNvGraphicFramePr>
            <a:graphicFrameLocks noGrp="1"/>
          </p:cNvGraphicFramePr>
          <p:nvPr>
            <p:ph idx="1"/>
            <p:extLst/>
          </p:nvPr>
        </p:nvGraphicFramePr>
        <p:xfrm>
          <a:off x="155575" y="939800"/>
          <a:ext cx="8796928" cy="5032686"/>
        </p:xfrm>
        <a:graphic>
          <a:graphicData uri="http://schemas.openxmlformats.org/drawingml/2006/table">
            <a:tbl>
              <a:tblPr firstRow="1" bandRow="1">
                <a:tableStyleId>{5C22544A-7EE6-4342-B048-85BDC9FD1C3A}</a:tableStyleId>
              </a:tblPr>
              <a:tblGrid>
                <a:gridCol w="1649938">
                  <a:extLst>
                    <a:ext uri="{9D8B030D-6E8A-4147-A177-3AD203B41FA5}">
                      <a16:colId xmlns:a16="http://schemas.microsoft.com/office/drawing/2014/main" val="20000"/>
                    </a:ext>
                  </a:extLst>
                </a:gridCol>
                <a:gridCol w="7146990">
                  <a:extLst>
                    <a:ext uri="{9D8B030D-6E8A-4147-A177-3AD203B41FA5}">
                      <a16:colId xmlns:a16="http://schemas.microsoft.com/office/drawing/2014/main" val="20001"/>
                    </a:ext>
                  </a:extLst>
                </a:gridCol>
              </a:tblGrid>
              <a:tr h="331905">
                <a:tc>
                  <a:txBody>
                    <a:bodyPr/>
                    <a:lstStyle/>
                    <a:p>
                      <a:pPr marL="0" marR="0" algn="ctr">
                        <a:spcBef>
                          <a:spcPts val="0"/>
                        </a:spcBef>
                        <a:spcAft>
                          <a:spcPts val="0"/>
                        </a:spcAft>
                      </a:pPr>
                      <a:r>
                        <a:rPr lang="en-US" sz="1800" b="1" dirty="0">
                          <a:latin typeface="+mn-lt"/>
                          <a:ea typeface="Times New Roman"/>
                          <a:cs typeface="Times New Roman"/>
                        </a:rPr>
                        <a:t>Prototype</a:t>
                      </a:r>
                    </a:p>
                  </a:txBody>
                  <a:tcPr marL="69943" marR="69943" marT="0" marB="0"/>
                </a:tc>
                <a:tc>
                  <a:txBody>
                    <a:bodyPr/>
                    <a:lstStyle/>
                    <a:p>
                      <a:pPr marL="0" marR="0" algn="ctr">
                        <a:spcBef>
                          <a:spcPts val="0"/>
                        </a:spcBef>
                        <a:spcAft>
                          <a:spcPts val="0"/>
                        </a:spcAft>
                      </a:pPr>
                      <a:r>
                        <a:rPr lang="en-US" sz="1800" b="1">
                          <a:latin typeface="+mn-lt"/>
                          <a:ea typeface="Times New Roman"/>
                          <a:cs typeface="Times New Roman"/>
                        </a:rPr>
                        <a:t>Function Descriptions</a:t>
                      </a:r>
                    </a:p>
                  </a:txBody>
                  <a:tcPr marL="69943" marR="69943" marT="0" marB="0"/>
                </a:tc>
                <a:extLst>
                  <a:ext uri="{0D108BD9-81ED-4DB2-BD59-A6C34878D82A}">
                    <a16:rowId xmlns:a16="http://schemas.microsoft.com/office/drawing/2014/main" val="10000"/>
                  </a:ext>
                </a:extLst>
              </a:tr>
              <a:tr h="331905">
                <a:tc>
                  <a:txBody>
                    <a:bodyPr/>
                    <a:lstStyle/>
                    <a:p>
                      <a:pPr marL="0" marR="0" algn="ctr">
                        <a:spcBef>
                          <a:spcPts val="0"/>
                        </a:spcBef>
                        <a:spcAft>
                          <a:spcPts val="0"/>
                        </a:spcAft>
                      </a:pPr>
                      <a:r>
                        <a:rPr lang="en-US" sz="1400" dirty="0" err="1">
                          <a:latin typeface="+mn-lt"/>
                          <a:ea typeface="Times New Roman"/>
                          <a:cs typeface="Times New Roman"/>
                        </a:rPr>
                        <a:t>int</a:t>
                      </a:r>
                      <a:r>
                        <a:rPr lang="en-US" sz="1400" dirty="0">
                          <a:latin typeface="+mn-lt"/>
                          <a:ea typeface="Times New Roman"/>
                          <a:cs typeface="Times New Roman"/>
                        </a:rPr>
                        <a:t> </a:t>
                      </a:r>
                      <a:r>
                        <a:rPr lang="en-US" sz="1400" dirty="0" err="1">
                          <a:latin typeface="+mn-lt"/>
                          <a:ea typeface="Times New Roman"/>
                          <a:cs typeface="Times New Roman"/>
                        </a:rPr>
                        <a:t>isdigit</a:t>
                      </a:r>
                      <a:r>
                        <a:rPr lang="en-US" sz="1400" dirty="0">
                          <a:latin typeface="+mn-lt"/>
                          <a:ea typeface="Times New Roman"/>
                          <a:cs typeface="Times New Roman"/>
                        </a:rPr>
                        <a:t>(</a:t>
                      </a:r>
                      <a:r>
                        <a:rPr lang="en-US" sz="1400" dirty="0" err="1">
                          <a:latin typeface="+mn-lt"/>
                          <a:ea typeface="Times New Roman"/>
                          <a:cs typeface="Times New Roman"/>
                        </a:rPr>
                        <a:t>int</a:t>
                      </a:r>
                      <a:r>
                        <a:rPr lang="en-US" sz="1400" dirty="0">
                          <a:latin typeface="+mn-lt"/>
                          <a:ea typeface="Times New Roman"/>
                          <a:cs typeface="Times New Roman"/>
                        </a:rPr>
                        <a: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if value c is a digit, and 0 (false) otherwise.</a:t>
                      </a:r>
                    </a:p>
                  </a:txBody>
                  <a:tcPr marL="69943" marR="69943" marT="0" marB="0"/>
                </a:tc>
                <a:extLst>
                  <a:ext uri="{0D108BD9-81ED-4DB2-BD59-A6C34878D82A}">
                    <a16:rowId xmlns:a16="http://schemas.microsoft.com/office/drawing/2014/main" val="10001"/>
                  </a:ext>
                </a:extLst>
              </a:tr>
              <a:tr h="331905">
                <a:tc>
                  <a:txBody>
                    <a:bodyPr/>
                    <a:lstStyle/>
                    <a:p>
                      <a:pPr marL="0" marR="0" algn="ctr">
                        <a:spcBef>
                          <a:spcPts val="0"/>
                        </a:spcBef>
                        <a:spcAft>
                          <a:spcPts val="0"/>
                        </a:spcAft>
                      </a:pPr>
                      <a:r>
                        <a:rPr lang="en-US" sz="1400">
                          <a:latin typeface="+mn-lt"/>
                          <a:ea typeface="Times New Roman"/>
                          <a:cs typeface="Times New Roman"/>
                        </a:rPr>
                        <a:t>int isalpha(int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if value c is a letter, and 0 otherwise.</a:t>
                      </a:r>
                    </a:p>
                  </a:txBody>
                  <a:tcPr marL="69943" marR="69943" marT="0" marB="0"/>
                </a:tc>
                <a:extLst>
                  <a:ext uri="{0D108BD9-81ED-4DB2-BD59-A6C34878D82A}">
                    <a16:rowId xmlns:a16="http://schemas.microsoft.com/office/drawing/2014/main" val="10002"/>
                  </a:ext>
                </a:extLst>
              </a:tr>
              <a:tr h="365762">
                <a:tc>
                  <a:txBody>
                    <a:bodyPr/>
                    <a:lstStyle/>
                    <a:p>
                      <a:pPr marL="0" marR="0" algn="ctr">
                        <a:spcBef>
                          <a:spcPts val="0"/>
                        </a:spcBef>
                        <a:spcAft>
                          <a:spcPts val="0"/>
                        </a:spcAft>
                      </a:pPr>
                      <a:r>
                        <a:rPr lang="en-US" sz="1400">
                          <a:latin typeface="+mn-lt"/>
                          <a:ea typeface="Times New Roman"/>
                          <a:cs typeface="Times New Roman"/>
                        </a:rPr>
                        <a:t>int isalnum(int c)</a:t>
                      </a:r>
                    </a:p>
                  </a:txBody>
                  <a:tcPr marL="69943" marR="69943" marT="0" marB="0"/>
                </a:tc>
                <a:tc>
                  <a:txBody>
                    <a:bodyPr/>
                    <a:lstStyle/>
                    <a:p>
                      <a:pPr marL="0" marR="0" algn="ctr">
                        <a:spcBef>
                          <a:spcPts val="0"/>
                        </a:spcBef>
                        <a:spcAft>
                          <a:spcPts val="0"/>
                        </a:spcAft>
                      </a:pPr>
                      <a:r>
                        <a:rPr lang="en-US" sz="1400" dirty="0">
                          <a:latin typeface="+mn-lt"/>
                          <a:ea typeface="Times New Roman"/>
                          <a:cs typeface="Times New Roman"/>
                        </a:rPr>
                        <a:t>Returns a true if value c is a digit or a letter, and 0 otherwise.</a:t>
                      </a:r>
                    </a:p>
                  </a:txBody>
                  <a:tcPr marL="69943" marR="69943" marT="0" marB="0"/>
                </a:tc>
                <a:extLst>
                  <a:ext uri="{0D108BD9-81ED-4DB2-BD59-A6C34878D82A}">
                    <a16:rowId xmlns:a16="http://schemas.microsoft.com/office/drawing/2014/main" val="10003"/>
                  </a:ext>
                </a:extLst>
              </a:tr>
              <a:tr h="331905">
                <a:tc>
                  <a:txBody>
                    <a:bodyPr/>
                    <a:lstStyle/>
                    <a:p>
                      <a:pPr marL="0" marR="0" algn="ctr">
                        <a:spcBef>
                          <a:spcPts val="0"/>
                        </a:spcBef>
                        <a:spcAft>
                          <a:spcPts val="0"/>
                        </a:spcAft>
                      </a:pPr>
                      <a:r>
                        <a:rPr lang="en-US" sz="1400">
                          <a:latin typeface="+mn-lt"/>
                          <a:ea typeface="Times New Roman"/>
                          <a:cs typeface="Times New Roman"/>
                        </a:rPr>
                        <a:t>int isxdigit(int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value if c is a hexadecimal digit character, and 0 otherwise.</a:t>
                      </a:r>
                    </a:p>
                  </a:txBody>
                  <a:tcPr marL="69943" marR="69943" marT="0" marB="0"/>
                </a:tc>
                <a:extLst>
                  <a:ext uri="{0D108BD9-81ED-4DB2-BD59-A6C34878D82A}">
                    <a16:rowId xmlns:a16="http://schemas.microsoft.com/office/drawing/2014/main" val="10004"/>
                  </a:ext>
                </a:extLst>
              </a:tr>
              <a:tr h="331905">
                <a:tc>
                  <a:txBody>
                    <a:bodyPr/>
                    <a:lstStyle/>
                    <a:p>
                      <a:pPr marL="0" marR="0" algn="ctr">
                        <a:spcBef>
                          <a:spcPts val="0"/>
                        </a:spcBef>
                        <a:spcAft>
                          <a:spcPts val="0"/>
                        </a:spcAft>
                      </a:pPr>
                      <a:r>
                        <a:rPr lang="en-US" sz="1400">
                          <a:latin typeface="+mn-lt"/>
                          <a:ea typeface="Times New Roman"/>
                          <a:cs typeface="Times New Roman"/>
                        </a:rPr>
                        <a:t>int islower(int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value if c is a lowercase letter, and 0 otherwise.</a:t>
                      </a:r>
                    </a:p>
                  </a:txBody>
                  <a:tcPr marL="69943" marR="69943" marT="0" marB="0"/>
                </a:tc>
                <a:extLst>
                  <a:ext uri="{0D108BD9-81ED-4DB2-BD59-A6C34878D82A}">
                    <a16:rowId xmlns:a16="http://schemas.microsoft.com/office/drawing/2014/main" val="10005"/>
                  </a:ext>
                </a:extLst>
              </a:tr>
              <a:tr h="365762">
                <a:tc>
                  <a:txBody>
                    <a:bodyPr/>
                    <a:lstStyle/>
                    <a:p>
                      <a:pPr marL="0" marR="0" algn="ctr">
                        <a:spcBef>
                          <a:spcPts val="0"/>
                        </a:spcBef>
                        <a:spcAft>
                          <a:spcPts val="0"/>
                        </a:spcAft>
                      </a:pPr>
                      <a:r>
                        <a:rPr lang="en-US" sz="1400">
                          <a:latin typeface="+mn-lt"/>
                          <a:ea typeface="Times New Roman"/>
                          <a:cs typeface="Times New Roman"/>
                        </a:rPr>
                        <a:t>int isupper(int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value if c is an uppercase letter, and 0 otherwise.</a:t>
                      </a:r>
                    </a:p>
                  </a:txBody>
                  <a:tcPr marL="69943" marR="69943" marT="0" marB="0"/>
                </a:tc>
                <a:extLst>
                  <a:ext uri="{0D108BD9-81ED-4DB2-BD59-A6C34878D82A}">
                    <a16:rowId xmlns:a16="http://schemas.microsoft.com/office/drawing/2014/main" val="10006"/>
                  </a:ext>
                </a:extLst>
              </a:tr>
              <a:tr h="365762">
                <a:tc>
                  <a:txBody>
                    <a:bodyPr/>
                    <a:lstStyle/>
                    <a:p>
                      <a:pPr marL="0" marR="0" algn="ctr">
                        <a:spcBef>
                          <a:spcPts val="0"/>
                        </a:spcBef>
                        <a:spcAft>
                          <a:spcPts val="0"/>
                        </a:spcAft>
                      </a:pPr>
                      <a:r>
                        <a:rPr lang="en-US" sz="1400">
                          <a:latin typeface="+mn-lt"/>
                          <a:ea typeface="Times New Roman"/>
                          <a:cs typeface="Times New Roman"/>
                        </a:rPr>
                        <a:t>int tolower(int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If c is an uppercase letter, tolower returns c as a lowercase letter. Otherwise, tolower returns the argument unchanged.</a:t>
                      </a:r>
                    </a:p>
                  </a:txBody>
                  <a:tcPr marL="69943" marR="69943" marT="0" marB="0"/>
                </a:tc>
                <a:extLst>
                  <a:ext uri="{0D108BD9-81ED-4DB2-BD59-A6C34878D82A}">
                    <a16:rowId xmlns:a16="http://schemas.microsoft.com/office/drawing/2014/main" val="10007"/>
                  </a:ext>
                </a:extLst>
              </a:tr>
              <a:tr h="365762">
                <a:tc>
                  <a:txBody>
                    <a:bodyPr/>
                    <a:lstStyle/>
                    <a:p>
                      <a:pPr marL="0" marR="0" algn="ctr">
                        <a:spcBef>
                          <a:spcPts val="0"/>
                        </a:spcBef>
                        <a:spcAft>
                          <a:spcPts val="0"/>
                        </a:spcAft>
                      </a:pPr>
                      <a:r>
                        <a:rPr lang="en-US" sz="1400">
                          <a:latin typeface="+mn-lt"/>
                          <a:ea typeface="Times New Roman"/>
                          <a:cs typeface="Times New Roman"/>
                        </a:rPr>
                        <a:t>int toupper(int c)</a:t>
                      </a:r>
                    </a:p>
                  </a:txBody>
                  <a:tcPr marL="69943" marR="69943" marT="0" marB="0"/>
                </a:tc>
                <a:tc>
                  <a:txBody>
                    <a:bodyPr/>
                    <a:lstStyle/>
                    <a:p>
                      <a:pPr marL="0" marR="0" algn="ctr">
                        <a:spcBef>
                          <a:spcPts val="0"/>
                        </a:spcBef>
                        <a:spcAft>
                          <a:spcPts val="0"/>
                        </a:spcAft>
                      </a:pPr>
                      <a:r>
                        <a:rPr lang="en-US" sz="1400" dirty="0">
                          <a:latin typeface="+mn-lt"/>
                          <a:ea typeface="Times New Roman"/>
                          <a:cs typeface="Times New Roman"/>
                        </a:rPr>
                        <a:t>If c is a lowercase letter, </a:t>
                      </a:r>
                      <a:r>
                        <a:rPr lang="en-US" sz="1400" dirty="0" err="1">
                          <a:latin typeface="+mn-lt"/>
                          <a:ea typeface="Times New Roman"/>
                          <a:cs typeface="Times New Roman"/>
                        </a:rPr>
                        <a:t>toupper</a:t>
                      </a:r>
                      <a:r>
                        <a:rPr lang="en-US" sz="1400" dirty="0">
                          <a:latin typeface="+mn-lt"/>
                          <a:ea typeface="Times New Roman"/>
                          <a:cs typeface="Times New Roman"/>
                        </a:rPr>
                        <a:t> returns c as an uppercase letter. Otherwise </a:t>
                      </a:r>
                      <a:r>
                        <a:rPr lang="en-US" sz="1400" dirty="0" err="1">
                          <a:latin typeface="+mn-lt"/>
                          <a:ea typeface="Times New Roman"/>
                          <a:cs typeface="Times New Roman"/>
                        </a:rPr>
                        <a:t>toupper</a:t>
                      </a:r>
                      <a:r>
                        <a:rPr lang="en-US" sz="1400" dirty="0">
                          <a:latin typeface="+mn-lt"/>
                          <a:ea typeface="Times New Roman"/>
                          <a:cs typeface="Times New Roman"/>
                        </a:rPr>
                        <a:t> returns the argument unchanged.</a:t>
                      </a:r>
                    </a:p>
                  </a:txBody>
                  <a:tcPr marL="69943" marR="69943" marT="0" marB="0"/>
                </a:tc>
                <a:extLst>
                  <a:ext uri="{0D108BD9-81ED-4DB2-BD59-A6C34878D82A}">
                    <a16:rowId xmlns:a16="http://schemas.microsoft.com/office/drawing/2014/main" val="10008"/>
                  </a:ext>
                </a:extLst>
              </a:tr>
              <a:tr h="365762">
                <a:tc>
                  <a:txBody>
                    <a:bodyPr/>
                    <a:lstStyle/>
                    <a:p>
                      <a:pPr marL="0" marR="0" algn="ctr">
                        <a:spcBef>
                          <a:spcPts val="0"/>
                        </a:spcBef>
                        <a:spcAft>
                          <a:spcPts val="0"/>
                        </a:spcAft>
                      </a:pPr>
                      <a:r>
                        <a:rPr lang="en-US" sz="1400">
                          <a:latin typeface="+mn-lt"/>
                          <a:ea typeface="Times New Roman"/>
                          <a:cs typeface="Times New Roman"/>
                        </a:rPr>
                        <a:t>int isspace(int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true if c is a white space character – newline (‘\n’), space (‘ ’), form feed (‘\f’), carriage return (‘\r’), horizontal tab (‘\t’) or vertical tab (‘\v’) – and 0 otherwise. </a:t>
                      </a:r>
                    </a:p>
                  </a:txBody>
                  <a:tcPr marL="69943" marR="69943" marT="0" marB="0"/>
                </a:tc>
                <a:extLst>
                  <a:ext uri="{0D108BD9-81ED-4DB2-BD59-A6C34878D82A}">
                    <a16:rowId xmlns:a16="http://schemas.microsoft.com/office/drawing/2014/main" val="10009"/>
                  </a:ext>
                </a:extLst>
              </a:tr>
              <a:tr h="331905">
                <a:tc>
                  <a:txBody>
                    <a:bodyPr/>
                    <a:lstStyle/>
                    <a:p>
                      <a:pPr marL="0" marR="0" algn="ctr">
                        <a:spcBef>
                          <a:spcPts val="0"/>
                        </a:spcBef>
                        <a:spcAft>
                          <a:spcPts val="0"/>
                        </a:spcAft>
                      </a:pPr>
                      <a:r>
                        <a:rPr lang="en-US" sz="1400" dirty="0" err="1">
                          <a:latin typeface="+mn-lt"/>
                          <a:ea typeface="Times New Roman"/>
                          <a:cs typeface="Times New Roman"/>
                        </a:rPr>
                        <a:t>int</a:t>
                      </a:r>
                      <a:r>
                        <a:rPr lang="en-US" sz="1400" dirty="0">
                          <a:latin typeface="+mn-lt"/>
                          <a:ea typeface="Times New Roman"/>
                          <a:cs typeface="Times New Roman"/>
                        </a:rPr>
                        <a:t> </a:t>
                      </a:r>
                      <a:r>
                        <a:rPr lang="en-US" sz="1400" dirty="0" err="1">
                          <a:latin typeface="+mn-lt"/>
                          <a:ea typeface="Times New Roman"/>
                          <a:cs typeface="Times New Roman"/>
                        </a:rPr>
                        <a:t>iscntrl</a:t>
                      </a:r>
                      <a:r>
                        <a:rPr lang="en-US" sz="1400" dirty="0">
                          <a:latin typeface="+mn-lt"/>
                          <a:ea typeface="Times New Roman"/>
                          <a:cs typeface="Times New Roman"/>
                        </a:rPr>
                        <a:t>(</a:t>
                      </a:r>
                      <a:r>
                        <a:rPr lang="en-US" sz="1400" dirty="0" err="1">
                          <a:latin typeface="+mn-lt"/>
                          <a:ea typeface="Times New Roman"/>
                          <a:cs typeface="Times New Roman"/>
                        </a:rPr>
                        <a:t>int</a:t>
                      </a:r>
                      <a:r>
                        <a:rPr lang="en-US" sz="1400" dirty="0">
                          <a:latin typeface="+mn-lt"/>
                          <a:ea typeface="Times New Roman"/>
                          <a:cs typeface="Times New Roman"/>
                        </a:rPr>
                        <a: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if c is a control character, and 0 otherwise.</a:t>
                      </a:r>
                    </a:p>
                  </a:txBody>
                  <a:tcPr marL="69943" marR="69943" marT="0" marB="0"/>
                </a:tc>
                <a:extLst>
                  <a:ext uri="{0D108BD9-81ED-4DB2-BD59-A6C34878D82A}">
                    <a16:rowId xmlns:a16="http://schemas.microsoft.com/office/drawing/2014/main" val="10010"/>
                  </a:ext>
                </a:extLst>
              </a:tr>
              <a:tr h="331905">
                <a:tc>
                  <a:txBody>
                    <a:bodyPr/>
                    <a:lstStyle/>
                    <a:p>
                      <a:pPr marL="0" marR="0" algn="ctr">
                        <a:spcBef>
                          <a:spcPts val="0"/>
                        </a:spcBef>
                        <a:spcAft>
                          <a:spcPts val="0"/>
                        </a:spcAft>
                      </a:pPr>
                      <a:r>
                        <a:rPr lang="en-US" sz="1400" dirty="0" err="1">
                          <a:latin typeface="+mn-lt"/>
                          <a:ea typeface="Times New Roman"/>
                          <a:cs typeface="Times New Roman"/>
                        </a:rPr>
                        <a:t>int</a:t>
                      </a:r>
                      <a:r>
                        <a:rPr lang="en-US" sz="1400" dirty="0">
                          <a:latin typeface="+mn-lt"/>
                          <a:ea typeface="Times New Roman"/>
                          <a:cs typeface="Times New Roman"/>
                        </a:rPr>
                        <a:t> </a:t>
                      </a:r>
                      <a:r>
                        <a:rPr lang="en-US" sz="1400" dirty="0" err="1">
                          <a:latin typeface="+mn-lt"/>
                          <a:ea typeface="Times New Roman"/>
                          <a:cs typeface="Times New Roman"/>
                        </a:rPr>
                        <a:t>ispunct</a:t>
                      </a:r>
                      <a:r>
                        <a:rPr lang="en-US" sz="1400" dirty="0">
                          <a:latin typeface="+mn-lt"/>
                          <a:ea typeface="Times New Roman"/>
                          <a:cs typeface="Times New Roman"/>
                        </a:rPr>
                        <a:t>(</a:t>
                      </a:r>
                      <a:r>
                        <a:rPr lang="en-US" sz="1400" dirty="0" err="1">
                          <a:latin typeface="+mn-lt"/>
                          <a:ea typeface="Times New Roman"/>
                          <a:cs typeface="Times New Roman"/>
                        </a:rPr>
                        <a:t>int</a:t>
                      </a:r>
                      <a:r>
                        <a:rPr lang="en-US" sz="1400" dirty="0">
                          <a:latin typeface="+mn-lt"/>
                          <a:ea typeface="Times New Roman"/>
                          <a:cs typeface="Times New Roman"/>
                        </a:rPr>
                        <a:t> c)</a:t>
                      </a:r>
                    </a:p>
                  </a:txBody>
                  <a:tcPr marL="69943" marR="69943" marT="0" marB="0"/>
                </a:tc>
                <a:tc>
                  <a:txBody>
                    <a:bodyPr/>
                    <a:lstStyle/>
                    <a:p>
                      <a:pPr marL="0" marR="0" algn="ctr">
                        <a:spcBef>
                          <a:spcPts val="0"/>
                        </a:spcBef>
                        <a:spcAft>
                          <a:spcPts val="0"/>
                        </a:spcAft>
                      </a:pPr>
                      <a:r>
                        <a:rPr lang="en-US" sz="1400" dirty="0">
                          <a:latin typeface="+mn-lt"/>
                          <a:ea typeface="Times New Roman"/>
                          <a:cs typeface="Times New Roman"/>
                        </a:rPr>
                        <a:t>Returns a true if c is a printing character other than a space, a digit or a letter, and 0 otherwise.</a:t>
                      </a:r>
                    </a:p>
                  </a:txBody>
                  <a:tcPr marL="69943" marR="69943" marT="0" marB="0"/>
                </a:tc>
                <a:extLst>
                  <a:ext uri="{0D108BD9-81ED-4DB2-BD59-A6C34878D82A}">
                    <a16:rowId xmlns:a16="http://schemas.microsoft.com/office/drawing/2014/main" val="10011"/>
                  </a:ext>
                </a:extLst>
              </a:tr>
              <a:tr h="331905">
                <a:tc>
                  <a:txBody>
                    <a:bodyPr/>
                    <a:lstStyle/>
                    <a:p>
                      <a:pPr marL="0" marR="0" algn="ctr">
                        <a:spcBef>
                          <a:spcPts val="0"/>
                        </a:spcBef>
                        <a:spcAft>
                          <a:spcPts val="0"/>
                        </a:spcAft>
                      </a:pPr>
                      <a:r>
                        <a:rPr lang="en-US" sz="1400">
                          <a:latin typeface="+mn-lt"/>
                          <a:ea typeface="Times New Roman"/>
                          <a:cs typeface="Times New Roman"/>
                        </a:rPr>
                        <a:t>int isprint(int c)</a:t>
                      </a:r>
                    </a:p>
                  </a:txBody>
                  <a:tcPr marL="69943" marR="69943" marT="0" marB="0"/>
                </a:tc>
                <a:tc>
                  <a:txBody>
                    <a:bodyPr/>
                    <a:lstStyle/>
                    <a:p>
                      <a:pPr marL="0" marR="0" algn="ctr">
                        <a:spcBef>
                          <a:spcPts val="0"/>
                        </a:spcBef>
                        <a:spcAft>
                          <a:spcPts val="0"/>
                        </a:spcAft>
                      </a:pPr>
                      <a:r>
                        <a:rPr lang="en-US" sz="1400">
                          <a:latin typeface="+mn-lt"/>
                          <a:ea typeface="Times New Roman"/>
                          <a:cs typeface="Times New Roman"/>
                        </a:rPr>
                        <a:t>Returns a true value if c is a printing character including space (‘ ’), and 0 otherwise.</a:t>
                      </a:r>
                    </a:p>
                  </a:txBody>
                  <a:tcPr marL="69943" marR="69943" marT="0" marB="0"/>
                </a:tc>
                <a:extLst>
                  <a:ext uri="{0D108BD9-81ED-4DB2-BD59-A6C34878D82A}">
                    <a16:rowId xmlns:a16="http://schemas.microsoft.com/office/drawing/2014/main" val="10012"/>
                  </a:ext>
                </a:extLst>
              </a:tr>
              <a:tr h="365762">
                <a:tc>
                  <a:txBody>
                    <a:bodyPr/>
                    <a:lstStyle/>
                    <a:p>
                      <a:pPr marL="0" marR="0" algn="ctr">
                        <a:spcBef>
                          <a:spcPts val="0"/>
                        </a:spcBef>
                        <a:spcAft>
                          <a:spcPts val="0"/>
                        </a:spcAft>
                      </a:pPr>
                      <a:r>
                        <a:rPr lang="en-US" sz="1400" dirty="0" err="1">
                          <a:latin typeface="+mn-lt"/>
                          <a:ea typeface="Times New Roman"/>
                          <a:cs typeface="Times New Roman"/>
                        </a:rPr>
                        <a:t>int</a:t>
                      </a:r>
                      <a:r>
                        <a:rPr lang="en-US" sz="1400" dirty="0">
                          <a:latin typeface="+mn-lt"/>
                          <a:ea typeface="Times New Roman"/>
                          <a:cs typeface="Times New Roman"/>
                        </a:rPr>
                        <a:t> </a:t>
                      </a:r>
                      <a:r>
                        <a:rPr lang="en-US" sz="1400" dirty="0" err="1">
                          <a:latin typeface="+mn-lt"/>
                          <a:ea typeface="Times New Roman"/>
                          <a:cs typeface="Times New Roman"/>
                        </a:rPr>
                        <a:t>isgraph</a:t>
                      </a:r>
                      <a:r>
                        <a:rPr lang="en-US" sz="1400" dirty="0">
                          <a:latin typeface="+mn-lt"/>
                          <a:ea typeface="Times New Roman"/>
                          <a:cs typeface="Times New Roman"/>
                        </a:rPr>
                        <a:t>(</a:t>
                      </a:r>
                      <a:r>
                        <a:rPr lang="en-US" sz="1400" dirty="0" err="1">
                          <a:latin typeface="+mn-lt"/>
                          <a:ea typeface="Times New Roman"/>
                          <a:cs typeface="Times New Roman"/>
                        </a:rPr>
                        <a:t>int</a:t>
                      </a:r>
                      <a:r>
                        <a:rPr lang="en-US" sz="1400" dirty="0">
                          <a:latin typeface="+mn-lt"/>
                          <a:ea typeface="Times New Roman"/>
                          <a:cs typeface="Times New Roman"/>
                        </a:rPr>
                        <a:t> c)</a:t>
                      </a:r>
                    </a:p>
                  </a:txBody>
                  <a:tcPr marL="69943" marR="69943" marT="0" marB="0"/>
                </a:tc>
                <a:tc>
                  <a:txBody>
                    <a:bodyPr/>
                    <a:lstStyle/>
                    <a:p>
                      <a:pPr marL="0" marR="0" algn="ctr">
                        <a:spcBef>
                          <a:spcPts val="0"/>
                        </a:spcBef>
                        <a:spcAft>
                          <a:spcPts val="0"/>
                        </a:spcAft>
                      </a:pPr>
                      <a:r>
                        <a:rPr lang="en-US" sz="1400" dirty="0">
                          <a:latin typeface="+mn-lt"/>
                          <a:ea typeface="Times New Roman"/>
                          <a:cs typeface="Times New Roman"/>
                        </a:rPr>
                        <a:t>Returns a true value if c is a printing character other than space (‘ ’), and 0 otherwise. </a:t>
                      </a:r>
                    </a:p>
                  </a:txBody>
                  <a:tcPr marL="69943" marR="69943" marT="0" marB="0"/>
                </a:tc>
                <a:extLst>
                  <a:ext uri="{0D108BD9-81ED-4DB2-BD59-A6C34878D82A}">
                    <a16:rowId xmlns:a16="http://schemas.microsoft.com/office/drawing/2014/main" val="1001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70000" y="1500120"/>
              <a:ext cx="384120" cy="696960"/>
            </p14:xfrm>
          </p:contentPart>
        </mc:Choice>
        <mc:Fallback xmlns="">
          <p:pic>
            <p:nvPicPr>
              <p:cNvPr id="2" name="Ink 1"/>
              <p:cNvPicPr/>
              <p:nvPr/>
            </p:nvPicPr>
            <p:blipFill>
              <a:blip r:embed="rId3"/>
              <a:stretch>
                <a:fillRect/>
              </a:stretch>
            </p:blipFill>
            <p:spPr>
              <a:xfrm>
                <a:off x="1160640" y="1490760"/>
                <a:ext cx="402840" cy="715680"/>
              </a:xfrm>
              <a:prstGeom prst="rect">
                <a:avLst/>
              </a:prstGeom>
            </p:spPr>
          </p:pic>
        </mc:Fallback>
      </mc:AlternateContent>
    </p:spTree>
    <p:extLst>
      <p:ext uri="{BB962C8B-B14F-4D97-AF65-F5344CB8AC3E}">
        <p14:creationId xmlns:p14="http://schemas.microsoft.com/office/powerpoint/2010/main" val="264921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p:cNvSpPr>
          <p:nvPr>
            <p:ph type="body" idx="1"/>
          </p:nvPr>
        </p:nvSpPr>
        <p:spPr>
          <a:xfrm>
            <a:off x="612775" y="1600200"/>
            <a:ext cx="8153400" cy="4525963"/>
          </a:xfrm>
        </p:spPr>
        <p:txBody>
          <a:bodyPr/>
          <a:lstStyle/>
          <a:p>
            <a:pPr eaLnBrk="1" hangingPunct="1"/>
            <a:r>
              <a:rPr lang="en-US" sz="2200" smtClean="0"/>
              <a:t>A programmer can create his/her own function(s).</a:t>
            </a:r>
          </a:p>
          <a:p>
            <a:pPr eaLnBrk="1" hangingPunct="1"/>
            <a:r>
              <a:rPr lang="en-US" sz="2200" smtClean="0"/>
              <a:t>It is easier to plan and write our program if we divide it into several functions instead of writing a long piece of code inside the main function.</a:t>
            </a:r>
          </a:p>
          <a:p>
            <a:pPr eaLnBrk="1" hangingPunct="1"/>
            <a:r>
              <a:rPr lang="en-US" sz="2200" smtClean="0"/>
              <a:t>A function is </a:t>
            </a:r>
            <a:r>
              <a:rPr lang="en-US" sz="2200" b="1" u="sng" smtClean="0"/>
              <a:t>reusable</a:t>
            </a:r>
            <a:r>
              <a:rPr lang="en-US" sz="2200" smtClean="0"/>
              <a:t> and therefore prevents us (programmers) from having to unnecessarily rewrite what we have written before.</a:t>
            </a:r>
          </a:p>
          <a:p>
            <a:pPr eaLnBrk="1" hangingPunct="1"/>
            <a:r>
              <a:rPr lang="en-US" sz="2200" smtClean="0"/>
              <a:t>In order to write and use our own function, we need to do the following:</a:t>
            </a:r>
          </a:p>
          <a:p>
            <a:pPr lvl="1" eaLnBrk="1" hangingPunct="1"/>
            <a:r>
              <a:rPr lang="en-US" sz="2200" smtClean="0"/>
              <a:t>create a function prototype (declare the function)</a:t>
            </a:r>
          </a:p>
          <a:p>
            <a:pPr lvl="1" eaLnBrk="1" hangingPunct="1"/>
            <a:r>
              <a:rPr lang="en-US" sz="2200" smtClean="0"/>
              <a:t>define the function somewhere in the program (implementation)</a:t>
            </a:r>
          </a:p>
          <a:p>
            <a:pPr lvl="1" eaLnBrk="1" hangingPunct="1"/>
            <a:r>
              <a:rPr lang="en-US" sz="2200" smtClean="0"/>
              <a:t>call the function whenever it needs to be used</a:t>
            </a:r>
          </a:p>
        </p:txBody>
      </p:sp>
      <p:sp>
        <p:nvSpPr>
          <p:cNvPr id="2" name="Title 1"/>
          <p:cNvSpPr>
            <a:spLocks noGrp="1"/>
          </p:cNvSpPr>
          <p:nvPr>
            <p:ph type="title"/>
          </p:nvPr>
        </p:nvSpPr>
        <p:spPr/>
        <p:txBody>
          <a:bodyPr>
            <a:normAutofit fontScale="90000"/>
          </a:bodyPr>
          <a:lstStyle/>
          <a:p>
            <a:r>
              <a:rPr lang="en-US" dirty="0"/>
              <a:t>User Defined Functions</a:t>
            </a:r>
          </a:p>
        </p:txBody>
      </p:sp>
    </p:spTree>
    <p:extLst>
      <p:ext uri="{BB962C8B-B14F-4D97-AF65-F5344CB8AC3E}">
        <p14:creationId xmlns:p14="http://schemas.microsoft.com/office/powerpoint/2010/main" val="3361373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1032</TotalTime>
  <Words>1996</Words>
  <Application>Microsoft Office PowerPoint</Application>
  <PresentationFormat>On-screen Show (4:3)</PresentationFormat>
  <Paragraphs>386</Paragraphs>
  <Slides>25</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Aharoni</vt:lpstr>
      <vt:lpstr>Arial</vt:lpstr>
      <vt:lpstr>Britannic Bold</vt:lpstr>
      <vt:lpstr>Calibri</vt:lpstr>
      <vt:lpstr>Calibri Light</vt:lpstr>
      <vt:lpstr>Cambria Math</vt:lpstr>
      <vt:lpstr>Courier New</vt:lpstr>
      <vt:lpstr>Garamond</vt:lpstr>
      <vt:lpstr>Gungsuh</vt:lpstr>
      <vt:lpstr>Impact</vt:lpstr>
      <vt:lpstr>Times New Roman</vt:lpstr>
      <vt:lpstr>Verdana</vt:lpstr>
      <vt:lpstr>Wingdings</vt:lpstr>
      <vt:lpstr>Office Theme</vt:lpstr>
      <vt:lpstr>Lecture 09 Functions</vt:lpstr>
      <vt:lpstr>Introduction</vt:lpstr>
      <vt:lpstr>Introduction</vt:lpstr>
      <vt:lpstr>Standard Functions</vt:lpstr>
      <vt:lpstr>C Library Functions</vt:lpstr>
      <vt:lpstr>C Library Functions</vt:lpstr>
      <vt:lpstr>Character Handling Library</vt:lpstr>
      <vt:lpstr>Functions in &lt;ctype.h&gt;</vt:lpstr>
      <vt:lpstr>User Defined Functions</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Top Down Design</vt:lpstr>
      <vt:lpstr>A Simple Drawing Program</vt:lpstr>
      <vt:lpstr>A Simple Drawing Program</vt:lpstr>
      <vt:lpstr>A Simple Drawing Program</vt:lpstr>
      <vt:lpstr>A Simple Drawing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Dell</cp:lastModifiedBy>
  <cp:revision>79</cp:revision>
  <dcterms:created xsi:type="dcterms:W3CDTF">2014-09-11T18:03:18Z</dcterms:created>
  <dcterms:modified xsi:type="dcterms:W3CDTF">2021-04-07T06:42:24Z</dcterms:modified>
</cp:coreProperties>
</file>