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7" r:id="rId16"/>
    <p:sldId id="278" r:id="rId17"/>
    <p:sldId id="272" r:id="rId18"/>
    <p:sldId id="273" r:id="rId19"/>
    <p:sldId id="280" r:id="rId20"/>
    <p:sldId id="274" r:id="rId21"/>
    <p:sldId id="275" r:id="rId22"/>
    <p:sldId id="276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4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1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0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68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52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5737A5-5340-4225-8334-16B1B126132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5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10</a:t>
            </a:r>
            <a:br>
              <a:rPr lang="en-US" smtClean="0"/>
            </a:br>
            <a:r>
              <a:rPr lang="en-US" sz="3200" smtClean="0"/>
              <a:t>Functions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CSE115: Computing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find if N is a prime number, where N will be provided by the user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7431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7" y="1083212"/>
            <a:ext cx="7680325" cy="3932237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&lt;a;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12054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7" y="1083212"/>
            <a:ext cx="7680325" cy="393223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Take a number N as input from the user and print this pyramid of asterisk. N is the number of asterisk in the last row (you can assume that N will always be a positive odd number).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***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*****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*******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25421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463040"/>
            <a:ext cx="4349646" cy="223676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pyramid(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+=2)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40606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463040"/>
            <a:ext cx="4636249" cy="223676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pyramid(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+=2)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76039" y="1201423"/>
            <a:ext cx="268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it work?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13235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463040"/>
            <a:ext cx="4636249" cy="223676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pyramid(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+=2)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6039" y="1201423"/>
            <a:ext cx="268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it work?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0128" y="4245875"/>
            <a:ext cx="2686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for n = 9: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389514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463040"/>
            <a:ext cx="4636249" cy="223676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pyramid(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+=2)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6039" y="1201423"/>
            <a:ext cx="268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it work?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0128" y="4245875"/>
            <a:ext cx="2686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for n = 9: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6038" y="2033594"/>
            <a:ext cx="2307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should print spaces before  doing this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912249" y="2383109"/>
            <a:ext cx="1063790" cy="70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17940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1285616"/>
            <a:ext cx="5291341" cy="223676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pyramid(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+=2)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j&lt;=(n-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)/2; j++)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20985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30128" y="4245875"/>
            <a:ext cx="2686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for n = 9: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***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*****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*******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0843" y="1285616"/>
            <a:ext cx="5277694" cy="223676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pyramid(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+=2)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j&lt;=(n-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)/2; j++)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22061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30128" y="4245875"/>
            <a:ext cx="2686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for n = 9: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***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*****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*******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0843" y="1198532"/>
            <a:ext cx="5277694" cy="223676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pyramid(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n-1,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2;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ALT.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4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/>
          </p:cNvSpPr>
          <p:nvPr>
            <p:ph type="body" idx="1"/>
          </p:nvPr>
        </p:nvSpPr>
        <p:spPr>
          <a:xfrm>
            <a:off x="612775" y="1066800"/>
            <a:ext cx="81534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A function can have any number of parameters (zero or more)</a:t>
            </a:r>
          </a:p>
          <a:p>
            <a:pPr eaLnBrk="1" hangingPunct="1"/>
            <a:r>
              <a:rPr lang="en-US" dirty="0" smtClean="0"/>
              <a:t>We have seen functions with no parameter (recall draw)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draw_rectangle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******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*    *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*    *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*    *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****** 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/>
          </a:p>
          <a:p>
            <a:pPr eaLnBrk="1" hangingPunct="1"/>
            <a:r>
              <a:rPr lang="en-US" dirty="0" smtClean="0"/>
              <a:t>We have seen function with one parameter</a:t>
            </a:r>
          </a:p>
          <a:p>
            <a:pPr marL="0" indent="0" eaLnBrk="1" hangingPunct="1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fact = 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fact *=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fact;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with </a:t>
            </a:r>
            <a:r>
              <a:rPr lang="en-US" dirty="0" smtClean="0"/>
              <a:t>Multiple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7" y="1083212"/>
            <a:ext cx="7680325" cy="3932237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Take a number N as input from the user and print this diamond of asterisk. N is the number of asterisk in </a:t>
            </a:r>
            <a:r>
              <a:rPr lang="en-US" sz="2000" smtClean="0">
                <a:latin typeface="+mj-lt"/>
                <a:cs typeface="Courier New" panose="02070309020205020404" pitchFamily="49" charset="0"/>
              </a:rPr>
              <a:t>the middle row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(you can assume that N will always be a positive odd number).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***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*****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*******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*******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*****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***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Yet 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314439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78" y="1463040"/>
            <a:ext cx="4459458" cy="22367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upper_pyramid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+=2)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j&lt;=(n-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)/2; j++)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52536" y="1463040"/>
            <a:ext cx="4250787" cy="22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lower_pyramid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-=2)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j&lt;=(n-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)/2; j++)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Yet 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222178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78" y="1463040"/>
            <a:ext cx="4459458" cy="22367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upper_pyramid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+=2)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j&lt;=(n-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)/2; j++)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52536" y="1463040"/>
            <a:ext cx="4250787" cy="22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lower_pyramid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-=2)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j&lt;=(n-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)/2; j++)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for(j=1; j&lt;=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5249" y="2349305"/>
            <a:ext cx="7286748" cy="267286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Yet 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20477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Home-works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75" y="939800"/>
                <a:ext cx="8797925" cy="5733955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 smtClean="0"/>
                  <a:t>Implement the following functions.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1.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n);</a:t>
                </a:r>
              </a:p>
              <a:p>
                <a:pPr marL="0" indent="0">
                  <a:buNone/>
                </a:pPr>
                <a:r>
                  <a:rPr lang="en-US" dirty="0"/>
                  <a:t>Description: </a:t>
                </a:r>
                <a:r>
                  <a:rPr lang="en-US" dirty="0" smtClean="0"/>
                  <a:t>Returns the </a:t>
                </a:r>
                <a:r>
                  <a:rPr lang="en-US" dirty="0"/>
                  <a:t>sum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1+2+…+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listNumbersAsc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start,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end);</a:t>
                </a:r>
              </a:p>
              <a:p>
                <a:pPr marL="0" indent="0">
                  <a:buNone/>
                </a:pPr>
                <a:r>
                  <a:rPr lang="en-US" dirty="0"/>
                  <a:t>Description: Outputs the numbers from start to end in ascending order.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3.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listNumbersDesc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start,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end);</a:t>
                </a:r>
              </a:p>
              <a:p>
                <a:pPr marL="0" indent="0">
                  <a:buNone/>
                </a:pPr>
                <a:r>
                  <a:rPr lang="en-US" dirty="0"/>
                  <a:t>Description: Outputs the numbers from start to end in descending order.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4.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harmonicSum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n);</a:t>
                </a:r>
              </a:p>
              <a:p>
                <a:pPr marL="0" indent="0">
                  <a:buNone/>
                </a:pPr>
                <a:r>
                  <a:rPr lang="en-US" dirty="0"/>
                  <a:t>Description: Returns the sum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5.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sumOfDigits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x);</a:t>
                </a:r>
              </a:p>
              <a:p>
                <a:pPr marL="0" indent="0">
                  <a:buNone/>
                </a:pPr>
                <a:r>
                  <a:rPr lang="en-US" dirty="0"/>
                  <a:t>Description: Returns the sum of digits of the positive integer x. For example, when called with the parameter 12345, this function returns 15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75" y="939800"/>
                <a:ext cx="8797925" cy="5733955"/>
              </a:xfrm>
              <a:blipFill rotWithShape="0">
                <a:blip r:embed="rId2" cstate="print"/>
                <a:stretch>
                  <a:fillRect l="-1109" t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Rectangle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12775" y="1572061"/>
                <a:ext cx="8153400" cy="2240284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 smtClean="0"/>
                  <a:t>Say we want to write a function that calculates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baseline="30000" dirty="0" err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, where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 are positive integers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1126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2775" y="1572061"/>
                <a:ext cx="8153400" cy="2240284"/>
              </a:xfrm>
              <a:blipFill rotWithShape="0">
                <a:blip r:embed="rId3" cstate="print"/>
                <a:stretch>
                  <a:fillRect l="-1047" t="-3815" r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with Multiple Parameter</a:t>
            </a:r>
          </a:p>
        </p:txBody>
      </p:sp>
    </p:spTree>
    <p:extLst>
      <p:ext uri="{BB962C8B-B14F-4D97-AF65-F5344CB8AC3E}">
        <p14:creationId xmlns:p14="http://schemas.microsoft.com/office/powerpoint/2010/main" val="191390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2688" y="1420839"/>
            <a:ext cx="7680325" cy="430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2, y = 8, z;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z = power(x, y);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n",z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result = 1;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&lt;=b;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*= a;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with Multiple Parameter</a:t>
            </a:r>
          </a:p>
        </p:txBody>
      </p:sp>
    </p:spTree>
    <p:extLst>
      <p:ext uri="{BB962C8B-B14F-4D97-AF65-F5344CB8AC3E}">
        <p14:creationId xmlns:p14="http://schemas.microsoft.com/office/powerpoint/2010/main" val="1354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2688" y="1420839"/>
            <a:ext cx="7680325" cy="430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2, y = 8, z;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power(x, y);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n",result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result = 1;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&lt;=b;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*= a;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17255" y="2813538"/>
            <a:ext cx="329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do this?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7255" y="4437069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No,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800" dirty="0" smtClean="0"/>
              <a:t> is defined here (local to the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sz="1800" dirty="0" smtClean="0"/>
              <a:t> function), not inside main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Scopes</a:t>
            </a:r>
          </a:p>
        </p:txBody>
      </p:sp>
    </p:spTree>
    <p:extLst>
      <p:ext uri="{BB962C8B-B14F-4D97-AF65-F5344CB8AC3E}">
        <p14:creationId xmlns:p14="http://schemas.microsoft.com/office/powerpoint/2010/main" val="40022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2688" y="1420839"/>
            <a:ext cx="7680325" cy="430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2, y = 8, z;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power(x, y);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n",result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result = 1;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&lt;=b;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*= a;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92688" y="2278966"/>
            <a:ext cx="5837774" cy="1674056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2688" y="4215620"/>
            <a:ext cx="5837774" cy="2002299"/>
          </a:xfrm>
          <a:prstGeom prst="rect">
            <a:avLst/>
          </a:prstGeom>
          <a:solidFill>
            <a:srgbClr val="FFC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03012" y="3115994"/>
            <a:ext cx="16599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Different scopes. Variable from one scope is not visible inside another</a:t>
            </a:r>
            <a:endParaRPr lang="en-US" sz="2000" dirty="0"/>
          </a:p>
        </p:txBody>
      </p:sp>
      <p:sp>
        <p:nvSpPr>
          <p:cNvPr id="8" name="Right Brace 7"/>
          <p:cNvSpPr/>
          <p:nvPr/>
        </p:nvSpPr>
        <p:spPr>
          <a:xfrm>
            <a:off x="6471138" y="2996418"/>
            <a:ext cx="478302" cy="20585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03012" y="5894753"/>
            <a:ext cx="1223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variable</a:t>
            </a:r>
            <a:endParaRPr lang="en-US" dirty="0"/>
          </a:p>
        </p:txBody>
      </p:sp>
      <p:cxnSp>
        <p:nvCxnSpPr>
          <p:cNvPr id="9" name="Straight Arrow Connector 8"/>
          <p:cNvCxnSpPr>
            <a:stCxn id="2" idx="1"/>
          </p:cNvCxnSpPr>
          <p:nvPr/>
        </p:nvCxnSpPr>
        <p:spPr>
          <a:xfrm flipH="1" flipV="1">
            <a:off x="2667000" y="4800600"/>
            <a:ext cx="4436012" cy="141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Scopes</a:t>
            </a:r>
          </a:p>
        </p:txBody>
      </p:sp>
    </p:spTree>
    <p:extLst>
      <p:ext uri="{BB962C8B-B14F-4D97-AF65-F5344CB8AC3E}">
        <p14:creationId xmlns:p14="http://schemas.microsoft.com/office/powerpoint/2010/main" val="209707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2688" y="1420839"/>
            <a:ext cx="7680325" cy="430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2, y = 8, z;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power(x, y);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 result=1;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&lt;=b;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*= a;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7255" y="2813538"/>
            <a:ext cx="329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about this?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Scopes</a:t>
            </a:r>
          </a:p>
        </p:txBody>
      </p:sp>
    </p:spTree>
    <p:extLst>
      <p:ext uri="{BB962C8B-B14F-4D97-AF65-F5344CB8AC3E}">
        <p14:creationId xmlns:p14="http://schemas.microsoft.com/office/powerpoint/2010/main" val="33582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2688" y="1420839"/>
            <a:ext cx="7680325" cy="430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2, y = 8, z;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power(x, y);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 result=1;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&lt;=b;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*= a;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7255" y="2813538"/>
            <a:ext cx="329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about this?</a:t>
            </a:r>
            <a:endParaRPr lang="en-US" dirty="0"/>
          </a:p>
        </p:txBody>
      </p:sp>
      <p:pic>
        <p:nvPicPr>
          <p:cNvPr id="1026" name="Picture 2" descr="https://encrypted-tbn2.gstatic.com/images?q=tbn:ANd9GcTQUbhKs5btSefZndGfd38onAADBIMoXMudrX9XfGepFwOdvHqC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63" y="3573195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Scopes</a:t>
            </a:r>
          </a:p>
        </p:txBody>
      </p:sp>
    </p:spTree>
    <p:extLst>
      <p:ext uri="{BB962C8B-B14F-4D97-AF65-F5344CB8AC3E}">
        <p14:creationId xmlns:p14="http://schemas.microsoft.com/office/powerpoint/2010/main" val="37522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2688" y="1420839"/>
            <a:ext cx="7680325" cy="430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262626"/>
              </a:buClr>
              <a:buFont typeface="Garamond" panose="02020404030301010803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2, y = 8, z;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power(x, y);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n",result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power(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 result=1;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&lt;=b;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*= a;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2172" y="1643670"/>
            <a:ext cx="329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Global variable (declared in the global scope) is visible in both scopes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92688" y="2574386"/>
            <a:ext cx="5837774" cy="1674056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2688" y="4511040"/>
            <a:ext cx="5837774" cy="2002299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039815" y="2124222"/>
            <a:ext cx="2124222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Scopes</a:t>
            </a:r>
          </a:p>
        </p:txBody>
      </p:sp>
    </p:spTree>
    <p:extLst>
      <p:ext uri="{BB962C8B-B14F-4D97-AF65-F5344CB8AC3E}">
        <p14:creationId xmlns:p14="http://schemas.microsoft.com/office/powerpoint/2010/main" val="25804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</TotalTime>
  <Words>1429</Words>
  <Application>Microsoft Office PowerPoint</Application>
  <PresentationFormat>On-screen Show (4:3)</PresentationFormat>
  <Paragraphs>397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Aharoni</vt:lpstr>
      <vt:lpstr>Arial</vt:lpstr>
      <vt:lpstr>Britannic Bold</vt:lpstr>
      <vt:lpstr>Calibri</vt:lpstr>
      <vt:lpstr>Calibri Light</vt:lpstr>
      <vt:lpstr>Cambria Math</vt:lpstr>
      <vt:lpstr>Courier New</vt:lpstr>
      <vt:lpstr>Garamond</vt:lpstr>
      <vt:lpstr>Gungsuh</vt:lpstr>
      <vt:lpstr>Impact</vt:lpstr>
      <vt:lpstr>Verdana</vt:lpstr>
      <vt:lpstr>Office Theme</vt:lpstr>
      <vt:lpstr>Lecture 10 Functions</vt:lpstr>
      <vt:lpstr>Functions with Multiple Parameter</vt:lpstr>
      <vt:lpstr>Functions with Multiple Parameter</vt:lpstr>
      <vt:lpstr>Functions with Multiple Parameter</vt:lpstr>
      <vt:lpstr>Scopes</vt:lpstr>
      <vt:lpstr>Scopes</vt:lpstr>
      <vt:lpstr>Scopes</vt:lpstr>
      <vt:lpstr>Scopes</vt:lpstr>
      <vt:lpstr>Scopes</vt:lpstr>
      <vt:lpstr>An Example</vt:lpstr>
      <vt:lpstr>An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ALT. Solution</vt:lpstr>
      <vt:lpstr>Yet Another Example</vt:lpstr>
      <vt:lpstr>Yet Another Example</vt:lpstr>
      <vt:lpstr>Yet Another Example</vt:lpstr>
      <vt:lpstr>Home-works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77</cp:revision>
  <dcterms:created xsi:type="dcterms:W3CDTF">2014-09-11T18:03:18Z</dcterms:created>
  <dcterms:modified xsi:type="dcterms:W3CDTF">2021-04-09T05:04:43Z</dcterms:modified>
</cp:coreProperties>
</file>