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Arrays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N numbers from the user as </a:t>
            </a:r>
            <a:r>
              <a:rPr lang="en-US" dirty="0" smtClean="0"/>
              <a:t>input, </a:t>
            </a:r>
            <a:r>
              <a:rPr lang="en-US" dirty="0"/>
              <a:t>put them in an array </a:t>
            </a:r>
            <a:r>
              <a:rPr lang="en-US" dirty="0" smtClean="0"/>
              <a:t>and </a:t>
            </a:r>
            <a:r>
              <a:rPr lang="en-US" dirty="0" smtClean="0"/>
              <a:t>output </a:t>
            </a: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smallest of them.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user input is</a:t>
            </a:r>
          </a:p>
          <a:p>
            <a:pPr marL="457200" lvl="1" indent="0">
              <a:buNone/>
            </a:pPr>
            <a:r>
              <a:rPr lang="en-US" dirty="0" smtClean="0"/>
              <a:t>25  14  78  5  90  67  32  85</a:t>
            </a:r>
          </a:p>
          <a:p>
            <a:pPr marL="0" indent="0">
              <a:buNone/>
            </a:pPr>
            <a:r>
              <a:rPr lang="en-US" dirty="0" smtClean="0"/>
              <a:t>then your program’s output is</a:t>
            </a:r>
          </a:p>
          <a:p>
            <a:pPr marL="457200" lvl="1" indent="0">
              <a:buNone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N numbers from the user as </a:t>
            </a:r>
            <a:r>
              <a:rPr lang="en-US" dirty="0" smtClean="0"/>
              <a:t>input, </a:t>
            </a:r>
            <a:r>
              <a:rPr lang="en-US" dirty="0"/>
              <a:t>put them in an array </a:t>
            </a:r>
            <a:r>
              <a:rPr lang="en-US" dirty="0" smtClean="0"/>
              <a:t>and print the number of primes present in them.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user input is</a:t>
            </a:r>
          </a:p>
          <a:p>
            <a:pPr marL="457200" lvl="1" indent="0">
              <a:buNone/>
            </a:pPr>
            <a:r>
              <a:rPr lang="en-US" dirty="0" smtClean="0"/>
              <a:t>25  14  78  5  90  </a:t>
            </a:r>
            <a:r>
              <a:rPr lang="en-US" dirty="0" smtClean="0"/>
              <a:t>31</a:t>
            </a:r>
            <a:r>
              <a:rPr lang="en-US" dirty="0" smtClean="0"/>
              <a:t>  </a:t>
            </a:r>
            <a:r>
              <a:rPr lang="en-US" dirty="0" smtClean="0"/>
              <a:t>32  85</a:t>
            </a:r>
          </a:p>
          <a:p>
            <a:pPr marL="0" indent="0">
              <a:buNone/>
            </a:pPr>
            <a:r>
              <a:rPr lang="en-US" dirty="0" smtClean="0"/>
              <a:t>then your program’s output is</a:t>
            </a:r>
          </a:p>
          <a:p>
            <a:pPr marL="457200" lvl="1" indent="0">
              <a:buNone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In C, a group of items of the same type can be set up using Array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An array is a group of consecutive memory locations related by the fact that they all have the same name and the same type.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The compiler must reserve storage (space) for each element/item of a declared array.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The size of an array is static (fixed) throughout program execution.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To refer to a particular location or element in the array, we specify the name of the array (index or subscript) and the position number of the particular element in the array.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Array</a:t>
            </a:r>
          </a:p>
        </p:txBody>
      </p:sp>
    </p:spTree>
    <p:extLst>
      <p:ext uri="{BB962C8B-B14F-4D97-AF65-F5344CB8AC3E}">
        <p14:creationId xmlns:p14="http://schemas.microsoft.com/office/powerpoint/2010/main" val="11719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Array declaration is made by specifying the </a:t>
            </a:r>
            <a:r>
              <a:rPr lang="en-US" sz="2400" b="1" dirty="0" smtClean="0"/>
              <a:t>data type</a:t>
            </a:r>
            <a:r>
              <a:rPr lang="en-US" sz="2400" dirty="0" smtClean="0"/>
              <a:t>, it’s </a:t>
            </a:r>
            <a:r>
              <a:rPr lang="en-US" sz="2400" b="1" dirty="0" smtClean="0"/>
              <a:t>name </a:t>
            </a:r>
            <a:r>
              <a:rPr lang="en-US" sz="2400" dirty="0" smtClean="0"/>
              <a:t>and the </a:t>
            </a:r>
            <a:r>
              <a:rPr lang="en-US" sz="2400" b="1" dirty="0" smtClean="0"/>
              <a:t>number of space (size)</a:t>
            </a:r>
            <a:r>
              <a:rPr lang="en-US" sz="2400" dirty="0" smtClean="0"/>
              <a:t> so that the computer may reserve the appropriate amount of memory.</a:t>
            </a:r>
          </a:p>
          <a:p>
            <a:pPr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General syntax: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		</a:t>
            </a:r>
            <a:r>
              <a:rPr lang="en-US" sz="3200" dirty="0" err="1" smtClean="0"/>
              <a:t>data_type</a:t>
            </a:r>
            <a:r>
              <a:rPr lang="en-US" sz="3200" dirty="0" smtClean="0"/>
              <a:t> </a:t>
            </a:r>
            <a:r>
              <a:rPr lang="en-US" sz="3200" dirty="0" err="1" smtClean="0"/>
              <a:t>array_name</a:t>
            </a:r>
            <a:r>
              <a:rPr lang="en-US" sz="3200" dirty="0" smtClean="0"/>
              <a:t>[size];</a:t>
            </a:r>
          </a:p>
          <a:p>
            <a:pPr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name[20];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[5*200];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a[27], b[10], c[76];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Declaration</a:t>
            </a:r>
          </a:p>
        </p:txBody>
      </p:sp>
    </p:spTree>
    <p:extLst>
      <p:ext uri="{BB962C8B-B14F-4D97-AF65-F5344CB8AC3E}">
        <p14:creationId xmlns:p14="http://schemas.microsoft.com/office/powerpoint/2010/main" val="20474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262A-C258-4D20-B723-708DFDE2D8E6}" type="slidenum">
              <a:rPr lang="en-US"/>
              <a:pPr/>
              <a:t>4</a:t>
            </a:fld>
            <a:endParaRPr lang="en-US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</a:t>
            </a:r>
            <a:endParaRPr lang="en-US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c[12];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c[ 1 ]...c[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6248400" y="349250"/>
            <a:ext cx="2743200" cy="5813425"/>
            <a:chOff x="3936" y="220"/>
            <a:chExt cx="1728" cy="3662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Name of array (Note that all elements of this array have the same name, </a:t>
              </a:r>
              <a:r>
                <a:rPr lang="en-US" sz="18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r>
                <a:rPr lang="en-US" sz="1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Position number of the element within array </a:t>
              </a:r>
              <a:r>
                <a:rPr lang="en-US" sz="18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 smtClean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9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0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c[6]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?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19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sz="120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c[0]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c[2]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c[3]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c[11]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c[10]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c[9]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c[8]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c[7]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c[5]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c[4]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5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7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620000" y="2336535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7620000" y="2620668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620000" y="2912301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7620000" y="31964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7615433" y="34459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615433" y="373006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7615433" y="402170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7615433" y="4305833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615433" y="457067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7615433" y="485480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7615433" y="514644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262A-C258-4D20-B723-708DFDE2D8E6}" type="slidenum">
              <a:rPr lang="en-US"/>
              <a:pPr/>
              <a:t>5</a:t>
            </a:fld>
            <a:endParaRPr lang="en-US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</a:t>
            </a:r>
            <a:endParaRPr lang="en-US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c[12];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c[ 1 ]...c[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11 ]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Example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c[0] = 5;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6248400" y="349250"/>
            <a:ext cx="2743200" cy="5813425"/>
            <a:chOff x="3936" y="220"/>
            <a:chExt cx="1728" cy="3662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Name of array (Note that all elements of this array have the same name, </a:t>
              </a:r>
              <a:r>
                <a:rPr lang="en-US" sz="18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r>
                <a:rPr lang="en-US" sz="1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Position number of the element within array </a:t>
              </a:r>
              <a:r>
                <a:rPr lang="en-US" sz="18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 smtClean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9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0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c[6]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19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sz="120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c[0]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c[2]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c[3]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c[11]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c[10]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c[9]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c[8]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c[7]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c[5]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c[4]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5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7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620000" y="2336535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7620000" y="2620668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620000" y="2912301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7620000" y="31964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7615433" y="34459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615433" y="373006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7615433" y="402170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7615433" y="4305833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615433" y="457067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7615433" y="485480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7615433" y="514644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568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262A-C258-4D20-B723-708DFDE2D8E6}" type="slidenum">
              <a:rPr lang="en-US"/>
              <a:pPr/>
              <a:t>6</a:t>
            </a:fld>
            <a:endParaRPr lang="en-US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</a:t>
            </a:r>
            <a:endParaRPr lang="en-US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c[12];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c[ 1 ]...c[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11 ]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Example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c[2] = -12;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6248400" y="349250"/>
            <a:ext cx="2743200" cy="5813425"/>
            <a:chOff x="3936" y="220"/>
            <a:chExt cx="1728" cy="3662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Name of array (Note that all elements of this array have the same name, </a:t>
              </a:r>
              <a:r>
                <a:rPr lang="en-US" sz="18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r>
                <a:rPr lang="en-US" sz="1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Position number of the element within array </a:t>
              </a:r>
              <a:r>
                <a:rPr lang="en-US" sz="18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 smtClean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9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0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c[6]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19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sz="120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c[0]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c[2]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c[3]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c[11]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c[10]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c[9]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c[8]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c[7]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c[5]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c[4]</a:t>
                </a:r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5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7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620000" y="2336535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7620000" y="2620668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-12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620000" y="2912301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7620000" y="31964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7615433" y="34459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615433" y="373006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7615433" y="402170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7615433" y="4305833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615433" y="457067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7615433" y="485480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7615433" y="514644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1036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8F9C-04BC-44B8-AA8F-1CA9542B601F}" type="slidenum">
              <a:rPr lang="en-US"/>
              <a:pPr/>
              <a:t>7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1838" y="1219200"/>
            <a:ext cx="7680325" cy="4816475"/>
          </a:xfrm>
        </p:spPr>
        <p:txBody>
          <a:bodyPr/>
          <a:lstStyle/>
          <a:p>
            <a:r>
              <a:rPr lang="en-US" sz="2800" dirty="0" smtClean="0"/>
              <a:t>During compilation</a:t>
            </a:r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n[ 5 ] = { 1, 2, </a:t>
            </a:r>
            <a:r>
              <a:rPr lang="en-US" sz="2400" b="1" dirty="0" smtClean="0">
                <a:latin typeface="Courier New" panose="02070309020205020404" pitchFamily="49" charset="0"/>
              </a:rPr>
              <a:t>3 </a:t>
            </a:r>
            <a:r>
              <a:rPr lang="en-US" sz="2400" b="1" dirty="0">
                <a:latin typeface="Courier New" panose="02070309020205020404" pitchFamily="49" charset="0"/>
              </a:rPr>
              <a:t>}; </a:t>
            </a:r>
          </a:p>
          <a:p>
            <a:pPr lvl="2"/>
            <a:r>
              <a:rPr lang="en-US" sz="2200" dirty="0"/>
              <a:t>If not enough initializers, rightmost elements become </a:t>
            </a:r>
            <a:r>
              <a:rPr lang="en-US" sz="2200" b="1" dirty="0" smtClean="0">
                <a:latin typeface="Courier New" panose="02070309020205020404" pitchFamily="49" charset="0"/>
              </a:rPr>
              <a:t>0</a:t>
            </a:r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n[ 5 ] = { </a:t>
            </a:r>
            <a:r>
              <a:rPr lang="en-US" sz="2400" b="1" dirty="0" smtClean="0">
                <a:latin typeface="Courier New" panose="02070309020205020404" pitchFamily="49" charset="0"/>
              </a:rPr>
              <a:t>0 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r>
              <a:rPr lang="en-US" sz="2400" dirty="0" smtClean="0"/>
              <a:t>;</a:t>
            </a:r>
            <a:endParaRPr lang="en-US" sz="2400" dirty="0"/>
          </a:p>
          <a:p>
            <a:pPr lvl="2"/>
            <a:r>
              <a:rPr lang="en-US" sz="2200" dirty="0"/>
              <a:t>All elements </a:t>
            </a:r>
            <a:r>
              <a:rPr lang="en-US" sz="2200" dirty="0" smtClean="0"/>
              <a:t>0</a:t>
            </a:r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n[] </a:t>
            </a:r>
            <a:r>
              <a:rPr lang="en-US" sz="2400" b="1" dirty="0">
                <a:latin typeface="Courier New" panose="02070309020205020404" pitchFamily="49" charset="0"/>
              </a:rPr>
              <a:t>= { 1, 2, 3, 4, 5 </a:t>
            </a:r>
            <a:r>
              <a:rPr lang="en-US" sz="2400" b="1" dirty="0" smtClean="0">
                <a:latin typeface="Courier New" panose="02070309020205020404" pitchFamily="49" charset="0"/>
              </a:rPr>
              <a:t>};</a:t>
            </a:r>
          </a:p>
          <a:p>
            <a:pPr lvl="2"/>
            <a:r>
              <a:rPr lang="en-US" sz="2200" dirty="0"/>
              <a:t>If size omitted, initializers determine </a:t>
            </a:r>
            <a:r>
              <a:rPr lang="en-US" sz="2200" dirty="0" smtClean="0"/>
              <a:t>it</a:t>
            </a:r>
            <a:endParaRPr lang="en-US" sz="2200" b="1" dirty="0">
              <a:latin typeface="Courier New" panose="02070309020205020404" pitchFamily="49" charset="0"/>
            </a:endParaRPr>
          </a:p>
          <a:p>
            <a:pPr lvl="2"/>
            <a:r>
              <a:rPr lang="en-US" sz="2200" dirty="0"/>
              <a:t>5 initializers, therefore 5 element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</a:t>
            </a:r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8F9C-04BC-44B8-AA8F-1CA9542B601F}" type="slidenum">
              <a:rPr lang="en-US"/>
              <a:pPr/>
              <a:t>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1838" y="1219200"/>
            <a:ext cx="7680325" cy="538631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During </a:t>
            </a:r>
            <a:r>
              <a:rPr lang="en-US" sz="2800" dirty="0" smtClean="0"/>
              <a:t>execution:</a:t>
            </a:r>
          </a:p>
          <a:p>
            <a:pPr lvl="1" eaLnBrk="1" hangingPunct="1"/>
            <a:r>
              <a:rPr lang="en-US" sz="2000" dirty="0" smtClean="0"/>
              <a:t>Using </a:t>
            </a:r>
            <a:r>
              <a:rPr lang="en-US" sz="2000" dirty="0"/>
              <a:t>loop to initialize all elements to zero</a:t>
            </a:r>
          </a:p>
          <a:p>
            <a:pPr marL="914400" lvl="2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[3], index;</a:t>
            </a:r>
          </a:p>
          <a:p>
            <a:pPr marL="0" indent="0" eaLnBrk="1" hangingPunct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(index = 0; index &lt; 3; index++)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1" eaLnBrk="1" hangingPunct="1"/>
            <a:r>
              <a:rPr lang="en-US" sz="2000" dirty="0" smtClean="0"/>
              <a:t>Using </a:t>
            </a:r>
            <a:r>
              <a:rPr lang="en-US" sz="2000" dirty="0"/>
              <a:t>loop and asking the user to specify the value for each element.</a:t>
            </a:r>
          </a:p>
          <a:p>
            <a:pPr marL="914400" lvl="2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(index = 0; index &lt; 3; index++)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[%d]:”,index);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3025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N numbers from the user as </a:t>
            </a:r>
            <a:r>
              <a:rPr lang="en-US" dirty="0" smtClean="0"/>
              <a:t>input, put them in an array </a:t>
            </a:r>
            <a:r>
              <a:rPr lang="en-US" dirty="0" smtClean="0"/>
              <a:t>and output </a:t>
            </a:r>
            <a:r>
              <a:rPr lang="en-US" dirty="0" smtClean="0"/>
              <a:t>the minimum of them.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user input is</a:t>
            </a:r>
          </a:p>
          <a:p>
            <a:pPr marL="457200" lvl="1" indent="0">
              <a:buNone/>
            </a:pPr>
            <a:r>
              <a:rPr lang="en-US" dirty="0" smtClean="0"/>
              <a:t>25  14  78  5  90  67  32  85</a:t>
            </a:r>
          </a:p>
          <a:p>
            <a:pPr marL="0" indent="0">
              <a:buNone/>
            </a:pPr>
            <a:r>
              <a:rPr lang="en-US" dirty="0" smtClean="0"/>
              <a:t>then your program’s output is</a:t>
            </a:r>
          </a:p>
          <a:p>
            <a:pPr marL="457200" lvl="1" indent="0">
              <a:buNone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688</Words>
  <Application>Microsoft Office PowerPoint</Application>
  <PresentationFormat>On-screen Show (4:3)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Wingdings</vt:lpstr>
      <vt:lpstr>Office Theme</vt:lpstr>
      <vt:lpstr>Lecture 12 Arrays</vt:lpstr>
      <vt:lpstr>Introduction to Array</vt:lpstr>
      <vt:lpstr>Array Declaration</vt:lpstr>
      <vt:lpstr>Accessing Array Elements</vt:lpstr>
      <vt:lpstr>Accessing Array Elements</vt:lpstr>
      <vt:lpstr>Accessing Array Elements</vt:lpstr>
      <vt:lpstr>Array Initialization</vt:lpstr>
      <vt:lpstr>Array Initialization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89</cp:revision>
  <dcterms:created xsi:type="dcterms:W3CDTF">2014-09-11T18:03:18Z</dcterms:created>
  <dcterms:modified xsi:type="dcterms:W3CDTF">2021-04-12T05:27:22Z</dcterms:modified>
</cp:coreProperties>
</file>