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3:51:1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16247 0,'-25'25'188,"-24"24"-173,49-24 1,-25 0 0,0 25-1,25-25-15,-50 24 16,26 1 0,24 24-1,0-24 1,-25-1-1,0 1 1,25 0-16,0-1 16,0 1-1,-25-1 1,25 1 0,0-25-16,0 24 15,0 26 1,0-50-1,0-1 1,0 26 0,0 0-1,0-26 1,0 1-16,0 25 16,25-25-1,0 24 1,-25 1-16,25-25 15,-1 24 1,-24-24-16,25 50 16,0-51-1,0 1 1,0 25-16,-1-25 16,1 24-1,0-49 1,0 25-1,0 0-15,0 24 16,-1-49 0,26 25-1,-50 0-15,25-25 16</inkml:trace>
  <inkml:trace contextRef="#ctx0" brushRef="#br0" timeOffset="2654.0591">9277 16371 0,'50'0'125,"-25"0"-110,0 0 1,-1 0 0,1 25 30,-25 0-46,0 0 32,25-1-17,-25 1 1,25 0-16,-25 0 16,0 0-1,25 24 1,-1 1-1,-24-25-15,0 24 16,0-24 0,0 0-1,0 24 1,0 1 0,0 99-16,0-100 15,0-24 1,0 25-1,0-25 1,0 24 0,0 26-1,0-51 1,0 26 0,0 0-16,0-26 15,0 51 1,0-50-1,0 0 1,0 24 0,0-24 15,-24 0 0,24 0 47,0-1-62,-25-24 0,25 25-1,-25 0 1,0 0-16,25 0 31,-25-25-15,25 49-1,-24-49 1,24 25 0,-25 0-1,0 0 1</inkml:trace>
  <inkml:trace contextRef="#ctx0" brushRef="#br0" timeOffset="3837.0602">10071 17239 0,'25'-25'93,"0"25"-77,-1 0-16,26 0 16,24-24-1,-24 24 1,99 0-1,-124 0 1,0 0-16,-1 0 16,1 0-1,0 0 1,-25-25 15</inkml:trace>
  <inkml:trace contextRef="#ctx0" brushRef="#br0" timeOffset="5366.057">10269 16917 0,'0'49'203,"0"-24"-156,0 0-31,25 0 15,0 24-15,-25 1-1,0-25 17,0 24-17,0-24 1,0 0 0,0 0-1,0 0 16,0-1 79,0 1-79,0 0-15,0 0 15,0 0 0</inkml:trace>
  <inkml:trace contextRef="#ctx0" brushRef="#br0" timeOffset="7172.8093">11286 16346 0,'-24'25'79,"24"0"-64,-25 0 1,0 0-1,0 24-15,0-24 16,1 0 0,-51 74-1,50-74 1,1 24 0,-1 1-1,0-50 1,0 50-1,0-26 1,1 51-16,24-26 16,-25-24-1,0 0 1,25 25 0,0-26-1,0 1 1,-25 25-1,25-1 1,-25 26-16,25-26 16,0-24-1,0 25 1,0-1 0,0-24-1,0 25-15,0-25 16,0 24-1,0 1-15,0 0 16,0-26 0,0 1-16,0 0 15,0 0 1,25-25 0,0 0-1,-25 25-15,25-25 16,-25 24-1,25-24 1,-1 25 0,1 0-16,25-25 15,-25 25 1,-1 0 0,1-25-1,0 0-15,0 0 16,0 0 15,-1 0-31,1 0 16</inkml:trace>
  <inkml:trace contextRef="#ctx0" brushRef="#br0" timeOffset="9404.8057">13817 16470 0,'0'25'109,"49"0"-93,1 99-1,-50-74 1,25-1 0,-1 1-1,1 24-15,25-24 16,-50-1 0,25 1-1,-1-25 1,-24 24-1,25 26 1,-25-50-16,0-1 16,0 26-1,0 0 1,0-1 0,0-24-1,0 25-15,0 24 16,0-24-1,0-1 1,0 1 0,-25 24-1,1-24 1,24 0 0,-25-26-1,0 1-15,0 50 16,0-75-1,25 24 1,-24 1 31,-1-25-31,25 25-16,0 0 15</inkml:trace>
  <inkml:trace contextRef="#ctx0" brushRef="#br0" timeOffset="10764.2692">7367 16619 0,'0'0'0,"50"0"188,-25 0-173,0 0 1,-1 0-16,1 0 16,0 0-1</inkml:trace>
  <inkml:trace contextRef="#ctx0" brushRef="#br0" timeOffset="11559.1042">7938 16644 0,'25'0'62,"24"0"-30,100 0-17,-74 0-15,-26 0 16,1 0 0,-25 0-1,-1 0 63</inkml:trace>
  <inkml:trace contextRef="#ctx0" brushRef="#br0" timeOffset="12389.7317">8732 16644 0,'49'0'78,"1"0"-62,-1 0-1,51 0 1,-76 0 0,1 25-1</inkml:trace>
  <inkml:trace contextRef="#ctx0" brushRef="#br0" timeOffset="13921.2041">7318 17438 0,'25'0'79,"24"-25"-64,-24 25 1,0 0-1,0 0 1,-1-25 0</inkml:trace>
  <inkml:trace contextRef="#ctx0" brushRef="#br0" timeOffset="14727.6842">7938 17413 0,'49'0'94,"1"0"-79,24 0-15,26 0 16,-51 0-1,1 0 1,-25 0 0</inkml:trace>
  <inkml:trace contextRef="#ctx0" brushRef="#br0" timeOffset="15602.904">8608 17413 0,'24'0'78,"1"0"-62,25 0 0,-1 0-1,1 0 1,0 0 0,-26 0-1,1 0-15,0 0 16,0 0 15</inkml:trace>
  <inkml:trace contextRef="#ctx0" brushRef="#br0" timeOffset="17020.7264">11485 16793 0,'50'0'93,"-1"0"-77,1 0 0,-25 0-1,-1 0 1,1 0 15</inkml:trace>
  <inkml:trace contextRef="#ctx0" brushRef="#br0" timeOffset="18132.7074">12229 16768 0,'25'0'94,"74"0"-94,-25 0 15,-24 0 1,-25 0 0,0 0-1</inkml:trace>
  <inkml:trace contextRef="#ctx0" brushRef="#br0" timeOffset="18688.9925">12973 16892 0</inkml:trace>
  <inkml:trace contextRef="#ctx0" brushRef="#br0" timeOffset="19279.896">12924 16842 0,'0'0'0,"-25"0"16,50 0 155,24 0-155,-24 0 0,0 0-1,0 0 1,24 0 0,-24 0-1,0 0 48,0 0-48</inkml:trace>
  <inkml:trace contextRef="#ctx0" brushRef="#br0" timeOffset="20283.8113">11361 17686 0,'25'0'62,"24"0"-62,26 0 16,-1 0-1,-24 0-15,24 0 16,-49 0 0,0 0-1,0 0 16</inkml:trace>
  <inkml:trace contextRef="#ctx0" brushRef="#br0" timeOffset="21195.1864">12229 17686 0,'50'0'141,"24"0"-125,-24 0-1,-1 0 1,-24 0 0,0 0-1</inkml:trace>
  <inkml:trace contextRef="#ctx0" brushRef="#br0" timeOffset="22030.7181">12800 17711 0,'74'0'94,"-24"0"-78,-1 0-1,26 0 1,-26 0 0,1 0-16,-1 0 15</inkml:trace>
  <inkml:trace contextRef="#ctx0" brushRef="#br0" timeOffset="40506.7551">15032 17214 0,'50'0'187,"272"-24"-171,-173 24-16,-75 0 15,-24 0 1,-25 0 0,0 0-1</inkml:trace>
  <inkml:trace contextRef="#ctx0" brushRef="#br0" timeOffset="41829.3698">15131 17438 0,'25'0'157,"25"-25"-126,74 0-16,-25 25 1,-25 0 0,-24 0-1,-25 0 1,24 0 0,-24 0 15,-25-25 78</inkml:trace>
  <inkml:trace contextRef="#ctx0" brushRef="#br0" timeOffset="43184.204">16595 16272 0,'-25'0'109,"0"0"-93,0 49 0,-49 1-16,-100 99 15,125-75 1,-1-24 0,25 0-1,-24-1 1,24 1-1,0 49 1,-25-25-16,26 1 16,-1-1-1,-25 100 1,50-100 0,-25-24-1,25 24 1,0 1-16,0-26 15,0 1 1,0 24 0,25 50-1,0-49 1,-25-26 0,50 26-1,-1 24 1,1-74-1,-25 24 1,-1-24 0,1 0-1,25 0 1,24 24 0,-49-24-16,25-25 15,-26 25 1,1-25 15</inkml:trace>
  <inkml:trace contextRef="#ctx0" brushRef="#br0" timeOffset="45181.6579">19571 16396 0,'-25'0'78,"50"0"78,25 50-156,-25-1 16,49 26 0,-24 24-1,24 0 1,-24 0-16,-50-24 16,25-1-1,-1-24 1,1-1-1,0 75 1,-25-49 0,0-26-16,0 1 15,0 24 1,0-24 0,0 24-1,0-49 1,0 25-16,0-1 15,0 1 1,0 24 0,0-49-1,0 25 1,-25-1 0,0-24-16,25 0 15,-49 0 1,49 0-1,-25-25 32,25 24-31,0 1 93</inkml:trace>
  <inkml:trace contextRef="#ctx0" brushRef="#br0" timeOffset="47649.0447">8211 18703 0,'0'-50'172,"0"1"-172,0-51 16,0-24-1,0 25 1,0 74 0,0-24-16,25 49 297,-1 24-297,1 1 15,50 25 1,24 74-1,-74-75 1,24 1 0,-24 0 15,0-25 0,0-1-15,-25 1-1,24 0 32,-24 0-31</inkml:trace>
  <inkml:trace contextRef="#ctx0" brushRef="#br0" timeOffset="48711.1563">8260 18479 0,'-24'0'0,"48"0"156,26 0-140,24 0 0,100-24-16,-149-1 15,24 25 1,-49-25 93</inkml:trace>
  <inkml:trace contextRef="#ctx0" brushRef="#br0" timeOffset="52267.4973">12452 18455 0,'0'49'78,"0"1"-62,0-25 0,0 0-1,0-1 1,0 1 0,0 0 15,0 0-16,0 0 17,0-1 46,0-48 31,-25-26-109,1 25 16,24-49-1,0 49 32,0 0-15,0 0-17,0 0 1,0 1 62,0-1-47,24 25-15,1 0 15,-25-25-15,25 25-1,0 0 17,0 0 61,0 25-61,-25 0-32,0-1 46,0 26-30,0-25 31,-25-25-31,25 25-1,-25 0-15,0-25 31,25 24-15,-50-24 15,75 0 126,0 0-142,0 0 1,0 0-1,0 0 1,-1 0 47,1 0-32,-25 25 0,25 25 16,-25-25 0,0-1 0,0 1-16,-25-25 0,0 0-15,1 0 31,-1 0 468,0 0-499,0 0 15,0 25-15</inkml:trace>
  <inkml:trace contextRef="#ctx0" brushRef="#br0" timeOffset="54786.7976">18033 18529 0,'0'-25'313,"0"0"-298,-24 25 16,-1-24-15,0 24 0,0 0-1,0 0 1,1 0 15,-1 0 0,0 0 1,0 0-32,0 0 31,1 0 16,24 49-47,-25-49 15,25 25 17,0 0-1,0 0-15,0 0-1,0-1 1,0 26 15,25 0 0,-1-26-15,1 1 0,0-25-16,-25 25 15,25-25 16,0 0 1,-1 0-17,1 0 1,0 0 15,0 0-31,0 0 31,-1 0 16,1 0 47</inkml:trace>
  <inkml:trace contextRef="#ctx0" brushRef="#br0" timeOffset="68282.5205">9004 7615 0,'25'0'125,"25"0"-110,-1 0 1,-24 0 0,25 0-1,-1 0 1,100 0-16,-99 0 16,-25 25-1,0-25 1,24 25-1,1-25 17,-25 0-17,-1 0 1,1 0 0,0 0 15,25 0-16,-50 24 1,24-24 0,26 0-1,0 0 1,-26 0 0,26 0-1,-25 0 1,0 0-1,-1 0 1,1 0 0,25 0 15,-1 0-15,-24 0 15,25 0 234,24 0-249,-24 0 0,24 0-16,-24 0 15,0 0 1,-1 0 0,1 0-1,-25 0 1,-1 0-16,1 0 15,0 0 1,0 0 0,0 0 31,24 0-16,-24 0-16,0 0 1,0 0 0,-1 0-1,1 0 48</inkml:trace>
  <inkml:trace contextRef="#ctx0" brushRef="#br0" timeOffset="70825.6611">9029 9054 0,'25'0'125,"25"0"-125,24 0 16,125 0-1,-125 0 1,-24 0-1,24 25 1,-24-25 0,-1 0-1,1 0 1,99 0 0,-100 24-16,1-24 15,-25 0 1,24 0-1,1 0-15,-25 0 32,24 0 249,50 0-265,-24 0-1,-1-24 1,50-1-1,174 25 1,-224 0 0,1 0-16,-1 0 15,1 0 1,-1 0 0,-24 0-1,99 0 1,-75 0-1,0 0 1,-24 0 0,-25 0-1,0 0 1,-1 0-16,26 0 16,0 0 15,-26 0 266,26 0-282,-25 0-15,24 0 16,-24 0-16,25 0 16,-1 0-1,1 0 1,0 0-1,-1 0 1,-24 0 0,25 0-16,-26 0 31,1 0 0</inkml:trace>
  <inkml:trace contextRef="#ctx0" brushRef="#br0" timeOffset="76748.8741">9277 10418 0,'25'0'125,"50"0"-109,-51 0 15,1 0 0,0 0-15,0 0 0,0 0 15,-1 0 0,1 0-31,0 0 16,0 0 15,0 0-15,-1 0-1,1 0 1,0 0-1,0 0 1,24 0 0,-24 0-1,0 0 1,0 0 0,0 0-1,-1 0 1,1 0-1,0 0-15,0 0 16,0 0 0,-1 0-1,1-25 1,0 25 0,0 0-1,0 0 1,24 0-16,-49-25 15,25 25 1,0 0 15,0 0-15,-1 0 0,1 0-1,0 0 16,0-24-31,0 24 32,0 0-1,-1 0 0,1 0 0,0 0 1,0 0-17,0 0 48</inkml:trace>
  <inkml:trace contextRef="#ctx0" brushRef="#br0" timeOffset="78250.7047">9228 12055 0,'124'-25'125,"-25"0"-109,25 1 0,0-1-1,74 0-15,-49 25 16,-25 0 0,25 0-1,-25 0 1,25 0-16,-50 0 15,25 0 1,-25 0 0,100 0-1,-150 0 1,26 0 0,-26 0-1,1 0 1,0 0-16,-25 0 15,24 0 1,1 0 0,49 0-1,-74 0 1,0 0 0</inkml:trace>
  <inkml:trace contextRef="#ctx0" brushRef="#br0" timeOffset="86818.0439">4490 13370 0,'74'25'203,"-49"-25"-187,25 0 0,-1 0-16,-24 0 15,0 0 1,0 0 0,24 0-1,1 0 1,-25 0-1,99 0 1,-50 0-16,-24 0 16,24 0-1,1 0 1,-1 0 0,-24 0-1,-25 0 1,24-25-16,-24 25 15,0 0 1,0 0 0,24 0-1,-24 0 1,0 0 0,49 0-16,-49 0 31,74 0-16,-49 0-15,-1 0 16,1 0 0,-25 0-1,0 0 1,24 0-16,-24 0 16,0 0-1,0 0 1,0 0-1,-1 0 1,1 0 0,0 0-16,0 0 15,24 0 1,-24 0 15</inkml:trace>
  <inkml:trace contextRef="#ctx0" brushRef="#br0" timeOffset="88820.2745">8955 13370 0,'49'-25'172,"75"-25"-156,0 26-1,25-26 1,-25 25 0,50 0-16,-50 25 15,174 0 1,-199 0 0,-25 0-1,-24 0 1,24 0-1,-24 0-15,24 0 16,-24 0 0,24 25-1,1 0 1,-26-25-16,26 0 16,-26 0-1,-24 0 1,0 25-1,25 0-15,-26-1 16,1-24 0,25 0-1,-1 0 1,-24 25 15,0-25-15,0 0 31</inkml:trace>
  <inkml:trace contextRef="#ctx0" brushRef="#br0" timeOffset="92979.559">13444 13345 0,'75'0'218,"-50"0"-202,0 0-16,-1 0 16,1 0-1,0 0 1,0 0 0,0 0-16,24 0 31,-24 0-16,0 0 1,24 0 0,1 0-1,-25 0-15,0 0 16,24 0 0,-24 0-1,0 0 1,0 0-16,24 0 15,-24 0 17,0 0-17,0 0-15,24 0 16,-24 0 0,0 0-1,0 0-15,-1 0 16,1 0-1,0 0-15,25 0 16,-1 0 0,1 0-1,-25 0-15,24 0 16,1 0 0,0 0-1,-1 0 1,1 0-16,-25 0 15,49 0 1,-24 0 0,24 0-1,-24 0-15,-1 0 16,-24 0 0,25 0-1,-26 0-15,1 0 16,0 0-1,25 0 1,-26 0 0,1 0-16,0 0 15,0 0 1,0 0 0,24 0-16,-24 0 31,25 0-16,-26 0 17,1 0-17,0 0 1,0 0-16,0 0 16,0 0-1,-1 0 1,26 0-1,-25 0 1,0 0 0,-1 0-16,1 0 15,0 0 1,25 0 15,-26 0-31,1 0 16,0 0-1,0 0 1,0 0 15,-1 0-15,26 0 0,-25 25-16</inkml:trace>
  <inkml:trace contextRef="#ctx0" brushRef="#br0" timeOffset="95953.4063">19720 13395 0,'0'0'0,"-25"0"15,50 0 95,124-25-95,-99 0 1,-1 25-1,1 0 1,-25-25 0,24 25-16,1 0 15,-25 0 1,-1 0 0,26 0-1,0-25 1,-26 25-16,26 0 15,0 0 1,49 0 0,-50 0-1,1 0 1,0 0-16,-1 0 16,-24 0-1,49 0 1,-24 0-1,-25 0-15,25 0 16,-26 0 0,26 0-1,-25 0 1,24 0 0,1 0-1,49 0-15,-49 0 16,-25 0-1,-1 0 1,26 0 0,0 0-1,-26 0-15,1 0 16,0 0 0,25 0-1,-1 0 1,-24 0-1,0 0 1,49 0-16,-49 0 16,99 0-1,-99 0 1,24 0 0,1 0-1,-25 0 16,25 0-31,-26 0 32,26 0-17,24 0 1,-49 0 0,25 0-16,-1 0 15,1 0 1,0 0-1,-1 0 1,-24 0 0,0 0-1,0 0 17,-1 0-17,1 0 1,0 0-1,25 0 423,24 0-422,-24 0-16,-26 0 15,1 0 1,0 0-1,0 0 17,0 0 61,-1 0-77</inkml:trace>
  <inkml:trace contextRef="#ctx0" brushRef="#br0" timeOffset="100670.4337">4837 13345 0,'50'0'219,"-1"0"-203,1 0-1,0 0 1,-25 0 0,-1 0-16,76 0 15,-51 0 1,26 0-1,-26 0 1,1 0 0,24 0-16,-24 0 15,-1 0 1,-24 0 0,25 0-1,-1 0 1,1 0-16,0 0 15,123-25 1,-98 25 0,-26 0-1,-24 0 1,0 0-16,25 0 16,-26 0-1,1 0 1,0 0-16,25 0 15,24 0 1,-49 0 0,24 0-1,1 0-15,0 0 16,-1 25 0,1-25-1,-25 0 1,24 0-16,1 0 15,-1 0 1,1 0 0,24 0-16,-24 25 15,24-25 1,-24 0 0,0 0-16,-1 0 15,1 0 1,0 0 15,49 0 219,-25 0-234,1 0-1,-1 0 1,0 0 0,26 0-1,148 0 1,-149 0-1,0 0-15,-24 0 16,-1 0 0,0 0-1,-24 0 1,24 0 0,50 0-1,-74 25-15,0-25 16,-1 0-1,-24 0 1,49 24 0,-49-24-1,0 0 1,49 0 0,-24 0-1,-25 0 1,0 0-1,-1 0-15,26 0 16,-25 0 0,0 0-1,0 0 1,-1 0 0,1 0-16,0 0 31,0 0-16,0 0 1,-1 0 0,1 0 15,25 0 266,-1 0-282,1 0 1,74 0 0,-74 0-16,24 0 15,-24 0 1,24 0 0,-24 0-1,-1 0-15,-24 0 16,25 0-1,-26 0 1,51 0 0,-50-24-1,0 24-15,24 0 16,-24 0 0,0 0-1,0 0 1,-1 0-16,1 0 31,0 0-15,25 0-1,-1 0 1,-24 0 0,25 0-1,-26 0 16,26 0-15,-25 0-16,0-25 16,-1 25-1,51 0 1,-26 0 15,-24 0 0,0 0-15,0 0-16,0 0 31,-25-25 47</inkml:trace>
  <inkml:trace contextRef="#ctx0" brushRef="#br0" timeOffset="106439.7813">13618 13370 0,'25'0'157,"49"0"-157,-24 0 15,173 0 1,-148 0-1,24 0 1,0 0 0,0 0-1,0 0 1,-24 0-16,24 0 16,-24 0-1,-1 0 1,-24 0-1,24 0 1,25 0 0,-49 0-16,-25 0 15,24 0 1,1 0 0,-1 0-1,51 25 1,-76-25-1,26 0 1,0 0 0,49 0-1,-50 0 1,26 0 0,-50 0-16,24 0 15,-24 0 1,25 0-1,74 0 1,-75 0 0,1 0-1,0 0 1,-1 0 0,26 0-1,73 0 1,-73 0-1,-26 0-15,1 0 16,-25 0 0,0 0-1,24 0 392,1 0-407,49 0 15,25-25 1,50 25-16,-1-25 15,26 25 1,-1 0 0,1-25-1,-1 25-15,1 0 16,-51 0 0,-24 0-1,-49 0 1,-1 0-16,-49 0 15,25 0 1,-50-25 0,74 25 343,-24 0-343,-1 0-1,26 0 1,-1 0-16,1 0 16,24 0-1,-25 0 1,-24 0-1,24 0 1,-24 0 0,24 0-16,75 0 15,-124 0 1,24 0 0,-24 0-1,0 0 1,0 0-16,0 0 15,0 0 17,-1 0-17,26 0 282,0 0-281,-1 0-16,26 0 15,24 0 1,124 0 0,-74 0-1,-50 0-15,0 0 16,-24 0 0,-26 25-1,26-25 1,-1 0-1,1 0 1,-26 0-16,50 0 16,1 0-1,-26 0 1,50 0 0,-50 0-16,1 0 15,-1 0 1,-24 0-1,-1 0 1,1 0-16,0 0 16,-1 0-1,-24 0 1,25 0 0,-25 0-16,-1 0 15,1 0 391,50 0-390,-1 0-16,0 0 16,26 0-1,24 0 1,-25 0-16,50 0 16,-50 0-1,-25 0 1,1 0-1,-50 0-15,-1 0 16,26 0 0,-25 0-1,0 0 17</inkml:trace>
  <inkml:trace contextRef="#ctx0" brushRef="#br0" timeOffset="216150.124">17537 16842 0,'25'0'1234,"25"0"-1203,-26 0-31,1 0 16,0 0-1,0 0 1,0 0 15,24 0 79,-24 0 15</inkml:trace>
  <inkml:trace contextRef="#ctx0" brushRef="#br0" timeOffset="217402.96">16669 16892 0,'50'0'93,"-25"0"-77,-1 0 0,26 0-16,0 0 15,-1 0 1,-24 0 15</inkml:trace>
  <inkml:trace contextRef="#ctx0" brushRef="#br0" timeOffset="218829.95">18604 16942 0,'25'0'109,"-1"-25"-109,1 25 16,0 0 0,25 0-1,-1 0 1,1 0 0,-25 0-16,24 0 15,-24 0 1</inkml:trace>
  <inkml:trace contextRef="#ctx0" brushRef="#br0" timeOffset="220164.8932">16694 17760 0,'50'0'110,"-26"0"-95,26 0-15,-25 0 16,0 0 0,-1 0-1,1 0 16</inkml:trace>
  <inkml:trace contextRef="#ctx0" brushRef="#br0" timeOffset="221339.1118">17488 17760 0,'49'0'172,"26"0"-156,-26 0-1,26 0 1,49 0-1,-99 0 17</inkml:trace>
  <inkml:trace contextRef="#ctx0" brushRef="#br0" timeOffset="222704.2092">18405 17686 0,'50'0'203,"0"25"-187,-1-25 0,75 24-1,-99-24 1,25 0-1,-1 0 1,1 25 0,0-25-1,-26 0 1,1 0 0,0 0-1,0 0 32</inkml:trace>
  <inkml:trace contextRef="#ctx0" brushRef="#br0" timeOffset="226250.0113">17860 17438 0,'-50'0'15,"50"-25"-15,-25 25 16,1 0 15,-26 0 0,25 0 16,0 0-31,-24 25 15,24-1 0,25 1-15,-25-25 0,0 0 15,25 25-31,-25-25 31,1 25 0,24 0 32,-25 0-48,25-1 1,0 1 47,0 0-48,0 0 32,0 0-31,0-1 15,0 1-15,25-25-1,-25 25-15,24-25 31,1 0 32,0 0-47,25 0-16,-1 0 15,-24 0 1,25 0 15,-25 0 0,-1 0-31,1 0 16,25 0 15,-25 0-15,-1-25-1,1 25 17,0 0-17,0-25 1,0 1 78,-1-26-63,-24 25 0,0 0 16,0 1-31,0-1 62,-24 25-63,-1-25 32,-25 25-15,25 0 14,1-25 33,-1 25-48,0-25-16,0 25 32,0 0-31,1 0 62,-1 0 0,0 0-62,0 0 15,0 0 47,0 0-15,1 0 62,-1 0-32,0 0-77,0 0 15</inkml:trace>
  <inkml:trace contextRef="#ctx0" brushRef="#br0" timeOffset="231501.8654">20390 16842 0,'0'0'0,"0"-24"188,0-1-141,25 25 0,-1-25-47,1 25 93,0 0-61,0 0 30,0 25-15,-25 0 0,0-1-16,0 1 47,0 0-62,-25 0 31,25 0-32,-25-1 63,0-24-46,0 0 15,1 0-32,24-24 79,0-1-78,0 0 15,0 0 63</inkml:trace>
  <inkml:trace contextRef="#ctx0" brushRef="#br0" timeOffset="233165.0079">20489 17636 0,'0'25'171,"0"49"-155,0-49 0,0 25 15,0-25-15,0-1 109,0 1-63</inkml:trace>
  <inkml:trace contextRef="#ctx0" brushRef="#br0" timeOffset="235567.0807">16793 15949 0,'0'-24'78,"0"-1"-31,0 0-47,50 25 63,-25 0-17,-1 0-30,-24 25 78,25 0-47,-25-1 0,0 1-16,0 0-31,0 0 62,0 0 1,-25-25 109,1 0-157,-1 0 63,0 0 16,25-25-94,0 0 94,0 0-63,0 0-15,0 1 31,0-1 15</inkml:trace>
  <inkml:trace contextRef="#ctx0" brushRef="#br0" timeOffset="239613.8818">17612 15900 0,'0'-25'32,"0"50"233,0 0-249,24-1 0,-24 1-16,0 0 31,0 0-16,0 0 48</inkml:trace>
  <inkml:trace contextRef="#ctx0" brushRef="#br0" timeOffset="241814.0756">18579 15949 0,'0'-24'156,"0"-1"-124,0 0-17,25 25 16,-25-25-15,25 25 0,-1 0 77,1 0-30,0 0-32,-25 25 16,0 0-16,0 0 16,0-1-31,0 1-1,0 0 1,-25-25 15,25 25-15,-25-25 0,25 25-1,25-25 157,25 0-172,-1 0 16,-24 0-1,0 0 1,0 0 0</inkml:trace>
  <inkml:trace contextRef="#ctx0" brushRef="#br0" timeOffset="247261.1542">17512 16222 0,'25'0'172,"0"0"-172,0 0 16,0 0-1,-1 0 1,1 0 0,25 0-1,-25 0 1,0 0 15</inkml:trace>
  <inkml:trace contextRef="#ctx0" brushRef="#br0" timeOffset="248946.8215">20291 18083 0,'0'0'15,"0"-25"32,99 0 31,-50 25-62,26 0-16,-50 0 16,-1 0 15</inkml:trace>
  <inkml:trace contextRef="#ctx0" brushRef="#br0" timeOffset="256258.3021">12452 17711 0,'-25'0'188,"1"0"-141,-1 0-16,0 0-15,0 0 15,0 0 0,1 0 0,-1 0-15,0 0 31,0 0 15,0 0-30,1 0-17,-1 0 17,25-25-17,-25 25 16,25-25 16,0 0-31,0 0 15,0 1 16,0-1-16,0 0-15,0 0 15,25 0 0,0 25 1,-1 0-17,1-25 1,-25 1 0,25 24-16,0 0 31,0 0-16,-1 0 17,1 0-1,0 0 0,0 0-15,0 0 46,-1 24-30,1-24-17,-25 25 32,25-25-31,-25 25-1,25-25 17,-25 25-32,0 0 31,0 0 31,25-25-46,-25 24-16,0 1 62,0 0 17,0 0-64,0 0 48,-25-25-48,0 0 48,0 24-16,0-24-32,1 0 1,24 25 0,-25-25-1,-25 0 16,25 0-31,1 0 16,-1 0 0,0 0-1,0 0-15,0 0 16,1 0 31</inkml:trace>
  <inkml:trace contextRef="#ctx0" brushRef="#br0" timeOffset="259843.2829">8285 17462 0,'-25'0'266,"1"0"-251,-26 0-15,25 0 32,0-24-17,0 24 16,1 0 1,-1 0-32,0 0 62,0 0-31,25-25-31,-25 25 94,1 0-94,-1 0 47,25-25-31,0 0 46,-25 25-46,25-25 15,-25 1 0,25-1 1,0 0 14,0 0 1,0 0-15,25-24 14,25 49-14,-26 0-1,26 0-15,-25 0-1,0 0 16,-1 0-15,1 0 15,0 0-15,0 0 31,0 0-47,0 0 15,-1 0 48,1 25-16,0-25-32,-25 24-15,25-24 47,-25 25-15,0 0-1,25-25-31,-25 25 31,0 0-15,0-1 31,0 1-16,0 0 31,0 0-15,0 0 16,-25-25-32,0 0-15,0 0-1,-24 0 1,24 0-1,0 0 48,0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3:56:13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6672 0,'0'-24'282,"25"24"-282,0-25 15,-1 25 1,1 0 15,0-25-15,0 25-1,0 0-15,-1 0 16,76 0 0,-51 0-1,1 0 1,-1 0-1,26 0 1,123 0 0,-148 0-1,49 0-15,25 0 16,0 0 0,-25 0-1,1 0 1,24 0-1,-25 25 1,-25 0 0,125 24-16,-125-49 15,1 25 1,-1-25 0,-24 0-1,24 0 1,-24 0-1,-1 0-15,1 0 16,-25 0 0,24 0 281,1-25-282,-1 25 1,51 0-1,272-49 1,-199 49 0,26 0-1,-1 0-15,1 0 16,-26 0 0,26 0-1,-75 0 1,49 0-1,-49 0 1,0 24-16,0-24 16,-49 25-1,74 0 1,-100-25 0,-24 0-1,0 0 1,0 0-16,0-25 265,-1 0-249,175 1 0,-50 24-1,24 0 1,26 0 0,24 0-1,50 0-15,570 49 16,-545-24-1,-25 0 1,-50 0 0,25 24-1,-50-49-15,-24 25 16,-75 0 0,50-25-1,49 25 1,-173 24 15,0-49 250,25-24-265,-1-1 0,51 0-16,-1 0 15,50 25 1,24-25-1,-24 25 1,74 0 0,373 0-16,-373 0 15,-25 0 1,1 0 0,-1 0-1,-74 0 1,25 0-1,-50 0 1,-24 0-16,-1 0 16,-24-25-1,-1 25 1,1-24-16,-25 24 297,-1-25-282,51 25 1,-25 0 0,173 0-16,-124 0 15,50 0 1,-50 0 0,0 0-1,0 0 1,-24 0-1,24 0 1,0 0-16,-24 0 16,74 0-1,-75 0 1,-24 0 0,24 0-1,-24 0 1,-1 0-1,1 0-15,-1 0 16,1 25 0,-25-25 77,0 0-46,-1 0-15,1 0-17,0 0-15,25 0 31,-26 0-15,1 0 0,0 0-1,49 0-15,-24 0 16,-25 0 46</inkml:trace>
  <inkml:trace contextRef="#ctx0" brushRef="#br0" timeOffset="19252.8387">2754 2704 0,'0'49'344,"0"-24"-328,0 25-1,0-25 1,0 24-16,0-24 16,0 25-1,0-26 1,0 26-1,0 0-15,0-26 16,0 1 0,0 50-16,0-51 15,0 26 1,0 24-16,0-24 16,0 24-1,0-24 1,0 0-1,0-1 1,0 26-16,0-1 16,0 1-1,0-26 1,0 1-16,0 24 16,0-49-1,0 25 1,0-1-16,0 26 15,0-26 1,0 26 0,0-26-1,0 1-15,0-1 16,0 1 0,0 0-1,0-1 1,0-24-16,0 0 15,0 24 1,0 1 0,0 0-1,0-25 1,0-1-16,0 26 16,0-25-1,0 0 266,0 49-281,0 0 16,0 26 0,0 197-1,0-198 1,0 1 0,0-1-16,0-25 15,0 26 1,0-26-1,0 174 1,0-124 0,0 25-1,0-50 1,0-25 0,0 1-1,0-25-15,0-1 16,0 1-1,0-1 1,0-24 0,0 0-1,0 0 1,0 0 15,0-1 0,0 1-15,0 0 0,0 0 15,0 0-31,0-1 16,0 1-1,0 0 1,0 0-1,0 24-15,0-24 16,0 0 0,0 0-1,0 0 1,0-1-16,24 26 16,-24 0-1,0-1 16,0-24-15,25 0 62,-25 24 0,0 1-62,0-25-16,0 0 16,0 24-1,0-24 1,0 0-16,0 0 15,0 24 1,0-24 15,0 0-15,0 0 0,25-25 359,0 0-360,49 0 1,-49 0-1,25 0 1,24 0 0,-49 0-1,25 0 1,-1 0 15,-24 0-15,0 0-1,0 0 1,-1 0 15,-24-50 266,0-74-281,0-149-16,0-74 15</inkml:trace>
  <inkml:trace contextRef="#ctx0" brushRef="#br0" timeOffset="21661.699">2778 2803 0,'0'-25'172,"0"0"-156,0 1-1,0-1 17,75 0 390,-50 25-422,49 0 15,-24 0 1,-1 0-1,1-25 1,0 25 0,-26 0-1,1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5:03:16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15627 0,'25'0'141,"0"0"-125,25 0-1,24 0 1,124 0-1,-98 25 1,-26-25 0,-24 0-16,-1 0 15,-24 0 1,0 0 0,0 0-1,-1 0 16,1 0-15,25 0 0,-25 0-1,-1 25 1,1-25 0,0 0-1,0 24 1,0-24-16,-1 0 203,1 0-156,-50 0 109,-24 0-140,-1-24 15,25 24-31,-24 0 16,-1 0-1,25 0 16,1 0 16,-1 0-31,0 0 0,0 0-1,0 0 16,1 0 1,-1 0-32,-25 0 31,1 0-15,24 0-1,0 0 1,0 0-1,-24 0 17,24 0-17,0 0 1,0 0-16,-24 0 31,24 0 0,0-25-15,0 25 0,0 0-1,-24 0 1,24 0 15,-25 0-15,25 0 15,1 0 16,-1 0 78,25 49 16,49-24-110,-24-25-16,50 50-15,-26-25 16,-24-25 0,25 24-1,-25 1 1,-1-25-16,1 25 16,0 0-1,25-25 1,-26 25-1,-24-1-15,50-24 16,-50 25 0,50-25-1,-26 50 1,1-50 0,-25 25 155,0-1-155,-49 26 0,24-25-1,-25 24 1,25-49 0,1 50-16,-26-50 15,25 25 1,0 0-1,1-25 17,-1 49-17,0-49 1,0 25-16,0 0 16,25 0-1,-24-25 1,-1 25-1,0-25 1,25 24 0,0 1 93,-25-25-46,25 25-17,25-25 173,0 0-203,0 0-1,-1 0 1,26 0 0,-25 0-1,0 0 1,-1 0-16,1 0 31,25 0 0,-25 0-15,-1 0 0,1 0 15,25 0-15,-25 0-16,24-25 15,75 25 1,-74 0-1,-1 0 1,1-25 0,-25 25-1,49 0 1,1 0 0,-51 0-1,1 0 1,0 0-16,25 0 15,-1 0 17,1-24-17,-25 24 17,0 0 14</inkml:trace>
  <inkml:trace contextRef="#ctx0" brushRef="#br0" timeOffset="2142.0433">397 16123 0,'-25'0'203,"1"0"-187,-1 0-16,0 0 16,0 0 15,0 0-16,25 25 1,-24 0 15,24 24 16,0-24-31,-25-25-1,25 25 1,0 0 0,0 24-1,0-24-15,0 0 32,25 0-1,-1-25-16,1 25 1,0-25 0,0 0-1,0 0 1,49 0 0,-49 0-1,0 0 1,-1 0-1</inkml:trace>
  <inkml:trace contextRef="#ctx0" brushRef="#br0" timeOffset="3577.8403">695 16371 0,'0'25'94,"-25"0"-63,25 0-31,0-1 31,0 1 1,0 0 15,0 0-32,25-25 141</inkml:trace>
  <inkml:trace contextRef="#ctx0" brushRef="#br0" timeOffset="5910.373">720 16222 0,'-25'0'250,"25"25"0,0 0-204</inkml:trace>
  <inkml:trace contextRef="#ctx0" brushRef="#br0" timeOffset="7481.0258">695 16272 0,'0'-25'250,"0"0"-219,49 25 79,-73 25 421</inkml:trace>
  <inkml:trace contextRef="#ctx0" brushRef="#br0" timeOffset="11610.2332">918 16520 0,'0'-50'218,"0"26"-202,0-1 0,25 0 77,-25 0-61,25 25-32,0 0 265,-25 25-234,49 99-15,-49-99 0,25 24-1,-25 1-15,0 0 16,0-1 0,0 26-1,0-51 1,0 1-1,0 0 1,0 0 0,0 0-1,0-1 17,0 1 46,-25-25-16,0 0-46,1 0-16,-1 0 31,0 0-15,25-25-1,-25 1 1,25-1-16,0 0 16,-25 0-1,25 0 16,0 1-15,0-1 47,0 0-63,0-25 15,0 26 1,0-1-1,0 0 1,25 0 15,0 0-15,0 25-16,49-49 16,-49 49-1,0-25 1,0 25-1,-25-25 1,49 25 0,-24 0 15</inkml:trace>
  <inkml:trace contextRef="#ctx0" brushRef="#br0" timeOffset="13285.3436">993 16272 0,'0'-25'47,"0"0"0,0 0 15,24 25 63,-48 0 78,-1 0-93</inkml:trace>
  <inkml:trace contextRef="#ctx0" brushRef="#br0" timeOffset="18057.5861">1935 16073 0,'25'0'110,"124"0"-95,-75 0 1,1 0 0,-51 0-1,26 0 1,-25 0 0,0 0-1,-1 0 1</inkml:trace>
  <inkml:trace contextRef="#ctx0" brushRef="#br0" timeOffset="19355.7483">2034 16272 0,'25'0'157,"0"0"-142,49 0 1,50 0 0,-99 0-16,0 0 15,0 0 1</inkml:trace>
  <inkml:trace contextRef="#ctx0" brushRef="#br0" timeOffset="22752.8404">4763 16396 0,'0'-75'297,"0"51"-282,0-1 1,0-25 0,25 1-16,-25 24 15,24 0 1,-24-25 0,0 26-1,0-1 1,0-25-1,0 25-15,0 1 16,25-51 0,-25 26-1,0 24 1,25-25 0,-25 25-1,0 1 188,25 24-78,-25 24-93,25 1-17,-25 25 1,24-25-1,26 49 1,-50-24 0,25-50-16,0 49 15,0-24 17,-1 25-1,1-26-16,-25 1 17,25-25-17,-25 25 1,0 25 15,25-50-15,-25 49-16,25-24 15,-25 0 1,24 0 0,-24-1-1,0 1 1,0 0 0,0 25-1,25-50 1,-25 49-1,0-24 1,0 0 15,0 0-15,25 24 0,-25-24 15,0 0 0,0 0-15,0 0-1,0-1 17,-50-24 46,26-24-31,-1-1-16,25 0-16,0 0-15</inkml:trace>
  <inkml:trace contextRef="#ctx0" brushRef="#br0" timeOffset="24537.2519">4812 16123 0,'25'0'157,"25"0"-142,-25 0 1,49 0-16,-74-25 15,25 25 1,0 0 0,0 0 15,-1 0 47,1 0-15,0 0 62</inkml:trace>
  <inkml:trace contextRef="#ctx0" brushRef="#br0" timeOffset="26505.7697">5457 16346 0,'0'-25'31,"0"50"110,0 25-110,0-25-15,0 0-1,0-1 16,0 1 16,0 0-31,0 0 46,0 0 1,25-25 15,0 0-62,0 0-16</inkml:trace>
  <inkml:trace contextRef="#ctx0" brushRef="#br0" timeOffset="28413.1506">5482 16098 0,'0'25'93,"0"0"-61,0 0 14,0-1 33,-25-24 124,25-24-188,0-1 1,0 0 15,0 0-15</inkml:trace>
  <inkml:trace contextRef="#ctx0" brushRef="#br0" timeOffset="32124.6596">5705 16024 0,'0'25'78,"-24"-1"-62,24 26-1,0-25-15,0 0 16,0-1 0,0 1-1,0 0-15,0 0 32,0 0-1,0-1-16,0 26 48,0-25 62,0 0-109,0 0-1,0-1 1,0 1 15,0 25-15,0-25-1,0 24 17,0-24-17,0 25 16,0-26-15,0 1 0,0 0-1,0 0 17,0 0-17,0-1 16,0 1-31,0 0 79,0-50 139,0 0-202,0-24 46,0 24-30,0 0-17,0 0 17,0 1-17,0-1 1,24 25-1,-24-25 32,25 25-31,-25-25 0,0 0 15,25 1-16,-25-1 17,25 25-17,0-50 1,-1 25 0,-24 1-1,0-1 1,25 25 15,-50 25 266,25-1-281,-24-24-16,-1 50 15,0 0 1,0-50 62,25 24-62,0 1 15,0 0 141,0 0-110,25-25-46,0 25-16,0-25 15,24 0 1,-24 0 0,0 24-1,24-24 1,-24 25 0,25-25-1,-25 0-15,-1 0 31,-24 25 32</inkml:trace>
  <inkml:trace contextRef="#ctx0" brushRef="#br0" timeOffset="35197.3423">6499 15825 0,'0'0'0,"-25"25"15,1 50 1,-1-51-16,0 1 15,0 50 1,0-75 0,25 24-16,-24-24 78,-1 0 16,25-24-79,0-1-15,-25 0 16,25-25 15,0 26-15,0-1-1,0 0 1,0 0 0,0 0-16,0 1 125,0 123 62,50-74-171,-26 24-1,1 1 1,0-25 0,-25 24-16,0-24 15,50 25 1,-50-26 31,0 1 0,24-25-32,-24 25 1,25-25-1,0 0-15,-25 25 16,25-25 62,-50 0 16,0-25-78,0 0-1,25 0 1,-24 1-1,24-1 32,-25 25-47,0-25 16,25 0 0,-25 25 15,25-25 0,-25 25 16,1 0-16,-1 0-15,25-24-16,-25 24 31,0 0 0,0 0 1,1 0 30,-1 0-31,74-50 126,1 50-142,-25-25 1,0 25-1,24 0-15,-24 0 32,25 0-17,-50-25 17,24 25 14,1 0 1,0 0-31,0 0 203,-50 0-63,0 0-140</inkml:trace>
  <inkml:trace contextRef="#ctx0" brushRef="#br0" timeOffset="36597.1719">6450 15776 0,'-25'0'140,"25"25"-124,-25-1-16,25 1 16,0 0 15,0 0-16,0 0 1,0-1 0,0 1-1,0 0-15,0 0 32,-25 49-17,25-49 1,0 0 15,0 0 16,0-1-31,0 1 46,0 0-31,0 25 32,-25-50 62</inkml:trace>
  <inkml:trace contextRef="#ctx0" brushRef="#br0" timeOffset="37679.2823">6350 16073 0,'-24'0'94,"24"25"-47,0 0-16,-25-25-15,25 25 15</inkml:trace>
  <inkml:trace contextRef="#ctx0" brushRef="#br0" timeOffset="41120.2013">6722 15701 0,'0'25'94,"0"0"-63,25 49-16,-25-49 1,0 0 0,0 0-1,0 24 1,0-24 15,0 25-15,0-25 31,0-75 125,0 25-141,0-24-16,0 24 1,0-50 15,0 51-15,0-1 15,0 0-15,0 0-1,0-49 1,0 49 15,0 0 32,0 0-16,0 1-32,25 24 63,0-25-62,0 25 15,-1 0 1,1 0 14,0 0-14,0 25-1,-25-1-15,0 1 30,25-25-30,-25 25-16,0 25 31,0-26 1,0 26-1,-25-25 0,0 0 0,0-25 1,25 24-1,-25-24-31,1 25 94,-1-25-63,25-25 156,25 25-171,-1 0 15,1 0-15,0 0-1,0 0 1,0 0 15,-1 0 16,1 0 0,-25 25-31,25-25 15,-25 25-15,0 0 62,0 0-31,0-1-32,0 1 32,0 0 16,0 0-1,-25-25 16,25 25-62,-49-25-16,24 0 31,-25 0 0,25 0-15,1 0 15,-1 0-31</inkml:trace>
  <inkml:trace contextRef="#ctx0" brushRef="#br0" timeOffset="44545.8873">7219 16024 0,'0'49'94,"0"-24"-94,0 0 15,0 0 1,0 0 0,0-1-1,0 1-15,0 0 31,0 0-15,0 24 0,0-24 15,0 0-15,0 0-1,0 0 1,0-50 234,0 0-219,24 25-15,-24-25-1,25 0 17,-25 1-17,0-1 1,25 25 15,-25-25 0,25 25-31,0 0 32,-25-25-32,0 0 46,24 25-30,-48 25 250,-1 0-251,0 0 1,0-25 15,25 25 0,0-1 141,25-24-125,0 25-47,0-25 47,-1 0 656,1 0-687</inkml:trace>
  <inkml:trace contextRef="#ctx0" brushRef="#br0" timeOffset="47599.0991">7516 16247 0,'0'-25'156,"25"25"-140,-25-25-1,25 25 1,-25-24 0,0-1-1,25 0 79,-25 0-78,24 25 202,1 25-202,-25 0 0,0 0-1,0-1 16,0 26 1,0-25 15,25 0-32,-25-1 16,0 1-15,0 0 15,0 25 47,-25-50 141,25 25-172,0-1-16,0 1 1,0 0-32,0 0 31,-25-25 31,25-25 251,0 0-282,0 0 0,0 1-15,0-1 0,0 0 15,0 0 63,0-25-1,25 50-77,0-24 31,0 24-16,0-25-31,-1 25 31,1 0 94,-25-25-109,25 25-16</inkml:trace>
  <inkml:trace contextRef="#ctx0" brushRef="#br0" timeOffset="49411.3123">7665 15900 0,'0'25'234,"-25"-25"-156,0 0-46,25-25 108,25 25 17</inkml:trace>
  <inkml:trace contextRef="#ctx0" brushRef="#br0" timeOffset="64223.9549">2977 16867 0,'0'0'0,"0"25"156,0 0-140,0 0 0,0-1-1,0 1-15,0 25 16,0-25 15,0-1-15,0 1-1,0 0 17,0 0-1,0 24-31,0-24 47,0 0-16,0 0-15,0-50 202,0-25-202,0 26 15,0-26-31,0 25 31,25 25-15,-25-25 0,0 1 46,25 24-15,-25-25-47,24 25 109,1 0 141,0-25-78,0 25 0,-50 25 94,0 0-251,25-1 1,-25-24 0,25 25 46,-24-25-46,24 25 46,0 0 220,24-25-282,1 0 31,0 0-16,0 25 17,0-25-17,-1 0 1,-24 24 0,25-24-1,0 25 48,0-25-32</inkml:trace>
  <inkml:trace contextRef="#ctx0" brushRef="#br0" timeOffset="65449.8182">3374 17016 0,'25'0'110,"-1"0"-95,1 0 1,25 0 0,-1 0 15,-24 0-15,0 0-1,-25-25 1,25 25 15</inkml:trace>
  <inkml:trace contextRef="#ctx0" brushRef="#br0" timeOffset="66600.7923">3423 17165 0,'50'0'141,"0"0"-141,-26 0 47,1 0-32,0 0 17,0 0 77</inkml:trace>
  <inkml:trace contextRef="#ctx0" brushRef="#br0" timeOffset="69138.689">3870 16917 0,'0'25'250,"0"-1"-250,0 1 16,0 0-1,0 0 32,0 0-16,0-1-15,0 1 31,0 0 0,25-25 46,-1 0-46,1 0-31,0 0 15,0 0 0,0 0 32,-25-25-32,25 25-15,-25-25 46,0 1-15,0-1 16,0 0-48,0 0 48,0 0-16,-25 25-47,25-24 93,-25 24-77,0 0 31,0 0 15,25-25-46,-25 25-16,1 0 141,-1 0 31</inkml:trace>
  <inkml:trace contextRef="#ctx0" brushRef="#br0" timeOffset="82181.5371">3076 15131 0,'-25'0'203,"1"0"-187,-1 0-1,0 25 1,0-25 0,25 24-1,-25 1 1,25 0-16,0 0 15,-25 0 1,25 24 0,0-24 46,50-25-15,-25 0-31,25 0 15,24-25-31,-49 0 47,0 25-32,-1-49 17,1 24-17,-25-25 17,25 50-17,-25-24 1,25-1-1,-50 25 189,0 0-158,25 25-14,0-1-17,0 1 32,0 0-31,0 0 31,0 0-32,0-1 63,0-48 157,0-1-141,0 50 327,0-1-389,0 1-1,25-25 0,0 0-31,0 0 63,-1 0-16,-24-49 171,0 24-202,0 0 46,0 0-30,0 0 46,0 1-63,-24 24 110,24-25-109,-25 25 0,0 0 15</inkml:trace>
  <inkml:trace contextRef="#ctx0" brushRef="#br0" timeOffset="84618.5236">3423 15329 0,'0'-49'234,"0"24"-218,0 0 0,0 0-1,0 0 1,25 25-1,-25-24 1,0-1 15,0 0-15,0 0 0,0 0-1,0-24 16,0 24 1,0 0-1,0 0-15,-25 1 15,25-1 0,-24 25 0,-1 0 1,0 0-1,0 0 94,25 25-78,0-1-32,0 1 17,0 0-1,25 0-16,-25 0 17,25-25-17,-25 24 1,25-24 15,-1 50-15,1-25 15,0 0 32,-25-1-17,25 1-30,0-25 15,-25 25 1,24-25 93,-24 25-110,25 0 16</inkml:trace>
  <inkml:trace contextRef="#ctx0" brushRef="#br0" timeOffset="88770.5671">3647 15255 0,'0'25'15,"0"-1"1,0 1 0,0 0-1,0 0 1,0 0 0,0 0-1,0-1 1,0 1-1,0 0 17,0 0-17,0 24 1,0-24 15,0-50 47,0 1-62,0-1 0,0 0-1,0 0 16,0 0-31,0 1 16,0-26 312,0-49-328,0 74 16,0-25-1,0 25 1,0-24 0,0 24-16,0-25 15,0 1 1,0-1 15,0 25-15,0-24-1,0-1 1,0 25 15,0 1 16,24 24 125,1 0-141,0 0-15,-25 24 0,0 1-1,0 0-15,25 0 16,-25 0 15,25-1 0,-25 1-15,24 0-16,-24 25 31,25-50-15,-25 24-1,0 1 17,25-25 61,0 50-61,-25-1-32,0 1 15,0-25 1,25 0 0,-25 24-1,0-24 16,0 0-15,0 0 0,0 0 15,0-1-31,0 1 31,0 0-15,24 0-1,-24 0 1,0-1 0,0 1-1,0 0 17</inkml:trace>
  <inkml:trace contextRef="#ctx0" brushRef="#br0" timeOffset="90419.9272">3696 15304 0,'25'-24'234,"25"24"-218,-26 0-1,26-25 1,0 25-16,-26 0 16,1 0-1,0 0 16,0 0 110</inkml:trace>
  <inkml:trace contextRef="#ctx0" brushRef="#br0" timeOffset="117201.7589">4093 15180 0,'25'0'281,"0"0"-249,0 0-17,-1 0 48,1 0-32,0 0 16,0 0-32</inkml:trace>
  <inkml:trace contextRef="#ctx0" brushRef="#br0" timeOffset="118984.5396">4391 14932 0,'0'25'234,"0"0"-234,0 0 16,0 0 15,0 24-15,0-24 15,0 0-15,0 0-1,0-1 1,0 1 0,0 0-1,0 0 1,0 0 15,0-1-15,0 1 62,0 0 0,0 0 31,0 0-46</inkml:trace>
  <inkml:trace contextRef="#ctx0" brushRef="#br0" timeOffset="122393.4617">3870 15677 0,'25'0'125,"-1"0"-109,26 0 0,-25 0-1,0 0 1,0 0-1,-1 0 1,1 0 15,25 0 1,-25 0-1,-1 0-16,1 0 1,0 0 0,0 0-1,0 0 1,-1 0 0,1 0-1,0 0 48,0 0-32,0 0 16</inkml:trace>
  <inkml:trace contextRef="#ctx0" brushRef="#br0" timeOffset="124799.3449">4044 16495 0,'24'0'47,"26"0"-16,-25-25-15,0 25-16,-1 0 16,1 0-1,25 0 1,-25 0-1,24 0 1,1 0 15,-25 0-15</inkml:trace>
  <inkml:trace contextRef="#ctx0" brushRef="#br0" timeOffset="157597.2958">11510 9723 0,'49'0'406,"26"0"-390,-50 0-1,-1 0 1,26 0-1,49 0 1,-24 0 0,-26 0-1,1 0 1,49 0 0,-49 0-1,-1 0-15,1 0 16,24 0-1,-24 0 1,-1 0-16,26 0 16,-25 0-1,24 0 1,0 0 0,26 0-1,-1-24 1,-25 24-1,149 0-15,-99 0 16,-49 0 0,24 0-1,0 0 1,25-25 0,-24 25-1,24 0-15,-50 0 16,0 0-1,-24 0 1,0 0 0,-1 0-16,1 0 15,-1 0 1,1 0 0,-25-25 15,0 25-16,24 0 1,-24 0 0,99 0-1,-99 0-15,49 0 32,-49 0-17,25 0-15,99 0 16,-100 0-1,26 0 1,-1 0 0,0 0-1,1 0 1,74 0 0,-100 0-1,1 0 1,-25 0-1,24 0 48,-24 0-47,0 0-1,0 0 1</inkml:trace>
  <inkml:trace contextRef="#ctx0" brushRef="#br0" timeOffset="164304.0258">9848 4762 0,'-25'0'140,"0"0"-46,0 0-78,1 0-1,-1 0 1,0 0 15,0 0-31,0 0 16,1 0 15,-26 0 0,25 0 1,25-24-32,-49 24 109,-26 0-93,26 0-1,-1-25 1,25 25 0,0-25-16,-49 0 15,-25 25 1,49-25-1,0 1 1,1 24-16,-1 0 16,1-25-1,-1 25 1,25 0 0,0 0-1,-24 0 1,24 0-16,0 0 15,-24 0 1,-26 0 0,50-25-1,1 25 1,-1 0 0,0 0-1,0 0-15,0 0 16,-24 0 15,24 0 32,0 0-17,0 0-14,1 0-17,-1 25 188,0-25-187,-25 25 0,-99-25-1,100 0 1,-26 0 0,-73 0-1,98 0 1,0 0-1,1 0 1,24 0-16,-25 0 16,1 0 15,-26 0-15,51 0 15,-1 0 0,-25 0 0,25 0-15,1 0-16,-1 0 16,0 0-1,0 0 1,0 0-1,-74 24 1,49 1 0,26 0-16,-1 0 15,0 0 1,-25-1 0,50 1-1,-24-25 1,24 25-1,-25 0 1,0-25-16,0 25 16,25 0 15,-25-25-15,25 24-1,-24 1 1,24 0-1,0 0 17,0 0-1,0 24-31,0-24 16,0 0-1,0 24 1,0-24-1,24 25 1,1-1 0,0 26-1,25-50 1,-26-1 0,1 26 15,0-50-16,0 25 1,0-25 0,49 49-16,-24-24 31,-1-25-31,-24 0 16,25 25-1,-1-25 1,-24 25-1,0-25 1,25 0 0,123 0 249,-123 0-249,-1 25 0,26-25-1,-26 24 1,100 26-16,-74-50 15,-26 25 1,26-25 0,-26 0-16,26 0 15,-1 0 1,1 0 0,-1 0-1,25 0-15,-24 0 16,-26 0-1,1 0 1,-1 0 0,1 0-16,0 0 15,-26 0 17,26 0-32,-25 0 15,0 0 1,24 0-1,-24 0 1,25 0 0,-26 0-1,1 0 1,25 0-16,24 0 16,-24 0-1,0 0 1,-1-25-1,26 0-15,-51 25 16,51 0 0,-50-25-1,-1 25 1,26-24-16,-50-1 16,25 25-1,24-25 1,-24 0-1,0 25-15,-25-25 16,0 1 31,25 24-16,0-25-15,-25 0-16,0 0 47,24 25-32,-24-25 1,0 1 0,0-1-1,0 0 1,0 0-1,25 25 1,-25-25 0,0 1-1,0-1-15,0-25 32,0 25-17,0 1-15,0-26 16,0 25-1,0-24 1,0 24 0,0 0-1,0 0 1,0 0 0,0 1-16,0-1 31,0 0 63,0 0-1,0 0-46,-25 25-16,1 0 1,-1-25-17,0 25 1,-25 0 0,50-24-1,-24 24 1,-1 0-1,0 0 1,-25 0-16,26 0 31,-1 0 32</inkml:trace>
  <inkml:trace contextRef="#ctx0" brushRef="#br0" timeOffset="168598.2739">17736 3696 0,'-25'0'31,"0"0"47,0 0-47,0 0-15,1 0-16,-1 0 15,-25 0 1,25 0 0,1 0-1,-26 0 1,-49 25 0,74-25-1,0 25 1,-24-25-1,24 24 1,-25 1 15,25 0 1,1-25-1,24 25-31,-25-25 31,0 25-15,25-1-1,-25 1-15,0 0 16,25 0 0,-24 0-16,24-1 15,-25 26 1,0 0-16,0-1 15,25 26 1,0-26 0,0 26-1,0-26-15,0 1 16,-25-1 0,25-24-1,0 0 1,0 25-16,0-26 15,0 1 1,0 0 0,0 0-1,0 0 1,0-1 0,0 1-16,0 0 15,0 25 1,0-25-1,25-25 1,-25 49-16,0-24 16,25 0-1,0 0 1,-25-1 0,25 1-16,-25 0 15,24 0 1,1 0-1,25 24 1,-25-24 0,-1 0-1,1 0 1,0 24-16,25-49 16,-50 25-1,49-25 1,-24 25-1,0 0-15,0-25 16,-1 0 0,1 0-1,25 0-15,-1 0 32,-24 0-1,0 0-31,0 0 15,0 0 1,-1 0 0,1 0-1,0 0-15,50 0 16,-51 0 0,1 0-1,25-25-15,-1 0 31,-49 0 1,25 0-32,0 1 15,0 24 1,0-50 0,-1 25-16,-24-24 15,25 24 1,0 0-1,-25-25-15,25-24 16,-25 24 0,25-24-1,-25-1 1,0 1 0,0 24-16,0 1 15,0-1 1,0 1-1,0-1-15,0 25 16,0-24 0,-25-1-1,25 25 1,-25 25 0,25-25 30,-25 25-46,25-24 16,0-1 0,-25 25-1,1-25-15,24-25 32,-25 50-17,25-24-15,-25 24 16,25-50 15,-25 50-15,0-25-16,25 0 31,-24 25-15,24-24-16,0-1 15,-25 0 16,25 0-15,-25 25 0,0-25-1,25 1 1,-25 24 0,25-25-16,-24 0 46,24 0 17,-25 25-63,0 0 31,25-25 0,0 1 1,-25 24-17,25-25 17,-25 25-17,0 0 16,1 0-15,-1 0 15</inkml:trace>
  <inkml:trace contextRef="#ctx0" brushRef="#br0" timeOffset="174214.1787">7045 5705 0,'25'0'406,"-1"0"-390,-24-25 78,25 25-79,0 0 32,-25-25-31,25 25-16,0 0 15,0 0 1,-25-24 0,49 24-1,-24-25 1,0 0-1,24 25 1,1-25 0,-25 0-1,0 25 17,-1 0-32,1-24 203,0 24-172,-25-25 94,25 25-63</inkml:trace>
  <inkml:trace contextRef="#ctx0" brushRef="#br0" timeOffset="179418.5871">17091 4490 0,'25'0'188,"49"0"-173,-24 0 1,-1 0-1,-24 0 1,25 0 0,123 0-16,-98-25 15,-1 25 1,-24 0 0,24 0-1,-24 0 1,-25 0-1,24-25 1,50 25-16,-49 0 16,0 0-1,-26 0 1,1 0 0,0 0 62</inkml:trace>
  <inkml:trace contextRef="#ctx0" brushRef="#br0" timeOffset="180834.3638">11386 9475 0,'49'0'125,"-24"0"-93,0 0-17,0 0-15,0 0 16,-1 0-1,1 0 1,74 0 0,-49 0-1,-25 0 1,0 0 0,-1 0-1,1 0 32</inkml:trace>
  <inkml:trace contextRef="#ctx0" brushRef="#br0" timeOffset="181787.5243">12328 9500 0,'-49'0'16,"24"0"0,0 0-1,0 0 1,0 0 31,50 0 31,25 0-63,248 25 1,-150-25-16,26 0 16,-25 0-1,-75 25 1,-49-25 0,0 25-1,0-25 1</inkml:trace>
  <inkml:trace contextRef="#ctx0" brushRef="#br0" timeOffset="184451.6132">9178 5482 0,'25'0'250,"0"0"-235,24 0 1,1 0 0,-25 0-1,0 0-15,24 0 16,1 0 15,-25 0-15,24 0-1,-24 0 17,25 0-17,-1 0 1,-24 0-1,0 0-15,0 0 16,24 0 15,-24 0 1,0 0-1</inkml:trace>
  <inkml:trace contextRef="#ctx0" brushRef="#br0" timeOffset="186347.9678">17116 5581 0,'0'0'0,"-25"0"62,25 25-31,25-25 126,24 0-142,-24 0 1,0 0-1,0 0 1,-1 0 0,51-25-1,-50 25 1,24 0 0,75 0-1,-74 0 1,-1 0-1,26-25-15,-25 25 16,-26 0 0,1-25-1,25 25 1</inkml:trace>
  <inkml:trace contextRef="#ctx0" brushRef="#br0" timeOffset="189309.6414">14387 9401 0,'25'0'125,"24"0"-125,-24 0 15,0 0 17,0 0-17,0 0 17</inkml:trace>
  <inkml:trace contextRef="#ctx0" brushRef="#br0" timeOffset="190467.0107">14982 9426 0,'149'0'141,"25"0"-126,-75 0 1,50 0 0,124 0-16,-248 0 15,24 0 1,-24 0 31</inkml:trace>
  <inkml:trace contextRef="#ctx0" brushRef="#br0" timeOffset="208127.2177">17165 9525 0,'50'0'110,"-1"0"-95,26 0-15,-1 0 16,25 0-1,-24 0 1,24 0 0,50 25-1,173-25 1,-222 0 0,-1 0-1,50 0 1,-25 0-1,-25 0 1,174 0-16,-174 0 16,-25 0-1,1 0 1,-1 0 0,1 0-1,-1 0 1,0 0-16,50 0 15,-49 0 1,24 0 0,75 0-1,-149 0-15,-1 0 16,1 0 0,0 0-1,0 0 1,49 0-1,-49 0 17,25 0-17,-26 0 79,1 0-78,0 0-16,25 0 15,24 0 1,-24 0 0,-1 0-1,1 0 1,-1 0-16,1 0 15,0 0 1,-26 0 0,1 0-1,0 0 17,0 0-17</inkml:trace>
  <inkml:trace contextRef="#ctx0" brushRef="#br0" timeOffset="216826.5366">9426 4812 0,'-25'0'172,"1"0"-172,-1 0 47,25-25-31,-25 25-1,-25 0 16,25 0 1,-49-25-17,49 1-15,-24 24 16,-26 0 0,26-50-1,-26 25 1,26 25-16,-1 0 15,25 0 1,-24 0 0,24 0-16,0 0 15,0 0 1,-24 0 0,24 0-1,0 0-15,-25 0 16,1 0-1,-1 0 1,25 0 0,-24 0-16,24 0 15,-49 0 1,24 0 0,0 0-1,1 0-15,-1 0 16,25 0-1,-49 0 1,24 0-16,1 0 16,24 0-1,-25 0 1,1 0 0,24 0-1,-25 0-15,25 0 16,-24 0-1,24 0 1,0 0 0,-24 0-16,24 0 15,0 25 1,0-25 0,0 0-1,-24 25 1,-1-25-1,25 25 17,-24-25-32,24 24 15,0-24 1,-74 50 0,49-25 15,25 0-16,-24 0-15,24 24 16,-25-24 0,26 0-1,-1 0 1,0-1 0,-25 26-1,26-25 1,-1 0-1,25-1 17,-25-24-32,25 25 15,0 0 1,0 0 15,0 24-15,0-24-1,0 0 1,0 25 0,0-1-1,0 1-15,0-25 16,0-1 0,0 1-16,25 0 15,-25 0 1,25 0-1,-25-1 1,49 1 0,-24 0 15,25 0-31,49 49 31,-50-74-15,-24 50-1,0-50 1,25 0 0,24 25-1,-24-25-15,24 0 16,1 0 0,123 0-1,-124 0 1,1 0-16,-26 0 15,26 0 1,-26 0 0,26 0-1,-1 0 1,1 0 0,-1 0-1,100-25-15,-125 25 16,26 0-1,-26 0 1,1 0 0,0-25-1,-26 25 1,1 0 203,124 0-204,-75 0 1,1 0 0,24 0-16,0 0 15,25 0 1,-24 0-1,-1 0 1,-25 0 15,100-50-31,-125 50 16,1-24 0,0 24-16,-26-25 15,26 0 1,-25 0-1,0 0 1,-1 25 0,1-24-1,-25-1 1,25 0-16,-25 0 16,0 0-1,50-24 1,-50-1 15,24 50-31,1-25 16,-25 1-1,0-76 1,0 76 0,0-51-1,-49 1 1,49 49-1,-25 0 1,-25-24 0,25 24-1,25 0 1,-24 0 0,-1 0 15,0 1-31,0-1 15,0 0 17,1 0-17,-1 0 1,0 0 0,0 1-1,-49-1 1,49 0-1,0 0 1,0 25-16,1 0 31,-26 0-15,25 0 0,0 0 15,1 0-16,-1 0-15,-25 0 16,1 0 0,-26 0-1,-99 0 1,125 0 0,-26 25-1,26 25 1</inkml:trace>
  <inkml:trace contextRef="#ctx0" brushRef="#br0" timeOffset="219620.1897">20067 3770 0,'0'0'0,"-49"0"16,49-24 15,-25 24-16,25-25 1,-25 25 0,0 0-1,1 0 1,-1 0 0,0 0 15,0 0-16,-74 0-15,49 0 16,1 0 0,24 0-1,0 0 1,0 0-16,-24 0 16,24 0-1,-25 25 1,25-1-1,1 26 1,-26-25 0,50 24-16,-25-24 15,-49 50 1,49-26 0,0-24-1,25 25 1,-25-1-1,1 26-15,-1-51 16,25 26 0,-25-25-1,25 49 1,-25-24 0,25-1-16,0 26 15,0 24 1,0-25-1,0-24 1,0 0 0,0-1-1,0 1 1,25 99 0,0-100-16,-25-24 15,0 25 1,25-25-1,24-1 1,-49 51 0,99 24-1,-74-74 1,0 24 0,0-49-16,24 25 15,-49 0 1,25-25-1,25 50 1,-25-50 0,-1 0-16,26 24 15,-25-24 1,74 25 0,-74-25-1,49 0 1,-49 0-1,0 0 1,99-49 0,-50 24-1,-24-25 1,0 25 0,-1-49-16,26 49 15,49-148 1,-50 98-1,-24 1 1,-50-25 0,24 49-1,1-24 1,-25-1 0,0-24-16,0-25 15,0 25 1,0-50-1,0-174 1,0 249 0,0 24-16,-25 1 15,25-1 1,-24 25 0,-1 1-1,25-26 1,-25 50-1,0-50 1,0 50 0,-24-25 15,24 1-15,0 24-16,-24 0 15,24 0 1,25-25-1,-50 25 1,25 0 0,1 0 15,-1 0-15,0 0-1,-25 0 1,-49 0-16,74 25 15,-24-25 1,24 24 0,25 1-1,-25-25 1,0 25-16,0-25 31,25 25-15,-24 0-1,24 0 1</inkml:trace>
  <inkml:trace contextRef="#ctx0" brushRef="#br0" timeOffset="223886.2183">3771 6995 0,'24'0'172,"26"0"-156,-25 0-1,24 0 1,1 0 15,-50 25 0,25 0-15,-25-1 0,0 26 15,0-25-16,0 0 1,0-1 0,0 1-1,0 0 32,-25-25-31,0 0-16,0 0 31,1 0-15,-1 0-1,0 0 1,0 0 15,0 0-15,1-25 15,24 0-31,-25 25 16,25-24-1,0-1 1,0 0 0,0 0 15,0 0-16,0 1 17,0-1-1,0 0 0</inkml:trace>
  <inkml:trace contextRef="#ctx0" brushRef="#br0" timeOffset="225108.3938">4044 8930 0,'0'49'125,"0"1"-110,0 0-15,-25 24 16,25-24 0,0-26-1,0 26-15,0-25 32</inkml:trace>
  <inkml:trace contextRef="#ctx0" brushRef="#br0" timeOffset="226681.7984">7566 10542 0,'25'0'157,"-1"0"-126,51 0-16,-50 0 1,-1 0 0,1 25-1,-25 0 1,25-25 0,0 49-1,-25-24 1,0 0 15,0 0-15,0-1-16,0 1 78,-25-25-47,0 0-15,-24 0-1,24 0 17,0 0-17,-25-25 1,26 1-1,24-1 1,-25 0 0,25-25-1,0 26 1,0-1 0,-25 25-1,25-25 16</inkml:trace>
  <inkml:trace contextRef="#ctx0" brushRef="#br0" timeOffset="228300.6159">13569 10517 0,'0'50'125,"0"-1"-110,0-24 1,0 0-16,0 0 31,0 0 16,24-25-31,-24 24 15,0 1 16,0 0 62</inkml:trace>
  <inkml:trace contextRef="#ctx0" brushRef="#br0" timeOffset="230537.9992">19125 10492 0,'0'-24'47,"0"-1"-32,25 0 17,-1 25-17,1 0 1,0 0-1,25 25 17,-26 0-1,-24-1 0,0 1-15,0 0-16,0 0 47,0 0-16,0-1-15,0 1 15,-24 0-16,-1 0 17,0 0-32,0-1 31,-24 1-15,49 0 140,0 0-141,0 0 79,24-25 16,26 0-95,0 0-15,-1 0 16,1 0-1,-1-25 1,-24 25 0,0 0-1,0 0-15,-25-25 141</inkml:trace>
  <inkml:trace contextRef="#ctx0" brushRef="#br0" timeOffset="233126.174">17116 9599 0,'148'0'171,"-73"0"-155,24 0 0,-25 0-16,26 0 15,-1 0 1,-25 0 0,-24 0-16,24 0 15,-24 0 1,24 0-1,1 0-15,-26 0 16,1 0 0,24 0-1,-24 0 1,0 0-16,24 0 16,25 0-1,-24 0 1,-1 0-1,0-24 1,1 24 0,74 0-1,-100 0-15,1 0 16,0 0 0,-1 0-1,-24 0 1,25 0-1,-1 0 1,1 0 0,49 0-16,-74 0 15,0 0 1,24 0 0,1 0-1,-25 0 1,-1 0-16,26 0 15,-25 0 1,0 0 0,24 0-1,1 0 1,0-25 15,-26 25-15,1 0 281,25 0-282,99 25 1,-75-25 0,0 24-1,1-24 1,-1 0-16,1 0 15,-26 25 1,26-25 0,-26 0-1,1 0 1,-25 0 0,49 0-1,-49 0-15,25 0 16,-26 0-1,1 0 1,0 0 0,25 0-1,-26 0 1,1-25 0,0 25-1,25 0 1,-26 0 15,-24-24 32</inkml:trace>
  <inkml:trace contextRef="#ctx0" brushRef="#br0" timeOffset="237154.2126">17289 9575 0,'-25'0'47,"1"0"-47,-1 24 16,0-24 15,99 0 32,-49 0-48,50 0-15,-26 0 16,1 0 0,24 0-1,1 0-15,24 0 16,-25 0-1,1 25 1,-26-25 0,26 25-1,-26-25 1,1 0-16,0 0 16,-1 0-1,1 0 1,-25 0-1,-1 0-15,26 0 16,0 0 0,-26 0-1,1 0 1,50 0 0,-51 0-16,26 0 15,-25 0 1,24 0-1,26 0 1,-50 0 0,24 0-1,-24 0 1,25 0-16,-1 0 16,-24 0-1,0 0 1,0 0-1,0 0 17,24 0 218,-24 0-235,0 0-15,24 0 16,26 0 0,-1 0-1,-24 0-15,24 0 16,1 0-1,-1 0 1,-49 0 0,0 25-16,24-25 15,-24 0 1,0 0 0,0 0-1,24 0 1,-24 0-16,0 0 15,0 0 17,0 0-17,-1 0 1,1 0 0,25 0-1,-25 0-15,24 0 16,-24 0-1,25 0 1,-1 0 0,-24 0-1,25 0-15,-1 0 16,1 0 15,-25 0-15,24 0-16,-24 0 31,0 0 16</inkml:trace>
  <inkml:trace contextRef="#ctx0" brushRef="#br0" timeOffset="241156.5905">8632 4589 0,'-24'0'16,"-1"0"-16,0 0 31,-25 0-15,26 0-1,-51 0 1,26 0 0,24 0-1,-25 0-15,-24 0 16,24 0 0,-24 0-1,24 0 1,0 0-16,26 0 15,-26 0 1,25 0 0,-49 0-1,49-25 1,0 25 0,-24 0-1,24 0 1,0 0-1,0 0-15,-24 0 16,24 0 0,0-25-1,0 25 1,-24 0 15,24 0-31,0 0 16,0 0-1,0 0 1,1 0 0,-1 0-1,-25 0 1,-24 50 0,49-25-1,-25-25 1,25 24-1,-24 1 1,24-25 15,25 25-15,-25-25 0,0 25-1,25 0-15,-49-1 16,49 1-1,-25-25 1,25 25 0,-25 25-1,0-25 1,25-1 0,-49 51-16,49-50 46,-25 24-14,25-24-1,-25 25-15,25-1-1,0 1 16,0-1 1,-25-24-17,25 0 17,0 0-17,0 24 16,0-24-15,0 0 15,0 0-15,0 0 0,0-1-1,0 1 1,25 25-16,0-50 15,-25 25 1,50-25 0,-26 24-1,1 1 1,0-25-16,0 25 16,0-25 15,99 25-31,-75-25 47,1 0-47,0 25 15,-26-25 1,26 0 0,-25 0-1,24 0 1,-24 24-16,0-24 15,0 0 1,49 0 0,-49 0-1,25 0 1,-1 0 0,50 0-16,-49 0 15,0 0 1,24 0-1,-24 0 1,24 0 0,-24 0-1,-1 0-15,1 0 16,49 0 0,-49 0-1,-1 0 1,1 0-1,24 0 1,-24-24-16,-25 24 16,24 0-1,26 0 1,-1-25 0,-24 25-1,24-25 1,1 0-1,-1 0-15,-24 25 16,-1 0 0,1 0-1,74 0 1,-50-24 0,-49 24-1,25 0 1,-1-25-1,51 0 1,-26 25 0,0-25-1,1 25-15,-26-25 16,-24 25 0,0 0-1,0-24 1,0 24-1,24-25 1,1 25-16,-25 0 16,-1-25-1,1 0 1,0 25 15,-25-25 0,25 25 1,-25-24-32,0-1 31,0 0-15,0 0-1,0-49 1,0 24-1,0 1 1,-50-1-16,25 0 16,-24 26-1,49-1 1,-50 25 0,25-25-1,-24 0 16,24 0-15,0 25 0,0-24-1,25-1-15,-49 25 16,24-25 15,0 25-15,0 0-1,-24-25 1,-1 25-16,1 0 16,-26 0-1</inkml:trace>
  <inkml:trace contextRef="#ctx0" brushRef="#br0" timeOffset="244606.052">20167 3646 0,'-25'0'31,"0"0"0,-25 0-15,26 0 0,-26 0-1,0 0-15,-24 0 16,24 0 0,-24 0-1,-75 25 1,75-25-1,49 0 1,-25 25 0,1 25-16,24-50 15,0 24 1,-25 1 0,-24 25-1,74-25 1,-50-25-1,50 24 1,-24-24 0,-1 50-1,0-50 1,25 50 0,-50-50-1,26 49 1,-1-24-1,25 0-15,0 24 16,0-24 0,-25 0-1,25 25 1,0 49 0,0-50-1,0 26-15,0-26 16,0 1-1,0 0 1,0-1 0,0 1-1,0-1 1,25-24 0,24 50-16,-49-26 15,25-49 1,-25 25-1,25 50 1,0-51 0,-25 1-16,25 0 15,-1 0 1,1 0 15,0-25-15,-25 49-16,25-49 15,0 50 1,-1-25 0,-24-1-1,25-24 1,-25 25 0,50 0-1,-50 25 1,74-1-16,-74-24 15,25 0 1,0 24 0,0-24-1,-1 25 1,-24-25-16,50-1 16,-50 1-1,25 0 1,0 0-1,-1 0-15,1-25 16,-25 24 0,25 1-1,0 0 1,0 0 0,-25 0-1,24-25 32,-24 25-31,50-25-1,-25 0 1,0 24 0,0-24 15,24 0-31,26-24 31,-51 24-15,26-25-1,-25-25 1,49-49-16,-49 49 16,25 25-1,-26-24 1,1 49-1,-25-50-15,25 25 16,0-24 0,-25-1-1,25 1 1,24-125 0,-24 124-1,-25 26 1,0-26-1,0 0 1,0 1 0,0-125-1,0 75-15,0 49 16,0 1 0,0-1-1,0 25 16,0-49-15,0 24-16,-25-74 16,25 99-1,-25-24 1,25 24 0,-24 0-1,-1-24 1,-25 24 15,50 0-15,-25 25-16,25-25 15,-24 0 17,-1 1-17,0-1 1,25 0-1,0 0 1,-25 25 0,0-25-1,1 25-15,-1-49 16,0 24 0,0 0-1,0 25 1,1-25-1,-26 1 17,25-1-17,0 25 1,1-25 0,-1 0 15,-25 25-16,25 0 1,0 0 0,-24 0-1,-1 0 1,25 0 0,1 0-16,-26 0 15</inkml:trace>
  <inkml:trace contextRef="#ctx0" brushRef="#br0" timeOffset="255967.5147">16868 7739 0,'49'0'141,"-24"0"-126,124 0 1,-75 0-16,1 0 15,-1 0 1,0 0 0,50 0-1,-24 0 1,-1 0 0,50 0-16,-50 0 15,0 0 1,100 0-1,-100 0 1,-25 0 0,25 0-1,-24 0 1,-1 0 0,1 0-16,49 25 15,-50-25 1,1 25-1,24-25 1,124 24 0,-149-24-1,1 25-15,-1-25 16,25 0 0,25 25-1,-24-25 1,-26 0-16,1 0 15,-26 0 1,1 0 0,-25 0 46,24 0-31,-24 0-15,49 0 234,-49 0-234,74 0-1,-74 0 1,0 0 0,25 0-16,-1 0 15,1 0 1,-1 0-1,51 0-15,-26 0 16,25 0 0,-24 0-1,-1 0 1,-24 0-16,24 0 16,-49 0-1,25 0 1,24 0-1,-49 0 1,0 0 0,-50 0 156,-25 0-157,1 0-15,-51 0 16,-73 0-1,-1 0 1,-49 0 0,0 0-1,-25 0 1,49 0-16,1 0 16,49 0-1,0 0 1,50 0-1,24 0-15,26 0 16,-100 0 0,75 0-1,24 0 1,-24 0 0,-1 0-1,25 0 1,1 0-1,24 0-15,-99 0 16,50 0 0,-1 0-1,26 0 1,-1 0 0,0 0-1,-24 0 1,24 0-1,26 0 1,-26 0-16,0 0 16,-24 0-1,0-25 1,49 25 0,-50 0-1,51 0-15,-76 0 16,51 0-1,-1 0 1,0 0 0,26 0-1,-26 0 1,25 0 0,-24 0-1,24 0-15,0 0 16,-25 0-1,26 0 1,-1 0 0,-25 0-1,1 0-15,24 0 16,-25 0 15,25 0 0,1 0 1,-1 0-17,50 0 298,24 0-282,-24 0-15,0 0-1,49 0 1,-49 0 0,0 0-1,24 0 1,-24 0-1,0 0 1,25 0-16,-1 0 16,-24 0-1,0 0 1,24 0 0,-24 0 15,0 0-16,0 0 1,0 0 0,-1 0 77</inkml:trace>
  <inkml:trace contextRef="#ctx0" brushRef="#br0" timeOffset="264088.8207">9203 3696 0,'-50'-25'110,"1"0"-95,-1 25-15,0-25 16,-24 1-1,-50-1 1,50 25 0,-26-25-1,26 0-15,0 0 16,-1 25 0,26 0-1,-125-24 1,99 24-1,26 0 1,-26 0 0,26 0-1,-1 0 1,1 0-16,-100 0 16,99 0-1,-24 0 1,-1 0-1,1 0 1,0 0 0,-1 0-1,1 0-15,-50 0 16,74 0 0,0 0-1,1 24 1,-1 1-1,1-25 1,24 25-16,-25 0 16,1 0-1,-1-1 1,25-24 0,-24 50-1,24-25-15,0 0 16,25 0-1,-25-1 1,25 1 0,-25-25-1,1 25 1,24 0-16,0 0 31,-25-1-15,25 1-16,0 0 15,0 25 1,0-26-16,0 1 16,0 25-1,0-25 1,0 24 0,0-24 15,0 0 0,0 0-15,0-1-1,25 1 17,24 0-17,-24 0 1,49 0-1,-24-25 1,24 0 0,-24 24-16,24 1 15,26-25 1,-76 0 0,76 25 218,-51 0-218,1 0-16,0-1 15,-1-24 1,1 25-1,24-25 1,-24 25 0,24 0-16,1-25 15,-26 0 1,1 25 0,148-1-1,-148-24 1,-25 0-1,-1 25 1,26-25 0,0 0-1,-26 0 1,76 0-16,-75 0 16,24 0-1,1 0 1,-25 0-1,24 0 1,-24 0 0,49 0-16,-24 0 15,74 0 1,-74 0 0,-1 0-1,26 0 1,-51 0-1,51-25-15,-1 25 16,1-24 0,-26 24-1,-24 0 1,0 0 0,24 0-16,-24 0 15,0 0 1,25 0-1,99 0 17,-100 0-17,1 0-15,-1 0 16,-24 0 0,25 0-1,-25 0 1,-1-25-16,26 25 15,-50-25 1,50 25 0,-26-25-1,26 25 1,-50-25 0,25 1-1,0 24-15,24-25 16,-24-25-1,0 25 1,24 1 0,-49-1 15,0-25 16,0 1-32,0-51 1,0 76 0,0-1-1,0-25 1,-24 25 0,24 1-1,-50-26 1,25 50 15,0-25-15,1 25 15,24-25-15,-25 25-1,0-24 1,-25 24-1,1-25 1,24 0-16,0 25 16,-24-25-1,49 0 1,-50 25 0,25 0-1,0 0-15,-24-24 16,-1 24-1,1-25 1,24 25 0,0 0-1,-25-25 1,1 0 0,24 25-16,-25-25 15,1 0 1,24 25-1,0 0 1,-25 0-16,26 0 31,-26 0 1</inkml:trace>
  <inkml:trace contextRef="#ctx0" brushRef="#br0" timeOffset="267054.9925">20142 3770 0,'0'0'0,"-25"-24"15,-25-1-15,26 25 16,-26 0 0,0 0-1,1 0 1,-1 0-1,25 0 1,0 0-16,-49 0 16,49 0-1,-49 0 17,49 0-32,0 0 15,-24 0 1,24 0-1,0 0 1,25 25 0,-50-1-1,1 1 1,24 0 0,25 25-1,-50-26 1,26 26-1,-76 99-15,76-100 16,24-24 0,-25 25-1,0-25 1,25 24 0,0 1-1,0 24-15,0-24 16,-25 99-1,25-100 1,-25 1 0,25 24-1,0-24 1,0 0 0,0-1-16,0-24 15,0 25 1,0-26-1,0 26 1,0 24 0,0-49-1,25 0 1,-25 25 0,50 24-1,-50-49-15,0 0 16,25 24-1,-1-24 1,-24 0 0,25 0-1,25 24 1,-25-24 0,-1 0-16,1 0 15,0-25 1,0 24-1,0 1 1,-1 0 0,26 0-16,-25-25 15,0 25 1,49-1 0,-49-24-1,0 25 1,49-25-1,-24 0-15,-1 0 16,1 0 0,0 0-1,24 0-15,0-25 16,1-24 0,-26 24-1,1 0 1,-25 0-16,0 1 15,-25-1 1,49 0 0,-24 0-16,25-49 15,-1 49 1,-24 0 0,0 0-1,0 1-15,-1-1 16,1 0-1,25 25 1,-50-50-16,25 50 16,-25-24-1,24-1 1,-24 0 0,25-25-16,-25 26 15,0-26 1,0 0-1,0 26 1,0-26 0,0 0-16,0 1 15,0-1 1,0 0 0,0 26-1,0-26 1,-25 0-1,25-24-15,-99-50 16,25 25 0,49 49-1,-49-24 1,24 24 0,0-49-1,26 49-15,-1 26 16,-25-26-1,-24 0 17,49 50-17,-25-24 1,26 24-16,-26-25 16,-24 0-1,-1 0 1,-24 0-1,24 1-15,1-1 16,-25-25 0,49 25-1,1 25 1,24 0-16</inkml:trace>
  <inkml:trace contextRef="#ctx0" brushRef="#br0" timeOffset="273550.1098">16917 7764 0,'25'-25'141,"25"25"-125,-1-25-1,1 25 1,148-25 0,-74 25-1,-49-24 1,24 24-16,-25-25 15,1 25 1,24 0-16,-49 0 16,24 0-1,0 0 1,1 0 0,-26-25-1,26 25 1,-26 0-16,1 0 15,24 0 1,1 0 0,-26 0-1,26 0 1,98 0 0,-98 0-16,-1 0 15,1 0 1,-26 0-1,1 0 1,0 0 0,24 0-16,0-25 15,1 25 1,-1 0 0,1 0-1,-26-25-15,-24 25 16,0 0-1,0-24 1,-1 24 0,1 0 202,99 0-202,-49 0 0,-1 0-16,1 0 15,-1 24 1,25 1 0,0 0-16,25 0 31,0 0-31,-49-25 15,-1 0 1,-24 0 0,148 49-1,-123-49 1,-1 0 0,1 0-16,24 0 15,-50 0 1,1 0-1,0 0 1,-26 0 0,1 0-16,0 0 31</inkml:trace>
  <inkml:trace contextRef="#ctx0" brushRef="#br0" timeOffset="280120.3811">4812 17289 0,'25'0'485,"0"0"-454,0 0-31,0 0 16,24 0 15,-24 0-16,50 0 1,-51 0 0,26 0-1,-25 0 1,24 0 0,1 0-1,0 0 1,-1 0-1,-24 0-15,25 0 16,-26 0 0,26-25-1,-25 25 1,0 0-16,99-25 16,-75 25-1,-24 0 1,0 0 15,24 0-15,-24 0-1,0 0 1,49 0 0,-49 0-1,0 0 1,0 0-1,0 0 17,24 0-17,1 0 1,-25 0 15,0 0 63</inkml:trace>
  <inkml:trace contextRef="#ctx0" brushRef="#br0" timeOffset="287054.3346">6871 17115 0,'25'0'219,"0"0"-204,0 0 1,-1 0 0,51 0-1,-26 0 1,-24 0-1,25 0-15,-25 0 16,24 0 0,1 0-1,0 0 1,-1 0 0,1 0-16,24 0 15,25 0 1,-74 0-1,0 0 142,0 0-110,0 0-47,-1 0 15</inkml:trace>
  <inkml:trace contextRef="#ctx0" brushRef="#br0" timeOffset="328913.6737">4862 17264 0,'50'0'219,"-26"0"-204,51 0 1,-1 0-16,26 0 16,48 0-1,26 0 1,-25 0-1,24 0 1,1 0-16,-50 0 16,25 0-1,-25 0 1,149 0 0,-174 0-1,0 0-15,-24 0 16,24 0-1,-25 0 1,1 0 0,49 0-1,-75 0 1,1 0 0,0 0-1,-26 0 1,1 0-16,0 0 31,0 0 0</inkml:trace>
  <inkml:trace contextRef="#ctx0" brushRef="#br0" timeOffset="332379.6779">75 17686 0,'25'0'78,"173"0"-62,-74 0-16,25 0 15,49-25 1,1 0 0,470-24-1,-445-1 1,-26 50-1,25 0 1,25 0-16,-49 0 16,24 0-1,-24 0 1,-1 0 0,372-25-1,-445 25 1,-1 0-1,24-25 1,-48 25 0,-1 0-16,-50 0 15,26 0 1,123-25 15,-123 25-15,-51-24-1,1 24 1,25 0 0,-25 0-16,24-25 15,-24 25 1,25-25 265,-25 25-281,24 0 16,1 0-1,24-25 1,1 25 0,24 0-16,0 0 15,0 0 1,-24 0 0,-1 0-1,-24 0 1,74 0-16,-50 0 15,-24 0 1,-25 0 0,24 0-1,1 0 1,24 0 0,-24 0-1,-25 0-15,24 0 16,100 0-1,-99 0 1,24 0 0,-24 0-1,-1 0 1,1-25-16,-1 25 16,1-24-1,99-1 1,-124 0-1,0 25 1,-1 0 0,26 0-1,-25 0 1,0 0-16,-1 0 31,26 0-15,-25 0 15,0-25-15,-1 25-1,1 0 48,0 0-32,-25-25-15,-149 25 124,0 0-140,50 0 16,-75 0 0,100 0-1,-25 0 1,49 0-1,-74 0 1,75 0 0,-1 25-1,-24-25-15,24 0 16,0 0 0,26 0-1,-26 25 1,25-25-1,0 0-15,1 0 16,-26 0 0,25 0-1,-49 0 1,49 0 0,-50 25-1,51 0 1,-1-25-1,0 0 1,0 0 0,-74 0-1,25 0 1,-1 0 0,26 0-16,-1 0 15,0 0 1,1 0-1,24 0 1,-25 0 0,-24 0-1,49 0-15,0 24 16,-24-24 0,24 0 15,-49 0-31,49 0 15,-25 0 1,0 25 0,26-25-1,-26 0 17,25 0-1</inkml:trace>
  <inkml:trace contextRef="#ctx0" brushRef="#br0" timeOffset="337813.029">918 11038 0,'25'0'125,"99"0"-109,-74 0-1,24 0 1,-24 0-16,-1 25 16,-24-25 15,-50 0 141,0 0-172,1 0 15,-1 0 1,0 0 0,0 0-1,-24 0 1,24 0-1,0 0 1,0 0 0,0 0 15,1 0-15,-1 0 15,0 0-16,0 0 17,0 0-1,1 0 0,-1 0 16,0 49 187,25 1-218,0 0 0,0 24-16,0-24 15,0 24 1,0 1 0,-25-1-16,25 0 15,0-24 1,0 24-1,0 1 1,0-1 0,-25 25-1,25 1-15,0 24 16,0-50 0,0 1-1,0-26 1,0 100-1,-25-75 1,1 1-16,-1-50 16,25 49-1,-50-49 17,75 173 186,-25-148-202,25 24 0,0 26-1,-25-1 1,24 0-1,1 50-15,-25-50 16,25-25 0,0 125-1,0-150 1,-25 26 0,25-1-1,-25 1 1,0-26-1,24 125-15,-24-124 16,0-1 0,0 1-1,0-25 1,0-1 0,0 1 15,25-25 219,0 0-203,0 0-32,0 0 1,49-25 15,-49 1-15,24 24-1,26 0 1,-1-25 0,50 0-1,25 25-15,0-25 16,74-49 0,-148 74-1,-51 0 1,26 0-1,-25 0 1,0 0 0,-1 0 15</inkml:trace>
  <inkml:trace contextRef="#ctx0" brushRef="#br0" timeOffset="342988.4243">2158 14511 0,'25'-25'203,"0"25"-188,74-25 1,-49 25 0,-1 0-1,26 0 1,-1 0 0,1 0-1,123 0 1,-99 0-1,-24 0-15,24 0 16,0 0 0,248 0-1,-247 0 1,-1 0 0,-25 0-1,25 0-15,-24 0 16,24 0-1,0 0 1,-24 0 0,123 0-1,-123 0 1,-1 0 0,0 25-16,1 0 15,-26-25 1,26 0-1,74 0 1,-124 0 0,-1 0-1,76 0 204,48 0-203,1 0-1,25 0-15,49 0 16,25 0 0,-25 0-1,75 0 1,0 0-1,-1 25-15,26-25 16,471 24 0,-472 51-1,-24-50 1,-50 24 0,49-24-16,51 0 15,-76 24 1,26 1-1,-75 24 1,25-24-16,-49 0 16,-26-26-1,26 1 1,-50-25 0,0 0-1,-1 0-15,-48 0 16,-1 0-1,-50 0 1,-24 0 0,-25-49 218,0 24-218,50-25-1,-1 25 1,1-24-16,49-1 16,224-148-1,-249 99 1,50 49-1,0 0-15,-74 26 16,-25-1 0,-1 25-1,-24-25 48,0 0-32,0 0-31,0-24 16,0-26-1,0 1 1,0-25 0,0-25-1,-49-273 1,24 273-1,-25 0-15,1 24 16,24-73 0,-25-1-1,-24-49 1,-124-323 0,123 447-1,1 0 1,74 49-1,-25 25 1,25 1-16,-25-1 16,-25 0 249,1 0-249,-199-99 0,149 99-1,-1 1 1,26 24-1,-25-25 1,24 25 0,-49 0-1,-223 0-15,223 0 16,25 0 0,0-25-1,-50 25 1,74 0-1,-24-25 1,-50 0 0,-124 1-1,174-1-15,25 25 16,-1-25 0,1 0-1,-25 25 1,24 0-1,-49-25-15,0 25 16,-25-24 0,25 24-1,-74-25 1,148 25 0,-24 0 202,0 0-202,-50 0 0,-75 0-1,-619-50 1,446-24-16,-25-1 15,49-49 1,76 75 0,23-51-1,51 51-15,24-1 16,26 25 0,48 25-1,-24 0-15,0-24 16,0-1-1,0 0 1,50 25 0,-1 0-1,51 0 1,-1 0 0,0 0-1,-49 0 235,-1 0-234,-198 25-1,174-25 1,-25 0 0,-25 0-1,25 0 1,25 0-16,0 25 16,-25-25-1,49 0 1,-24 24-16,25-24 15,-1 25 1,1-25 0,24 0-1,-24 0-15,24 0 16,1 0 0,-26 0-1,26 0 1,-26 0-1,-49 50 1,75-50 0,-1 25-1,25-1 1,-49-24 0,-75 50-1,99-25 1,1 0-16,24-25 15,-25 24 1,1 1 0,-75 0-1,74-25 1,25 0-16,0 25 16,-24 0-1,-1-25 16,25 24-15,-24 1 15,-26 0-31,51-25 16,-1 25 0,0-25-1,0 0 1,0 0 15,1 0 0,-1 25-15,0-25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5:11:49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17116 9649 0,'74'0'329,"-49"0"-314,24 0 1,1 0-1,0 0 1,-1 0 0,1 0-16,-1 0 15,-24 0 1,25 0 0,24 0-1,-24 0-15,49 0 16,-74 0-1,25 0 1,24 25 0,0-25-1,-24 0-15,-25 25 16,24-25 0,1 0-1,0 0 1,-26 0-16,1 0 15,25 0 1,-25 0-16,-1 0 16,1 0-1,25 0 1,-1 0 0,1 0-16,0 0 15,-1 0 1,26 0-1,-1 0 1,-24 0-16,-1 0 16,1 0-1,-25 0 1,0 0-16,-1 0 16,1 0 30,0 0-46,248 0 313,-100 0-297,-73 0 15,-26 0-16,25 0-15,-49 0 16,24 0 0,-24 0-1,49 0 1,-49 0 0,-25 0-1,24 0 1,-24 0-1,25 0-15,-26 0 16,1 0 0,25 0 15,-1 0-31,-24 0 16,0 0-1,49 0 1,-49 0-1,0 0-15,0 0 16,0 0 0,-1 0-1,26 0 1,0 0 0,-1 0-16,1 0 15,-25-25 1,24 25-16,1 0 15,0 0 17,-26 0-17,1 0 1,0 0 0,0 0-1,0 0 1</inkml:trace>
  <inkml:trace contextRef="#ctx0" brushRef="#br0" timeOffset="16361.1089">9873 5779 0,'24'0'172,"26"0"-156,-25 0-1,49 0 1,1 25-16,24 0 15,50 25-15,-25-25 16,99-1 0,-49 26-1,24-25 1,0-25 0,-24 25-16,0-1 15,-25-24-15,-1 0 16,1 0-1,0 0 1,-25 0 0,25 0-1,-25 0 1,124 0 0,-124 0-1,50 0 1,-50 0-1,0 0 1,0 0-16,-50 0 0,1 0 16,-51 0-1,26 0 1,24 0 0,-24 0-16,-25 0 15,74 0 235,50 0-219,0 25-31,24 0 16,51 25-16,-76-50 16,100 24-1,-49 1 1,-75-25 0,74 0-16,-49 0 15,25 0-15,-50 0 16,49 0-1,26-25 1,-1 1 0,-24-26-16,-25 25 15,-25 25 1,-50-25 0,125 1-1,-150-1 1,50 0-1,-49 0 1,124-49 0,-149 74-1,24-25 1,1 0 0,24 25-1,-24-25-15,24 25 16,-24-25-1,24 25 1,1-24 0,-26-1-1,26 25-15,-26 0 0,26 0 16,-51-25 0,26 25-1,0-25 1,-1 25-16,1 0 15,-25 0 1,-1 0 0,26 0-1,-25 0 1,0-25 15,-25 1 0,49 24 282,26 0-297,-26-25-16,-24 25 31,0 0-31,25 0 15,-26 0 48,-123-25 109,50 25-157,24 0 1,-25-25 0,25 25-1,25-25 1,-24 25 15,-1 0 16,0 0-31,0 0 15,0 0 31,174 0 110,-99 0-156,-1 0 0,1 0-16,-25 0 31,-25 25 16,25-25-16,-25 25 0,0 0 110,-25 24-126,-124 51 1,99-51 0,-24 51-1,49-76 1</inkml:trace>
  <inkml:trace contextRef="#ctx0" brushRef="#br0" timeOffset="18248.4621">9873 5879 0,'24'0'94,"1"0"-79,25 25 1,-25-1-1,49 1 1,-74 0 0,25-25-1,0 25 17,-25-50 139,-75 0-155,-24-74 0,74 49-1,-24 25 1,24 1 0,0-1-1,25 0-15,-25 25 63,50-25 62,0 25-110,24 0 1,26-25 0,24 25-1,-25 0 1,199 0-1,-173 0 1,-26 0 0,0 0-16,-49 0 15,0 0-15</inkml:trace>
  <inkml:trace contextRef="#ctx0" brushRef="#br0" timeOffset="22929.3878">16396 6226 0,'0'25'94,"0"0"-78,0 24-1,0 1 1,0 49-1,0-49 1,0-26 0,0 1-1,0 0 1,0 25 0,0-26-1,0 1 1,0 25-1,0-25-15,0 24 16,0 26 15,0-50-31,0 49 16,0-24 0,0 74 15,0-75-16,0 26-15,0-26 16,0 26-16,0 49 16,0-25-1,0 0 1,0-25-16,0 1 16,0 24-1,0-49 1,0-1-1,0 1 1,0 0 0,0-26-16,0 1 15,0 25-15,25-1 16,-25 1 0,0 24-1,0-24 1,0 49-1,0 0 189,0-24-189,25 24 1,-25-25-1,25-49 1,-25 25 0,24-25-1,-24 24 1,0-24 15,25 0 0,0-25 141,49-25-156,-49 25 0,0 0-1,-25-25 1,25 25-1,0 0 1,0-24 0,-1 24 15,1-25 16,0 25-16,0 0-15,-25-25 156,-25 25-157,0 0 16,0 0 32,-24 0 31,74 0 140,24 0-218,-24 0 15,0 0 63,-25 25 140,0 0-218,-25-1 15,25 1-15,0 0-1,-25 0 1,0-25 15,1 0 157,-1 0-157,25-50-16,0 25 17,0 1-17,0-1 48,0 0-32,0 0-15,0 0 124</inkml:trace>
  <inkml:trace contextRef="#ctx0" brushRef="#br0" timeOffset="28435.6573">16843 8558 0,'0'0'0,"0"24"172,25 1-156,-25 50-1,24-26 1,-24-24 0,0 0 15,0 0 0,0 24-31,0 1 31,0-25-15,0-1-16,0 26 31,0-25-15,0 74 0,0-49-1,0-25 1,0-1-16,0 26 15,25-25 32,-25 0-31,0-1 0,0 1-1,25-25 266,99 75-249,50-26-17,-100-24 1,-24 0 0,49 24-1,-50-49 1,1 25-1,-25-25 1,0 25-16,49-25 297,149 0-281,298 0-1,-372 0 1,25 0-1,-1 0 1,-73 0 0,-1 0-1,-25 0-15,1 0 16,-26 0 0,26 0-16,-26 0 15,1 0 1,24 0-1,-24 0 1,24 0-16,-24 0 16,-1 0-1,-24 0 1,25 0 0,24 0-1,1 0-15,24 0 16,0-25-1,-24 25-15,-1 0 16,-49-25 0,24 25 202,75 0-171,25 0-31,-99 0-16,24 0 16,1 0-1,98 0 1,-98 0-1,-26-24 1,1 24 0,-25 0-1,0-25 1,24 25 15,-24 0-15,0 0-1,0 0 1,-1 0 15,1 0-15,0 0 0,25 0-1,-26 0 1,1-25-1,0 25 32,-25-25 16,0-49-48,0 24 1,0 1 0,0-26-1,-25 26 1,25 24 0,-25-25-1,25 1-15,0 24 31,0 0-15,0 0 0,0-25-16,0 26 15,0-1 1,0 0-16,0 0 16,-24 0 15,24 1-16,0-1 1,0 0 15,0 0-15,-25 0 0,25 1 15,0-1-16,-25 0 1,25 0 0,-25 0-16,25 1 15,0-1 1,-25 25 0,25-25-1,-24 0 1,24 0-1,-25 1 1,0-1 0,25 0-1,-25 25 17,25-25-32,-25 25 46,1 0-30,-1-25-16,0 25 16,-49 0-1,24-24 1,0 24 0,-24 0-1,49 0-15,-24 0 16,-26 0-1,25 0-15,-24 0 16,0 0 0,-1 0-1,26 0 1,-26 0 0,1 0-1,24 0-15,-99 0 31,75 0-15,-25 0 0,24 0-16,-24 0 15,25 0-15,-26 0 16,-24 0 0,25 0-1,0 0 1,25 24-16,-1-24 15,26 0 1,24 0 0,-248 50 218,124-25-203,-297-25-15,272 0 0,0-25-1,-24 0 1,123 0-1,1 25 1,24 0 0,-24-24-16,0-1 15,-26 25 1,51 0 0,24 0-1,0 0 1,0 0-1,1 0 1,-1 0 47,0 0 30,0 0-77,25 25 0,-25-25-1,25 24 16,0 1-15,0 0 0,-24-25-1,24 25 1,0 0 46,0-1-15,0 1-31,-25-25 0,25 25 77,-25-25-77,0 25 109,25 0-125,-25-25 16,25 24 109,0 1-94,0 0 0,0 0 0,0 0-15,0-1 15,0 1-15,0 0-1,0 0 32</inkml:trace>
  <inkml:trace contextRef="#ctx0" brushRef="#br0" timeOffset="60297.1683">11286 7789 0,'25'0'140,"124"-25"-109,124 0 1,-124 25-17,24 0 1,26 0 0,-50 0-16,-25 0 15,49 0-15,-49 0 16,50 0-1,0 0 1,24 0 0,-24 0-1,123 0 1,-173 0 0,-24 0-1,-1 0-15,-25 0 16,1 0-16,-1 0 15,0 0 1,-24 0 0,-25 0-16,25-25 31,-1 25-15,1 0-16,24 0 15,1 0-15,-1 0 16,0 0-1,1 0 1,-1 0 0,-24 0-1,-1 0 1,-24 0-16,0 0 16,25 0-16,-26 0 31,1 0 16,-25-25-16,-25 25 203,-247 0-218,123 0 0,-25 0-1,-148 0 1,98-24-1,76 24 1,-1 0-16,25 0 16,25 0-16,24 0 15,1 0 1,-1 0 0,1 0-1,24 0-15,-24 0 16,-1 0 15,26 0-31,-50 0 16,24 0-16,1 24 15,-1-24 1,26 0 0,-26 25-1,26-25 1,-1 0-1,25 0 1,-24 0 0,24 0-1,-25 0-15,-24 0 16,24 0 0,1 0-1,-26 0 1,26 0-1,-26 0 1,26 0-16,-26 0 16,26 0-1,-1 0 1,0 25 0,1-25-16,-1 0 15,1 0 1,-1 0-1,0 0-15,26 0 16,-51 0 15,50 0-15,1 0 93,-26 0-93,25 0 15,0 0-15,50 0 187,74 0-187,-24 0-1,-1 0 1,1 0-1,-1 0 1,0 0 0,1 0-16,-1 0 15,1 0 1,-26 0 0,1 0-16,-1 0 31,75 0-31,-99 0 15,25 0 1,-25 0 0,49 0-1,-24 0-15,24 0 16,-24 0 0,24 0-1,1 0 1,24 0-1,0 0 1,75 0-16,-75 0 16,-25 0-1,-24 0 1,24 0 0,1 0-1,24 0-15,-25 0 16,26 0-1,-26 0 1,-24-25-16,-1 25 16,26 0-1,-26 0 1,1 0 0,-1 0-1,1 0 1,-25 0-1,0 0 1,-1 0 0,1 0 15,0 0 16,25 0-32,-26 0 17,1 0-17,0 0 32,25 0-31,-25 0-1,-1 0 17,-24-25 30,25 25-46</inkml:trace>
  <inkml:trace contextRef="#ctx0" brushRef="#br0" timeOffset="62179.3159">3671 7491 0,'0'0'0,"25"0"157,50 0-142,-1 0 1,25 0 0,-24 0-1,-1 0-15,-24 0 16,-25 0-1</inkml:trace>
  <inkml:trace contextRef="#ctx0" brushRef="#br0" timeOffset="63743.1588">13395 11063 0,'25'0'63,"-1"0"-48,51 0 1,-50 0-1,24 0 1,1 0 0,0 0-16,-1 0 15,26 0 1,-51 0 15,-24 25 47</inkml:trace>
  <inkml:trace contextRef="#ctx0" brushRef="#br0" timeOffset="67685.5029">11411 7838 0,'49'25'125,"1"-25"-109,-1 0-1,51 0 1,-51 0 0,50 0-1,-24 0-15,24 25 16,-49-25-1,98 0-15,-98 0 16,24 0 0,1 0-1,-1 0 1,26 0 0,73 0-1,-98 0 1,-1 0-1,75 0 1,-100 0 0,-24 0-1,0 0 1,0 0-16,0 0 250,24 0-234,100 0-1,-99 0 16,49-25-31,-25 25 16,50 0-16,-24 0 16,123 0 15,-99 0-15,-25 0-1,0 0-15,0 0 16,-24 0-16,24 0 15,-24 0 1,-1 0 0,-24 0-1,24 0 1,-49 0 0,24 0-1,26 0 1,-26 0-1,1 0 1,-25 0 0,0 0 46,-1 0-15,1 0-31,0 0 15,0 0-31,0 0 16,-1 0 62,1 0-63,0 0 32,-25-25 563</inkml:trace>
  <inkml:trace contextRef="#ctx0" brushRef="#br0" timeOffset="76634.0766">9203 3621 0,'-25'0'172,"0"0"-110,0 0-31,1 0-15,-1 0 0,0 0-1,0 0 1,0 0-1,1 0 1,-1 0 0,-25 0-1,25 0 1,1 0 0,-26-24-1,-24 24 1,-26 0-1,51 0 1,-26-25 0,26 25-1,-26 0 1,26 0 0,-50 0-1,49 0 1,-74 0-1,74 0 1,25 0 0,-24 0-1,24 0 1,-74 0 0,49 0-1,25 0 1,1 0-1,-26 0 1,25 0 0,0 0-1,1 25 1,-1-25-16,-50 0 16,51 0-1,-1 0 1,0 24-1,-25-24 1,1 25 0,-1-25-1,25 0 1,1 0 0,-1 0-16,0 0 15,0 0 1,-25 0-1,1 0-15,24 0 16,-25 25 0,1-25-1,-1 25 1,25-25 0,1 25-1,-26-25-15,25 25 16,0-1-16,1-24 15,-1 25 17,0-25-17,0 25 17,25 0-17,-25-25 1,25 25 31,-24-25-47,24 24 15,0 1 17,-25 0-17,25 0 16,-25 0-15,0-1 15,25 1-15,0 0 15,-25-25-15,25 25-16,0 0 31,0-1 0,0 1 1,0 0-1,0 0 0,0 0-15,0-1 62,0 1-31,25-25-32,0 0 17,-25 25-17,25-25 1,0 25 15,24 0 0,-24-25 1,0 0-17,0 0 1,-1 0-1,26 0 1,-25 0 15,24 0 1,-24 0-17,0 0 1,0 0-1,0 0 1,-1 0 15,1 0-15,0 0 0,0 0-1,24 0 16,-24 24-15,0-24 15,0 0-15,0 0 0,0 0-1,-1 0 16,-24 25-15,25-25 0,0 0-16,0 25 31,0-25 0,-1 0-15,1 0 15,0 25-15,0-25-1,24 0 1,-49 25 0,50-25-1,0 24 1,-1-24-1,-24 0 1,25 25 0,-1-25-1,1 0 1,-1 0-16,-24 25 16,0-25-16,0 0 265,124 0-234,-100 0-15,1 0 0,24 0-1,1 0 1,-1 0 0,1 25-16,-1-25 15,0 25 1,26-1-1,-26-24 1,-24 0 0,24 0-1,0 0-15,1 0 16,-1 0 0,1 0-1,-1 0 1,-24 0-1,49 0-15,-49 0 16,-1 0 0,-24 0-1,74 0 1,-49 0 0,24 0 15,-24-24-16,-1 24 1,26-25 0,-50 0-1,-1 25 1,26-25 0,-25 0-16,0 25 15,-1-24 1,-24-1-16,25 25 15,0-25 1,0 25 0,0-25-1,-1 0 17,1 1-17,-25-26-15,0 25 31,25 25-15,-25-25-16,0-24 47,0-26-31,-25 26-1,0-1 1,-24 1-16,-1-26 15,1 26 1,-26 24-16,1-50 16,24 51-1,-24 24 1,-1-25-16,1 25 16,0 0-1,-1 0 1,26 0-1,-1 0-15,-24-25 16,49 25 0,-50-25-1,26 25 1,-26 0 0,1-25-16,49 25 15,-25 0 1,1 0-16</inkml:trace>
  <inkml:trace contextRef="#ctx0" brushRef="#br0" timeOffset="79135.41">3622 7590 0,'25'0'78,"24"0"-63,-24 0 1,173 0 0,-123 0-1,-1 0-15,-24 0 16,-25 0 0,0 0-16,-1 0 15,1 0 16,0 0 1,0 0-1,0 0 0</inkml:trace>
  <inkml:trace contextRef="#ctx0" brushRef="#br0" timeOffset="85792.2152">13246 10939 0,'50'0'79,"24"0"-64,-24 0 1,49 25-1,-25-25-15,26 24 16,-26-24 0,-49 0-1,24 0-15,-24 0 32,0 0-17,0 0 1,-25 25-16,25-25 62</inkml:trace>
  <inkml:trace contextRef="#ctx0" brushRef="#br0" timeOffset="96983.0112">11336 7813 0,'-25'0'78,"0"-24"-62,-24-26-1,-1 25-15,25-49 16,-24-1 0,24 26-1,0 24-15,0-49 16,25 49 0,-24 25-1,24-50 1,0 1-16,-25-26 15,0 26 1,25-26-16,0 26 16,-25-1-1,25 0 1,0 26 0,0-26-16,0 25 15,0 0 1,0 0-1,0 1-15,0-26 16,0 0 15,0 26-31,0-1 16,25 0 0,-25 0-1,25 25-15,-25-25 16,25 25-1,-1-24 17,26 24-32,-25 0 15,49 0 1,-24 0 0,24 0-1,26 0 1,-26 0-1,0 0 1,1 0-16,-1 0 16,1 0-16,24 0 15,-25 0 1,1 0 0,-26 0-16,-24 0 15,49 0 204,1 0-203,-1 0-1,25 0 1,50 0-16,25 0 15,24 0-15,1 0 16,-26 0 0,-24 0-1,25 0 1,-25 0 0,24 0-1,-98 24 1,24-24-1,25 0 1,-74 0 0,24 0-1,-49 25-15,0-25 16,-1 0 0,26 0-1,-25 0-15,0 0 16,0 0-1,-1 0 1,1 0 0,0 0-1,0 0 1,0 0 0,99 0 187,124 0-156,-174 0-32,100 0 1,-100 0-1,-24 0 1,24 0 0,-49 0-1,0 0 1,-1 0 0,1 0-16,50 0 15,-50 0 1,-1 0-1,1 0 1,0 0 78,0 0-63,0 0 0,-1 0-15,1 25 0,0 0-1,0 0 1,-25-1-1,25-24 1,-25 25 0,0 0-1,24-25 1,-24 25 0,0 24-1,0 1 1,25-25-1,-25 49 1,0-49 0,0 25-1,0-25 1,0-1 0,0 51-1,0-50 1,0-1 31,0 1-32,0 0 17,0 0-17,-25-25 1,25 25 15,-24-1-15,24 1-16,0 0 15,-25 0 1,0-25 0,25 25-1,-50-1 1,50 1-1,-24-25 1,-1 25 0,0-25-1,0 0 1,0 25 15,1 0-15,-1-25 15,0 24-15,-25-24-1,1 25 1,24-25-16,0 0 16,-49 0-1,49 0 1,0 0-1,-25 25 1,-24-25 0,49 0-1,0 0 1,1 0 0</inkml:trace>
  <inkml:trace contextRef="#ctx0" brushRef="#br0" timeOffset="107043.4041">10096 4440 0,'74'0'344,"-49"0"-313,0 25-15,24 0 0,-24-25-1,0 0 1,-25 24-1,25-24 1,0 0 31,24 0 62,-49 25-77,25-25-17,0 0 1,-25 25-1,50 0 1,-26-25 0,-24 25-1,50-1 1,-50 1 0,50-25-1,-1 25 1,-24 0-16,0 0 15,0-1 1,24 26 0,-24-50-1,0 25 1,0 0 0,-1 0-1,1-1 1,25-24-16,-25 25 15,-1 0 1,26 0 0,-25-25-1,24 25 1,1-1 0,0-24-16,-1 25 15,26 0 1,-26 0-1,26-25 1,-26 25 0,26-1-1,-26-24 1,-24 0 0,25 0 202,24 50-202,224 24 0,-149-49-1,-50 25 1,25-1-16,-25-24 15,0 0 1,25 0 0,-49 0-1,-1 24-15,25-49 16,50 25 15,-99-25-15,-1 25-16,-24-25 15,25 25-15,-25-25 16,-1 0 0,1 0-1,0 0 1,-25 24 15,50-24 157,49 25-188,-74-25 15,24 25 1,26-25 0,49 25-1,-50-25 16,-24 25-15,-1-25-16,26 0 16,-26 0-16,1 0 15,24 24 1,-49-24 0,25 0-1,-1 0-15,1 0 16,0 0-1,24 0 1,-24 0-16,-1 0 16,1 0-1,49 0 1,-74 0 0,49 0-1,-24 0 1,-25 0-16,0 0 15,49 0 1,-49 0 0,0-24-16,24-1 15,-24 25 1,0 0 0,24-25-1,-24 25 1,0 0-1,0 0 1,-25-25 0,0 0-1,49 25 188,-24-24-187,50-1 0,-51 25-1,26 0 1,0-25 0,-1 25-1,1-25-15,-25 25 16,24-25-16,1 25 15,-25-24 1,0-1 0,24 25-1,-24-25 1,25 0-16,-1 25 16,-24 0-16,0-25 15,24 1 1,-24 24-1,0-25-15,0 25 16,0-25 0,-1 25-1,51-50 1,-26 50 0,-24-49-1,50 24-15,-51 25 16,1 0-1,0 0 1,0 0 0,0-25-16,24 25 15,-24 0 17,0 0 249,49-25-250,-49 25-15,-25-24 15,-25-1 235,1 0-251,-1 25 1,0 0 15,0 0 0,0 0 32,1 0-32,-1 0-31,0 0 31,0 0-15,0 0 0,50 0 140,0 0-141,0 0 1,0 0-16,-1 0 16,1 0-1,0 0 17,0 0-1,0 0 63,-1 0 109,1 25-156,-25 0 124,0-1-155,-25 1 0,1 0-1,-1 49 1,0-49 0,0 0-1,0-25 48,25 50-48,0-26 48,-24-24-32,-1 50-15</inkml:trace>
  <inkml:trace contextRef="#ctx0" brushRef="#br0" timeOffset="109656.0903">10269 4415 0,'0'25'94,"0"0"-78,0 0-1,0-1 1,25 1-16,0 0 16,-25 0-1,0 0 1,25-25-1,-25 24 1,0 1 0,0 0 46,25-25-46,-25 25-1,0 0 1,25-25 0,-25-25 249,-25-25-249,0 25 0,25 1-1,0-1 1,-25 0 31,25 0-16,0 0-15,0 1 15,0-1 156,25 25-171,0 0 0,0 0-1,-1 0 1,1 0-1,0 0 1,0 0 15,0 0-31,-1 0 32,1 0-17,0 0 1,0 0-16,0 0 31,-1 0-15,1 0-1</inkml:trace>
  <inkml:trace contextRef="#ctx0" brushRef="#br0" timeOffset="116551.5704">13172 5581 0,'-25'0'141,"0"0"-126,-49 0 1,24 0-1,0 25 1,-74-25 0,50 0-1,24 0 1,-24 0 0,24 0-1,-24 0 1,24 25-16,-24-25 15,24 0 1,1 24 0,-51 26-1,51-50 1,-1 25 0,25 0-1,-24-1 1,24 1-16,-25 0 15,-24 25-15,24-25 16,1-1 0,24 1-1,-49 25-15,49-25 16,0-1 0,-49 1-1,-1 50 1,26-51-1,24 1 1,-75 50 0,76-75-1,-26 49 1,25-49 0,0 50-1,1-25-15,-1-1 16,-25 1-1,25 25 1,25-25-16,-49-1 16,24 26 15,0-50-15,0 50-16,1-50 15,-1 49 16,0-24-31,25 0 16,-25 24-16,0-24 16,25 0-1,-24 0 1,24 0 0,-25 24-16,0-24 15,25 0 1,-25 25-1,25-26 1,0 26-16,-25 0 16,25 24-1,0-24-15,0-26 16,-24 1 0,24 0-1,0 25 1,0-26 15,0 26-15,0-25-1,24 0-15,-24-1 16,25-24 0,0 25-1,0 0 1,49-25 234,-24 0-235,-25-25 1,49 0 0,-49 25-1,0 0 1,-25-24 31,24 24-32,1 0 17,0 0 30,-25-25 219,-25 25-234,0 0-31,1 0 0,-1 0-1,0 0 141,0-25-156,0 25 16,25-25 0,75 25 234,-50 0-235,-1 0 1,1 0 0,0 0-1,-25 25 79,25-25 0,-25 25 46,0 0-108,-50-25-17,25 24 1,1 1-1,-1-25-15,25 25 16,-25-25-16</inkml:trace>
  <inkml:trace contextRef="#ctx0" brushRef="#br0" timeOffset="136309.9703">5482 9699 0,'50'0'109,"24"0"-78,1 0-15,24 0-16,0 0 16,0 0-16,75 0 15,-50 0 1,50 0-1,-50 0 1,24 0 0,-48 0-1,-1 0-15,0 0 16,174 0 0,-99 0-1,24-25 1,-99 25-1,-24 0 1,-1 0 0,0 0-1,1 0 1,99 0 0,-100 0-1,0 0 1,-24 0-16,24 0 15,-24 0 1,0 0 0,-1 0-1,1 0-15,-1 0 16,1 0 0,24 0-16,-24 0 15,0-25 1,-1 25-1,1 0 1,-25 0 0,24-25-1,1 25-15,-25 0 16,-1 0-16,1 0 16,0 0-1,0 0 1,0 0-1,0 0 1,-1 0 0,26 0-1,-25 0 1</inkml:trace>
  <inkml:trace contextRef="#ctx0" brushRef="#br0" timeOffset="137731.915">3895 9550 0,'49'0'78,"1"0"-62,-25 0-1,0 0 1,24 0 0,-24 0-1,0 0 110,0 0-94</inkml:trace>
  <inkml:trace contextRef="#ctx0" brushRef="#br0" timeOffset="139276.9082">7665 11038 0,'25'0'125,"0"0"-110,24 0 1,75-25-1,-74 25 1,-25 0 15</inkml:trace>
  <inkml:trace contextRef="#ctx0" brushRef="#br0" timeOffset="142199.3068">6673 5879 0,'-25'0'31,"50"0"156,24 0-171,26 0 0,123 0 15,-74 0-16,-24 0 1,-26 0-16,25 0 16,-24 0-16,-1 0 15,0 0 1,26 0 0,48 0-16,-48 0 15,-1 0 1,0 0-1,-24 0 1,73 0 0,-73 0-1,-1 0 1,-24 0 0,49 0-1,-25 0 1,1 0-16,-1 0 15,-24 0-15,-1 0 16,26 0 0,-50 0-1,-1 0-15,1 0 16,50 0 0,-26 0-1,1 0 1,-25 0-1,0 0 1,-1 0-16,1 0 94</inkml:trace>
  <inkml:trace contextRef="#ctx0" brushRef="#br0" timeOffset="158973.8281">4688 16867 0,'25'0'203,"0"0"-187,25 0 15,-1 0 0,-24 0-31,0 0 16,24 0 15,1 0-15,-25 0-1,25 0 1,-26 0 0,1 0-1,25 0 1,-25 0-1,-1 0 1,1 0 0,0 0-16,0 0 78,24 0-47,-24 0 0,0 0 32,0 0-32,0 0 0,-1 0 79</inkml:trace>
  <inkml:trace contextRef="#ctx0" brushRef="#br0" timeOffset="162989.9296">7541 16768 0,'25'0'266,"0"0"-219,-1 0-32,1 0 1,0 0 0,0 0-1,0 0 48,-1 0-16</inkml:trace>
  <inkml:trace contextRef="#ctx0" brushRef="#br0" timeOffset="167122.7152">8831 16272 0,'25'0'172,"24"0"-141,50 0-15,-74 0 0,25 0-1</inkml:trace>
  <inkml:trace contextRef="#ctx0" brushRef="#br0" timeOffset="168199.0224">8806 16446 0,'50'0'110,"-26"0"-95,1 0 1,25 0 0,-1 0-1,-24 0 1,0 0-1,0 0 1</inkml:trace>
  <inkml:trace contextRef="#ctx0" brushRef="#br0" timeOffset="172741.0944">9600 16197 0,'25'0'125,"-1"0"-109,26 0 0,0 0-1,-1 25 1,-49 0 0,25-25 15,-25 25-16,0 0 17,0 24-17,0-24 17,0 0-17,0 0-15,0 0 16,0-1 15,0 1-15,0 0-1,-25-25 17,25 25-17,-25-25 32,25-50 109,0 25-140,0 1 0,0-1-1,0-25 1,0 25-1,0 0 1,25 1 47,-25-1-48,25 25 1,0-25-1,0 25 17,-1 0-17,-24-25 1,25 25-16,25 0 31,-1-25-15,-24 25 15,0 0 32,-50 0 155,25 25-202,-25-25 0,1 25-1,-1-25 1,25 25 15,0 0 16,0-1-47,-25-24 47,25 25-32,0 0 32,0 0-15,0 0-17,0 0 1,0-1 15,0 1 0,25-25 47,0 0-31,-1 0-15,1 0 46,0 0 0,-25-25 0,0 1-62,0-1-1,0 0 1,25 0 15,-25 0 16,0 0-31,0 1 109,0-1-94,0 0 0,-25 25 94</inkml:trace>
  <inkml:trace contextRef="#ctx0" brushRef="#br0" timeOffset="176345.3204">10294 16222 0,'-25'0'141,"25"25"-110,0 0-16,-24-25 1,24 25-16,0-1 31,0 1 1,0 0-1,0 0 16,24-25 15,-24 25-46,25-25-1,0 0 64,0 0-48,0 0 0,0 0 47,-25-25 188,0 0-79,0 50 141,0 0-281,0 0-15,0-1 14,24 1-14,-24 0 46,25-25-47,0 0 94,0 0-109,0 0 46,-25-25-46,0 0-1,0 1 17,0-1-1,0 0-15,0 0-1,24 25-15,-24-25 16,0 0 46,0 1 1,0-1-32,0 0 47,0 0-31,-24 25-31,-1 0 77,0 0-14,50 0 186,0 0-234,-25 25-15,24-25 0</inkml:trace>
  <inkml:trace contextRef="#ctx0" brushRef="#br0" timeOffset="177350.0823">10766 16371 0,'24'0'171,"1"0"-155,0 0 0</inkml:trace>
  <inkml:trace contextRef="#ctx0" brushRef="#br0" timeOffset="178904.051">11014 16272 0,'0'-25'78,"0"0"-31,0 50 219,-25 0-251,25 0 1,0 24 15,0-24 0,0 0-15,0 0 0,0 0-1,0-1 16,0 1 16,0 0-31,25-25 15,-25 25-15,24-25 15,1 0 0,0 0 47</inkml:trace>
  <inkml:trace contextRef="#ctx0" brushRef="#br0" timeOffset="180298.245">11014 15949 0,'24'0'78,"-24"25"-47,0 0 16,-24-25 78,-1 0-94,0 0 32,0-50-47,25 26-1,0-1 16,25 25 48</inkml:trace>
  <inkml:trace contextRef="#ctx0" brushRef="#br0" timeOffset="183793.1799">11634 16272 0,'-25'0'47,"0"0"-47,-24 0 16,49 25-1,-25-25 1,0 24-16,25 1 47,-25 0-47,25 0 31,0 0-15,0 0 15,0-1 0,25 1-15,0-25-1,0 0 17,-25-25 46,24 25-63,-24-24 1,0-1 0,0 0-1,0 0 1,0 0-1,0 0 48,0 1-32,0-1-15,50 25 203,-25 0-204,0 0 1,-1 0-1,26 0 1,-50-25 0,25 25-1,-25-25 32,0-24-31,0 24-1,0 0 1,0 0 0,0 0-1,0 1 1,0-1 0,0 0-1,0 0 32,-25 25-47,0 0 63,0 0-32,1 0 0,24 25 32,0 0-48,0 24 1,0 1-1,0 0 1,0 24-16,0-24 16,0 24-1,0-24 1,0-25 0,0 49-1,24-49 1,1 24-1,-25-24 1,0 0-16,0 0 16,0 0-1,0-1 1,0 26 0,0-25 15,0 0 16,-25-25 46,1 0-61,-1 0 30,25-25-46,0 0 31,0 0-16,0 0-15,0 1 15,0-1-31,0 0 15,25 0 1,-1 0 0,1 25-1,-25-24 1,25 24 31,0-50 312,0 25-328,-25 0 16,24 25-47</inkml:trace>
  <inkml:trace contextRef="#ctx0" brushRef="#br0" timeOffset="186635.0558">12130 16470 0,'0'25'47,"0"-99"125,25 24-172,-25 25 31,24-24-15,-24 24-1,0 0-15,0 0 32,0-24 15,0-1-32,0 25 1,0 0-16,0 1 15,0-1 17,0 0 15,25 25 124,0 0-108,-25 25-47,50 49-16,-50 1 15,24-26 1,1-24-1,0 25 1,-25-26-16,0 1 16,0 0-1,25-25 1,-25 25 0,0 0-1,0 0 1,25-1-1,-25 1 17,0 0-1,24-25-31,-24-25 187,0-24-171,-24 24 15,24 0 16,0 0-16,-25 0-15,-25 0 78,25 25-79,1 0 1,-1 0 31,0 0-16,0 0 0,0 0 32,50 0 78,0 0-110,0 0 16,0 0-32,-1 0 32</inkml:trace>
  <inkml:trace contextRef="#ctx0" brushRef="#br0" timeOffset="188467.7053">9575 15825 0,'0'25'63,"0"0"-48,-50 25 16,50-1-15,-49-24 0,24 49-1,0-24-15,0 0 16,1-1 0,-1 1-16,0 49 15,0-49 1,25-1-1,0 1 1,0 0 0,0-1-16,0 26 15,0-26 1,0 26 0,0-26-1,50 1-15,-25-1 16,24 1-16,1 0 15,24-1 1,-24-24 0,49 25-1,-25-50-15,-24 24 16,-25 1 0,-25 0-1</inkml:trace>
  <inkml:trace contextRef="#ctx0" brushRef="#br0" timeOffset="190110.8885">12328 15701 0,'0'0'0,"50"50"110,49 49-95,50 50 1,-50 0 0,-24-25-1,-1-25-15,0 0 16,-49-24-1,0-26 1,0 26 0,24 24-1,-49-74 1,0 24 0,0-24-1,0 25 1,-24-1-1,-1-24 1,-25 50 0,50-51-16,-74 51 15,24-50 1,25-1 0,1 1-1,-1-25 1,0 0-1,0 0-15,25 25 16</inkml:trace>
  <inkml:trace contextRef="#ctx0" brushRef="#br0" timeOffset="192220.0196">13767 15825 0,'0'0'0,"0"25"141,-74 25-141,74-25 15,-75 24 1,75 1-1,-25-25 1,1-1 0,-1 1-1,25 0 1,-25 0 0,0 24-1,25-24 16,-25-25-15,25 25-16,0 0 16,0 0 15,-25-25-31,25 24 16,-24 1-1,24 0 1,0 25-1,0-25 1,0-1 0,0 26-1,0-25 1,0 0 0,0-1-1,0 1 1,0 0-1,0 0-15,24-25 16,1 25 0,-25-1-1,25-24 1,0 0 0,0 25-1,0-25 1,-1 25-1,1-25 1,0 0 140</inkml:trace>
  <inkml:trace contextRef="#ctx0" brushRef="#br0" timeOffset="194675.8121">13891 16297 0,'0'-25'31,"-25"25"48,0 0-64,1 0 1,-1 0-1,0 49 1,0-49 0,25 25-1,0 0 1,0 0-16,0 0 31,0 0-15,0-1-1,0 1-15,0 0 32,25 0-17,0-25 1,0 0 15,-1 0-31,1 0 31,0 0-15,0 0 0,0 0-16,-1 0 31,1-25-15,0 25-1,-25-25 1,0 0-1,25 1 1,-25-1 15,0 0 1,0 0 14,0 50 220,-25 99-235,25-99-15,0 0 0,0-1 30,25-24 1,0 0-47,-1 0 32,1 0-17,0 0 1,0 0 46,0 0-15,-25-24 47,0-1-78,0 0-1,0 0 16,-25-24 16,0 24-31,0 0 0,0 25-1,25-25 1</inkml:trace>
  <inkml:trace contextRef="#ctx0" brushRef="#br0" timeOffset="196564.944">14313 16545 0,'0'-25'125,"24"-25"-125,1 26 15,-25-1 1,0 0 0,0 0-1,0 0 1,0 0 0,0-24-1,25 49 1,-25-25-1,0-25 1,0 26 0,0-26-1,0 25 1,0 0 0,0 1-16,0-1 31,0 0-16,-25 0 17,0 25 61,1 25-61,24 25-17,0-26 1,0 1 0,0 0-1,0 0-15,0 24 16,0-24 15,0 0-15,0 25-1,24-26 17,-24 1-17,25 0-15,0 25 31,-25-25-15,25-25-16,-25 24 31,25-24-15,-25 25 15,24 0 47</inkml:trace>
  <inkml:trace contextRef="#ctx0" brushRef="#br0" timeOffset="197569.2648">14586 16371 0,'24'0'109,"1"0"-93,0 0-1,0 0 32</inkml:trace>
  <inkml:trace contextRef="#ctx0" brushRef="#br0" timeOffset="199895.2166">14908 16346 0,'25'0'219,"-25"-25"-172,25 25 281,-25 25-265,0 0-48,0 0 17,0 0-17,0 0-15,0-1 16,0 1-1,0 0 17,0 25 30,0-26-46,0 1 46,-25-25-46,25 25 0,0 0-1,-25-25 1,0 0 31,25 25-32,-25-25 1,1 0 31,-1 0 47,25-25 31,0-25-110,0 25 16,25 1 1,-1 24-17,1-25 1,0 25 0,0 0-1,0 0 1,-1 0-1,1-25 1,25 25-16,-25 0 16,-1 0-1,1-25-15</inkml:trace>
  <inkml:trace contextRef="#ctx0" brushRef="#br0" timeOffset="201141.3088">14958 16148 0,'0'-25'437,"0"0"-374</inkml:trace>
  <inkml:trace contextRef="#ctx0" brushRef="#br0" timeOffset="204371.951">15553 16321 0,'-25'0'93,"0"25"-61,0 0-17,1-25 1,24 25-1,-25-25 1,25 25 0,0 0-16,0-1 31,0 1-15,49-25 15,-24 0-16,25 0 1,-25 0 31,-1 0 15,1-25-30,-25 1-17,0-1 1,0 0 0,0 0 93,-25 0-78,1 25 0,-1 0-15,25-25 0,-25 25 15,75 0 78,-1 0-93,-24 0 0,0 0-1,25 0 16,-50-24-15,0-1 47,0 0-48,0 0 16,0 0 1,0 1-17,0-1 17,0 0-17,0 0 32,-25 25-31,0 0 62,25 50 0,0-25-47,0-1-15,0 1-1,0 0-15,0 25 16,0-26 15,25 26-15,-25-25 0,0 25-1,49-26 1,-49 26-1,0-25 1,0 0 0,0-1-1,0 1 1,0 0 0,0 0 15,0 0-31,0-1 47,0 1 15,-24-25 1,-1 0-16,25-25-32,0 1 1,0-1-1,0 0 1,0 0 31,0 0-31,0 1-1,0-1 16,0 0 1,49 0-17,-49 0 1,25 25 0,0 0-1,0-24 1,-25-1-1,25 25 1</inkml:trace>
  <inkml:trace contextRef="#ctx0" brushRef="#br0" timeOffset="207378.1035">16272 16173 0,'0'49'62,"0"-24"-46,0 0 0,0 0-1,0-1-15,0 1 47,0 25-31,0-25-1,0 0 32,0-1-31,0 1 15,0 0 0,0-50 94,0-24-109,0 24 0,0 0-1,0 0-15,-25 0 31,25 0-15,0 1 0,0-1 15,0 0-15,0 0 46,0 0-46,0 1 31,25 24-32,0 0 16,-25-25-31,25 25 16,0 0 15,-1 0 1,1 0-1,0 0 0,0 0-15,-25 25 93,0-1-93,0 1-1,0 0 1,0 0 0,0 0-1,-25-25 1,0 24-1,0-24 17,1 25-1,-1-25 0,50 0 235,-1 0-251,1 0 17,0 0-17,0 25 1,-25 0 31,25-25-16,-25 25 0,0 0 1,0-1-17,0 1 1,0 0 46,0 0-15,0 0 0,-25-25-31,-25 0-1,25 0 1,1 0 0,-1 0 30,0 0 1,0 0-31</inkml:trace>
  <inkml:trace contextRef="#ctx0" brushRef="#br0" timeOffset="208915.102">16421 15850 0,'50'25'94,"-26"0"-78,1 0-1,0-1 1,0 1-1,0 25 1,-1-1 0,1-24-1,0 25-15,0-1 0,-25-24 16,25 0 0,-25 0-1,0 0 16,0-1-31,0 1 16,0 75 0,0-76-1,0 26 1,0-25 0,0 0-1,0-1-15,-25 1 16,-25 25-1,25-25 1,-24 24 0,-1-24-1,25 0 1,25 0 15,-24-25 0,24 24-31,-25-24 32,0 0-1</inkml:trace>
  <inkml:trace contextRef="#ctx0" brushRef="#br0" timeOffset="210510.0978">13519 16718 0,'0'25'79,"25"-25"-79,-25 25 15,25 0 1,-1-25-1,-24 25 1,25-25 0,0 0-1,-25 24 1,25-24 0,-25 25-1,25-25 1,-25 25-16,24-25 15,1 25 1,0-25 0,-25 25-1,25-25 1</inkml:trace>
  <inkml:trace contextRef="#ctx0" brushRef="#br0" timeOffset="323268.7203">5755 17016 0,'25'0'141,"49"-25"-126,-49 25 1,25-25 15,-26 25-31,1 0 16,-25-24-1,25 24 1,0-25 31,0 25-16,-1 0 0</inkml:trace>
  <inkml:trace contextRef="#ctx0" brushRef="#br0" timeOffset="327290.378">6003 16942 0,'0'24'203,"0"26"-156,0-25-32,25 0 1,0-25 281,-1 0-266,1 0 0,25 0 0,0 0-15,-26 0-16,1 0 16,0 0-1,0 0 17,24 0-17,-24 0 16,25 0-15,-25 0 15,-1 0-15,26 0 0,0-25-1,-26 25 1,1 0-1,0 0 1,74-25 0,-74 25-1,25 0-15,-1 0 16,1-25 0,-1 25-1,-24 0 1,-25-25-1,25 25 1,0 0-16,0 0 47,-25-24-16,24 24 47,-24-25-46,25 25-17,0-25 1,0 25 15,0 0-15,0-25-1,-1 25 17,1-25 61,-25 1-15,0-1-62,25 25 0,-25-25-1,0 0 48,0 0-48,0 1 64,0-1-17,0 0-46,0 0 31,-25 25 281,0 0-281,25 25-32,-24-25 16,-1 0 1,25 25-17,-25-25 1,75 0 343,-26 0-327,1 0 14,0 0-30,0 0 0,0-25 62,-1 25-63,1 0 1,0 0 203</inkml:trace>
  <inkml:trace contextRef="#ctx0" brushRef="#br0" timeOffset="486754.8874">7268 12998 0,'-25'24'1015,"25"1"-983,-24 0-17,24 0 1,-25-25-1,25 25 1,0-1 0,0 1 15,0 0-15,0 0 15,0 0-31,0 0 31,0-1-15,0 1 15,0 0-15,25 0-1,-25 0 1,24-25-1,1 0 17,0 0-17,0 0 17,0 0-32,-25 24 15,24-24 1,1 0-1,0 0 17,49 0-17</inkml:trace>
  <inkml:trace contextRef="#ctx0" brushRef="#br0" timeOffset="488741.8614">7318 12750 0,'25'0'78,"-1"0"-62,1 0 15,-25 24 1,0 1-1,0 0-16,-25-25 95,1 0-95,-1 0 1,0 0 31,25-25 47,0 0-47,0 1-32,0-1 95</inkml:trace>
  <inkml:trace contextRef="#ctx0" brushRef="#br0" timeOffset="492893.2413">11237 13345 0,'0'-25'156,"0"-24"-141,0-1 1,25 0 0,-1 25-1,-24 1-15,0-1 16,0 0-16,25 25 16,-25-25-1,0 0 1,25 25 31,-25-24-47,0-1 15,25 25 1,0 25 312,0 24-297,-25 26-31,49 24 16,-49-49 0,0-26-1,0 26 1,0-25-1,0 0-15,0 24 16,0-24 0,0 0 15,0 0-15,0-1-1,0 1 32,0 0-16,0 0 1,0 0-17,-25-1 16,1-24-15,-1 25 15,0-25-31,0 0 32,0 0-17,0 0 1,1 0 31,-1 0-32,0 0 1,25-25 31,0 1-16,0-26-15,0 25-1,50 0-15,-50 1 16,24-1 0,1 0-1,0 25-15,0-25 16,0 25-1,24 0 1,1-25-16,-25 1 16,0 24-1,-1 0 1,1 0 0,0 0-1,0 0 16</inkml:trace>
  <inkml:trace contextRef="#ctx0" brushRef="#br0" timeOffset="494233.8083">11386 12576 0,'0'-25'15,"25"50"95,-25 0-95,0 0 17,0-1-1,-25-24 16,0 0 15,0-24-46,25-1-1,0 0 48,0 0-47,25 25 109</inkml:trace>
  <inkml:trace contextRef="#ctx0" brushRef="#br0" timeOffset="497748.6488">2109 13742 0,'0'-25'15,"0"0"48,0 0 77,-25 25-124,0 25 171,25 0-171,0 0 0,0 0-1,0-1 32,0 26-16,0-25-15,0 0 0,0-1-1,0 1 1,0 0 15,0 0 0,0 0-31,0-1 47,0 1-15,25 0 14,0-25-30,0 0 15,-1 0-15</inkml:trace>
  <inkml:trace contextRef="#ctx0" brushRef="#br0" timeOffset="499071.6442">2109 13320 0,'0'25'46,"0"0"-14,0 0-17,-25-25 95,0 0-95,0 0 1,25-25 62,0 0-47,0 0-15,50 25 140</inkml:trace>
  <inkml:trace contextRef="#ctx0" brushRef="#br0" timeOffset="510457.7528">3076 13965 0,'-25'0'15,"50"0"95,-25-25-95,50-49 1,-50 49 0,25 0 15,-1 0-16,-24 1 1,25 24 15,-25-25 63,25 50 94,-25-1-173,0 1 1,0 50-1,0-51 1,0 51 0,0-50 15,0-1-15,0 1 15,0 0-31,0 0 47,0 0-16,0-1 31,0 1-62,0 0 47,0 0 0,0 0-16,-25-25-15,25 24 0,-25-24-1,25 25 1,-24-25 15,-1 0 63,25-25 31,0 1-78,0-1-16,0 0-15,0-25 31,25 26-16,-1-1 0,1 0-15,-25 0-1,25 25 1,-25-25-16,25 25 16,0-24-1,-1-1 63,1 25-62,0-25 0</inkml:trace>
  <inkml:trace contextRef="#ctx0" brushRef="#br0" timeOffset="511915.641">3225 13568 0,'25'0'47,"-25"25"31,0 0-31,-25-25 31,0 0-31,25-25 31,0 0-63,0 0 17,25 25 93,0 0-110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5:10:01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13915 0,'-24'25'125,"24"0"-110,0 49 1,0 1-16,0 24 16,0 25-1,0-25 1,0 1 0,0 48-1,0-24 1,0 50-1,0-50-15,0 50 16,0-50 0,0-50-1,0 25 1,-50 273 0,25-198-16,25 0 15,0-75 1,0-25-1,0-24 1,0 0 15,0-26 1,0 26-1,0-25-31,75 49 250,-1-24-235,25-1 1,-24 1 0,24 0-16,0-1 15,25 1 1,-25-25 0,25 24-1,-49-24-15,-1 0 16,-24 0-1,24-25 1,100 0 0,-100 0-1,26 0 1,-1 0-16,0 0 16,0 0-1,-24 0 1,-26 0-1,1 0 1,-1 0 0,-24 0-1,25 0 220,49 0-235,0 24 15,75 1 1,49-25 0,25 25-16,-25 0 15,-24-25 1,49 0-1,0 0 1,0 0-16,-50 0 16,-24 25-1,25-1 1,-75 1-16,-25-25 16,-25 0-1,-49 0 1,99 0 249,-25 0-249,-24 0 0,49 0-1,49 0 1,26 0 0,24 0-1,50 0-15,49 0 16,546 50-1,-570-1 1,0-24 0,-1 0-1,1 0 1,-25-25 0,-25 0-16,124 0 15,-322 0 1,-26 0-1,-24 50 1,100-75 218,-26 0-218,50 0-16,-25 0 16,-24 25-1,222-99 1,-123 49 0,0 26-1,49-26 1,-49 0-1,-50 1 1,0-1-16,-50 25 16,0-24-1,26 24 1,-26-25 0,-49 26-1,-25-1 1,49 0 31,26-74-32,-50 74 1,0 0 0,-25-24 93,0-1-93,0 0-1,0-24-15,0 24 16,0 1-1,-25-125 1,25 124 0,0 1-1,0 24 17,0-25-1,0 1-31,-25-1 15,25 25 1,-25-24 0,25 24-1,0 0 1,0 0 0,-25-49 187,-24 24-188,24-24 1,-25 24 0,50 1-16,-49 24 15,49 0 1,-25 0-1,0 1 1,25-26 0,-74-25-1,74 51 1,-25-1-16,0 25 16,0-25 30,25 0-14,-49 25-32,49-25 15,-50 25 1,25 0 0,-24-24-1,24-1 1,-25 0-1,1 25 1,-1 0 0,-99-25-16,75 0 15,-26 25 1,26-24 0,-50-1-1,50 25 1,24-25-1,-24 0 1,-199-24 0,174 24-1,24 0-15,-24 25 16,24 0 0,1-25-1,0 0 1,24 1-1,0 24-15,-49 0 16,50 0 0,-1 0 234,-24 0-235,-1 0-15,-24 0 16,0-50 0,-75-24-1,25 24 1,-124-124-1,224 150 1,-26-1 0,51 0-1,-1 25 110,0 0-62,0 0-48,0-25 1,1 25-16,-1-25 31,0 25-15,0-25 0,-24 1-1,-26 24 1,-98-75-1,73 50 1,-49-24-16,25-1 16,0 25-1,0 1 1,-272-100 0,296 99-1,26 0 1,24 0-1,1 25 1,-1 0 0,0 0 218,-24 0-218,-25 25-16,-75 0 15,-223-25 17,149 0-17,25-50 1,49 1-16,26 24 15,-150-25 1,223 50 0,26 0-1,-1 0 1,-24 0 0,24 0-1,-74 0 1,75 0-1,-26 0 1,26-25-16,24 25 16,-25 0-1,25 0 1,-49-24 0,49 24-1,0 0 1,-24 0 15,24 0-15,-25 0-1,26 0-15,-26 0 16,-25 0 0,26 0-1,-1 0 1,-24 0-1,-50 0 1,49 0-16,26 0 31,-1 0-31,1 0 16,24 0 0,0 0-1,0 0 16,25-25-31,0 0 32,-173 75 140,-51-1-157,-24 26 1,50-26-1,-25 1 1,74-25-16,25-1 16,25-24-1,49 0 1,-25 25 0,-24-25-1,74 0-15,1 0 16,-1 0-1,-25 0 1,25 0 0,1 0-16,-1 0 15,0 0 1,0 0 0,0 0 15,1 0 16,-1 0-47,0 0 15,0-25 1,0 25-16,1 0 16,-26 0-1,0-24 1,26 24-1,-1 0 1,0 0 0,0 0-16,0 0 15,1 0 1,-1 0 0,0 0-1,0 0 32,0 0-47,1 0 47,-1 0-16,-25 0-15,25 0 31,0 0-32,1 0 1,-1 0 31,0 0 0,0 24 46</inkml:trace>
  <inkml:trace contextRef="#ctx0" brushRef="#br0" timeOffset="51822.5842">769 10666 0,'25'0'94,"25"0"-79,24 0 1,-24 0-16,49 0 15,-74 0 1,-50 0 125,-49 0-126,24 0 1,0 0 0,-49 0-1,49 0 1,1 0-16,24 0 15,-49 0 1,49 0 0,0 0-1,0 0 1,0 0 0,1 0-16,-1 0 15,25 25 16,-25-25 1,25 49 93,0 1-110,0 24-15,0 1 16,50 24 0,49 447-1,-50-348 1,1 50-1,0-49 1,-26-1 0,1-24-1,0 148 1,-25-173-16,0-75 16,0 1-1,0-50 16,0 24 173,0-24-189,0 25 1,0 24-16,0 25 15,0 75 1,0-25 0,0 421-1,0-371 1,0-26 0,0-49-1,0-24-15,0-1 16,-25-25-1,0 50 1,1-24 0,-1-1-1,0 174 1,25-199-16,0 0 16,0-24-1,0 0 1,-25-26-16,25 1 15,0 0 173,0 25-172,0 24-16,0 199 31,25-50-31,25 25 15,-26 25 1,26 0 0,0-99-16,-25-26 15,-1-24 1,-24-49 0,25-1-1,-25-24 1,0 24-16,0-24 15,0 24 1,0-49 0,0 0-1,0 0 188,0-1-140,25-24-47,49 0-1,1 0 1,49 0-1,25 0 1,396 0 0,-346 0-1,-75 0 1,-50 0-16,1 0 16,-51 0-1</inkml:trace>
  <inkml:trace contextRef="#ctx0" brushRef="#br0" timeOffset="649231.6364">6053 17066 0,'24'0'78,"51"0"-63,74 0 1,-50 0 0,0 0-16,25 0 15,0 0 1,-49 0 0,-26 0-1,-24 0 1,99 0-1,-74 0 1,-1 0 0,1 0-1,24 0-15,-24-25 16,0 25 0,-1 0-1,-24 0 1,49-25-16,-49 0 15,25 25 1,24 0 0,1-25-16,-26 25 15,1 0 1,-1 0 0,1 0-1,0 0-15,-26 0 16,26 0-1,24 0 1,-24 0 0,0 0-1,-25 0 17,-1 0-17,1 0 16,-74 0 157,-1 0-188,25 0 16,-49 0-1,-125 0 1,75 0-1,25 0 1,0 0-16,0 0 16,24 0-1,1 0 1,24 0 0,-24 0-16,24 25 15,0-25 1,-24 0-1,49 0 1,0 25 0,1-25-1,-26 0-15,25 0 16,0 0 0,-24 0-1,-26 0 1,26 0-16,24 0 15,0 0 1,0 0 0,1 0-16,-1 0 15,0 25 1,-25 0 0,26-25-1,-26 24-15,25-24 16,-24 25-1,24-25 1,0 0 0,-25 0 62,26 0-63,-1 0-15,0 0 32,0 0-17,0 0 63,75 0 157,49-25-235,25 1 15,25 24 1,0 0-16,-50 0 16,25 0-1,-50 0 1,-24 0 0,24 0-16,-24 0 15,49 0 1,1 24-1,-26-24 1,0 0-16,1 0 16,-1 0-1,-24 0 1,-1 0-16,1 0 16,0 0-1,-1 0 1,1 0-1,-25 0-15,24 0 16,-24 0 0,0 0-1,0 0 1,-1 0 15</inkml:trace>
  <inkml:trace contextRef="#ctx0" brushRef="#br0" timeOffset="676081.2718">5011 11733 0,'25'0'500,"0"0"-500,-1 0 15,1 0 1,0 0 0,0 0-1,0 0 17,-1 0-32,1 0 31,0 0 0,0 0 0,0 0-31,-1 0 32,1 0-17,0 0 16,0 0-15,0 0 0,-1 0-1,1-25 298,0 25-298,0 0-15,0 0 16,24 0 0,-49-25-1,25 25 1,25 0 15,-26 0-15,26 0-16,99 0 15,-100 0 1,1 0 0,0 0-1,-26 0 1,1 0 15,25 0-15,-25 0-1,0 0 1,-1 0 0,1 0 15,0 0-15,0 0-1,0 0 1,-1 0-1,1 0 1,50 0-16,-51 0 16,1 0-1,0 0 1,25 0-16,-26 0 16,1 0-1,25 25 1,-25-25-16,-1 0 15,1 0 1,0 0 15</inkml:trace>
  <inkml:trace contextRef="#ctx0" brushRef="#br0" timeOffset="692606.9117">5135 11807 0,'50'0'235,"-26"0"-204,1 0-16,0-25 17,0 25-17,0-25 1,74 25 0,-74 0-1,-1 0-15,1 0 16,0 0-1,0 0 1,0 0 0,-1 0-1,1 0 1,25-24-16,-1 24 16,-24 0-1,25 0 16,-25 0-15,-1 0-16,26 0 16,-25 0-1,0 0 1,-1 0 0,51-25-1,-50 25 1,24 0-1,-24 0-15,25 0 16,-25 0 0,24 0-1,-24 0 1,0 0 15,0 0-31,-1 0 31,1 0 1,0 0-1,0 0-15,0 0 15,-1 0 47,1 0-62,0 0-1</inkml:trace>
  <inkml:trace contextRef="#ctx0" brushRef="#br0" timeOffset="695719.9107">7615 13097 0,'25'0'250,"25"0"-234,-25 0-1,-1 0-15,1 0 16,0 0-1,0 0 1,0 0 0,-1 0 15,1 0-15,0 0-1,0 0 1,49 0-16,-49-25 15,0 25 1,0 0 0,-1 0-1,26 0-15,0 0 16,-1 0 0,1 0-1,0 0 1,24 0-16,-24 0 15,24 0 1,0 0 0,-24 0-1,0 0-15,-1 0 16,26 0 0,98 0-1,-123 0 1,-25 0-1,24 0 1,-24 0 0,49 0-1,-49 0-15,25 0 16,-25 0 0,49 0-1,-24 0 1,-1 0-1,75 0-15,-74 0 16,-25 0 0,24 0-1,1 0 1,0 0 0,49 0-1,-74 0 1,24 0-1,1 0-15,-1 0 16,1 25 0,0-25-1,-26 0 1,26 25 0,25-25-16,-51 0 15,1 0 1,25 0-1,-25 0 1,24 0 0,-24 24-1,0-24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26T05:22:41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2406 0,'-25'0'63,"25"25"-47,-25-25 15,0 0-31,25 25 31,-25-25 0,0 24 1,50-24 186,0 0-202,50 0 0,49 0-1,198-49 1,-223 24-1,-24 0-15,-26 25 16,-24 0 15,-75 0 157,26 0-173,-1 0 1,0 0 0,-49 0-1,-50 0-15,74 25 16,0 0 0,1 0-1,-26-25 1,26 24-1,-50 26 1,74-50 0,0 0-16,0 25 15,0 0 1,0-25 0,-24 24 15,24-24-16,0 0 1,0 25 15,25 25 266,0 0-281,0-1-16,0 1 15,0-1 1,0 1 0,-24 24-1,24 1 1,0 24 0,0 174-1,0-174 1,0-49-1,0-26-15,0 26 16,0 0 0,24-50 31,-24 25 218,0 24-249,0 1-16,0-1 15,0 51 1,0 48 0,0-24-1,0 75-15,0 446 16,0-372 0,0 24-1,0-49 1,0 25-1,0-74-15,0-1 16,0-49 0,0-75-1,0-24 204,0 24-203,25 75-1,0 74 1,25 869-16,-50-472 16,0-25-1,0 25 1,-50-49-16,-49-100 15,0-74 1,49-174 0,0-24-1,26-50-15,-1 24 16,25-98 0,0-26 234,0 100-250,0-50 15,0 75 1,0-1-1,25-24 1,-1-25-16,-24 50 16,0-50-1,25 0 1,-25-25 0,25 0-1,-25 1-15,0 48 16,0-48-1,0-1 1,0 25-16,0 50 16,0-75-1,0 0-15,0-25 16,0 1 0,0-26-1,0-24 1,0 25-16,0-25 15,0 24 1,0 26 0,-25-1-1,25 25 1,0 25 0,0-24-1,0 48 1,50 175-1,-1-100 1,1-124 0,74 1-1,-50-100 298,-24 0-298,198 0-15,-99 0 16,25 0 0,-50 0-1,0 0 1,0 0 0,-75 0-16,-24 0 15</inkml:trace>
  <inkml:trace contextRef="#ctx0" brushRef="#br0" timeOffset="5523.8012">5557 3497 0,'49'0'93,"1"0"-93,-1 0 16,100 0 0,-50 0-1,1 0 1,-26 0-16,50 0 15,-25 0 1,25 0 0,-24 0-1,24 25 1,0-25 0,-50 0-1,0 25-15,1-25 16,74 0-1,-75 0 1,-24 0 0,-25 0-1,24 0 1,1 0-16,-25 25 16,-1-25-1,26 0 1,-25 0-1,0 0 1,-1 0 0,1 0-1,25 0 1,-25 0 15,-1 0-15,1 0 31</inkml:trace>
  <inkml:trace contextRef="#ctx0" brushRef="#br0" timeOffset="8768.7392">9203 4738 0,'25'0'219,"-1"0"-219,51 0 15,-25 0 1,-1 0 0,1 0-1,-1 0 1,-24 0-16,25 0 16,-25 0-1,-1 0 1,1 0-1,0 0-15,0 0 16,24 0 0,150 0-1,-100 0 1,25 0 0,25 0-1,0 0 1,24 0-16,-24 0 15,-25 0 1,0 0 0,-49 0-16,-1 0 15,25 0 1,-24 0 0,-26 0-1,26 0-15,-26 0 16,51 0-1,-76 0 1,1 0 0,0 0-1,0 0 1,0 0-16,-1 0 16,1 0 202,25 0-202,-1 0-16,26 0 16,-1 0-1,1 0 1,-1 0-1,0 0 1,100 0-16,-124 0 16,-1 0-1,1 0 1,0 0 0,-1 0-1,-24 0 1,0 0-1,24 0-15,-24 0 32,0 0-17,0 24 1</inkml:trace>
  <inkml:trace contextRef="#ctx0" brushRef="#br0" timeOffset="18639.3672">6053 5333 0,'24'-25'78,"26"0"-62,25 25 0,-1 0-1,-49 0 1,0 0 46,-50 0 141,0 0-187,-49 0 0,24 0-1,25 0-15,0 0 16,0 0 0,1 0 46,-1 0-31,0 0-15,0 25 15,25 0 32,0 25-63,-25 24 15,25 0 1,0 150 0,0-125-1,0 25 1,0 0-1,0-50 1,0 125 0,0-125-1,0 25 1,0 25-16,0-24 16,0 24-1,0-25 1,0-49-1,0-1-15,0 1 16,0-1 0,0-24-1,0 25 1,0-25 31,0-1-16,0 1-15,0 25-1,0-25-15,0-1 16,0 1 46,0 25-46,0-1 0,0-24-1,0 0-15,0 0 16,0 0 0,0-1 280,25-24-249,-25 25-31,25-25 15,-25 25-15,25-25 15,0 0 0,-1 25-15,1 0 0,0-25-16,0 0 15,0 24 16,0-24-15,-1 0 0,26 25-1,-25-25 17,0 0-32,-1 0 31,1 0-31,0 0 15,0 0 1,0 0 0,-1 25-1,26-25 17,0 0-17,-26 0 1,1 0 31</inkml:trace>
  <inkml:trace contextRef="#ctx0" brushRef="#br0" timeOffset="25021.216">769 9252 0,'50'0'94,"49"-25"-78,0 25-1,75 0 1,24 0-16,75 0 16,75 0-1,172-24 1,225 24-1,73-50 1,-123-24 0,719 24-1,-993 50-15,-123 0 16,-50 0 0,-25-25-1,-74 25 1,0 0-16,-50-25 15,0 0 1,-24 1 0,-26-51-1,125 75 220,49 0-220,149 0 1,124 0 0,174 0-1,0 0-15,-199 0 16,100 0-1,1115 75 1,-1140-75 0,149 74-1,-199-49-15,74 49 16,-74-49 0,-149 0-1,1 0 1,-51 24-16,-73-24 15,-51-25 1,-49 0 0,0 0-1,-74 0 1,-25-25-16,0-49 16,272 24 187,1 1-188,99-51 1,1091-98 0,-1042 124-1,-148 49 1,-25-25-16,-75 25 15,-49-24 1,-99 49 0,-1-50-1,-24 25 1,0 25 0,-25-49 124,-25-26-124,-49-49-1,-50-49 1,-546-1092 0,397 645-16,50 49 15,49 75 1,75 198 0,25 50-1,24 75 1,1 73-16,24 1 15,-50 50 1,26 24 0,-125 0 218,-99-124-218,-297-124-1,-274-173 1,51-1 0,-100 125-16,198 99 15,-868 24 1,1266 199-1,98 0 1,50 0 0,50 50-1,0 24 1,74-24-16,25-25 16,-25-1 202,-24 1-202,-472 25-16,223-50 16,-123-25-1,-100-74 1,49-50-1,125 99-15,74 26 16,50-1 0,49 0-1,50 25 1,-24 0-16,48 0 16,-24 0-1,25 0 1,0 0-1,-75 50 1,149-50 218,-99 49-218,-74 26-16,-50-26 16,-75-24-1,1-25 1,-50 0 0,49 0-16,51-50 15,73 26 1,1-1-16,49 25 15,75-25 1,-1 25 0,1-25-1,49 25 1,-25 0 0,25 0-16,1 0 15,-1 0 1,0 0-1,-25 0 17,-24 0-17,-25 0 1,-50 0-16,0 0 16,-49 0-1,-50 0 1,49 25-1,-24-25-15,25 25 16,24-25 0,25 0-1,0 25 1,-24-1 0,24 1-16,50-25 15,-1 25 1,-24-25-1,-124 25 1,124 0 0,25-1-16,0 1 15,-50 0 1,-25 0 0,75-25-1,0 25-15,-25-1 16,74-24-1,1 0 1,24 0 0,0 0-16,25-24 15,0-51 1,-74 75 218,-1 0-218,-98 0 0,123 25-1,-24 0 1,24-25-1,-49 25-15,74-25 16,0 0 0,0 24-1,1-24 17,-1 25-17</inkml:trace>
  <inkml:trace contextRef="#ctx0" brushRef="#br0" timeOffset="33216.859">1414 16669 0,'75'0'78,"-26"0"-62,26 0-16,73 0 16,101 0-1,-26 0 1,1017-50 0,-744 25-1,75 1 1,49-26-1,0 25-15,0-24 16,-50 24 0,-73-50-1,-125 50 1,-149 1 0,25 24-16,-149 0 15,0 0 1,-49 0-1,0 0 1,148 0 234,100 0-234,173-25-1,1662 25 1,-1190 0-16,-50 0 16,-100 0-1,26 0 1,-224 0-1,-148 0 1,-100 0 0,323 74-1,-546-74-15,-75 0 16,26 0 0,-26 0-1,-49-25 16,124 25 235,1-24-250,693-100-1,-471 74 1,1 25 0,-51 25-1,26 0 1,-50 0-16,123 0 15,-296 0 1,-26 0 0,25-25-1,-49 25 1,24-24-16,-24 24 16,0 0 15,-26-25 469,51 25-485,-50-25 1,-1 25 0,26 0-1,148-174 1,-98 100 0,-51 0-1,1-1 1,24 26-16,-74 24 15,50-25 1,-25 1 0,-1-26-1,1-74 1,-25-744 0,0 224-1,-49-26-15,-75 25 16,99 199-1,-25 74 1,-24 99 0,49 75-16,25 25 15,-25 49 1,25 50 0,0 24-1,0 26 188,0-199-187,-49 74 0,-51-49-1,26-25 1,0 49-1,24 26 1,0 49 0,26 49-16,24 26 15,0-1 1,0-74 0,-25 50-1,25 24-15,-25 0 16,25 26-1,0-1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91AAF2-479B-4D60-A24F-FE08C357229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7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3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6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BAABA7-6D4A-4B64-819B-B7B5179E1BF6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B8BEF3-1DC8-4AED-8AF6-C781C6AE16B8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0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8E1C37-162C-443B-991F-E2340F8690B7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2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7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88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4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1B175-4CB5-46DD-AD2F-790010BBDC74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image" Target="../media/image5.wmf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5.x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Arrays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(Add Two Matrices) </a:t>
            </a:r>
            <a:r>
              <a:rPr lang="en-US" sz="3600" dirty="0" smtClean="0"/>
              <a:t>2/3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rowsB;i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(Add Two Matrices) </a:t>
            </a:r>
            <a:r>
              <a:rPr lang="en-US" sz="3600" dirty="0" smtClean="0"/>
              <a:t>3/3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("%10d ",C[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1440" y="955440"/>
              <a:ext cx="6938640" cy="1982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946080"/>
                <a:ext cx="695736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9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>
                <a:cs typeface="Times" panose="02020603050405020304" pitchFamily="18" charset="0"/>
              </a:rPr>
              <a:t>Multiply rows </a:t>
            </a:r>
            <a:r>
              <a:rPr lang="en-US" sz="3200" dirty="0" smtClean="0">
                <a:cs typeface="Times" panose="02020603050405020304" pitchFamily="18" charset="0"/>
              </a:rPr>
              <a:t>with </a:t>
            </a:r>
            <a:r>
              <a:rPr lang="en-US" sz="3200" dirty="0">
                <a:cs typeface="Times" panose="02020603050405020304" pitchFamily="18" charset="0"/>
              </a:rPr>
              <a:t>columns.</a:t>
            </a:r>
          </a:p>
          <a:p>
            <a:pPr marL="342900" indent="-342900"/>
            <a:r>
              <a:rPr lang="en-US" sz="3200" dirty="0">
                <a:cs typeface="Times" panose="02020603050405020304" pitchFamily="18" charset="0"/>
              </a:rPr>
              <a:t>You can only multiply if the number of columns in the 1</a:t>
            </a:r>
            <a:r>
              <a:rPr lang="en-US" sz="3200" baseline="30000" dirty="0">
                <a:cs typeface="Times" panose="02020603050405020304" pitchFamily="18" charset="0"/>
              </a:rPr>
              <a:t>st</a:t>
            </a:r>
            <a:r>
              <a:rPr lang="en-US" sz="3200" dirty="0">
                <a:cs typeface="Times" panose="02020603050405020304" pitchFamily="18" charset="0"/>
              </a:rPr>
              <a:t> matrix is equal to the number of rows in the 2</a:t>
            </a:r>
            <a:r>
              <a:rPr lang="en-US" sz="3200" baseline="30000" dirty="0">
                <a:cs typeface="Times" panose="02020603050405020304" pitchFamily="18" charset="0"/>
              </a:rPr>
              <a:t>nd</a:t>
            </a:r>
            <a:r>
              <a:rPr lang="en-US" sz="3200" dirty="0">
                <a:cs typeface="Times" panose="02020603050405020304" pitchFamily="18" charset="0"/>
              </a:rPr>
              <a:t> matrix.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(Multiply Two Matrices)</a:t>
            </a:r>
            <a:endParaRPr lang="en-US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/>
          </p:nvPr>
        </p:nvGraphicFramePr>
        <p:xfrm>
          <a:off x="2377437" y="2717236"/>
          <a:ext cx="4343400" cy="193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485900" imgH="660400" progId="">
                  <p:embed/>
                </p:oleObj>
              </mc:Choice>
              <mc:Fallback>
                <p:oleObj name="Equation" r:id="rId3" imgW="1485900" imgH="660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37" y="2717236"/>
                        <a:ext cx="4343400" cy="1930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0" y="5410200"/>
            <a:ext cx="6629400" cy="609600"/>
            <a:chOff x="0" y="3408"/>
            <a:chExt cx="4176" cy="384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3408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Dimensions: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3264" y="340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  3 x 2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1776" y="3427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2 x 3</a:t>
              </a:r>
            </a:p>
          </p:txBody>
        </p:sp>
      </p:grp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429000" y="4648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They must match.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819400" y="6248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dimensions of your answer.</a:t>
            </a:r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3581400" y="5029200"/>
            <a:ext cx="1981200" cy="381000"/>
            <a:chOff x="1872" y="3168"/>
            <a:chExt cx="2064" cy="240"/>
          </a:xfrm>
        </p:grpSpPr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187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1872" y="31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3936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2971800" y="5943600"/>
            <a:ext cx="3200400" cy="228600"/>
            <a:chOff x="2256" y="3696"/>
            <a:chExt cx="1248" cy="192"/>
          </a:xfrm>
        </p:grpSpPr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225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2256" y="388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350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3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67708" y="1270755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4026917" y="1468327"/>
            <a:ext cx="904939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70" y="3963568"/>
            <a:ext cx="428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for(k=0;k&lt;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A[0][k]*B[k][0];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C[0][0] = sum;</a:t>
            </a:r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63980" y="905825"/>
          <a:ext cx="24688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24100" y="1284804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289474" y="909712"/>
          <a:ext cx="32191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 rot="5400000">
            <a:off x="5070891" y="1464479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7000" y="1250280"/>
              <a:ext cx="7715520" cy="5117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40" y="1240920"/>
                <a:ext cx="7734240" cy="51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732240" y="1285920"/>
              <a:ext cx="7054920" cy="49294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880" y="1276560"/>
                <a:ext cx="707364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0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67708" y="1270755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4026917" y="1468327"/>
            <a:ext cx="904939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4694879" y="1371866"/>
            <a:ext cx="904939" cy="56438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5518786" y="1394286"/>
            <a:ext cx="904939" cy="51954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68" y="4166380"/>
            <a:ext cx="5348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for(j=0;j&lt;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sum =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for(k=0;k&lt;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A[0][k]*B[k][j];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C[0][j] = sum;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63980" y="905825"/>
          <a:ext cx="24688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24100" y="1284804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289474" y="909712"/>
          <a:ext cx="32191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 rot="5400000">
            <a:off x="5070891" y="1464479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5879253" y="1474488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6685319" y="1475217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67708" y="1270755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4026917" y="1468327"/>
            <a:ext cx="904939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4694879" y="1371866"/>
            <a:ext cx="904939" cy="56438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5518786" y="1394286"/>
            <a:ext cx="904939" cy="51954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67706" y="1673153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85858" y="2976466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65178" y="2988302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29258" y="2976465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29541" y="465494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91290" y="4654941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60415" y="466156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two-dimensional array consists of both rows and columns of elements. It is essentially a matrix.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declare a two-dimensional array, we merely use two sets of square brackets.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first contains the number of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second contains the number of columns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//Creates a 2D array with 3 rows and 4 columns</a:t>
            </a:r>
            <a:endParaRPr lang="en-US" sz="2000" b="1" dirty="0" smtClean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nums</a:t>
            </a:r>
            <a:r>
              <a:rPr lang="en-US" sz="1800" b="1" dirty="0" smtClean="0">
                <a:latin typeface="Courier New" panose="02070309020205020404" pitchFamily="49" charset="0"/>
              </a:rPr>
              <a:t>[3][4];</a:t>
            </a:r>
          </a:p>
        </p:txBody>
      </p:sp>
    </p:spTree>
    <p:extLst>
      <p:ext uri="{BB962C8B-B14F-4D97-AF65-F5344CB8AC3E}">
        <p14:creationId xmlns:p14="http://schemas.microsoft.com/office/powerpoint/2010/main" val="17746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2388" y="226138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2(3) + -1(5)	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45988" y="226138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2(-9) + -1(7)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003388" y="226138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2(2) + -1(-6)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888588" y="296146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3(3) + 4(5)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22188" y="294718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3(-9) + 4(7)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003388" y="294718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3(2) + 4(-6) 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1659988" y="2185180"/>
            <a:ext cx="6400800" cy="1524000"/>
            <a:chOff x="576" y="1536"/>
            <a:chExt cx="4032" cy="960"/>
          </a:xfrm>
        </p:grpSpPr>
        <p:grpSp>
          <p:nvGrpSpPr>
            <p:cNvPr id="8220" name="Group 28"/>
            <p:cNvGrpSpPr>
              <a:grpSpLocks/>
            </p:cNvGrpSpPr>
            <p:nvPr/>
          </p:nvGrpSpPr>
          <p:grpSpPr bwMode="auto">
            <a:xfrm>
              <a:off x="576" y="1536"/>
              <a:ext cx="336" cy="960"/>
              <a:chOff x="720" y="1536"/>
              <a:chExt cx="192" cy="672"/>
            </a:xfrm>
          </p:grpSpPr>
          <p:sp>
            <p:nvSpPr>
              <p:cNvPr id="8211" name="Line 19"/>
              <p:cNvSpPr>
                <a:spLocks noChangeShapeType="1"/>
              </p:cNvSpPr>
              <p:nvPr/>
            </p:nvSpPr>
            <p:spPr bwMode="auto">
              <a:xfrm flipH="1">
                <a:off x="720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2" name="Line 2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2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4320" y="1536"/>
              <a:ext cx="288" cy="912"/>
              <a:chOff x="4176" y="1488"/>
              <a:chExt cx="192" cy="768"/>
            </a:xfrm>
          </p:grpSpPr>
          <p:sp>
            <p:nvSpPr>
              <p:cNvPr id="8214" name="Line 22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23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24"/>
              <p:cNvSpPr>
                <a:spLocks noChangeShapeType="1"/>
              </p:cNvSpPr>
              <p:nvPr/>
            </p:nvSpPr>
            <p:spPr bwMode="auto">
              <a:xfrm flipH="1">
                <a:off x="4224" y="22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217" name="Object 25"/>
          <p:cNvGraphicFramePr>
            <a:graphicFrameLocks noChangeAspect="1"/>
          </p:cNvGraphicFramePr>
          <p:nvPr>
            <p:extLst/>
          </p:nvPr>
        </p:nvGraphicFramePr>
        <p:xfrm>
          <a:off x="5303520" y="4166380"/>
          <a:ext cx="2604868" cy="105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066800" imgH="431800" progId="">
                  <p:embed/>
                </p:oleObj>
              </mc:Choice>
              <mc:Fallback>
                <p:oleObj name="Equation" r:id="rId3" imgW="1066800" imgH="431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166380"/>
                        <a:ext cx="2604868" cy="105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8136988" y="2489980"/>
            <a:ext cx="810064" cy="2194562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72927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12787" y="729274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77940" y="5169355"/>
            <a:ext cx="56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2" y="1288526"/>
                <a:ext cx="4419601" cy="7184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690467" y="2261379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68" y="3856889"/>
            <a:ext cx="630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for(j=0;j&lt;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sum =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for(k=0;k&lt;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sum += A[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][k]*B[k][j];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C[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][j] = sum;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Oval 29"/>
          <p:cNvSpPr/>
          <p:nvPr/>
        </p:nvSpPr>
        <p:spPr>
          <a:xfrm>
            <a:off x="5429542" y="4112236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63980" y="905825"/>
          <a:ext cx="24688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24100" y="1284804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289474" y="909712"/>
          <a:ext cx="32191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 rot="5400000">
            <a:off x="5070891" y="1464479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69787" y="2273215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33867" y="2261378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1542" y="4104233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179213" y="4099334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5879253" y="1474488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6685319" y="1475217"/>
            <a:ext cx="810341" cy="345084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85858" y="2976466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65178" y="2988302"/>
            <a:ext cx="21031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29258" y="2976465"/>
            <a:ext cx="1950721" cy="519113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29541" y="465494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290" y="4654941"/>
            <a:ext cx="645356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60415" y="4661562"/>
            <a:ext cx="469510" cy="476719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324100" y="1650528"/>
            <a:ext cx="1478280" cy="371462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51920" y="3839760"/>
              <a:ext cx="6242400" cy="2813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560" y="3830400"/>
                <a:ext cx="6261120" cy="28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7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A[100][100], B[100][100], C[100][100];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j, 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matrix dimensions\n");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</a:t>
            </a:r>
            <a:r>
              <a:rPr lang="en-US" dirty="0" smtClean="0"/>
              <a:t>) 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("B[%d][%d]: 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 </a:t>
            </a:r>
            <a:r>
              <a:rPr lang="en-US" dirty="0" smtClean="0"/>
              <a:t>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for(k=0;k&lt;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columnsA;k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+=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][k]*B[k][j];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= sum;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("%10d ",C[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(Multiply Two Matrices) 3</a:t>
            </a:r>
            <a:r>
              <a:rPr lang="en-US" dirty="0" smtClean="0"/>
              <a:t>/3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6280" y="687600"/>
              <a:ext cx="7760160" cy="532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20" y="678240"/>
                <a:ext cx="7778880" cy="53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2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737" y="1381836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Assume that the two dimensional array called </a:t>
            </a:r>
            <a:r>
              <a:rPr lang="en-US" sz="28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nums</a:t>
            </a:r>
            <a:r>
              <a:rPr lang="en-US" sz="2800" dirty="0" smtClean="0"/>
              <a:t> is declared and looks like the following: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r>
              <a:rPr lang="en-US" sz="2800" dirty="0" smtClean="0"/>
              <a:t>To access the cell containing 6, we use </a:t>
            </a:r>
            <a:r>
              <a:rPr lang="en-US" sz="24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nums</a:t>
            </a:r>
            <a:r>
              <a:rPr lang="en-US" sz="24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[1][3]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 smtClean="0"/>
              <a:t>that is, row 1, column 3 of the array </a:t>
            </a:r>
            <a:r>
              <a:rPr lang="en-US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nums</a:t>
            </a:r>
            <a:r>
              <a:rPr lang="en-US" sz="2800" dirty="0" smtClean="0"/>
              <a:t>.</a:t>
            </a:r>
            <a:endParaRPr lang="en-US" sz="2800" b="1" dirty="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Indices in 2D Arrays</a:t>
            </a:r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34296"/>
              </p:ext>
            </p:extLst>
          </p:nvPr>
        </p:nvGraphicFramePr>
        <p:xfrm>
          <a:off x="1117741" y="2604826"/>
          <a:ext cx="6873591" cy="1898936"/>
        </p:xfrm>
        <a:graphic>
          <a:graphicData uri="http://schemas.openxmlformats.org/drawingml/2006/table">
            <a:tbl>
              <a:tblPr/>
              <a:tblGrid>
                <a:gridCol w="154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0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1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2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3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0</a:t>
                      </a: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1</a:t>
                      </a: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2</a:t>
                      </a:r>
                    </a:p>
                  </a:txBody>
                  <a:tcPr marL="200301" marR="2003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200301" marR="2003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Using 2D Arrays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Just like 1D arrays, once you have specified the index, you are just working with a single variable of the given data type.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Assignments and usage is still the same: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i="1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sumRow0 =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[0][0] +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[0][1] +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[0][2] + 		   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[0][3];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//assigns 72 to cell at row 2, column 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[2][3] = 72;</a:t>
            </a:r>
          </a:p>
        </p:txBody>
      </p:sp>
    </p:spTree>
    <p:extLst>
      <p:ext uri="{BB962C8B-B14F-4D97-AF65-F5344CB8AC3E}">
        <p14:creationId xmlns:p14="http://schemas.microsoft.com/office/powerpoint/2010/main" val="3716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Initializing 2D Arrays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can use additional braces to indicate when rows start and end, but you don’t have to do that.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[3][4] = {{8,16,9,52},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	  	   {3,15,27,6},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               {14,25,2,10}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		  };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[3][4] = {8,16,9,52,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	 	  3,15,27,6,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	 	  14,25,2,10};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Or (correct, but not as clear as the first two):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nums</a:t>
            </a:r>
            <a:r>
              <a:rPr lang="en-US" sz="2000" b="1" dirty="0" smtClean="0">
                <a:latin typeface="Courier New" panose="02070309020205020404" pitchFamily="49" charset="0"/>
              </a:rPr>
              <a:t>[3][4] = {8,16,9,52,3,15,27,6,14,25,2,10};</a:t>
            </a:r>
          </a:p>
        </p:txBody>
      </p:sp>
    </p:spTree>
    <p:extLst>
      <p:ext uri="{BB962C8B-B14F-4D97-AF65-F5344CB8AC3E}">
        <p14:creationId xmlns:p14="http://schemas.microsoft.com/office/powerpoint/2010/main" val="11988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More on 2D Arrays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Initialization of 2D arrays is done in </a:t>
            </a:r>
            <a:r>
              <a:rPr lang="en-US" sz="2800" b="1" i="1" dirty="0" smtClean="0"/>
              <a:t>row order</a:t>
            </a:r>
            <a:r>
              <a:rPr lang="en-US" sz="2800" dirty="0" smtClean="0"/>
              <a:t>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2D arrays work well with (for) loops like 1D arrays. However, to access all elements, typically you will need nested loops for 2D arrays. Can you see why?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879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 (Display Array Values)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A[3][4] = { {11, 12, 13, 14},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{21, 22, 23, 24},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{31, 32, 33, 34} };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 A:\n");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=0;i&lt;3;i++)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for(j=0;j&lt;4;j++)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("%10d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 (Array Values as User-input)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A[100][100],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j, rows, columns;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d",&amp;columns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columns;j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("A[%d][%d]: 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("Values in array A:\n");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for(j=0;j&lt;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columns;j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("%10d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 (Add Two Matrices) 1/3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A[100][100], B[100][100], C[100][100];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A: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rows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("Number of columns in B: 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matrix dimensions\n");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6400" y="2741400"/>
              <a:ext cx="6787080" cy="4027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040" y="2732040"/>
                <a:ext cx="6805800" cy="40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7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1647</Words>
  <Application>Microsoft Office PowerPoint</Application>
  <PresentationFormat>On-screen Show (4:3)</PresentationFormat>
  <Paragraphs>413</Paragraphs>
  <Slides>23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Gungsuh</vt:lpstr>
      <vt:lpstr>Impact</vt:lpstr>
      <vt:lpstr>Times</vt:lpstr>
      <vt:lpstr>Times New Roman</vt:lpstr>
      <vt:lpstr>Verdana</vt:lpstr>
      <vt:lpstr>Office Theme</vt:lpstr>
      <vt:lpstr>Equation</vt:lpstr>
      <vt:lpstr>Lecture 15 Arrays</vt:lpstr>
      <vt:lpstr>Two-dimensional Arrays</vt:lpstr>
      <vt:lpstr>Indices in 2D Arrays</vt:lpstr>
      <vt:lpstr>Using 2D Arrays</vt:lpstr>
      <vt:lpstr>Initializing 2D Arrays</vt:lpstr>
      <vt:lpstr>More on 2D Arrays</vt:lpstr>
      <vt:lpstr>Example (Display Array Values)</vt:lpstr>
      <vt:lpstr>Example (Array Values as User-input)</vt:lpstr>
      <vt:lpstr>Example (Add Two Matrices) 1/3</vt:lpstr>
      <vt:lpstr>Example (Add Two Matrices) 2/3</vt:lpstr>
      <vt:lpstr>Example (Add Two Matrices) 3/3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</vt:lpstr>
      <vt:lpstr>Example (Multiply Two Matrices) 1/3</vt:lpstr>
      <vt:lpstr>Example (Multiply Two Matrices) 2/3</vt:lpstr>
      <vt:lpstr>Example (Multiply Two Matrices)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97</cp:revision>
  <dcterms:created xsi:type="dcterms:W3CDTF">2014-09-11T18:03:18Z</dcterms:created>
  <dcterms:modified xsi:type="dcterms:W3CDTF">2021-04-26T05:23:42Z</dcterms:modified>
</cp:coreProperties>
</file>