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4" r:id="rId15"/>
    <p:sldId id="276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03T04:28:39.3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2679 10145 0,'-25'0'46,"1"0"-30,48 0 125,26 0-126,-25 0-15,24 0 16,26 0 0,-1 0-1,1 0 1,24 0-1,124 0 1,-124 0-16,-24 0 16,-1 0-1,25 0 1,25 0 0,-24 0-1,148-25 1,-149 1-1,-49 24-15,-1-25 16,1 25 0,-25 0-1,-1 0 1,1-50 0,50-24-1,-51 74 329,1 0-344,25 0 16,-1 0-1,-24 0 1,124 0-1,-99 24 1,24-24-16,25 25 16,-24-25-1,24 0 1,-25 0 0,-24 25-16,24-25 15,-24 0 1,0 0-1,-1 0-15,1 0 16,-1 0 0,26 0-16,-50 0 15,-1 0 1,1 0 0,25 0-1,-1 0 1,-24 0-16,0 0 15,0 0 1,0 0 0,-1 0-1,1 0 220,25 0-220,24 0-15,26 0 16,371 50 0,-347-50-1,99 0 1,-49 0-1,-1 0-15,26 0 16,-26 0 0,-49 0-1,0 0 1,1 0 0,-51 0-16,0 0 15,1 0 1,-26 0-1,-24 0-15,0 0 16,0 0 125,0 0 187,-1 0-313,1 0 1,50 0 0,-26 0-1,1 0 1,-1 0-16,1 25 16,-25-25-1,24 0 1,1 0-1,-25 0-15,0 0 16,49 0 0,-49 0-1,0 0 1,-1 0 0,1 0-1,0 0 16,0 0-15,0 0 0,24 0 15</inkml:trace>
  <inkml:trace contextRef="#ctx0" brushRef="#br0" timeOffset="36198.6052">5185 9996 0,'74'0'94,"25"0"-78,100-49-1,619-1 1,-595 0-1,25 26 1,-74-1-16,-50 25 16,-49 0-1,-1 0 1,-24 0 0,-1 0-1,1 0 1,-25 0-16,-1 0 15,1 0 1,50 0 0,-26 0-1,-24 0 17,0 0-17,0 0 1,-1 0-1,1 0 17,-25 25-17,50-25 1,24 0 0,-49 24-1,0-24 1,49 25-1,-24-25 1,99 50 0,-100-25-1,1-1-15,0-24 16,-26 0 0,26 25-1,-25-25 1,0 25-16,-1-25 15,1 0 17,25 0-17</inkml:trace>
  <inkml:trace contextRef="#ctx0" brushRef="#br0" timeOffset="38768.9884">4862 6747 0,'25'0'63,"0"0"-63,24 0 15,150 0 1,-125 0 0,75 0-1,-50 25 1,50-1 0,-50-24-1,25 0-15,-49 25 16,24-25-1,25 0 1,-50 0 0,1 0-16,-1 25 15,25-25 1,-24 0 0,24 0-1,-25 0 1,75 0-16,-74 0 15,24 0 1,-25 0 0,-24 0-1,24 0 1,-24 0-16,0 0 16,-1 0-1,1 0 1,-1 0-1,1 0 1,24 0-16,75 0 16,-74 0-1,-26 0 1,26 0 0,24 0-1,-50 0 1,-24 0-1,0 0 48,0 0-47,0 0-1,0 0 1,24 0-1,1 0 1,-1 0 0,51 0-1,-76 0 17,1 0-17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03T04:20:24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8930 11658 0,'50'-25'171,"-1"25"-155,-24 0 0,0 0-16,0 0 15,-1 0 1,26 0 0,-25 0-1,49 0 1,50 0-1,-74 0-15,24 0 16,-24 0 0,0 0-1,-1 0 1,26 0 0,-1 0-1,-24 0-15,98 0 16,-73 0-1,-26 0 17,51 0 733,-26 0-749,1 0 0,-1 0-1,0 0-15,1 0 16,-1 0-1,1 0 1,73 0 0,-73 0-1,-1 0 1,25 0 0,1 0-1,-1 0 1,0 0-1,149 25-15,-198-25 16,-25 0 0,-1 0-1,26 0 298,24 0-298,1 0 1,222 0-16,-98 0 16,49 0-1,-25 0 1,0 0 0,-49 0-1,-50 0-15,50 0 16,-1 0-1,100 0 1,-198 0 0,-26 0-1,26 0 1,24 0 0,-74 0-1,-1 0 1,1 0-1,25 0 1,-25 0-16,24 0 16,1 0-1,0 0 1,24 0 0,0 0-1,125 0-15,-125 0 16,1 0-1,-1 0 1,-24 0 0,24 0-16,0 0 15,-49 0 1,25 0 0,-25 0-1,-1 0 1,1 0-1,0 0 1,25 0 0,-25 0-1,24 0 17,1 0-32,-1 0 15,-24 0 1,25 0-1,-1 0 1,-24 0 15,0 0-31,0 0 16,0 0 0,24 0-16,1 0 15,-1 0 1,26 0-1,-26 0-15,26 0 16,-1 0 0,1 0-1,-26 0 1,1 0-16,24 0 16,-49 0-1,0 0 1,0 0-1,0 0 1,-1 0 0</inkml:trace>
  <inkml:trace contextRef="#ctx0" brushRef="#br0" timeOffset="3484.9571">1935 11534 0,'75'0'109,"-26"0"-93,1 0-1,-1 0 1,1 0-1,49 0 1,-74 0 0,25 0-16,-26 0 31,-48 0 125,-1 0-156,-25 0 16,1 0-1,24 25-15,-25-25 16,25 0 0,1 0-16,-1 0 15,0 0 17,0 0 14,0 0-14,1 0-17</inkml:trace>
  <inkml:trace contextRef="#ctx0" brushRef="#br0" timeOffset="8913.4817">4961 11708 0,'75'0'219,"-1"0"-204,25 0 1,1 0-16,48 0 16,26 0-1,0 0 1,-1 0-1,51 0-15,-51 0 16,224 25 0,-273-1-1,-25-24 1,0 25 0,1 0-1,-26-25 1,25 0-16,50 0 15,-74 0 1,49 25 0,-100-25-1,1 0-15,0 0 16,0 0 0,0 0-1,24 0 1,1 0-16,-1 0 15,-24 0 1,25 0 0,-1 0-16,26 0 15,-50 0 1,0 0 0,-1 0-1,-48 0 157,-1 0-172,0 0 16,-25 0-1,1 0 1,-1 0 0,25 0-1,-24 0-15,-1 0 16,-24 0-1,-1 0 1,-24 0 0,25 0-16,24 0 15,0 0 1,-24 0 0,24 0-1,-98 0 1,73 0-1,-24 0-15,24 0 16,-24 0 0,25 0-1,-1 0 1,1 0 0,-25 0-1,49 0-15,-24 0 16,-1 0-1,26 0 1,-100 0 0,99 0-1,1 0-15,-26 0 16,26 0 0,24 0-1,-25 0 1,25 0-16,-49 0 15,24 0 1,26 0 0,-26 0-1,25 0 1,-74 0 0,25 0-16,49-25 15,-25 0 1,1 25-1,-1 0 1,0-25 0,1 25-1,24 0 1,0 0-16,0 0 16,-74-24-1,74 24 1,-24 0-1,24 0 1,0 0 0,-25 0-1,26 0-15,-26 0 16,-74-25 0,74 25-1,1 0 1,24 0-1,75 0 126,-1 0-125,26 0-1,-1 0 1,0 0 0,26 0-16,-1 0 15,0 0 1,50 0-1,-25 0 1,74-25 0,298 25-16,-322 0 15,-25-25 1,-50 25 0,-24 0-1,-1 0 1,75 0-1,-50 0 1,-25 0 0,1 0-16,-26 0 15,26 0 1,-1 0 0,1 0-1,98 0 1,-98 0-1,-1 0 1,1 0 0,-26 0-1,26 0 1,49 0-16,-100 0 16,1 0-1,0 0 16,49 0 32,-49 25-47,0-25-1,0 0 1,-25 25 15,-25 0 125,-74-1-140,24-24 0,1 0-16,-25 25 15,24-25 1,1 0-1,0 0 1,-1 0 0,-24 0-16,25 0 15,-26 25 1,51-25 0,-1 0-1,0 0 1,-24 0-16,49 0 15,-124 0 1,75 0 0,0 25-1,24-25 1,-24 0 0,24 0-16,0 0 15,1 0 1,24 0-1,0 0-15,-24 0 16,-1 0 0,0 0-1,1 0 1,-51 25 0,76-25-1,-26 0 1,0 0-1,-49 0 1,50 0 0,24 0-1,-25 0-15,1 0 16,24 0 0,-25 0-1,25 0-15,-24 0 16,24 0-1,0 0 1,0 0-16,-24 24 16,24-24-1,0 0 1,0 0-16,1 0 16,-1 0-1,0 0 1,0 0 15,0 0-15,1 0-1,-1 0-15,0 0 16,0 0 140,0 0-140,1 0 15,-1 0-15,25-24 62,-25 24-78,75 0 203,-1 0-187,1 0-1,-25 0-15,24 0 16,1 0-1,-1 0 1,26 0-16,-26 0 16,1 0-1,0 0 1,24 0 0,0 0-16,-24 0 15,24 0 1,1 0-1,-1 0 1,25-25 0,-24 25-16,24-25 15,-49 25 1,223-25 0,-174 25-1,25 0-15,25-25 16,-75 25-1,25 0 1,-24 0 0,-1 0-1,-24 0 1,-25 0-16,24 0 16,-24 0-1,0 0 1,0 0 171,-1 0-140,1 0-31,0 0-1,0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03T04:21:46.8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4936 8508 0,'25'0'312,"50"0"-296,-50 0-1,24 0 1,1 0 0,-25 0-1,24 0 1,1 0-1,49 0 1,-49 0-16,-26 0 16,1 0-1,25 0 1,-25 0 0,-1 0-1,26 0-15,0 0 16,-1 0-1,1 0 1,-1 0 0,75-25-1,-99 25-15,25 0 16,-1 0 0,-24 0-1,25-25 1,0 25-1,-1-24 1,1 24 0,-25 0-1,99 0 1,-75 0-16,26 0 16,-26 0-1,1 0 1,-25 0 15,-1 0-15,1 0 296,25 0-296,-1 0-1,1 0 1,-25 0-16,49 0 16,-49 0-1,0 0 1,24 0 0,-24 0-16,0 0 15,25 0 1,-1 0-1,26 24 1,-26-24 0,51 0-16,-76 0 31,1 0 0,0 0-15,0 0 15,0 0 0,-1 0 1,1 0-32,0 0 15,25 0 16,-26 0-15,1 0-16,0 0 16,0 0 15,0 0 47,-1 0-78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03T04:23:07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2456 12154 0,'25'0'234,"0"0"-202,-1 0-17,26 0 32,-25 0-31,0 0-16,-1 0 15,1 0 1,0 0 0,0 0 15,0 0-16,-1 0 1,26 0 0,-25 0-1</inkml:trace>
  <inkml:trace contextRef="#ctx0" brushRef="#br0" timeOffset="4851.0022">2406 11559 0,'50'0'219,"0"0"-204,-26 0 1,1 0 0,0 0-1,0 0 16,-50 0 94,0 0-109,0 0 0,1 0-16,-26 0 15,25 0 17,0 0-1,1 25 63,-1 0-63,25-1-16,0 26 1,-25-25-16,25 49 16,0 25-1,0 100 1,0 24 0,0 50-16,0-50 15,0 50 1,0-74-1,0-26 1,0-49-16,0-25 16,0 1-1,0-26 1,0 25-16,0-24 16,0-1-1,0-24 1,0 74 265,0-25-265,0-25-1,0 1 1,0-26 0,25-24-1,-25 25-15,0-25 78,0-1 47,0 1-109,0 0 15,0 49 0,0-49-31,0 0 16,25-25 0,-25 25-1,0 0 48,0-1-32,0 1 16,0 0 0,0 0 0,0 24-32,0-24 1,24-25 93,-24 25-93,25-25 46,0 0-30,-25 25 93,25-25-110,24 0 1,-24 0 78,0 0-79,0 0-15,0 0 125,-1 0 438,1 0-501,0 0-46,0 0 15,24 0 79,-24 0-95,0 0 16,25 0 141,-26 0-140</inkml:trace>
  <inkml:trace contextRef="#ctx0" brushRef="#br0" timeOffset="8196.3752">4589 12750 0,'50'0'328,"-25"0"-313,24 0 1,-24 0 0,0 0-1,49 0-15,-24 0 16,-25 0-1,24-25 1,1 25 0,0 0-1,-1 0 1,1-25-16,-25 25 16,-1 0-1,1 0 16,0 0-15,0 0 0,0 0-16,-1 0 15,1 0 1,0 0 0,0 0-1,0 0 1,-1 0-1,1 0 1,0 0 0,25 0-1,-1 0-15,-24 0 16,0 0 0,24 0-1,1 0 1,-25 0-1,49 0-15,-49 0 16,25 0 0,-26 0-1,1 0 1,0 0 0,0 0-16,0 0 15,-1 0 1,1 0-1,0 0-15,0 0 16,0 0 0,0 0-1,24 0 1,-24 0 0,0 0-1,0 0-15,-1 0 16,1 0-1,0 0-15,0 0 16,0 0 0,24 0-1,50 0 1,-74 0 0,25 0-1,-25 0 1,24 0 15,-24 0-15,0 0-16,0 0 15,49 0 1,-49 0 0,24 0-1,-24 0 1,0 0-1,25 0 1,-26 25 0,1-25-16,0 0 15,0 0 1,25 0 0,-26 0 15</inkml:trace>
  <inkml:trace contextRef="#ctx0" brushRef="#br0" timeOffset="24275.1745">4540 12725 0,'49'0'109,"50"0"-93,-74 0 0,50 0-1,-1 0-15,-24 0 16,24 0 0,-24 0-1,-1 0 1,1 0-1,0 0-15,-1 0 16,-24 25 0,25-25-1,24 0 1,-24 0-16,-1 0 16,1 0-1,-1 0 1,1 0-1,0 0-15,-1 0 16,-24 0 0,25 0-1,-1 0 1,1 0-16,-1 24 16,-24-24-1,0 0 1,49 0-1,-49 0-15,75 0 16,-76 0 0,1 25-1,0-25 1,0 0 0,0 0-1,-1 0-15,1 0 16,25 0-1,-25 0 1,-1 0 0,76 0-1,-76 0 1,1 0 0,0 0-16,0 0 15,24 0 1,-24 0-1,0 0 1,0 0 0,0 0-16,-1 0 15,51 0 1,-50 0 0,-1 0-1,1 0 1,0 0-1,0 0 1,0 0 0,49 0-16,-49 0 31,0 0 78</inkml:trace>
  <inkml:trace contextRef="#ctx0" brushRef="#br0" timeOffset="27160.3611">4738 12774 0,'-50'0'531,"-24"0"-515,24 0-1,26 0 17,-1 0-1,0 0-15,0 0-1,-24 0 1,24 0 15,-25 0-31,25 0 16,1 0-1,-1 0 1,0 0 0,-25 0-1,26 0 1,-76 0-1,76 0 1,-1 0 0,-25 0-16,25 0 15,0-24 1,1 24 0,-1 0-1,-25 0 1,25 0-16,-24 0 15,-1 0 17,25 0-1,-24 0-15,24 0-1,-49 0 1,24 0-1,25 0 17,-24 0-1,24 0-15,0 0 15,0 0-16,0-25 32,1 25-31,-1 0 0,0 0 15</inkml:trace>
  <inkml:trace contextRef="#ctx0" brushRef="#br0" timeOffset="206083.6555">7566 14660 0,'49'49'141,"-24"-24"-141,25 25 15,-25-26 1,24 1 0,1 25-1,74 49 1,-75-74 0,26 24-1,-1-49 1,1 25-16,24 25 15,0-50 1,25 0 0,0 0-1,25-25-15,0-25 16,-25-24 0,322-224-1,-322 100 1,25-100-1,-74 50 1,-1-25 0,-49 1-16,-25-1 15,0 49 1,0-48 0,0 48-1,0 1 1,-25-25-16,-25 50 15,-24-100 1,0 224 0,49 24-1,-25 25 1,1-24 0,-26-1-16,26 0 15,-26 25 1,-49 1-1,50 24 1,-1 0-16,1 0 16,-1 0-1,-73 0 1,48 0 0,26 0-1,24 0 1,-24 0-1,0 0 1,-125 74 0,125-49-16,-1 0 15,26 0 1,-26-1 0,26 26-1,-26-50 1,1 50-16,24-26 15,1 26 1,-1-25 0,-24 24-1,24-24 1,-74 99 0,50-74-16,49-1 15,-25-49 1,-24 75-1,49-50 1,0 24 0,-25-24-1,26 0-15,24 0 16,-25-25 0,25 24-1,-25 26 95,0-25-95,0-25 16,25 25 1,0-50 155,0 0-171,0-25-1,0 26 32,0-1-15,0 0-17,0 0 16,0 0 1,0-24 15,0 24 62,0 75 125,0-26-234,0 1 16,0 0 0,0 25-1,0-26 1,0 1-1,0 25 17,0-25-17,0-1 1,0 1 46,50-25 48,0 0-79,-26-25-15,-24 1-1,25 24 1,0 0 0,-25-25-1,25 25 16,-25-25-15,25 25 15,-25-25 63,0 0-63,0 1-15,-25 24 0,-25-50-1,25 25-15,1 0 31,-1 25 63</inkml:trace>
  <inkml:trace contextRef="#ctx0" brushRef="#br0" timeOffset="224509.6922">3126 14635 0,'25'0'141,"272"-50"-141,-148 25 15,0 1 1,24-1 0,-24 25-1,25-25-15,-25 25 16,-25 0 0,-25 0-1,0 0 1,0 0-1,25 0 1,75-25 0,-125 25-16,-24-25 15,0 25 1,-1-24 0,26-26-1,-26 50 282,-24 0-281,25 25-1,-1-25 1,1 25 0,99 49-1,-75-74-15,0 0 16,-24 25-1,24-25 1,-24 0 0,-25 25-1,25-25 1,-1 24-16,-24-24 16,25 0-1,-26 0-15,26 0 16,0 0-1,-26 0 1,1 0 0,0 0-1,0 0-15,0 0 16,-1 0 31,1 0 140,0 0-187,25 0 16,24 25 0,-49-25-1,49 0 1,1 0-16,-1 0 15,25 0 1,-49 0 0,49 0-16,-49 0 15,-1 0 1,1 0 0,24 0-16,-49 0 15,0 0 1,25 0-1,-26 0 1,26 0 0,-25-25 15,0 25-15,-1 0-16,1 0 62,0 0 1,0 0-32</inkml:trace>
  <inkml:trace contextRef="#ctx0" brushRef="#br0" timeOffset="288664.6101">6301 9575 0,'0'24'47,"49"-24"109,1 0-140,0 0 0,-26 0-1,26 0-15,-25 0 16,0 0 0,24 0-1,1 0 1,-25 0-1,-1 0 17,1 0-17,0 0 1,-25-24 0,50 24-16,-26 0 31,26 0-31,-25 0 15,24 0 1,-24 0 15,25 0-31,-1 0 16,-24 0 0,0 0-1,25 0 1,-25 0-16,-1 0 250,1 0-235,25 0 1,-1 0 0,1 0-16,0 0 15,-1 0 1,-24 0 0,74 24-1,-74-24 1,25 0-1,-1 0 1,-24 25-16,25-25 16,74 0-1,-75 25 1,26-25 0,-51 0-1,26 0 1,0 0-16,-1 0 15,1 0 1,0 0 0,-1 0-1,-24 0-15,0 0 16,24 0 0,1 0-1,-25 0-15,0 0 16,24 0-1,-24 0 1,0 0 0,0 0-1,-1 0 32,26 0-16,-25 0-15,0 0 0,-1 0 15,1 0-15,0 0 15,25 0-16,-26 0 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03T04:29:28.0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3349 6424 0,'25'0'141,"24"0"-126,26 0 1,-26 0 0,175 0-16,-150 0 15,-24 0 1,24 0 0,1 0-1,-26 0-15,26 0 16,-26 0-1,26 0 1,-1 0-16,-24 0 16,24 0-1,-24 0 1,-1 0 0,26 0-1,-1 0 1,0 0-1,100 0 1,-99 0-16,-1 0 16,0 25-1,1-25 1,-26 0-16,1 0 16,0 0-1,-1 25 1,1-25-1,-25 0 267,-1 0-267,51 0 1,-26 0-16,51 0 16,172 0-1,-123 0 1,0 0-1,0 0 1,-50 0 0,0 0-1,1 0 1,24 25-16,-25-25 16,174 49-1,-174-49 1,-25 0-1,26 25-15,-26-25 16,25 0 0,0 0-1,-24 0 1,-1 25 0,1-25-16,-26 0 15,1 0 1,0 0-1,-1 0 1,1 0 0,-1 0-1,51 0-15,-76 0 16,26 0 0,0 0-1,-26 0 1,1 0-16,0 0 15,0 0 17,0 0-17,-1 0 1,1 0 0,0 0 93</inkml:trace>
  <inkml:trace contextRef="#ctx0" brushRef="#br0" timeOffset="3100.1585">9922 6499 0,'25'0'125,"25"0"-109,123-50-16,-24 50 16,0-25-1,74 1 1,-74 24 0,0 0-1,-75 0 1,1 0-16,-26 0 15,-24 0 1,25 0 0,-26 0 15,26 0-15,-25 0 15</inkml:trace>
  <inkml:trace contextRef="#ctx0" brushRef="#br0" timeOffset="5325.5471">6896 9004 0,'25'-25'234,"24"25"-218,1 0-16,49 0 15,-49 0 1,-25 0 0,0 0-1,-1 0 1,26 0 15,-25 0-15,0 0-1,-1 0-15,1 0 16,25 0 15,-25 0-15,-1 0 15,1 0-15</inkml:trace>
  <inkml:trace contextRef="#ctx0" brushRef="#br0" timeOffset="7674.8486">4341 9847 0,'25'0'172,"49"0"-157,-49 0 1,0 0 0,25 0-1,-1 0 1,1 0-16,-25 0 15,24 0 1,1 0 0,49 0-1,-49 0 1,24 0 0,-24 0-16,24 0 15,1 0 1,98-24-1,-74 24 1,-24 0 0,-1 0-1,-24 0 1,-1 0 0,26 0-16,-50 0 15,24 0 1,-24 0-1,25 0 1,-1 0-16,1 0 16,24 0-1,-49 0 1,0-25 0,49 25-1,-49 0 1,25 0-16,-1 0 15,-24 0 1,50 0 0,-51 0-1,1 0 1,25 0 0,-25 0-16,-1 0 15,1 0 1,25 0-1,-25 0 17,-1 0-32</inkml:trace>
  <inkml:trace contextRef="#ctx0" brushRef="#br0" timeOffset="9694.5468">7665 9897 0,'0'0'0,"25"0"203,49-25-187,-24 25-16,24 0 15,1 0 1,-26 0 0,1 0-1,-1 0 1,-24 0 0,0 0-16,0 0 31,0 0 47,0 0-47,-1 0 188,1 0-203</inkml:trace>
  <inkml:trace contextRef="#ctx0" brushRef="#br0" timeOffset="19944.1725">9128 9922 0,'75'0'141,"-26"-25"-141,26 25 15,-1-25 1,26 25 0,-1 0-16,25 0 15,-50 0 1,1 0-1,-1 0 1,0 0 0,-24 0-16,24 0 15,100 0 1,-124 0 0,24 0-1,1 0 1,-26 0-1,1 0 1,74 0 0,-75 0-1,1 0 1,-25 0-16,0 0 16,24 0-1,-24 0 16,49-25-15,-49 25 0,25 0-1,-25 0 1,24 0-16,1 0 16,-25 0-1,-1-24 1,26 24-1,-25-25-15,0 25 16,0 0 0,-1-25-1,1 25 1,25 0 0,-50-25-16,25 25 15,-1 0 1,1 0 15,0 0-31,0 0 31,0 0-15,-1 0 0,1 0 15</inkml:trace>
  <inkml:trace contextRef="#ctx0" brushRef="#br0" timeOffset="58129.5609">4465 9872 0,'0'0'0,"25"0"281,0 0-265,24 0 0,-24 0-1,0 0 1,25 0 0,-1 0-1,-24 0 1,25 0-16,-26 0 15,1 0 1,25 0 15,-25 0-15,-1 0 0,1 0-1,0 0-15,25 0 16,-25 0-1,-1 0 1,26 0 0,-25 0 15,24 0-15,-24 0-16,0 0 15,0 0 1,24 0-1,1 0 1,-25 0 0,24 0-1,-24 0 17,50 0-17,-51 0 1,1 0-1,0 0 1,0 0 0,0 0-16,24 0 15,-24 0 1,0 0 0,0 0-1,24 0 1,-24 0-16,0 0 15,49 0 1,-24 0 0,-25 0-1,-1 0 1,1 0 0,25 0-1,-25 0 1,49 0-1,-49 0 1,0 0 0,0 0-1,-1 0 1,1 0-16,0 0 16,0 0 15,0 0 0,-1 0-15,1 0 31,0 0-1,0 0 1,0 0-31,-1 0 15,1 0 16,0 0 0,0 0-31,0 0 46,-1 0 16,1 0-31,0 0-16,-25 25-15</inkml:trace>
  <inkml:trace contextRef="#ctx0" brushRef="#br0" timeOffset="61649.7767">7690 9947 0,'0'0'0,"74"0"250,-49 0-234,0 0-1,24 0 1,1-25 0,-25 25-16,0 0 15,49-25 1,-49 25 15,0 0 0,-1 0 16,1 0-31,0 0 15,0 0-15,0 0 15,0 0-15,-1 0 15,1 0-16,0 0 32,0 0-31,0 0 46</inkml:trace>
  <inkml:trace contextRef="#ctx0" brushRef="#br0" timeOffset="104128.5516">6053 11361 0,'0'-25'141,"24"25"-126,51 0-15,24 0 16,25 0-1,50-25 1,24 0 0,-24 25-1,322 0 1,-322 0-16,-50 0 16,24-25-1,-48 25 1,24 0-1,0-24 1,-25 24 0,0 0-16,0 0 15,1 0 1,148 0 0,-174 0-1,-24 0 1,24 0-16,-24 0 15,-26 0 1,1 0 0,0 0-16,0 0 15,0 0 1,24 0 0,-24 0 15,25 0 0,-25 0 0,-1 0-15,1 0 15</inkml:trace>
  <inkml:trace contextRef="#ctx0" brushRef="#br0" timeOffset="108312.7832">10542 11336 0,'50'0'375,"0"0"-359,-1 0-1,26 0 1,-26 0 0,125 0-16,-100 0 15,-24 0 1,24 0 0,1 0-1,-26 0 1,-24 0-1,0 0-15,25-25 16,-1 25 0,-24 0-1,49 0 1,-24 0 0,-25 0-1,49 0 1,-49 0-16,0 0 31,24 0 282,1 0-298,-25 0-15,49 0 16,75 0-1,-75 0 1,1 0 0,-1 0-16,1 0 15,-26 0 1,26 0 0,-1 0-1,1 0 1,-1 0-1,25 0 1,0 0-16,174-25 16,-174 25-1,1 0 1,-1 0 0,-25 0-1,26 0 1,-51 0-16,26 0 15,-1 0 1,-24 0 0,-1 0-1,1 0-15,-1 0 16,-24 0 281,25 0-282,24 0 1,1 0 0,24 0-1,0 0 1,0 0 0,1 0-16,172 0 15,-197 0 1,-1 0-1,1 0 1,-26 0 0,-24 0-16,25 0 15,-1 0 1,-24 0 15,25 0-15,-26 0-1,1 0 1,0 0 0,0 25-1,24-25 17,-24 0-17,0 0 1,0 0-1,0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85726"/>
            <a:ext cx="5534025" cy="353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32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4800" y="6248400"/>
            <a:ext cx="4267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©2004 Pearson Addison-Wesley.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EBEBC9C7-7699-4D75-A161-DF6B8C376B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9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smtClean="0"/>
              <a:t>File Processing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CSE115: Computing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File operation: </a:t>
            </a:r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40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Syntax </a:t>
            </a:r>
            <a:r>
              <a:rPr lang="en-US" sz="2400" dirty="0"/>
              <a:t>for </a:t>
            </a:r>
            <a:r>
              <a:rPr lang="en-US" sz="2400" dirty="0" err="1" smtClean="0"/>
              <a:t>fclose</a:t>
            </a:r>
            <a:r>
              <a:rPr lang="en-US" sz="2400" dirty="0" smtClean="0"/>
              <a:t>( </a:t>
            </a:r>
            <a:r>
              <a:rPr lang="en-US" sz="2400" dirty="0"/>
              <a:t>):</a:t>
            </a:r>
          </a:p>
          <a:p>
            <a:pPr marL="0" indent="0" eaLnBrk="1" hangingPunct="1">
              <a:buNone/>
            </a:pPr>
            <a:r>
              <a:rPr lang="en-US" sz="2400" b="1" dirty="0"/>
              <a:t>	</a:t>
            </a:r>
            <a:r>
              <a:rPr lang="en-US" sz="2000" b="1" dirty="0" err="1" smtClean="0"/>
              <a:t>fclose</a:t>
            </a:r>
            <a:r>
              <a:rPr lang="en-US" sz="2000" b="1" dirty="0" smtClean="0"/>
              <a:t>(</a:t>
            </a:r>
            <a:r>
              <a:rPr lang="en-US" sz="2000" b="1" dirty="0" err="1"/>
              <a:t>file_pointer_name</a:t>
            </a:r>
            <a:r>
              <a:rPr lang="en-US" sz="2000" b="1" dirty="0" smtClean="0"/>
              <a:t>);</a:t>
            </a:r>
            <a:endParaRPr lang="en-US" sz="2000" b="1" dirty="0"/>
          </a:p>
          <a:p>
            <a:pPr eaLnBrk="1" hangingPunct="1"/>
            <a:r>
              <a:rPr lang="en-US" sz="2400" dirty="0"/>
              <a:t>Closes the file associated </a:t>
            </a:r>
            <a:r>
              <a:rPr lang="en-US" sz="2400" dirty="0" smtClean="0"/>
              <a:t>with</a:t>
            </a:r>
            <a:r>
              <a:rPr lang="en-US" sz="2400" dirty="0"/>
              <a:t> </a:t>
            </a:r>
            <a:r>
              <a:rPr lang="en-US" sz="2400" i="1" dirty="0" err="1" smtClean="0"/>
              <a:t>file_pointer_name</a:t>
            </a:r>
            <a:r>
              <a:rPr lang="en-US" sz="2400" dirty="0" smtClean="0"/>
              <a:t>.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71892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myFile.txt","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("The file is not there.");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("File successfully opened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3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 reads a value, or values of mix data type from a file.</a:t>
            </a:r>
          </a:p>
          <a:p>
            <a:pPr eaLnBrk="1" hangingPunct="1"/>
            <a:r>
              <a:rPr lang="en-US" sz="2400" dirty="0" smtClean="0"/>
              <a:t>Syntax: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file_pointer_name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formatControl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variableList</a:t>
            </a:r>
            <a:r>
              <a:rPr lang="en-US" sz="2000" b="1" dirty="0" smtClean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800" dirty="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sz="2400" dirty="0" smtClean="0"/>
              <a:t>Example: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char name[50];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b="1" dirty="0" err="1" smtClean="0">
                <a:latin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</a:rPr>
              <a:t> age;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b="1" dirty="0" err="1" smtClean="0">
                <a:latin typeface="Courier New" panose="02070309020205020404" pitchFamily="49" charset="0"/>
              </a:rPr>
              <a:t>fscanf</a:t>
            </a:r>
            <a:r>
              <a:rPr lang="en-US" sz="2000" b="1" dirty="0" smtClean="0">
                <a:latin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</a:rPr>
              <a:t>theFile</a:t>
            </a:r>
            <a:r>
              <a:rPr lang="en-US" sz="2000" b="1" dirty="0" smtClean="0">
                <a:latin typeface="Courier New" panose="02070309020205020404" pitchFamily="49" charset="0"/>
              </a:rPr>
              <a:t>, “%s %d”, name, &amp;age);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96600" y="4152240"/>
              <a:ext cx="5384880" cy="125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240" y="4142880"/>
                <a:ext cx="54036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1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 prints values to the file</a:t>
            </a:r>
          </a:p>
          <a:p>
            <a:pPr eaLnBrk="1" hangingPunct="1"/>
            <a:r>
              <a:rPr lang="en-US" sz="2400" dirty="0" smtClean="0"/>
              <a:t>Syntax:</a:t>
            </a:r>
          </a:p>
          <a:p>
            <a:pPr marL="0" indent="0" eaLnBrk="1" hangingPunct="1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file_pointer_name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formatControl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variableList</a:t>
            </a:r>
            <a:r>
              <a:rPr lang="en-US" sz="20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sz="2400" dirty="0" smtClean="0"/>
              <a:t>Example 1: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anose="02070309020205020404" pitchFamily="49" charset="0"/>
              </a:rPr>
              <a:t>fprintf</a:t>
            </a:r>
            <a:r>
              <a:rPr lang="en-US" sz="2000" b="1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anose="02070309020205020404" pitchFamily="49" charset="0"/>
              </a:rPr>
              <a:t>theFile</a:t>
            </a:r>
            <a:r>
              <a:rPr lang="en-US" sz="2000" b="1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, “This is an example”);</a:t>
            </a:r>
          </a:p>
          <a:p>
            <a:pPr eaLnBrk="1" hangingPunct="1"/>
            <a:r>
              <a:rPr lang="en-US" sz="2400" dirty="0" smtClean="0"/>
              <a:t>Example 2: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char name[50] = “Ahmad”;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anose="02070309020205020404" pitchFamily="49" charset="0"/>
              </a:rPr>
              <a:t>fprintf</a:t>
            </a:r>
            <a:r>
              <a:rPr lang="en-US" sz="2000" b="1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anose="02070309020205020404" pitchFamily="49" charset="0"/>
              </a:rPr>
              <a:t>theFile</a:t>
            </a:r>
            <a:r>
              <a:rPr lang="en-US" sz="2000" b="1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, “Name: %s”, name);</a:t>
            </a:r>
            <a:endParaRPr lang="en-US" sz="2800" b="1" dirty="0" smtClean="0">
              <a:solidFill>
                <a:srgbClr val="FF3300"/>
              </a:solidFill>
            </a:endParaRPr>
          </a:p>
          <a:p>
            <a:pPr eaLnBrk="1" hangingPunct="1"/>
            <a:r>
              <a:rPr lang="en-US" sz="2400" dirty="0" smtClean="0"/>
              <a:t>Example 3: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char 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[10] = “Two”;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 a = 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anose="02070309020205020404" pitchFamily="49" charset="0"/>
              </a:rPr>
              <a:t>fprintf</a:t>
            </a:r>
            <a:r>
              <a:rPr lang="en-US" sz="2000" b="1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anose="02070309020205020404" pitchFamily="49" charset="0"/>
              </a:rPr>
              <a:t>theFile</a:t>
            </a:r>
            <a:r>
              <a:rPr lang="en-US" sz="2000" b="1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, “%d %s”, a, 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);</a:t>
            </a:r>
            <a:endParaRPr lang="en-US" sz="2800" b="1" dirty="0" smtClean="0">
              <a:solidFill>
                <a:srgbClr val="FF3300"/>
              </a:solidFill>
            </a:endParaRPr>
          </a:p>
          <a:p>
            <a:pPr eaLnBrk="1" hangingPunct="1"/>
            <a:endParaRPr lang="en-US" sz="2400" b="1" dirty="0" smtClean="0">
              <a:solidFill>
                <a:srgbClr val="FF33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76960" y="3036240"/>
              <a:ext cx="1054080" cy="27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7600" y="3026880"/>
                <a:ext cx="107280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256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feof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feof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(FILE *stream) 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tests the end-of-file indicator for the given stream.</a:t>
            </a:r>
            <a:endParaRPr lang="en-US" sz="2000" dirty="0" smtClean="0">
              <a:latin typeface="+mj-lt"/>
            </a:endParaRPr>
          </a:p>
          <a:p>
            <a:r>
              <a:rPr lang="en-US" sz="2000" dirty="0" smtClean="0"/>
              <a:t>Returns: a </a:t>
            </a:r>
            <a:r>
              <a:rPr lang="en-US" sz="2000" u="sng" dirty="0" smtClean="0"/>
              <a:t>non-zero</a:t>
            </a:r>
            <a:r>
              <a:rPr lang="en-US" sz="2000" dirty="0" smtClean="0"/>
              <a:t> value when End-of-File indicator is found (e.g. when everything in the file has already been read), otherwise returns 0</a:t>
            </a:r>
          </a:p>
          <a:p>
            <a:pPr eaLnBrk="1" hangingPunct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n-US" sz="2400" b="1" dirty="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dirty="0" smtClean="0"/>
              <a:t>Example: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dirty="0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 err="1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main 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FILE 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dirty="0" err="1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file.txt"</a:t>
            </a:r>
            <a:r>
              <a:rPr lang="en-US" sz="1800" dirty="0" err="1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dirty="0" err="1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"r</a:t>
            </a:r>
            <a:r>
              <a:rPr lang="en-US" sz="1800" dirty="0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  if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NULL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"Error in opening file"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sz="1800" dirty="0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c 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		if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			break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"%c"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	}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39520" y="3447000"/>
              <a:ext cx="2750760" cy="2000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160" y="3437640"/>
                <a:ext cx="2769480" cy="201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36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/>
              <a:t>reads a string of characters from a file.</a:t>
            </a:r>
          </a:p>
          <a:p>
            <a:pPr eaLnBrk="1" hangingPunct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Syntax: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 dirty="0" err="1" smtClean="0">
                <a:latin typeface="Courier New" panose="02070309020205020404" pitchFamily="49" charset="0"/>
              </a:rPr>
              <a:t>fgets</a:t>
            </a:r>
            <a:r>
              <a:rPr lang="en-US" sz="2000" b="1" dirty="0" smtClean="0">
                <a:latin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</a:rPr>
              <a:t>stringVariable</a:t>
            </a:r>
            <a:r>
              <a:rPr lang="en-US" sz="2000" b="1" dirty="0" smtClean="0">
                <a:latin typeface="Courier New" panose="02070309020205020404" pitchFamily="49" charset="0"/>
              </a:rPr>
              <a:t>, size,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file_pointer_name</a:t>
            </a:r>
            <a:r>
              <a:rPr lang="en-US" sz="2000" b="1" dirty="0" smtClean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n-US" sz="2400" b="1" dirty="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dirty="0" smtClean="0"/>
              <a:t>Example: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char content[50];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1800" b="1" dirty="0" err="1" smtClean="0">
                <a:latin typeface="Courier New" panose="02070309020205020404" pitchFamily="49" charset="0"/>
              </a:rPr>
              <a:t>fgets</a:t>
            </a:r>
            <a:r>
              <a:rPr lang="en-US" sz="1800" b="1" dirty="0" smtClean="0">
                <a:latin typeface="Courier New" panose="02070309020205020404" pitchFamily="49" charset="0"/>
              </a:rPr>
              <a:t>(content, 50, </a:t>
            </a:r>
            <a:r>
              <a:rPr lang="en-US" sz="1800" b="1" dirty="0" err="1" smtClean="0">
                <a:latin typeface="Courier New" panose="02070309020205020404" pitchFamily="49" charset="0"/>
              </a:rPr>
              <a:t>theFile</a:t>
            </a:r>
            <a:r>
              <a:rPr lang="en-US" sz="1800" b="1" dirty="0" smtClean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n-US" sz="1800" b="1" dirty="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/>
              <a:t>will read one line or </a:t>
            </a:r>
            <a:r>
              <a:rPr lang="en-US" sz="2000" b="1" i="1" dirty="0" smtClean="0"/>
              <a:t>size – 1</a:t>
            </a:r>
            <a:r>
              <a:rPr lang="en-US" sz="2000" dirty="0" smtClean="0"/>
              <a:t> characters (</a:t>
            </a:r>
            <a:r>
              <a:rPr lang="en-US" sz="2000" dirty="0" err="1" smtClean="0"/>
              <a:t>wchichever</a:t>
            </a:r>
            <a:r>
              <a:rPr lang="en-US" sz="2000" dirty="0" smtClean="0"/>
              <a:t> comes first) from the file pointed by </a:t>
            </a:r>
            <a:r>
              <a:rPr lang="en-US" sz="2000" i="1" dirty="0" err="1" smtClean="0"/>
              <a:t>theFile</a:t>
            </a:r>
            <a:r>
              <a:rPr lang="en-US" sz="2000" dirty="0" smtClean="0"/>
              <a:t>, and saves the string into variable </a:t>
            </a:r>
            <a:r>
              <a:rPr lang="en-US" sz="2000" i="1" dirty="0" smtClean="0"/>
              <a:t>content</a:t>
            </a:r>
            <a:r>
              <a:rPr lang="en-US" sz="2000" dirty="0" smtClean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05640" y="2304000"/>
              <a:ext cx="4447440" cy="1786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6280" y="2294640"/>
                <a:ext cx="4466160" cy="180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36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fgets</a:t>
            </a:r>
            <a:r>
              <a:rPr lang="en-US" dirty="0" smtClean="0"/>
              <a:t>()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sz="1800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dirty="0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 err="1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main 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FILE 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	char content[50];</a:t>
            </a:r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dirty="0" err="1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file.txt"</a:t>
            </a:r>
            <a:r>
              <a:rPr lang="en-US" sz="1800" dirty="0" err="1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dirty="0" err="1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"r</a:t>
            </a:r>
            <a:r>
              <a:rPr lang="en-US" sz="1800" dirty="0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  if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NULL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"Error in opening file"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sz="1800" dirty="0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fgets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(content, 50,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);//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read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a line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		if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			break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"%s"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content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	}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Files and Streams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C views a file as a sequential stream of  bytes.</a:t>
            </a:r>
          </a:p>
          <a:p>
            <a:pPr eaLnBrk="1" hangingPunct="1"/>
            <a:r>
              <a:rPr lang="en-US" sz="2400" dirty="0" smtClean="0"/>
              <a:t>A file ends with EOF (end-of-file) marker</a:t>
            </a:r>
          </a:p>
          <a:p>
            <a:pPr eaLnBrk="1" hangingPunct="1"/>
            <a:r>
              <a:rPr lang="en-US" sz="2400" dirty="0" smtClean="0"/>
              <a:t>When a file is opened, a </a:t>
            </a:r>
            <a:r>
              <a:rPr lang="en-US" sz="2400" b="1" dirty="0" smtClean="0"/>
              <a:t>stream</a:t>
            </a:r>
            <a:r>
              <a:rPr lang="en-US" sz="2400" dirty="0" smtClean="0"/>
              <a:t> is associated with a file. </a:t>
            </a:r>
          </a:p>
          <a:p>
            <a:pPr eaLnBrk="1" hangingPunct="1"/>
            <a:r>
              <a:rPr lang="en-US" sz="2400" dirty="0" smtClean="0"/>
              <a:t>Streams provide communication channels between files and the programs. </a:t>
            </a:r>
          </a:p>
          <a:p>
            <a:pPr eaLnBrk="1" hangingPunct="1"/>
            <a:endParaRPr lang="en-US" sz="2400" dirty="0" smtClean="0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1600200" y="5486402"/>
            <a:ext cx="5959476" cy="461963"/>
            <a:chOff x="1440" y="864"/>
            <a:chExt cx="3754" cy="291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1440" y="864"/>
              <a:ext cx="3754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dirty="0"/>
                <a:t> </a:t>
              </a:r>
              <a:r>
                <a:rPr lang="en-US" dirty="0" smtClean="0"/>
                <a:t>H   E    L   </a:t>
              </a:r>
              <a:r>
                <a:rPr lang="en-US" dirty="0" err="1" smtClean="0"/>
                <a:t>L</a:t>
              </a:r>
              <a:r>
                <a:rPr lang="en-US" dirty="0" smtClean="0"/>
                <a:t>    O  W   O   R    L   </a:t>
              </a:r>
              <a:r>
                <a:rPr lang="en-US" dirty="0"/>
                <a:t>. . . . .    </a:t>
              </a:r>
              <a:r>
                <a:rPr lang="en-US" dirty="0" smtClean="0"/>
                <a:t>EOF</a:t>
              </a:r>
              <a:endParaRPr lang="en-US" sz="1800" dirty="0"/>
            </a:p>
          </p:txBody>
        </p:sp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>
              <a:off x="1728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>
              <a:off x="201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>
              <a:off x="2304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2592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2880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3168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>
              <a:off x="345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3744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>
              <a:off x="4032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>
              <a:off x="465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37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Files and Streams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2400" dirty="0" smtClean="0"/>
              <a:t>In addition to providing access to a file, a stream can also be used to access devices.</a:t>
            </a:r>
          </a:p>
          <a:p>
            <a:pPr eaLnBrk="1" hangingPunct="1">
              <a:lnSpc>
                <a:spcPct val="70000"/>
              </a:lnSpc>
            </a:pPr>
            <a:r>
              <a:rPr lang="en-US" sz="2400" dirty="0" smtClean="0"/>
              <a:t>For example, when a program (any program) is executed, 3 streams are automatically opened: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standard input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2400" dirty="0" smtClean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enable the program to read data from keyboard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standard output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400" dirty="0" smtClean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enable the program to print data on the screen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standard error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2400" dirty="0" smtClean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enable program to print errors on the screen</a:t>
            </a:r>
          </a:p>
          <a:p>
            <a:pPr eaLnBrk="1" hangingPunct="1">
              <a:lnSpc>
                <a:spcPct val="70000"/>
              </a:lnSpc>
            </a:pPr>
            <a:r>
              <a:rPr lang="en-US" sz="2400" dirty="0" smtClean="0"/>
              <a:t>They are all manipulated using file pointers.</a:t>
            </a:r>
          </a:p>
        </p:txBody>
      </p:sp>
    </p:spTree>
    <p:extLst>
      <p:ext uri="{BB962C8B-B14F-4D97-AF65-F5344CB8AC3E}">
        <p14:creationId xmlns:p14="http://schemas.microsoft.com/office/powerpoint/2010/main" val="224142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Declaring a file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400" dirty="0" smtClean="0"/>
              <a:t>The standard library 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 provides some of the file manipulation function.</a:t>
            </a:r>
          </a:p>
          <a:p>
            <a:pPr eaLnBrk="1" hangingPunct="1"/>
            <a:r>
              <a:rPr lang="en-US" sz="2400" dirty="0" smtClean="0"/>
              <a:t>Declaring file: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1800" dirty="0" smtClean="0"/>
              <a:t>FILE *file1, *file2;</a:t>
            </a:r>
          </a:p>
          <a:p>
            <a:pPr lvl="1" eaLnBrk="1" hangingPunct="1"/>
            <a:r>
              <a:rPr lang="en-US" sz="2000" dirty="0" smtClean="0"/>
              <a:t>States that </a:t>
            </a:r>
            <a:r>
              <a:rPr lang="en-US" sz="2000" i="1" dirty="0" smtClean="0"/>
              <a:t>file1</a:t>
            </a:r>
            <a:r>
              <a:rPr lang="en-US" sz="2000" dirty="0" smtClean="0"/>
              <a:t> is a pointer variable that points to a file structure</a:t>
            </a:r>
          </a:p>
          <a:p>
            <a:pPr lvl="1" eaLnBrk="1" hangingPunct="1"/>
            <a:r>
              <a:rPr lang="en-US" sz="2000" dirty="0" smtClean="0"/>
              <a:t>If there is more than one file, each file needs to have its own FILE pointer.</a:t>
            </a:r>
          </a:p>
        </p:txBody>
      </p:sp>
    </p:spTree>
    <p:extLst>
      <p:ext uri="{BB962C8B-B14F-4D97-AF65-F5344CB8AC3E}">
        <p14:creationId xmlns:p14="http://schemas.microsoft.com/office/powerpoint/2010/main" val="5952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File operation: </a:t>
            </a:r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Before we can process a file, we must either open or create it.</a:t>
            </a:r>
          </a:p>
          <a:p>
            <a:pPr eaLnBrk="1" hangingPunct="1"/>
            <a:r>
              <a:rPr lang="en-US" sz="2400" dirty="0" smtClean="0"/>
              <a:t>Syntax for </a:t>
            </a:r>
            <a:r>
              <a:rPr lang="en-US" sz="2400" dirty="0" err="1" smtClean="0"/>
              <a:t>fopen</a:t>
            </a:r>
            <a:r>
              <a:rPr lang="en-US" sz="2400" dirty="0" smtClean="0"/>
              <a:t>( ):</a:t>
            </a:r>
          </a:p>
          <a:p>
            <a:pPr marL="0" indent="0" eaLnBrk="1" hangingPunct="1">
              <a:buNone/>
            </a:pPr>
            <a:r>
              <a:rPr lang="en-US" sz="2400" b="1" dirty="0"/>
              <a:t>	</a:t>
            </a:r>
            <a:r>
              <a:rPr lang="en-US" sz="2000" b="1" dirty="0" err="1" smtClean="0"/>
              <a:t>file_pointer_name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fopen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file_name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OpenMode</a:t>
            </a:r>
            <a:r>
              <a:rPr lang="en-US" sz="2000" b="1" dirty="0" smtClean="0"/>
              <a:t>);</a:t>
            </a:r>
          </a:p>
          <a:p>
            <a:pPr eaLnBrk="1" hangingPunct="1"/>
            <a:r>
              <a:rPr lang="en-US" sz="2400" dirty="0" smtClean="0"/>
              <a:t>The </a:t>
            </a:r>
            <a:r>
              <a:rPr lang="en-US" sz="2400" dirty="0" err="1" smtClean="0"/>
              <a:t>fopen</a:t>
            </a:r>
            <a:r>
              <a:rPr lang="en-US" sz="2400" dirty="0" smtClean="0"/>
              <a:t>() function takes 2 arguments: the file name and the file mode.</a:t>
            </a:r>
            <a:endParaRPr lang="en-US" sz="3200" i="1" dirty="0" smtClean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69745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File operation: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40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sz="2000" i="1" dirty="0" smtClean="0"/>
          </a:p>
          <a:p>
            <a:pPr eaLnBrk="1" hangingPunct="1">
              <a:lnSpc>
                <a:spcPct val="60000"/>
              </a:lnSpc>
            </a:pPr>
            <a:r>
              <a:rPr lang="en-US" sz="2400" dirty="0" smtClean="0"/>
              <a:t>Example:</a:t>
            </a:r>
          </a:p>
          <a:p>
            <a:pPr marL="182563" lvl="2" eaLnBrk="1" hangingPunct="1">
              <a:lnSpc>
                <a:spcPct val="60000"/>
              </a:lnSpc>
              <a:spcBef>
                <a:spcPts val="900"/>
              </a:spcBef>
              <a:buNone/>
            </a:pPr>
            <a:r>
              <a:rPr lang="en-US" sz="2400" dirty="0" smtClean="0"/>
              <a:t>	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the_file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my_file.txt","r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endParaRPr lang="en-US" sz="24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This statement will try to open a file called “my_file.txt”.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my_file.txt is the file name referring to a </a:t>
            </a:r>
            <a:r>
              <a:rPr lang="en-US" sz="2400" dirty="0" err="1" smtClean="0"/>
              <a:t>phisycal</a:t>
            </a:r>
            <a:r>
              <a:rPr lang="en-US" sz="2400" dirty="0" smtClean="0"/>
              <a:t> file on the disk.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If the file is to be placed in a different directory than the program directory, the full path need to be specified. For example: “D:\codes\my_file.txt”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The function returns a pointer to the successfully opened file. But if the file cannot be opened, a NULL is returned.</a:t>
            </a:r>
          </a:p>
          <a:p>
            <a:pPr eaLnBrk="1" hangingPunct="1">
              <a:lnSpc>
                <a:spcPct val="6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733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File </a:t>
            </a:r>
            <a:r>
              <a:rPr lang="en-US" sz="4000" dirty="0" err="1" smtClean="0"/>
              <a:t>OpenMode</a:t>
            </a:r>
            <a:r>
              <a:rPr lang="en-US" sz="4000" dirty="0" smtClean="0"/>
              <a:t>: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100" dirty="0" smtClean="0"/>
              <a:t>The following is the list of open mode that can be associated with </a:t>
            </a:r>
            <a:r>
              <a:rPr lang="en-US" sz="2100" dirty="0" err="1" smtClean="0"/>
              <a:t>fopen</a:t>
            </a:r>
            <a:r>
              <a:rPr lang="en-US" sz="2100" dirty="0" smtClean="0"/>
              <a:t>( ).</a:t>
            </a:r>
          </a:p>
          <a:p>
            <a:pPr lvl="1" eaLnBrk="1" hangingPunct="1"/>
            <a:r>
              <a:rPr lang="en-US" sz="2100" b="1" dirty="0" smtClean="0"/>
              <a:t>“r”</a:t>
            </a:r>
            <a:r>
              <a:rPr lang="en-US" sz="2100" dirty="0" smtClean="0"/>
              <a:t> : to open existing file in input mode so data can be read from it. The file to be opened must exist physically on disk for this open mode to be successful.</a:t>
            </a:r>
          </a:p>
          <a:p>
            <a:pPr lvl="1" eaLnBrk="1" hangingPunct="1"/>
            <a:r>
              <a:rPr lang="en-US" sz="2100" b="1" dirty="0" smtClean="0"/>
              <a:t>“w”</a:t>
            </a:r>
            <a:r>
              <a:rPr lang="en-US" sz="2100" dirty="0" smtClean="0"/>
              <a:t> : the file is intended to be an output file and we are planning to write data to it.</a:t>
            </a:r>
          </a:p>
          <a:p>
            <a:pPr lvl="1" eaLnBrk="1" hangingPunct="1"/>
            <a:r>
              <a:rPr lang="en-US" sz="2100" b="1" dirty="0" smtClean="0"/>
              <a:t>“a”</a:t>
            </a:r>
            <a:r>
              <a:rPr lang="en-US" sz="2100" dirty="0" smtClean="0"/>
              <a:t> : to append data to the end of existing file.</a:t>
            </a:r>
          </a:p>
          <a:p>
            <a:pPr lvl="1" eaLnBrk="1" hangingPunct="1"/>
            <a:r>
              <a:rPr lang="en-US" sz="2100" b="1" dirty="0" smtClean="0"/>
              <a:t>“r+”</a:t>
            </a:r>
            <a:r>
              <a:rPr lang="en-US" sz="2100" dirty="0" smtClean="0"/>
              <a:t> : to open existing file for update (both in input and output mode). If the file already exist, the content is not destroyed.</a:t>
            </a:r>
          </a:p>
          <a:p>
            <a:pPr lvl="1" eaLnBrk="1" hangingPunct="1"/>
            <a:r>
              <a:rPr lang="en-US" sz="2100" b="1" dirty="0" smtClean="0"/>
              <a:t>“w+”</a:t>
            </a:r>
            <a:r>
              <a:rPr lang="en-US" sz="2100" dirty="0" smtClean="0"/>
              <a:t> : destroy the file if already exist and open a new file for update.</a:t>
            </a:r>
          </a:p>
          <a:p>
            <a:pPr lvl="1" eaLnBrk="1" hangingPunct="1"/>
            <a:r>
              <a:rPr lang="en-US" sz="2100" b="1" dirty="0" smtClean="0"/>
              <a:t>“a+”</a:t>
            </a:r>
            <a:r>
              <a:rPr lang="en-US" sz="2100" dirty="0" smtClean="0"/>
              <a:t> : open file for update (adding data at the end of the file.</a:t>
            </a:r>
          </a:p>
        </p:txBody>
      </p:sp>
    </p:spTree>
    <p:extLst>
      <p:ext uri="{BB962C8B-B14F-4D97-AF65-F5344CB8AC3E}">
        <p14:creationId xmlns:p14="http://schemas.microsoft.com/office/powerpoint/2010/main" val="428562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40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You could also ask the users to specify the name of the file s/he want to open.</a:t>
            </a:r>
          </a:p>
          <a:p>
            <a:pPr eaLnBrk="1" hangingPunct="1"/>
            <a:r>
              <a:rPr lang="en-US" sz="2400" dirty="0" smtClean="0"/>
              <a:t>Example: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	</a:t>
            </a:r>
            <a:r>
              <a:rPr lang="en-US" sz="2200" b="1" dirty="0" smtClean="0">
                <a:latin typeface="Courier New" panose="02070309020205020404" pitchFamily="49" charset="0"/>
              </a:rPr>
              <a:t>char filename[50];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the_file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200" b="1" dirty="0" smtClean="0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200" b="1" dirty="0" smtClean="0">
                <a:latin typeface="Courier New" panose="02070309020205020404" pitchFamily="49" charset="0"/>
              </a:rPr>
              <a:t>	</a:t>
            </a:r>
            <a:r>
              <a:rPr lang="en-US" sz="2200" b="1" dirty="0" err="1" smtClean="0">
                <a:latin typeface="Courier New" panose="02070309020205020404" pitchFamily="49" charset="0"/>
              </a:rPr>
              <a:t>printf</a:t>
            </a:r>
            <a:r>
              <a:rPr lang="en-US" sz="2200" b="1" dirty="0" smtClean="0">
                <a:latin typeface="Courier New" panose="02070309020205020404" pitchFamily="49" charset="0"/>
              </a:rPr>
              <a:t>("Enter file name: ");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200" b="1" dirty="0" smtClean="0">
                <a:latin typeface="Courier New" panose="02070309020205020404" pitchFamily="49" charset="0"/>
              </a:rPr>
              <a:t>	gets(filename);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z="2200" b="1" dirty="0" smtClean="0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200" b="1" dirty="0" smtClean="0">
                <a:latin typeface="Courier New" panose="02070309020205020404" pitchFamily="49" charset="0"/>
              </a:rPr>
              <a:t>	</a:t>
            </a:r>
            <a:r>
              <a:rPr lang="en-US" sz="2200" b="1" dirty="0" err="1" smtClean="0">
                <a:latin typeface="Courier New" panose="02070309020205020404" pitchFamily="49" charset="0"/>
              </a:rPr>
              <a:t>the_file</a:t>
            </a:r>
            <a:r>
              <a:rPr lang="en-US" sz="2200" b="1" dirty="0" smtClean="0">
                <a:latin typeface="Courier New" panose="02070309020205020404" pitchFamily="49" charset="0"/>
              </a:rPr>
              <a:t> = </a:t>
            </a:r>
            <a:r>
              <a:rPr lang="en-US" sz="2200" b="1" dirty="0" err="1" smtClean="0">
                <a:latin typeface="Courier New" panose="02070309020205020404" pitchFamily="49" charset="0"/>
              </a:rPr>
              <a:t>fopen</a:t>
            </a:r>
            <a:r>
              <a:rPr lang="en-US" sz="2200" b="1" dirty="0" smtClean="0">
                <a:latin typeface="Courier New" panose="02070309020205020404" pitchFamily="49" charset="0"/>
              </a:rPr>
              <a:t>(</a:t>
            </a:r>
            <a:r>
              <a:rPr lang="en-US" sz="2200" b="1" dirty="0" err="1" smtClean="0">
                <a:latin typeface="Courier New" panose="02070309020205020404" pitchFamily="49" charset="0"/>
              </a:rPr>
              <a:t>filename,"r</a:t>
            </a:r>
            <a:r>
              <a:rPr lang="en-US" sz="2200" b="1" dirty="0" smtClean="0">
                <a:latin typeface="Courier New" panose="02070309020205020404" pitchFamily="49" charset="0"/>
              </a:rPr>
              <a:t>");</a:t>
            </a:r>
          </a:p>
          <a:p>
            <a:pPr eaLnBrk="1" hangingPunct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n-US" sz="2400" b="1" dirty="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sz="2400" dirty="0" smtClean="0"/>
              <a:t>The users must enter the full path of the file, including the extension (.txt, .doc </a:t>
            </a:r>
            <a:r>
              <a:rPr lang="en-US" sz="2400" dirty="0" err="1" smtClean="0"/>
              <a:t>etc</a:t>
            </a:r>
            <a:r>
              <a:rPr lang="en-US" sz="2400" dirty="0" smtClean="0"/>
              <a:t>).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46800" y="2428920"/>
              <a:ext cx="2437920" cy="1223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7440" y="2419560"/>
                <a:ext cx="2456640" cy="12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439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File operation: failed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40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If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 returns a NULL value, it means that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 has failed.</a:t>
            </a:r>
          </a:p>
          <a:p>
            <a:pPr eaLnBrk="1" hangingPunct="1"/>
            <a:r>
              <a:rPr lang="en-US" sz="2400" dirty="0" smtClean="0"/>
              <a:t>This is due to any of the following reasons:</a:t>
            </a:r>
          </a:p>
          <a:p>
            <a:pPr lvl="2" eaLnBrk="1" hangingPunct="1"/>
            <a:r>
              <a:rPr lang="en-US" sz="2000" dirty="0" smtClean="0"/>
              <a:t>Opening a non-existing file for reading</a:t>
            </a:r>
          </a:p>
          <a:p>
            <a:pPr lvl="2" eaLnBrk="1" hangingPunct="1"/>
            <a:r>
              <a:rPr lang="en-US" sz="2000" dirty="0" smtClean="0"/>
              <a:t>Opening a file for reading or writing without having granted the appropriate access to the file by the operating system.</a:t>
            </a:r>
          </a:p>
          <a:p>
            <a:pPr lvl="2" eaLnBrk="1" hangingPunct="1"/>
            <a:r>
              <a:rPr lang="en-US" sz="2000" dirty="0" smtClean="0"/>
              <a:t>Opening a file for writing when no disk space is available.</a:t>
            </a:r>
          </a:p>
          <a:p>
            <a:pPr eaLnBrk="1" hangingPunct="1"/>
            <a:r>
              <a:rPr lang="en-US" sz="2400" dirty="0" smtClean="0"/>
              <a:t>Therefore, in our program, we need to write statements that would handle this failure.</a:t>
            </a:r>
          </a:p>
        </p:txBody>
      </p:sp>
    </p:spTree>
    <p:extLst>
      <p:ext uri="{BB962C8B-B14F-4D97-AF65-F5344CB8AC3E}">
        <p14:creationId xmlns:p14="http://schemas.microsoft.com/office/powerpoint/2010/main" val="214958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1194</TotalTime>
  <Words>734</Words>
  <Application>Microsoft Office PowerPoint</Application>
  <PresentationFormat>On-screen Show (4:3)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Aharoni</vt:lpstr>
      <vt:lpstr>Arial</vt:lpstr>
      <vt:lpstr>Britannic Bold</vt:lpstr>
      <vt:lpstr>Calibri</vt:lpstr>
      <vt:lpstr>Calibri Light</vt:lpstr>
      <vt:lpstr>Courier New</vt:lpstr>
      <vt:lpstr>Gungsuh</vt:lpstr>
      <vt:lpstr>Impact</vt:lpstr>
      <vt:lpstr>Times New Roman</vt:lpstr>
      <vt:lpstr>Verdana</vt:lpstr>
      <vt:lpstr>Wingdings</vt:lpstr>
      <vt:lpstr>Office Theme</vt:lpstr>
      <vt:lpstr>Lecture 17 File Processing</vt:lpstr>
      <vt:lpstr>Files and Streams</vt:lpstr>
      <vt:lpstr>Files and Streams</vt:lpstr>
      <vt:lpstr>Declaring a file</vt:lpstr>
      <vt:lpstr>File operation: fopen()</vt:lpstr>
      <vt:lpstr>File operation: fopen()</vt:lpstr>
      <vt:lpstr>File OpenMode:</vt:lpstr>
      <vt:lpstr>fopen()</vt:lpstr>
      <vt:lpstr>File operation: failed fopen()</vt:lpstr>
      <vt:lpstr>File operation: fclose()</vt:lpstr>
      <vt:lpstr>Example</vt:lpstr>
      <vt:lpstr>fscanf()</vt:lpstr>
      <vt:lpstr>fprintf()</vt:lpstr>
      <vt:lpstr>feof()</vt:lpstr>
      <vt:lpstr>fgets()</vt:lpstr>
      <vt:lpstr>fgets()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Dell</cp:lastModifiedBy>
  <cp:revision>126</cp:revision>
  <dcterms:created xsi:type="dcterms:W3CDTF">2014-09-11T18:03:18Z</dcterms:created>
  <dcterms:modified xsi:type="dcterms:W3CDTF">2021-05-04T06:47:28Z</dcterms:modified>
</cp:coreProperties>
</file>