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5T03:50:16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16719 1463 0,'-25'0'94,"0"50"-63,0-50-31,25 50 15,-25-50 1,25 24 0,0 1 15,50 0 0,-25-25-15,0 0-1,24 0 1,-24 0-16,25 0 16,-25 0-1,24 0 1,-49 25 15,25-25-15,-25 25-16,0 24 31,0 1-15,0-25 15,0 24-31,-25-49 16,25 25-1,-25-25 1,1 0-1,-26 25 1,25 0 0,0-25-1,1 0 1,-1 0-16,0 0 31</inkml:trace>
  <inkml:trace contextRef="#ctx0" brushRef="#br0" timeOffset="2386.6972">17165 1488 0,'0'-25'47,"-25"25"-31,1 0 15,-26 0-15,25 0-1,0 25 1,25 0 0,0 0-1,0 0 1,0-1-1,0 1 1,0 0 0,25-25-1,25 25 1,-25 0 0,24 0-1,26-25-15,-26 0 16,26 0-1,-51 0 1,1 0 0,0 0-16,0 0 15,24-25 17,-49-25-17,25 0-15,-25 1 16,0 24-1,0 0-15,0 0 16,0 1 0,-25 24 109,1 0-110,-26 0-15,0 24 32,50 1-17,0 0 1,0 0-16,0 0 31,0-1-15,0 1 15,25-25 47,0 0-78,0 0 47,0-25 31,-25 1-62,24 24 15,-24-25-15,0 0 15,25 25-16,-25 74 110,25-74-109,0 50 0,-25-25-1,25-25 1,24 0 15</inkml:trace>
  <inkml:trace contextRef="#ctx0" brushRef="#br0" timeOffset="4716.6159">17686 1364 0,'0'25'63,"25"0"-48,0 0 1,-25 24-1,25-24 1,-25 0 0,0 0-1,0-1 48,0-48 77,0-26-124,0 0 0,0 1-16,24-1 15,-24 1 1,0 24 15,25 25-15,0 0 15,0 0-15,24 0-1,-24 25 1,0-1 0,0 1-16,-25 0 15,0 0 1,25 0 15,-25-1 0,24-24 47,1 0-46,25-74-17,24 0 1,-24-26 0,-25 51-16,-25-1 15,0 25 1,0 1-1,0-26 1,0 25 0,0 0-1,0 1 1,-25-1 0,0 25 15,-25-25-16,26 25 17,-1 0-1,25 25 16,0 0-32,0 24 1,0-24 0,0 25-1,0 49-15,49-25 32,75 174-17,-99-173 1,25-26-16,-50 26 15,25-26 1,-1 26 0,-24-26-16,0 26 15,0-1 1,0-49 0,0 0-1,0 0 1,-24-25 31,-1 0-32,0 0 1,0-25-16,0 0 16,25 0-1,-24 0 1,-1 1-1,25-51-15,0 26 16,0-26 0,0 1-16,0 24 15,25 0 1,-25 26 0,49-51-1,1 50 1,-1-24-16,-49 24 15,0 0 1,25 25 47</inkml:trace>
  <inkml:trace contextRef="#ctx0" brushRef="#br0" timeOffset="5541.7642">18877 620 0,'-50'50'93,"25"49"-77,-24 25 0,-26 0-1,50 248 1,25-223-16,0 0 16,25 0-1,25-25 1,-25 0-16,24-25 15,1-25 1,0 1 0,-1-51-1,1 26-15,-25-25 16,24-25 0</inkml:trace>
  <inkml:trace contextRef="#ctx0" brushRef="#br0" timeOffset="7362.7328">19125 1067 0,'0'-25'94,"0"0"-63,0 50 141,0 0-156,0-1 0,0 1-16,0 0 93</inkml:trace>
  <inkml:trace contextRef="#ctx0" brushRef="#br0" timeOffset="8147.6089">19224 1017 0,'0'25'109,"0"0"-93,0-1-16,0 1 62</inkml:trace>
  <inkml:trace contextRef="#ctx0" brushRef="#br0" timeOffset="8946.7177">19720 769 0,'0'25'93,"0"24"-93,-50 51 16,-24 48 0,24 26-1,-49 173 1,74-247-1,25-26 1,-24 0-16,24 1 16,0-50-1,0-1 1,0 1 0</inkml:trace>
  <inkml:trace contextRef="#ctx0" brushRef="#br0" timeOffset="10844.9392">19422 1315 0,'-24'0'235,"-1"0"-204,0 0-31,25-25 47,25 25 469,0 0-501,-1 0 95,-24 25-32</inkml:trace>
  <inkml:trace contextRef="#ctx0" brushRef="#br0" timeOffset="12085.0883">19646 1463 0,'24'-24'172,"1"24"-141,-25 24 78,0 1-62,0-50 141,0 1-157</inkml:trace>
  <inkml:trace contextRef="#ctx0" brushRef="#br0" timeOffset="13580.0904">20191 1240 0,'0'0'0,"-49"0"15,24 0 1,-25 0 0,26 0 15,-26 0-15,50 25-1,-25 0 1,25 0-1,0-1 1,0 1 0,0 0-1,0 0 1,0 0 0,0-1-1,25-24-15,0 0 16,0 0 15,49-24-15,-49-26-1,0 0-15,-1 1 16,1-1 0,-25 1-1,0 24 1,0 0-1,0 0 1,0 0-16,0-24 16,0 24-1,0 0 1,0-24 0,-25 24-1,1 25 1,24-25-1,-25 25-15,0 0 32,0 0 46,0 25-63,25 0-15,-24-1 16,24 1 0,0 0-1,0 0 1,0 0 0,49-1-1,1 26 1,-1 0-1,26-1 1,-1 1-16,1-1 16,-26-24-1,1 25-15,-25-25 16,-1-1 0</inkml:trace>
  <inkml:trace contextRef="#ctx0" brushRef="#br0" timeOffset="15003.5067">20464 918 0,'0'-50'47,"0"25"-16,0-24-15,0 24-1,0 0 17,0 0-1,0 1-31,0-1 31,0 50 469,0-1-406,0-73-79</inkml:trace>
  <inkml:trace contextRef="#ctx0" brushRef="#br0" timeOffset="17150.6949">20464 670 0,'25'0'578,"0"0"-562,0 0 156,-25-25-157,24 25 1,-24 25 546,0 0-515,0-1 31,0 1 110,0 0-141,0 0-16,0 0 63</inkml:trace>
  <inkml:trace contextRef="#ctx0" brushRef="#br0" timeOffset="18454.6177">20960 1240 0,'0'25'94,"0"0"-78,0 0-1,0-1 1,0 1-1,0 0 17,0 0-17,0 0 1</inkml:trace>
  <inkml:trace contextRef="#ctx0" brushRef="#br0" timeOffset="20844.2088">21332 992 0,'0'25'63,"-49"0"-48,24 0 1,0 24 0,-24-24-1,-1 0-15,25 0 16,0-25 15,1 0 16,-1-75-16,25 50-31,-25-24 16,25-1 0,0 25-1,0 1 1,0-1-1,0-25-15,0 1 16,0-1 0,0 0-1,0 26-15,0-26 16,0 25 0,0 0-1,0 1 1,0-26-1,-25 50-15,25-50 16,-25 25 15,-24 1-15,24 24 15,0 0-15,0 0-16,75 0 140,0 0-124,24 0 0,50 24-16,-50 26 15,1 0 1,-50-1 0,24-49-1,-24 50-15,0-25 16,-25 0-1,49-1 1,-49 1 0,25 0-1,-25 0 95,25 0 452,25-1-546,-26 1-1,1 25 1,25-25 0,-25 24-1,74 26 1,-74-51 0,-1-24-1,-24 25 32</inkml:trace>
  <inkml:trace contextRef="#ctx0" brushRef="#br0" timeOffset="23157.6467">21407 992 0,'-25'0'657,"0"0"-548,50-25 110,49-99-204,-49 100 1,0-1 0,0 0 15,-25 0-16,25 0 1,-1 25 0,1-24-1,-25-1 48,0 0-48,25 0 1,-25 0 15,0 1-15,0-1 15</inkml:trace>
  <inkml:trace contextRef="#ctx0" brushRef="#br0" timeOffset="26946.9144">21060 546 0,'0'-25'235,"0"0"-204,0 0 0,0 0-15,0 1-1,0-1 95,0 0 30,0 0-124,-25 0 15,25 1-15,-25-26 15,25 25-15,0 0-1,0 1 1,0-1 0,-25 0-1,0 0 1,25-24 0,0 24-1,-24 0 1,-1 25 46,0 0 32,25 25 62,0 0-140,0-1 93,0 26 1,0-25-63,0 0-32,0-1 16,0 1-15,0 0 15,0 0-15,0 0 15,0-1 0,0 1 16,25-25 0,-25 25-47,25-25 31,-1 0 79,1 25-95</inkml:trace>
  <inkml:trace contextRef="#ctx0" brushRef="#br0" timeOffset="29026.3642">21779 422 0,'-25'0'16,"50"0"124,24 24-124,-24 26 0,0-25-1,0 0-15,24 24 16,-49-24 0,0 0-16,25-25 15,-25 25 1,0 0-1,0-1 1,25 1 15,-25 0-15,25-25 46,-50-74 95,25 49-142,0 0-15,-25 0 16,25 0 0,0 1 15,0-1-16,0 0 1,0 0 0,25 0-16,-25 0 31,25 25 0,25 0 0,-26 0-15,1 0 0,25 0-1,-1 0 17,-24 0 46,0 50-47,0 0-31,-25-25 16,25-1-1,-1 1 16,-24 0 16,25 0 47,-25 0-94</inkml:trace>
  <inkml:trace contextRef="#ctx0" brushRef="#br0" timeOffset="30705.7322">22052 298 0,'0'-25'15,"0"0"1,0 0 15,0 0-31,0 1 47,0-26 0,0 25 16,25 25-48,24 0-15,1 0 16,-1 0-1,1 0 1,0 0 0,24 0-1,-24 0-15,24 0 16,-49 25 0,0 49-1,24-24 1,-24-25-16,0 49 15,0-49 1,-25 0 0,0 24-16,0-24 15,0 25 17,0-25-17,0 24 1,0-24-1,0 0 1,0 25-16,0-26 16,-25 26-1,25 0 1,-25 24-16,0-24 16,25-26-1,0 1 1,-25-25-1,1 25 48,24 0-1,0 0-46,-25-25 0,25 24-1</inkml:trace>
  <inkml:trace contextRef="#ctx0" brushRef="#br0" timeOffset="31862.7273">23143 595 0,'25'0'47,"0"25"-31,0 0-1,-1 0 1,1 0 0,0 24-1,-25-24 17,0 0-17,0 0-15,0-1 31,0 26-15,0-25 15</inkml:trace>
  <inkml:trace contextRef="#ctx0" brushRef="#br0" timeOffset="33121.2137">23069 422 0,'25'0'16,"-1"0"-1,1 0 1,0 0 15,-25 24 79,-25-24-48,0 0-46,1 0-1,-1 0 63,25-24 63,49-1-125</inkml:trace>
  <inkml:trace contextRef="#ctx0" brushRef="#br0" timeOffset="38033.3597">21432 1389 0,'24'0'156,"1"0"-140,25 0-1,-25-50 1,24 26-16,1 24 16,-25-25-1,74-25 1,-50 50 0,1 0-1,-25-25 1,0 1-16,-1 24 15,1-25 1,25 0 0,-25 25-16,24-25 15,-24 25 1,25-25 0,-25 25-1,-1 0 1,1-24 78,-124 73 281,74-49-360,0 25-15,1-25 16,-1 25-1,0-25-15,-25 0 16,25 25 0,1-1-1,-1-24 1,0 0-16,0 0 16,-49 75 249,-75-26-249,50 1-16,24-25 15,51 0 1,-1-25 0,50 0 296,24-25-296,-24 0-1,25-25 1,-1 26 0,1-26-16,-1 25 15,51-49 1,-26 49-16,0-25 16,-24 26-1,25-26-15,-51 25 16,1-24-1,0 49 1,25-50 0,-26 25-16,1-24 15,25 24 1,-25-25 0,-1 25-1,-24 1 1,0-1 15,0 0-31,0 50 406,0 24-390,0-24 0,-24 0-1,-1 0-15,0 0 16,0-1-1,0 1 1,-24 0 0,49 0-1,-25-25-15,0 25 16,0-25 0,25 24-1,-24 1-15,-1 0 16,0-25-1,0 50 1,0-50-16,-24 24 16,24 1-1,0-25 1,0 50 0,0-50-16,-24 25 15,24-1 1,25 26-1,-50-50 1,50 25-16,-24 0 16,24-1-1,-50 1 1,25 0 0,0 0 15,50-25 125,25 0-140,-1-25-1,1 0 1,-25 0-16,24 1 16,-24-1-1,0 0 1,25 25-1,-1-25 1,26-24-16,-1 24 16,25-25-1,-24 1 1,24-1-16,-49 0 16,-26 50-1,1-24-15,0-1 16,0 25-1,0 0 79,-25-25-78,24 25-1,1 0 1,-25-25 62,-25 25 47,1 0-109,-26 0-1,25 0-15,0 0 16,1 0 0,-1 25-16,0-25 15,-49 25 1,49-25 0,-25 25-1,1-1 1,24-24-16,0 0 15,-25 25 1,50 0 0,-24-25-1,-1 25-15,0-25 16,0 0 0,25 25-16,-25-25 46,0 0-14,25 24-17,-24-24 1,24 25-16,-25-25 16,25 25-1,-25-25 1,0 25-16,0-25 15,1 0 1,24 25 0,-25-25-1,25 24 48,-25-24-32,25 25 0</inkml:trace>
  <inkml:trace contextRef="#ctx0" brushRef="#br0" timeOffset="48750.5356">20861 1265 0,'25'0'156,"0"0"-124,0 0-17,-1 0 1,1 0 78,-25 25-94,0 0 47,25-25-16,-25 24-16,0 1 32,0 0-31,0 0 15,0 0 0,0-1 1</inkml:trace>
  <inkml:trace contextRef="#ctx0" brushRef="#br0" timeOffset="67546.3511">3994 5829 0,'25'0'218,"24"0"-202,26 0-16,-26 0 16,26 0-1,-26 0 1,1 0-16,0 0 15,-26 0 1,1 0 0,0 0-16,0 0 31,0 0-15,-1 0-16,26 0 15,-25 0 1,0 0-1,24 0-15,1 0 16,-25 0 0,-1 0-1,1 0 1,25 0-16,-25 0 16,-1 0-1,26 0 1,-25 0-1,0 0 1,0 0-16,49 0 16,-24 0-1,-26 0 1,26-25-16,-25 25 16,24 0-1,-24 0 1,0 0-16,25 0 15,-26 0 1,26 0 0,-25 0-1,24 0 17,-24 0-17,0 0 32,0 0-31,0 0 15,-1-25-15,1 25-1,0 0 1,0 0-1,0 0 17,-1 0-17,1 0 63,0 0-62,0 0 15,0 0-15,-25-24 437,-25 24-359,0 0-94,0 0 15,0 0 1,1 0 62,-1 0-47,0 0 1,0 0-32,0 0 31,1 0 0,-1 0 0,0 0-15,0 0 15,0 24-15,1-24 0,-1 0 15,0 0-16,0 25 1,0-25 0,1 0-16,-1 0 15,-25 0 17,25 0-17,-24 0 1,24 0-1,0 0 1,0 0-16,-24 25 16,-1-25 15,25 0-31,-24 0 31,24 0-15,0 0-1,-25 0-15,26 0 16,-26 0 0,25 0 15,0 0-15,1 0-1,-1 0-15,0 0 16,0 0 15,0 0-15,1 0-16,-1 0 15,0 0 1,-25 0 0,26 0-1,-1 25-15,-25-25 16,25 0-1,-24 0 1,24 0 15,0 0-15,0 0 0,1 0-16,-1 0 31,0 0-16,0 0 1,0 0 31,1 0 0,-1 0-32,0 0 17</inkml:trace>
  <inkml:trace contextRef="#ctx0" brushRef="#br0" timeOffset="94840.2753">11286 14660 0,'50'0'141,"-25"0"-79,0 0-31,0 0-15,-1 0 15,26 0-15,-25 0-1,0 0 17,-1 0-17,1 0 1,0 0 15,-25-25-15,25 25-1,0 0 17,-1 0-17,1 0 1,0 0 15,0 0-15,0 0-1,-1 0 17,1 0-17,0 0 32,0 0-47,0 0 31,-1 0-15,1 0 0,0 0-1,0 0 1,0 0 0,-1 0-1,1 0 16,0 0-31,0 0 32,0 0-17,-1 0 1,1 0-16,0 0 16,25 0-1,-1 0 1,-24 0-1,0 0-15,24 0 16,-24 0 0,0 0-1,0 0-15,0 0 16,0 0 0,24 0-1,-24 0 1,25 25-1,-26-25 17,26 0-17,0 0 1,-26 0 0,1 0-1,0 0 1,0 0 15,0 24-15,-1-24-16,1 0 31,0 0-15,0 0-16,0 0 15,-1 0 1,-24 25-1,50-25 1,-25 0-16,0 0 16,-1 0-1,1 0 1,0 0-16,0 0 62,0 0-15,24 0 297,-24 0-328,25 0-1,-1 0 1,26 0 0,123-25-1,-148 25-15,-1 0 16,-24 0-1,25 0 1,-25 0 0,24 0-1,1 0 1,-25 0 0,-1 0-1,26 0 1,0 0-1,-26 0 1,1 0 0,0 0-16,0 0 15,0 0 1,24 0 0,-24 0-1,0 0 1,0 0-1,-1 0-15,1 0 16,0 0 15,0 0-31,0 0 16,0 0 15,-25-24 0</inkml:trace>
  <inkml:trace contextRef="#ctx0" brushRef="#br0" timeOffset="99073.3518">869 5829 0,'74'0'172,"-24"0"-156,24 0-1,25 0-15,-24 0 16,-1 0 0,-24 0-16,-1 0 15,-24 0 1,25 0 0,-1 0-16,-24 0 15,0 0 1,24 0-16,1 0 15,0 0 1,-26 0 0,26 0-1,0 0-15,24 0 16,-49 0 0,25 0-1,24 0-15,-24 0 16,24 0-1,0 0 1,1 0 0,-1 0-16,1 0 15,-26 0 1,1 0 0,-1 0-16,-24 0 15,25 0 1,-25 0-1,24 0 1,-24 0-16,0 0 31,0 0-15,-1 0 0,76 0 249,-26 0-249,-24 0-1,-1 0-15,26 0 16,-26 0 0,1 0-1,24 0-15,-49 0 16,25 0 0,-25 0-1,-1 0-15,51 0 16,-50 0-1,-1 0 1,1 0 0,0 0-16,0 0 15,24 0 1,-24 0 0,0 0-16,25 0 15,-1 0 1,1 0-1,-25 0 1,0 0-16,-1 0 16,26 0-1,-25 0 1,24 0 0,-24 0-16,50 0 15,-51 0 1,26 0-1,-25 0-15,24 0 16,-24 0 0,0 0-1,0 0 1,0 0-16,-1 0 16,1 0-1,25 0 1,-25 0-16,-1 0 15,26 0 1,-25 0 0,0 0-1,-1 0-15,26 0 16,0 0 0,-26 0-1,26 0 1,0 0-16,-25 0 15,-1 0 1,1 0 0,0 0-16,0 0 15,0 0 1,-1 0 0,1 0-1,0 0 1,0 0 15,0 0 0,-1 0 1,1 0-32,0 0 31,0 0-16,0 0-15,-1 0 47</inkml:trace>
  <inkml:trace contextRef="#ctx0" brushRef="#br0" timeOffset="105414.936">14586 14287 0,'24'0'125,"26"0"-125,-25 0 15,24 0 1,-24 0 0,0 0-1</inkml:trace>
  <inkml:trace contextRef="#ctx0" brushRef="#br0" timeOffset="106622.4311">14586 14461 0,'24'0'94,"1"0"-63,25 0-15,-1 0 0,-24 0-1,0 0 1,0 0 15,0 0-15,24 0 15,-24 0 0</inkml:trace>
  <inkml:trace contextRef="#ctx0" brushRef="#br0" timeOffset="109363.1776">15206 14536 0,'0'0'0,"0"24"0,-25-24 47,0 0-16,0 0 157,25-24-173,0-1 142,0 0-142,0 0 16,0-24 32,0-1-47,-25 0-1,25 1-15,-24 24 16,24 0-1,0 0 1,-25 25 0,25-25-1,-25 25 1,0-24 0,0 24-1,1 0 16,-1 0-15,0 0 0,25 24 93,0 1-93,0 0-1,0 0 1,0 0 15,25-25-31,0 49 16,-1-49-1,26 25 1,-25 25-16,24-50 16,-24 0-1,-25 25 1,25-25 0,0 0-1,-25 24 1,25-24-1,-1 25 17,-24 0-32,25 0 31,0-25-15,0 25-1,0-25 548,-1 24-548,-24 1 1,25-25 0,0 0 124</inkml:trace>
  <inkml:trace contextRef="#ctx0" brushRef="#br0" timeOffset="117658.9304">15280 14064 0,'0'25'235,"0"0"-220,0 24 1,0 1 15,0-25-15,0 0 0,0-1-1,0 1 1,0 0-1,0 0 17,0 0-32,0 0 31,25-1 16,0-24-47,-1 25 31,-24 0-31,25-25 16,25 0 15,-25 0 16,-1 0-16,1-25 0,0 25-15,-25-25 0,0 1 30,0-1 1,0 0-47,0 0 32,25 25-17,-25-25 1,-25 25 203,0 0-188,0 0 31,25 25 16,0 0-46,0 0-17,0 0 32,0-1 0,25 1 16,0-25-48,-25 25 1,25-25 15,0 0 0,-1 0 16,1 0-31,0-25 15,0 0 16,-25 1-31,0-1 15,0 0-16,0 0 1,0 0 0,0 0-1,0 1 1,0-26-16,0 25 16,0 0-1,0-24 1,0 24-1,-25 25 64,25-25-64,-25 25 157,25 50-156,0-25-1,0-1-15,0 1 16,0 0 0,0 0-1,25 0 16,-25-1-31,25-24 16,-25 25 0,0 0-1,25-25-15,-25 25 16,25 0 0,-1 0-1,-24-1 1,25-24-1,0 0 64,0 0-1,0 0-63,-25-24 1,0-1-16,0 0 31,0 0 0,0 0-31,0 0 16,0 1 0,0-1-1,0 0 1,0 0 15,0 0-15,0 1-16,0-1 31,0 0-31,0 0 31,-25 25 126,0 25-1,25 0-141,0 0 1,0-1 0,0 1 15,0 0 0,0 0 0,0 0 1,25-25-17,0 0 32,-25 24-47,0 1 47,24 0-16,-24 0 1,25-25-17,-25 25 48,25-25-48,0 0 32,0 0 0,-1 0-31,1 0 15,0 0 0,0-25-15,-25 0-1,25 25 17,-25-25-17,24 0 63,-24 1 47,0-1-109,0 0 47,-24 25-17,24-25-30,-25 25 31,0 0 94,0 0-126,0 0 1,1 0 46,24 25-15,0 0-47,0 0 16,0-1 31,0 1 0,24-25 31,-24 25-63,25-25 1,-25 25 0,25-25-1,0 0 16,0 0 16,-1 0-47,1 0 47,0 0 0,0-25-16,0 25-31,-1 0 47,-24-25 16,25 25-48,-25-25 32,0 1 0,0-1-31,0 0-1,0 0 1,0 0 15,0 1-31,0-1 125,-25 25-31,1 0-63,24 25 110,0-1-126,0 1 220,24-25 202,26 0-421,-25 0 15,24 0-31,-24 0 31,0 0 1,0 0-32,0 0 31,-1 0-15,1 0-1,0 0 1,0 0 93,-50 25 63,0 0-156,0 0 31,25-1-47,0 1 62,-24-25-46,24 25 15,0 0 16,0 0-32,0 0 17,0-1-1,24-24-15,-24 25-16,25-25 15,0 0 1,0 0 15,0 0 0</inkml:trace>
  <inkml:trace contextRef="#ctx0" brushRef="#br0" timeOffset="119497.8904">15528 14188 0,'25'0'156,"0"0"-140,-1 0 0,1-25-16,0 25 15,0 0 1,0 0 15,0 0-15,-1-24-16,1 24 31,0 0 0,0 0 16,0-25-47,-1 25 63,1 0-32,0 0 78,0 0-78,0 0 79,-1 0-63,1 0-16</inkml:trace>
  <inkml:trace contextRef="#ctx0" brushRef="#br0" timeOffset="136593.7351">3200 13667 0,'-25'0'46,"50"-24"204,25 24-218,-25 0-1,-1-25 0,26 25-15,-25 0-1,0 0-15,24 0 16,-24 0 0,0 0-1,0 0 1,-1-25 0,1 25-16,25 0 15,-1-25 1,-24 25-1,50 0 1,-51 0 0,26 0-1,-25 0 1,24 0-16,-24 0 16,25 0-1,-25 0 1,24 0-16,-24 0 15,25 0 1,-1 0 0,-24 0-1,50 0 1,-26 0-16,1 0 16,49 0 15,-74 0-16,0 0 17,-1 0-17,1 0 1,50 0 296,-26 0-296,1 0 0,-1 0-16,51 0 15,-26 0 1,25 0 0,-24 0-1,-1 0 1,1 0-16,-1 0 15,0 0 1,-24 0-16,0 0 16,-1 0-1,26-25 1,-26 25 0,1-24-16,-1 24 15,1 0 1,-25 0-1,0 0-15,49 0 16,-49 0 0,24 0-1,-24-25 1,25 25-16,-25 0 16,0 0-1,-1 0 1,1 0 31,0 0-32,0 0 345,0 0-345,24 0 17,-24 0-17,25 0 16,-26 0 1,1 0-32,0 0 15,0 0 1,0 0 0,-1 25-1,26-25-15,-25 0 31,24 0-15,1 0-16,-25 0 16,0 0-1,-1 24 1,1-24 0,0 0-1,0 0 16,0 0 1,-1 0-32,1 0 78,0 0-47,0 0 0,0 0 47,-1 0-31,1 0 63,0 0 30,0 0-93,0 0-16,0 0 63</inkml:trace>
  <inkml:trace contextRef="#ctx0" brushRef="#br0" timeOffset="149711.7298">2754 14709 0,'-25'-25'31,"25"1"157,49 24-188,-24 0 15,0 0 1,25 0 0,-26 0-16,1-25 15,0 25 1,25 0-1,-25 0-15,24 0 16,1 0 0,-1 0-1,1 0 1,0 0-16,-1 0 16,1 0-1,-1 0 1,1 0-16,-25 0 15,24 0 1,-24-25 0,25 25-1,-1 0-15,1 0 16,-25 0 0,0 0-1,24 0 1,-24 0-16,0 0 15,24 0 1,-24 0 0,25 0-1,-25 0 1,0 0 0,-1 0-1,1 0-15,0 0 16,0 0 15,0 0-15,-1 0-1,1 0 1,0 0 15,25 0 250,-1 0-265,75 0 0,-74 0-1,-1 0-15,1 0 16,0 0 0,-1 0-1,1 0 1,-25 0-16,-1 0 15,26 0 1,-25 0 0,0 0-1,24 0-15,-24 0 16,0 0 0,0 0-1,24 0 1,1 0-16,0 0 15,-26 0 1,1 0 0,25 25-1,-25-25-15,-1 0 16,26 0 0,-25 0-1,0 0 1,24 0-16,-24 0 15,0 0 1,0 0-16,-1 0 16,1 0-1,25 25 1,-25-25-16,-1 0 16,1 0-1,25 0 1,-25 0-16,-1 24 15,26-24 1,-25 0 0,24 0-1,-24 0 1,0 0 0,25 0-1,-26 0 1,26 0-16,-25 0 15,25 0 1,-26 0 0,1 0-16,0 0 15,25 0 1,-26 0 15,1 0-15,0 0 15,0 0-15,0 0-1,-1 0 17,1 0-32,0 0 78,0 0-47,0 0-15,-1 0 15,1 0 31,0 0-30,0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5T04:12:14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10244 0,'75'0'156,"-1"-24"-140,-24 24-1,-25 0 1,24 0 0,1 0-16,24 0 15,-24 0 1,24 0 0,1 0-16,-1 0 15,25 0 1,25 0-1,0 0 1,-24 0-16,48 0 16,-24 0-1,0 0 1,25 0 0,-49 0-1,-26 0 1,124 0-1,-148 0-15,24 0 16,-24 0 0,24 0-1,26 0-15,-26 0 16,25 0 0,0 0-1,1 0 1,-1 0-16,-25 0 15,-24 0 1,0 0 0,-26 0-1,1 0 1,0 0 0,99-100 265,-25 76-266,25-26 1,25 25-16,25 0 16,-75 25-1,0 0 1,-24 0 0,-1 0-16,-24 0 15,24 0 1,-24 0-1,24 0 1,149-25 0,-148 25-16,-26 0 15,26 0 1,-26-24 0,26 24-1,-26 0-15,26 0 16,24 0-1,-25 0 1,1 0 0,24 0-16,-25 0 15,26 0 1,-1 0 0,-25 0-16,1 0 15,-26 0 1,1 0-1,-25 0-15,-25-25 32,24 25 249,1 0-281,50 0 16,-26 0-1,26 25 1,-1-25-1,1 0-15,24 0 16,-25 24 0,1-24-1,-1 25-15,0-25 16,1 0 0,-1 25-16,1-25 15,-1 0 1,25 0-1,1 0 1,-1 0 0,0 0-16,0 0 15,-24 0 1,-26 0 0,26 0-1,-26 0-15,26 0 16,-1 0-1,0 0 1,1 0-16,-25 0 16,-1 0-1,-24 0 1,25 0-16,-26 0 16,1 0-1,0 0 1,25 0-1,-26 0 17,1 0 77</inkml:trace>
  <inkml:trace contextRef="#ctx0" brushRef="#br0" timeOffset="3798.4344">4366 11286 0,'50'0'125,"-26"0"-109,26 0-1,-25 0 1,49 0-1,-24 0-15,24 0 16,1 0 0,-26 0-1,100 0 1,-99 0 0,24-25-1,1 25-15,-26 0 16,26 0-1,-1-24 1,0 24-16,26 0 16,-1 0-1,25-25-15,0 25 16,25 0 0,0-25-1,24 25 1,-24 0-16,-25 0 15,0 0 1,25 0 0,-25 0-1,-25 0-15,0 0 16,50 0 0,-50 0-1,-24 0 1,-1 0-16,1 0 15,-26 0 1,1 0 0,-1 0-16,1 0 15,0 0 1,-26 0 0,26 0-16,0 0 15,-26 0 1,26 0-1,-25 0 1,25 0-16,-1 0 16,1 0-1,-1 0 1,1 0 0,0 0-16,-1 0 15,26 0 1,-26 0-1,1 25-15,-25-25 16,-1 0 0,26 0-1,24 0 360,-49 0-359,0 0 0,0 0 15,0 0-16,-1 0 1,1 0-16,50 0 16,-1 0-1,-49 0 1,24 0 0,-24 0-16,25 0 15,0 0 1,-1 0-1,1 0 1,-1 0 0,-24 0-16,0 0 15,0 0 1,0 0 15,-1 0 0,26 0-15,-25 0-16,0 0 16,-1 0-1,1 0 204,0 0-188,0 0-15,0 0 0</inkml:trace>
  <inkml:trace contextRef="#ctx0" brushRef="#br0" timeOffset="11679.8502">10815 11237 0,'50'0'172,"-1"0"-156,1 0-1,24 0 1,1 0-16,-26 0 15,1 0 1,0 0 0,-1 0-1,26 0 1,148-25 0,-99 25-16,-25 0 15,0 0 1,-24 0-1,-1 0-15,1 0 16,-26 0 0,1 0-1,-1 0 1,1 0 0,-25 0 15,0-25 0,-1 25 235,51 0-251,-25 0 1,-1 0 0,-24 0-1,0 0 1,0 0-1,49 0-15,-49 0 16,24 0 0,100 0-1,-74 0 1,-1 0 0,25 0-16,-24 0 15,24 0 1,-25 25-1,-24-25-15,24 0 16,-49 0 0,0 0-1,0 0 1,0 0 203,24 0-204,1 0 1,24 0 0,1 0-16,197 0 15,-148 0 1,50 0-1,-50 0 1,50 0 0,-75 0-16,25 0 15,0 0 1,-25 0 0,-24 0-1,-26 0 1,1 0-16,24 0 15,-24 0 1,24 0 0,-24 0-16,24 0 15,1-25 1,-1 25 0,-24 0-16,24 0 15,1 0 1,-1 0-1,25 0-15,0 0 16,25 0 0,0 0-1,-49 0-15,49 0 16,-50 0 0,26 0-1,-1-25-15,25 25 16,-25 0-1,0-50 1,-24 50 0,-1-24-16,-24 24 15,-26 0 17,1 0 46,0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5T04:09:0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6474 0,'0'-25'16,"0"0"140,-25 1-125,25-1-15,-24 25-16,-1 0 62,0 0-30,0 0-17,0 0 16,-24 25-15,49-1 0,0 1-16,-25-25 15,25 25 1,-25-25 0,25 25-1,0 0 1,0-1-1,0 1 1,0 0 15,0 0-15,0 0 31,25-25 15,0 0-46,0 0 15,-1 0-15,1 0-1,0 0 17,-25-25-17,25 25 1,-25-25 0,25 0 15,-25 0 0,0 1-31,0-1 63,0 0-32,24 25 0,-24-25 0,0 0-31,0 50 282,0 0-282,25 0 15,0 24 1,0-24 15,-25 0-15,25-25-1,-1 50-15,1-50 32,0 0-1</inkml:trace>
  <inkml:trace contextRef="#ctx0" brushRef="#br0" timeOffset="1028.3356">20390 6251 0,'25'25'78,"-1"-1"-63,26 26 1,24-25 0,-24 0-1,-25-1-15,24 1 16,1 0-1,-25-25 1,0 0 0,-25 25-1</inkml:trace>
  <inkml:trace contextRef="#ctx0" brushRef="#br0" timeOffset="1956.4011">20489 6499 0,'74'-50'110,"-24"-24"-110,0 24 15,-26 25 1,1 1 0,0 24 46,-25-25 63,-25 25 0</inkml:trace>
  <inkml:trace contextRef="#ctx0" brushRef="#br0" timeOffset="2736.6275">20563 6201 0,'0'25'110,"0"25"-110,25 24 15,0 0 1,-25-24-1,0 24-15,25-24 16,-25-25 15</inkml:trace>
  <inkml:trace contextRef="#ctx0" brushRef="#br0" timeOffset="3715.0327">20489 6424 0,'50'0'156,"-1"0"-140,1-24-16,-1 24 16,26 0-1,-50-25 1,49 25-1,-49 0-15,0 0 32,0 0-17</inkml:trace>
  <inkml:trace contextRef="#ctx0" brushRef="#br0" timeOffset="6222.7117">20861 6003 0,'-25'0'31,"25"-25"0,25 75 125,-25 24-140,25-49 0,-25 0-1,0-1-15,25 1 16,0 0-1,-25 0 17,24-25-17,-24 25 1,0-1 15,0-48 250,0-1-249,25 0-1,0 25 0,-25-25-15,0 0 31,25 25-32,0 0 32,-1 0-31,1-24-1,0 24 17,0 0 15,0 0-1,-1 0 17,-24 24-63,0 1 31,25-25 0,-25 25 1,0 0 46,-25-25-47,1 0 16,-1 25-16,0-25 0,0 0-15,0 0 31,1 0-31,-1 0 30,0 0-14,0 0 46,0 0 0</inkml:trace>
  <inkml:trace contextRef="#ctx0" brushRef="#br0" timeOffset="9798.2798">19472 6226 0,'0'25'140,"0"24"-140,25 26 16,24-1 0,1 1-1,-25 24-15,0-25 16,24-24-1,-24 24 1,0-24 0,0 0-1,-25-1-15,0-24 16,24 25 0,-24-26-1,25 1 1,-25 0-16,0 0 15,0 0 1,0-1 0,25 1 15,-25 0 31,25-25-15,0-25-15,0 0-17,49 1 1,-24-51-16,-1 50 15,1-49 1,49 49 0,-49-24-1,-1 24 1,26-25-16,24 25 16,50-49-1,124-75 1,-174 75-1,25 24 1,-25 25-16,0-24 16,-24-1-1,-1 50 1,0-25-16,1 0 16,-26 1-1,-24 24 1,0 0-1,-25-25 17,25 25-1,0-25-15,-1 25-1,-24-25 157,-124-49-156,75 24-1,24 50 1,-25-49-16,26 24 16,-1 0-1,0 25 1,25-25-1,-25 0-15,25-24 16,-74-1 0,74 25-1,-50 0 1,50 1 0,-25-1-1,25 0 16,-24 0-15,-1 0 15,25 1-15,0-1 0,-25 25 15,25-25 125,-25 25-47,-24 0-77,24 0-17,-25 0 1,25 0 0,-24 25-1,-1-25 1,25 25-16,-24-1 15,-1 1 1,-24 25-16,24-25 16,-24 24-1,24-24 1,-49 25-16,49-1 16,-24-24-1,24 0 1,1 0-16,-26 0 15,26-1 1,-1 1 0,25-25-1,-24 25-15,24 0 16,0 0 0,0-1-1,0-24-15,-49 25 16,49 0-1,-25-25 1,26 0 0,-26 25-1,50 0-15,-50-25 16,26 0 0,-1 24-1,-25-24-15,25 0 31,1 25-15,-1 0 0,0-25 15</inkml:trace>
  <inkml:trace contextRef="#ctx0" brushRef="#br0" timeOffset="19222.7172">1414 6896 0,'25'0'297,"0"0"-282,0 0 17,24 25-32,-24-25 31,25 0-16,-26 0-15,1 0 16,25 0 0,-25 0-1,24 0 1,-24 0 0,25 0-1,-1 0-15,-24 0 16,0 0-1,25 24-15,-26-24 16,1 0 0,0 0-1,25 0-15,-26 0 16,1 0 0,25 0-1,-25 0-15,-1 0 16,1 0-1,25 0 1,-1 0 0,1 0-16,-25 0 15,24 0 1,1 0 0,-25 0-1,0 0-15,24 0 16,1 0-1,-25 0 17,-1 0-32,1 0 15,0 0 329,49 0-344,-24 0 16,25 0-1,-26 0 1,26 0 0,-51 0-1,100 0 1,-74 0-16,0 0 15,-26 0 1,1 0 0,25 0-1,-1 0-15,-24 0 16,0 0 0,0 0-1,24 0 1,-24 0-16,0 0 15,25 0 1,-1 0-16,-24 0 31,0 0-15,0 0 0,24 0 265,26 0-266,-26 0 1,-24 0 0,50 0-16,-26 0 15,26 0 1,-26 0 0,-24 0-1,25 0 1,-1 0-1,-24 0 1,0 0-16,0 0 16,24 0-1,-24 0 1,0 0-16,24 0 16,-24 0-1,0 0 1,0 0-1,49 0-15,-49 0 32,25 0-17,-26 0 17,26 0 218,0 0-235,-1 0 1,1 0-1,0 0 1,-26 0 0,100 0-16,-74 0 15,0 0 1,-26 0 0,1 0-1,25 0 1,-1 0-16,-24 25 15,0-25 1,25 0 0,-1 0-16,-24 0 15,0 0 1,24 0 0,-24 0-1,0 0 1,0 0-1,0 0-15,74 0 32,-74 0-17,-1 0 1,26 0-16,-25 0 16,0 0-1,24 0 1,1 0-1,-25 0 1,0 0-16,24 0 16,1 0-1,-1 0-15,-24 0 16,0 0 0,49 0-1,-49 0 1,0 0-16,0 0 15,0 0 1,-1 0 0,1 0-16,0 0 15,0 0 1,0 0 15,-1 0-31,1 0 31,0 0-15,0 0 0,0 0 15,-1 0-15,1 0-1,0 0 1,0 0 15,0 0-15,-1 0-1,1 0 48,0 0-16</inkml:trace>
  <inkml:trace contextRef="#ctx0" brushRef="#br0" timeOffset="24737.2409">2952 6871 0,'0'25'359,"0"0"-343,0-1 15,-25-24 63,0-24 15,1 24-93,24-25-1,0 0 1,0 0 0,-25 25-16,25-25 15,0 0 16,0 1-15,0-1 0,0 0 15,0 0-31,0 0 31,0 1-15,0-1-1,0 0 17,0-25-17,0 26 17,0-1-17,0 0 32,0 0-31,0 0-1,0 1 17,0-1 30,25 0-46,-1 0 15,1 0 0,0 1 0,0-1-15,0 25 0,-25-25 15,25 25-15,-1 0 15,-24-25-16,25 25 1,0 0 0,0 0 31,0 0-16,-1 0 16,1 0-32,0 0 1,0 0 0,0 0-1,-1 0 16,1 0 32,0 50-16,0-50-16,-25 25 0,25-1 1,-25 1 30,0 0-46,24 0 15,-24 0 16,0-1 0,0 26 0,0-25-32,0 0 32,0-1-16,0 1 1,0 0-17,0 0 32,0 0-31,0-1 15,0 1 16,0 0 0,0 0-32,0 0 1,-24-25 0,24 24-1,0 1 16,0 0 1,0 0 46,0 0 687,0 0-343,0-1-234</inkml:trace>
  <inkml:trace contextRef="#ctx0" brushRef="#br0" timeOffset="48737.3136">1439 7020 0,'0'25'32,"-25"-25"-17,50 0 220,0 0-235,0 0 15,24 0 1,-24 0 0,0 0-1,0 0 1,-1 0-1,1 0-15,25 0 32,-25 0-17,24 0 1,-24 0 15,25 0-15,-25 0-1,-1 0 1,1 0-16,0 0 16,0 0 15,0 0-31,-1 0 16,1 0-1,0 0 1,0 0-1,24 0 1,-24 0 15,0 0-15,0 0 0,0 0-1,-1 0 16,1 0-15,0 0 47,0 0 15,0 0 125,-1 0-141,1 0-15,0 0 0,0 0 0</inkml:trace>
  <inkml:trace contextRef="#ctx0" brushRef="#br0" timeOffset="53299.6526">3572 6871 0,'25'0'297,"0"0"-297,24 0 16,-24 0-1,0 0 1,0 0-1,24 0-15,-24 0 16,50 0 0,-51 0-1,1 0 1,25 0-16,0 0 16,-26 0-1,1 0 1,25 0-1,-25 0 1,-1 0 0,1 0-16,0 0 15,0 0 1,0 0 0,-1 0 15,1 0-16,0 0 1,0 0 0,24 0-1,-24 0 17,0 0-17,0 0-15,0 0 16,-1 0 15,1 0-15,0 0-16,0-50 47,24 50 234,-24 0-266,0 0 1,25 0 0,-26 0-16,1 0 15,25 0 1,-1 0 0,-24 0-1,25 25-15,-25-25 16,24 0-1,1 0 1,-25 0 0,24 0-16,1 0 15,-25 0 17,0 0-32,-1 0 15,1 0 1,25 0-1,-25 0 1,24 0 0,-24 0-1,0 0 1,0 0-16,24 0 31,-24 0-31,25 0 16,-26 0-1,1 0 1,0 0-16,25 0 16,-26 0-1,26 0 1,-25 0-16,0 0 16,24 0-1,-24 0 16,0 0-31,0 0 16,-1 0 0,1 0-1,0 0-15,0 0 16,25 0 15,-26 0-15,1 0-1,0 0 1,0 0 0,0 0-1,-1 0-15,1 0 16,0 0 0,0 0-1,0 0-15,-1 0 16,1 0-1,0 0 1,0 0-16,0 0 16,-1 0-1,26 0 17,-25 0-1,0 0-31,-1 0 15,1 0 1,25 0 15,-25 0-15,-1 0 15,26 0 0,-25 0 1,0 0-17,-1 0 17,1 0-32</inkml:trace>
  <inkml:trace contextRef="#ctx0" brushRef="#br0" timeOffset="65105.9342">5135 5184 0,'0'0'0,"50"0"437,-1 0-421,26 0-1,24 0 1,0 0-16,25-25 16,25 1-1,-25-1 1,49 0-1,-24 0 1,25 0-16,-50 25 16,25-24-1,-25 24 1,25-25-16,-1 0 16,-48 0-1,24 25-15,0 0 16,-50 0-1,25-25 1,-49 25 0,24 0-16,-24 0 15,24-24 1,-24 24 0,0 0-16,-1 0 15,-24 0 266,25 0-281,99 24 16,-75 1 0,50-25-1,-25 25 1,0 0-16,1-25 16,24 25-1,-25-25 1,0 0-1,0 24 1,-24-24-16,24 25 16,25-25-1,-25 0 1,0 0 0,1 0-16,24 25 15,-50 0 1,25-25-16,0 25 15,1-25 1,-26 24 0,50 1-16,-49-25 15,-26 0 1,1 0 250,24 0-251,25 0 1,1 0-16,-1 0 15,50 0 1,-25 0 0,49 0-16,-49 0 15,25 0 1,0 0 0,-50 0-1,50 0-15,-50-25 16,50 25-1,198 0 1,-247 0 0,24 0-1,-50 0-15,0 0 16,1 0 0,-26 0-1,1 0 1,0 0-16,-1 0 15,1 0 1,-25 0 0,24 0-1,1 0 1,-25 0-16,0 0 16,24 0-1,-24 0 16,0 0 641,0 0-656,24 0 15,-24 0-15,25 0-1,-26 0 1,1 0 0,0 0-1,25 0 1,-26 0 109</inkml:trace>
  <inkml:trace contextRef="#ctx0" brushRef="#br0" timeOffset="76586.4995">1340 9227 0,'49'0'156,"-24"0"-140,0 0 0,0 0 77,24 0-61,-24 0-1,0 0-31,0 0 16,0 0 15,-1 0-16,1 0 1,0 0-16,0 0 16,0 0-1,-1 0 1,1 0-16,0 0 16,0 0-1,0 0 1,24 0-1,1 0 17,-25 0-17,0 0-15,24 0 16,-24 0 0,25 0-16,-26 0 15,26 0 1,-25 0-1,0 0-15,-1 0 16,1 0 0,0 0-1,0 0 1,0 0-16,24 0 31,-24 0-15,0 0-1,0 0 1,-1 0 0,26 0-1,-25 0-15,0 0 16,24 0 0,-24 0-1,0 0 1,0 0-1,-1 0 1,26-24 0,-25-1-16,0 25 312,-1 0-296,1 0-1,0 0 1,0 0 0,25 25-1,-26-25 1,125 0-16,-99 0 16,-1 24-1,1-24 1,-25 0-1,24 0-15,-24 0 16,25 0 0,-1 0-1,1 0-15,0 0 16,-26 0 0,26 0-1,0 0-15,24 0 16,-24 0-1,-26 25 1,26-25 0,0 0-16,-1 0 15,-24 0 1,25 0 0,-1 0-1,1 0 1,24 0-16,-49 0 15,25 0 1,-25 25 0,24-25-16,26 0 15,-26 0 1,26 0 0,-26 0-16,26 0 15,-26 0 1,26 0-1,-51 0 1,26 0-16,0 0 16,-25 0-1,24 0 17,-24 0 389,25 0-405,-1 0 0,1 0-16,-1 0 15,1 0 1,0 0 0,24 0-16,0 0 15,1 0 1,-1 0-1,-24 0 1,-25 0-16,24 0 16,-24 0-1,25 0-15,-1 0 16,1 0 0,-1 0-1,1 0 1,-25 0-16,49 0 15,-49 0 1,0 0 0,0 0-1,24 0-15,-24 0 16,0 0 0,25 0-1,-26 0 1,1 0-1,25 0 314,-1 0-314,1 0-15,-25 0 16,24 0-1,1 0 1,0 0 0,-1 0-16,-24 0 15,25 0 1,-1-25 0,-24 25-1,25 0 1,-1 0-1,1 0 17,0 0-17,-26 0 1,1 0 0,0 0 15,0 0-16,24 0 1,1 0 0,-25 0-1,24 0 1,-24 0 0,0-25-1,25 25 1,-26 0-1,1 0 1,0 0 0,0 0 77,0 0 142,-1 0-173,-24-49 376</inkml:trace>
  <inkml:trace contextRef="#ctx0" brushRef="#br0" timeOffset="108734.5881">1538 9277 0</inkml:trace>
  <inkml:trace contextRef="#ctx0" brushRef="#br0" timeOffset="112941.1936">1365 9277 0,'49'0'93,"1"0"-61,-25 0-17,49 0-15,-24 0 16,-26 0 0,26 0-1,0 0 1,-26 0-16,51 0 15,-50 0 1,0 0 0,-1 0-1,26 0-15,-25 0 16,0 0 0,-1 0-1,1 0 16,0 0-31,0 0 16,24 0 15,-24 0-15,0 0 0,25 0-1,-26 0 1,1 0-1,25 0 1,-25 0 0,-1 0-1,1 0-15,0 0 16,0 0 0,0 0-1,24 0-15,-24 0 16,0 0-1,0 0 1,-1 0 0,1 0-1,0 0 17,0 0-17,0 0 16,-1 0-31,1 0 32,0 0-17,25 0 1,-26 0 15,1 0-15,0 0-16,0 0 500,0 0-485,0 0 17,24 0-17,-24 0 1,0 0 0,0 0 15,24-25-16,-24 25 1,0 0 0,0 0-1,49 0 17,-49 0-17,0 0 16,24 0-15,-24 0 15,25 0 1,-26 0-1,1 0-16,25-25 17,-1 25-32,-24 0 31,0 0-15,0 0-1,0 0 1,-1 0-1,1 0-15,0 0 16,0 0 0,0 0-1,-1 0 1,26 0 15,-25 0-15,0 0-1,0 0 1,-1 0 0,1 0-1,0 0 1,0 0 0,24 0-1,-24 0 1,0 0-1,0 0-15,0 0 32,-1 0-17,-24-24 1,25 24-16,-25-25 62,50 25 220,-25 0-267,-1 0 1,26 0 0,0 0-1,-26 0 1,51 0-1,-50 25 1,24-25-16,-24 0 16,0 0-1,0 0 1,49 0 0,-24 0-1,-26 0 1,1 0-16,25 0 15,-25 0 17,0 0-17,-1 0 17,1 0-17,0 0 1,0 0-16,0 0 15,-1 0 17,26 0-17,-25 0 17,0 0-32,-1 0 46,1 0-14,0 0-17,0 0 1,0 0 375,-1 0-298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sz="1800" dirty="0" smtClean="0"/>
              <a:t>using the </a:t>
            </a:r>
            <a:r>
              <a:rPr lang="en-US" sz="1800" b="1" dirty="0" smtClean="0"/>
              <a:t>&amp; </a:t>
            </a:r>
            <a:r>
              <a:rPr lang="en-US" sz="1800" dirty="0" smtClean="0"/>
              <a:t>operator (</a:t>
            </a:r>
            <a:r>
              <a:rPr lang="en-US" sz="1800" b="1" dirty="0" smtClean="0"/>
              <a:t>referencing operator/ address-of operator)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//address of number is assigned to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	</a:t>
            </a:r>
          </a:p>
          <a:p>
            <a:pPr eaLnBrk="1" hangingPunct="1"/>
            <a:r>
              <a:rPr lang="en-US" sz="2000" dirty="0" smtClean="0"/>
              <a:t>The statement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sz="2000" dirty="0" smtClean="0"/>
              <a:t> assigns the address of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to a pointer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/>
              <a:t>. 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then said as to “</a:t>
            </a:r>
            <a:r>
              <a:rPr lang="en-US" sz="2000" b="1" dirty="0" smtClean="0"/>
              <a:t>point to</a:t>
            </a:r>
            <a:r>
              <a:rPr lang="en-US" sz="2000" dirty="0" smtClean="0"/>
              <a:t>”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12775" y="1219200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2659878" y="1884283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34984"/>
              </p:ext>
            </p:extLst>
          </p:nvPr>
        </p:nvGraphicFramePr>
        <p:xfrm>
          <a:off x="6227062" y="1219200"/>
          <a:ext cx="2560320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783598" y="3036497"/>
            <a:ext cx="1398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783598" y="4853794"/>
            <a:ext cx="13089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After a pointer is assigned </a:t>
            </a:r>
            <a:r>
              <a:rPr lang="en-US" sz="2000" dirty="0" smtClean="0"/>
              <a:t>a </a:t>
            </a:r>
            <a:r>
              <a:rPr lang="en-US" sz="2000" dirty="0"/>
              <a:t>particular address, the value </a:t>
            </a:r>
            <a:r>
              <a:rPr lang="en-US" sz="2000" dirty="0" smtClean="0"/>
              <a:t>at </a:t>
            </a:r>
            <a:r>
              <a:rPr lang="en-US" sz="2000" dirty="0"/>
              <a:t>the pointed address can be </a:t>
            </a:r>
            <a:r>
              <a:rPr lang="en-US" sz="2000" dirty="0" smtClean="0"/>
              <a:t>accessed/modified</a:t>
            </a:r>
          </a:p>
          <a:p>
            <a:pPr lvl="1" eaLnBrk="1" hangingPunct="1"/>
            <a:r>
              <a:rPr lang="en-US" sz="1800" dirty="0"/>
              <a:t>using the </a:t>
            </a:r>
            <a:r>
              <a:rPr lang="en-US" sz="1800" b="1" dirty="0" smtClean="0"/>
              <a:t>* </a:t>
            </a:r>
            <a:r>
              <a:rPr lang="en-US" sz="1800" dirty="0"/>
              <a:t>operator </a:t>
            </a:r>
            <a:r>
              <a:rPr lang="en-US" sz="1800" dirty="0" smtClean="0"/>
              <a:t>(</a:t>
            </a:r>
            <a:r>
              <a:rPr lang="en-US" sz="1800" b="1" dirty="0" smtClean="0"/>
              <a:t>dereferencing </a:t>
            </a:r>
            <a:r>
              <a:rPr lang="en-US" sz="1800" b="1" dirty="0"/>
              <a:t>operator/ </a:t>
            </a:r>
            <a:r>
              <a:rPr lang="en-US" sz="1800" b="1" dirty="0" smtClean="0"/>
              <a:t>value-at </a:t>
            </a:r>
            <a:r>
              <a:rPr lang="en-US" sz="1800" b="1" dirty="0"/>
              <a:t>operator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After a pointer is assigned </a:t>
            </a:r>
            <a:r>
              <a:rPr lang="en-US" sz="2000" dirty="0" smtClean="0"/>
              <a:t>a </a:t>
            </a:r>
            <a:r>
              <a:rPr lang="en-US" sz="2000" dirty="0"/>
              <a:t>particular address, the value </a:t>
            </a:r>
            <a:r>
              <a:rPr lang="en-US" sz="2000" dirty="0" smtClean="0"/>
              <a:t>at </a:t>
            </a:r>
            <a:r>
              <a:rPr lang="en-US" sz="2000" dirty="0"/>
              <a:t>the pointed address can be </a:t>
            </a:r>
            <a:r>
              <a:rPr lang="en-US" sz="2000" dirty="0" smtClean="0"/>
              <a:t>accessed/modified</a:t>
            </a:r>
          </a:p>
          <a:p>
            <a:pPr lvl="1" eaLnBrk="1" hangingPunct="1"/>
            <a:r>
              <a:rPr lang="en-US" sz="1800" dirty="0"/>
              <a:t>using the </a:t>
            </a:r>
            <a:r>
              <a:rPr lang="en-US" sz="1800" b="1" dirty="0" smtClean="0"/>
              <a:t>* </a:t>
            </a:r>
            <a:r>
              <a:rPr lang="en-US" sz="1800" dirty="0"/>
              <a:t>operator </a:t>
            </a:r>
            <a:r>
              <a:rPr lang="en-US" sz="1800" dirty="0" smtClean="0"/>
              <a:t>(</a:t>
            </a:r>
            <a:r>
              <a:rPr lang="en-US" sz="1800" b="1" dirty="0" smtClean="0"/>
              <a:t>dereferencing </a:t>
            </a:r>
            <a:r>
              <a:rPr lang="en-US" sz="1800" b="1" dirty="0"/>
              <a:t>operator</a:t>
            </a:r>
            <a:r>
              <a:rPr lang="en-US" sz="1800" b="1"/>
              <a:t>/ </a:t>
            </a:r>
            <a:r>
              <a:rPr lang="en-US" sz="1800" b="1" smtClean="0"/>
              <a:t>variable-at-address operator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&amp;number;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16;//value at the address in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(“number = %d”,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number);</a:t>
            </a:r>
          </a:p>
          <a:p>
            <a:pPr eaLnBrk="1" hangingPunct="1"/>
            <a:r>
              <a:rPr lang="en-US" sz="2000" dirty="0" smtClean="0"/>
              <a:t>The statement 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sz="2000" dirty="0" smtClean="0"/>
              <a:t> changes the content at the address 144 from 20 to 16.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3" name="Straight Arrow Connector 2"/>
          <p:cNvCxnSpPr>
            <a:stCxn id="8" idx="3"/>
            <a:endCxn id="7" idx="1"/>
          </p:cNvCxnSpPr>
          <p:nvPr/>
        </p:nvCxnSpPr>
        <p:spPr>
          <a:xfrm>
            <a:off x="4031478" y="5730625"/>
            <a:ext cx="1462216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2400" y="1759320"/>
              <a:ext cx="7376040" cy="158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749960"/>
                <a:ext cx="739476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&amp; and *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-116113" y="939800"/>
            <a:ext cx="9260114" cy="5237163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address of the variable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%08x\n", 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%08x\n",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("Both values are the same\n");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of the variable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%d\n",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of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%d\n",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*(&amp;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("Both values are the same\n");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(“Address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pointed by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%d\n",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&amp;(*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));//&amp;(*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 inside the address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%d\n", *&amp;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 *&amp;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&amp;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("Both values are the same\n");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0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&amp; and *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/*Sample Output */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address of the variable </a:t>
            </a:r>
            <a:r>
              <a:rPr lang="en-US" sz="1800" dirty="0" err="1" smtClean="0"/>
              <a:t>var</a:t>
            </a:r>
            <a:r>
              <a:rPr lang="en-US" sz="1800" dirty="0" smtClean="0"/>
              <a:t> is: 1245052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value of the pointer </a:t>
            </a:r>
            <a:r>
              <a:rPr lang="en-US" sz="1800" dirty="0" err="1" smtClean="0"/>
              <a:t>ptrvar</a:t>
            </a:r>
            <a:r>
              <a:rPr lang="en-US" sz="1800" dirty="0" smtClean="0"/>
              <a:t> is: 1245052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Both values are the same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value of the variable </a:t>
            </a:r>
            <a:r>
              <a:rPr lang="en-US" sz="1800" dirty="0" err="1" smtClean="0"/>
              <a:t>var</a:t>
            </a:r>
            <a:r>
              <a:rPr lang="en-US" sz="1800" dirty="0" smtClean="0"/>
              <a:t> is: 10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value of *</a:t>
            </a:r>
            <a:r>
              <a:rPr lang="en-US" sz="1800" dirty="0" err="1" smtClean="0"/>
              <a:t>ptrvar</a:t>
            </a:r>
            <a:r>
              <a:rPr lang="en-US" sz="1800" dirty="0" smtClean="0"/>
              <a:t> is: 10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Both values are the same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address of the value pointed by </a:t>
            </a:r>
            <a:r>
              <a:rPr lang="en-US" sz="1800" dirty="0" err="1" smtClean="0"/>
              <a:t>ptrvar</a:t>
            </a:r>
            <a:r>
              <a:rPr lang="en-US" sz="1800" dirty="0" smtClean="0"/>
              <a:t> is: 1245052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The value inside the address of </a:t>
            </a:r>
            <a:r>
              <a:rPr lang="en-US" sz="1800" dirty="0" err="1" smtClean="0"/>
              <a:t>ptrvar</a:t>
            </a:r>
            <a:r>
              <a:rPr lang="en-US" sz="1800" dirty="0" smtClean="0"/>
              <a:t> is: 1245052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Both values are the same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1800" dirty="0" smtClean="0"/>
              <a:t>Press any key to continue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47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What is a Pointer?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 far, we have seen that a variable is used to store a value. 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Variables allow the programmer to directly manipulate the data in memory.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pointer variable, however, does not store a value but stores the </a:t>
            </a:r>
            <a:r>
              <a:rPr lang="en-US" sz="2400" b="1" u="sng" dirty="0" smtClean="0"/>
              <a:t>address</a:t>
            </a:r>
            <a:r>
              <a:rPr lang="en-US" sz="2400" u="sng" dirty="0" smtClean="0"/>
              <a:t> </a:t>
            </a:r>
            <a:r>
              <a:rPr lang="en-US" sz="2400" b="1" u="sng" dirty="0" smtClean="0"/>
              <a:t>of the</a:t>
            </a:r>
            <a:r>
              <a:rPr lang="en-US" sz="2400" u="sng" dirty="0" smtClean="0"/>
              <a:t> </a:t>
            </a:r>
            <a:r>
              <a:rPr lang="en-US" sz="2400" b="1" u="sng" dirty="0" smtClean="0"/>
              <a:t>memory</a:t>
            </a:r>
            <a:r>
              <a:rPr lang="en-US" sz="2400" u="sng" dirty="0" smtClean="0"/>
              <a:t> </a:t>
            </a:r>
            <a:r>
              <a:rPr lang="en-US" sz="2400" dirty="0" smtClean="0"/>
              <a:t>space which contain the value i.e.</a:t>
            </a:r>
            <a:r>
              <a:rPr lang="en-US" sz="2400" b="1" dirty="0" smtClean="0"/>
              <a:t> it directly points to a specific memory address.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Why would we want to use pointers?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call a function by reference so that the data passed to the function can be changed inside the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create a dynamic data structure which can grow larger or smaller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063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Variable Declaration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variable declaration such as,</a:t>
            </a:r>
          </a:p>
          <a:p>
            <a:pPr lvl="2" eaLnBrk="1" hangingPunct="1"/>
            <a:r>
              <a:rPr lang="en-US" sz="1600" dirty="0" smtClean="0"/>
              <a:t>char letter = ‘A’;  causes the compiler to allocate a memory location for the variable </a:t>
            </a:r>
            <a:r>
              <a:rPr lang="en-US" sz="1600" i="1" dirty="0" smtClean="0"/>
              <a:t>letter</a:t>
            </a:r>
            <a:r>
              <a:rPr lang="en-US" sz="1600" dirty="0" smtClean="0"/>
              <a:t> and store in it the integer value 20. </a:t>
            </a:r>
          </a:p>
          <a:p>
            <a:pPr lvl="2" eaLnBrk="1" hangingPunct="1"/>
            <a:r>
              <a:rPr lang="en-US" sz="1600" dirty="0" smtClean="0"/>
              <a:t>This address of the memory location is available to our program during the run time. </a:t>
            </a:r>
          </a:p>
          <a:p>
            <a:pPr lvl="2" eaLnBrk="1" hangingPunct="1"/>
            <a:r>
              <a:rPr lang="en-US" sz="1600" dirty="0" smtClean="0"/>
              <a:t>The computer uses this address to access its content.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1075" y="3977"/>
              <a:ext cx="24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000" dirty="0" smtClean="0"/>
                <a:t>The name</a:t>
              </a:r>
              <a:r>
                <a:rPr lang="en-US" sz="2000" b="1" dirty="0" smtClean="0"/>
                <a:t> 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letter</a:t>
              </a:r>
              <a:r>
                <a:rPr lang="en-US" sz="2000" dirty="0" smtClean="0"/>
                <a:t> is associated with the address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0x180A96e8</a:t>
              </a:r>
              <a:endParaRPr lang="en-US" sz="2000" b="1" dirty="0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717" y="3216"/>
              <a:ext cx="272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30671"/>
              </p:ext>
            </p:extLst>
          </p:nvPr>
        </p:nvGraphicFramePr>
        <p:xfrm>
          <a:off x="6358597" y="3259090"/>
          <a:ext cx="256032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27861" y="5062197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600640" y="418034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702240" y="4556578"/>
            <a:ext cx="685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00640" y="494234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urier New" panose="02070309020205020404" pitchFamily="49" charset="0"/>
              </a:rPr>
              <a:t>0x180A96e8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9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pointer is a variable that contains the address of another variable</a:t>
            </a:r>
          </a:p>
          <a:p>
            <a:pPr eaLnBrk="1" hangingPunct="1">
              <a:buNone/>
            </a:pPr>
            <a:r>
              <a:rPr lang="en-US" sz="2000" dirty="0" smtClean="0"/>
              <a:t>char letter = ‘A’;</a:t>
            </a:r>
          </a:p>
          <a:p>
            <a:pPr eaLnBrk="1" hangingPunct="1"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ptr</a:t>
            </a:r>
            <a:r>
              <a:rPr lang="en-US" sz="2000" dirty="0" smtClean="0"/>
              <a:t> = &amp;letter;//</a:t>
            </a:r>
            <a:r>
              <a:rPr lang="en-US" sz="2000" dirty="0" err="1" smtClean="0"/>
              <a:t>ptr</a:t>
            </a:r>
            <a:r>
              <a:rPr lang="en-US" sz="2000" dirty="0" smtClean="0"/>
              <a:t> is a character pointer i.e. it can contain the address of a char type variable</a:t>
            </a:r>
          </a:p>
        </p:txBody>
      </p: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grpSp>
          <p:nvGrpSpPr>
            <p:cNvPr id="12294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2296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8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000" dirty="0" smtClean="0"/>
                  <a:t>The variable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contains the address of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b="1" dirty="0"/>
              </a:p>
            </p:txBody>
          </p:sp>
          <p:sp>
            <p:nvSpPr>
              <p:cNvPr id="12299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2295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Courier New" panose="02070309020205020404" pitchFamily="49" charset="0"/>
                </a:rPr>
                <a:t>0x180A96e8</a:t>
              </a:r>
              <a:endParaRPr lang="en-US" sz="2000" dirty="0"/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8714" y="4178784"/>
            <a:ext cx="138401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64151" y="4558895"/>
            <a:ext cx="180463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41026" y="4939994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</a:rPr>
              <a:t>0x180A96f0</a:t>
            </a:r>
            <a:endParaRPr lang="en-US" sz="2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3513"/>
              </p:ext>
            </p:extLst>
          </p:nvPr>
        </p:nvGraphicFramePr>
        <p:xfrm>
          <a:off x="6358597" y="2260287"/>
          <a:ext cx="2560320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27861" y="4049326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439584" y="4665961"/>
            <a:ext cx="842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2840" y="0"/>
              <a:ext cx="8072640" cy="529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80" y="-9360"/>
                <a:ext cx="8091360" cy="53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7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 pointer is a variable that contains the address of another variable</a:t>
            </a:r>
          </a:p>
          <a:p>
            <a:pPr eaLnBrk="1" hangingPunct="1"/>
            <a:r>
              <a:rPr lang="en-US" sz="2000" dirty="0" smtClean="0"/>
              <a:t>We say that a pointer points/references </a:t>
            </a:r>
            <a:r>
              <a:rPr lang="en-US" sz="2000" dirty="0"/>
              <a:t>another </a:t>
            </a:r>
            <a:r>
              <a:rPr lang="en-US" sz="2000" dirty="0" smtClean="0"/>
              <a:t>variable</a:t>
            </a:r>
            <a:endParaRPr lang="en-US" sz="1600" dirty="0"/>
          </a:p>
          <a:p>
            <a:pPr eaLnBrk="1" hangingPunct="1"/>
            <a:endParaRPr lang="en-US" sz="2000" dirty="0" smtClean="0"/>
          </a:p>
        </p:txBody>
      </p: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898714" y="4104140"/>
            <a:ext cx="4529139" cy="1916113"/>
            <a:chOff x="717" y="3216"/>
            <a:chExt cx="2853" cy="1207"/>
          </a:xfrm>
        </p:grpSpPr>
        <p:grpSp>
          <p:nvGrpSpPr>
            <p:cNvPr id="12294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2296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7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98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000" dirty="0" smtClean="0"/>
                  <a:t>The variable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contains the address of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sz="2000" b="1" dirty="0"/>
              </a:p>
            </p:txBody>
          </p:sp>
          <p:sp>
            <p:nvSpPr>
              <p:cNvPr id="12299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2295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ourier New" panose="02070309020205020404" pitchFamily="49" charset="0"/>
                </a:rPr>
                <a:t>0x180A96e8</a:t>
              </a:r>
              <a:endParaRPr lang="en-US" sz="2000" dirty="0"/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8714" y="4178784"/>
            <a:ext cx="138401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64151" y="4558895"/>
            <a:ext cx="180463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41026" y="4939994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ourier New" panose="02070309020205020404" pitchFamily="49" charset="0"/>
              </a:rPr>
              <a:t>0x180A96f0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14" idx="3"/>
            <a:endCxn id="12297" idx="1"/>
          </p:cNvCxnSpPr>
          <p:nvPr/>
        </p:nvCxnSpPr>
        <p:spPr>
          <a:xfrm>
            <a:off x="2768790" y="4758950"/>
            <a:ext cx="933450" cy="828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427861" y="4049326"/>
            <a:ext cx="932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439584" y="4665961"/>
            <a:ext cx="842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11632"/>
              </p:ext>
            </p:extLst>
          </p:nvPr>
        </p:nvGraphicFramePr>
        <p:xfrm>
          <a:off x="6358597" y="2260287"/>
          <a:ext cx="2560320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Declaration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General Format: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data_type</a:t>
            </a:r>
            <a:r>
              <a:rPr lang="en-US" sz="2000" dirty="0" smtClean="0"/>
              <a:t> *</a:t>
            </a:r>
            <a:r>
              <a:rPr lang="en-US" sz="2000" dirty="0" err="1" smtClean="0"/>
              <a:t>pointer_name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/>
            <a:r>
              <a:rPr lang="en-US" sz="2000" dirty="0" smtClean="0"/>
              <a:t>A pointer declaration such as,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2000" dirty="0" smtClean="0"/>
              <a:t>declares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i="1" dirty="0" smtClean="0"/>
              <a:t> </a:t>
            </a:r>
            <a:r>
              <a:rPr lang="en-US" sz="2000" dirty="0" smtClean="0"/>
              <a:t> as a variable that </a:t>
            </a:r>
            <a:r>
              <a:rPr lang="en-US" sz="2000" b="1" dirty="0" smtClean="0"/>
              <a:t>points to an integer variable</a:t>
            </a:r>
            <a:r>
              <a:rPr lang="en-US" sz="2000" dirty="0" smtClean="0"/>
              <a:t>.  Its content is a </a:t>
            </a:r>
            <a:r>
              <a:rPr lang="en-US" sz="2000" b="1" dirty="0" smtClean="0"/>
              <a:t>memory address.</a:t>
            </a:r>
            <a:r>
              <a:rPr lang="en-US" sz="2800" dirty="0" smtClean="0"/>
              <a:t>  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3200" dirty="0" smtClean="0"/>
          </a:p>
          <a:p>
            <a:pPr eaLnBrk="1" hangingPunct="1"/>
            <a:r>
              <a:rPr lang="en-US" sz="2000" dirty="0" smtClean="0"/>
              <a:t>The * indicates that the variable being declared is a pointer variable instead of a normal variable.</a:t>
            </a:r>
          </a:p>
        </p:txBody>
      </p:sp>
    </p:spTree>
    <p:extLst>
      <p:ext uri="{BB962C8B-B14F-4D97-AF65-F5344CB8AC3E}">
        <p14:creationId xmlns:p14="http://schemas.microsoft.com/office/powerpoint/2010/main" val="38298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 the following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= 20;</a:t>
            </a:r>
          </a:p>
          <a:p>
            <a:pPr eaLnBrk="1" hangingPunct="1"/>
            <a:r>
              <a:rPr lang="en-US" sz="2400" dirty="0" smtClean="0"/>
              <a:t>In this case, two memory address have been reserved, associated with the names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 value in variable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/>
              <a:t> is of type integer, and the value in variable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dirty="0" smtClean="0"/>
              <a:t> is an address for another memory.</a:t>
            </a:r>
          </a:p>
        </p:txBody>
      </p: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1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 </a:t>
            </a:r>
            <a:r>
              <a:rPr lang="en-US" dirty="0"/>
              <a:t>I</a:t>
            </a:r>
            <a:r>
              <a:rPr lang="en-US" dirty="0" smtClean="0"/>
              <a:t>nitialization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To prevent the pointer from pointing to a random memory address, it is advisable that the pointer is initialized to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 smtClean="0"/>
              <a:t> (the value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/>
              <a:t>) or an address</a:t>
            </a:r>
            <a:r>
              <a:rPr lang="en-US" sz="2000" dirty="0" smtClean="0"/>
              <a:t> before being used</a:t>
            </a:r>
            <a:r>
              <a:rPr lang="en-US" sz="2000" b="1" dirty="0" smtClean="0"/>
              <a:t>. </a:t>
            </a:r>
          </a:p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b="1" dirty="0" smtClean="0"/>
          </a:p>
          <a:p>
            <a:pPr eaLnBrk="1" hangingPunct="1"/>
            <a:r>
              <a:rPr lang="en-US" sz="2000" dirty="0" smtClean="0"/>
              <a:t>A pointer with the value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, points to nothing.</a:t>
            </a:r>
          </a:p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Initializing a pointer to 0 is equivalent to initializing a pointer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/>
              <a:t>, but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000" dirty="0" smtClean="0"/>
              <a:t>is preferred.</a:t>
            </a:r>
          </a:p>
          <a:p>
            <a:pPr marL="0" lvl="2" indent="0" eaLnBrk="1" hangingPunct="1">
              <a:spcBef>
                <a:spcPts val="9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NULL;//equivalent to:</a:t>
            </a:r>
          </a:p>
          <a:p>
            <a:pPr marL="0" lvl="2" indent="0" eaLnBrk="1" hangingPunct="1">
              <a:spcBef>
                <a:spcPts val="9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 eaLnBrk="1" hangingPunct="1">
              <a:spcBef>
                <a:spcPts val="9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20;</a:t>
            </a:r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7640" y="3571920"/>
              <a:ext cx="5179680" cy="491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3562560"/>
                <a:ext cx="519840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2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Pointer Operator (&amp; and *)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sz="1800" dirty="0" smtClean="0"/>
              <a:t>using the </a:t>
            </a:r>
            <a:r>
              <a:rPr lang="en-US" sz="1800" b="1" dirty="0" smtClean="0"/>
              <a:t>&amp; </a:t>
            </a:r>
            <a:r>
              <a:rPr lang="en-US" sz="1800" dirty="0" smtClean="0"/>
              <a:t>operator (</a:t>
            </a:r>
            <a:r>
              <a:rPr lang="en-US" sz="1800" b="1" dirty="0" smtClean="0"/>
              <a:t>referencing operator/ address-of operator)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Look at this example: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endParaRPr lang="en-US" sz="2400" dirty="0" smtClean="0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84375" y="5065542"/>
            <a:ext cx="5410200" cy="1447800"/>
            <a:chOff x="1008" y="3072"/>
            <a:chExt cx="3552" cy="9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144</a:t>
              </a:r>
              <a:endParaRPr lang="en-US" sz="16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/>
                <a:t>130</a:t>
              </a:r>
              <a:endParaRPr lang="en-US" sz="1600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954</Words>
  <Application>Microsoft Office PowerPoint</Application>
  <PresentationFormat>On-screen Show (4:3)</PresentationFormat>
  <Paragraphs>255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Wingdings</vt:lpstr>
      <vt:lpstr>Office Theme</vt:lpstr>
      <vt:lpstr>Lecture 18 Pointers</vt:lpstr>
      <vt:lpstr>What is a Pointer?</vt:lpstr>
      <vt:lpstr>Variable Declaration </vt:lpstr>
      <vt:lpstr>Pointers</vt:lpstr>
      <vt:lpstr>Pointers</vt:lpstr>
      <vt:lpstr>Pointer Declaration</vt:lpstr>
      <vt:lpstr>Pointer Declaration</vt:lpstr>
      <vt:lpstr>Pointer Initialization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Example: &amp; and *</vt:lpstr>
      <vt:lpstr>Example: &amp; and 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119</cp:revision>
  <dcterms:created xsi:type="dcterms:W3CDTF">2014-09-11T18:03:18Z</dcterms:created>
  <dcterms:modified xsi:type="dcterms:W3CDTF">2021-05-05T05:59:44Z</dcterms:modified>
</cp:coreProperties>
</file>