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7" r:id="rId20"/>
    <p:sldId id="278" r:id="rId21"/>
    <p:sldId id="279" r:id="rId22"/>
    <p:sldId id="280" r:id="rId23"/>
    <p:sldId id="28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2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05T04:45:46.262"/>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brush xml:id="br2">
      <inkml:brushProperty name="width" value="0.05292" units="cm"/>
      <inkml:brushProperty name="height" value="0.05292" units="cm"/>
      <inkml:brushProperty name="color" value="#002060"/>
    </inkml:brush>
  </inkml:definitions>
  <inkml:trace contextRef="#ctx0" brushRef="#br0">14213 12154 0,'0'0'0,"0"25"156,0 25-141,0-1-15,0-24 16,0 25 0,0-25-1,0 24 1,0 1-16,0-1 31,-24-49-15,-1 25-16,25 25 31,-25-50-15,25 25-1,-25-25 1,25 24 0,-25-24-1,1 0 1,24 25 15,-25-25-15,25-25 109,0 1-110,0-1 1,0 0 0,0 0-16,0 0 31,25 25-16,-1-24 17,1 24-1,0 0-15,0-25-1,0 25 1,-25-25-1,24 25-15,1 0 63,25-25 249,-25 25-280,-1 0-17,-24-25 1,0 50 1203,0 0-1204,0 0-15,0 24 16,0 1 0,0-25 15,25-25 47,0 0-62,0 0 30,0 0-14,-1-50-17,-24 25 17,0 1 139,0-1-155,25 0 0,-25 50 202,0 0-186,0-1-1,0 1 0,25-25-15,0 25-1,0-25 1,-25 25 0,25-25-1,-1 0 1</inkml:trace>
  <inkml:trace contextRef="#ctx0" brushRef="#br0" timeOffset="1861.926">14635 12452 0,'25'50'141,"0"-26"-125,-25 1-1,0 0 16,0 0 32,0 0-1,25-50 188,-25 0-234,0 0 0,24 0-1,1 25 17,0 0 61,0 0-30,0 0 46,-25 25-93,0 0-16,0 0 15,0 0 1,0-1 31</inkml:trace>
  <inkml:trace contextRef="#ctx0" brushRef="#br0" timeOffset="3097.0137">15007 12526 0,'-25'0'203,"1"0"-156,24 25 15,-25 0-31,25 0 16,0 0 31,25-25-31,-25 24-31,24-24-16,1 0 16,0 0 15</inkml:trace>
  <inkml:trace contextRef="#ctx0" brushRef="#br0" timeOffset="3809.2018">15206 12650 0</inkml:trace>
  <inkml:trace contextRef="#ctx0" brushRef="#br0" timeOffset="9367.7411">15677 12576 0,'-25'0'47,"0"0"-31,0 0 15,1 0 0,24 25 0,0 0 32,0-1-32,0 1 16,0 0-31,24-25 31,1 0-16,0 0-16,0 0-15,0 0 32,0 0-17,-1 0-15,1 0 32,0-25-1,-25 0 0,25 25 0,-25-24 1,25 24 14,-25-25 17,-25 25 46,0 0-77,0 0-17,0 0-15,25 25 16,-24-1-1,-1 1 17,25 0 61,25-25-46,-1 0 0,1 0-16,0 0 1,0-25 15,-25 0-32,0 1 32,25 24-16,-25 24 94,0 1-93,0 0-17,0 0 16,0 0 32,24-25-47,1 0 15,0 0 16,0-25-32,-25 0 17,25 25-17,-25-25 1,24 0-1,-24 1 1,0-1 0,0 0-1,25 0 63,-25-24-62,0 24 0,0-25-1,0 25 1,0 50 265,0 0-265,0 25 15,0-1-31,0-24 16,0 0-1,0 0 1,0-1 31,0 1 0,0 0-32,25 0 32,0-25 0,-25 25-31,25-25 46,24 0 16,-24-25-31,-25 0-31,0 0-1,0 0 1,0 1 15,0-1-15,0 0 15,0 0 0,0 0 32,0 1-16,0-1 140,0 0 16,0 0-124,0 0-33,-25 25 236,25 25-267,0 0 1,0 0 15,0 0 0,0-1 16,0 1 0,0 0-31,0 0 31,0 0 0,0-1-1,25-24-14,-25 25-17,0 0 32,25-25-31,-25 25 93,25-25-93</inkml:trace>
  <inkml:trace contextRef="#ctx0" brushRef="#br0" timeOffset="11566.8667">16768 12452 0,'-24'0'250,"-1"0"-235,0 0-15,0 0 16,25 25 0,-25 0-1,0-25 1,25 24-1,-24-24 1,24 25 0,0 0-1,-25-25 1,25 25 31,0 0 15,49-1-46,1-24 0,0 25-1,-25-25-15,-1 25 16,1-25 31,-25 25 93,0 0-108,0-1-1,0 1-31,-25-25 15,25 25 1,-49-25 0,24 25-1,0-25 17,0 0-32,0 0 31,1 0-16,24 25-15,-25-25 32</inkml:trace>
  <inkml:trace contextRef="#ctx0" brushRef="#br0" timeOffset="13423.0376">16942 12353 0,'0'25'125,"0"24"-109,0 50-1,0-49-15,0 0 16,0-26-1,25 1 1,-25 25-16,0-25 16,0 24 15,0-24-15,0 0 171,0-50 63,0 0-203,0 0-16,0 1 47</inkml:trace>
  <inkml:trace contextRef="#ctx0" brushRef="#br0" timeOffset="14767.212">16892 12675 0,'25'0'250,"0"-25"-250,25 25 16,-26 0 15,1 0 0</inkml:trace>
  <inkml:trace contextRef="#ctx0" brushRef="#br0" timeOffset="17231.1622">17215 12650 0,'-25'0'203,"0"0"-171,0 0-17,25 25 32,-24 0-16,-1-25 16,25 25-31,0 0 62,0-1-31,0 1-32,0 0 1,25 0 15,-1-25 32,1 0-32,0-25 63,-25 0-79,25 25 1,-25-25 0,0 1 31,0-1 62,0 0 32,25 25-110,-25-25 0,0 0 63,0 50 187,0 0-265,0 0-1,0 0 1,0-1 0,0 1-1,0 0 16,49 25 1,-24-26-1,0-24 16</inkml:trace>
  <inkml:trace contextRef="#ctx0" brushRef="#br0" timeOffset="22262.6034">17488 12626 0,'-50'0'172,"25"0"-156,25 24 0,0 1 15,-25-25 16,25 25-16,0 0 0,0 0 47,0-1-62,0 1 31,25-25-16,-25 25-15,25-25-1,0 0 1,0 0 15,-1 0 32,1 0-16,0 0-16,0 0-16,0 0 17,-25-25-1,24 0 0,-24 1-15,0-1 15,0 0 0,0 0-15,0 0 0,25-24-1,-25 24-15,0 0 31,0 0-15,0 1 281,0-1-250,0 50 484,0 24-515,0-24-1,0 0 1,0 24-16,0-24 31,0 0-15,0 0-1,0 0 17,0-1-17,0 1 32,0 0-16,0 0 48,0-50 249,25 0-313,-25 0 1,25 25 0,-25-24 15,25 24 16,-25-25-47,0 0 31,25 25-15,-1-25-1,-24 0 63,25 25-62,-25-24 46,0-1-15,25 25 0,-25 25 250,-50-1-281,26 1 15,24 0 0,-25-25-31,0 0 63,0 25-32,0 0 31,50-25 173,0 0-204,0 0-15,24 24 15,-24 1-15,0-25 202,-25 25-171</inkml:trace>
  <inkml:trace contextRef="#ctx0" brushRef="#br0" timeOffset="32935.904">13246 9723 0,'50'0'454,"-26"0"-439,26 0 1,0 0-1,24 0-15,1 0 16,-1 0 0,0 0-1,26 0 1,-26 0 0,0 0-1,1 0 1,-1 0-16,199 25 15,-149-25 1,25 0 0,25 0-1,-50 25-15,49-25 16,-24 0 0,-25 25-1,50 24 1,-25-24-1,-25 0-15,0 0 16,-25 0 0,0-1-1,25-24-15,-50 0 16,1 25 0,-1-25-1,1 0-15,24 0 16,-49 0-1,-1 0 1,26 0-16,-26 0 16,1 0-1,-1 0 1,26 0-16,-1 0 16,1 0-1,-26 0 1,26 0-1,-26 0-15,1 0 16,-1 0 0,1 0-1,0 0 1,-1 25-16,-24-25 31,25 0 344,-1 0-359,26 0-16,-50 0 15,-1 0 1,26 0 0,0 25-1,-26-25 1,51 25 0,-50-25-16,-1 0 31</inkml:trace>
  <inkml:trace contextRef="#ctx0" brushRef="#br0" timeOffset="35834.9715">18604 10220 0,'0'-25'15,"0"0"1,0 0-1,25 25 17,-1 0-17,1 25 1,0 25 0,74 173-1,-74-149 1,-25-24-1,0 24 1,25 1 0,-25-26-16,0 26 15,25-26 1,0 100 0,-25-124-1,24 24 1,1-24 15,0 0-15,-25 0-1,25-25 1,0 0-16,-1 25 16,1-25-1,0 0-15,0 0 16,0 0-1,-1 0 17,-24-25-1,0 0 63,0 0-79,0 0 110,-24 25-109,-1 0 15,0 0-15,0 0 46,0 0-62,1 25 32,-1 0-1,0-25-16,25 25 1,0 0 0,0 0-1,-25-25-15,25 24 47,0 26-31,-25-25 15,25 0-15,0-1 15,0 1-15,0 0-1,0 0 16,0 0 1,0-1-1,0 1-15,0 0 15,0 0 0,-24 0-15,24-1-1,-25 1 1,25 0 0,-25 0-16,0 0 46,0-1-30,0 1 31,25 0-16,-24-25-31</inkml:trace>
  <inkml:trace contextRef="#ctx0" brushRef="#br0" timeOffset="38607.0459">19398 10815 0,'0'74'47,"0"-24"-32,0-1 1,0-24 0,0 25-1,0-25 1,0-1 0,0 1-1,0 0 16,0 0-15,0-75 218,0 25-218,0 1 0,0-1-1,24 0 1,-24 0 15,25 0-15,-25 1-1,25 24 1,-25-25 0,25 25 93,0 0-31,-25 25-62,24-25-1,-24 24-15,0 26 16,0-25 0,0 24 15,0-24-15,0-50 202,0 1-202,25-51 15,0 50-15,0 1 15,-25-1 0,25 25-15,-25-25-16,24 25 31,1 0 47,0 0-46,0 0 14,-25 25-30,0 0 0,0-1-16,0 1 15,0 0 1,0 0 15,0 0 94,0-1-94,0 1-15</inkml:trace>
  <inkml:trace contextRef="#ctx0" brushRef="#br0" timeOffset="40684.456">19993 10939 0,'0'-25'63,"-25"25"-1,0 0-46,1 25 15,-1 0 0,0-1-15,25 1 31,0 0-31,0 0 15,0 0-16,0-1 64,25-24-33,0 0-14,-1 0-1,1 0 0,0-24-15,0-1-1,-25 0 1,25 25 15,-25-25-15,0 0 15,0 1 47,24-1-62,-24 50 171,0-1-171,0 1 0,0 0-1,0 0 1,0 0 31,0-1-47,0 1 62,25-25-46,-25 25 15,25-25-15,0 0 31,0 0 15,-1 0-62,1 0 16</inkml:trace>
  <inkml:trace contextRef="#ctx0" brushRef="#br0" timeOffset="41924.6766">20266 10964 0,'0'-25'63,"0"74"124,25-24-171,-25 0-1,0 25 1,0-26-16,24-24 16,-24 25 15,0 0 31,0 0 32</inkml:trace>
  <inkml:trace contextRef="#ctx0" brushRef="#br0" timeOffset="43265.9406">20315 10840 0,'-24'0'234,"-1"0"-202,25-25 171</inkml:trace>
  <inkml:trace contextRef="#ctx0" brushRef="#br0" timeOffset="45675.7435">20439 10914 0,'0'25'78,"0"0"-62,0-1-16,25 26 15,0-25 1,-25 0 0,0-1 15,0 1 47,0 0-31,0-50 265,0 0-296,0 1 15,0-1 1,0 0-1,25 25 0,-25-25-15,25 25 15,-1 0 47,1 0-31,-25-25-31,25 25 109,0 0-110,0 0 48,-25 25-16,0 0-1,0 0-14,24 0-32,-24-1 78,0 1-16,0 0-30,0 0-17,0 0 48</inkml:trace>
  <inkml:trace contextRef="#ctx0" brushRef="#br0" timeOffset="49174.8161">2580 14213 0,'25'0'141,"0"0"-126,-1 0 1,1 0 0,0 0-1,0 0 1,0 0 15,-1 0-15,1 0-16,0 0 31,0 0-15,0 0-1,24 0 1,-24 0 15,25 0-31,-25 0 16,-1 0-1,1 0 1,25 0-16,-25 0 16,-1 0-1,26 0 1,-25 0-16,0 0 16,-1 0-1,26 0-15,-25 0 16,0 0-1,-1 0 1,26 0-16,-25 0 16,0 0-1,24 0 1,-24 0 0,0 0-16,24 0 15,-24 0 1,0 0-1,0 0-15,49 0 16,-49 0 15,25 0-15,-26 0 0,1 0-1,0 0 1,0 0-1,25 0-15,-26 0 32,26 0-17,0 0 17,-26 0-32,1 0 15,0 0 1,25 0-16,-26 0 15,1 0 1,0 0 0,25 0-1,-1 0 1,-24 0 0,0 0-1,0 0 1,24 0-1,1 0-15,-25 0 16,-1 0 0,26 0-1,-25 0-15,0 0 16,-1 0 0,1 0-1,0 0 1,0 0-16,0 0 15,-1 0 1,1-25 0,0 25-1,25 0 17,-25 0-17,-1 0 16,1 0-15,0 0-16,25 0 31,-26 0 1,1 0-17,0 0 1,0 0-1,0 0 1,-1 0-16,1 0 16,0 0 31,0 0-32,0 0 16,-1 0-15,1 0 0,0 0 15,0 0-15,0 0 15</inkml:trace>
  <inkml:trace contextRef="#ctx0" brushRef="#br0" timeOffset="80770.3532">20489 7913 0,'-74'0'47,"49"49"-47,-50-24 15,26 25 1,24-25 0,-25-1-16,26 26 15,24-25 1,0 0-1,24-25 79,1 0-94,25 24 16,-25-24-1,49 25 1,-74 25 93,0-25-77,0-1-17,0 1 17,0 0-17,-25-25 1,0 0-1,-24 25-15,24-25 16,0 0 0,-24 25-1,24-25 1,0 0 15</inkml:trace>
  <inkml:trace contextRef="#ctx0" brushRef="#br0" timeOffset="83284.7869">20638 8062 0,'0'24'94,"0"26"-79,0 49 1,0-74 15,0 0 16,0 0-47,0-1 16,0 1 15,25-25 63,-1 0-63,26 0 0,-25-25-15,0 1 0,-25-1-1,24 25 1,-24-25-1,0 0 157,0 0-125,0 50 172,25 0-203,-25 0-1,0 0 16,25-25 16,0 24-31,0-24 31,0 0 0,-1 0-16,1 0 0,-25-24 0,0-1-15,0 0 31,0 0-47,0 0 31,0 1 63,0-1-78,0 0 30,-25 0-14,25 0-1,-24 1 0,-1-1 47</inkml:trace>
  <inkml:trace contextRef="#ctx0" brushRef="#br0" timeOffset="85243.3093">21308 8086 0,'-25'0'62,"0"0"-46,0 0 31,0 0-32,1 25 1,-1 25 15,0-25 1,25 24-17,0-24 16,0 0-31,0 0 16,0-1 0,0 1 31,25-25-16,0 0 0,-1 0 0,1 0-15,0 0 0,0-49-1,-25 24 16,25 0-15,-25 0 15,0 0-15,0 1-16,0-1 47,0 0 47,0-25-1,0 26-46,0 48 63,0 1-95,0 0 1,0 0 15,0 0-15,0-1-1,0 1 17,24-25-17,-24 25-15,25-25 16,-25 25-1,50 0 1,-1-1 0,-24-24 15,0 0-15</inkml:trace>
  <inkml:trace contextRef="#ctx0" brushRef="#br0" timeOffset="87408.7954">21556 8037 0,'0'25'47,"0"24"-32,0-24 1,0 25 0,0-1-16,24 1 15,-24-1 1,0 1 0,0-25-1,0 0-15,0-1 16,0 26 15,0-25-15,0 24-1,0-24-15,0 0 32,0-75 93,0 1-110,0-1 1,0 1-1,0 24 1,0 0 0,0 0-1,0 0 1,0-24 0,0 24 15,0-25-31,0 26 15,0-1 1,0 0 62,0-25-62,0 26-1,0-1-15,0 0 32,0-25-1,0 25 0,0 1-15,0-1-1,25 25 79,0 0-78,25 0-1,-26 0 1,-24 25 31,25-25-47,-25 24 31,0 1 0,25 0-15,-25 0 0,25 25-1,-25-26 1,0 1 15,0 0 0,0 0-15,0 0 0,-25-1-1,-25-24 1,26 25 0,-1-25-1,0 0-15,0 0 16,0 25-16,1-25 31</inkml:trace>
  <inkml:trace contextRef="#ctx0" brushRef="#br0" timeOffset="120445.4481">13048 4589 0,'24'149'109,"-24"24"-93,0 1 0,0 49-1,0 0 1,0 25-16,0 1 16,0 48-1,-24 1 1,24 24-16,0-74 15,0-24 1,0 24 0,0-50-1,24 1-15,-24-51 16,50 76 0,-25-26-1,-25-74-15,0-25 16,0-49-1,0 24 235,0 1-234,0-1 0,0 25-1,0 25-15,0 50 16,0 0 0,0-75-1,0 25 1,0-25-16,0 0 15,0 25 1,0-24 0,0-26-1,0 149 1,0-173 0,0 24-1,0-24 1,0 24-16,0-24 15,0-1 1,0 1 0,0 0-1,0 24 1,0-24-16,0-1 16,25-24-1,-25 0 1,0 0 359,24 0-360,-24-1 1,0 1 0,0 0 15,25-25-15,-25 25-1,0 0 95,0-1-48,25-24-46,-25 25-1,0 0 17,25-25 30,-25 25-46,25-25-1,-1 0 1,-24 25 0,25-25-16,50 0 15,-26 24 1,1 1-1,0 0 1,123 0 0,-74-25-16,-24 25 15,24-25 1,-25 24 0,1 1-1,-1-25 1,-24 0-1,74 0 1,-75 0 0,26 25-16,-1-25 15,-24 0 1,24 0 0,-24 25-1,0 0 1,24-25-1,-24 0-15,-1 0 16,1 0 0,74 0-1,-99 0 1,-1 0 171,26 0-171,24 0 0,199 0-1,-173 0-15,73 0 16,-74 0 0,25 0-1,-49 0-15,24 24 16,-25-24-1,1 25 1,24 0 0,0 0-1,-24-25-15,-1 0 16,1 25 0,-1-25-1,-49 24 1,49-24-16,-49 0 31,25 0-15,24 0-1,-49 0 1,0 0 0,-1 0-16,26 0 109,-25 0-93,49 0-1,-24 0 16,-25 0 1,24-24 218,26 24-235,-26 0 1,-24 0-16,0-25 16,25 25-1,-1 0 16,1 0-15,-25 0 15,-25-25 188,0 0-219,24-24 16,1 24-1,-25-25 1,0 25 0,25 1-1,-25-26 16,25 25-15,-25-24-16,25-1 16,-25 25-1,0 0 1,0-24 0,24-26-1,1 1-15,-25 24 16,25 1-1,-25 24 1,0 0 0,0-25-1,0 1 188,0-1-187,0 1-16,0-26 16,0 1-1,0-1 1,0 1 0,0 24-1,0 1-15,25-100 16,-25 124-1,25-24 1,-25-26 0,0 26-1,0-1-15,0 0 16,0-24 0,0 24-1,0 25 1,0-24-16,24 24 15,1-25 1,-25 26 0,0-26-1,25 0 1,25 26-16,-50-1 16,0-25 202,0 1-202,0-26 0,0-24-1,-25-273 1,0 273-1,25-1-15,0 26 16,0 0 0,0-26-1,0 26 1,0-50 0,0-25-16,-25 25 15,25-149 1,-25 50-1,1-75-15,-1 1 16,25 24 0,0 0-1,0-223 1,0 397 0,0 24-1,0 50-15,0 1 16,0-1 15,0-25 203,0 1-218,0-1-16,0-49 16,0 24-1,0 1 1,0-50-16,0 25 16,0 24-1,0-24 1,0 50-16,0-26 15,0 25 1,0 26 0,0-1-1,0 0 1,0 0 0,0 0-1,0 1 1,0-1-1,0-25 1,0 25 15,0 1-15,0-1 109,0 0-94,0 0 79</inkml:trace>
  <inkml:trace contextRef="#ctx0" brushRef="#br0" timeOffset="129400.0793">18678 5606 0,'25'0'125,"0"0"-125,0 0 15,24 0 1,1 0 0,-50 74-1,99 100 1,-49-25-16,-25-25 15,-1 25 1,1 24 0,-25 1-1,0-25 1,25 24 0,0 199-1,0-223-15,-1-50 16,26 1-1,-50-26 1,25 75 0,24-75-1,-24 1 1,0-1 0,25-24-16,-50-25 15,49-25 16,-24 0 1,0 0-17,0 0 17,-1-25-17,1 25 1,0 0-16,-25-25 109,0 0 1,0 0-95,-50 25-15,26 0 16,-1 0 15,0 0-15,0 25 15,0-25-15,25 25-16,-24-25 15,24 25 1,-25 0-1,0-1-15,25 76 16,-25-26 0,0-24-1,1-1 1,24-24-16,0 0 16,0 49 280,0-24-280,0 24 0,0 1-1,0-1 1,0-24-16,0 24 16,0-24-1,0 24 1,-25-24-1,0 49 1,25-49 0,-25-50-1,0 24 1,25 1-16,0 0 16,-24 0-1,24 0 1,-25-1-1,0-24 1,25 25 0,0 0-16,-25-25 15,25 25 1,-25-25 0,25 25-1,-24-1 16,-1 1 1,0 0-17,0 0 17,25 0-17,-25-25 1,1 0 15,24 24 0,-25-24 1,0 25-17,0-25 1,0 0 62,0 25-47</inkml:trace>
  <inkml:trace contextRef="#ctx0" brushRef="#br0" timeOffset="135431.2578">13519 10443 0,'25'0'203,"-25"25"-187,25-25-1,-25 24 1,0 1 15,24-25-15,1 25-1,-25 0 1,25-25 0,-25 25-1,25-25 1,-25 24 0,25 1 15,-25 0 16,24-25 93,-24 25-140,25-25 16,-25 25 15,25-25 125</inkml:trace>
  <inkml:trace contextRef="#ctx0" brushRef="#br0" timeOffset="136865.0558">13767 10443 0,'-25'0'125,"0"25"-109,1 24-1,-26-24 1,50 0-1,-25 0-15,25-1 16,-25-24 0,25 25-1,-24-25 17,-1 25-17,25 0 16,-25-25-15,25 25 0</inkml:trace>
  <inkml:trace contextRef="#ctx0" brushRef="#br0" timeOffset="140450.515">14089 10294 0,'0'50'235,"0"24"-220,0-49-15,-24 0 16,24 24 0,0 1-1,0-1 1,0-24-1,0 0 1,0 25-16,0-26 16,0 1-1,-25 0-15,25 0 16,0 0 0,0-1-1,0 1 1,0 0-16,-25-25 62,50 0 173,0 0-220,-1 0-15,1 0 16,25 0 0,24 0-1,-24 0 1,-1 0-16,1 0 15,-25 0 1,0 0 0,24 0-1,-24 0-15,0 0 16,0 0 15,0 0 0,-1 0-15,1 0 0,0 0-1,25 0 17,-26 0-17,1 0 1,0 25 15,0-25-15,0 0-1,-1 0 1,-24-50 359,0-24-359,0 24-16,0 1 15,0-26 1,0 26-1,0-1 1,0 0 0,0 1-1,0 24-15,0-99 16,0 99 0,0 0-1,0-24 1,0 24-1,0 0-15,0 0 16,0 1 15,-49 24 172,-1 0-187,-24 0 0,24 24-16,-24 1 15,24-25 1,-24 25 0,49-25-1,0 0 1,0 0-16,0 0 15,1 0 17,-1 0-32,0 0 31,0 25-31,0-25 31,1 0 63,-1 0-63,0 25 0,0-1 79,0-24-95,25 25 32</inkml:trace>
  <inkml:trace contextRef="#ctx0" brushRef="#br0" timeOffset="142059.2001">14288 10393 0,'0'25'110,"0"0"-95,0 0-15,0 24 16,0-24 0,0 0-1,25-25 157,-1 0-141,1 0-15,0 0 15,0 0 0,0 0 1,-1 0-17,1 0 1,0 0 31,-25 25-16,0-1-31,0 1 78,-25 0-62,25 0-16,-25-25 15,1 25 17,-1-25-17,0 0-15,-25 24 32,26 1 14,-1-25 1,0 0-31</inkml:trace>
  <inkml:trace contextRef="#ctx0" brushRef="#br0" timeOffset="143354.2394">14288 10418 0,'25'0'78,"-1"0"-62,1 0-1,99 0 1,-74 0-1,-25 0 1,0 0 0,-1 0 109</inkml:trace>
  <inkml:trace contextRef="#ctx0" brushRef="#br0" timeOffset="145838.5223">15677 10616 0,'25'25'218,"-25"0"-218,25 0 16,-25 0 15,24-25-15,-24 24-16,25 1 16,0-25 15,0 0-16,0 0 1,-1 0 15,1 0-15,0 0 0,-25-25 30,0 1 1,0-1-31,0 0 0,0 0 62,0 0-16,0 50 94,0 0-140,0 0-16,0 0 16,0-1-1,0 26 1,0-25-16,25 0 16,-25-1-1,0 26 1,0 0-16,0-1 31,0-24 0,0 0 1,0 0-32,0-1 31,-25-24-16,0 0 1,0 25-16,1-25 31,-1 0-15,0 0 15,0 0-31,0 0 47,25-25 62,25-49-109,0 0 16,25 49 0,-1-50-1,1 51 1,-1-26-16,-24 50 16,0 0-1,-25-25 1</inkml:trace>
  <inkml:trace contextRef="#ctx0" brushRef="#br0" timeOffset="149251.0264">16247 10492 0,'0'25'110,"0"25"-110,0 49 15,25 50 1,-25-50 0,25-25-1,0 100 1,-25-149 0,0 25-16,0-26 31,49-24 266,26 0-282,-26 0 1,26 0 0,74 0-1,-100 0 1,26 0-16,-26 0 15,-24 0 1,0 0 0,25 0-1,-1 0 1,-24 0 0,0 0 93,24 0 125,-24 0-218,0 0 0,0 0-16,0 0 46,-1 0-14,1 0-17,-25-24 110,0-1-78,0-25-31,0-24-1,0-1 1,0 1 0,0-1-1,0 51-15,0-1 16,0-50 46,0-98-46,0 148 0,0-25-1,0 26 142,-25 24-1,1 0-141,-1 0 1,-25-25-16,1 25 16,-1 0-1,0 0 1,1 0 0,24 0-1,0 0 1,-24 0-1,24 0 1,-50 0-16,51 0 16,-26 0-1,25 0 1,-25 0 0,26 0-1,-26 0 1,0 0-16,26 0 15,-1 0 32,0 0-15,0 0-17,0 0 1,1 0 46,-1 0-46,0 0 15,25 25 110</inkml:trace>
  <inkml:trace contextRef="#ctx0" brushRef="#br0" timeOffset="150251.01">16495 10666 0,'0'25'78,"0"0"-62,0 24-1,0 26 1,0-26 0,0 1-16,0-25 15,0-1 1,0 1 0,0 0-16,0 0 46</inkml:trace>
  <inkml:trace contextRef="#ctx0" brushRef="#br0" timeOffset="152672.2875">16744 10790 0,'0'-25'109,"-25"25"32,25 25-79,-25 0-15,25 0-16,0 24-15,0-24 0,-25 0-1,25 0 48,0-1-16,0 1-1,25-25-30,-25 25-16,25-25 31,0 25 16,-1-25-16,1 0-15,0 0 15,0 0 16,0-50 47,-1 1-78,-24 24 77,0 0 1,0-25-78,0 26 31,0-1 31,-24 25-63,-1 0 17,0 0 46,0-25-31,0 25-1,1 0-30</inkml:trace>
  <inkml:trace contextRef="#ctx0" brushRef="#br0" timeOffset="171816.537">13742 6077 0,'-25'0'141,"1"0"-126,-1 0-15,-25 0 16,25 0 0,-24 50 15,24-25-31,0-1 16,25 1-1,-25 0 1,25 0-1,0 0 1,0-1 15,25-24 47,0 0-62,0 0 0,24 0-1,-24-24 1,0 24 0,0 0-1,-25-25 1,0 0 46,0 0-30,25 25-17,-25-25 16,0 1 48,24-1-79,-24 0 93,0 50 157,0 0-234,0-1 0,0 1-1,0 0 48,0 0-48,25 0 48,0-25-48,0 24 1,24-24 15,-24 25 1,0-25-32,0 0 31,-25 25-16,25-25-15</inkml:trace>
  <inkml:trace contextRef="#ctx0" brushRef="#br0" timeOffset="185321.5127">14511 6102 0,'0'25'93,"0"24"-61,0-24-17,-25 0 1,25 25-16,25-50 172,25 0-141,-25 0-15,-1 0-1,1 0 32,0 0-16,0 0 1,0 0-17,-1 0 1,1 0 15,-25 24-15,0 1 31,0 0-16,0 0-15,-25 0 15,-24-1-16,24-24 1,25 25 0,-25-25 15,0 0-15,1 0 62,-1 0 140,0 0-61</inkml:trace>
  <inkml:trace contextRef="#ctx0" brushRef="#br0" timeOffset="186600.7882">14536 6152 0,'50'0'188,"-26"0"-173,76 0 1,-51 0 0,-49-25 30,25 25 17</inkml:trace>
  <inkml:trace contextRef="#ctx0" brushRef="#br0" timeOffset="190019.7613">15975 6375 0,'0'-25'219,"0"-49"-203,0-1-1,24 1 1,-24 24 0,0 1-16,0 24 15,0 0 16,0 0-15,0 0-16,0 1 47,0 73 125,-24-24-157,24 25 1,0-1 0,0 1-1,0-1 1,49 26 0,-49-26-16,25-24 15,0 0 1,24-25-1,-49 25 1,25-25-16,0 0 16,0 0 15,24 0 0,-24 0-15,0 0-1,0 0 1,24-75 78,-49 51-79,0-26 1,-24 25 78,-1 0-79,-50 1 1,51 24 0,-1 0-16,0 0 15,25-25 1,-25 25 15,0 0-15,-24 0-1,-1 25 1,25-25 0,-49 49-1,49-49 1,25 25 0,-25-25 62</inkml:trace>
  <inkml:trace contextRef="#ctx0" brushRef="#br0" timeOffset="194655.8821">17066 5978 0,'0'25'32,"0"24"-17,0 1 1,0 0 0,0-1-16,0-24 15,0 49 1,-25-49-1,25 0 1,-25 0-16,25 24 31,0-24 1,0 0-1</inkml:trace>
  <inkml:trace contextRef="#ctx0" brushRef="#br0" timeOffset="204266.904">2580 14263 0,'25'0'62,"24"0"-30,-24 0-17,0 0 1,0 0-16,0 0 16,24 0 15,-24 0 0,25 0-31,-26 0 31,51 0-15,-25 0 0,-1 0-1,-24 0 16,0 0-15,0 0 0,-1 0-16,1 0 31,25 0-15,-25 0-1,-1 0-15,26 0 16,-25 0-1,24 0 1,-24 0 0,25 0-16,24 0 15,-49 0 1,0 0-16,0 0 16,24 0-1,-24 0 1,25 0-1,-26 0 1,1 0 0,25 0-1,-25 0 1,-1 0 0,1 0 15,0 0-31,0 0 47,0 0-47,0 0 15,-1 0 17,1 0-32,0 0 15,0 0 1,0 0-1,-1 0 1,1 0-16,0 0 16,0 0-1,24 0 1,26 0-16,-26 0 16,-24 0-1,0 0 1,0 0-1,24 0 360,-24 0-375,0 0 16,0 0 0,24 0-1,-24 0 1,0 0 0,0 0-16,0 0 15,-1 0 1,26 0-1,-25 0 1,0 0-16,-1 0 16,1 0-1,25 0 1,-25 0 15,0 0-15,-1 0-1,1 0-15,25 0 32,-25 0-17,-1 0 17,26 0-1,-25 0-16,24 0 360,1 0-359,-25 0-16,24 0 16,-24 0-1,25 0 1,-25 0 0,-1 0-16,26 0 15,0 0 1,-26 0-16,1 0 31,0 0-31,25 0 16,-26 0-1,1 0 1,25 0-16,-25 0 16,-1 0-1,1 0 1,0 0-16,0 0 15,0 0 17,-25-25 265,49 25-282,1 0 1,0 0-16,-1 0 15,1 0 1,-1 0 0,-24 0-16,25 0 15,-1 0 1,-24 0 0,0 0-1,49 0-15,-24 0 16,0 0-1,-1 0 1,1 0-16,-1 0 16,1 0-1,0 0-15,-26 0 16,1 0 0,0 0-1,0 0 16,0 0-15,-1 0 0,26 0 234,0 0-219,-25 0-15,24 0-1,-24 0-15,25 0 16,24 0-1,-49 0 1,24 0 0,1 0-1,0 0-15,-1 0 16,50 0 0,-49 0-1,0 0 1,24 0-16,-24 0 15,-1 0 1,50 0 0,-74 0-1,0 25 32,25-25 234,-25 0-265,-1 0-16,1 0 16,50 0-1,-26 0 1,1 0-16,-25 0 16,24 0-1,1 0 1,24 0-1,-49 0-15,25 0 16,-26 0 0,26 24-1,24-24 1,1 0-16,-1 0 16,-24 0-1,-1 0 1,1 0-16,-25 0 15,0 0 1,24 0 312,-24 0-312,0 0-1,25 0-15,49 0 16,-25 0 0,-49 0-1,0 0 1,24 0 0,-24 0-1,25-24-15,-25 24 16,-1 0-1,26 0 1,-25 0 0,0 0-1,74 0 1,-25 0-16,-24 0 16,-1 0-1,-24 0 1,25 0-1,-25 0 1,-1 0 0,1 0-1,25 0 1,-25 0-16,0 0 16,24 0-1,-24 0 1,25 0-1,-1 0 1,-24 0 0,25 0-1,-1 0-15,-24 0 16,49 0 0,-49 0-1,0 0 1,25 0-16,-1 0 15,-24 0 1,0 0-16,0 0 16,-1 0-1,1 0 1,0 0-16,0 0 31,0 0-15</inkml:trace>
  <inkml:trace contextRef="#ctx0" brushRef="#br0" timeOffset="228528.6416">1737 7640 0,'99'0'234,"-25"0"-218,-24 0 0,0 0-1,24 0 1,0-25-16,1 25 16,-1 0-1,-24-25 1,-25 25-1,-1 0 1,1 0 31,-50-25 265,-24 1-296,-1 24 0,1-25-1,-1 0-15,0 0 16,26 25 31,48 0 187,26 0-218,0 0-1,24 0-15,-24 0 16,24 0 15,-49 0 1,0 0-1,-1 0 0,26 0 0,0 0-15,-26 0 0,-24 25 140,0 0-141,-49 0-15,24 24 16,-25 1 0,50-1-1,-24-24 1,-1 0 0,25 0-1,-25-25 1,0 0 78,0 0-32,1 0-46,-1 0-1,0-25 1,0 0-16,-24-24 16,24 24-1,25 0 16,0 0-15,-25 25 0,25-25-16,-25 25 15,25-24 1,0-1 15,0 0 32,-25 25-48,25-25 1</inkml:trace>
  <inkml:trace contextRef="#ctx0" brushRef="#br0" timeOffset="234877.8252">13693 8285 0,'0'25'141,"0"24"-126,0 1 1,0-25 0,0-1-16,0 76 15,0-76 1,0 1-1,0 0 17,0 0-17,0 24 17,24-24-17,1-25 63,0 0-62,0 0 15,24 0 0,-24 0 1,0 0-1</inkml:trace>
  <inkml:trace contextRef="#ctx0" brushRef="#br0" timeOffset="237077.7367">13618 8582 0,'25'0'141,"0"0"-141,49 0 16,-24 0 15,-25 0 0,-1 0 0,1 0-15,0 0 0,0-24 15,0 24 0,-1 0-15,1-25-1,-25 0 79,25 0-16,-25 0 16,0 1-32,-25 24-15,0 0 0,1 0-16,-1 0 1,0 0 15,0 0-32,0 0 48,25 24 15,0 1-47,0 0-15,25 0-1,-25 0 17,25-25-32,-25 24 31,25-24-16,-25 25 1,25-25-16,-1 0 31,-24 25-15,25-25 0,0 0 30,0 0-14,0 0-17,-1 0 1,1 0 0,0 0 15</inkml:trace>
  <inkml:trace contextRef="#ctx0" brushRef="#br0" timeOffset="241192.0124">14164 8434 0,'0'24'31,"25"125"-15,-1-99-1,-24-1-15,0-24 16,25-25 31,-25 25-32,0-75 110,0 1-109,0 24 0,0 0-1,0 0 1,25 25 125,0 0-95,0 0-14,-1 0-1,1 25-15,-25 25 15,25-1-16,0-73 235,-25-1-218,25 0-17,-25 0 1,0 0 15,24 1 63,1 24-78,0-25-1,-25 50 157,25-1-156,-25 26-1,25 0 1,-25-26 0,0 1-1,0 25-15,0-25 31,0-1 32,25-48 46,-25-1-93,24-25 0,-24 25-1,0 1 1,25 24 31,-25-50-16,0 25-15,25 0-1,-25 1 188,0 48-62,0 1-141,0 0 16,0 25-1,0 24 1,-25-49-16,25 0 15,0-1 1,0 1 0,0 0-1,0 0 1,-25-25 31,25-25 93,0-25-124,0 26 0,-24 24-1,24-25 1,0 0 0,0 0 15,0 0 0,0 1-15,0-1-1,0 0 1,0-25 15,0 26-15,0-1 62,49 0-31,-24 0-47,0 0 31,0 1 47,24 24-62,-49-25 15,25 25 0,0 0 32,0 0-16,-1 0-32,-24 25 17,0-1-1,0 1-16,25 25 1,-25-25 0,0-1 15,0 1 0,0 0 0,0 0 1,-25-25-17,1 25 1,-1-25 15,0 0-15,0 0 15,0 0 47,1 0-78</inkml:trace>
  <inkml:trace contextRef="#ctx0" brushRef="#br0" timeOffset="246129.6597">15330 8235 0,'0'25'313,"0"99"-298,0-50 1,0 1 0,0 24-1,0-25 1,0 26-16,0-26 15,0-24 1,0-1 0,0 1-1,0-25 79,74-25 203,-24 0-281,24 0-16,-24 0 15,24 0 1,174 0-1,-173 0 1,-1 0 0,-24 0-1,24 0 1,-24 0-16,-1 25 16,26-25-1,-1 0 1,0 0-1,-24 0-15,0 0 16,-1 0 0,1 0-1,-25 0 1,24 0 0,-24 0-1,0 0 1,25 24-16,-26-24 15,1 0 1,0 0 0,0 0 15,0 0-31,-1 0 16,1 0-1,0 0 1,-25-24 281,0-26-282,0 25 1,0 0-16,0-24 16,0 24 15,0 0-16,0 0-15,0 0 16,0-24 0,0-50-1,0 49 1,0 0-16,0 1 16,0-1-1,0 1 1,0 24 15,0-25 375,0 25-406,0-24 16,0 24 0,0 0-1,0 0 1,-25 1-16,0 24 265,1 0-249,-26 0 0,25 0-16,-49 0 15,-1 0 1,26 0 0,-1 0-1,0 0-15,-24 0 16,24 0-1,1 0 1,-1 0-16,1 0 16,-26 0-1,26 0 1,-1 0 0,0 0-1,1 0-15,-1 0 16,1 0-1,-1 0 1,0 0-16,26 0 16,-1 0-1,-25 0 1,25 0 0,1 0-16,-1 0 31,0 0-16,0 0 1,0 0 0,0 0-1,1 0 1,-1 0 0,0 0-1,0 0 79,0 0-47,1 0-32,-1 0 79,0 0-47,0 0 78,25 24-78,-25-24-31,1 0-1</inkml:trace>
  <inkml:trace contextRef="#ctx0" brushRef="#br0" timeOffset="253524.8667">2010 8359 0,'24'0'125,"1"0"-109,0 0 0,0 0-16,0 0 15,-1 0 1,26-25 0,0 25-1,-26 0-15,1 0 16,25-24-1,-1 24 17,-24 0-17,0 0-15,0 0 16,0 0 0,-1 0-1,1 0 1,0 0 93,0-25-15,0 25-94,-1 0 31,-24-25 47,0 0 79,0 0-142,-49 25 16,49-24-15,-25 24 0,0 0 31,0 0 31,1 0-47,48 0 94,1 0-109,0 0-1,0 0 1,0 0 15,-1 0 63,1 0-47,0 0 125,-25 24 109,-25-24-266,0 25 1,25 0 0,-24-25-1,24 25 1,-25-25 31,25 25-32,-25-25 17,25 24-17,0 1 32,-25-25 125,25 25-141,0 0 16,-25-25 156,25-25-140,0 0-48,0 0 1,0 1 47,-24 24-32,24-25 0,0 0 16,0 0-31,0 0 77</inkml:trace>
  <inkml:trace contextRef="#ctx0" brushRef="#br0" timeOffset="261813.008">14461 6648 0,'0'24'172,"25"1"-156,0 0 0,0 25-1,0-26 1,-25 1-1,49 0 1,-24 25 0,25-1 15,-25-24 0,-1 0-15,1 0-16,0 0 31,25-1 0,-26 1 1,-24 0-17,50 25-15,-25-26 31,0 26-15,-1-25 0,100 124-16,-99-100 15,25 1 1,-1-1 0,1-24-16,-25 25 15,0-50 1,-1 25-1,1-25 1,0 49-16,0-24 16,0-25-1,-1 25 1,1-25 0,25 49-16,-25-49 31,-25 25-16,24-25-15,-24 25 32,25-25 46,-25 25-47,25-25-15,-25 25-1,0-1 17,0 1-17,25 0 16,-25 0-15,25-25 15,-25 25-15,25-25 0,-25 25-1,0-1 16,24-24 1,-48 0 265,-26 0-297,25 0 15,0 0 1,0 0-1,1 0 17,24-24-32,-25 24 15,0-25 1,0 25 0,25-25 30,-25 25 1,50 0 188,0 0-235,0 0 15,0 0 1,-1 0 0,-24 25-1,25-25 32,-25 25-16,25-25 16,0 0 31,-25 24 16,25-24-78,0 0-1,-1 25 17,-24-50 436,0-49-468,0 49 16,0 0 31,0 0-32,0 1 1,0-1 62,0 0-78,25 25 16,-25-50-1,0 26 110</inkml:trace>
  <inkml:trace contextRef="#ctx0" brushRef="#br0" timeOffset="263281.827">14586 7342 0,'0'25'172,"24"25"-156,-24-1-16,0 1 15,25-25 1,-25-1 0,0 1-16,0 0 31,25-25-15</inkml:trace>
  <inkml:trace contextRef="#ctx0" brushRef="#br0" timeOffset="265761.9986">14685 7193 0,'-25'-24'79,"0"24"-79,0 0 15,1 0 16,-1 0-15,0 0 15,0 0 1,0 24-1,0-24-16,25 25-15,0 0 16,-24-25 0,24 25-1,0 0 1,0 24 15,0-24-15,0 25-1,0-26 1,0 1 0,0 0-16,0 25 31,0-26 0,0 26 16,24-50-31,1 0-1,-25 25 1,25-25 0,0 0 15,0 25-31,0-25 15,-1 0 1,1 0 0,0 0 15,0 0-15,0 0 15,-1 0-16,1 0 17,-25-25 15,25 25-47,-25-50 78,0 25-47,0 1 0,0-1 32,0 0-48,0 0 1,0 0 0,0 1 15,0-1-16,0 0 17,-25 25-17,25-25 1,0 0 0,-25 1 109,1 24-110,24-25 16,-25 25 16,25-25-15,0 0-17,-25 25 16,0 0 48,25-25-64</inkml:trace>
  <inkml:trace contextRef="#ctx0" brushRef="#br0" timeOffset="268263.6351">15900 8483 0,'-25'25'63,"25"0"-32,-24 0-16,24-1 1,0 1 31,24-25 140,1-25-171,0 25 0,0 0 15,0 0 0,-1 0-15,1 0-1,0 0 17,0 0-17,-25 25 1,0 0-16,0 0 31,0 0 16,0-1-31,0 1 15,0 0 0,-25-25-15,0 0-1,25 25 1,-49-25 0,24 0-1,0 0 1,0 0 0</inkml:trace>
  <inkml:trace contextRef="#ctx0" brushRef="#br0" timeOffset="269491.7757">15875 8508 0,'75'0'172,"-50"0"-172,-1 0 16,1 0 15,0 0-15</inkml:trace>
  <inkml:trace contextRef="#ctx0" brushRef="#br0" timeOffset="276043.6733">2010 8954 0,'24'0'125,"26"0"-110,24-24-15,26-1 16,-26 0 0,-24 25-1,-1 0 1,-24 0-1,25 0 48,-26-25-32,1 25-15,0 0-16,0 0 109,-25-25-15,25 25-78,-25-24 109,-25-1-94,0 25 0,0-25-31,0 25 16,1 0 109,-1 0-110,0 0 32,99 0 125,-49 0-156,25 0-1,-25 0 1,-1 0 0,1 0 15,-25 25 250,0 0-250,-25-1-15,25 1-16,-24 25 31,-1-50 16,0 0 47,25 25 203,-25-25-172,25-25-110,-25 25 17,25-25-32,0 0 31,-24 25 16,24-25-32,-25 1 157</inkml:trace>
  <inkml:trace contextRef="#ctx0" brushRef="#br0" timeOffset="278560.6113">3051 9054 0,'25'0'234,"0"0"-218,0 0-1,0 0 1,-1 0-16,26 0 15,-25 0 1,0 0 0,24 0-16,-24 0 31,25 0-15,-26 0-1,1 0 1,0-25-1,0 25 17,0 0 15,-1 0-32,1 0 1,0 0 15,0 0-15,24 0 15,-24 0-15,25 0-1,-25 0 1,-1 0-1,1 0 1,0 0-16,0 0 16,24 0-1,-24 0 1,25 0 0,-25 0 15,24 0-16,-24 0 1,25 0 0,-25 0-1,-1 0-15,1 0 16,25 0 15,-25 0-15,24 0-1,1 0 1,-25 0 15,-1 0 1,1 0 30,0 0-62,0 0 16,0 0-1,-1 0 1,1 0 0,0 0-1,0 0 1,0-25-1,-1 25 1</inkml:trace>
  <inkml:trace contextRef="#ctx0" brushRef="#br0" timeOffset="297618.3334">15925 4738 0,'-25'0'0,"0"0"47,25-25 46,0 0-61,0 0-17,50 0 63,-25 25-62,0 0 15,-25 50 94,0-25-109,0 0 31,0-1-32,0 1 17,0 0-17,0 0 32,0 0-16,0 0 1,124-50 108,-75 0-124,-24 25 15,0 0 0</inkml:trace>
  <inkml:trace contextRef="#ctx0" brushRef="#br0" timeOffset="299917.1074">15851 4415 0,'0'0'16,"-50"0"-16,25 0 31,0 0-15,25 25 15,-24-25-15,-1 25-1,25 0-15,0-1 16,-25 1 0,25 0 15,0 0-15,-25-25-16,25 25 15,0-1 32,0 1-16,0 0-15,0 0 0,0 0 15,50 24 0,-25-24 0,24 0-15,-24 0 15,0 0-15,0-25 15,-25 24-31,24-24 16,1 0-1,-25 25 1,25-25 0,0 0-1,0 0 1,-25 25-1,24-25 1,1 0 0,0 0-1,0 0 1,0 0 15,-1 0-15,1 0-16,0 0 31,0 0-15,0 0 15,-1 0-15,1 0-1,0 0 1,0-50 62,-25 26-47,0-1-15,25 0-1,-25 0 17,0 0-17,0-24 17,0 24-17,0 0 1,0 0-16,0-24 31,-25 49-15,25-25-1,-25 0 17,0 25-1,0 0-16,25-25 1,-24 25 0,-1-25 15,0 25-15,0 0-1,0 0 1,-24-24 15,24 24-15,0 0-1,0 0 17,-24 0-17,24 0 16,0 0 16,0 0-47,1 0 32,24-25-32,-25 25 15,0 0 16,0 0-15,0 0 15,1 0 1,-1 0 30</inkml:trace>
  <inkml:trace contextRef="#ctx0" brushRef="#br0" timeOffset="303713.4825">18951 5755 0,'-25'0'156,"1"-25"-156,24 0 16,0 0 15,-25 0 16,25 1 0,-25 24-32,25-25-15,-25 0 32,25-25-1,-25 50-15,25-24-16,0-26 15,0 25 16,-25 0-15,25 1 0,0-1-1,-24 0 1,24 0 0,0 0-1,-25 25-15,25-24 16,0-1-1,0 0 1,0 0 0,0 0-1,0 1 1,0-1 0,-25 25-1,25-25 1,0 0 15,0 0-15,-25 1-1,25-1 17,-25 25-17,1-50 16,-1 25 1,0-24 15,25 24-16,-25 25-31,25-25 31,-25 25-15,1 0 187,-1 0-109,0-25-79,0 0 63,0 1-62,25-1 78,0 0-79</inkml:trace>
  <inkml:trace contextRef="#ctx0" brushRef="#br0" timeOffset="305229.2217">18133 4539 0,'0'-25'94,"0"-24"-79,0-26-15,0 1 16,0 24 0,0-24-1,0 49-15,0-24 16,0 24-1,0-50 1,0 51-16,0-26 16,0 25-1,0-24 1,0-1 0,0 25-1,0-24 1,0-1 15,0 25-15,-25 25-16,25-50 15,0 26 1,0-26 0,0 25 15,0 0-16,0 1 1</inkml:trace>
  <inkml:trace contextRef="#ctx0" brushRef="#br0" timeOffset="307029.326">13072 4961 0,'0'-74'156,"0"-1"-140,0 25 0,0-24-1,0 24-15,-24 1 16,24-26-1,0 1 1,-25 24 0,25-24-1,0 49 1,0-49-16,0-25 16,0 49-1,0 25 1,0 0-1,0 1-15,0-1 32,0 0-17,0 0 1,0 0 0,0-24 202</inkml:trace>
  <inkml:trace contextRef="#ctx0" brushRef="#br0" timeOffset="310602.0281">13072 4341 0,'75'0'437,"24"25"-421,-25-25-16,26 0 16,-1 0-1,0 0 1,0 0-16,1 0 16,-1 0-1,-25 0 1,25 0-1,-24 0 1,24 0 0,-25 0-1,1 0 1,24 0-16,-49 0 16,-25 0-1,-1 0 1,1 0-1,25 0-15,-25 0 32,-1 0-1,1 0-15,0 0-1,0 0 188,24 0-187,175-50 0,-175 50-1,75-25 1,-49 25-16,-1 0 15,0 0 1,1 0 0,24 0-1,0-25 1,125 25-16,-175 0 16,1 0-1,-25 0 16,-1 0 1,26 0 233,0 0-249,-26 0 0,26 0-16,24 0 15,1 0 1,-1 0-1,1 25 1,-1 0 0,1-25-1,-1 0-15,0 0 16,1 0 0,-50 25-1,74 24 1,-74-49-1,-1 0 1,1 0 47,0 0-48,0 0 173,24 0-173,-24 0 1,0 0 0,0 0-16,24 0 46,-24 0-30,0 0 0,0 0-1,24 25 1,-24-25-16,0 0 16,0 0-1,0 0 1,-1 0-16,26 25 15,-25-25 1,25 0 0,-26 0 15,1 0-31,0 0 16,25 25-1,-26-25 1,26 25-1,0-25 17,-26 0-1,1 24 31,25-24-46,-25 0 0,-1 0-16,1 0 15,-25 25 17,25-25 14</inkml:trace>
  <inkml:trace contextRef="#ctx0" brushRef="#br0" timeOffset="331502.4201">14164 5829 0,'0'75'156,"0"-26"-140,0 1 0,0 24-1,0-49 1,0 0-16,0 0 15,0 49 1,0-24 0,0-26-1,0 26-15,0 0 16,0-26 15,0 1-31,0 0 47,0 0-31,0 0 171,0-1-124,0 1-1,25 0 16,-1 0-46,1-25 61,0 0-61,0 0-17,0 0 1,-1 0 15,1 0 0,25 0 16,-25 0-16,-1 0-15,1 0 0,0 0-1,0 0 1,25 0 15,-26 0-31,1 0 16,0 0-1,25 0 1,-26 0 0,76 0-1,-76 0 1,1 0-16,0 0 16,0 0-1,0 0 1,-1 0-1,1 0 1,25 0 0,-25 0-16,-1 0 15,26 0 1,24 0 0,-49 0-1,0 0 16,0 0-31,0 0 16,-1 0 15,1 0-15,0 0 0,0 0-16,0 0 31,-1 0-16,1 0 32,-25-25 328,0-25-359,0 1 0,0 24-16,0-25 31,0 26-16,0-1 1,0-25 0,0 25-1,0-24-15,0-1 16,0 1 0,0 24-1,0 0 1,0-49-1,0 49-15,0-25 16,0 25 0,-25-24-1,25 24 1,-49 25 453,-1 0-438,1-25-15,-26 0-1,1 25 1,-100-49-1,125 49 1,24 0-16,-25 0 16,25 0 15,-24 0-15,24 0-1,-25 0 1,26 0-1,-26 0 1,25 0 15,-49 0-15,49 0 0,0 0-1,0 0 1,-24 24-1,24-24 1,-25 0 0,50 25-1,-25-25 1,1 0 0,-26 0-1,0 0 16,26 25-15,-1-25 15,25 25 16,-25-25-16,25 25 63</inkml:trace>
  <inkml:trace contextRef="#ctx0" brushRef="#br0" timeOffset="339323.0314">16669 5904 0,'0'49'219,"0"1"-203,0-1-1,0 1 1,0-25-16,0 49 16,0-49-1,0 25-15,0-26 16,0 1 0,0 0-1,0 0 16,0 0 173,0-1-204,0 1 15,0 0 16,0 0 32,0 0 46,0-1-93,0 1 250,0 0-173,25-25-77,-25 25 0,25-25-16,0 0 31,-1 0-16,1 0 17,25 25-17,-25-25 17,24 0-17,-24 0 1,0 0-1,0 0-15,74 0 16,-50 0 0,-24 0-1,0 0 1,25 0 0,-26 0-1,26 0-15,-25 0 16,0 0-1,-1 0 1,1 0-16,25 0 16,-25 0-1,-1 0 1,26 0 0,-25-25-1,0 25-15,24 0 16,-24 0-1,0 0 1,0 0 0,0 0-1,-1 0 1,1 0 15,0 0-15,0 0 15,0 0-15,-1 0 62,26 0 141,-25 0-79,0 0-77,-25-25 234,0-25-282,0 26 32,0-1-16,0 0-15,0 0-16,0 0 16,0 1-1,0-1 16,0 0-15,0 0 15,0 0-15,0 1 15,-25-26-31,25 25 31,0-24-15,0 24 0,0 0-16,0 0 15,0 0 17,-25 1-17,25-1 16,0 0 16,-25-25-15,25 26-17,0-1 48,0 0 155,-25 25-186,1 0-1,-1 0-15,0-25-1,0 25 1,0 0-1,-24 0 1,24 0-16,0 0 16,0 0-1,0 0 1,1 0 0,-1 0 15,0 0 0,0 0-15,0 0-1,1 0 17,-1 0-17,0 0 16,0 0-15,0 0 0,1 0 15,-1 0-15,0 0 15,0 0-16,-24 0 1,24 0 15,-25 25 1,25-25-17,1 0 1,-26 25-1,0-25 1,26 0 0,-1 25-1,-25-25 1,1 0-16,24 24 16,0-24-1,0 0 1,0 0-16,1 0 15,-1 0 17,0 0 30,25 25-46,-25-25 62</inkml:trace>
  <inkml:trace contextRef="#ctx0" brushRef="#br1" timeOffset="370606.4308">6673 8062 0,'-25'99'125,"25"-74"-109,0-1-1,-25 1 1,25 0 15,0 0 79,0 0-48</inkml:trace>
  <inkml:trace contextRef="#ctx0" brushRef="#br1" timeOffset="372280.0119">6673 7888 0,'-25'0'16,"0"0"-16,0 25 15,1-25 1,-1 24-1,0-24 1,25 25 0,-25 0 15,25 0-15,0 0-16,-25-25 15,25 49 1,0-24 15,0 0-15,0 0-1,0 0 1,0-1 15,25 1 0,-25 0-15,25-25 0,0 25-1,0-25 17,24 0-17,-24 25 1,25-25-1,-26 0 17,1 0 46,0 0-63,-25-25 1,25 25 0,-25-25 15,0 0-15,25 0-1,-25 1 16,0-26 1,0 0-17,0 26 1,0-26 15,0 25-31,0 0 31,0 0-15,-25 25 15,0-24-15,0 24 15,0 0-15,1 0-1,-1-25 1,0 25 15,-25-25-31,1 25 32,24 0 14,0 0-46,0 0 32,1 0-17</inkml:trace>
  <inkml:trace contextRef="#ctx0" brushRef="#br1" timeOffset="374221.2181">5631 8682 0,'0'0'0,"25"0"141,0 0-125,-1 0-1,1 0-15,0 0 47,-25 24-16,0 1-15,0 0 0,0 0 30,0 0-30,0-1 0,-25-24-1,0 0 17,25 25-32,-24-25 15,-1 0 1,25 25 78,25-25 77,24 0-139,-24 0-17,0 0 1,0 0 78,-1 0-79</inkml:trace>
  <inkml:trace contextRef="#ctx0" brushRef="#br1" timeOffset="376419.9687">5705 8533 0,'-24'0'16,"-1"0"0,0 0 15,0 0-31,0 0 16,1 0 15,-1 0 0,0 0-15,25 25-1,-25-1-15,0 1 32,25 0-17,0 0 1,0 0 15,0-1-15,0 1-1,0 0 17,0 0-1,0 0-16,0-1 1,0 1 0,0 0 15,0 0-31,25-25 16,-25 25-1,25-25 16,0 24-15,0-24 0,-1 25-1,1-25 17,0 25-17,0-25 1,0 0-1,-1 0-15,1 0 32,0 0-17,0 0 1,0 0-16,-1 0 31,1 0 0,0-25 1,-25 0 30,0 1-46,0-1-1,0 0 48,0 0-47,0 0-1,0 1 16,0-26-15,0 25 0,0 0 15,0 1-15,-25-1 15,0 0-16,25 0 1,-24 25 0,24-25-1,-25 25-15,0-24 47,0 24-31,0 0 15,1 0 0,-1 0-15,0 0 0</inkml:trace>
  <inkml:trace contextRef="#ctx0" brushRef="#br1" timeOffset="379404.2154">2282 9575 0,'25'0'156,"25"0"-140,-25 0 0,24 0-1,-24 0-15,25 0 16,-26 0 15,1 0 0,0 0-15,-25-25 0,25 25-1,0 0-15,-1 0 47,1 0-16,0 0 48,-25-25-64,-25 0 188,-24 0-203,24 25 78,0 0 32,50 0 93,24 0-203,-24 0 16,0 0 15,0 0 0,0 0 78,-25 75 32,-25-50-125,25-1-16,-25-24 15,25 25 32,0 0 47,-25-25-63,0 0 125,1 0-140,-1-25 15,25 0-15,0-24 0,0 24 30,-25 25-30</inkml:trace>
  <inkml:trace contextRef="#ctx0" brushRef="#br1" timeOffset="381719.5319">6499 9227 0,'0'-24'110,"0"-1"-95,50 25 1,-25 0 0,-25-25-1,24 25 63,1 0-78,0 0 47,0 0-15,-25 25-1,0 0-16,0-1 1,0 1 31,-25-25-31,25 25-1,-25-25-15,0 0 16,25 25-1,-24 0 1,48-25 203,1 0-219,0 0 31,0 0-31,0 0 31,-1 0 1,1 0-1,0 0 31,-25 24-46,0 1 31,-25 0-16,0 0-15,1-25-16,-1 0 15,25 25 1,-25-25 0,0 0-16,0 0 15,1 0 32,-1 0-16,0 0-15,0 0 31,0 0 15</inkml:trace>
  <inkml:trace contextRef="#ctx0" brushRef="#br1" timeOffset="383738.4612">6574 9079 0,'0'0'0,"-25"0"32,0 0-17,0 0 16,0 0-15,1 0 0,-1 0-1,25 24 17,-25-24-17,25 25 32,0 0-31,-25 0-1,25 0 1,0-1 0,-25-24-16,25 25 15,0 0 16,0 0 1,0 24-17,0-24 1,0 0 0,0 0-1,25-25 1,-25 25-1,0-1 17,25-24-17,-25 25 1,25-25 0,-25 25-1,25-25 1,-1 0-1,1 0 1,-25 25-16,50-25 16,-1 0-1,-24 0 1,25 0 0,-1 0-1,-24 0-15,0 0 16,0 0-1,0 0 1,-1 0 0,-24-25-1,25 25 1,-25-25 15,25 0 16,-25-24-31,0 24 15,0-25-15,0 26-1,0-26 16,0 25-15,0 0 0,-25 1-1,0 24 1,25-25 0,-24 25-16,-1 0 31,25-25-16,-25 25-15,0 0 32,25-25-1,-49 25-15,24 0 15,25-25-31,-25 25 15,0 0 1,0 0 15,1 0 32,-1 0-16,0 0-47,0 0 31</inkml:trace>
  <inkml:trace contextRef="#ctx0" brushRef="#br1" timeOffset="394217.8566">17190 7342 0,'25'-49'141,"-25"24"-126,25 25 1,-1 0 46,1 0-30,0 0-1,-25 25 16,0-1-32,0 1 1,0 0 0,0 0 15,0 0-15,0-1-1,-25-24 1,0 0 15,50 0 188,0 0-172,0 0 46,0 0-77,-1 0 0,1 0 62,-25 25-63,0 0 64,0 0-64,0 0 16,0-1 48,-25-24-48,1 0 31,-1 0 1,0 0 906</inkml:trace>
  <inkml:trace contextRef="#ctx0" brushRef="#br1" timeOffset="426989.2997">17364 5804 0,'0'-25'281,"-25"1"-266,25-26 1,0 25 0,-25 25-1,25-25 1,0 1 0,-25-1-1,0 0 16,1 0-15,-1 25-16,25-25 16,-50 25-1,50-24 1,-25 24 15,1-25 0,24 0-31,-25 25 16,0 0 0,25-25-1,-25 25 1,0-25 0,1 25-16,-26-24 15,25-1 16,-24 0-15,-1 25 0,50-25-1,-25 25 1,-24 0 0,24-25-1,0 1-15,0 24 16,-25 0-1,26-25 1,-26 0 0,25 25-1,-24-25 1,-1 25 0,25-25-1,0 25 1,1 0-1,-1 0 1,-25 0 15,25 0 1,1 0-17,-1 0-15,-25 0 16,25 0-1,1 0 1,-1 0 0,0 0-1,0 0 1,0 0-16,1 0 16,-1 0-1,0 0 1,0 0-1,0 0 1,1 0 0,-1 0-1,-25 0 1,25 0 0,1 0-16,-26 25 15,0-25 16,25 25-15,1-25 0,-1 0-1,0 25 1,-25 0 0,1-1-1,24 1 1,0-25-1,0 25 1,1 0 0,-1-25-16,25 25 15,-25-25 1,0 0-16,25 24 16,-25 1 15,25 0 0,-24-25-15,24 25 15,-25-25-15,25 25-1,-25-25 16,0 24 1,25 1-17,-25-25 17,1 25 30,-1-25-46,25 25-16,-25-25 47,25 25-32,-25-25 16,25 24-15,-25-24 47,1 0-32,24 25-16,0-50 314,0 50 77,-25 0-359,25 0-16,0 0 16,0-50 250,0 0-235,0 0-31,0 0 1,0 1-1,0-1-31,0 0 47,0-25-47,0 26 15,0-1 1,25 0 15,-25 50 282,0 0-298,0-1 1,0 1 0,0 25-1,0-25 32,0-1-31,0 1 15,0 0 32,0 0-1,24-25 110,1 0-156,50-50-16,-26 50 15,-49-25 1,25 25-1,0 0 1,0-24 0,-1 24-1</inkml:trace>
  <inkml:trace contextRef="#ctx0" brushRef="#br0" timeOffset="435679.9787">17264 6077 0,'0'25'265,"-24"0"-233,24 0-1,0-1-16,0 1 17,-25-25-17,25 25 1,0 0 15,0 0-15,0-1 15,0 1 32,0 0-32,0 0 0,25 0 0,-1-25-15,1 0 0,0 0 15,0 0 47,-25-25-31,25 25-32,-25-25 1,24 25 0,-24-25 15,0 0 0,0 1-15,0-1-1,0 0 17,0 0 15,0 0 78,0 1-79,-24 24 1,24-25 0,-25 25 47,0-25-32,0 25 17,0 0-33,1 0 33</inkml:trace>
  <inkml:trace contextRef="#ctx0" brushRef="#br2" timeOffset="444836.4573">14437 6449 0,'24'-25'110,"1"-24"-110,25 49 15,0-50 1,-26 1-1,51 24 1,-26 0 0,-24 0-1,25 0 1,-25 25-16,-1-24 16,1 24-1,0-25 1,0 0-1,0 25 1,-25-25 0,24 25-16</inkml:trace>
  <inkml:trace contextRef="#ctx0" brushRef="#br2" timeOffset="446046.5071">15082 6176 0,'0'25'109,"0"25"-109,-25-1 16,25 1-1,-25 0 1,25-1 0,0-24-1,0 0 79,0 0-94</inkml:trace>
  <inkml:trace contextRef="#ctx0" brushRef="#br2" timeOffset="448921.4788">15255 6226 0,'0'25'94,"0"0"-47,-25-25-31,25 49-1,0-24 16,-24-25-15,-1 50 0,25-26-1,0 1 32,-25 0-16,25 0 1,0 0 30,25-25 63,0 0-109,-1 0 31,1 0-16,-25-25-15,25 25-1,-25-25 1,0 0 31,25 25-32,-25-25 32,25 25-31,-25-24 31,0-1-32,0 0 48,0-25-16,0 26 125,-25 24 140,25-25-156,-25 25-109,0 0 156</inkml:trace>
  <inkml:trace contextRef="#ctx0" brushRef="#br1" timeOffset="474748.993">16247 8136 0,'50'-74'406,"-25"49"-390,0 0 0,-25 0-16,0 0 15,24 25 1,1-74-1,25 24 1,-1 1 0,1-1-16,-25 0 15,0 26 1,49-100 0,-49 99-1,0-25 1,24 1-1,-24-26 1,0 50 0,25-49-1,-50 24-15,24 26 16,1-26 0,-25 0-1,25 26 16,0-1 32,24-74-47,-49 74-1,25 0 16,-25 0-15,0 0-16,25 25 16,0-49-1,-25 24 1,0 0 0,25 25-1,-50 0 548,0 25-548,0-25-15,25 25 16,-25-25 0,25 24 93,-24-24-47,-1 0-30,25 25-32,-25-25 47,50-25 140,0 25-171,-25-49-1,49 49 1,-49-25-16,25 25 16,0 0-1,-25-25 95,25 25-1,-25 25 157,0 25-235,0-26-16,0 1 1,0 0 0,0 0 46,24-25 16,-24 25-62</inkml:trace>
  <inkml:trace contextRef="#ctx0" brushRef="#br1" timeOffset="478036.4682">17289 7193 0,'-25'0'47,"1"-24"31,-1 24-16,0 0-30,0 0-17,0 0 63,1 0-62,24 24 0,-25 1-1,0-25 1,25 25 0,-25-25-1,25 25 1,-25 0 15,25-1-31,0 1 31,0 0 1,0 25-1,0-26 0,0 1 0,0 0-15,25 0 15,0-25-15,0 25-1,0-1 17,-1 1-1,26-25 16,-50 25-32,25-25 1,0 0 15,-1 0-15,1 0 0,0 0 15,0 0-16,0 0 1,-1 0 0,1 0 15,0 0 0,0-25 16,-25 0-31,25 25-1,-25-24 32,0-1 0,0 0-31,0 0-16,0 0 31,0 1 0,0-1 79,0 0-95,0 0 1,-25 25-16,25-25 15,-25 25 64,25-24-64,-25-1 16,0 0 1,1 25-17,24-25-15,-25 25 16,0-25 15,0 1-15,0 24 93,1 0-31,24-25-31,-25 25-16</inkml:trace>
  <inkml:trace contextRef="#ctx0" brushRef="#br1" timeOffset="482910.4083">16917 6400 0,'25'0'281,"0"-25"-234,0 25-31,-1-25-16,1 25 15,25-50 1,-25 50 0,-1-24-16,26-1 15,-25 0 17,0 25-32,-1 0 15,-24-25 1,25 25-1,-25-25-15,25 25 16,0 0 31,0 0-31,-25-24-1,24 24-15,1 0 31,0-25-15,0 25 0,0 0 15,-25-25 203</inkml:trace>
  <inkml:trace contextRef="#ctx0" brushRef="#br1" timeOffset="484820.561">17661 6127 0,'-25'0'109,"25"25"-93,0-1-16,-24 1 16,-1 0 15,50-25 109,24 0-124,-24 0 15,0 0 1,0 0 30,0 0-31,-1 25-15,-24 0 0,0-1-1,0 1 48,0 0-32,0 0-15,0 0 30,-49-25-14,24 0-17,0 0 1,0 0 15,0 0 157,25 24 15</inkml:trace>
  <inkml:trace contextRef="#ctx0" brushRef="#br1" timeOffset="486543.4668">17686 6127 0,'25'0'219,"0"0"-219,24 0 15,-24 0 17,0 0 15,0 0 78,0 0-94</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05T05:08:56.079"/>
    </inkml:context>
    <inkml:brush xml:id="br0">
      <inkml:brushProperty name="width" value="0.05292" units="cm"/>
      <inkml:brushProperty name="height" value="0.05292" units="cm"/>
      <inkml:brushProperty name="color" value="#FF0000"/>
    </inkml:brush>
  </inkml:definitions>
  <inkml:trace contextRef="#ctx0" brushRef="#br0">9600 3795 0,'0'-25'15,"0"1"32,0-1-31,0 0 46,0 75-46,-25 173-1,25 50 1,-50 744 0,26-670-1,24 124-15,0 124 16,0 26 0,24-1-1,1-124 1,-25-199-1,50-49 1,-25 1-16,-25-26 16,24 25-1,-24 198 1,25-346 0,-25-26-1,50-24 298,-25 24-313,24 25 15,50 100 1,-24-75 0,247 322-1,-148-322 1,-50 25-1,0 0-15,-25-25 16,-49-75 0,-1 26-1,-24-75-15,74 25 328,25-1-312,50 1 0,25 0-16,49-25 15,49 0 1,75 25 0,-49 24-1,-1 51-15,-24-51 16,-75 26-1,-24-75 1,222 25 0,-322-25-1,1 24 1,-26-24-16,-49 25 16,0-25-1,0 0 1,-1 0-1,1-25-15,50 1 235,123-1-220,25 0 1,-24 0 0,24 0-1,50 25 1,-25 0-16,769 50 16,-670-50-1,124 25 1,-148 0-1,24-25 1,-49 49 0,-75-24-16,75-25 15,-75 0 1,50 0 0,0 0-1,-25 0-15,-75 0 16,-74 0-1,-49 0 1,-50-25-16,50 25 234,24-25-218,100 1-16,24-1 16,25-25-1,1 50 1,-51-25 0,-74 25-16,-24 0 15,24 0 1,-49 0-1,49 0 1,0 0 0,0 0-16,25 0 15,-49 0 1,-1 0 0,-24 0-1,-25 0-15,24 0 16,1 0-1,-25 0 1,-1 0-16,1 0 16,0-24 31,0-1-32,0 0 1,49-99 203,-24 49-204,-1-24 1,51-25-16,-1 0 15,-50 75 1,-24 24 0,0 0-1,0-25 1,-25 26 15,49-1-15,-49 0-16,0 0 78,0 0 141,0-24-204,0-50 1,0-1 0,0-148-16,0-74 15,50-199 1,24-298-1,1 125-15,-26 49 16,-49 50 0,0 173-1,0 124 1,0 50 0,0-446-1,-24 446-15,-1 99 16,25 50-1,-25 49 1,25 25-16,0 0 16,0-24 202,0-26-202,-25-74 0,25 1-16,0-51 15,0-24 1,-74-223 0,74 321-1,0 26-15,0-25 16,0 25-1,0 0 1,0 24 0,0 1-1,0 24-15,0 26 32,0-26 155</inkml:trace>
  <inkml:trace contextRef="#ctx0" brushRef="#br0" timeOffset="2768.2803">9426 8533 0,'25'0'140,"0"0"-124,99-25-16,-50 25 16,25-25-1,50 25 1,50-25-16,74 1 15,24-1 1,1 0 0,-1 25-1,26-25-15,-1 0 16,26 1 0,49-26-1,-1 0-15,-24 1 16,-24-1-1,-1 50 1,-49-25 0,24 25-16,50-24 15,-25 24 1,26-25 0,23 0-16,-24 0 15,-24 25 1,24 0-1,-50 0 1,1 0-16,24 0 16,0 0-1,-24 0 1,-50 0-16,-25 25 16,-149-25-1,-74 0 1,148 25 218,1 0-218,49 24-1,75 1-15,74 24 16,99 25 0,-124-24-1,-24-1-15,-75-24 16,-25 24 0,-49-24-1,-1-1 1,-24-24-16,-49-25 15,-1 0 1,-50 0 0,1 25-16,-25-25 15,0 0 17,49 0 46,-24 25-63,-1-25 1,1 0 0,-25 0 93,49 0-93,-49 0 15,0 0-16</inkml:trace>
  <inkml:trace contextRef="#ctx0" brushRef="#br0" timeOffset="5400.3574">24086 8954 0,'0'25'78,"49"149"-63,-24-25 1,-25 49-16,0-24 16,0 24-1,0-24 1,0-50 0,0-25-1,0 0 1,0-49-16,0 24 15,0-24 1,25 0 0,0-26-16,-25 1 15,25-25 1,24 25 0,-24-25 15,0 0-16,0 0 1,-25-25 15,24 25-31,-24-25 16,0 1 15,0-1 0,0 0 79,-24 25-79,-1 0-31,0 0 16,0 25-1,25 0 1,-25-1 0,25 26-1,-24 0-15,24 24 16,0 0-1,0 1 1,0-26-16,0 1 16,0 0-1,-25-26 1,25 26-16,0 0 16,0-25-1,0-1 1,0 1-1,0 25-15,-25-1 16,0 1 0,0-25-1,1 0-15,-26-1 16,0-24 15,25 50 438,1-50-453,-1 0-16,25 25 31,-25-25-16,0 0 1,25 25 0</inkml:trace>
  <inkml:trace contextRef="#ctx0" brushRef="#br0" timeOffset="8191.0859">24334 11509 0,'0'25'125,"0"50"-109,0-1-1,0-24 1,0-1 0,0 1-1,0-25 16,0-50 94,0 0-125,0 0 32,25-24-17,-1 49-15,-24-25 16,0 0 0,25 25-1,0 0 63,-25 25 16,25 24-94,-25-24 16,0 0-1,0 0 17,25 0-1,-25-1 47,0 1-62,0-50 155,0-24-155,24 49 15,-24-25 1,25-25-1,0 50-16,-25-24 48,25 24-16,0 0-16,-1 24-15,-24 1 15,0 0-15,0 0-1,0 0 16,0-1 1,0 1-1,0 0 0,0 0-15,25-25-16</inkml:trace>
  <inkml:trace contextRef="#ctx0" brushRef="#br0" timeOffset="11077.9427">24830 11807 0,'0'0'0,"-25"-25"172,0 25-62,0 0-110,1 0 31,-1 25 47,25 0-78,0 0 16,0-1 15,0 1 31,0 0-30,25-25 14,-1 0-14,1 0 15,0-25 46,-25 0-77,0 1 0,0-1 46,25 0 63,-25 50 47,0 0-156,0-1-1,0 1 1,0 0 15,0 0 0,0 0 1,25-25-17,-1 0 1,1 0 15,0 0 141,-25-25-156,0 0 15,0 0-16,0-24 64,0 24-64,25 0 1,-25 50 312,0 0-312,0-1-1,0 1 1,0 0 15,25-25-15,-25 25 15,24-25-31,1 25 31,-25-1 0,25-24-15</inkml:trace>
  <inkml:trace contextRef="#ctx0" brushRef="#br0" timeOffset="11791.6518">24954 11683 0</inkml:trace>
  <inkml:trace contextRef="#ctx0" brushRef="#br0" timeOffset="13973.1071">25078 11782 0,'25'0'141,"-25"25"-125,24 0-1,-24 0 1,0 24-1,0-24 1,0 0 78,0-50 125,25-25-204,-25 26 1,0-1-1,0 0 48,25 25-32,0 0-15,0 0 62,0 0 31,-25 25-15,0 0-63,0-1 1,0 26-1,0-25 16,0 0 46,0-1-30,0 1 249</inkml:trace>
  <inkml:trace contextRef="#ctx0" brushRef="#br0" timeOffset="19095.4232">9625 4217 0,'0'-25'62,"24"25"94,125-25-140,-50 25 0,75 0-1,74-25 1,25 25-16,99 0 16,25 0-1,25 0 1,-26 0-16,-23 0 15,23 25 1,51 0 0,-50-25-16,-25 25 15,-75-25 1,-48 25 0,-26-1-1,-99-24-15,-25 0 16,-49 0-1,-1 0 1,1 0-16,-1 0 16,-24 0 281,99 0-282,-49 0 1,24 0-1,50-24-15,-50 24 16,75 0 0,-1-25-1,-24 25-15,99 0 16,-49 0 0,-26 0-1,26 0-15,-1 25 16,-74-1-1,0-24 1,-49 0 0,-26 0-16,-24 0 15,0 0 1,0 0 0,-1 0-16,1 0 218,50 0-202,49 0 0,198-49-1,-173 49 1,0-25-1,49 25-15,50 0 16,0 0 0,99 0-1,-24 0-15,-75 0 16,0 0 0,-74 0-1,-25 0 1,-50 0-1,-25 0-15,1 0 16,-1 0 0,-49 0-1,24 0 267,26 0-282,49 0 15,49 0 1,51 0-1,24 0 1,-25 25-16,25 0 16,-74 24-1,-50-24 1,-50 0 0,25 0-1,-49-25-15,0 0 16,-26 0-1,1 0-15,0 0 16,0 0 0,0 0 62,-1 0-31,1 0-32,0 0-15,0 0 16,0 0 0,-1 0-1,26 0 16,-25 0-15,24 0 187,-24 0 313,0 0-501,0 0 17,0 0-17</inkml:trace>
  <inkml:trace contextRef="#ctx0" brushRef="#br0" timeOffset="20988.7899">24086 5358 0,'-50'25'219,"50"-1"-204,-25-24 1,25 25-1,0 0 1,0 0 31,25-25 0,25 0-32,-25 0 1,-1 0 0,26 25-16,-25-1 31,-25 1 31,0 0-30,0 0-17,0 0 1,0-1 31,-25-24-16,0 0 0,0 0-15,1 0 0,-1 0 62,0 0-16,0 0 79</inkml:trace>
  <inkml:trace contextRef="#ctx0" brushRef="#br0" timeOffset="24631.6704">24334 5358 0,'-25'25'234,"25"-1"-218,0 1 0,0 0-1,-25 74 1,25-74 15,0 0-15,0 0 46,25-25 1,0 0-48,0 0 1,-1 0 0,1 0-1,-25-25 95,0 0-48,0 0-46,0 0 249,25 25-186,-25 25 124,0 0-172,25-25-15,-25 25 46,25-25-15,-25 25-31,0-1-1,24-24 1,1 0 31,0 0-32,0 0 32,-25-24-16,25-1-15,-25-25 0,0 25 202,0 1-202,0-1 0,-25 25 109,0 0-94,25-25 16,0 0-16</inkml:trace>
  <inkml:trace contextRef="#ctx0" brushRef="#br0" timeOffset="29446.0048">24805 5383 0,'-25'24'140,"25"1"-61,0 0-48,0 0 47,0 0-47,0-1 16,0 1 47,0-74 296,-25 49-77,1 0-204,-1 24-46,25 1-32,0 0 125,0 0-93,0 0-48,25-25 64,-1 0-48,1 0-16,0 0 48,0 0-32,0 0-15,-25-50 156,0 0-157,0 26-15,0 48 703,0 1-656,0 0 0,0 0 63,24-25-79,-24 25-16,0-1 17,25-24-17,0 0 1,-25 25-16,25-25 16,0 25 15,-1-25 47</inkml:trace>
  <inkml:trace contextRef="#ctx0" brushRef="#br0" timeOffset="32699.6561">25003 5457 0,'0'25'94,"0"24"-78,0-24-1,0 0 1,0 0-1,0 0 1,0-1 0,25 1-16,-25 0 15,0 0 17,0 0-17,0-1 16,0 1 79,0 0-79,0 0 63,0 0-94,0-50 187,0-25-171,0 1-16,0 24 31,0 0-15,0 0-1,0 0 17,0 1-17,0-1 1,0 0-16,0 0 31,0 0-15,0 1-1,0-1 79,0-25-78,0 25-1,25 25 314,0 25-251,0 0-31,-1-25-16,-24 25-16,0 0 470,-24-1-454,-1 26-15,0-50 140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924235-F498-4722-86FE-CE2EE5A18317}" type="datetimeFigureOut">
              <a:rPr lang="en-US" smtClean="0"/>
              <a:pPr/>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26EFD-BC02-4BD2-BE97-410D9F3AB22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924235-F498-4722-86FE-CE2EE5A18317}" type="datetimeFigureOut">
              <a:rPr lang="en-US" smtClean="0"/>
              <a:pPr/>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26EFD-BC02-4BD2-BE97-410D9F3AB22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924235-F498-4722-86FE-CE2EE5A18317}" type="datetimeFigureOut">
              <a:rPr lang="en-US" smtClean="0"/>
              <a:pPr/>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26EFD-BC02-4BD2-BE97-410D9F3AB22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924235-F498-4722-86FE-CE2EE5A18317}" type="datetimeFigureOut">
              <a:rPr lang="en-US" smtClean="0"/>
              <a:pPr/>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26EFD-BC02-4BD2-BE97-410D9F3AB22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924235-F498-4722-86FE-CE2EE5A18317}" type="datetimeFigureOut">
              <a:rPr lang="en-US" smtClean="0"/>
              <a:pPr/>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26EFD-BC02-4BD2-BE97-410D9F3AB22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924235-F498-4722-86FE-CE2EE5A18317}" type="datetimeFigureOut">
              <a:rPr lang="en-US" smtClean="0"/>
              <a:pPr/>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26EFD-BC02-4BD2-BE97-410D9F3AB22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924235-F498-4722-86FE-CE2EE5A18317}" type="datetimeFigureOut">
              <a:rPr lang="en-US" smtClean="0"/>
              <a:pPr/>
              <a:t>5/5/2021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D26EFD-BC02-4BD2-BE97-410D9F3AB22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924235-F498-4722-86FE-CE2EE5A18317}" type="datetimeFigureOut">
              <a:rPr lang="en-US" smtClean="0"/>
              <a:pPr/>
              <a:t>5/5/2021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D26EFD-BC02-4BD2-BE97-410D9F3AB22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24235-F498-4722-86FE-CE2EE5A18317}" type="datetimeFigureOut">
              <a:rPr lang="en-US" smtClean="0"/>
              <a:pPr/>
              <a:t>5/5/2021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D26EFD-BC02-4BD2-BE97-410D9F3AB2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924235-F498-4722-86FE-CE2EE5A18317}" type="datetimeFigureOut">
              <a:rPr lang="en-US" smtClean="0"/>
              <a:pPr/>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26EFD-BC02-4BD2-BE97-410D9F3AB22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924235-F498-4722-86FE-CE2EE5A18317}" type="datetimeFigureOut">
              <a:rPr lang="en-US" smtClean="0"/>
              <a:pPr/>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26EFD-BC02-4BD2-BE97-410D9F3AB22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24235-F498-4722-86FE-CE2EE5A18317}" type="datetimeFigureOut">
              <a:rPr lang="en-US" smtClean="0"/>
              <a:pPr/>
              <a:t>5/5/2021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D26EFD-BC02-4BD2-BE97-410D9F3AB22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Passing function parameter </a:t>
            </a:r>
            <a:br>
              <a:rPr lang="en-US" dirty="0" smtClean="0"/>
            </a:br>
            <a:r>
              <a:rPr lang="en-US" dirty="0" smtClean="0"/>
              <a:t>as a pointer</a:t>
            </a:r>
            <a:br>
              <a:rPr lang="en-US" dirty="0" smtClean="0"/>
            </a:b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eaLnBrk="1" fontAlgn="auto" hangingPunct="1">
              <a:spcAft>
                <a:spcPts val="0"/>
              </a:spcAft>
              <a:defRPr/>
            </a:pPr>
            <a:r>
              <a:rPr lang="en-US" dirty="0">
                <a:solidFill>
                  <a:schemeClr val="tx1">
                    <a:lumMod val="75000"/>
                    <a:lumOff val="25000"/>
                  </a:schemeClr>
                </a:solidFill>
              </a:rPr>
              <a:t>Parameter Passing by Pointer</a:t>
            </a:r>
            <a:endParaRPr dirty="0" smtClean="0">
              <a:solidFill>
                <a:schemeClr val="tx1">
                  <a:lumMod val="75000"/>
                  <a:lumOff val="25000"/>
                </a:schemeClr>
              </a:solidFill>
            </a:endParaRPr>
          </a:p>
        </p:txBody>
      </p:sp>
      <p:sp>
        <p:nvSpPr>
          <p:cNvPr id="34819" name="Rectangle 3"/>
          <p:cNvSpPr>
            <a:spLocks noGrp="1" noChangeArrowheads="1"/>
          </p:cNvSpPr>
          <p:nvPr>
            <p:ph idx="1"/>
          </p:nvPr>
        </p:nvSpPr>
        <p:spPr/>
        <p:txBody>
          <a:bodyPr>
            <a:noAutofit/>
          </a:bodyPr>
          <a:lstStyle/>
          <a:p>
            <a:pPr>
              <a:spcBef>
                <a:spcPct val="0"/>
              </a:spcBef>
              <a:buSzTx/>
              <a:buFontTx/>
              <a:buNone/>
            </a:pPr>
            <a:r>
              <a:rPr lang="en-US" sz="1800" dirty="0">
                <a:latin typeface="Courier New" panose="02070309020205020404" pitchFamily="49" charset="0"/>
                <a:cs typeface="Courier New" panose="02070309020205020404" pitchFamily="49" charset="0"/>
              </a:rPr>
              <a:t>#include &lt;</a:t>
            </a:r>
            <a:r>
              <a:rPr lang="en-US" sz="1800" dirty="0" err="1">
                <a:latin typeface="Courier New" panose="02070309020205020404" pitchFamily="49" charset="0"/>
                <a:cs typeface="Courier New" panose="02070309020205020404" pitchFamily="49" charset="0"/>
              </a:rPr>
              <a:t>stdio.h</a:t>
            </a:r>
            <a:r>
              <a:rPr lang="en-US" sz="1800" dirty="0">
                <a:latin typeface="Courier New" panose="02070309020205020404" pitchFamily="49" charset="0"/>
                <a:cs typeface="Courier New" panose="02070309020205020404" pitchFamily="49" charset="0"/>
              </a:rPr>
              <a:t>&gt;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a:latin typeface="Courier New" panose="02070309020205020404" pitchFamily="49" charset="0"/>
                <a:cs typeface="Courier New" panose="02070309020205020404" pitchFamily="49" charset="0"/>
              </a:rPr>
              <a:t>void swap(</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*addr1,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*addr2)</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temp;</a:t>
            </a:r>
          </a:p>
          <a:p>
            <a:pPr>
              <a:spcBef>
                <a:spcPct val="0"/>
              </a:spcBef>
              <a:buSzTx/>
              <a:buFontTx/>
              <a:buNone/>
            </a:pPr>
            <a:r>
              <a:rPr lang="en-US" sz="1800" dirty="0">
                <a:latin typeface="Courier New" panose="02070309020205020404" pitchFamily="49" charset="0"/>
                <a:cs typeface="Courier New" panose="02070309020205020404" pitchFamily="49" charset="0"/>
              </a:rPr>
              <a:t>    temp = *addr1;</a:t>
            </a:r>
          </a:p>
          <a:p>
            <a:pPr>
              <a:spcBef>
                <a:spcPct val="0"/>
              </a:spcBef>
              <a:buSzTx/>
              <a:buFontTx/>
              <a:buNone/>
            </a:pPr>
            <a:r>
              <a:rPr lang="en-US" sz="1800" dirty="0">
                <a:latin typeface="Courier New" panose="02070309020205020404" pitchFamily="49" charset="0"/>
                <a:cs typeface="Courier New" panose="02070309020205020404" pitchFamily="49" charset="0"/>
              </a:rPr>
              <a:t>    *addr1 = *addr2;</a:t>
            </a:r>
          </a:p>
          <a:p>
            <a:pPr>
              <a:spcBef>
                <a:spcPct val="0"/>
              </a:spcBef>
              <a:buSzTx/>
              <a:buFontTx/>
              <a:buNone/>
            </a:pPr>
            <a:r>
              <a:rPr lang="en-US" sz="1800" dirty="0">
                <a:latin typeface="Courier New" panose="02070309020205020404" pitchFamily="49" charset="0"/>
                <a:cs typeface="Courier New" panose="02070309020205020404" pitchFamily="49" charset="0"/>
              </a:rPr>
              <a:t>    *addr2 = temp;</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main(void)</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 = 5, y = 10;</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("Before swap function: x = %d, y = %d\n",</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swap(&amp;</a:t>
            </a:r>
            <a:r>
              <a:rPr lang="en-US" sz="1800" dirty="0" err="1">
                <a:latin typeface="Courier New" panose="02070309020205020404" pitchFamily="49" charset="0"/>
                <a:cs typeface="Courier New" panose="02070309020205020404" pitchFamily="49" charset="0"/>
              </a:rPr>
              <a:t>x,&amp;y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("After swap function: x = %d, y = %d",</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return 0;</a:t>
            </a:r>
          </a:p>
          <a:p>
            <a:pPr>
              <a:spcBef>
                <a:spcPct val="0"/>
              </a:spcBef>
              <a:buSzTx/>
              <a:buFontTx/>
              <a:buNone/>
            </a:pPr>
            <a:r>
              <a:rPr lang="en-US" sz="1800" dirty="0">
                <a:latin typeface="Courier New" panose="02070309020205020404" pitchFamily="49" charset="0"/>
                <a:cs typeface="Courier New" panose="02070309020205020404" pitchFamily="49" charset="0"/>
              </a:rPr>
              <a:t>}</a:t>
            </a:r>
          </a:p>
        </p:txBody>
      </p:sp>
      <p:sp>
        <p:nvSpPr>
          <p:cNvPr id="34825" name="Text Box 4"/>
          <p:cNvSpPr txBox="1">
            <a:spLocks noChangeArrowheads="1"/>
          </p:cNvSpPr>
          <p:nvPr/>
        </p:nvSpPr>
        <p:spPr bwMode="auto">
          <a:xfrm>
            <a:off x="4951413" y="5911850"/>
            <a:ext cx="4040187" cy="8302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sz="1600" b="1">
                <a:solidFill>
                  <a:schemeClr val="tx1"/>
                </a:solidFill>
                <a:latin typeface="Arial" panose="020B0604020202020204" pitchFamily="34" charset="0"/>
              </a:rPr>
              <a:t>Output:</a:t>
            </a:r>
          </a:p>
          <a:p>
            <a:pPr eaLnBrk="1" hangingPunct="1">
              <a:lnSpc>
                <a:spcPct val="50000"/>
              </a:lnSpc>
              <a:spcBef>
                <a:spcPct val="50000"/>
              </a:spcBef>
              <a:spcAft>
                <a:spcPct val="0"/>
              </a:spcAft>
              <a:buClrTx/>
              <a:buSzTx/>
              <a:buFontTx/>
              <a:buNone/>
            </a:pPr>
            <a:endParaRPr lang="en-US" sz="1600" b="1">
              <a:solidFill>
                <a:schemeClr val="tx1"/>
              </a:solidFill>
              <a:latin typeface="Arial" panose="020B0604020202020204" pitchFamily="34" charset="0"/>
            </a:endParaRPr>
          </a:p>
          <a:p>
            <a:pPr eaLnBrk="1" hangingPunct="1">
              <a:lnSpc>
                <a:spcPct val="50000"/>
              </a:lnSpc>
              <a:spcBef>
                <a:spcPct val="50000"/>
              </a:spcBef>
              <a:spcAft>
                <a:spcPct val="0"/>
              </a:spcAft>
              <a:buClrTx/>
              <a:buSzTx/>
              <a:buFontTx/>
              <a:buNone/>
            </a:pPr>
            <a:endParaRPr lang="en-US" sz="1600">
              <a:solidFill>
                <a:schemeClr val="tx1"/>
              </a:solidFill>
              <a:latin typeface="Arial" panose="020B0604020202020204" pitchFamily="34" charset="0"/>
            </a:endParaRPr>
          </a:p>
        </p:txBody>
      </p:sp>
      <p:sp>
        <p:nvSpPr>
          <p:cNvPr id="10" name="Right Arrow 9"/>
          <p:cNvSpPr/>
          <p:nvPr/>
        </p:nvSpPr>
        <p:spPr>
          <a:xfrm>
            <a:off x="148318" y="5029200"/>
            <a:ext cx="230024" cy="144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172200" y="3609831"/>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5</a:t>
            </a:r>
            <a:endParaRPr lang="en-US" b="1" dirty="0"/>
          </a:p>
        </p:txBody>
      </p:sp>
      <p:sp>
        <p:nvSpPr>
          <p:cNvPr id="12" name="Rectangle 11"/>
          <p:cNvSpPr/>
          <p:nvPr/>
        </p:nvSpPr>
        <p:spPr>
          <a:xfrm>
            <a:off x="7567613" y="3609831"/>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10</a:t>
            </a:r>
            <a:endParaRPr lang="en-US" b="1" dirty="0"/>
          </a:p>
        </p:txBody>
      </p:sp>
      <p:sp>
        <p:nvSpPr>
          <p:cNvPr id="13" name="TextBox 1"/>
          <p:cNvSpPr txBox="1">
            <a:spLocks noChangeArrowheads="1"/>
          </p:cNvSpPr>
          <p:nvPr/>
        </p:nvSpPr>
        <p:spPr bwMode="auto">
          <a:xfrm>
            <a:off x="5810250" y="3620944"/>
            <a:ext cx="22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x</a:t>
            </a:r>
          </a:p>
        </p:txBody>
      </p:sp>
      <p:sp>
        <p:nvSpPr>
          <p:cNvPr id="14" name="TextBox 6"/>
          <p:cNvSpPr txBox="1">
            <a:spLocks noChangeArrowheads="1"/>
          </p:cNvSpPr>
          <p:nvPr/>
        </p:nvSpPr>
        <p:spPr bwMode="auto">
          <a:xfrm>
            <a:off x="7239000" y="3620944"/>
            <a:ext cx="22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y</a:t>
            </a:r>
          </a:p>
        </p:txBody>
      </p:sp>
    </p:spTree>
    <p:extLst>
      <p:ext uri="{BB962C8B-B14F-4D97-AF65-F5344CB8AC3E}">
        <p14:creationId xmlns:p14="http://schemas.microsoft.com/office/powerpoint/2010/main" val="1440457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eaLnBrk="1" fontAlgn="auto" hangingPunct="1">
              <a:spcAft>
                <a:spcPts val="0"/>
              </a:spcAft>
              <a:defRPr/>
            </a:pPr>
            <a:r>
              <a:rPr lang="en-US" dirty="0">
                <a:solidFill>
                  <a:schemeClr val="tx1">
                    <a:lumMod val="75000"/>
                    <a:lumOff val="25000"/>
                  </a:schemeClr>
                </a:solidFill>
              </a:rPr>
              <a:t>Parameter Passing by Pointer</a:t>
            </a:r>
            <a:endParaRPr dirty="0" smtClean="0">
              <a:solidFill>
                <a:schemeClr val="tx1">
                  <a:lumMod val="75000"/>
                  <a:lumOff val="25000"/>
                </a:schemeClr>
              </a:solidFill>
            </a:endParaRPr>
          </a:p>
        </p:txBody>
      </p:sp>
      <p:sp>
        <p:nvSpPr>
          <p:cNvPr id="35843" name="Rectangle 3"/>
          <p:cNvSpPr>
            <a:spLocks noGrp="1" noChangeArrowheads="1"/>
          </p:cNvSpPr>
          <p:nvPr>
            <p:ph idx="1"/>
          </p:nvPr>
        </p:nvSpPr>
        <p:spPr/>
        <p:txBody>
          <a:bodyPr>
            <a:normAutofit fontScale="92500" lnSpcReduction="10000"/>
          </a:bodyPr>
          <a:lstStyle/>
          <a:p>
            <a:pPr>
              <a:spcBef>
                <a:spcPct val="0"/>
              </a:spcBef>
              <a:buSzTx/>
              <a:buFontTx/>
              <a:buNone/>
            </a:pPr>
            <a:r>
              <a:rPr lang="en-US" sz="1800" dirty="0">
                <a:latin typeface="Courier New" panose="02070309020205020404" pitchFamily="49" charset="0"/>
                <a:cs typeface="Courier New" panose="02070309020205020404" pitchFamily="49" charset="0"/>
              </a:rPr>
              <a:t>#include &lt;</a:t>
            </a:r>
            <a:r>
              <a:rPr lang="en-US" sz="1800" dirty="0" err="1">
                <a:latin typeface="Courier New" panose="02070309020205020404" pitchFamily="49" charset="0"/>
                <a:cs typeface="Courier New" panose="02070309020205020404" pitchFamily="49" charset="0"/>
              </a:rPr>
              <a:t>stdio.h</a:t>
            </a:r>
            <a:r>
              <a:rPr lang="en-US" sz="1800" dirty="0">
                <a:latin typeface="Courier New" panose="02070309020205020404" pitchFamily="49" charset="0"/>
                <a:cs typeface="Courier New" panose="02070309020205020404" pitchFamily="49" charset="0"/>
              </a:rPr>
              <a:t>&gt;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a:latin typeface="Courier New" panose="02070309020205020404" pitchFamily="49" charset="0"/>
                <a:cs typeface="Courier New" panose="02070309020205020404" pitchFamily="49" charset="0"/>
              </a:rPr>
              <a:t>void swap(</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*addr1,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*addr2)</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temp;</a:t>
            </a:r>
          </a:p>
          <a:p>
            <a:pPr>
              <a:spcBef>
                <a:spcPct val="0"/>
              </a:spcBef>
              <a:buSzTx/>
              <a:buFontTx/>
              <a:buNone/>
            </a:pPr>
            <a:r>
              <a:rPr lang="en-US" sz="1800" dirty="0">
                <a:latin typeface="Courier New" panose="02070309020205020404" pitchFamily="49" charset="0"/>
                <a:cs typeface="Courier New" panose="02070309020205020404" pitchFamily="49" charset="0"/>
              </a:rPr>
              <a:t>    temp = *addr1;</a:t>
            </a:r>
          </a:p>
          <a:p>
            <a:pPr>
              <a:spcBef>
                <a:spcPct val="0"/>
              </a:spcBef>
              <a:buSzTx/>
              <a:buFontTx/>
              <a:buNone/>
            </a:pPr>
            <a:r>
              <a:rPr lang="en-US" sz="1800" dirty="0">
                <a:latin typeface="Courier New" panose="02070309020205020404" pitchFamily="49" charset="0"/>
                <a:cs typeface="Courier New" panose="02070309020205020404" pitchFamily="49" charset="0"/>
              </a:rPr>
              <a:t>    *addr1 = *addr2;</a:t>
            </a:r>
          </a:p>
          <a:p>
            <a:pPr>
              <a:spcBef>
                <a:spcPct val="0"/>
              </a:spcBef>
              <a:buSzTx/>
              <a:buFontTx/>
              <a:buNone/>
            </a:pPr>
            <a:r>
              <a:rPr lang="en-US" sz="1800" dirty="0">
                <a:latin typeface="Courier New" panose="02070309020205020404" pitchFamily="49" charset="0"/>
                <a:cs typeface="Courier New" panose="02070309020205020404" pitchFamily="49" charset="0"/>
              </a:rPr>
              <a:t>    *addr2 = temp;</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main(void)</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 = 5, y = 10;</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("Before swap function: x = %d, y = %d\n",</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swap(&amp;</a:t>
            </a:r>
            <a:r>
              <a:rPr lang="en-US" sz="1800" dirty="0" err="1">
                <a:latin typeface="Courier New" panose="02070309020205020404" pitchFamily="49" charset="0"/>
                <a:cs typeface="Courier New" panose="02070309020205020404" pitchFamily="49" charset="0"/>
              </a:rPr>
              <a:t>x,&amp;y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("After swap function: x = %d, y = %d",</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return 0;</a:t>
            </a:r>
          </a:p>
          <a:p>
            <a:pPr>
              <a:spcBef>
                <a:spcPct val="0"/>
              </a:spcBef>
              <a:buSzTx/>
              <a:buFontTx/>
              <a:buNone/>
            </a:pPr>
            <a:r>
              <a:rPr lang="en-US" sz="1800" dirty="0">
                <a:latin typeface="Courier New" panose="02070309020205020404" pitchFamily="49" charset="0"/>
                <a:cs typeface="Courier New" panose="02070309020205020404" pitchFamily="49" charset="0"/>
              </a:rPr>
              <a:t>}</a:t>
            </a:r>
          </a:p>
        </p:txBody>
      </p:sp>
      <p:sp>
        <p:nvSpPr>
          <p:cNvPr id="35849" name="Text Box 4"/>
          <p:cNvSpPr txBox="1">
            <a:spLocks noChangeArrowheads="1"/>
          </p:cNvSpPr>
          <p:nvPr/>
        </p:nvSpPr>
        <p:spPr bwMode="auto">
          <a:xfrm>
            <a:off x="4951413" y="5911850"/>
            <a:ext cx="4040187" cy="8302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sz="1600" b="1">
                <a:solidFill>
                  <a:schemeClr val="tx1"/>
                </a:solidFill>
                <a:latin typeface="Arial" panose="020B0604020202020204" pitchFamily="34" charset="0"/>
              </a:rPr>
              <a:t>Output:</a:t>
            </a:r>
          </a:p>
          <a:p>
            <a:pPr eaLnBrk="1" hangingPunct="1">
              <a:lnSpc>
                <a:spcPct val="50000"/>
              </a:lnSpc>
              <a:spcBef>
                <a:spcPct val="50000"/>
              </a:spcBef>
              <a:spcAft>
                <a:spcPct val="0"/>
              </a:spcAft>
              <a:buClrTx/>
              <a:buSzTx/>
              <a:buFontTx/>
              <a:buNone/>
            </a:pPr>
            <a:endParaRPr lang="en-US" sz="1600" b="1">
              <a:solidFill>
                <a:schemeClr val="tx1"/>
              </a:solidFill>
              <a:latin typeface="Arial" panose="020B0604020202020204" pitchFamily="34" charset="0"/>
            </a:endParaRPr>
          </a:p>
          <a:p>
            <a:pPr eaLnBrk="1" hangingPunct="1">
              <a:lnSpc>
                <a:spcPct val="50000"/>
              </a:lnSpc>
              <a:spcBef>
                <a:spcPct val="50000"/>
              </a:spcBef>
              <a:spcAft>
                <a:spcPct val="0"/>
              </a:spcAft>
              <a:buClrTx/>
              <a:buSzTx/>
              <a:buFontTx/>
              <a:buNone/>
            </a:pPr>
            <a:endParaRPr lang="en-US" sz="1600">
              <a:solidFill>
                <a:schemeClr val="tx1"/>
              </a:solidFill>
              <a:latin typeface="Arial" panose="020B0604020202020204" pitchFamily="34" charset="0"/>
            </a:endParaRPr>
          </a:p>
        </p:txBody>
      </p:sp>
      <p:sp>
        <p:nvSpPr>
          <p:cNvPr id="10" name="Right Arrow 9"/>
          <p:cNvSpPr/>
          <p:nvPr/>
        </p:nvSpPr>
        <p:spPr>
          <a:xfrm>
            <a:off x="152400" y="4724400"/>
            <a:ext cx="230024" cy="144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172200" y="3609831"/>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5</a:t>
            </a:r>
            <a:endParaRPr lang="en-US" b="1" dirty="0"/>
          </a:p>
        </p:txBody>
      </p:sp>
      <p:sp>
        <p:nvSpPr>
          <p:cNvPr id="12" name="Rectangle 11"/>
          <p:cNvSpPr/>
          <p:nvPr/>
        </p:nvSpPr>
        <p:spPr>
          <a:xfrm>
            <a:off x="7567613" y="3609831"/>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10</a:t>
            </a:r>
            <a:endParaRPr lang="en-US" b="1" dirty="0"/>
          </a:p>
        </p:txBody>
      </p:sp>
      <p:sp>
        <p:nvSpPr>
          <p:cNvPr id="13" name="TextBox 1"/>
          <p:cNvSpPr txBox="1">
            <a:spLocks noChangeArrowheads="1"/>
          </p:cNvSpPr>
          <p:nvPr/>
        </p:nvSpPr>
        <p:spPr bwMode="auto">
          <a:xfrm>
            <a:off x="5810250" y="3620944"/>
            <a:ext cx="22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x</a:t>
            </a:r>
          </a:p>
        </p:txBody>
      </p:sp>
      <p:sp>
        <p:nvSpPr>
          <p:cNvPr id="14" name="TextBox 6"/>
          <p:cNvSpPr txBox="1">
            <a:spLocks noChangeArrowheads="1"/>
          </p:cNvSpPr>
          <p:nvPr/>
        </p:nvSpPr>
        <p:spPr bwMode="auto">
          <a:xfrm>
            <a:off x="7239000" y="3620944"/>
            <a:ext cx="22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y</a:t>
            </a:r>
          </a:p>
        </p:txBody>
      </p:sp>
    </p:spTree>
    <p:extLst>
      <p:ext uri="{BB962C8B-B14F-4D97-AF65-F5344CB8AC3E}">
        <p14:creationId xmlns:p14="http://schemas.microsoft.com/office/powerpoint/2010/main" val="3834180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eaLnBrk="1" fontAlgn="auto" hangingPunct="1">
              <a:spcAft>
                <a:spcPts val="0"/>
              </a:spcAft>
              <a:defRPr/>
            </a:pPr>
            <a:r>
              <a:rPr lang="en-US" dirty="0">
                <a:solidFill>
                  <a:schemeClr val="tx1">
                    <a:lumMod val="75000"/>
                    <a:lumOff val="25000"/>
                  </a:schemeClr>
                </a:solidFill>
              </a:rPr>
              <a:t>Parameter Passing by Pointer</a:t>
            </a:r>
            <a:endParaRPr dirty="0" smtClean="0">
              <a:solidFill>
                <a:schemeClr val="tx1">
                  <a:lumMod val="75000"/>
                  <a:lumOff val="25000"/>
                </a:schemeClr>
              </a:solidFill>
            </a:endParaRPr>
          </a:p>
        </p:txBody>
      </p:sp>
      <p:sp>
        <p:nvSpPr>
          <p:cNvPr id="38915" name="Rectangle 3"/>
          <p:cNvSpPr>
            <a:spLocks noGrp="1" noChangeArrowheads="1"/>
          </p:cNvSpPr>
          <p:nvPr>
            <p:ph idx="1"/>
          </p:nvPr>
        </p:nvSpPr>
        <p:spPr/>
        <p:txBody>
          <a:bodyPr>
            <a:noAutofit/>
          </a:bodyPr>
          <a:lstStyle/>
          <a:p>
            <a:pPr>
              <a:spcBef>
                <a:spcPct val="0"/>
              </a:spcBef>
              <a:buSzTx/>
              <a:buFontTx/>
              <a:buNone/>
            </a:pPr>
            <a:r>
              <a:rPr lang="en-US" sz="1800" dirty="0">
                <a:latin typeface="Courier New" panose="02070309020205020404" pitchFamily="49" charset="0"/>
                <a:cs typeface="Courier New" panose="02070309020205020404" pitchFamily="49" charset="0"/>
              </a:rPr>
              <a:t>#include &lt;</a:t>
            </a:r>
            <a:r>
              <a:rPr lang="en-US" sz="1800" dirty="0" err="1">
                <a:latin typeface="Courier New" panose="02070309020205020404" pitchFamily="49" charset="0"/>
                <a:cs typeface="Courier New" panose="02070309020205020404" pitchFamily="49" charset="0"/>
              </a:rPr>
              <a:t>stdio.h</a:t>
            </a:r>
            <a:r>
              <a:rPr lang="en-US" sz="1800" dirty="0">
                <a:latin typeface="Courier New" panose="02070309020205020404" pitchFamily="49" charset="0"/>
                <a:cs typeface="Courier New" panose="02070309020205020404" pitchFamily="49" charset="0"/>
              </a:rPr>
              <a:t>&gt;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a:latin typeface="Courier New" panose="02070309020205020404" pitchFamily="49" charset="0"/>
                <a:cs typeface="Courier New" panose="02070309020205020404" pitchFamily="49" charset="0"/>
              </a:rPr>
              <a:t>void swap(</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*addr1,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*addr2)</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temp;</a:t>
            </a:r>
          </a:p>
          <a:p>
            <a:pPr>
              <a:spcBef>
                <a:spcPct val="0"/>
              </a:spcBef>
              <a:buSzTx/>
              <a:buFontTx/>
              <a:buNone/>
            </a:pPr>
            <a:r>
              <a:rPr lang="en-US" sz="1800" dirty="0">
                <a:latin typeface="Courier New" panose="02070309020205020404" pitchFamily="49" charset="0"/>
                <a:cs typeface="Courier New" panose="02070309020205020404" pitchFamily="49" charset="0"/>
              </a:rPr>
              <a:t>    temp = *addr1;</a:t>
            </a:r>
          </a:p>
          <a:p>
            <a:pPr>
              <a:spcBef>
                <a:spcPct val="0"/>
              </a:spcBef>
              <a:buSzTx/>
              <a:buFontTx/>
              <a:buNone/>
            </a:pPr>
            <a:r>
              <a:rPr lang="en-US" sz="1800" dirty="0">
                <a:latin typeface="Courier New" panose="02070309020205020404" pitchFamily="49" charset="0"/>
                <a:cs typeface="Courier New" panose="02070309020205020404" pitchFamily="49" charset="0"/>
              </a:rPr>
              <a:t>    *addr1 = *addr2;</a:t>
            </a:r>
          </a:p>
          <a:p>
            <a:pPr>
              <a:spcBef>
                <a:spcPct val="0"/>
              </a:spcBef>
              <a:buSzTx/>
              <a:buFontTx/>
              <a:buNone/>
            </a:pPr>
            <a:r>
              <a:rPr lang="en-US" sz="1800" dirty="0">
                <a:latin typeface="Courier New" panose="02070309020205020404" pitchFamily="49" charset="0"/>
                <a:cs typeface="Courier New" panose="02070309020205020404" pitchFamily="49" charset="0"/>
              </a:rPr>
              <a:t>    *addr2 = temp;</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main(void)</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 = 5, y = 10;</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("Before swap function: x = %d, y = %d\n",</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swap(&amp;</a:t>
            </a:r>
            <a:r>
              <a:rPr lang="en-US" sz="1800" dirty="0" err="1">
                <a:latin typeface="Courier New" panose="02070309020205020404" pitchFamily="49" charset="0"/>
                <a:cs typeface="Courier New" panose="02070309020205020404" pitchFamily="49" charset="0"/>
              </a:rPr>
              <a:t>x,&amp;y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("After swap function: x = %d, y = %d",</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return 0;</a:t>
            </a:r>
          </a:p>
          <a:p>
            <a:pPr>
              <a:spcBef>
                <a:spcPct val="0"/>
              </a:spcBef>
              <a:buSzTx/>
              <a:buFontTx/>
              <a:buNone/>
            </a:pPr>
            <a:r>
              <a:rPr lang="en-US" sz="1800" dirty="0">
                <a:latin typeface="Courier New" panose="02070309020205020404" pitchFamily="49" charset="0"/>
                <a:cs typeface="Courier New" panose="02070309020205020404" pitchFamily="49" charset="0"/>
              </a:rPr>
              <a:t>}</a:t>
            </a:r>
          </a:p>
        </p:txBody>
      </p:sp>
      <p:sp>
        <p:nvSpPr>
          <p:cNvPr id="38921" name="Text Box 4"/>
          <p:cNvSpPr txBox="1">
            <a:spLocks noChangeArrowheads="1"/>
          </p:cNvSpPr>
          <p:nvPr/>
        </p:nvSpPr>
        <p:spPr bwMode="auto">
          <a:xfrm>
            <a:off x="4951413" y="5911850"/>
            <a:ext cx="4040187" cy="8302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sz="1600" b="1">
                <a:solidFill>
                  <a:schemeClr val="tx1"/>
                </a:solidFill>
                <a:latin typeface="Arial" panose="020B0604020202020204" pitchFamily="34" charset="0"/>
              </a:rPr>
              <a:t>Output:</a:t>
            </a:r>
          </a:p>
          <a:p>
            <a:pPr eaLnBrk="1" hangingPunct="1">
              <a:lnSpc>
                <a:spcPct val="50000"/>
              </a:lnSpc>
              <a:spcBef>
                <a:spcPct val="50000"/>
              </a:spcBef>
              <a:spcAft>
                <a:spcPct val="0"/>
              </a:spcAft>
              <a:buClrTx/>
              <a:buSzTx/>
              <a:buFontTx/>
              <a:buNone/>
            </a:pPr>
            <a:r>
              <a:rPr lang="en-US" sz="1600">
                <a:solidFill>
                  <a:schemeClr val="tx1"/>
                </a:solidFill>
                <a:latin typeface="Arial" panose="020B0604020202020204" pitchFamily="34" charset="0"/>
              </a:rPr>
              <a:t>Before swap function: x = 5, y = 10</a:t>
            </a:r>
          </a:p>
          <a:p>
            <a:pPr eaLnBrk="1" hangingPunct="1">
              <a:lnSpc>
                <a:spcPct val="50000"/>
              </a:lnSpc>
              <a:spcBef>
                <a:spcPct val="50000"/>
              </a:spcBef>
              <a:spcAft>
                <a:spcPct val="0"/>
              </a:spcAft>
              <a:buClrTx/>
              <a:buSzTx/>
              <a:buFontTx/>
              <a:buNone/>
            </a:pPr>
            <a:endParaRPr lang="en-US" sz="1600">
              <a:solidFill>
                <a:schemeClr val="tx1"/>
              </a:solidFill>
              <a:latin typeface="Arial" panose="020B0604020202020204" pitchFamily="34" charset="0"/>
            </a:endParaRPr>
          </a:p>
        </p:txBody>
      </p:sp>
      <p:sp>
        <p:nvSpPr>
          <p:cNvPr id="10" name="Right Arrow 9"/>
          <p:cNvSpPr/>
          <p:nvPr/>
        </p:nvSpPr>
        <p:spPr>
          <a:xfrm>
            <a:off x="227176" y="5562600"/>
            <a:ext cx="230024" cy="144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172200" y="3609831"/>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5</a:t>
            </a:r>
            <a:endParaRPr lang="en-US" b="1" dirty="0"/>
          </a:p>
        </p:txBody>
      </p:sp>
      <p:sp>
        <p:nvSpPr>
          <p:cNvPr id="12" name="Rectangle 11"/>
          <p:cNvSpPr/>
          <p:nvPr/>
        </p:nvSpPr>
        <p:spPr>
          <a:xfrm>
            <a:off x="7567613" y="3609831"/>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10</a:t>
            </a:r>
            <a:endParaRPr lang="en-US" b="1" dirty="0"/>
          </a:p>
        </p:txBody>
      </p:sp>
      <p:sp>
        <p:nvSpPr>
          <p:cNvPr id="13" name="TextBox 1"/>
          <p:cNvSpPr txBox="1">
            <a:spLocks noChangeArrowheads="1"/>
          </p:cNvSpPr>
          <p:nvPr/>
        </p:nvSpPr>
        <p:spPr bwMode="auto">
          <a:xfrm>
            <a:off x="5810250" y="3620944"/>
            <a:ext cx="22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x</a:t>
            </a:r>
          </a:p>
        </p:txBody>
      </p:sp>
      <p:sp>
        <p:nvSpPr>
          <p:cNvPr id="14" name="TextBox 6"/>
          <p:cNvSpPr txBox="1">
            <a:spLocks noChangeArrowheads="1"/>
          </p:cNvSpPr>
          <p:nvPr/>
        </p:nvSpPr>
        <p:spPr bwMode="auto">
          <a:xfrm>
            <a:off x="7239000" y="3620944"/>
            <a:ext cx="22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y</a:t>
            </a:r>
          </a:p>
        </p:txBody>
      </p:sp>
    </p:spTree>
    <p:extLst>
      <p:ext uri="{BB962C8B-B14F-4D97-AF65-F5344CB8AC3E}">
        <p14:creationId xmlns:p14="http://schemas.microsoft.com/office/powerpoint/2010/main" val="34148140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eaLnBrk="1" fontAlgn="auto" hangingPunct="1">
              <a:spcAft>
                <a:spcPts val="0"/>
              </a:spcAft>
              <a:defRPr/>
            </a:pPr>
            <a:r>
              <a:rPr lang="en-US" dirty="0">
                <a:solidFill>
                  <a:schemeClr val="tx1">
                    <a:lumMod val="75000"/>
                    <a:lumOff val="25000"/>
                  </a:schemeClr>
                </a:solidFill>
              </a:rPr>
              <a:t>Parameter Passing by Pointer</a:t>
            </a:r>
            <a:endParaRPr dirty="0" smtClean="0">
              <a:solidFill>
                <a:schemeClr val="tx1">
                  <a:lumMod val="75000"/>
                  <a:lumOff val="25000"/>
                </a:schemeClr>
              </a:solidFill>
            </a:endParaRPr>
          </a:p>
        </p:txBody>
      </p:sp>
      <p:sp>
        <p:nvSpPr>
          <p:cNvPr id="39939" name="Rectangle 3"/>
          <p:cNvSpPr>
            <a:spLocks noGrp="1" noChangeArrowheads="1"/>
          </p:cNvSpPr>
          <p:nvPr>
            <p:ph idx="1"/>
          </p:nvPr>
        </p:nvSpPr>
        <p:spPr/>
        <p:txBody>
          <a:bodyPr>
            <a:noAutofit/>
          </a:bodyPr>
          <a:lstStyle/>
          <a:p>
            <a:pPr>
              <a:spcBef>
                <a:spcPct val="0"/>
              </a:spcBef>
              <a:buSzTx/>
              <a:buFontTx/>
              <a:buNone/>
            </a:pPr>
            <a:r>
              <a:rPr lang="en-US" sz="1800" dirty="0">
                <a:latin typeface="Courier New" panose="02070309020205020404" pitchFamily="49" charset="0"/>
                <a:cs typeface="Courier New" panose="02070309020205020404" pitchFamily="49" charset="0"/>
              </a:rPr>
              <a:t>#include &lt;</a:t>
            </a:r>
            <a:r>
              <a:rPr lang="en-US" sz="1800" dirty="0" err="1">
                <a:latin typeface="Courier New" panose="02070309020205020404" pitchFamily="49" charset="0"/>
                <a:cs typeface="Courier New" panose="02070309020205020404" pitchFamily="49" charset="0"/>
              </a:rPr>
              <a:t>stdio.h</a:t>
            </a:r>
            <a:r>
              <a:rPr lang="en-US" sz="1800" dirty="0">
                <a:latin typeface="Courier New" panose="02070309020205020404" pitchFamily="49" charset="0"/>
                <a:cs typeface="Courier New" panose="02070309020205020404" pitchFamily="49" charset="0"/>
              </a:rPr>
              <a:t>&gt;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a:latin typeface="Courier New" panose="02070309020205020404" pitchFamily="49" charset="0"/>
                <a:cs typeface="Courier New" panose="02070309020205020404" pitchFamily="49" charset="0"/>
              </a:rPr>
              <a:t>void swap(</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*addr1,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*addr2)</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temp;</a:t>
            </a:r>
          </a:p>
          <a:p>
            <a:pPr>
              <a:spcBef>
                <a:spcPct val="0"/>
              </a:spcBef>
              <a:buSzTx/>
              <a:buFontTx/>
              <a:buNone/>
            </a:pPr>
            <a:r>
              <a:rPr lang="en-US" sz="1800" dirty="0">
                <a:latin typeface="Courier New" panose="02070309020205020404" pitchFamily="49" charset="0"/>
                <a:cs typeface="Courier New" panose="02070309020205020404" pitchFamily="49" charset="0"/>
              </a:rPr>
              <a:t>    temp = *addr1;</a:t>
            </a:r>
          </a:p>
          <a:p>
            <a:pPr>
              <a:spcBef>
                <a:spcPct val="0"/>
              </a:spcBef>
              <a:buSzTx/>
              <a:buFontTx/>
              <a:buNone/>
            </a:pPr>
            <a:r>
              <a:rPr lang="en-US" sz="1800" dirty="0">
                <a:latin typeface="Courier New" panose="02070309020205020404" pitchFamily="49" charset="0"/>
                <a:cs typeface="Courier New" panose="02070309020205020404" pitchFamily="49" charset="0"/>
              </a:rPr>
              <a:t>    *addr1 = *addr2;</a:t>
            </a:r>
          </a:p>
          <a:p>
            <a:pPr>
              <a:spcBef>
                <a:spcPct val="0"/>
              </a:spcBef>
              <a:buSzTx/>
              <a:buFontTx/>
              <a:buNone/>
            </a:pPr>
            <a:r>
              <a:rPr lang="en-US" sz="1800" dirty="0">
                <a:latin typeface="Courier New" panose="02070309020205020404" pitchFamily="49" charset="0"/>
                <a:cs typeface="Courier New" panose="02070309020205020404" pitchFamily="49" charset="0"/>
              </a:rPr>
              <a:t>    *addr2 = temp;</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main(void)</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 = 5, y = 10;</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("Before swap function: x = %d, y = %d\n",</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swap(&amp;</a:t>
            </a:r>
            <a:r>
              <a:rPr lang="en-US" sz="1800" dirty="0" err="1">
                <a:latin typeface="Courier New" panose="02070309020205020404" pitchFamily="49" charset="0"/>
                <a:cs typeface="Courier New" panose="02070309020205020404" pitchFamily="49" charset="0"/>
              </a:rPr>
              <a:t>x,&amp;y</a:t>
            </a:r>
            <a:r>
              <a:rPr lang="en-US" sz="1800" dirty="0" smtClean="0">
                <a:latin typeface="Courier New" panose="02070309020205020404" pitchFamily="49" charset="0"/>
                <a:cs typeface="Courier New" panose="02070309020205020404" pitchFamily="49" charset="0"/>
              </a:rPr>
              <a:t>);//addr1 = &amp;x; addr2 = &amp;y;</a:t>
            </a: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("After swap function: x = %d, y = %d",</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return 0;</a:t>
            </a:r>
          </a:p>
          <a:p>
            <a:pPr>
              <a:spcBef>
                <a:spcPct val="0"/>
              </a:spcBef>
              <a:buSzTx/>
              <a:buFontTx/>
              <a:buNone/>
            </a:pPr>
            <a:r>
              <a:rPr lang="en-US" sz="1800" dirty="0">
                <a:latin typeface="Courier New" panose="02070309020205020404" pitchFamily="49" charset="0"/>
                <a:cs typeface="Courier New" panose="02070309020205020404" pitchFamily="49" charset="0"/>
              </a:rPr>
              <a:t>}</a:t>
            </a:r>
          </a:p>
        </p:txBody>
      </p:sp>
      <p:sp>
        <p:nvSpPr>
          <p:cNvPr id="39945" name="Text Box 4"/>
          <p:cNvSpPr txBox="1">
            <a:spLocks noChangeArrowheads="1"/>
          </p:cNvSpPr>
          <p:nvPr/>
        </p:nvSpPr>
        <p:spPr bwMode="auto">
          <a:xfrm>
            <a:off x="4951413" y="5911850"/>
            <a:ext cx="4040187" cy="8302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sz="1600" b="1">
                <a:solidFill>
                  <a:schemeClr val="tx1"/>
                </a:solidFill>
                <a:latin typeface="Arial" panose="020B0604020202020204" pitchFamily="34" charset="0"/>
              </a:rPr>
              <a:t>Output:</a:t>
            </a:r>
          </a:p>
          <a:p>
            <a:pPr eaLnBrk="1" hangingPunct="1">
              <a:lnSpc>
                <a:spcPct val="50000"/>
              </a:lnSpc>
              <a:spcBef>
                <a:spcPct val="50000"/>
              </a:spcBef>
              <a:spcAft>
                <a:spcPct val="0"/>
              </a:spcAft>
              <a:buClrTx/>
              <a:buSzTx/>
              <a:buFontTx/>
              <a:buNone/>
            </a:pPr>
            <a:r>
              <a:rPr lang="en-US" sz="1600">
                <a:solidFill>
                  <a:schemeClr val="tx1"/>
                </a:solidFill>
                <a:latin typeface="Arial" panose="020B0604020202020204" pitchFamily="34" charset="0"/>
              </a:rPr>
              <a:t>Before swap function: x = 5, y = 10</a:t>
            </a:r>
          </a:p>
          <a:p>
            <a:pPr eaLnBrk="1" hangingPunct="1">
              <a:lnSpc>
                <a:spcPct val="50000"/>
              </a:lnSpc>
              <a:spcBef>
                <a:spcPct val="50000"/>
              </a:spcBef>
              <a:spcAft>
                <a:spcPct val="0"/>
              </a:spcAft>
              <a:buClrTx/>
              <a:buSzTx/>
              <a:buFontTx/>
              <a:buNone/>
            </a:pPr>
            <a:endParaRPr lang="en-US" sz="1600">
              <a:solidFill>
                <a:schemeClr val="tx1"/>
              </a:solidFill>
              <a:latin typeface="Arial" panose="020B0604020202020204" pitchFamily="34" charset="0"/>
            </a:endParaRPr>
          </a:p>
        </p:txBody>
      </p:sp>
      <p:sp>
        <p:nvSpPr>
          <p:cNvPr id="10" name="Right Arrow 9"/>
          <p:cNvSpPr/>
          <p:nvPr/>
        </p:nvSpPr>
        <p:spPr>
          <a:xfrm>
            <a:off x="342188" y="5562600"/>
            <a:ext cx="230024" cy="144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172200" y="3609831"/>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5</a:t>
            </a:r>
            <a:endParaRPr lang="en-US" b="1" dirty="0"/>
          </a:p>
        </p:txBody>
      </p:sp>
      <p:sp>
        <p:nvSpPr>
          <p:cNvPr id="12" name="Rectangle 11"/>
          <p:cNvSpPr/>
          <p:nvPr/>
        </p:nvSpPr>
        <p:spPr>
          <a:xfrm>
            <a:off x="7567613" y="3609831"/>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10</a:t>
            </a:r>
            <a:endParaRPr lang="en-US" b="1" dirty="0"/>
          </a:p>
        </p:txBody>
      </p:sp>
      <p:sp>
        <p:nvSpPr>
          <p:cNvPr id="13" name="TextBox 1"/>
          <p:cNvSpPr txBox="1">
            <a:spLocks noChangeArrowheads="1"/>
          </p:cNvSpPr>
          <p:nvPr/>
        </p:nvSpPr>
        <p:spPr bwMode="auto">
          <a:xfrm>
            <a:off x="5810250" y="3620944"/>
            <a:ext cx="22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x</a:t>
            </a:r>
          </a:p>
        </p:txBody>
      </p:sp>
      <p:sp>
        <p:nvSpPr>
          <p:cNvPr id="14" name="TextBox 6"/>
          <p:cNvSpPr txBox="1">
            <a:spLocks noChangeArrowheads="1"/>
          </p:cNvSpPr>
          <p:nvPr/>
        </p:nvSpPr>
        <p:spPr bwMode="auto">
          <a:xfrm>
            <a:off x="7239000" y="3620944"/>
            <a:ext cx="22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y</a:t>
            </a:r>
          </a:p>
        </p:txBody>
      </p:sp>
    </p:spTree>
    <p:extLst>
      <p:ext uri="{BB962C8B-B14F-4D97-AF65-F5344CB8AC3E}">
        <p14:creationId xmlns:p14="http://schemas.microsoft.com/office/powerpoint/2010/main" val="26481069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eaLnBrk="1" fontAlgn="auto" hangingPunct="1">
              <a:spcAft>
                <a:spcPts val="0"/>
              </a:spcAft>
              <a:defRPr/>
            </a:pPr>
            <a:r>
              <a:rPr lang="en-US" dirty="0">
                <a:solidFill>
                  <a:schemeClr val="tx1">
                    <a:lumMod val="75000"/>
                    <a:lumOff val="25000"/>
                  </a:schemeClr>
                </a:solidFill>
              </a:rPr>
              <a:t>Parameter Passing by Pointer</a:t>
            </a:r>
            <a:endParaRPr dirty="0" smtClean="0">
              <a:solidFill>
                <a:schemeClr val="tx1">
                  <a:lumMod val="75000"/>
                  <a:lumOff val="25000"/>
                </a:schemeClr>
              </a:solidFill>
            </a:endParaRPr>
          </a:p>
        </p:txBody>
      </p:sp>
      <p:sp>
        <p:nvSpPr>
          <p:cNvPr id="40963" name="Rectangle 3"/>
          <p:cNvSpPr>
            <a:spLocks noGrp="1" noChangeArrowheads="1"/>
          </p:cNvSpPr>
          <p:nvPr>
            <p:ph idx="1"/>
          </p:nvPr>
        </p:nvSpPr>
        <p:spPr/>
        <p:txBody>
          <a:bodyPr>
            <a:noAutofit/>
          </a:bodyPr>
          <a:lstStyle/>
          <a:p>
            <a:pPr>
              <a:spcBef>
                <a:spcPct val="0"/>
              </a:spcBef>
              <a:buSzTx/>
              <a:buFontTx/>
              <a:buNone/>
            </a:pPr>
            <a:r>
              <a:rPr lang="en-US" sz="1800" dirty="0">
                <a:latin typeface="Courier New" panose="02070309020205020404" pitchFamily="49" charset="0"/>
                <a:cs typeface="Courier New" panose="02070309020205020404" pitchFamily="49" charset="0"/>
              </a:rPr>
              <a:t>#include &lt;</a:t>
            </a:r>
            <a:r>
              <a:rPr lang="en-US" sz="1800" dirty="0" err="1">
                <a:latin typeface="Courier New" panose="02070309020205020404" pitchFamily="49" charset="0"/>
                <a:cs typeface="Courier New" panose="02070309020205020404" pitchFamily="49" charset="0"/>
              </a:rPr>
              <a:t>stdio.h</a:t>
            </a:r>
            <a:r>
              <a:rPr lang="en-US" sz="1800" dirty="0">
                <a:latin typeface="Courier New" panose="02070309020205020404" pitchFamily="49" charset="0"/>
                <a:cs typeface="Courier New" panose="02070309020205020404" pitchFamily="49" charset="0"/>
              </a:rPr>
              <a:t>&gt;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a:latin typeface="Courier New" panose="02070309020205020404" pitchFamily="49" charset="0"/>
                <a:cs typeface="Courier New" panose="02070309020205020404" pitchFamily="49" charset="0"/>
              </a:rPr>
              <a:t>void swap(</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*addr1,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*addr2)</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temp;</a:t>
            </a:r>
          </a:p>
          <a:p>
            <a:pPr>
              <a:spcBef>
                <a:spcPct val="0"/>
              </a:spcBef>
              <a:buSzTx/>
              <a:buFontTx/>
              <a:buNone/>
            </a:pPr>
            <a:r>
              <a:rPr lang="en-US" sz="1800" dirty="0">
                <a:latin typeface="Courier New" panose="02070309020205020404" pitchFamily="49" charset="0"/>
                <a:cs typeface="Courier New" panose="02070309020205020404" pitchFamily="49" charset="0"/>
              </a:rPr>
              <a:t>    temp = *addr1;</a:t>
            </a:r>
          </a:p>
          <a:p>
            <a:pPr>
              <a:spcBef>
                <a:spcPct val="0"/>
              </a:spcBef>
              <a:buSzTx/>
              <a:buFontTx/>
              <a:buNone/>
            </a:pPr>
            <a:r>
              <a:rPr lang="en-US" sz="1800" dirty="0">
                <a:latin typeface="Courier New" panose="02070309020205020404" pitchFamily="49" charset="0"/>
                <a:cs typeface="Courier New" panose="02070309020205020404" pitchFamily="49" charset="0"/>
              </a:rPr>
              <a:t>    *addr1 = *addr2;</a:t>
            </a:r>
          </a:p>
          <a:p>
            <a:pPr>
              <a:spcBef>
                <a:spcPct val="0"/>
              </a:spcBef>
              <a:buSzTx/>
              <a:buFontTx/>
              <a:buNone/>
            </a:pPr>
            <a:r>
              <a:rPr lang="en-US" sz="1800" dirty="0">
                <a:latin typeface="Courier New" panose="02070309020205020404" pitchFamily="49" charset="0"/>
                <a:cs typeface="Courier New" panose="02070309020205020404" pitchFamily="49" charset="0"/>
              </a:rPr>
              <a:t>    *addr2 = temp;</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main(void)</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 = 5, y = 10;</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("Before swap function: x = %d, y = %d\n",</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swap(&amp;</a:t>
            </a:r>
            <a:r>
              <a:rPr lang="en-US" sz="1800" dirty="0" err="1">
                <a:latin typeface="Courier New" panose="02070309020205020404" pitchFamily="49" charset="0"/>
                <a:cs typeface="Courier New" panose="02070309020205020404" pitchFamily="49" charset="0"/>
              </a:rPr>
              <a:t>x,&amp;y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("After swap function: x = %d, y = %d",</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return 0;</a:t>
            </a:r>
          </a:p>
          <a:p>
            <a:pPr>
              <a:spcBef>
                <a:spcPct val="0"/>
              </a:spcBef>
              <a:buSzTx/>
              <a:buFontTx/>
              <a:buNone/>
            </a:pPr>
            <a:r>
              <a:rPr lang="en-US" sz="1800" dirty="0">
                <a:latin typeface="Courier New" panose="02070309020205020404" pitchFamily="49" charset="0"/>
                <a:cs typeface="Courier New" panose="02070309020205020404" pitchFamily="49" charset="0"/>
              </a:rPr>
              <a:t>}</a:t>
            </a:r>
          </a:p>
        </p:txBody>
      </p:sp>
      <p:sp>
        <p:nvSpPr>
          <p:cNvPr id="40970" name="Text Box 4"/>
          <p:cNvSpPr txBox="1">
            <a:spLocks noChangeArrowheads="1"/>
          </p:cNvSpPr>
          <p:nvPr/>
        </p:nvSpPr>
        <p:spPr bwMode="auto">
          <a:xfrm>
            <a:off x="4951413" y="5911850"/>
            <a:ext cx="4040187" cy="8302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sz="1600" b="1">
                <a:solidFill>
                  <a:schemeClr val="tx1"/>
                </a:solidFill>
                <a:latin typeface="Arial" panose="020B0604020202020204" pitchFamily="34" charset="0"/>
              </a:rPr>
              <a:t>Output:</a:t>
            </a:r>
          </a:p>
          <a:p>
            <a:pPr eaLnBrk="1" hangingPunct="1">
              <a:lnSpc>
                <a:spcPct val="50000"/>
              </a:lnSpc>
              <a:spcBef>
                <a:spcPct val="50000"/>
              </a:spcBef>
              <a:spcAft>
                <a:spcPct val="0"/>
              </a:spcAft>
              <a:buClrTx/>
              <a:buSzTx/>
              <a:buFontTx/>
              <a:buNone/>
            </a:pPr>
            <a:r>
              <a:rPr lang="en-US" sz="1600">
                <a:solidFill>
                  <a:schemeClr val="tx1"/>
                </a:solidFill>
                <a:latin typeface="Arial" panose="020B0604020202020204" pitchFamily="34" charset="0"/>
              </a:rPr>
              <a:t>Before swap function: x = 5, y = 10</a:t>
            </a:r>
          </a:p>
          <a:p>
            <a:pPr eaLnBrk="1" hangingPunct="1">
              <a:lnSpc>
                <a:spcPct val="50000"/>
              </a:lnSpc>
              <a:spcBef>
                <a:spcPct val="50000"/>
              </a:spcBef>
              <a:spcAft>
                <a:spcPct val="0"/>
              </a:spcAft>
              <a:buClrTx/>
              <a:buSzTx/>
              <a:buFontTx/>
              <a:buNone/>
            </a:pPr>
            <a:endParaRPr lang="en-US" sz="1600">
              <a:solidFill>
                <a:schemeClr val="tx1"/>
              </a:solidFill>
              <a:latin typeface="Arial" panose="020B0604020202020204" pitchFamily="34" charset="0"/>
            </a:endParaRPr>
          </a:p>
        </p:txBody>
      </p:sp>
      <p:sp>
        <p:nvSpPr>
          <p:cNvPr id="11" name="Right Arrow 10"/>
          <p:cNvSpPr/>
          <p:nvPr/>
        </p:nvSpPr>
        <p:spPr>
          <a:xfrm>
            <a:off x="227176" y="2286000"/>
            <a:ext cx="230024" cy="14444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ight Arrow 11"/>
          <p:cNvSpPr/>
          <p:nvPr/>
        </p:nvSpPr>
        <p:spPr>
          <a:xfrm>
            <a:off x="227176" y="5562600"/>
            <a:ext cx="230024" cy="144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a:off x="6172200" y="3609831"/>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5</a:t>
            </a:r>
            <a:endParaRPr lang="en-US" b="1" dirty="0"/>
          </a:p>
        </p:txBody>
      </p:sp>
      <p:sp>
        <p:nvSpPr>
          <p:cNvPr id="14" name="Rectangle 13"/>
          <p:cNvSpPr/>
          <p:nvPr/>
        </p:nvSpPr>
        <p:spPr>
          <a:xfrm>
            <a:off x="7567613" y="3609831"/>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10</a:t>
            </a:r>
            <a:endParaRPr lang="en-US" b="1" dirty="0"/>
          </a:p>
        </p:txBody>
      </p:sp>
      <p:sp>
        <p:nvSpPr>
          <p:cNvPr id="15" name="TextBox 1"/>
          <p:cNvSpPr txBox="1">
            <a:spLocks noChangeArrowheads="1"/>
          </p:cNvSpPr>
          <p:nvPr/>
        </p:nvSpPr>
        <p:spPr bwMode="auto">
          <a:xfrm>
            <a:off x="5810250" y="3620944"/>
            <a:ext cx="22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x</a:t>
            </a:r>
          </a:p>
        </p:txBody>
      </p:sp>
      <p:sp>
        <p:nvSpPr>
          <p:cNvPr id="16" name="TextBox 6"/>
          <p:cNvSpPr txBox="1">
            <a:spLocks noChangeArrowheads="1"/>
          </p:cNvSpPr>
          <p:nvPr/>
        </p:nvSpPr>
        <p:spPr bwMode="auto">
          <a:xfrm>
            <a:off x="7239000" y="3620944"/>
            <a:ext cx="22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y</a:t>
            </a:r>
          </a:p>
        </p:txBody>
      </p:sp>
    </p:spTree>
    <p:extLst>
      <p:ext uri="{BB962C8B-B14F-4D97-AF65-F5344CB8AC3E}">
        <p14:creationId xmlns:p14="http://schemas.microsoft.com/office/powerpoint/2010/main" val="17358826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eaLnBrk="1" fontAlgn="auto" hangingPunct="1">
              <a:spcAft>
                <a:spcPts val="0"/>
              </a:spcAft>
              <a:defRPr/>
            </a:pPr>
            <a:r>
              <a:rPr lang="en-US" dirty="0">
                <a:solidFill>
                  <a:schemeClr val="tx1">
                    <a:lumMod val="75000"/>
                    <a:lumOff val="25000"/>
                  </a:schemeClr>
                </a:solidFill>
              </a:rPr>
              <a:t>Parameter Passing by Pointer</a:t>
            </a:r>
            <a:endParaRPr dirty="0" smtClean="0">
              <a:solidFill>
                <a:schemeClr val="tx1">
                  <a:lumMod val="75000"/>
                  <a:lumOff val="25000"/>
                </a:schemeClr>
              </a:solidFill>
            </a:endParaRPr>
          </a:p>
        </p:txBody>
      </p:sp>
      <p:sp>
        <p:nvSpPr>
          <p:cNvPr id="41987" name="Rectangle 3"/>
          <p:cNvSpPr>
            <a:spLocks noGrp="1" noChangeArrowheads="1"/>
          </p:cNvSpPr>
          <p:nvPr>
            <p:ph idx="1"/>
          </p:nvPr>
        </p:nvSpPr>
        <p:spPr/>
        <p:txBody>
          <a:bodyPr>
            <a:noAutofit/>
          </a:bodyPr>
          <a:lstStyle/>
          <a:p>
            <a:pPr>
              <a:spcBef>
                <a:spcPct val="0"/>
              </a:spcBef>
              <a:buSzTx/>
              <a:buFontTx/>
              <a:buNone/>
            </a:pPr>
            <a:r>
              <a:rPr lang="en-US" sz="1800" dirty="0">
                <a:latin typeface="Courier New" panose="02070309020205020404" pitchFamily="49" charset="0"/>
                <a:cs typeface="Courier New" panose="02070309020205020404" pitchFamily="49" charset="0"/>
              </a:rPr>
              <a:t>#include &lt;</a:t>
            </a:r>
            <a:r>
              <a:rPr lang="en-US" sz="1800" dirty="0" err="1">
                <a:latin typeface="Courier New" panose="02070309020205020404" pitchFamily="49" charset="0"/>
                <a:cs typeface="Courier New" panose="02070309020205020404" pitchFamily="49" charset="0"/>
              </a:rPr>
              <a:t>stdio.h</a:t>
            </a:r>
            <a:r>
              <a:rPr lang="en-US" sz="1800" dirty="0">
                <a:latin typeface="Courier New" panose="02070309020205020404" pitchFamily="49" charset="0"/>
                <a:cs typeface="Courier New" panose="02070309020205020404" pitchFamily="49" charset="0"/>
              </a:rPr>
              <a:t>&gt;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a:latin typeface="Courier New" panose="02070309020205020404" pitchFamily="49" charset="0"/>
                <a:cs typeface="Courier New" panose="02070309020205020404" pitchFamily="49" charset="0"/>
              </a:rPr>
              <a:t>void swap(</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*addr1,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*addr2)</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temp;</a:t>
            </a:r>
          </a:p>
          <a:p>
            <a:pPr>
              <a:spcBef>
                <a:spcPct val="0"/>
              </a:spcBef>
              <a:buSzTx/>
              <a:buFontTx/>
              <a:buNone/>
            </a:pPr>
            <a:r>
              <a:rPr lang="en-US" sz="1800" dirty="0">
                <a:latin typeface="Courier New" panose="02070309020205020404" pitchFamily="49" charset="0"/>
                <a:cs typeface="Courier New" panose="02070309020205020404" pitchFamily="49" charset="0"/>
              </a:rPr>
              <a:t>    temp = *addr1;</a:t>
            </a:r>
          </a:p>
          <a:p>
            <a:pPr>
              <a:spcBef>
                <a:spcPct val="0"/>
              </a:spcBef>
              <a:buSzTx/>
              <a:buFontTx/>
              <a:buNone/>
            </a:pPr>
            <a:r>
              <a:rPr lang="en-US" sz="1800" dirty="0">
                <a:latin typeface="Courier New" panose="02070309020205020404" pitchFamily="49" charset="0"/>
                <a:cs typeface="Courier New" panose="02070309020205020404" pitchFamily="49" charset="0"/>
              </a:rPr>
              <a:t>    *addr1 = *addr2;</a:t>
            </a:r>
          </a:p>
          <a:p>
            <a:pPr>
              <a:spcBef>
                <a:spcPct val="0"/>
              </a:spcBef>
              <a:buSzTx/>
              <a:buFontTx/>
              <a:buNone/>
            </a:pPr>
            <a:r>
              <a:rPr lang="en-US" sz="1800" dirty="0">
                <a:latin typeface="Courier New" panose="02070309020205020404" pitchFamily="49" charset="0"/>
                <a:cs typeface="Courier New" panose="02070309020205020404" pitchFamily="49" charset="0"/>
              </a:rPr>
              <a:t>    *addr2 = temp;</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main(void)</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 = 5, y = 10;</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("Before swap function: x = %d, y = %d\n",</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swap(&amp;</a:t>
            </a:r>
            <a:r>
              <a:rPr lang="en-US" sz="1800" dirty="0" err="1">
                <a:latin typeface="Courier New" panose="02070309020205020404" pitchFamily="49" charset="0"/>
                <a:cs typeface="Courier New" panose="02070309020205020404" pitchFamily="49" charset="0"/>
              </a:rPr>
              <a:t>x,&amp;y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("After swap function: x = %d, y = %d",</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return 0;</a:t>
            </a:r>
          </a:p>
          <a:p>
            <a:pPr>
              <a:spcBef>
                <a:spcPct val="0"/>
              </a:spcBef>
              <a:buSzTx/>
              <a:buFontTx/>
              <a:buNone/>
            </a:pPr>
            <a:r>
              <a:rPr lang="en-US" sz="1800" dirty="0">
                <a:latin typeface="Courier New" panose="02070309020205020404" pitchFamily="49" charset="0"/>
                <a:cs typeface="Courier New" panose="02070309020205020404" pitchFamily="49" charset="0"/>
              </a:rPr>
              <a:t>}</a:t>
            </a:r>
          </a:p>
        </p:txBody>
      </p:sp>
      <p:sp>
        <p:nvSpPr>
          <p:cNvPr id="4" name="Rectangle 3"/>
          <p:cNvSpPr/>
          <p:nvPr/>
        </p:nvSpPr>
        <p:spPr>
          <a:xfrm>
            <a:off x="6172200" y="3609831"/>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5</a:t>
            </a:r>
            <a:endParaRPr lang="en-US" b="1" dirty="0"/>
          </a:p>
        </p:txBody>
      </p:sp>
      <p:sp>
        <p:nvSpPr>
          <p:cNvPr id="5" name="Rectangle 4"/>
          <p:cNvSpPr/>
          <p:nvPr/>
        </p:nvSpPr>
        <p:spPr>
          <a:xfrm>
            <a:off x="7567613" y="3609831"/>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10</a:t>
            </a:r>
            <a:endParaRPr lang="en-US" b="1" dirty="0"/>
          </a:p>
        </p:txBody>
      </p:sp>
      <p:sp>
        <p:nvSpPr>
          <p:cNvPr id="41990" name="TextBox 1"/>
          <p:cNvSpPr txBox="1">
            <a:spLocks noChangeArrowheads="1"/>
          </p:cNvSpPr>
          <p:nvPr/>
        </p:nvSpPr>
        <p:spPr bwMode="auto">
          <a:xfrm>
            <a:off x="5810250" y="3620944"/>
            <a:ext cx="22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x</a:t>
            </a:r>
          </a:p>
        </p:txBody>
      </p:sp>
      <p:sp>
        <p:nvSpPr>
          <p:cNvPr id="41991" name="TextBox 6"/>
          <p:cNvSpPr txBox="1">
            <a:spLocks noChangeArrowheads="1"/>
          </p:cNvSpPr>
          <p:nvPr/>
        </p:nvSpPr>
        <p:spPr bwMode="auto">
          <a:xfrm>
            <a:off x="7239000" y="3620944"/>
            <a:ext cx="22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y</a:t>
            </a:r>
          </a:p>
        </p:txBody>
      </p:sp>
      <p:sp>
        <p:nvSpPr>
          <p:cNvPr id="10" name="Rectangle 9"/>
          <p:cNvSpPr/>
          <p:nvPr/>
        </p:nvSpPr>
        <p:spPr>
          <a:xfrm>
            <a:off x="6172200" y="18288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p>
        </p:txBody>
      </p:sp>
      <p:sp>
        <p:nvSpPr>
          <p:cNvPr id="11" name="Rectangle 10"/>
          <p:cNvSpPr/>
          <p:nvPr/>
        </p:nvSpPr>
        <p:spPr>
          <a:xfrm>
            <a:off x="7567613" y="18288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p>
        </p:txBody>
      </p:sp>
      <p:sp>
        <p:nvSpPr>
          <p:cNvPr id="41996" name="TextBox 11"/>
          <p:cNvSpPr txBox="1">
            <a:spLocks noChangeArrowheads="1"/>
          </p:cNvSpPr>
          <p:nvPr/>
        </p:nvSpPr>
        <p:spPr bwMode="auto">
          <a:xfrm>
            <a:off x="6053138" y="1458913"/>
            <a:ext cx="933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addr1</a:t>
            </a:r>
          </a:p>
        </p:txBody>
      </p:sp>
      <p:sp>
        <p:nvSpPr>
          <p:cNvPr id="41997" name="TextBox 12"/>
          <p:cNvSpPr txBox="1">
            <a:spLocks noChangeArrowheads="1"/>
          </p:cNvSpPr>
          <p:nvPr/>
        </p:nvSpPr>
        <p:spPr bwMode="auto">
          <a:xfrm>
            <a:off x="7405688" y="1471613"/>
            <a:ext cx="933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addr2</a:t>
            </a:r>
          </a:p>
        </p:txBody>
      </p:sp>
      <p:sp>
        <p:nvSpPr>
          <p:cNvPr id="15" name="Rectangle 14"/>
          <p:cNvSpPr/>
          <p:nvPr/>
        </p:nvSpPr>
        <p:spPr>
          <a:xfrm>
            <a:off x="4821238" y="1827213"/>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a:t>
            </a:r>
            <a:endParaRPr lang="en-US" b="1" dirty="0"/>
          </a:p>
        </p:txBody>
      </p:sp>
      <p:sp>
        <p:nvSpPr>
          <p:cNvPr id="41999" name="TextBox 15"/>
          <p:cNvSpPr txBox="1">
            <a:spLocks noChangeArrowheads="1"/>
          </p:cNvSpPr>
          <p:nvPr/>
        </p:nvSpPr>
        <p:spPr bwMode="auto">
          <a:xfrm>
            <a:off x="4770438" y="1455738"/>
            <a:ext cx="815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temp</a:t>
            </a:r>
          </a:p>
        </p:txBody>
      </p:sp>
      <p:cxnSp>
        <p:nvCxnSpPr>
          <p:cNvPr id="6" name="Straight Arrow Connector 5"/>
          <p:cNvCxnSpPr>
            <a:stCxn id="10" idx="2"/>
            <a:endCxn id="4" idx="0"/>
          </p:cNvCxnSpPr>
          <p:nvPr/>
        </p:nvCxnSpPr>
        <p:spPr>
          <a:xfrm>
            <a:off x="6477000" y="2209800"/>
            <a:ext cx="0" cy="14000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2"/>
            <a:endCxn id="5" idx="0"/>
          </p:cNvCxnSpPr>
          <p:nvPr/>
        </p:nvCxnSpPr>
        <p:spPr>
          <a:xfrm>
            <a:off x="7872413" y="2209800"/>
            <a:ext cx="0" cy="14000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002" name="Text Box 4"/>
          <p:cNvSpPr txBox="1">
            <a:spLocks noChangeArrowheads="1"/>
          </p:cNvSpPr>
          <p:nvPr/>
        </p:nvSpPr>
        <p:spPr bwMode="auto">
          <a:xfrm>
            <a:off x="4951413" y="5911850"/>
            <a:ext cx="4040187" cy="8302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sz="1600" b="1">
                <a:solidFill>
                  <a:schemeClr val="tx1"/>
                </a:solidFill>
                <a:latin typeface="Arial" panose="020B0604020202020204" pitchFamily="34" charset="0"/>
              </a:rPr>
              <a:t>Output:</a:t>
            </a:r>
          </a:p>
          <a:p>
            <a:pPr eaLnBrk="1" hangingPunct="1">
              <a:lnSpc>
                <a:spcPct val="50000"/>
              </a:lnSpc>
              <a:spcBef>
                <a:spcPct val="50000"/>
              </a:spcBef>
              <a:spcAft>
                <a:spcPct val="0"/>
              </a:spcAft>
              <a:buClrTx/>
              <a:buSzTx/>
              <a:buFontTx/>
              <a:buNone/>
            </a:pPr>
            <a:r>
              <a:rPr lang="en-US" sz="1600">
                <a:solidFill>
                  <a:schemeClr val="tx1"/>
                </a:solidFill>
                <a:latin typeface="Arial" panose="020B0604020202020204" pitchFamily="34" charset="0"/>
              </a:rPr>
              <a:t>Before swap function: x = 5, y = 10</a:t>
            </a:r>
          </a:p>
          <a:p>
            <a:pPr eaLnBrk="1" hangingPunct="1">
              <a:lnSpc>
                <a:spcPct val="50000"/>
              </a:lnSpc>
              <a:spcBef>
                <a:spcPct val="50000"/>
              </a:spcBef>
              <a:spcAft>
                <a:spcPct val="0"/>
              </a:spcAft>
              <a:buClrTx/>
              <a:buSzTx/>
              <a:buFontTx/>
              <a:buNone/>
            </a:pPr>
            <a:endParaRPr lang="en-US" sz="1600">
              <a:solidFill>
                <a:schemeClr val="tx1"/>
              </a:solidFill>
              <a:latin typeface="Arial" panose="020B0604020202020204" pitchFamily="34" charset="0"/>
            </a:endParaRPr>
          </a:p>
        </p:txBody>
      </p:sp>
      <p:sp>
        <p:nvSpPr>
          <p:cNvPr id="19" name="Right Arrow 18"/>
          <p:cNvSpPr/>
          <p:nvPr/>
        </p:nvSpPr>
        <p:spPr>
          <a:xfrm>
            <a:off x="161730" y="2827360"/>
            <a:ext cx="230024" cy="14444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ight Arrow 19"/>
          <p:cNvSpPr/>
          <p:nvPr/>
        </p:nvSpPr>
        <p:spPr>
          <a:xfrm>
            <a:off x="191376" y="5562600"/>
            <a:ext cx="230024" cy="144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393360" y="1053720"/>
              <a:ext cx="5697720" cy="3429360"/>
            </p14:xfrm>
          </p:contentPart>
        </mc:Choice>
        <mc:Fallback>
          <p:pic>
            <p:nvPicPr>
              <p:cNvPr id="2" name="Ink 1"/>
              <p:cNvPicPr/>
              <p:nvPr/>
            </p:nvPicPr>
            <p:blipFill>
              <a:blip r:embed="rId3"/>
              <a:stretch>
                <a:fillRect/>
              </a:stretch>
            </p:blipFill>
            <p:spPr>
              <a:xfrm>
                <a:off x="3384000" y="1044360"/>
                <a:ext cx="5716440" cy="3448080"/>
              </a:xfrm>
              <a:prstGeom prst="rect">
                <a:avLst/>
              </a:prstGeom>
            </p:spPr>
          </p:pic>
        </mc:Fallback>
      </mc:AlternateContent>
    </p:spTree>
    <p:extLst>
      <p:ext uri="{BB962C8B-B14F-4D97-AF65-F5344CB8AC3E}">
        <p14:creationId xmlns:p14="http://schemas.microsoft.com/office/powerpoint/2010/main" val="26458796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eaLnBrk="1" fontAlgn="auto" hangingPunct="1">
              <a:spcAft>
                <a:spcPts val="0"/>
              </a:spcAft>
              <a:defRPr/>
            </a:pPr>
            <a:r>
              <a:rPr lang="en-US" dirty="0">
                <a:solidFill>
                  <a:schemeClr val="tx1">
                    <a:lumMod val="75000"/>
                    <a:lumOff val="25000"/>
                  </a:schemeClr>
                </a:solidFill>
              </a:rPr>
              <a:t>Parameter Passing by Pointer</a:t>
            </a:r>
            <a:endParaRPr dirty="0" smtClean="0">
              <a:solidFill>
                <a:schemeClr val="tx1">
                  <a:lumMod val="75000"/>
                  <a:lumOff val="25000"/>
                </a:schemeClr>
              </a:solidFill>
            </a:endParaRPr>
          </a:p>
        </p:txBody>
      </p:sp>
      <p:sp>
        <p:nvSpPr>
          <p:cNvPr id="43011" name="Rectangle 3"/>
          <p:cNvSpPr>
            <a:spLocks noGrp="1" noChangeArrowheads="1"/>
          </p:cNvSpPr>
          <p:nvPr>
            <p:ph idx="1"/>
          </p:nvPr>
        </p:nvSpPr>
        <p:spPr/>
        <p:txBody>
          <a:bodyPr>
            <a:noAutofit/>
          </a:bodyPr>
          <a:lstStyle/>
          <a:p>
            <a:pPr>
              <a:spcBef>
                <a:spcPct val="0"/>
              </a:spcBef>
              <a:buSzTx/>
              <a:buFontTx/>
              <a:buNone/>
            </a:pPr>
            <a:r>
              <a:rPr lang="en-US" sz="1800" dirty="0">
                <a:latin typeface="Courier New" panose="02070309020205020404" pitchFamily="49" charset="0"/>
                <a:cs typeface="Courier New" panose="02070309020205020404" pitchFamily="49" charset="0"/>
              </a:rPr>
              <a:t>#include &lt;</a:t>
            </a:r>
            <a:r>
              <a:rPr lang="en-US" sz="1800" dirty="0" err="1">
                <a:latin typeface="Courier New" panose="02070309020205020404" pitchFamily="49" charset="0"/>
                <a:cs typeface="Courier New" panose="02070309020205020404" pitchFamily="49" charset="0"/>
              </a:rPr>
              <a:t>stdio.h</a:t>
            </a:r>
            <a:r>
              <a:rPr lang="en-US" sz="1800" dirty="0">
                <a:latin typeface="Courier New" panose="02070309020205020404" pitchFamily="49" charset="0"/>
                <a:cs typeface="Courier New" panose="02070309020205020404" pitchFamily="49" charset="0"/>
              </a:rPr>
              <a:t>&gt;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a:latin typeface="Courier New" panose="02070309020205020404" pitchFamily="49" charset="0"/>
                <a:cs typeface="Courier New" panose="02070309020205020404" pitchFamily="49" charset="0"/>
              </a:rPr>
              <a:t>void swap(</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*addr1,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*addr2)</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temp;</a:t>
            </a:r>
          </a:p>
          <a:p>
            <a:pPr>
              <a:spcBef>
                <a:spcPct val="0"/>
              </a:spcBef>
              <a:buSzTx/>
              <a:buFontTx/>
              <a:buNone/>
            </a:pPr>
            <a:r>
              <a:rPr lang="en-US" sz="1800" dirty="0">
                <a:latin typeface="Courier New" panose="02070309020205020404" pitchFamily="49" charset="0"/>
                <a:cs typeface="Courier New" panose="02070309020205020404" pitchFamily="49" charset="0"/>
              </a:rPr>
              <a:t>    temp = *addr1;</a:t>
            </a:r>
          </a:p>
          <a:p>
            <a:pPr>
              <a:spcBef>
                <a:spcPct val="0"/>
              </a:spcBef>
              <a:buSzTx/>
              <a:buFontTx/>
              <a:buNone/>
            </a:pPr>
            <a:r>
              <a:rPr lang="en-US" sz="1800" dirty="0">
                <a:latin typeface="Courier New" panose="02070309020205020404" pitchFamily="49" charset="0"/>
                <a:cs typeface="Courier New" panose="02070309020205020404" pitchFamily="49" charset="0"/>
              </a:rPr>
              <a:t>    *addr1 = *addr2;</a:t>
            </a:r>
          </a:p>
          <a:p>
            <a:pPr>
              <a:spcBef>
                <a:spcPct val="0"/>
              </a:spcBef>
              <a:buSzTx/>
              <a:buFontTx/>
              <a:buNone/>
            </a:pPr>
            <a:r>
              <a:rPr lang="en-US" sz="1800" dirty="0">
                <a:latin typeface="Courier New" panose="02070309020205020404" pitchFamily="49" charset="0"/>
                <a:cs typeface="Courier New" panose="02070309020205020404" pitchFamily="49" charset="0"/>
              </a:rPr>
              <a:t>    *addr2 = temp;</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main(void)</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 = 5, y = 10;</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("Before swap function: x = %d, y = %d\n",</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swap(&amp;</a:t>
            </a:r>
            <a:r>
              <a:rPr lang="en-US" sz="1800" dirty="0" err="1">
                <a:latin typeface="Courier New" panose="02070309020205020404" pitchFamily="49" charset="0"/>
                <a:cs typeface="Courier New" panose="02070309020205020404" pitchFamily="49" charset="0"/>
              </a:rPr>
              <a:t>x,&amp;y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("After swap function: x = %d, y = %d",</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return 0;</a:t>
            </a:r>
          </a:p>
          <a:p>
            <a:pPr>
              <a:spcBef>
                <a:spcPct val="0"/>
              </a:spcBef>
              <a:buSzTx/>
              <a:buFontTx/>
              <a:buNone/>
            </a:pPr>
            <a:r>
              <a:rPr lang="en-US" sz="1800" dirty="0">
                <a:latin typeface="Courier New" panose="02070309020205020404" pitchFamily="49" charset="0"/>
                <a:cs typeface="Courier New" panose="02070309020205020404" pitchFamily="49" charset="0"/>
              </a:rPr>
              <a:t>}</a:t>
            </a:r>
          </a:p>
        </p:txBody>
      </p:sp>
      <p:sp>
        <p:nvSpPr>
          <p:cNvPr id="10" name="Rectangle 9"/>
          <p:cNvSpPr/>
          <p:nvPr/>
        </p:nvSpPr>
        <p:spPr>
          <a:xfrm>
            <a:off x="6172200" y="18288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p>
        </p:txBody>
      </p:sp>
      <p:sp>
        <p:nvSpPr>
          <p:cNvPr id="11" name="Rectangle 10"/>
          <p:cNvSpPr/>
          <p:nvPr/>
        </p:nvSpPr>
        <p:spPr>
          <a:xfrm>
            <a:off x="7567613" y="18288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p>
        </p:txBody>
      </p:sp>
      <p:sp>
        <p:nvSpPr>
          <p:cNvPr id="43020" name="TextBox 11"/>
          <p:cNvSpPr txBox="1">
            <a:spLocks noChangeArrowheads="1"/>
          </p:cNvSpPr>
          <p:nvPr/>
        </p:nvSpPr>
        <p:spPr bwMode="auto">
          <a:xfrm>
            <a:off x="6053138" y="1458913"/>
            <a:ext cx="933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addr1</a:t>
            </a:r>
          </a:p>
        </p:txBody>
      </p:sp>
      <p:sp>
        <p:nvSpPr>
          <p:cNvPr id="43021" name="TextBox 12"/>
          <p:cNvSpPr txBox="1">
            <a:spLocks noChangeArrowheads="1"/>
          </p:cNvSpPr>
          <p:nvPr/>
        </p:nvSpPr>
        <p:spPr bwMode="auto">
          <a:xfrm>
            <a:off x="7405688" y="1471613"/>
            <a:ext cx="933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addr2</a:t>
            </a:r>
          </a:p>
        </p:txBody>
      </p:sp>
      <p:sp>
        <p:nvSpPr>
          <p:cNvPr id="15" name="Rectangle 14"/>
          <p:cNvSpPr/>
          <p:nvPr/>
        </p:nvSpPr>
        <p:spPr>
          <a:xfrm>
            <a:off x="4821238" y="1827213"/>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a:t>
            </a:r>
            <a:endParaRPr lang="en-US" b="1" dirty="0"/>
          </a:p>
        </p:txBody>
      </p:sp>
      <p:sp>
        <p:nvSpPr>
          <p:cNvPr id="43023" name="TextBox 15"/>
          <p:cNvSpPr txBox="1">
            <a:spLocks noChangeArrowheads="1"/>
          </p:cNvSpPr>
          <p:nvPr/>
        </p:nvSpPr>
        <p:spPr bwMode="auto">
          <a:xfrm>
            <a:off x="4770438" y="1455738"/>
            <a:ext cx="815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temp</a:t>
            </a:r>
          </a:p>
        </p:txBody>
      </p:sp>
      <p:sp>
        <p:nvSpPr>
          <p:cNvPr id="43026" name="Text Box 4"/>
          <p:cNvSpPr txBox="1">
            <a:spLocks noChangeArrowheads="1"/>
          </p:cNvSpPr>
          <p:nvPr/>
        </p:nvSpPr>
        <p:spPr bwMode="auto">
          <a:xfrm>
            <a:off x="4951413" y="5911850"/>
            <a:ext cx="4040187" cy="8302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sz="1600" b="1">
                <a:solidFill>
                  <a:schemeClr val="tx1"/>
                </a:solidFill>
                <a:latin typeface="Arial" panose="020B0604020202020204" pitchFamily="34" charset="0"/>
              </a:rPr>
              <a:t>Output:</a:t>
            </a:r>
          </a:p>
          <a:p>
            <a:pPr eaLnBrk="1" hangingPunct="1">
              <a:lnSpc>
                <a:spcPct val="50000"/>
              </a:lnSpc>
              <a:spcBef>
                <a:spcPct val="50000"/>
              </a:spcBef>
              <a:spcAft>
                <a:spcPct val="0"/>
              </a:spcAft>
              <a:buClrTx/>
              <a:buSzTx/>
              <a:buFontTx/>
              <a:buNone/>
            </a:pPr>
            <a:r>
              <a:rPr lang="en-US" sz="1600">
                <a:solidFill>
                  <a:schemeClr val="tx1"/>
                </a:solidFill>
                <a:latin typeface="Arial" panose="020B0604020202020204" pitchFamily="34" charset="0"/>
              </a:rPr>
              <a:t>Before swap function: x = 5, y = 10</a:t>
            </a:r>
          </a:p>
          <a:p>
            <a:pPr eaLnBrk="1" hangingPunct="1">
              <a:lnSpc>
                <a:spcPct val="50000"/>
              </a:lnSpc>
              <a:spcBef>
                <a:spcPct val="50000"/>
              </a:spcBef>
              <a:spcAft>
                <a:spcPct val="0"/>
              </a:spcAft>
              <a:buClrTx/>
              <a:buSzTx/>
              <a:buFontTx/>
              <a:buNone/>
            </a:pPr>
            <a:endParaRPr lang="en-US" sz="1600">
              <a:solidFill>
                <a:schemeClr val="tx1"/>
              </a:solidFill>
              <a:latin typeface="Arial" panose="020B0604020202020204" pitchFamily="34" charset="0"/>
            </a:endParaRPr>
          </a:p>
        </p:txBody>
      </p:sp>
      <p:sp>
        <p:nvSpPr>
          <p:cNvPr id="20" name="Right Arrow 19"/>
          <p:cNvSpPr/>
          <p:nvPr/>
        </p:nvSpPr>
        <p:spPr>
          <a:xfrm>
            <a:off x="294431" y="5562600"/>
            <a:ext cx="230024" cy="144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Right Arrow 20"/>
          <p:cNvSpPr/>
          <p:nvPr/>
        </p:nvSpPr>
        <p:spPr>
          <a:xfrm>
            <a:off x="179419" y="3124200"/>
            <a:ext cx="230024" cy="14444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ectangle 21"/>
          <p:cNvSpPr/>
          <p:nvPr/>
        </p:nvSpPr>
        <p:spPr>
          <a:xfrm>
            <a:off x="6172200" y="3609831"/>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5</a:t>
            </a:r>
            <a:endParaRPr lang="en-US" b="1" dirty="0"/>
          </a:p>
        </p:txBody>
      </p:sp>
      <p:sp>
        <p:nvSpPr>
          <p:cNvPr id="23" name="Rectangle 22"/>
          <p:cNvSpPr/>
          <p:nvPr/>
        </p:nvSpPr>
        <p:spPr>
          <a:xfrm>
            <a:off x="7567613" y="3609831"/>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10</a:t>
            </a:r>
            <a:endParaRPr lang="en-US" b="1" dirty="0"/>
          </a:p>
        </p:txBody>
      </p:sp>
      <p:sp>
        <p:nvSpPr>
          <p:cNvPr id="24" name="TextBox 1"/>
          <p:cNvSpPr txBox="1">
            <a:spLocks noChangeArrowheads="1"/>
          </p:cNvSpPr>
          <p:nvPr/>
        </p:nvSpPr>
        <p:spPr bwMode="auto">
          <a:xfrm>
            <a:off x="5810250" y="3620944"/>
            <a:ext cx="22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x</a:t>
            </a:r>
          </a:p>
        </p:txBody>
      </p:sp>
      <p:sp>
        <p:nvSpPr>
          <p:cNvPr id="25" name="TextBox 6"/>
          <p:cNvSpPr txBox="1">
            <a:spLocks noChangeArrowheads="1"/>
          </p:cNvSpPr>
          <p:nvPr/>
        </p:nvSpPr>
        <p:spPr bwMode="auto">
          <a:xfrm>
            <a:off x="7239000" y="3620944"/>
            <a:ext cx="22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y</a:t>
            </a:r>
          </a:p>
        </p:txBody>
      </p:sp>
      <p:cxnSp>
        <p:nvCxnSpPr>
          <p:cNvPr id="26" name="Straight Arrow Connector 25"/>
          <p:cNvCxnSpPr>
            <a:endCxn id="22" idx="0"/>
          </p:cNvCxnSpPr>
          <p:nvPr/>
        </p:nvCxnSpPr>
        <p:spPr>
          <a:xfrm>
            <a:off x="6477000" y="2209800"/>
            <a:ext cx="0" cy="14000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3" idx="0"/>
          </p:cNvCxnSpPr>
          <p:nvPr/>
        </p:nvCxnSpPr>
        <p:spPr>
          <a:xfrm>
            <a:off x="7872413" y="2209800"/>
            <a:ext cx="0" cy="14000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18445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eaLnBrk="1" fontAlgn="auto" hangingPunct="1">
              <a:spcAft>
                <a:spcPts val="0"/>
              </a:spcAft>
              <a:defRPr/>
            </a:pPr>
            <a:r>
              <a:rPr lang="en-US" dirty="0">
                <a:solidFill>
                  <a:schemeClr val="tx1">
                    <a:lumMod val="75000"/>
                    <a:lumOff val="25000"/>
                  </a:schemeClr>
                </a:solidFill>
              </a:rPr>
              <a:t>Parameter Passing by Pointer</a:t>
            </a:r>
            <a:endParaRPr dirty="0" smtClean="0">
              <a:solidFill>
                <a:schemeClr val="tx1">
                  <a:lumMod val="75000"/>
                  <a:lumOff val="25000"/>
                </a:schemeClr>
              </a:solidFill>
            </a:endParaRPr>
          </a:p>
        </p:txBody>
      </p:sp>
      <p:sp>
        <p:nvSpPr>
          <p:cNvPr id="44035" name="Rectangle 3"/>
          <p:cNvSpPr>
            <a:spLocks noGrp="1" noChangeArrowheads="1"/>
          </p:cNvSpPr>
          <p:nvPr>
            <p:ph idx="1"/>
          </p:nvPr>
        </p:nvSpPr>
        <p:spPr/>
        <p:txBody>
          <a:bodyPr>
            <a:noAutofit/>
          </a:bodyPr>
          <a:lstStyle/>
          <a:p>
            <a:pPr>
              <a:spcBef>
                <a:spcPct val="0"/>
              </a:spcBef>
              <a:buSzTx/>
              <a:buFontTx/>
              <a:buNone/>
            </a:pPr>
            <a:r>
              <a:rPr lang="en-US" sz="1800" dirty="0">
                <a:latin typeface="Courier New" panose="02070309020205020404" pitchFamily="49" charset="0"/>
                <a:cs typeface="Courier New" panose="02070309020205020404" pitchFamily="49" charset="0"/>
              </a:rPr>
              <a:t>#include &lt;</a:t>
            </a:r>
            <a:r>
              <a:rPr lang="en-US" sz="1800" dirty="0" err="1">
                <a:latin typeface="Courier New" panose="02070309020205020404" pitchFamily="49" charset="0"/>
                <a:cs typeface="Courier New" panose="02070309020205020404" pitchFamily="49" charset="0"/>
              </a:rPr>
              <a:t>stdio.h</a:t>
            </a:r>
            <a:r>
              <a:rPr lang="en-US" sz="1800" dirty="0">
                <a:latin typeface="Courier New" panose="02070309020205020404" pitchFamily="49" charset="0"/>
                <a:cs typeface="Courier New" panose="02070309020205020404" pitchFamily="49" charset="0"/>
              </a:rPr>
              <a:t>&gt;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a:latin typeface="Courier New" panose="02070309020205020404" pitchFamily="49" charset="0"/>
                <a:cs typeface="Courier New" panose="02070309020205020404" pitchFamily="49" charset="0"/>
              </a:rPr>
              <a:t>void swap(</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*addr1,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*addr2)</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temp;</a:t>
            </a:r>
          </a:p>
          <a:p>
            <a:pPr>
              <a:spcBef>
                <a:spcPct val="0"/>
              </a:spcBef>
              <a:buSzTx/>
              <a:buFontTx/>
              <a:buNone/>
            </a:pPr>
            <a:r>
              <a:rPr lang="en-US" sz="1800" dirty="0">
                <a:latin typeface="Courier New" panose="02070309020205020404" pitchFamily="49" charset="0"/>
                <a:cs typeface="Courier New" panose="02070309020205020404" pitchFamily="49" charset="0"/>
              </a:rPr>
              <a:t>    temp = *addr1;</a:t>
            </a:r>
          </a:p>
          <a:p>
            <a:pPr>
              <a:spcBef>
                <a:spcPct val="0"/>
              </a:spcBef>
              <a:buSzTx/>
              <a:buFontTx/>
              <a:buNone/>
            </a:pPr>
            <a:r>
              <a:rPr lang="en-US" sz="1800" dirty="0">
                <a:latin typeface="Courier New" panose="02070309020205020404" pitchFamily="49" charset="0"/>
                <a:cs typeface="Courier New" panose="02070309020205020404" pitchFamily="49" charset="0"/>
              </a:rPr>
              <a:t>    *addr1 = *addr2;</a:t>
            </a:r>
          </a:p>
          <a:p>
            <a:pPr>
              <a:spcBef>
                <a:spcPct val="0"/>
              </a:spcBef>
              <a:buSzTx/>
              <a:buFontTx/>
              <a:buNone/>
            </a:pPr>
            <a:r>
              <a:rPr lang="en-US" sz="1800" dirty="0">
                <a:latin typeface="Courier New" panose="02070309020205020404" pitchFamily="49" charset="0"/>
                <a:cs typeface="Courier New" panose="02070309020205020404" pitchFamily="49" charset="0"/>
              </a:rPr>
              <a:t>    *addr2 = temp;</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main(void)</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 = 5, y = 10;</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("Before swap function: x = %d, y = %d\n",</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swap(&amp;</a:t>
            </a:r>
            <a:r>
              <a:rPr lang="en-US" sz="1800" dirty="0" err="1">
                <a:latin typeface="Courier New" panose="02070309020205020404" pitchFamily="49" charset="0"/>
                <a:cs typeface="Courier New" panose="02070309020205020404" pitchFamily="49" charset="0"/>
              </a:rPr>
              <a:t>x,&amp;y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("After swap function: x = %d, y = %d",</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return 0;</a:t>
            </a:r>
          </a:p>
          <a:p>
            <a:pPr>
              <a:spcBef>
                <a:spcPct val="0"/>
              </a:spcBef>
              <a:buSzTx/>
              <a:buFontTx/>
              <a:buNone/>
            </a:pPr>
            <a:r>
              <a:rPr lang="en-US" sz="1800" dirty="0">
                <a:latin typeface="Courier New" panose="02070309020205020404" pitchFamily="49" charset="0"/>
                <a:cs typeface="Courier New" panose="02070309020205020404" pitchFamily="49" charset="0"/>
              </a:rPr>
              <a:t>}</a:t>
            </a:r>
          </a:p>
        </p:txBody>
      </p:sp>
      <p:sp>
        <p:nvSpPr>
          <p:cNvPr id="10" name="Rectangle 9"/>
          <p:cNvSpPr/>
          <p:nvPr/>
        </p:nvSpPr>
        <p:spPr>
          <a:xfrm>
            <a:off x="6172200" y="18288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p>
        </p:txBody>
      </p:sp>
      <p:sp>
        <p:nvSpPr>
          <p:cNvPr id="11" name="Rectangle 10"/>
          <p:cNvSpPr/>
          <p:nvPr/>
        </p:nvSpPr>
        <p:spPr>
          <a:xfrm>
            <a:off x="7567613" y="18288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p>
        </p:txBody>
      </p:sp>
      <p:sp>
        <p:nvSpPr>
          <p:cNvPr id="44044" name="TextBox 11"/>
          <p:cNvSpPr txBox="1">
            <a:spLocks noChangeArrowheads="1"/>
          </p:cNvSpPr>
          <p:nvPr/>
        </p:nvSpPr>
        <p:spPr bwMode="auto">
          <a:xfrm>
            <a:off x="6053138" y="1458913"/>
            <a:ext cx="933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addr1</a:t>
            </a:r>
          </a:p>
        </p:txBody>
      </p:sp>
      <p:sp>
        <p:nvSpPr>
          <p:cNvPr id="44045" name="TextBox 12"/>
          <p:cNvSpPr txBox="1">
            <a:spLocks noChangeArrowheads="1"/>
          </p:cNvSpPr>
          <p:nvPr/>
        </p:nvSpPr>
        <p:spPr bwMode="auto">
          <a:xfrm>
            <a:off x="7405688" y="1471613"/>
            <a:ext cx="933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addr2</a:t>
            </a:r>
          </a:p>
        </p:txBody>
      </p:sp>
      <p:sp>
        <p:nvSpPr>
          <p:cNvPr id="15" name="Rectangle 14"/>
          <p:cNvSpPr/>
          <p:nvPr/>
        </p:nvSpPr>
        <p:spPr>
          <a:xfrm>
            <a:off x="4821238" y="1827213"/>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5</a:t>
            </a:r>
            <a:endParaRPr lang="en-US" b="1" dirty="0"/>
          </a:p>
        </p:txBody>
      </p:sp>
      <p:sp>
        <p:nvSpPr>
          <p:cNvPr id="44047" name="TextBox 15"/>
          <p:cNvSpPr txBox="1">
            <a:spLocks noChangeArrowheads="1"/>
          </p:cNvSpPr>
          <p:nvPr/>
        </p:nvSpPr>
        <p:spPr bwMode="auto">
          <a:xfrm>
            <a:off x="4770438" y="1455738"/>
            <a:ext cx="815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temp</a:t>
            </a:r>
          </a:p>
        </p:txBody>
      </p:sp>
      <p:sp>
        <p:nvSpPr>
          <p:cNvPr id="44050" name="Text Box 4"/>
          <p:cNvSpPr txBox="1">
            <a:spLocks noChangeArrowheads="1"/>
          </p:cNvSpPr>
          <p:nvPr/>
        </p:nvSpPr>
        <p:spPr bwMode="auto">
          <a:xfrm>
            <a:off x="4951413" y="5911850"/>
            <a:ext cx="4040187" cy="8302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sz="1600" b="1">
                <a:solidFill>
                  <a:schemeClr val="tx1"/>
                </a:solidFill>
                <a:latin typeface="Arial" panose="020B0604020202020204" pitchFamily="34" charset="0"/>
              </a:rPr>
              <a:t>Output:</a:t>
            </a:r>
          </a:p>
          <a:p>
            <a:pPr eaLnBrk="1" hangingPunct="1">
              <a:lnSpc>
                <a:spcPct val="50000"/>
              </a:lnSpc>
              <a:spcBef>
                <a:spcPct val="50000"/>
              </a:spcBef>
              <a:spcAft>
                <a:spcPct val="0"/>
              </a:spcAft>
              <a:buClrTx/>
              <a:buSzTx/>
              <a:buFontTx/>
              <a:buNone/>
            </a:pPr>
            <a:r>
              <a:rPr lang="en-US" sz="1600">
                <a:solidFill>
                  <a:schemeClr val="tx1"/>
                </a:solidFill>
                <a:latin typeface="Arial" panose="020B0604020202020204" pitchFamily="34" charset="0"/>
              </a:rPr>
              <a:t>Before swap function: x = 5, y = 10</a:t>
            </a:r>
          </a:p>
          <a:p>
            <a:pPr eaLnBrk="1" hangingPunct="1">
              <a:lnSpc>
                <a:spcPct val="50000"/>
              </a:lnSpc>
              <a:spcBef>
                <a:spcPct val="50000"/>
              </a:spcBef>
              <a:spcAft>
                <a:spcPct val="0"/>
              </a:spcAft>
              <a:buClrTx/>
              <a:buSzTx/>
              <a:buFontTx/>
              <a:buNone/>
            </a:pPr>
            <a:endParaRPr lang="en-US" sz="1600">
              <a:solidFill>
                <a:schemeClr val="tx1"/>
              </a:solidFill>
              <a:latin typeface="Arial" panose="020B0604020202020204" pitchFamily="34" charset="0"/>
            </a:endParaRPr>
          </a:p>
        </p:txBody>
      </p:sp>
      <p:sp>
        <p:nvSpPr>
          <p:cNvPr id="19" name="Right Arrow 18"/>
          <p:cNvSpPr/>
          <p:nvPr/>
        </p:nvSpPr>
        <p:spPr>
          <a:xfrm>
            <a:off x="227176" y="3352800"/>
            <a:ext cx="230024" cy="14444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ight Arrow 19"/>
          <p:cNvSpPr/>
          <p:nvPr/>
        </p:nvSpPr>
        <p:spPr>
          <a:xfrm>
            <a:off x="155575" y="5562600"/>
            <a:ext cx="230024" cy="144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Rectangle 20"/>
          <p:cNvSpPr/>
          <p:nvPr/>
        </p:nvSpPr>
        <p:spPr>
          <a:xfrm>
            <a:off x="6172200" y="3609831"/>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5</a:t>
            </a:r>
            <a:endParaRPr lang="en-US" b="1" dirty="0"/>
          </a:p>
        </p:txBody>
      </p:sp>
      <p:sp>
        <p:nvSpPr>
          <p:cNvPr id="22" name="Rectangle 21"/>
          <p:cNvSpPr/>
          <p:nvPr/>
        </p:nvSpPr>
        <p:spPr>
          <a:xfrm>
            <a:off x="7567613" y="3609831"/>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10</a:t>
            </a:r>
            <a:endParaRPr lang="en-US" b="1" dirty="0"/>
          </a:p>
        </p:txBody>
      </p:sp>
      <p:sp>
        <p:nvSpPr>
          <p:cNvPr id="23" name="TextBox 1"/>
          <p:cNvSpPr txBox="1">
            <a:spLocks noChangeArrowheads="1"/>
          </p:cNvSpPr>
          <p:nvPr/>
        </p:nvSpPr>
        <p:spPr bwMode="auto">
          <a:xfrm>
            <a:off x="5810250" y="3620944"/>
            <a:ext cx="22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x</a:t>
            </a:r>
          </a:p>
        </p:txBody>
      </p:sp>
      <p:sp>
        <p:nvSpPr>
          <p:cNvPr id="24" name="TextBox 6"/>
          <p:cNvSpPr txBox="1">
            <a:spLocks noChangeArrowheads="1"/>
          </p:cNvSpPr>
          <p:nvPr/>
        </p:nvSpPr>
        <p:spPr bwMode="auto">
          <a:xfrm>
            <a:off x="7239000" y="3620944"/>
            <a:ext cx="22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y</a:t>
            </a:r>
          </a:p>
        </p:txBody>
      </p:sp>
      <p:cxnSp>
        <p:nvCxnSpPr>
          <p:cNvPr id="25" name="Straight Arrow Connector 24"/>
          <p:cNvCxnSpPr>
            <a:endCxn id="21" idx="0"/>
          </p:cNvCxnSpPr>
          <p:nvPr/>
        </p:nvCxnSpPr>
        <p:spPr>
          <a:xfrm>
            <a:off x="6477000" y="2209800"/>
            <a:ext cx="0" cy="14000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2" idx="0"/>
          </p:cNvCxnSpPr>
          <p:nvPr/>
        </p:nvCxnSpPr>
        <p:spPr>
          <a:xfrm>
            <a:off x="7872413" y="2209800"/>
            <a:ext cx="0" cy="14000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6086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eaLnBrk="1" fontAlgn="auto" hangingPunct="1">
              <a:spcAft>
                <a:spcPts val="0"/>
              </a:spcAft>
              <a:defRPr/>
            </a:pPr>
            <a:r>
              <a:rPr lang="en-US" dirty="0">
                <a:solidFill>
                  <a:schemeClr val="tx1">
                    <a:lumMod val="75000"/>
                    <a:lumOff val="25000"/>
                  </a:schemeClr>
                </a:solidFill>
              </a:rPr>
              <a:t>Parameter Passing by Pointer</a:t>
            </a:r>
            <a:endParaRPr dirty="0" smtClean="0">
              <a:solidFill>
                <a:schemeClr val="tx1">
                  <a:lumMod val="75000"/>
                  <a:lumOff val="25000"/>
                </a:schemeClr>
              </a:solidFill>
            </a:endParaRPr>
          </a:p>
        </p:txBody>
      </p:sp>
      <p:sp>
        <p:nvSpPr>
          <p:cNvPr id="46083" name="Rectangle 3"/>
          <p:cNvSpPr>
            <a:spLocks noGrp="1" noChangeArrowheads="1"/>
          </p:cNvSpPr>
          <p:nvPr>
            <p:ph idx="1"/>
          </p:nvPr>
        </p:nvSpPr>
        <p:spPr/>
        <p:txBody>
          <a:bodyPr>
            <a:noAutofit/>
          </a:bodyPr>
          <a:lstStyle/>
          <a:p>
            <a:pPr>
              <a:spcBef>
                <a:spcPct val="0"/>
              </a:spcBef>
              <a:buSzTx/>
              <a:buFontTx/>
              <a:buNone/>
            </a:pPr>
            <a:r>
              <a:rPr lang="en-US" sz="1800" dirty="0">
                <a:latin typeface="Courier New" panose="02070309020205020404" pitchFamily="49" charset="0"/>
                <a:cs typeface="Courier New" panose="02070309020205020404" pitchFamily="49" charset="0"/>
              </a:rPr>
              <a:t>#include &lt;</a:t>
            </a:r>
            <a:r>
              <a:rPr lang="en-US" sz="1800" dirty="0" err="1">
                <a:latin typeface="Courier New" panose="02070309020205020404" pitchFamily="49" charset="0"/>
                <a:cs typeface="Courier New" panose="02070309020205020404" pitchFamily="49" charset="0"/>
              </a:rPr>
              <a:t>stdio.h</a:t>
            </a:r>
            <a:r>
              <a:rPr lang="en-US" sz="1800" dirty="0">
                <a:latin typeface="Courier New" panose="02070309020205020404" pitchFamily="49" charset="0"/>
                <a:cs typeface="Courier New" panose="02070309020205020404" pitchFamily="49" charset="0"/>
              </a:rPr>
              <a:t>&gt;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a:latin typeface="Courier New" panose="02070309020205020404" pitchFamily="49" charset="0"/>
                <a:cs typeface="Courier New" panose="02070309020205020404" pitchFamily="49" charset="0"/>
              </a:rPr>
              <a:t>void swap(</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*addr1,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*addr2)</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temp;</a:t>
            </a:r>
          </a:p>
          <a:p>
            <a:pPr>
              <a:spcBef>
                <a:spcPct val="0"/>
              </a:spcBef>
              <a:buSzTx/>
              <a:buFontTx/>
              <a:buNone/>
            </a:pPr>
            <a:r>
              <a:rPr lang="en-US" sz="1800" dirty="0">
                <a:latin typeface="Courier New" panose="02070309020205020404" pitchFamily="49" charset="0"/>
                <a:cs typeface="Courier New" panose="02070309020205020404" pitchFamily="49" charset="0"/>
              </a:rPr>
              <a:t>    temp = *addr1;</a:t>
            </a:r>
          </a:p>
          <a:p>
            <a:pPr>
              <a:spcBef>
                <a:spcPct val="0"/>
              </a:spcBef>
              <a:buSzTx/>
              <a:buFontTx/>
              <a:buNone/>
            </a:pPr>
            <a:r>
              <a:rPr lang="en-US" sz="1800" dirty="0">
                <a:latin typeface="Courier New" panose="02070309020205020404" pitchFamily="49" charset="0"/>
                <a:cs typeface="Courier New" panose="02070309020205020404" pitchFamily="49" charset="0"/>
              </a:rPr>
              <a:t>    *addr1 = *addr2;</a:t>
            </a:r>
          </a:p>
          <a:p>
            <a:pPr>
              <a:spcBef>
                <a:spcPct val="0"/>
              </a:spcBef>
              <a:buSzTx/>
              <a:buFontTx/>
              <a:buNone/>
            </a:pPr>
            <a:r>
              <a:rPr lang="en-US" sz="1800" dirty="0">
                <a:latin typeface="Courier New" panose="02070309020205020404" pitchFamily="49" charset="0"/>
                <a:cs typeface="Courier New" panose="02070309020205020404" pitchFamily="49" charset="0"/>
              </a:rPr>
              <a:t>    *addr2 = temp;</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main(void)</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 = 5, y = 10;</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("Before swap function: x = %d, y = %d\n",</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swap(&amp;</a:t>
            </a:r>
            <a:r>
              <a:rPr lang="en-US" sz="1800" dirty="0" err="1">
                <a:latin typeface="Courier New" panose="02070309020205020404" pitchFamily="49" charset="0"/>
                <a:cs typeface="Courier New" panose="02070309020205020404" pitchFamily="49" charset="0"/>
              </a:rPr>
              <a:t>x,&amp;y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("After swap function: x = %d, y = %d",</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return 0;</a:t>
            </a:r>
          </a:p>
          <a:p>
            <a:pPr>
              <a:spcBef>
                <a:spcPct val="0"/>
              </a:spcBef>
              <a:buSzTx/>
              <a:buFontTx/>
              <a:buNone/>
            </a:pPr>
            <a:r>
              <a:rPr lang="en-US" sz="1800" dirty="0">
                <a:latin typeface="Courier New" panose="02070309020205020404" pitchFamily="49" charset="0"/>
                <a:cs typeface="Courier New" panose="02070309020205020404" pitchFamily="49" charset="0"/>
              </a:rPr>
              <a:t>}</a:t>
            </a:r>
          </a:p>
        </p:txBody>
      </p:sp>
      <p:sp>
        <p:nvSpPr>
          <p:cNvPr id="10" name="Rectangle 9"/>
          <p:cNvSpPr/>
          <p:nvPr/>
        </p:nvSpPr>
        <p:spPr>
          <a:xfrm>
            <a:off x="6172200" y="18288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p>
        </p:txBody>
      </p:sp>
      <p:sp>
        <p:nvSpPr>
          <p:cNvPr id="11" name="Rectangle 10"/>
          <p:cNvSpPr/>
          <p:nvPr/>
        </p:nvSpPr>
        <p:spPr>
          <a:xfrm>
            <a:off x="7567613" y="18288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p>
        </p:txBody>
      </p:sp>
      <p:sp>
        <p:nvSpPr>
          <p:cNvPr id="46092" name="TextBox 11"/>
          <p:cNvSpPr txBox="1">
            <a:spLocks noChangeArrowheads="1"/>
          </p:cNvSpPr>
          <p:nvPr/>
        </p:nvSpPr>
        <p:spPr bwMode="auto">
          <a:xfrm>
            <a:off x="6053138" y="1458913"/>
            <a:ext cx="933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addr1</a:t>
            </a:r>
          </a:p>
        </p:txBody>
      </p:sp>
      <p:sp>
        <p:nvSpPr>
          <p:cNvPr id="46093" name="TextBox 12"/>
          <p:cNvSpPr txBox="1">
            <a:spLocks noChangeArrowheads="1"/>
          </p:cNvSpPr>
          <p:nvPr/>
        </p:nvSpPr>
        <p:spPr bwMode="auto">
          <a:xfrm>
            <a:off x="7405688" y="1471613"/>
            <a:ext cx="933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addr2</a:t>
            </a:r>
          </a:p>
        </p:txBody>
      </p:sp>
      <p:sp>
        <p:nvSpPr>
          <p:cNvPr id="15" name="Rectangle 14"/>
          <p:cNvSpPr/>
          <p:nvPr/>
        </p:nvSpPr>
        <p:spPr>
          <a:xfrm>
            <a:off x="4821238" y="1827213"/>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5</a:t>
            </a:r>
            <a:endParaRPr lang="en-US" b="1" dirty="0"/>
          </a:p>
        </p:txBody>
      </p:sp>
      <p:sp>
        <p:nvSpPr>
          <p:cNvPr id="46095" name="TextBox 15"/>
          <p:cNvSpPr txBox="1">
            <a:spLocks noChangeArrowheads="1"/>
          </p:cNvSpPr>
          <p:nvPr/>
        </p:nvSpPr>
        <p:spPr bwMode="auto">
          <a:xfrm>
            <a:off x="4770438" y="1455738"/>
            <a:ext cx="815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temp</a:t>
            </a:r>
          </a:p>
        </p:txBody>
      </p:sp>
      <p:sp>
        <p:nvSpPr>
          <p:cNvPr id="46098" name="Text Box 4"/>
          <p:cNvSpPr txBox="1">
            <a:spLocks noChangeArrowheads="1"/>
          </p:cNvSpPr>
          <p:nvPr/>
        </p:nvSpPr>
        <p:spPr bwMode="auto">
          <a:xfrm>
            <a:off x="4951413" y="5911850"/>
            <a:ext cx="4040187" cy="8302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sz="1600" b="1">
                <a:solidFill>
                  <a:schemeClr val="tx1"/>
                </a:solidFill>
                <a:latin typeface="Arial" panose="020B0604020202020204" pitchFamily="34" charset="0"/>
              </a:rPr>
              <a:t>Output:</a:t>
            </a:r>
          </a:p>
          <a:p>
            <a:pPr eaLnBrk="1" hangingPunct="1">
              <a:lnSpc>
                <a:spcPct val="50000"/>
              </a:lnSpc>
              <a:spcBef>
                <a:spcPct val="50000"/>
              </a:spcBef>
              <a:spcAft>
                <a:spcPct val="0"/>
              </a:spcAft>
              <a:buClrTx/>
              <a:buSzTx/>
              <a:buFontTx/>
              <a:buNone/>
            </a:pPr>
            <a:r>
              <a:rPr lang="en-US" sz="1600">
                <a:solidFill>
                  <a:schemeClr val="tx1"/>
                </a:solidFill>
                <a:latin typeface="Arial" panose="020B0604020202020204" pitchFamily="34" charset="0"/>
              </a:rPr>
              <a:t>Before swap function: x = 5, y = 10</a:t>
            </a:r>
          </a:p>
          <a:p>
            <a:pPr eaLnBrk="1" hangingPunct="1">
              <a:lnSpc>
                <a:spcPct val="50000"/>
              </a:lnSpc>
              <a:spcBef>
                <a:spcPct val="50000"/>
              </a:spcBef>
              <a:spcAft>
                <a:spcPct val="0"/>
              </a:spcAft>
              <a:buClrTx/>
              <a:buSzTx/>
              <a:buFontTx/>
              <a:buNone/>
            </a:pPr>
            <a:endParaRPr lang="en-US" sz="1600">
              <a:solidFill>
                <a:schemeClr val="tx1"/>
              </a:solidFill>
              <a:latin typeface="Arial" panose="020B0604020202020204" pitchFamily="34" charset="0"/>
            </a:endParaRPr>
          </a:p>
        </p:txBody>
      </p:sp>
      <p:sp>
        <p:nvSpPr>
          <p:cNvPr id="19" name="Right Arrow 18"/>
          <p:cNvSpPr/>
          <p:nvPr/>
        </p:nvSpPr>
        <p:spPr>
          <a:xfrm>
            <a:off x="208838" y="3620944"/>
            <a:ext cx="230024" cy="14444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ight Arrow 19"/>
          <p:cNvSpPr/>
          <p:nvPr/>
        </p:nvSpPr>
        <p:spPr>
          <a:xfrm>
            <a:off x="227176" y="5562600"/>
            <a:ext cx="230024" cy="144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Rectangle 20"/>
          <p:cNvSpPr/>
          <p:nvPr/>
        </p:nvSpPr>
        <p:spPr>
          <a:xfrm>
            <a:off x="6172200" y="3609831"/>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smtClean="0"/>
              <a:t>10</a:t>
            </a:r>
            <a:endParaRPr lang="en-US" b="1" dirty="0"/>
          </a:p>
        </p:txBody>
      </p:sp>
      <p:sp>
        <p:nvSpPr>
          <p:cNvPr id="22" name="Rectangle 21"/>
          <p:cNvSpPr/>
          <p:nvPr/>
        </p:nvSpPr>
        <p:spPr>
          <a:xfrm>
            <a:off x="7567613" y="3609831"/>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10</a:t>
            </a:r>
            <a:endParaRPr lang="en-US" b="1" dirty="0"/>
          </a:p>
        </p:txBody>
      </p:sp>
      <p:sp>
        <p:nvSpPr>
          <p:cNvPr id="23" name="TextBox 1"/>
          <p:cNvSpPr txBox="1">
            <a:spLocks noChangeArrowheads="1"/>
          </p:cNvSpPr>
          <p:nvPr/>
        </p:nvSpPr>
        <p:spPr bwMode="auto">
          <a:xfrm>
            <a:off x="5810250" y="3620944"/>
            <a:ext cx="22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x</a:t>
            </a:r>
          </a:p>
        </p:txBody>
      </p:sp>
      <p:sp>
        <p:nvSpPr>
          <p:cNvPr id="24" name="TextBox 6"/>
          <p:cNvSpPr txBox="1">
            <a:spLocks noChangeArrowheads="1"/>
          </p:cNvSpPr>
          <p:nvPr/>
        </p:nvSpPr>
        <p:spPr bwMode="auto">
          <a:xfrm>
            <a:off x="7239000" y="3620944"/>
            <a:ext cx="22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y</a:t>
            </a:r>
          </a:p>
        </p:txBody>
      </p:sp>
      <p:cxnSp>
        <p:nvCxnSpPr>
          <p:cNvPr id="25" name="Straight Arrow Connector 24"/>
          <p:cNvCxnSpPr>
            <a:endCxn id="21" idx="0"/>
          </p:cNvCxnSpPr>
          <p:nvPr/>
        </p:nvCxnSpPr>
        <p:spPr>
          <a:xfrm>
            <a:off x="6477000" y="2209800"/>
            <a:ext cx="0" cy="14000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2" idx="0"/>
          </p:cNvCxnSpPr>
          <p:nvPr/>
        </p:nvCxnSpPr>
        <p:spPr>
          <a:xfrm>
            <a:off x="7872413" y="2209800"/>
            <a:ext cx="0" cy="14000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61595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eaLnBrk="1" fontAlgn="auto" hangingPunct="1">
              <a:spcAft>
                <a:spcPts val="0"/>
              </a:spcAft>
              <a:defRPr/>
            </a:pPr>
            <a:r>
              <a:rPr lang="en-US" dirty="0">
                <a:solidFill>
                  <a:schemeClr val="tx1">
                    <a:lumMod val="75000"/>
                    <a:lumOff val="25000"/>
                  </a:schemeClr>
                </a:solidFill>
              </a:rPr>
              <a:t>Parameter Passing by Pointer</a:t>
            </a:r>
            <a:endParaRPr dirty="0" smtClean="0">
              <a:solidFill>
                <a:schemeClr val="tx1">
                  <a:lumMod val="75000"/>
                  <a:lumOff val="25000"/>
                </a:schemeClr>
              </a:solidFill>
            </a:endParaRPr>
          </a:p>
        </p:txBody>
      </p:sp>
      <p:sp>
        <p:nvSpPr>
          <p:cNvPr id="48131" name="Rectangle 3"/>
          <p:cNvSpPr>
            <a:spLocks noGrp="1" noChangeArrowheads="1"/>
          </p:cNvSpPr>
          <p:nvPr>
            <p:ph idx="1"/>
          </p:nvPr>
        </p:nvSpPr>
        <p:spPr/>
        <p:txBody>
          <a:bodyPr>
            <a:noAutofit/>
          </a:bodyPr>
          <a:lstStyle/>
          <a:p>
            <a:pPr>
              <a:spcBef>
                <a:spcPct val="0"/>
              </a:spcBef>
              <a:buSzTx/>
              <a:buFontTx/>
              <a:buNone/>
            </a:pPr>
            <a:r>
              <a:rPr lang="en-US" sz="1800" dirty="0">
                <a:latin typeface="Courier New" panose="02070309020205020404" pitchFamily="49" charset="0"/>
                <a:cs typeface="Courier New" panose="02070309020205020404" pitchFamily="49" charset="0"/>
              </a:rPr>
              <a:t>#include &lt;</a:t>
            </a:r>
            <a:r>
              <a:rPr lang="en-US" sz="1800" dirty="0" err="1">
                <a:latin typeface="Courier New" panose="02070309020205020404" pitchFamily="49" charset="0"/>
                <a:cs typeface="Courier New" panose="02070309020205020404" pitchFamily="49" charset="0"/>
              </a:rPr>
              <a:t>stdio.h</a:t>
            </a:r>
            <a:r>
              <a:rPr lang="en-US" sz="1800" dirty="0">
                <a:latin typeface="Courier New" panose="02070309020205020404" pitchFamily="49" charset="0"/>
                <a:cs typeface="Courier New" panose="02070309020205020404" pitchFamily="49" charset="0"/>
              </a:rPr>
              <a:t>&gt;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a:latin typeface="Courier New" panose="02070309020205020404" pitchFamily="49" charset="0"/>
                <a:cs typeface="Courier New" panose="02070309020205020404" pitchFamily="49" charset="0"/>
              </a:rPr>
              <a:t>void swap(</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*addr1,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*addr2)</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temp;</a:t>
            </a:r>
          </a:p>
          <a:p>
            <a:pPr>
              <a:spcBef>
                <a:spcPct val="0"/>
              </a:spcBef>
              <a:buSzTx/>
              <a:buFontTx/>
              <a:buNone/>
            </a:pPr>
            <a:r>
              <a:rPr lang="en-US" sz="1800" dirty="0">
                <a:latin typeface="Courier New" panose="02070309020205020404" pitchFamily="49" charset="0"/>
                <a:cs typeface="Courier New" panose="02070309020205020404" pitchFamily="49" charset="0"/>
              </a:rPr>
              <a:t>    temp = *addr1;</a:t>
            </a:r>
          </a:p>
          <a:p>
            <a:pPr>
              <a:spcBef>
                <a:spcPct val="0"/>
              </a:spcBef>
              <a:buSzTx/>
              <a:buFontTx/>
              <a:buNone/>
            </a:pPr>
            <a:r>
              <a:rPr lang="en-US" sz="1800" dirty="0">
                <a:latin typeface="Courier New" panose="02070309020205020404" pitchFamily="49" charset="0"/>
                <a:cs typeface="Courier New" panose="02070309020205020404" pitchFamily="49" charset="0"/>
              </a:rPr>
              <a:t>    *addr1 = *addr2;</a:t>
            </a:r>
          </a:p>
          <a:p>
            <a:pPr>
              <a:spcBef>
                <a:spcPct val="0"/>
              </a:spcBef>
              <a:buSzTx/>
              <a:buFontTx/>
              <a:buNone/>
            </a:pPr>
            <a:r>
              <a:rPr lang="en-US" sz="1800" dirty="0">
                <a:latin typeface="Courier New" panose="02070309020205020404" pitchFamily="49" charset="0"/>
                <a:cs typeface="Courier New" panose="02070309020205020404" pitchFamily="49" charset="0"/>
              </a:rPr>
              <a:t>    *addr2 = temp;</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main(void)</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 = 5, y = 10;</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("Before swap function: x = %d, y = %d\n",</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swap(&amp;</a:t>
            </a:r>
            <a:r>
              <a:rPr lang="en-US" sz="1800" dirty="0" err="1">
                <a:latin typeface="Courier New" panose="02070309020205020404" pitchFamily="49" charset="0"/>
                <a:cs typeface="Courier New" panose="02070309020205020404" pitchFamily="49" charset="0"/>
              </a:rPr>
              <a:t>x,&amp;y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("After swap function: x = %d, y = %d",</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return 0;</a:t>
            </a:r>
          </a:p>
          <a:p>
            <a:pPr>
              <a:spcBef>
                <a:spcPct val="0"/>
              </a:spcBef>
              <a:buSzTx/>
              <a:buFontTx/>
              <a:buNone/>
            </a:pPr>
            <a:r>
              <a:rPr lang="en-US" sz="1800" dirty="0">
                <a:latin typeface="Courier New" panose="02070309020205020404" pitchFamily="49" charset="0"/>
                <a:cs typeface="Courier New" panose="02070309020205020404" pitchFamily="49" charset="0"/>
              </a:rPr>
              <a:t>}</a:t>
            </a:r>
          </a:p>
        </p:txBody>
      </p:sp>
      <p:sp>
        <p:nvSpPr>
          <p:cNvPr id="10" name="Rectangle 9"/>
          <p:cNvSpPr/>
          <p:nvPr/>
        </p:nvSpPr>
        <p:spPr>
          <a:xfrm>
            <a:off x="6172200" y="18288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p>
        </p:txBody>
      </p:sp>
      <p:sp>
        <p:nvSpPr>
          <p:cNvPr id="11" name="Rectangle 10"/>
          <p:cNvSpPr/>
          <p:nvPr/>
        </p:nvSpPr>
        <p:spPr>
          <a:xfrm>
            <a:off x="7567613" y="18288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p>
        </p:txBody>
      </p:sp>
      <p:sp>
        <p:nvSpPr>
          <p:cNvPr id="48140" name="TextBox 11"/>
          <p:cNvSpPr txBox="1">
            <a:spLocks noChangeArrowheads="1"/>
          </p:cNvSpPr>
          <p:nvPr/>
        </p:nvSpPr>
        <p:spPr bwMode="auto">
          <a:xfrm>
            <a:off x="6053138" y="1458913"/>
            <a:ext cx="933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addr1</a:t>
            </a:r>
          </a:p>
        </p:txBody>
      </p:sp>
      <p:sp>
        <p:nvSpPr>
          <p:cNvPr id="48141" name="TextBox 12"/>
          <p:cNvSpPr txBox="1">
            <a:spLocks noChangeArrowheads="1"/>
          </p:cNvSpPr>
          <p:nvPr/>
        </p:nvSpPr>
        <p:spPr bwMode="auto">
          <a:xfrm>
            <a:off x="7405688" y="1471613"/>
            <a:ext cx="933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addr2</a:t>
            </a:r>
          </a:p>
        </p:txBody>
      </p:sp>
      <p:sp>
        <p:nvSpPr>
          <p:cNvPr id="15" name="Rectangle 14"/>
          <p:cNvSpPr/>
          <p:nvPr/>
        </p:nvSpPr>
        <p:spPr>
          <a:xfrm>
            <a:off x="4821238" y="1827213"/>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5</a:t>
            </a:r>
            <a:endParaRPr lang="en-US" b="1" dirty="0"/>
          </a:p>
        </p:txBody>
      </p:sp>
      <p:sp>
        <p:nvSpPr>
          <p:cNvPr id="48143" name="TextBox 15"/>
          <p:cNvSpPr txBox="1">
            <a:spLocks noChangeArrowheads="1"/>
          </p:cNvSpPr>
          <p:nvPr/>
        </p:nvSpPr>
        <p:spPr bwMode="auto">
          <a:xfrm>
            <a:off x="4770438" y="1455738"/>
            <a:ext cx="815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temp</a:t>
            </a:r>
          </a:p>
        </p:txBody>
      </p:sp>
      <p:sp>
        <p:nvSpPr>
          <p:cNvPr id="48146" name="Text Box 4"/>
          <p:cNvSpPr txBox="1">
            <a:spLocks noChangeArrowheads="1"/>
          </p:cNvSpPr>
          <p:nvPr/>
        </p:nvSpPr>
        <p:spPr bwMode="auto">
          <a:xfrm>
            <a:off x="4951413" y="5911850"/>
            <a:ext cx="4040187" cy="8302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sz="1600" b="1">
                <a:solidFill>
                  <a:schemeClr val="tx1"/>
                </a:solidFill>
                <a:latin typeface="Arial" panose="020B0604020202020204" pitchFamily="34" charset="0"/>
              </a:rPr>
              <a:t>Output:</a:t>
            </a:r>
          </a:p>
          <a:p>
            <a:pPr eaLnBrk="1" hangingPunct="1">
              <a:lnSpc>
                <a:spcPct val="50000"/>
              </a:lnSpc>
              <a:spcBef>
                <a:spcPct val="50000"/>
              </a:spcBef>
              <a:spcAft>
                <a:spcPct val="0"/>
              </a:spcAft>
              <a:buClrTx/>
              <a:buSzTx/>
              <a:buFontTx/>
              <a:buNone/>
            </a:pPr>
            <a:r>
              <a:rPr lang="en-US" sz="1600">
                <a:solidFill>
                  <a:schemeClr val="tx1"/>
                </a:solidFill>
                <a:latin typeface="Arial" panose="020B0604020202020204" pitchFamily="34" charset="0"/>
              </a:rPr>
              <a:t>Before swap function: x = 5, y = 10</a:t>
            </a:r>
          </a:p>
          <a:p>
            <a:pPr eaLnBrk="1" hangingPunct="1">
              <a:lnSpc>
                <a:spcPct val="50000"/>
              </a:lnSpc>
              <a:spcBef>
                <a:spcPct val="50000"/>
              </a:spcBef>
              <a:spcAft>
                <a:spcPct val="0"/>
              </a:spcAft>
              <a:buClrTx/>
              <a:buSzTx/>
              <a:buFontTx/>
              <a:buNone/>
            </a:pPr>
            <a:endParaRPr lang="en-US" sz="1600">
              <a:solidFill>
                <a:schemeClr val="tx1"/>
              </a:solidFill>
              <a:latin typeface="Arial" panose="020B0604020202020204" pitchFamily="34" charset="0"/>
            </a:endParaRPr>
          </a:p>
        </p:txBody>
      </p:sp>
      <p:sp>
        <p:nvSpPr>
          <p:cNvPr id="19" name="Right Arrow 18"/>
          <p:cNvSpPr/>
          <p:nvPr/>
        </p:nvSpPr>
        <p:spPr>
          <a:xfrm>
            <a:off x="137432" y="3918611"/>
            <a:ext cx="230024" cy="14444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ight Arrow 19"/>
          <p:cNvSpPr/>
          <p:nvPr/>
        </p:nvSpPr>
        <p:spPr>
          <a:xfrm>
            <a:off x="227176" y="5562600"/>
            <a:ext cx="230024" cy="144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Rectangle 20"/>
          <p:cNvSpPr/>
          <p:nvPr/>
        </p:nvSpPr>
        <p:spPr>
          <a:xfrm>
            <a:off x="6172200" y="3609831"/>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smtClean="0"/>
              <a:t>10</a:t>
            </a:r>
            <a:endParaRPr lang="en-US" b="1" dirty="0"/>
          </a:p>
        </p:txBody>
      </p:sp>
      <p:sp>
        <p:nvSpPr>
          <p:cNvPr id="22" name="Rectangle 21"/>
          <p:cNvSpPr/>
          <p:nvPr/>
        </p:nvSpPr>
        <p:spPr>
          <a:xfrm>
            <a:off x="7567613" y="3609831"/>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5</a:t>
            </a:r>
            <a:endParaRPr lang="en-US" b="1" dirty="0"/>
          </a:p>
        </p:txBody>
      </p:sp>
      <p:sp>
        <p:nvSpPr>
          <p:cNvPr id="23" name="TextBox 1"/>
          <p:cNvSpPr txBox="1">
            <a:spLocks noChangeArrowheads="1"/>
          </p:cNvSpPr>
          <p:nvPr/>
        </p:nvSpPr>
        <p:spPr bwMode="auto">
          <a:xfrm>
            <a:off x="5810250" y="3620944"/>
            <a:ext cx="22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x</a:t>
            </a:r>
          </a:p>
        </p:txBody>
      </p:sp>
      <p:sp>
        <p:nvSpPr>
          <p:cNvPr id="24" name="TextBox 6"/>
          <p:cNvSpPr txBox="1">
            <a:spLocks noChangeArrowheads="1"/>
          </p:cNvSpPr>
          <p:nvPr/>
        </p:nvSpPr>
        <p:spPr bwMode="auto">
          <a:xfrm>
            <a:off x="7239000" y="3620944"/>
            <a:ext cx="22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y</a:t>
            </a:r>
          </a:p>
        </p:txBody>
      </p:sp>
      <p:cxnSp>
        <p:nvCxnSpPr>
          <p:cNvPr id="25" name="Straight Arrow Connector 24"/>
          <p:cNvCxnSpPr>
            <a:endCxn id="21" idx="0"/>
          </p:cNvCxnSpPr>
          <p:nvPr/>
        </p:nvCxnSpPr>
        <p:spPr>
          <a:xfrm>
            <a:off x="6477000" y="2209800"/>
            <a:ext cx="0" cy="14000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2" idx="0"/>
          </p:cNvCxnSpPr>
          <p:nvPr/>
        </p:nvCxnSpPr>
        <p:spPr>
          <a:xfrm>
            <a:off x="7872413" y="2209800"/>
            <a:ext cx="0" cy="14000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110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US" sz="4000" dirty="0" smtClean="0"/>
              <a:t>Parameter Passing by Pointer</a:t>
            </a:r>
          </a:p>
        </p:txBody>
      </p:sp>
      <p:sp>
        <p:nvSpPr>
          <p:cNvPr id="22531" name="Rectangle 3"/>
          <p:cNvSpPr>
            <a:spLocks noGrp="1" noChangeArrowheads="1"/>
          </p:cNvSpPr>
          <p:nvPr>
            <p:ph idx="1"/>
          </p:nvPr>
        </p:nvSpPr>
        <p:spPr/>
        <p:txBody>
          <a:bodyPr/>
          <a:lstStyle/>
          <a:p>
            <a:pPr eaLnBrk="1" hangingPunct="1"/>
            <a:r>
              <a:rPr lang="en-US" sz="2600" smtClean="0"/>
              <a:t>A function may return multiple values by declaring their formal parameters (passing value) as pointers variables.</a:t>
            </a:r>
          </a:p>
          <a:p>
            <a:pPr eaLnBrk="1" hangingPunct="1"/>
            <a:r>
              <a:rPr lang="en-US" sz="2600" smtClean="0"/>
              <a:t>This way of passing the argument is known as </a:t>
            </a:r>
            <a:r>
              <a:rPr lang="en-US" sz="2600" smtClean="0">
                <a:solidFill>
                  <a:srgbClr val="FF3300"/>
                </a:solidFill>
              </a:rPr>
              <a:t>call by reference</a:t>
            </a:r>
            <a:r>
              <a:rPr lang="en-US" sz="2600" smtClean="0"/>
              <a:t> </a:t>
            </a:r>
          </a:p>
          <a:p>
            <a:pPr eaLnBrk="1" hangingPunct="1"/>
            <a:r>
              <a:rPr lang="en-US" sz="2600" smtClean="0"/>
              <a:t>When the value referenced by the pointer is changed inside the function, the value in the actual variable will also change.</a:t>
            </a:r>
          </a:p>
          <a:p>
            <a:pPr eaLnBrk="1" hangingPunct="1"/>
            <a:r>
              <a:rPr lang="en-US" sz="2600" smtClean="0"/>
              <a:t>Therefore, we can pass the result of the function through the function argument without having to use the </a:t>
            </a:r>
            <a:r>
              <a:rPr lang="en-US" sz="2600" i="1" smtClean="0"/>
              <a:t>return</a:t>
            </a:r>
            <a:r>
              <a:rPr lang="en-US" sz="2600" smtClean="0"/>
              <a:t> statement.</a:t>
            </a:r>
          </a:p>
        </p:txBody>
      </p:sp>
    </p:spTree>
    <p:extLst>
      <p:ext uri="{BB962C8B-B14F-4D97-AF65-F5344CB8AC3E}">
        <p14:creationId xmlns:p14="http://schemas.microsoft.com/office/powerpoint/2010/main" val="28928148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eaLnBrk="1" fontAlgn="auto" hangingPunct="1">
              <a:spcAft>
                <a:spcPts val="0"/>
              </a:spcAft>
              <a:defRPr/>
            </a:pPr>
            <a:r>
              <a:rPr lang="en-US" dirty="0">
                <a:solidFill>
                  <a:schemeClr val="tx1">
                    <a:lumMod val="75000"/>
                    <a:lumOff val="25000"/>
                  </a:schemeClr>
                </a:solidFill>
              </a:rPr>
              <a:t>Parameter Passing by Pointer</a:t>
            </a:r>
            <a:endParaRPr dirty="0" smtClean="0">
              <a:solidFill>
                <a:schemeClr val="tx1">
                  <a:lumMod val="75000"/>
                  <a:lumOff val="25000"/>
                </a:schemeClr>
              </a:solidFill>
            </a:endParaRPr>
          </a:p>
        </p:txBody>
      </p:sp>
      <p:sp>
        <p:nvSpPr>
          <p:cNvPr id="49155" name="Rectangle 3"/>
          <p:cNvSpPr>
            <a:spLocks noGrp="1" noChangeArrowheads="1"/>
          </p:cNvSpPr>
          <p:nvPr>
            <p:ph idx="1"/>
          </p:nvPr>
        </p:nvSpPr>
        <p:spPr/>
        <p:txBody>
          <a:bodyPr>
            <a:noAutofit/>
          </a:bodyPr>
          <a:lstStyle/>
          <a:p>
            <a:pPr>
              <a:spcBef>
                <a:spcPct val="0"/>
              </a:spcBef>
              <a:buSzTx/>
              <a:buFontTx/>
              <a:buNone/>
            </a:pPr>
            <a:r>
              <a:rPr lang="en-US" sz="1800" dirty="0">
                <a:latin typeface="Courier New" panose="02070309020205020404" pitchFamily="49" charset="0"/>
                <a:cs typeface="Courier New" panose="02070309020205020404" pitchFamily="49" charset="0"/>
              </a:rPr>
              <a:t>#include &lt;</a:t>
            </a:r>
            <a:r>
              <a:rPr lang="en-US" sz="1800" dirty="0" err="1">
                <a:latin typeface="Courier New" panose="02070309020205020404" pitchFamily="49" charset="0"/>
                <a:cs typeface="Courier New" panose="02070309020205020404" pitchFamily="49" charset="0"/>
              </a:rPr>
              <a:t>stdio.h</a:t>
            </a:r>
            <a:r>
              <a:rPr lang="en-US" sz="1800" dirty="0">
                <a:latin typeface="Courier New" panose="02070309020205020404" pitchFamily="49" charset="0"/>
                <a:cs typeface="Courier New" panose="02070309020205020404" pitchFamily="49" charset="0"/>
              </a:rPr>
              <a:t>&gt;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a:latin typeface="Courier New" panose="02070309020205020404" pitchFamily="49" charset="0"/>
                <a:cs typeface="Courier New" panose="02070309020205020404" pitchFamily="49" charset="0"/>
              </a:rPr>
              <a:t>void swap(</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*addr1,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*addr2)</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temp;</a:t>
            </a:r>
          </a:p>
          <a:p>
            <a:pPr>
              <a:spcBef>
                <a:spcPct val="0"/>
              </a:spcBef>
              <a:buSzTx/>
              <a:buFontTx/>
              <a:buNone/>
            </a:pPr>
            <a:r>
              <a:rPr lang="en-US" sz="1800" dirty="0">
                <a:latin typeface="Courier New" panose="02070309020205020404" pitchFamily="49" charset="0"/>
                <a:cs typeface="Courier New" panose="02070309020205020404" pitchFamily="49" charset="0"/>
              </a:rPr>
              <a:t>    temp = *addr1;</a:t>
            </a:r>
          </a:p>
          <a:p>
            <a:pPr>
              <a:spcBef>
                <a:spcPct val="0"/>
              </a:spcBef>
              <a:buSzTx/>
              <a:buFontTx/>
              <a:buNone/>
            </a:pPr>
            <a:r>
              <a:rPr lang="en-US" sz="1800" dirty="0">
                <a:latin typeface="Courier New" panose="02070309020205020404" pitchFamily="49" charset="0"/>
                <a:cs typeface="Courier New" panose="02070309020205020404" pitchFamily="49" charset="0"/>
              </a:rPr>
              <a:t>    *addr1 = *addr2;</a:t>
            </a:r>
          </a:p>
          <a:p>
            <a:pPr>
              <a:spcBef>
                <a:spcPct val="0"/>
              </a:spcBef>
              <a:buSzTx/>
              <a:buFontTx/>
              <a:buNone/>
            </a:pPr>
            <a:r>
              <a:rPr lang="en-US" sz="1800" dirty="0">
                <a:latin typeface="Courier New" panose="02070309020205020404" pitchFamily="49" charset="0"/>
                <a:cs typeface="Courier New" panose="02070309020205020404" pitchFamily="49" charset="0"/>
              </a:rPr>
              <a:t>    *addr2 = temp;</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main(void)</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 = 5, y = 10;</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("Before swap function: x = %d, y = %d\n",</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swap(&amp;</a:t>
            </a:r>
            <a:r>
              <a:rPr lang="en-US" sz="1800" dirty="0" err="1">
                <a:latin typeface="Courier New" panose="02070309020205020404" pitchFamily="49" charset="0"/>
                <a:cs typeface="Courier New" panose="02070309020205020404" pitchFamily="49" charset="0"/>
              </a:rPr>
              <a:t>x,&amp;y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("After swap function: x = %d, y = %d",</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return 0;</a:t>
            </a:r>
          </a:p>
          <a:p>
            <a:pPr>
              <a:spcBef>
                <a:spcPct val="0"/>
              </a:spcBef>
              <a:buSzTx/>
              <a:buFontTx/>
              <a:buNone/>
            </a:pPr>
            <a:r>
              <a:rPr lang="en-US" sz="1800" dirty="0">
                <a:latin typeface="Courier New" panose="02070309020205020404" pitchFamily="49" charset="0"/>
                <a:cs typeface="Courier New" panose="02070309020205020404" pitchFamily="49" charset="0"/>
              </a:rPr>
              <a:t>}</a:t>
            </a:r>
          </a:p>
        </p:txBody>
      </p:sp>
      <p:sp>
        <p:nvSpPr>
          <p:cNvPr id="49161" name="Text Box 4"/>
          <p:cNvSpPr txBox="1">
            <a:spLocks noChangeArrowheads="1"/>
          </p:cNvSpPr>
          <p:nvPr/>
        </p:nvSpPr>
        <p:spPr bwMode="auto">
          <a:xfrm>
            <a:off x="4951413" y="5911850"/>
            <a:ext cx="4040187" cy="8302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sz="1600" b="1">
                <a:solidFill>
                  <a:schemeClr val="tx1"/>
                </a:solidFill>
                <a:latin typeface="Arial" panose="020B0604020202020204" pitchFamily="34" charset="0"/>
              </a:rPr>
              <a:t>Output:</a:t>
            </a:r>
          </a:p>
          <a:p>
            <a:pPr eaLnBrk="1" hangingPunct="1">
              <a:lnSpc>
                <a:spcPct val="50000"/>
              </a:lnSpc>
              <a:spcBef>
                <a:spcPct val="50000"/>
              </a:spcBef>
              <a:spcAft>
                <a:spcPct val="0"/>
              </a:spcAft>
              <a:buClrTx/>
              <a:buSzTx/>
              <a:buFontTx/>
              <a:buNone/>
            </a:pPr>
            <a:r>
              <a:rPr lang="en-US" sz="1600">
                <a:solidFill>
                  <a:schemeClr val="tx1"/>
                </a:solidFill>
                <a:latin typeface="Arial" panose="020B0604020202020204" pitchFamily="34" charset="0"/>
              </a:rPr>
              <a:t>Before swap function: x = 5, y = 10</a:t>
            </a:r>
          </a:p>
          <a:p>
            <a:pPr eaLnBrk="1" hangingPunct="1">
              <a:lnSpc>
                <a:spcPct val="50000"/>
              </a:lnSpc>
              <a:spcBef>
                <a:spcPct val="50000"/>
              </a:spcBef>
              <a:spcAft>
                <a:spcPct val="0"/>
              </a:spcAft>
              <a:buClrTx/>
              <a:buSzTx/>
              <a:buFontTx/>
              <a:buNone/>
            </a:pPr>
            <a:endParaRPr lang="en-US" sz="1600">
              <a:solidFill>
                <a:schemeClr val="tx1"/>
              </a:solidFill>
              <a:latin typeface="Arial" panose="020B0604020202020204" pitchFamily="34" charset="0"/>
            </a:endParaRPr>
          </a:p>
        </p:txBody>
      </p:sp>
      <p:sp>
        <p:nvSpPr>
          <p:cNvPr id="11" name="Right Arrow 10"/>
          <p:cNvSpPr/>
          <p:nvPr/>
        </p:nvSpPr>
        <p:spPr>
          <a:xfrm>
            <a:off x="152400" y="5562600"/>
            <a:ext cx="230024" cy="144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6172200" y="3609831"/>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smtClean="0"/>
              <a:t>10</a:t>
            </a:r>
            <a:endParaRPr lang="en-US" b="1" dirty="0"/>
          </a:p>
        </p:txBody>
      </p:sp>
      <p:sp>
        <p:nvSpPr>
          <p:cNvPr id="13" name="Rectangle 12"/>
          <p:cNvSpPr/>
          <p:nvPr/>
        </p:nvSpPr>
        <p:spPr>
          <a:xfrm>
            <a:off x="7567613" y="3609831"/>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5</a:t>
            </a:r>
            <a:endParaRPr lang="en-US" b="1" dirty="0"/>
          </a:p>
        </p:txBody>
      </p:sp>
      <p:sp>
        <p:nvSpPr>
          <p:cNvPr id="14" name="TextBox 1"/>
          <p:cNvSpPr txBox="1">
            <a:spLocks noChangeArrowheads="1"/>
          </p:cNvSpPr>
          <p:nvPr/>
        </p:nvSpPr>
        <p:spPr bwMode="auto">
          <a:xfrm>
            <a:off x="5810250" y="3620944"/>
            <a:ext cx="22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x</a:t>
            </a:r>
          </a:p>
        </p:txBody>
      </p:sp>
      <p:sp>
        <p:nvSpPr>
          <p:cNvPr id="15" name="TextBox 6"/>
          <p:cNvSpPr txBox="1">
            <a:spLocks noChangeArrowheads="1"/>
          </p:cNvSpPr>
          <p:nvPr/>
        </p:nvSpPr>
        <p:spPr bwMode="auto">
          <a:xfrm>
            <a:off x="7239000" y="3620944"/>
            <a:ext cx="22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y</a:t>
            </a:r>
          </a:p>
        </p:txBody>
      </p:sp>
    </p:spTree>
    <p:extLst>
      <p:ext uri="{BB962C8B-B14F-4D97-AF65-F5344CB8AC3E}">
        <p14:creationId xmlns:p14="http://schemas.microsoft.com/office/powerpoint/2010/main" val="40686171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eaLnBrk="1" fontAlgn="auto" hangingPunct="1">
              <a:spcAft>
                <a:spcPts val="0"/>
              </a:spcAft>
              <a:defRPr/>
            </a:pPr>
            <a:r>
              <a:rPr lang="en-US" dirty="0">
                <a:solidFill>
                  <a:schemeClr val="tx1">
                    <a:lumMod val="75000"/>
                    <a:lumOff val="25000"/>
                  </a:schemeClr>
                </a:solidFill>
              </a:rPr>
              <a:t>Parameter Passing by Pointer</a:t>
            </a:r>
            <a:endParaRPr dirty="0" smtClean="0">
              <a:solidFill>
                <a:schemeClr val="tx1">
                  <a:lumMod val="75000"/>
                  <a:lumOff val="25000"/>
                </a:schemeClr>
              </a:solidFill>
            </a:endParaRPr>
          </a:p>
        </p:txBody>
      </p:sp>
      <p:sp>
        <p:nvSpPr>
          <p:cNvPr id="53251" name="Rectangle 3"/>
          <p:cNvSpPr>
            <a:spLocks noGrp="1" noChangeArrowheads="1"/>
          </p:cNvSpPr>
          <p:nvPr>
            <p:ph idx="1"/>
          </p:nvPr>
        </p:nvSpPr>
        <p:spPr/>
        <p:txBody>
          <a:bodyPr>
            <a:noAutofit/>
          </a:bodyPr>
          <a:lstStyle/>
          <a:p>
            <a:pPr>
              <a:spcBef>
                <a:spcPct val="0"/>
              </a:spcBef>
              <a:buSzTx/>
              <a:buFontTx/>
              <a:buNone/>
            </a:pPr>
            <a:r>
              <a:rPr lang="en-US" sz="1800" dirty="0">
                <a:latin typeface="Courier New" panose="02070309020205020404" pitchFamily="49" charset="0"/>
                <a:cs typeface="Courier New" panose="02070309020205020404" pitchFamily="49" charset="0"/>
              </a:rPr>
              <a:t>#include &lt;</a:t>
            </a:r>
            <a:r>
              <a:rPr lang="en-US" sz="1800" dirty="0" err="1">
                <a:latin typeface="Courier New" panose="02070309020205020404" pitchFamily="49" charset="0"/>
                <a:cs typeface="Courier New" panose="02070309020205020404" pitchFamily="49" charset="0"/>
              </a:rPr>
              <a:t>stdio.h</a:t>
            </a:r>
            <a:r>
              <a:rPr lang="en-US" sz="1800" dirty="0">
                <a:latin typeface="Courier New" panose="02070309020205020404" pitchFamily="49" charset="0"/>
                <a:cs typeface="Courier New" panose="02070309020205020404" pitchFamily="49" charset="0"/>
              </a:rPr>
              <a:t>&gt;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a:latin typeface="Courier New" panose="02070309020205020404" pitchFamily="49" charset="0"/>
                <a:cs typeface="Courier New" panose="02070309020205020404" pitchFamily="49" charset="0"/>
              </a:rPr>
              <a:t>void swap(</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*addr1,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*addr2)</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temp;</a:t>
            </a:r>
          </a:p>
          <a:p>
            <a:pPr>
              <a:spcBef>
                <a:spcPct val="0"/>
              </a:spcBef>
              <a:buSzTx/>
              <a:buFontTx/>
              <a:buNone/>
            </a:pPr>
            <a:r>
              <a:rPr lang="en-US" sz="1800" dirty="0">
                <a:latin typeface="Courier New" panose="02070309020205020404" pitchFamily="49" charset="0"/>
                <a:cs typeface="Courier New" panose="02070309020205020404" pitchFamily="49" charset="0"/>
              </a:rPr>
              <a:t>    temp = *addr1;</a:t>
            </a:r>
          </a:p>
          <a:p>
            <a:pPr>
              <a:spcBef>
                <a:spcPct val="0"/>
              </a:spcBef>
              <a:buSzTx/>
              <a:buFontTx/>
              <a:buNone/>
            </a:pPr>
            <a:r>
              <a:rPr lang="en-US" sz="1800" dirty="0">
                <a:latin typeface="Courier New" panose="02070309020205020404" pitchFamily="49" charset="0"/>
                <a:cs typeface="Courier New" panose="02070309020205020404" pitchFamily="49" charset="0"/>
              </a:rPr>
              <a:t>    *addr1 = *addr2;</a:t>
            </a:r>
          </a:p>
          <a:p>
            <a:pPr>
              <a:spcBef>
                <a:spcPct val="0"/>
              </a:spcBef>
              <a:buSzTx/>
              <a:buFontTx/>
              <a:buNone/>
            </a:pPr>
            <a:r>
              <a:rPr lang="en-US" sz="1800" dirty="0">
                <a:latin typeface="Courier New" panose="02070309020205020404" pitchFamily="49" charset="0"/>
                <a:cs typeface="Courier New" panose="02070309020205020404" pitchFamily="49" charset="0"/>
              </a:rPr>
              <a:t>    *addr2 = temp;</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main(void)</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 = 5, y = 10;</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("Before swap function: x = %d, y = %d\n",</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swap(&amp;</a:t>
            </a:r>
            <a:r>
              <a:rPr lang="en-US" sz="1800" dirty="0" err="1">
                <a:latin typeface="Courier New" panose="02070309020205020404" pitchFamily="49" charset="0"/>
                <a:cs typeface="Courier New" panose="02070309020205020404" pitchFamily="49" charset="0"/>
              </a:rPr>
              <a:t>x,&amp;y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("After swap function: x = %d, y = %d",</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return 0;</a:t>
            </a:r>
          </a:p>
          <a:p>
            <a:pPr>
              <a:spcBef>
                <a:spcPct val="0"/>
              </a:spcBef>
              <a:buSzTx/>
              <a:buFontTx/>
              <a:buNone/>
            </a:pPr>
            <a:r>
              <a:rPr lang="en-US" sz="1800" dirty="0">
                <a:latin typeface="Courier New" panose="02070309020205020404" pitchFamily="49" charset="0"/>
                <a:cs typeface="Courier New" panose="02070309020205020404" pitchFamily="49" charset="0"/>
              </a:rPr>
              <a:t>}</a:t>
            </a:r>
          </a:p>
        </p:txBody>
      </p:sp>
      <p:sp>
        <p:nvSpPr>
          <p:cNvPr id="53257" name="Text Box 4"/>
          <p:cNvSpPr txBox="1">
            <a:spLocks noChangeArrowheads="1"/>
          </p:cNvSpPr>
          <p:nvPr/>
        </p:nvSpPr>
        <p:spPr bwMode="auto">
          <a:xfrm>
            <a:off x="4951413" y="5911850"/>
            <a:ext cx="4040187" cy="8302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sz="1600" b="1">
                <a:solidFill>
                  <a:schemeClr val="tx1"/>
                </a:solidFill>
                <a:latin typeface="Arial" panose="020B0604020202020204" pitchFamily="34" charset="0"/>
              </a:rPr>
              <a:t>Output:</a:t>
            </a:r>
          </a:p>
          <a:p>
            <a:pPr eaLnBrk="1" hangingPunct="1">
              <a:lnSpc>
                <a:spcPct val="50000"/>
              </a:lnSpc>
              <a:spcBef>
                <a:spcPct val="50000"/>
              </a:spcBef>
              <a:spcAft>
                <a:spcPct val="0"/>
              </a:spcAft>
              <a:buClrTx/>
              <a:buSzTx/>
              <a:buFontTx/>
              <a:buNone/>
            </a:pPr>
            <a:r>
              <a:rPr lang="en-US" sz="1600">
                <a:solidFill>
                  <a:schemeClr val="tx1"/>
                </a:solidFill>
                <a:latin typeface="Arial" panose="020B0604020202020204" pitchFamily="34" charset="0"/>
              </a:rPr>
              <a:t>Before swap function: x = 5, y = 10</a:t>
            </a:r>
          </a:p>
          <a:p>
            <a:pPr eaLnBrk="1" hangingPunct="1">
              <a:lnSpc>
                <a:spcPct val="50000"/>
              </a:lnSpc>
              <a:spcBef>
                <a:spcPct val="50000"/>
              </a:spcBef>
              <a:spcAft>
                <a:spcPct val="0"/>
              </a:spcAft>
              <a:buClrTx/>
              <a:buSzTx/>
              <a:buFontTx/>
              <a:buNone/>
            </a:pPr>
            <a:r>
              <a:rPr lang="en-US" sz="1600">
                <a:solidFill>
                  <a:schemeClr val="tx1"/>
                </a:solidFill>
                <a:latin typeface="Arial" panose="020B0604020202020204" pitchFamily="34" charset="0"/>
              </a:rPr>
              <a:t>After swap function: x = 10, y = 5</a:t>
            </a:r>
          </a:p>
        </p:txBody>
      </p:sp>
      <p:sp>
        <p:nvSpPr>
          <p:cNvPr id="10" name="Right Arrow 9"/>
          <p:cNvSpPr/>
          <p:nvPr/>
        </p:nvSpPr>
        <p:spPr>
          <a:xfrm>
            <a:off x="227176" y="5839630"/>
            <a:ext cx="230024" cy="144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172200" y="3609831"/>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smtClean="0"/>
              <a:t>10</a:t>
            </a:r>
            <a:endParaRPr lang="en-US" b="1" dirty="0"/>
          </a:p>
        </p:txBody>
      </p:sp>
      <p:sp>
        <p:nvSpPr>
          <p:cNvPr id="12" name="Rectangle 11"/>
          <p:cNvSpPr/>
          <p:nvPr/>
        </p:nvSpPr>
        <p:spPr>
          <a:xfrm>
            <a:off x="7567613" y="3609831"/>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5</a:t>
            </a:r>
            <a:endParaRPr lang="en-US" b="1" dirty="0"/>
          </a:p>
        </p:txBody>
      </p:sp>
      <p:sp>
        <p:nvSpPr>
          <p:cNvPr id="13" name="TextBox 1"/>
          <p:cNvSpPr txBox="1">
            <a:spLocks noChangeArrowheads="1"/>
          </p:cNvSpPr>
          <p:nvPr/>
        </p:nvSpPr>
        <p:spPr bwMode="auto">
          <a:xfrm>
            <a:off x="5810250" y="3620944"/>
            <a:ext cx="22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x</a:t>
            </a:r>
          </a:p>
        </p:txBody>
      </p:sp>
      <p:sp>
        <p:nvSpPr>
          <p:cNvPr id="14" name="TextBox 6"/>
          <p:cNvSpPr txBox="1">
            <a:spLocks noChangeArrowheads="1"/>
          </p:cNvSpPr>
          <p:nvPr/>
        </p:nvSpPr>
        <p:spPr bwMode="auto">
          <a:xfrm>
            <a:off x="7239000" y="3620944"/>
            <a:ext cx="22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y</a:t>
            </a:r>
          </a:p>
        </p:txBody>
      </p:sp>
    </p:spTree>
    <p:extLst>
      <p:ext uri="{BB962C8B-B14F-4D97-AF65-F5344CB8AC3E}">
        <p14:creationId xmlns:p14="http://schemas.microsoft.com/office/powerpoint/2010/main" val="27568129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eaLnBrk="1" fontAlgn="auto" hangingPunct="1">
              <a:spcAft>
                <a:spcPts val="0"/>
              </a:spcAft>
              <a:defRPr/>
            </a:pPr>
            <a:r>
              <a:rPr lang="en-US" dirty="0">
                <a:solidFill>
                  <a:schemeClr val="tx1">
                    <a:lumMod val="75000"/>
                    <a:lumOff val="25000"/>
                  </a:schemeClr>
                </a:solidFill>
              </a:rPr>
              <a:t>Parameter Passing by Pointer</a:t>
            </a:r>
            <a:endParaRPr dirty="0" smtClean="0">
              <a:solidFill>
                <a:schemeClr val="tx1">
                  <a:lumMod val="75000"/>
                  <a:lumOff val="25000"/>
                </a:schemeClr>
              </a:solidFill>
            </a:endParaRPr>
          </a:p>
        </p:txBody>
      </p:sp>
      <p:sp>
        <p:nvSpPr>
          <p:cNvPr id="54275" name="Rectangle 3"/>
          <p:cNvSpPr>
            <a:spLocks noGrp="1" noChangeArrowheads="1"/>
          </p:cNvSpPr>
          <p:nvPr>
            <p:ph idx="1"/>
          </p:nvPr>
        </p:nvSpPr>
        <p:spPr/>
        <p:txBody>
          <a:bodyPr>
            <a:noAutofit/>
          </a:bodyPr>
          <a:lstStyle/>
          <a:p>
            <a:pPr>
              <a:spcBef>
                <a:spcPct val="0"/>
              </a:spcBef>
              <a:buSzTx/>
              <a:buFontTx/>
              <a:buNone/>
            </a:pPr>
            <a:r>
              <a:rPr lang="en-US" sz="1800" dirty="0">
                <a:latin typeface="Courier New" panose="02070309020205020404" pitchFamily="49" charset="0"/>
                <a:cs typeface="Courier New" panose="02070309020205020404" pitchFamily="49" charset="0"/>
              </a:rPr>
              <a:t>#include &lt;</a:t>
            </a:r>
            <a:r>
              <a:rPr lang="en-US" sz="1800" dirty="0" err="1">
                <a:latin typeface="Courier New" panose="02070309020205020404" pitchFamily="49" charset="0"/>
                <a:cs typeface="Courier New" panose="02070309020205020404" pitchFamily="49" charset="0"/>
              </a:rPr>
              <a:t>stdio.h</a:t>
            </a:r>
            <a:r>
              <a:rPr lang="en-US" sz="1800" dirty="0">
                <a:latin typeface="Courier New" panose="02070309020205020404" pitchFamily="49" charset="0"/>
                <a:cs typeface="Courier New" panose="02070309020205020404" pitchFamily="49" charset="0"/>
              </a:rPr>
              <a:t>&gt;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a:latin typeface="Courier New" panose="02070309020205020404" pitchFamily="49" charset="0"/>
                <a:cs typeface="Courier New" panose="02070309020205020404" pitchFamily="49" charset="0"/>
              </a:rPr>
              <a:t>void swap(</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*addr1,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*addr2)</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temp;</a:t>
            </a:r>
          </a:p>
          <a:p>
            <a:pPr>
              <a:spcBef>
                <a:spcPct val="0"/>
              </a:spcBef>
              <a:buSzTx/>
              <a:buFontTx/>
              <a:buNone/>
            </a:pPr>
            <a:r>
              <a:rPr lang="en-US" sz="1800" dirty="0">
                <a:latin typeface="Courier New" panose="02070309020205020404" pitchFamily="49" charset="0"/>
                <a:cs typeface="Courier New" panose="02070309020205020404" pitchFamily="49" charset="0"/>
              </a:rPr>
              <a:t>    temp = *addr1;</a:t>
            </a:r>
          </a:p>
          <a:p>
            <a:pPr>
              <a:spcBef>
                <a:spcPct val="0"/>
              </a:spcBef>
              <a:buSzTx/>
              <a:buFontTx/>
              <a:buNone/>
            </a:pPr>
            <a:r>
              <a:rPr lang="en-US" sz="1800" dirty="0">
                <a:latin typeface="Courier New" panose="02070309020205020404" pitchFamily="49" charset="0"/>
                <a:cs typeface="Courier New" panose="02070309020205020404" pitchFamily="49" charset="0"/>
              </a:rPr>
              <a:t>    *addr1 = *addr2;</a:t>
            </a:r>
          </a:p>
          <a:p>
            <a:pPr>
              <a:spcBef>
                <a:spcPct val="0"/>
              </a:spcBef>
              <a:buSzTx/>
              <a:buFontTx/>
              <a:buNone/>
            </a:pPr>
            <a:r>
              <a:rPr lang="en-US" sz="1800" dirty="0">
                <a:latin typeface="Courier New" panose="02070309020205020404" pitchFamily="49" charset="0"/>
                <a:cs typeface="Courier New" panose="02070309020205020404" pitchFamily="49" charset="0"/>
              </a:rPr>
              <a:t>    *addr2 = temp;</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main(void)</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 = 5, y = 10;</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("Before swap function: x = %d, y = %d\n",</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swap(&amp;</a:t>
            </a:r>
            <a:r>
              <a:rPr lang="en-US" sz="1800" dirty="0" err="1">
                <a:latin typeface="Courier New" panose="02070309020205020404" pitchFamily="49" charset="0"/>
                <a:cs typeface="Courier New" panose="02070309020205020404" pitchFamily="49" charset="0"/>
              </a:rPr>
              <a:t>x,&amp;y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("After swap function: x = %d, y = %d",</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return 0;</a:t>
            </a:r>
          </a:p>
          <a:p>
            <a:pPr>
              <a:spcBef>
                <a:spcPct val="0"/>
              </a:spcBef>
              <a:buSzTx/>
              <a:buFontTx/>
              <a:buNone/>
            </a:pPr>
            <a:r>
              <a:rPr lang="en-US" sz="1800" dirty="0">
                <a:latin typeface="Courier New" panose="02070309020205020404" pitchFamily="49" charset="0"/>
                <a:cs typeface="Courier New" panose="02070309020205020404" pitchFamily="49" charset="0"/>
              </a:rPr>
              <a:t>}</a:t>
            </a:r>
          </a:p>
        </p:txBody>
      </p:sp>
      <p:sp>
        <p:nvSpPr>
          <p:cNvPr id="54281" name="Text Box 4"/>
          <p:cNvSpPr txBox="1">
            <a:spLocks noChangeArrowheads="1"/>
          </p:cNvSpPr>
          <p:nvPr/>
        </p:nvSpPr>
        <p:spPr bwMode="auto">
          <a:xfrm>
            <a:off x="4951413" y="5911850"/>
            <a:ext cx="4040187" cy="8302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sz="1600" b="1">
                <a:solidFill>
                  <a:schemeClr val="tx1"/>
                </a:solidFill>
                <a:latin typeface="Arial" panose="020B0604020202020204" pitchFamily="34" charset="0"/>
              </a:rPr>
              <a:t>Output:</a:t>
            </a:r>
          </a:p>
          <a:p>
            <a:pPr eaLnBrk="1" hangingPunct="1">
              <a:lnSpc>
                <a:spcPct val="50000"/>
              </a:lnSpc>
              <a:spcBef>
                <a:spcPct val="50000"/>
              </a:spcBef>
              <a:spcAft>
                <a:spcPct val="0"/>
              </a:spcAft>
              <a:buClrTx/>
              <a:buSzTx/>
              <a:buFontTx/>
              <a:buNone/>
            </a:pPr>
            <a:r>
              <a:rPr lang="en-US" sz="1600">
                <a:solidFill>
                  <a:schemeClr val="tx1"/>
                </a:solidFill>
                <a:latin typeface="Arial" panose="020B0604020202020204" pitchFamily="34" charset="0"/>
              </a:rPr>
              <a:t>Before swap function: x = 5, y = 10</a:t>
            </a:r>
          </a:p>
          <a:p>
            <a:pPr eaLnBrk="1" hangingPunct="1">
              <a:lnSpc>
                <a:spcPct val="50000"/>
              </a:lnSpc>
              <a:spcBef>
                <a:spcPct val="50000"/>
              </a:spcBef>
              <a:spcAft>
                <a:spcPct val="0"/>
              </a:spcAft>
              <a:buClrTx/>
              <a:buSzTx/>
              <a:buFontTx/>
              <a:buNone/>
            </a:pPr>
            <a:r>
              <a:rPr lang="en-US" sz="1600">
                <a:solidFill>
                  <a:schemeClr val="tx1"/>
                </a:solidFill>
                <a:latin typeface="Arial" panose="020B0604020202020204" pitchFamily="34" charset="0"/>
              </a:rPr>
              <a:t>After swap function: x = 10, y = 5</a:t>
            </a:r>
          </a:p>
        </p:txBody>
      </p:sp>
      <p:sp>
        <p:nvSpPr>
          <p:cNvPr id="10" name="Right Arrow 9"/>
          <p:cNvSpPr/>
          <p:nvPr/>
        </p:nvSpPr>
        <p:spPr>
          <a:xfrm>
            <a:off x="152400" y="6126163"/>
            <a:ext cx="230024" cy="144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172200" y="3609831"/>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smtClean="0"/>
              <a:t>10</a:t>
            </a:r>
            <a:endParaRPr lang="en-US" b="1" dirty="0"/>
          </a:p>
        </p:txBody>
      </p:sp>
      <p:sp>
        <p:nvSpPr>
          <p:cNvPr id="12" name="Rectangle 11"/>
          <p:cNvSpPr/>
          <p:nvPr/>
        </p:nvSpPr>
        <p:spPr>
          <a:xfrm>
            <a:off x="7567613" y="3609831"/>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5</a:t>
            </a:r>
            <a:endParaRPr lang="en-US" b="1" dirty="0"/>
          </a:p>
        </p:txBody>
      </p:sp>
      <p:sp>
        <p:nvSpPr>
          <p:cNvPr id="13" name="TextBox 1"/>
          <p:cNvSpPr txBox="1">
            <a:spLocks noChangeArrowheads="1"/>
          </p:cNvSpPr>
          <p:nvPr/>
        </p:nvSpPr>
        <p:spPr bwMode="auto">
          <a:xfrm>
            <a:off x="5810250" y="3620944"/>
            <a:ext cx="22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x</a:t>
            </a:r>
          </a:p>
        </p:txBody>
      </p:sp>
      <p:sp>
        <p:nvSpPr>
          <p:cNvPr id="14" name="TextBox 6"/>
          <p:cNvSpPr txBox="1">
            <a:spLocks noChangeArrowheads="1"/>
          </p:cNvSpPr>
          <p:nvPr/>
        </p:nvSpPr>
        <p:spPr bwMode="auto">
          <a:xfrm>
            <a:off x="7239000" y="3620944"/>
            <a:ext cx="22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latin typeface="Courier New" panose="02070309020205020404" pitchFamily="49" charset="0"/>
                <a:cs typeface="Courier New" panose="02070309020205020404" pitchFamily="49" charset="0"/>
              </a:rPr>
              <a:t>y</a:t>
            </a:r>
          </a:p>
        </p:txBody>
      </p:sp>
    </p:spTree>
    <p:extLst>
      <p:ext uri="{BB962C8B-B14F-4D97-AF65-F5344CB8AC3E}">
        <p14:creationId xmlns:p14="http://schemas.microsoft.com/office/powerpoint/2010/main" val="6576129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en-US" sz="4000" dirty="0"/>
              <a:t>Parameter Passing by Pointer</a:t>
            </a:r>
            <a:endParaRPr lang="en-US" sz="4000" dirty="0" smtClean="0"/>
          </a:p>
        </p:txBody>
      </p:sp>
      <p:sp>
        <p:nvSpPr>
          <p:cNvPr id="19459" name="Rectangle 3"/>
          <p:cNvSpPr>
            <a:spLocks noGrp="1" noChangeArrowheads="1"/>
          </p:cNvSpPr>
          <p:nvPr>
            <p:ph idx="1"/>
          </p:nvPr>
        </p:nvSpPr>
        <p:spPr/>
        <p:txBody>
          <a:bodyPr>
            <a:normAutofit fontScale="92500" lnSpcReduction="10000"/>
          </a:bodyPr>
          <a:lstStyle/>
          <a:p>
            <a:pPr>
              <a:spcBef>
                <a:spcPct val="0"/>
              </a:spcBef>
              <a:buSzTx/>
              <a:buFontTx/>
              <a:buNone/>
            </a:pPr>
            <a:r>
              <a:rPr lang="en-US" sz="1800" dirty="0">
                <a:latin typeface="Courier New" panose="02070309020205020404" pitchFamily="49" charset="0"/>
                <a:cs typeface="Courier New" panose="02070309020205020404" pitchFamily="49" charset="0"/>
              </a:rPr>
              <a:t>#include &lt;</a:t>
            </a:r>
            <a:r>
              <a:rPr lang="en-US" sz="1800" dirty="0" err="1">
                <a:latin typeface="Courier New" panose="02070309020205020404" pitchFamily="49" charset="0"/>
                <a:cs typeface="Courier New" panose="02070309020205020404" pitchFamily="49" charset="0"/>
              </a:rPr>
              <a:t>stdio.h</a:t>
            </a:r>
            <a:r>
              <a:rPr lang="en-US" sz="1800" dirty="0">
                <a:latin typeface="Courier New" panose="02070309020205020404" pitchFamily="49" charset="0"/>
                <a:cs typeface="Courier New" panose="02070309020205020404" pitchFamily="49" charset="0"/>
              </a:rPr>
              <a:t>&gt;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a:latin typeface="Courier New" panose="02070309020205020404" pitchFamily="49" charset="0"/>
                <a:cs typeface="Courier New" panose="02070309020205020404" pitchFamily="49" charset="0"/>
              </a:rPr>
              <a:t>void swap(</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*addr1,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*addr2)</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temp;</a:t>
            </a:r>
          </a:p>
          <a:p>
            <a:pPr>
              <a:spcBef>
                <a:spcPct val="0"/>
              </a:spcBef>
              <a:buSzTx/>
              <a:buFontTx/>
              <a:buNone/>
            </a:pPr>
            <a:r>
              <a:rPr lang="en-US" sz="1800" dirty="0">
                <a:latin typeface="Courier New" panose="02070309020205020404" pitchFamily="49" charset="0"/>
                <a:cs typeface="Courier New" panose="02070309020205020404" pitchFamily="49" charset="0"/>
              </a:rPr>
              <a:t>    temp = *addr1;</a:t>
            </a:r>
          </a:p>
          <a:p>
            <a:pPr>
              <a:spcBef>
                <a:spcPct val="0"/>
              </a:spcBef>
              <a:buSzTx/>
              <a:buFontTx/>
              <a:buNone/>
            </a:pPr>
            <a:r>
              <a:rPr lang="en-US" sz="1800" dirty="0">
                <a:latin typeface="Courier New" panose="02070309020205020404" pitchFamily="49" charset="0"/>
                <a:cs typeface="Courier New" panose="02070309020205020404" pitchFamily="49" charset="0"/>
              </a:rPr>
              <a:t>    *addr1 = *addr2;</a:t>
            </a:r>
          </a:p>
          <a:p>
            <a:pPr>
              <a:spcBef>
                <a:spcPct val="0"/>
              </a:spcBef>
              <a:buSzTx/>
              <a:buFontTx/>
              <a:buNone/>
            </a:pPr>
            <a:r>
              <a:rPr lang="en-US" sz="1800" dirty="0">
                <a:latin typeface="Courier New" panose="02070309020205020404" pitchFamily="49" charset="0"/>
                <a:cs typeface="Courier New" panose="02070309020205020404" pitchFamily="49" charset="0"/>
              </a:rPr>
              <a:t>    *addr2 = temp;</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main(void)</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 = 5, y = 10;</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("Before swap function: x = %d, y = %d\n",</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swap(&amp;</a:t>
            </a:r>
            <a:r>
              <a:rPr lang="en-US" sz="1800" dirty="0" err="1">
                <a:latin typeface="Courier New" panose="02070309020205020404" pitchFamily="49" charset="0"/>
                <a:cs typeface="Courier New" panose="02070309020205020404" pitchFamily="49" charset="0"/>
              </a:rPr>
              <a:t>x,&amp;y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("After swap function: x = %d, y = %d",</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return 0;</a:t>
            </a:r>
          </a:p>
          <a:p>
            <a:pPr>
              <a:spcBef>
                <a:spcPct val="0"/>
              </a:spcBef>
              <a:buSzTx/>
              <a:buFontTx/>
              <a:buNone/>
            </a:pPr>
            <a:r>
              <a:rPr lang="en-US" sz="1800" dirty="0">
                <a:latin typeface="Courier New" panose="02070309020205020404" pitchFamily="49" charset="0"/>
                <a:cs typeface="Courier New" panose="02070309020205020404" pitchFamily="49" charset="0"/>
              </a:rPr>
              <a:t>}</a:t>
            </a:r>
          </a:p>
        </p:txBody>
      </p:sp>
      <p:sp>
        <p:nvSpPr>
          <p:cNvPr id="4" name="Text Box 4"/>
          <p:cNvSpPr txBox="1">
            <a:spLocks noChangeArrowheads="1"/>
          </p:cNvSpPr>
          <p:nvPr/>
        </p:nvSpPr>
        <p:spPr bwMode="auto">
          <a:xfrm>
            <a:off x="4726745" y="5715000"/>
            <a:ext cx="4039430" cy="94128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1800" b="1" dirty="0">
                <a:latin typeface="Arial" panose="020B0604020202020204" pitchFamily="34" charset="0"/>
              </a:rPr>
              <a:t>Output:</a:t>
            </a:r>
          </a:p>
          <a:p>
            <a:pPr eaLnBrk="1" hangingPunct="1">
              <a:lnSpc>
                <a:spcPct val="50000"/>
              </a:lnSpc>
              <a:spcBef>
                <a:spcPct val="50000"/>
              </a:spcBef>
            </a:pPr>
            <a:r>
              <a:rPr lang="en-US" sz="1800" dirty="0">
                <a:latin typeface="Arial" panose="020B0604020202020204" pitchFamily="34" charset="0"/>
              </a:rPr>
              <a:t>Before swap function: x = 5, y = 10</a:t>
            </a:r>
          </a:p>
          <a:p>
            <a:pPr eaLnBrk="1" hangingPunct="1">
              <a:lnSpc>
                <a:spcPct val="50000"/>
              </a:lnSpc>
              <a:spcBef>
                <a:spcPct val="50000"/>
              </a:spcBef>
            </a:pPr>
            <a:r>
              <a:rPr lang="en-US" sz="1800" dirty="0">
                <a:latin typeface="Arial" panose="020B0604020202020204" pitchFamily="34" charset="0"/>
              </a:rPr>
              <a:t>After swap function: x = </a:t>
            </a:r>
            <a:r>
              <a:rPr lang="en-US" sz="1800" dirty="0" smtClean="0">
                <a:latin typeface="Arial" panose="020B0604020202020204" pitchFamily="34" charset="0"/>
              </a:rPr>
              <a:t>10, </a:t>
            </a:r>
            <a:r>
              <a:rPr lang="en-US" sz="1800" dirty="0">
                <a:latin typeface="Arial" panose="020B0604020202020204" pitchFamily="34" charset="0"/>
              </a:rPr>
              <a:t>y </a:t>
            </a:r>
            <a:r>
              <a:rPr lang="en-US" sz="1800">
                <a:latin typeface="Arial" panose="020B0604020202020204" pitchFamily="34" charset="0"/>
              </a:rPr>
              <a:t>= </a:t>
            </a:r>
            <a:r>
              <a:rPr lang="en-US" sz="1800" smtClean="0">
                <a:latin typeface="Arial" panose="020B0604020202020204" pitchFamily="34" charset="0"/>
              </a:rPr>
              <a:t>5</a:t>
            </a:r>
            <a:endParaRPr lang="en-US" sz="1800" dirty="0">
              <a:latin typeface="Arial" panose="020B0604020202020204" pitchFamily="34" charset="0"/>
            </a:endParaRPr>
          </a:p>
        </p:txBody>
      </p:sp>
    </p:spTree>
    <p:extLst>
      <p:ext uri="{BB962C8B-B14F-4D97-AF65-F5344CB8AC3E}">
        <p14:creationId xmlns:p14="http://schemas.microsoft.com/office/powerpoint/2010/main" val="10594213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en-US" sz="4000" dirty="0"/>
              <a:t>Parameter Passing by Pointer</a:t>
            </a:r>
            <a:endParaRPr lang="en-US" sz="4000" dirty="0" smtClean="0"/>
          </a:p>
        </p:txBody>
      </p:sp>
      <p:sp>
        <p:nvSpPr>
          <p:cNvPr id="23555" name="Rectangle 3"/>
          <p:cNvSpPr>
            <a:spLocks noGrp="1" noChangeArrowheads="1"/>
          </p:cNvSpPr>
          <p:nvPr>
            <p:ph idx="1"/>
          </p:nvPr>
        </p:nvSpPr>
        <p:spPr/>
        <p:txBody>
          <a:bodyPr/>
          <a:lstStyle/>
          <a:p>
            <a:pPr eaLnBrk="1" hangingPunct="1"/>
            <a:r>
              <a:rPr lang="en-US" sz="2600" smtClean="0"/>
              <a:t>When a pointer is passed to a function, we are actually passing the </a:t>
            </a:r>
            <a:r>
              <a:rPr lang="en-US" sz="2600" smtClean="0">
                <a:solidFill>
                  <a:srgbClr val="FF3300"/>
                </a:solidFill>
              </a:rPr>
              <a:t>address</a:t>
            </a:r>
            <a:r>
              <a:rPr lang="en-US" sz="2600" smtClean="0"/>
              <a:t> of a variable to the function.</a:t>
            </a:r>
          </a:p>
          <a:p>
            <a:pPr eaLnBrk="1" hangingPunct="1"/>
            <a:r>
              <a:rPr lang="en-US" sz="2600" smtClean="0"/>
              <a:t>Since we have the address, we can </a:t>
            </a:r>
            <a:r>
              <a:rPr lang="en-US" sz="2600" smtClean="0">
                <a:solidFill>
                  <a:srgbClr val="FF3300"/>
                </a:solidFill>
              </a:rPr>
              <a:t>directly manipulate</a:t>
            </a:r>
            <a:r>
              <a:rPr lang="en-US" sz="2600" smtClean="0"/>
              <a:t> the data in the address. </a:t>
            </a:r>
          </a:p>
          <a:p>
            <a:pPr eaLnBrk="1" hangingPunct="1"/>
            <a:r>
              <a:rPr lang="en-US" sz="2600" smtClean="0"/>
              <a:t>In the case where a non-pointer variable is passed, the function will create another space in memory to hold the value locally while the program is inside the function. Therefore, any change to the variable inside the function will not change the actual value of the variable.</a:t>
            </a:r>
          </a:p>
        </p:txBody>
      </p:sp>
    </p:spTree>
    <p:extLst>
      <p:ext uri="{BB962C8B-B14F-4D97-AF65-F5344CB8AC3E}">
        <p14:creationId xmlns:p14="http://schemas.microsoft.com/office/powerpoint/2010/main" val="3855089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en-US" sz="4000" dirty="0"/>
              <a:t>Parameter Passing by </a:t>
            </a:r>
            <a:r>
              <a:rPr lang="en-US" sz="4000" dirty="0" smtClean="0"/>
              <a:t>Value</a:t>
            </a:r>
            <a:endParaRPr lang="en-US" sz="4000" dirty="0" smtClean="0"/>
          </a:p>
        </p:txBody>
      </p:sp>
      <p:sp>
        <p:nvSpPr>
          <p:cNvPr id="19459" name="Rectangle 3"/>
          <p:cNvSpPr>
            <a:spLocks noGrp="1" noChangeArrowheads="1"/>
          </p:cNvSpPr>
          <p:nvPr>
            <p:ph idx="1"/>
          </p:nvPr>
        </p:nvSpPr>
        <p:spPr/>
        <p:txBody>
          <a:bodyPr>
            <a:normAutofit fontScale="92500" lnSpcReduction="10000"/>
          </a:bodyPr>
          <a:lstStyle/>
          <a:p>
            <a:pPr>
              <a:spcBef>
                <a:spcPct val="0"/>
              </a:spcBef>
              <a:buSzTx/>
              <a:buFontTx/>
              <a:buNone/>
            </a:pPr>
            <a:r>
              <a:rPr lang="en-US" sz="1800" dirty="0">
                <a:latin typeface="Courier New" panose="02070309020205020404" pitchFamily="49" charset="0"/>
                <a:cs typeface="Courier New" panose="02070309020205020404" pitchFamily="49" charset="0"/>
              </a:rPr>
              <a:t>#include &lt;</a:t>
            </a:r>
            <a:r>
              <a:rPr lang="en-US" sz="1800" dirty="0" err="1">
                <a:latin typeface="Courier New" panose="02070309020205020404" pitchFamily="49" charset="0"/>
                <a:cs typeface="Courier New" panose="02070309020205020404" pitchFamily="49" charset="0"/>
              </a:rPr>
              <a:t>stdio.h</a:t>
            </a:r>
            <a:r>
              <a:rPr lang="en-US" sz="1800" dirty="0">
                <a:latin typeface="Courier New" panose="02070309020205020404" pitchFamily="49" charset="0"/>
                <a:cs typeface="Courier New" panose="02070309020205020404" pitchFamily="49" charset="0"/>
              </a:rPr>
              <a:t>&gt;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a:latin typeface="Courier New" panose="02070309020205020404" pitchFamily="49" charset="0"/>
                <a:cs typeface="Courier New" panose="02070309020205020404" pitchFamily="49" charset="0"/>
              </a:rPr>
              <a:t>void swap(</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b)</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temp;</a:t>
            </a:r>
          </a:p>
          <a:p>
            <a:pPr>
              <a:spcBef>
                <a:spcPct val="0"/>
              </a:spcBef>
              <a:buSzTx/>
              <a:buFontTx/>
              <a:buNone/>
            </a:pPr>
            <a:r>
              <a:rPr lang="en-US" sz="1800" dirty="0">
                <a:latin typeface="Courier New" panose="02070309020205020404" pitchFamily="49" charset="0"/>
                <a:cs typeface="Courier New" panose="02070309020205020404" pitchFamily="49" charset="0"/>
              </a:rPr>
              <a:t>    temp = a;</a:t>
            </a:r>
          </a:p>
          <a:p>
            <a:pPr>
              <a:spcBef>
                <a:spcPct val="0"/>
              </a:spcBef>
              <a:buSzTx/>
              <a:buFontTx/>
              <a:buNone/>
            </a:pPr>
            <a:r>
              <a:rPr lang="en-US" sz="1800" dirty="0">
                <a:latin typeface="Courier New" panose="02070309020205020404" pitchFamily="49" charset="0"/>
                <a:cs typeface="Courier New" panose="02070309020205020404" pitchFamily="49" charset="0"/>
              </a:rPr>
              <a:t>    a = b;</a:t>
            </a:r>
          </a:p>
          <a:p>
            <a:pPr>
              <a:spcBef>
                <a:spcPct val="0"/>
              </a:spcBef>
              <a:buSzTx/>
              <a:buFontTx/>
              <a:buNone/>
            </a:pPr>
            <a:r>
              <a:rPr lang="en-US" sz="1800" dirty="0">
                <a:latin typeface="Courier New" panose="02070309020205020404" pitchFamily="49" charset="0"/>
                <a:cs typeface="Courier New" panose="02070309020205020404" pitchFamily="49" charset="0"/>
              </a:rPr>
              <a:t>    b = temp;</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main(void)</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 = 5, y = 10;</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("Before swap function: x = %d, y = %d\n",</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swap(</a:t>
            </a:r>
            <a:r>
              <a:rPr lang="en-US" sz="1800" dirty="0" err="1">
                <a:latin typeface="Courier New" panose="02070309020205020404" pitchFamily="49" charset="0"/>
                <a:cs typeface="Courier New" panose="02070309020205020404" pitchFamily="49" charset="0"/>
              </a:rPr>
              <a:t>x,y</a:t>
            </a:r>
            <a:r>
              <a:rPr lang="en-US" sz="1800" dirty="0" smtClean="0">
                <a:latin typeface="Courier New" panose="02070309020205020404" pitchFamily="49" charset="0"/>
                <a:cs typeface="Courier New" panose="02070309020205020404" pitchFamily="49" charset="0"/>
              </a:rPr>
              <a:t>);//a = x; b = y;</a:t>
            </a: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("After swap function: x = %d, y = %d",</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return 0;</a:t>
            </a:r>
          </a:p>
          <a:p>
            <a:pPr>
              <a:spcBef>
                <a:spcPct val="0"/>
              </a:spcBef>
              <a:buSzTx/>
              <a:buFontTx/>
              <a:buNone/>
            </a:pPr>
            <a:r>
              <a:rPr lang="en-US" sz="1800" dirty="0">
                <a:latin typeface="Courier New" panose="02070309020205020404" pitchFamily="49" charset="0"/>
                <a:cs typeface="Courier New" panose="02070309020205020404" pitchFamily="49" charset="0"/>
              </a:rPr>
              <a:t>}</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25320" y="1250280"/>
              <a:ext cx="7215480" cy="3893400"/>
            </p14:xfrm>
          </p:contentPart>
        </mc:Choice>
        <mc:Fallback>
          <p:pic>
            <p:nvPicPr>
              <p:cNvPr id="2" name="Ink 1"/>
              <p:cNvPicPr/>
              <p:nvPr/>
            </p:nvPicPr>
            <p:blipFill>
              <a:blip r:embed="rId3"/>
              <a:stretch>
                <a:fillRect/>
              </a:stretch>
            </p:blipFill>
            <p:spPr>
              <a:xfrm>
                <a:off x="615960" y="1240920"/>
                <a:ext cx="7234200" cy="3912120"/>
              </a:xfrm>
              <a:prstGeom prst="rect">
                <a:avLst/>
              </a:prstGeom>
            </p:spPr>
          </p:pic>
        </mc:Fallback>
      </mc:AlternateContent>
    </p:spTree>
    <p:extLst>
      <p:ext uri="{BB962C8B-B14F-4D97-AF65-F5344CB8AC3E}">
        <p14:creationId xmlns:p14="http://schemas.microsoft.com/office/powerpoint/2010/main" val="409894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en-US" sz="4000" dirty="0"/>
              <a:t>Parameter Passing by </a:t>
            </a:r>
            <a:r>
              <a:rPr lang="en-US" sz="4000" dirty="0" smtClean="0"/>
              <a:t>Value</a:t>
            </a:r>
            <a:endParaRPr lang="en-US" sz="4000" dirty="0" smtClean="0"/>
          </a:p>
        </p:txBody>
      </p:sp>
      <p:sp>
        <p:nvSpPr>
          <p:cNvPr id="19459" name="Rectangle 3"/>
          <p:cNvSpPr>
            <a:spLocks noGrp="1" noChangeArrowheads="1"/>
          </p:cNvSpPr>
          <p:nvPr>
            <p:ph idx="1"/>
          </p:nvPr>
        </p:nvSpPr>
        <p:spPr/>
        <p:txBody>
          <a:bodyPr>
            <a:normAutofit fontScale="92500" lnSpcReduction="10000"/>
          </a:bodyPr>
          <a:lstStyle/>
          <a:p>
            <a:pPr>
              <a:spcBef>
                <a:spcPct val="0"/>
              </a:spcBef>
              <a:buSzTx/>
              <a:buFontTx/>
              <a:buNone/>
            </a:pPr>
            <a:r>
              <a:rPr lang="en-US" sz="1800" dirty="0">
                <a:latin typeface="Courier New" panose="02070309020205020404" pitchFamily="49" charset="0"/>
                <a:cs typeface="Courier New" panose="02070309020205020404" pitchFamily="49" charset="0"/>
              </a:rPr>
              <a:t>#include &lt;</a:t>
            </a:r>
            <a:r>
              <a:rPr lang="en-US" sz="1800" dirty="0" err="1">
                <a:latin typeface="Courier New" panose="02070309020205020404" pitchFamily="49" charset="0"/>
                <a:cs typeface="Courier New" panose="02070309020205020404" pitchFamily="49" charset="0"/>
              </a:rPr>
              <a:t>stdio.h</a:t>
            </a:r>
            <a:r>
              <a:rPr lang="en-US" sz="1800" dirty="0">
                <a:latin typeface="Courier New" panose="02070309020205020404" pitchFamily="49" charset="0"/>
                <a:cs typeface="Courier New" panose="02070309020205020404" pitchFamily="49" charset="0"/>
              </a:rPr>
              <a:t>&gt;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a:latin typeface="Courier New" panose="02070309020205020404" pitchFamily="49" charset="0"/>
                <a:cs typeface="Courier New" panose="02070309020205020404" pitchFamily="49" charset="0"/>
              </a:rPr>
              <a:t>void swap(</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b)</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temp;</a:t>
            </a:r>
          </a:p>
          <a:p>
            <a:pPr>
              <a:spcBef>
                <a:spcPct val="0"/>
              </a:spcBef>
              <a:buSzTx/>
              <a:buFontTx/>
              <a:buNone/>
            </a:pPr>
            <a:r>
              <a:rPr lang="en-US" sz="1800" dirty="0">
                <a:latin typeface="Courier New" panose="02070309020205020404" pitchFamily="49" charset="0"/>
                <a:cs typeface="Courier New" panose="02070309020205020404" pitchFamily="49" charset="0"/>
              </a:rPr>
              <a:t>    temp = a;</a:t>
            </a:r>
          </a:p>
          <a:p>
            <a:pPr>
              <a:spcBef>
                <a:spcPct val="0"/>
              </a:spcBef>
              <a:buSzTx/>
              <a:buFontTx/>
              <a:buNone/>
            </a:pPr>
            <a:r>
              <a:rPr lang="en-US" sz="1800" dirty="0">
                <a:latin typeface="Courier New" panose="02070309020205020404" pitchFamily="49" charset="0"/>
                <a:cs typeface="Courier New" panose="02070309020205020404" pitchFamily="49" charset="0"/>
              </a:rPr>
              <a:t>    a = b;</a:t>
            </a:r>
          </a:p>
          <a:p>
            <a:pPr>
              <a:spcBef>
                <a:spcPct val="0"/>
              </a:spcBef>
              <a:buSzTx/>
              <a:buFontTx/>
              <a:buNone/>
            </a:pPr>
            <a:r>
              <a:rPr lang="en-US" sz="1800" dirty="0">
                <a:latin typeface="Courier New" panose="02070309020205020404" pitchFamily="49" charset="0"/>
                <a:cs typeface="Courier New" panose="02070309020205020404" pitchFamily="49" charset="0"/>
              </a:rPr>
              <a:t>    b = temp;</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main(void)</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 = 5, y = 10;</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("Before swap function: x = %d, y = %d\n",</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swap(</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("After swap function: x = %d, y = %d",</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return 0;</a:t>
            </a:r>
          </a:p>
          <a:p>
            <a:pPr>
              <a:spcBef>
                <a:spcPct val="0"/>
              </a:spcBef>
              <a:buSzTx/>
              <a:buFontTx/>
              <a:buNone/>
            </a:pPr>
            <a:r>
              <a:rPr lang="en-US" sz="1800" dirty="0">
                <a:latin typeface="Courier New" panose="02070309020205020404" pitchFamily="49" charset="0"/>
                <a:cs typeface="Courier New" panose="02070309020205020404" pitchFamily="49" charset="0"/>
              </a:rPr>
              <a:t>}</a:t>
            </a:r>
          </a:p>
        </p:txBody>
      </p:sp>
      <p:sp>
        <p:nvSpPr>
          <p:cNvPr id="4" name="Text Box 4"/>
          <p:cNvSpPr txBox="1">
            <a:spLocks noChangeArrowheads="1"/>
          </p:cNvSpPr>
          <p:nvPr/>
        </p:nvSpPr>
        <p:spPr bwMode="auto">
          <a:xfrm>
            <a:off x="4726745" y="5715000"/>
            <a:ext cx="4039430" cy="94128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1800" b="1" dirty="0">
                <a:latin typeface="Arial" panose="020B0604020202020204" pitchFamily="34" charset="0"/>
              </a:rPr>
              <a:t>Output:</a:t>
            </a:r>
          </a:p>
          <a:p>
            <a:pPr eaLnBrk="1" hangingPunct="1">
              <a:lnSpc>
                <a:spcPct val="50000"/>
              </a:lnSpc>
              <a:spcBef>
                <a:spcPct val="50000"/>
              </a:spcBef>
            </a:pPr>
            <a:r>
              <a:rPr lang="en-US" sz="1800" dirty="0">
                <a:latin typeface="Arial" panose="020B0604020202020204" pitchFamily="34" charset="0"/>
              </a:rPr>
              <a:t>Before swap function: x = 5, y = 10</a:t>
            </a:r>
          </a:p>
          <a:p>
            <a:pPr eaLnBrk="1" hangingPunct="1">
              <a:lnSpc>
                <a:spcPct val="50000"/>
              </a:lnSpc>
              <a:spcBef>
                <a:spcPct val="50000"/>
              </a:spcBef>
            </a:pPr>
            <a:r>
              <a:rPr lang="en-US" sz="1800" dirty="0">
                <a:latin typeface="Arial" panose="020B0604020202020204" pitchFamily="34" charset="0"/>
              </a:rPr>
              <a:t>After swap function: x = 5, y = 10</a:t>
            </a:r>
          </a:p>
        </p:txBody>
      </p:sp>
    </p:spTree>
    <p:extLst>
      <p:ext uri="{BB962C8B-B14F-4D97-AF65-F5344CB8AC3E}">
        <p14:creationId xmlns:p14="http://schemas.microsoft.com/office/powerpoint/2010/main" val="768752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en-US" sz="4000" dirty="0"/>
              <a:t>Parameter Passing by </a:t>
            </a:r>
            <a:r>
              <a:rPr lang="en-US" sz="4000" dirty="0" smtClean="0"/>
              <a:t>Value</a:t>
            </a:r>
            <a:endParaRPr lang="en-US" sz="4000" dirty="0" smtClean="0"/>
          </a:p>
        </p:txBody>
      </p:sp>
      <p:sp>
        <p:nvSpPr>
          <p:cNvPr id="19459" name="Rectangle 3"/>
          <p:cNvSpPr>
            <a:spLocks noGrp="1" noChangeArrowheads="1"/>
          </p:cNvSpPr>
          <p:nvPr>
            <p:ph idx="1"/>
          </p:nvPr>
        </p:nvSpPr>
        <p:spPr/>
        <p:txBody>
          <a:bodyPr>
            <a:normAutofit fontScale="92500" lnSpcReduction="10000"/>
          </a:bodyPr>
          <a:lstStyle/>
          <a:p>
            <a:pPr>
              <a:spcBef>
                <a:spcPct val="0"/>
              </a:spcBef>
              <a:buSzTx/>
              <a:buFontTx/>
              <a:buNone/>
            </a:pPr>
            <a:r>
              <a:rPr lang="en-US" sz="1800" dirty="0">
                <a:latin typeface="Courier New" panose="02070309020205020404" pitchFamily="49" charset="0"/>
                <a:cs typeface="Courier New" panose="02070309020205020404" pitchFamily="49" charset="0"/>
              </a:rPr>
              <a:t>#include &lt;</a:t>
            </a:r>
            <a:r>
              <a:rPr lang="en-US" sz="1800" dirty="0" err="1">
                <a:latin typeface="Courier New" panose="02070309020205020404" pitchFamily="49" charset="0"/>
                <a:cs typeface="Courier New" panose="02070309020205020404" pitchFamily="49" charset="0"/>
              </a:rPr>
              <a:t>stdio.h</a:t>
            </a:r>
            <a:r>
              <a:rPr lang="en-US" sz="1800" dirty="0">
                <a:latin typeface="Courier New" panose="02070309020205020404" pitchFamily="49" charset="0"/>
                <a:cs typeface="Courier New" panose="02070309020205020404" pitchFamily="49" charset="0"/>
              </a:rPr>
              <a:t>&gt;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a:latin typeface="Courier New" panose="02070309020205020404" pitchFamily="49" charset="0"/>
                <a:cs typeface="Courier New" panose="02070309020205020404" pitchFamily="49" charset="0"/>
              </a:rPr>
              <a:t>void swap(</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b)</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temp;</a:t>
            </a:r>
          </a:p>
          <a:p>
            <a:pPr>
              <a:spcBef>
                <a:spcPct val="0"/>
              </a:spcBef>
              <a:buSzTx/>
              <a:buFontTx/>
              <a:buNone/>
            </a:pPr>
            <a:r>
              <a:rPr lang="en-US" sz="1800" dirty="0">
                <a:latin typeface="Courier New" panose="02070309020205020404" pitchFamily="49" charset="0"/>
                <a:cs typeface="Courier New" panose="02070309020205020404" pitchFamily="49" charset="0"/>
              </a:rPr>
              <a:t>    temp = a;</a:t>
            </a:r>
          </a:p>
          <a:p>
            <a:pPr>
              <a:spcBef>
                <a:spcPct val="0"/>
              </a:spcBef>
              <a:buSzTx/>
              <a:buFontTx/>
              <a:buNone/>
            </a:pPr>
            <a:r>
              <a:rPr lang="en-US" sz="1800" dirty="0">
                <a:latin typeface="Courier New" panose="02070309020205020404" pitchFamily="49" charset="0"/>
                <a:cs typeface="Courier New" panose="02070309020205020404" pitchFamily="49" charset="0"/>
              </a:rPr>
              <a:t>    a = b;</a:t>
            </a:r>
          </a:p>
          <a:p>
            <a:pPr>
              <a:spcBef>
                <a:spcPct val="0"/>
              </a:spcBef>
              <a:buSzTx/>
              <a:buFontTx/>
              <a:buNone/>
            </a:pPr>
            <a:r>
              <a:rPr lang="en-US" sz="1800" dirty="0">
                <a:latin typeface="Courier New" panose="02070309020205020404" pitchFamily="49" charset="0"/>
                <a:cs typeface="Courier New" panose="02070309020205020404" pitchFamily="49" charset="0"/>
              </a:rPr>
              <a:t>    b = temp;</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main(void)</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 = 5, y = 10;</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("Before swap function: x = %d, y = %d\n",</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swap(</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("After swap function: x = %d, y = %d",</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return 0;</a:t>
            </a:r>
          </a:p>
          <a:p>
            <a:pPr>
              <a:spcBef>
                <a:spcPct val="0"/>
              </a:spcBef>
              <a:buSzTx/>
              <a:buFontTx/>
              <a:buNone/>
            </a:pPr>
            <a:r>
              <a:rPr lang="en-US" sz="1800" dirty="0">
                <a:latin typeface="Courier New" panose="02070309020205020404" pitchFamily="49" charset="0"/>
                <a:cs typeface="Courier New" panose="02070309020205020404" pitchFamily="49" charset="0"/>
              </a:rPr>
              <a:t>}</a:t>
            </a:r>
          </a:p>
        </p:txBody>
      </p:sp>
      <p:sp>
        <p:nvSpPr>
          <p:cNvPr id="4" name="Text Box 4"/>
          <p:cNvSpPr txBox="1">
            <a:spLocks noChangeArrowheads="1"/>
          </p:cNvSpPr>
          <p:nvPr/>
        </p:nvSpPr>
        <p:spPr bwMode="auto">
          <a:xfrm>
            <a:off x="4726745" y="5715000"/>
            <a:ext cx="4039430" cy="94128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1800" b="1" dirty="0">
                <a:latin typeface="Arial" panose="020B0604020202020204" pitchFamily="34" charset="0"/>
              </a:rPr>
              <a:t>Output:</a:t>
            </a:r>
          </a:p>
          <a:p>
            <a:pPr eaLnBrk="1" hangingPunct="1">
              <a:lnSpc>
                <a:spcPct val="50000"/>
              </a:lnSpc>
              <a:spcBef>
                <a:spcPct val="50000"/>
              </a:spcBef>
            </a:pPr>
            <a:r>
              <a:rPr lang="en-US" sz="1800" dirty="0">
                <a:latin typeface="Arial" panose="020B0604020202020204" pitchFamily="34" charset="0"/>
              </a:rPr>
              <a:t>Before swap function: x = 5, y = 10</a:t>
            </a:r>
          </a:p>
          <a:p>
            <a:pPr eaLnBrk="1" hangingPunct="1">
              <a:lnSpc>
                <a:spcPct val="50000"/>
              </a:lnSpc>
              <a:spcBef>
                <a:spcPct val="50000"/>
              </a:spcBef>
            </a:pPr>
            <a:r>
              <a:rPr lang="en-US" sz="1800" dirty="0">
                <a:latin typeface="Arial" panose="020B0604020202020204" pitchFamily="34" charset="0"/>
              </a:rPr>
              <a:t>After swap function: x = 5, y = 10</a:t>
            </a:r>
          </a:p>
        </p:txBody>
      </p:sp>
      <p:sp>
        <p:nvSpPr>
          <p:cNvPr id="2" name="TextBox 1"/>
          <p:cNvSpPr txBox="1"/>
          <p:nvPr/>
        </p:nvSpPr>
        <p:spPr>
          <a:xfrm>
            <a:off x="4923692" y="3338573"/>
            <a:ext cx="3181301" cy="1004827"/>
          </a:xfrm>
          <a:prstGeom prst="rect">
            <a:avLst/>
          </a:prstGeom>
          <a:noFill/>
        </p:spPr>
        <p:txBody>
          <a:bodyPr wrap="square" rtlCol="0">
            <a:spAutoFit/>
          </a:bodyPr>
          <a:lstStyle/>
          <a:p>
            <a:pPr eaLnBrk="1" hangingPunct="1">
              <a:spcBef>
                <a:spcPts val="0"/>
              </a:spcBef>
            </a:pPr>
            <a:r>
              <a:rPr lang="en-US" sz="1600" dirty="0">
                <a:latin typeface="Arial" panose="020B0604020202020204" pitchFamily="34" charset="0"/>
              </a:rPr>
              <a:t>Local variables (gets destroyed </a:t>
            </a:r>
            <a:r>
              <a:rPr lang="en-US" sz="1600" dirty="0" smtClean="0">
                <a:latin typeface="Arial" panose="020B0604020202020204" pitchFamily="34" charset="0"/>
              </a:rPr>
              <a:t>after function </a:t>
            </a:r>
            <a:r>
              <a:rPr lang="en-US" sz="1600" dirty="0">
                <a:latin typeface="Arial" panose="020B0604020202020204" pitchFamily="34" charset="0"/>
              </a:rPr>
              <a:t>ends, no effect on x and y inside main)</a:t>
            </a:r>
          </a:p>
          <a:p>
            <a:pPr eaLnBrk="1" hangingPunct="1">
              <a:lnSpc>
                <a:spcPct val="50000"/>
              </a:lnSpc>
              <a:spcBef>
                <a:spcPts val="0"/>
              </a:spcBef>
            </a:pPr>
            <a:endParaRPr lang="en-US" sz="2000" dirty="0">
              <a:latin typeface="Arial" panose="020B0604020202020204" pitchFamily="34" charset="0"/>
            </a:endParaRPr>
          </a:p>
        </p:txBody>
      </p:sp>
      <p:cxnSp>
        <p:nvCxnSpPr>
          <p:cNvPr id="6" name="Straight Arrow Connector 5"/>
          <p:cNvCxnSpPr/>
          <p:nvPr/>
        </p:nvCxnSpPr>
        <p:spPr>
          <a:xfrm flipH="1" flipV="1">
            <a:off x="2278966" y="2385567"/>
            <a:ext cx="2616591" cy="953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3200400" y="2385567"/>
            <a:ext cx="1723292" cy="953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2732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en-US" sz="4000" dirty="0"/>
              <a:t>Parameter Passing by </a:t>
            </a:r>
            <a:r>
              <a:rPr lang="en-US" sz="4000" dirty="0" smtClean="0"/>
              <a:t>Pointer </a:t>
            </a:r>
            <a:br>
              <a:rPr lang="en-US" sz="4000" dirty="0" smtClean="0"/>
            </a:br>
            <a:r>
              <a:rPr lang="en-US" sz="4000" dirty="0" smtClean="0"/>
              <a:t>(a.k.a. Call by reference)</a:t>
            </a:r>
            <a:endParaRPr lang="en-US" sz="4000" dirty="0" smtClean="0"/>
          </a:p>
        </p:txBody>
      </p:sp>
      <p:sp>
        <p:nvSpPr>
          <p:cNvPr id="24579" name="Rectangle 3"/>
          <p:cNvSpPr>
            <a:spLocks noGrp="1" noChangeArrowheads="1"/>
          </p:cNvSpPr>
          <p:nvPr>
            <p:ph idx="1"/>
          </p:nvPr>
        </p:nvSpPr>
        <p:spPr/>
        <p:txBody>
          <a:bodyPr/>
          <a:lstStyle/>
          <a:p>
            <a:pPr eaLnBrk="1" hangingPunct="1"/>
            <a:r>
              <a:rPr lang="en-US" sz="2200" dirty="0" smtClean="0"/>
              <a:t>Declare the parameters of </a:t>
            </a:r>
            <a:r>
              <a:rPr lang="en-US" sz="2200" dirty="0" smtClean="0">
                <a:latin typeface="Courier New" panose="02070309020205020404" pitchFamily="49" charset="0"/>
                <a:cs typeface="Courier New" panose="02070309020205020404" pitchFamily="49" charset="0"/>
              </a:rPr>
              <a:t>swap</a:t>
            </a:r>
            <a:r>
              <a:rPr lang="en-US" sz="2200" dirty="0" smtClean="0"/>
              <a:t> as pointer variables so that they can contain addresses.</a:t>
            </a:r>
          </a:p>
          <a:p>
            <a:pPr lvl="2" eaLnBrk="1" hangingPunct="1">
              <a:buFont typeface="Wingdings" panose="05000000000000000000" pitchFamily="2" charset="2"/>
              <a:buNone/>
            </a:pPr>
            <a:r>
              <a:rPr lang="en-US" sz="1800" dirty="0" smtClean="0"/>
              <a:t> </a:t>
            </a:r>
            <a:r>
              <a:rPr lang="en-US" sz="2000" b="1" dirty="0" smtClean="0">
                <a:latin typeface="Courier New" panose="02070309020205020404" pitchFamily="49" charset="0"/>
                <a:cs typeface="Courier New" panose="02070309020205020404" pitchFamily="49" charset="0"/>
              </a:rPr>
              <a:t>void swap(</a:t>
            </a:r>
            <a:r>
              <a:rPr lang="en-US" sz="2000" b="1" dirty="0" err="1" smtClean="0">
                <a:latin typeface="Courier New" panose="02070309020205020404" pitchFamily="49" charset="0"/>
                <a:cs typeface="Courier New" panose="02070309020205020404" pitchFamily="49" charset="0"/>
              </a:rPr>
              <a:t>int</a:t>
            </a:r>
            <a:r>
              <a:rPr lang="en-US" sz="2000" b="1" dirty="0" smtClean="0">
                <a:latin typeface="Courier New" panose="02070309020205020404" pitchFamily="49" charset="0"/>
                <a:cs typeface="Courier New" panose="02070309020205020404" pitchFamily="49" charset="0"/>
              </a:rPr>
              <a:t> *addr1, </a:t>
            </a:r>
            <a:r>
              <a:rPr lang="en-US" sz="2000" b="1" dirty="0" err="1" smtClean="0">
                <a:latin typeface="Courier New" panose="02070309020205020404" pitchFamily="49" charset="0"/>
                <a:cs typeface="Courier New" panose="02070309020205020404" pitchFamily="49" charset="0"/>
              </a:rPr>
              <a:t>int</a:t>
            </a:r>
            <a:r>
              <a:rPr lang="en-US" sz="2000" b="1"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*addr2</a:t>
            </a:r>
            <a:r>
              <a:rPr lang="en-US" sz="2000" b="1" dirty="0" smtClean="0">
                <a:latin typeface="Courier New" panose="02070309020205020404" pitchFamily="49" charset="0"/>
                <a:cs typeface="Courier New" panose="02070309020205020404" pitchFamily="49" charset="0"/>
              </a:rPr>
              <a:t>)</a:t>
            </a:r>
          </a:p>
          <a:p>
            <a:pPr eaLnBrk="1" hangingPunct="1"/>
            <a:r>
              <a:rPr lang="en-US" sz="2200" dirty="0" smtClean="0"/>
              <a:t>We will place the addresses of </a:t>
            </a:r>
            <a:r>
              <a:rPr lang="en-US" sz="2200" dirty="0" smtClean="0">
                <a:latin typeface="Courier New" panose="02070309020205020404" pitchFamily="49" charset="0"/>
                <a:cs typeface="Courier New" panose="02070309020205020404" pitchFamily="49" charset="0"/>
              </a:rPr>
              <a:t>x</a:t>
            </a:r>
            <a:r>
              <a:rPr lang="en-US" sz="2200" dirty="0" smtClean="0"/>
              <a:t> and </a:t>
            </a:r>
            <a:r>
              <a:rPr lang="en-US" sz="2200" dirty="0" smtClean="0">
                <a:latin typeface="Courier New" panose="02070309020205020404" pitchFamily="49" charset="0"/>
                <a:cs typeface="Courier New" panose="02070309020205020404" pitchFamily="49" charset="0"/>
              </a:rPr>
              <a:t>y</a:t>
            </a:r>
            <a:r>
              <a:rPr lang="en-US" sz="2200" dirty="0" smtClean="0"/>
              <a:t> into </a:t>
            </a:r>
            <a:r>
              <a:rPr lang="en-US" sz="2200" dirty="0" smtClean="0">
                <a:latin typeface="Courier New" panose="02070309020205020404" pitchFamily="49" charset="0"/>
                <a:cs typeface="Courier New" panose="02070309020205020404" pitchFamily="49" charset="0"/>
              </a:rPr>
              <a:t>addr1</a:t>
            </a:r>
            <a:r>
              <a:rPr lang="en-US" sz="2200" dirty="0" smtClean="0"/>
              <a:t> and </a:t>
            </a:r>
            <a:r>
              <a:rPr lang="en-US" sz="2200" dirty="0" smtClean="0">
                <a:latin typeface="Courier New" panose="02070309020205020404" pitchFamily="49" charset="0"/>
                <a:cs typeface="Courier New" panose="02070309020205020404" pitchFamily="49" charset="0"/>
              </a:rPr>
              <a:t>addr2</a:t>
            </a:r>
            <a:r>
              <a:rPr lang="en-US" sz="2200" dirty="0" smtClean="0"/>
              <a:t>, respectively.</a:t>
            </a:r>
          </a:p>
          <a:p>
            <a:pPr lvl="2" eaLnBrk="1" hangingPunct="1">
              <a:buFont typeface="Wingdings" panose="05000000000000000000" pitchFamily="2" charset="2"/>
              <a:buNone/>
            </a:pPr>
            <a:r>
              <a:rPr lang="en-US" sz="1800" b="1" dirty="0" smtClean="0"/>
              <a:t>  </a:t>
            </a:r>
            <a:r>
              <a:rPr lang="en-US" sz="2000" b="1" dirty="0" smtClean="0">
                <a:latin typeface="Courier New" panose="02070309020205020404" pitchFamily="49" charset="0"/>
                <a:cs typeface="Courier New" panose="02070309020205020404" pitchFamily="49" charset="0"/>
              </a:rPr>
              <a:t>swap(&amp;x, &amp;y);</a:t>
            </a:r>
          </a:p>
          <a:p>
            <a:pPr eaLnBrk="1" hangingPunct="1">
              <a:buFont typeface="Wingdings" panose="05000000000000000000" pitchFamily="2" charset="2"/>
              <a:buNone/>
            </a:pPr>
            <a:endParaRPr lang="en-US" sz="2400" b="1" dirty="0" smtClean="0"/>
          </a:p>
        </p:txBody>
      </p:sp>
    </p:spTree>
    <p:extLst>
      <p:ext uri="{BB962C8B-B14F-4D97-AF65-F5344CB8AC3E}">
        <p14:creationId xmlns:p14="http://schemas.microsoft.com/office/powerpoint/2010/main" val="12510549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76200"/>
            <a:ext cx="8229600" cy="1143000"/>
          </a:xfrm>
        </p:spPr>
        <p:txBody>
          <a:bodyPr>
            <a:normAutofit/>
          </a:bodyPr>
          <a:lstStyle/>
          <a:p>
            <a:r>
              <a:rPr lang="en-US" sz="4000" dirty="0"/>
              <a:t>Parameter Passing by Pointer</a:t>
            </a:r>
            <a:endParaRPr lang="en-US" sz="4000" dirty="0" smtClean="0"/>
          </a:p>
        </p:txBody>
      </p:sp>
      <p:sp>
        <p:nvSpPr>
          <p:cNvPr id="19459" name="Rectangle 3"/>
          <p:cNvSpPr>
            <a:spLocks noGrp="1" noChangeArrowheads="1"/>
          </p:cNvSpPr>
          <p:nvPr>
            <p:ph idx="1"/>
          </p:nvPr>
        </p:nvSpPr>
        <p:spPr>
          <a:xfrm>
            <a:off x="457200" y="838200"/>
            <a:ext cx="8229600" cy="4525963"/>
          </a:xfrm>
        </p:spPr>
        <p:txBody>
          <a:bodyPr>
            <a:noAutofit/>
          </a:bodyPr>
          <a:lstStyle/>
          <a:p>
            <a:pPr>
              <a:spcBef>
                <a:spcPct val="0"/>
              </a:spcBef>
              <a:buSzTx/>
              <a:buFontTx/>
              <a:buNone/>
            </a:pPr>
            <a:r>
              <a:rPr lang="en-US" sz="2000" dirty="0">
                <a:latin typeface="Courier New" panose="02070309020205020404" pitchFamily="49" charset="0"/>
                <a:cs typeface="Courier New" panose="02070309020205020404" pitchFamily="49" charset="0"/>
              </a:rPr>
              <a:t>#include &lt;</a:t>
            </a:r>
            <a:r>
              <a:rPr lang="en-US" sz="2000" dirty="0" err="1">
                <a:latin typeface="Courier New" panose="02070309020205020404" pitchFamily="49" charset="0"/>
                <a:cs typeface="Courier New" panose="02070309020205020404" pitchFamily="49" charset="0"/>
              </a:rPr>
              <a:t>stdio.h</a:t>
            </a:r>
            <a:r>
              <a:rPr lang="en-US" sz="2000" dirty="0">
                <a:latin typeface="Courier New" panose="02070309020205020404" pitchFamily="49" charset="0"/>
                <a:cs typeface="Courier New" panose="02070309020205020404" pitchFamily="49" charset="0"/>
              </a:rPr>
              <a:t>&gt;</a:t>
            </a:r>
          </a:p>
          <a:p>
            <a:pPr>
              <a:spcBef>
                <a:spcPct val="0"/>
              </a:spcBef>
              <a:buSzTx/>
              <a:buFontTx/>
              <a:buNone/>
            </a:pPr>
            <a:endParaRPr lang="en-US" sz="2000" dirty="0">
              <a:latin typeface="Courier New" panose="02070309020205020404" pitchFamily="49" charset="0"/>
              <a:cs typeface="Courier New" panose="02070309020205020404" pitchFamily="49" charset="0"/>
            </a:endParaRPr>
          </a:p>
          <a:p>
            <a:pPr>
              <a:spcBef>
                <a:spcPct val="0"/>
              </a:spcBef>
              <a:buSzTx/>
              <a:buFontTx/>
              <a:buNone/>
            </a:pPr>
            <a:r>
              <a:rPr lang="en-US" sz="2000" dirty="0">
                <a:latin typeface="Courier New" panose="02070309020205020404" pitchFamily="49" charset="0"/>
                <a:cs typeface="Courier New" panose="02070309020205020404" pitchFamily="49" charset="0"/>
              </a:rPr>
              <a:t>void swap(</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*addr1,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*addr2)</a:t>
            </a:r>
          </a:p>
          <a:p>
            <a:pPr>
              <a:spcBef>
                <a:spcPct val="0"/>
              </a:spcBef>
              <a:buSzTx/>
              <a:buFontTx/>
              <a:buNone/>
            </a:pPr>
            <a:r>
              <a:rPr lang="en-US" sz="2000" dirty="0">
                <a:latin typeface="Courier New" panose="02070309020205020404" pitchFamily="49" charset="0"/>
                <a:cs typeface="Courier New" panose="02070309020205020404" pitchFamily="49" charset="0"/>
              </a:rPr>
              <a:t>{</a:t>
            </a:r>
          </a:p>
          <a:p>
            <a:pPr>
              <a:spcBef>
                <a:spcPct val="0"/>
              </a:spcBef>
              <a:buSzTx/>
              <a:buFontTx/>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temp;</a:t>
            </a:r>
          </a:p>
          <a:p>
            <a:pPr>
              <a:spcBef>
                <a:spcPct val="0"/>
              </a:spcBef>
              <a:buSzTx/>
              <a:buFontTx/>
              <a:buNone/>
            </a:pPr>
            <a:r>
              <a:rPr lang="en-US" sz="2000" dirty="0">
                <a:latin typeface="Courier New" panose="02070309020205020404" pitchFamily="49" charset="0"/>
                <a:cs typeface="Courier New" panose="02070309020205020404" pitchFamily="49" charset="0"/>
              </a:rPr>
              <a:t>    temp = </a:t>
            </a:r>
            <a:r>
              <a:rPr lang="en-US" sz="2000" dirty="0" smtClean="0">
                <a:latin typeface="Courier New" panose="02070309020205020404" pitchFamily="49" charset="0"/>
                <a:cs typeface="Courier New" panose="02070309020205020404" pitchFamily="49" charset="0"/>
              </a:rPr>
              <a:t>*addr1;//temp = x;</a:t>
            </a:r>
            <a:endParaRPr lang="en-US" sz="2000" dirty="0">
              <a:latin typeface="Courier New" panose="02070309020205020404" pitchFamily="49" charset="0"/>
              <a:cs typeface="Courier New" panose="02070309020205020404" pitchFamily="49" charset="0"/>
            </a:endParaRPr>
          </a:p>
          <a:p>
            <a:pPr>
              <a:spcBef>
                <a:spcPct val="0"/>
              </a:spcBef>
              <a:buSzTx/>
              <a:buFontTx/>
              <a:buNone/>
            </a:pPr>
            <a:r>
              <a:rPr lang="en-US" sz="2000" dirty="0">
                <a:latin typeface="Courier New" panose="02070309020205020404" pitchFamily="49" charset="0"/>
                <a:cs typeface="Courier New" panose="02070309020205020404" pitchFamily="49" charset="0"/>
              </a:rPr>
              <a:t>    *addr1 = *addr2</a:t>
            </a:r>
            <a:r>
              <a:rPr lang="en-US" sz="2000" dirty="0" smtClean="0">
                <a:latin typeface="Courier New" panose="02070309020205020404" pitchFamily="49" charset="0"/>
                <a:cs typeface="Courier New" panose="02070309020205020404" pitchFamily="49" charset="0"/>
              </a:rPr>
              <a:t>;//x = y;</a:t>
            </a:r>
            <a:endParaRPr lang="en-US" sz="2000" dirty="0">
              <a:latin typeface="Courier New" panose="02070309020205020404" pitchFamily="49" charset="0"/>
              <a:cs typeface="Courier New" panose="02070309020205020404" pitchFamily="49" charset="0"/>
            </a:endParaRPr>
          </a:p>
          <a:p>
            <a:pPr>
              <a:spcBef>
                <a:spcPct val="0"/>
              </a:spcBef>
              <a:buSzTx/>
              <a:buFontTx/>
              <a:buNone/>
            </a:pPr>
            <a:r>
              <a:rPr lang="en-US" sz="2000" dirty="0">
                <a:latin typeface="Courier New" panose="02070309020205020404" pitchFamily="49" charset="0"/>
                <a:cs typeface="Courier New" panose="02070309020205020404" pitchFamily="49" charset="0"/>
              </a:rPr>
              <a:t>    *addr2 = temp</a:t>
            </a:r>
            <a:r>
              <a:rPr lang="en-US" sz="2000" dirty="0" smtClean="0">
                <a:latin typeface="Courier New" panose="02070309020205020404" pitchFamily="49" charset="0"/>
                <a:cs typeface="Courier New" panose="02070309020205020404" pitchFamily="49" charset="0"/>
              </a:rPr>
              <a:t>;//y = temp;</a:t>
            </a:r>
            <a:endParaRPr lang="en-US" sz="2000" dirty="0">
              <a:latin typeface="Courier New" panose="02070309020205020404" pitchFamily="49" charset="0"/>
              <a:cs typeface="Courier New" panose="02070309020205020404" pitchFamily="49" charset="0"/>
            </a:endParaRPr>
          </a:p>
          <a:p>
            <a:pPr>
              <a:spcBef>
                <a:spcPct val="0"/>
              </a:spcBef>
              <a:buSzTx/>
              <a:buFontTx/>
              <a:buNone/>
            </a:pPr>
            <a:r>
              <a:rPr lang="en-US" sz="2000" dirty="0">
                <a:latin typeface="Courier New" panose="02070309020205020404" pitchFamily="49" charset="0"/>
                <a:cs typeface="Courier New" panose="02070309020205020404" pitchFamily="49" charset="0"/>
              </a:rPr>
              <a:t>}</a:t>
            </a:r>
          </a:p>
          <a:p>
            <a:pPr>
              <a:spcBef>
                <a:spcPct val="0"/>
              </a:spcBef>
              <a:buSzTx/>
              <a:buFontTx/>
              <a:buNone/>
            </a:pPr>
            <a:endParaRPr lang="en-US" sz="2000" dirty="0">
              <a:latin typeface="Courier New" panose="02070309020205020404" pitchFamily="49" charset="0"/>
              <a:cs typeface="Courier New" panose="02070309020205020404" pitchFamily="49" charset="0"/>
            </a:endParaRPr>
          </a:p>
          <a:p>
            <a:pPr>
              <a:spcBef>
                <a:spcPct val="0"/>
              </a:spcBef>
              <a:buSzTx/>
              <a:buFontTx/>
              <a:buNone/>
            </a:pP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main(void)</a:t>
            </a:r>
          </a:p>
          <a:p>
            <a:pPr>
              <a:spcBef>
                <a:spcPct val="0"/>
              </a:spcBef>
              <a:buSzTx/>
              <a:buFontTx/>
              <a:buNone/>
            </a:pPr>
            <a:r>
              <a:rPr lang="en-US" sz="2000" dirty="0">
                <a:latin typeface="Courier New" panose="02070309020205020404" pitchFamily="49" charset="0"/>
                <a:cs typeface="Courier New" panose="02070309020205020404" pitchFamily="49" charset="0"/>
              </a:rPr>
              <a:t>{</a:t>
            </a:r>
          </a:p>
          <a:p>
            <a:pPr>
              <a:spcBef>
                <a:spcPct val="0"/>
              </a:spcBef>
              <a:buSzTx/>
              <a:buFontTx/>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x = 5, y = 10;</a:t>
            </a:r>
          </a:p>
          <a:p>
            <a:pPr>
              <a:spcBef>
                <a:spcPct val="0"/>
              </a:spcBef>
              <a:buSzTx/>
              <a:buFontTx/>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printf</a:t>
            </a:r>
            <a:r>
              <a:rPr lang="en-US" sz="2000" dirty="0">
                <a:latin typeface="Courier New" panose="02070309020205020404" pitchFamily="49" charset="0"/>
                <a:cs typeface="Courier New" panose="02070309020205020404" pitchFamily="49" charset="0"/>
              </a:rPr>
              <a:t>("Before swap function: x = %d, y = %d\n",</a:t>
            </a:r>
            <a:r>
              <a:rPr lang="en-US" sz="2000" dirty="0" err="1">
                <a:latin typeface="Courier New" panose="02070309020205020404" pitchFamily="49" charset="0"/>
                <a:cs typeface="Courier New" panose="02070309020205020404" pitchFamily="49" charset="0"/>
              </a:rPr>
              <a:t>x,y</a:t>
            </a:r>
            <a:r>
              <a:rPr lang="en-US" sz="2000" dirty="0">
                <a:latin typeface="Courier New" panose="02070309020205020404" pitchFamily="49" charset="0"/>
                <a:cs typeface="Courier New" panose="02070309020205020404" pitchFamily="49" charset="0"/>
              </a:rPr>
              <a:t>);</a:t>
            </a:r>
          </a:p>
          <a:p>
            <a:pPr>
              <a:spcBef>
                <a:spcPct val="0"/>
              </a:spcBef>
              <a:buSzTx/>
              <a:buFontTx/>
              <a:buNone/>
            </a:pPr>
            <a:r>
              <a:rPr lang="en-US" sz="2000" dirty="0">
                <a:latin typeface="Courier New" panose="02070309020205020404" pitchFamily="49" charset="0"/>
                <a:cs typeface="Courier New" panose="02070309020205020404" pitchFamily="49" charset="0"/>
              </a:rPr>
              <a:t>	swap(&amp;</a:t>
            </a:r>
            <a:r>
              <a:rPr lang="en-US" sz="2000" dirty="0" err="1">
                <a:latin typeface="Courier New" panose="02070309020205020404" pitchFamily="49" charset="0"/>
                <a:cs typeface="Courier New" panose="02070309020205020404" pitchFamily="49" charset="0"/>
              </a:rPr>
              <a:t>x,&amp;y</a:t>
            </a:r>
            <a:r>
              <a:rPr lang="en-US" sz="2000" dirty="0" smtClean="0">
                <a:latin typeface="Courier New" panose="02070309020205020404" pitchFamily="49" charset="0"/>
                <a:cs typeface="Courier New" panose="02070309020205020404" pitchFamily="49" charset="0"/>
              </a:rPr>
              <a:t>);//addr1=&amp;x; addr2=&amp;y;</a:t>
            </a:r>
            <a:endParaRPr lang="en-US" sz="2000" dirty="0">
              <a:latin typeface="Courier New" panose="02070309020205020404" pitchFamily="49" charset="0"/>
              <a:cs typeface="Courier New" panose="02070309020205020404" pitchFamily="49" charset="0"/>
            </a:endParaRPr>
          </a:p>
          <a:p>
            <a:pPr>
              <a:spcBef>
                <a:spcPct val="0"/>
              </a:spcBef>
              <a:buSzTx/>
              <a:buFontTx/>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printf</a:t>
            </a:r>
            <a:r>
              <a:rPr lang="en-US" sz="2000" dirty="0">
                <a:latin typeface="Courier New" panose="02070309020205020404" pitchFamily="49" charset="0"/>
                <a:cs typeface="Courier New" panose="02070309020205020404" pitchFamily="49" charset="0"/>
              </a:rPr>
              <a:t>("After swap function: x = %d, y = %d",</a:t>
            </a:r>
            <a:r>
              <a:rPr lang="en-US" sz="2000" dirty="0" err="1">
                <a:latin typeface="Courier New" panose="02070309020205020404" pitchFamily="49" charset="0"/>
                <a:cs typeface="Courier New" panose="02070309020205020404" pitchFamily="49" charset="0"/>
              </a:rPr>
              <a:t>x,y</a:t>
            </a:r>
            <a:r>
              <a:rPr lang="en-US" sz="2000" dirty="0">
                <a:latin typeface="Courier New" panose="02070309020205020404" pitchFamily="49" charset="0"/>
                <a:cs typeface="Courier New" panose="02070309020205020404" pitchFamily="49" charset="0"/>
              </a:rPr>
              <a:t>);</a:t>
            </a:r>
          </a:p>
          <a:p>
            <a:pPr>
              <a:spcBef>
                <a:spcPct val="0"/>
              </a:spcBef>
              <a:buSzTx/>
              <a:buFontTx/>
              <a:buNone/>
            </a:pPr>
            <a:r>
              <a:rPr lang="en-US" sz="2000" dirty="0">
                <a:latin typeface="Courier New" panose="02070309020205020404" pitchFamily="49" charset="0"/>
                <a:cs typeface="Courier New" panose="02070309020205020404" pitchFamily="49" charset="0"/>
              </a:rPr>
              <a:t>	return 0;</a:t>
            </a:r>
          </a:p>
          <a:p>
            <a:pPr>
              <a:spcBef>
                <a:spcPct val="0"/>
              </a:spcBef>
              <a:buSzTx/>
              <a:buFontTx/>
              <a:buNone/>
            </a:pP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18322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noAutofit/>
          </a:bodyPr>
          <a:lstStyle/>
          <a:p>
            <a:pPr>
              <a:spcBef>
                <a:spcPct val="0"/>
              </a:spcBef>
              <a:buSzTx/>
              <a:buFontTx/>
              <a:buNone/>
            </a:pPr>
            <a:r>
              <a:rPr lang="en-US" sz="1800" dirty="0">
                <a:latin typeface="Courier New" panose="02070309020205020404" pitchFamily="49" charset="0"/>
                <a:cs typeface="Courier New" panose="02070309020205020404" pitchFamily="49" charset="0"/>
              </a:rPr>
              <a:t>#include &lt;</a:t>
            </a:r>
            <a:r>
              <a:rPr lang="en-US" sz="1800" dirty="0" err="1">
                <a:latin typeface="Courier New" panose="02070309020205020404" pitchFamily="49" charset="0"/>
                <a:cs typeface="Courier New" panose="02070309020205020404" pitchFamily="49" charset="0"/>
              </a:rPr>
              <a:t>stdio.h</a:t>
            </a:r>
            <a:r>
              <a:rPr lang="en-US" sz="1800" dirty="0">
                <a:latin typeface="Courier New" panose="02070309020205020404" pitchFamily="49" charset="0"/>
                <a:cs typeface="Courier New" panose="02070309020205020404" pitchFamily="49" charset="0"/>
              </a:rPr>
              <a:t>&gt;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a:latin typeface="Courier New" panose="02070309020205020404" pitchFamily="49" charset="0"/>
                <a:cs typeface="Courier New" panose="02070309020205020404" pitchFamily="49" charset="0"/>
              </a:rPr>
              <a:t>void swap(</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*addr1,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*addr2)</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temp;</a:t>
            </a:r>
          </a:p>
          <a:p>
            <a:pPr>
              <a:spcBef>
                <a:spcPct val="0"/>
              </a:spcBef>
              <a:buSzTx/>
              <a:buFontTx/>
              <a:buNone/>
            </a:pPr>
            <a:r>
              <a:rPr lang="en-US" sz="1800" dirty="0">
                <a:latin typeface="Courier New" panose="02070309020205020404" pitchFamily="49" charset="0"/>
                <a:cs typeface="Courier New" panose="02070309020205020404" pitchFamily="49" charset="0"/>
              </a:rPr>
              <a:t>    temp = *addr1;</a:t>
            </a:r>
          </a:p>
          <a:p>
            <a:pPr>
              <a:spcBef>
                <a:spcPct val="0"/>
              </a:spcBef>
              <a:buSzTx/>
              <a:buFontTx/>
              <a:buNone/>
            </a:pPr>
            <a:r>
              <a:rPr lang="en-US" sz="1800" dirty="0">
                <a:latin typeface="Courier New" panose="02070309020205020404" pitchFamily="49" charset="0"/>
                <a:cs typeface="Courier New" panose="02070309020205020404" pitchFamily="49" charset="0"/>
              </a:rPr>
              <a:t>    *addr1 = *addr2;</a:t>
            </a:r>
          </a:p>
          <a:p>
            <a:pPr>
              <a:spcBef>
                <a:spcPct val="0"/>
              </a:spcBef>
              <a:buSzTx/>
              <a:buFontTx/>
              <a:buNone/>
            </a:pPr>
            <a:r>
              <a:rPr lang="en-US" sz="1800" dirty="0">
                <a:latin typeface="Courier New" panose="02070309020205020404" pitchFamily="49" charset="0"/>
                <a:cs typeface="Courier New" panose="02070309020205020404" pitchFamily="49" charset="0"/>
              </a:rPr>
              <a:t>    *addr2 = temp;</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main(void)</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 = 5, y = 10;</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("Before swap function: x = %d, y = %d\n",</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swap(&amp;</a:t>
            </a:r>
            <a:r>
              <a:rPr lang="en-US" sz="1800" dirty="0" err="1">
                <a:latin typeface="Courier New" panose="02070309020205020404" pitchFamily="49" charset="0"/>
                <a:cs typeface="Courier New" panose="02070309020205020404" pitchFamily="49" charset="0"/>
              </a:rPr>
              <a:t>x,&amp;y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("After swap function: x = %d, y = %d",</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return 0;</a:t>
            </a:r>
          </a:p>
          <a:p>
            <a:pPr>
              <a:spcBef>
                <a:spcPct val="0"/>
              </a:spcBef>
              <a:buSzTx/>
              <a:buFontTx/>
              <a:buNone/>
            </a:pPr>
            <a:r>
              <a:rPr lang="en-US" sz="1800" dirty="0">
                <a:latin typeface="Courier New" panose="02070309020205020404" pitchFamily="49" charset="0"/>
                <a:cs typeface="Courier New" panose="02070309020205020404" pitchFamily="49" charset="0"/>
              </a:rPr>
              <a:t>}</a:t>
            </a:r>
          </a:p>
        </p:txBody>
      </p:sp>
      <p:sp>
        <p:nvSpPr>
          <p:cNvPr id="3" name="Right Arrow 2"/>
          <p:cNvSpPr/>
          <p:nvPr/>
        </p:nvSpPr>
        <p:spPr>
          <a:xfrm>
            <a:off x="80799" y="4495800"/>
            <a:ext cx="230024" cy="144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797" name="Text Box 4"/>
          <p:cNvSpPr txBox="1">
            <a:spLocks noChangeArrowheads="1"/>
          </p:cNvSpPr>
          <p:nvPr/>
        </p:nvSpPr>
        <p:spPr bwMode="auto">
          <a:xfrm>
            <a:off x="4951413" y="5911850"/>
            <a:ext cx="4040187" cy="8302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sz="1600" b="1">
                <a:solidFill>
                  <a:schemeClr val="tx1"/>
                </a:solidFill>
                <a:latin typeface="Arial" panose="020B0604020202020204" pitchFamily="34" charset="0"/>
              </a:rPr>
              <a:t>Output:</a:t>
            </a:r>
          </a:p>
          <a:p>
            <a:pPr eaLnBrk="1" hangingPunct="1">
              <a:lnSpc>
                <a:spcPct val="50000"/>
              </a:lnSpc>
              <a:spcBef>
                <a:spcPct val="50000"/>
              </a:spcBef>
              <a:spcAft>
                <a:spcPct val="0"/>
              </a:spcAft>
              <a:buClrTx/>
              <a:buSzTx/>
              <a:buFontTx/>
              <a:buNone/>
            </a:pPr>
            <a:endParaRPr lang="en-US" sz="1600" b="1">
              <a:solidFill>
                <a:schemeClr val="tx1"/>
              </a:solidFill>
              <a:latin typeface="Arial" panose="020B0604020202020204" pitchFamily="34" charset="0"/>
            </a:endParaRPr>
          </a:p>
          <a:p>
            <a:pPr eaLnBrk="1" hangingPunct="1">
              <a:lnSpc>
                <a:spcPct val="50000"/>
              </a:lnSpc>
              <a:spcBef>
                <a:spcPct val="50000"/>
              </a:spcBef>
              <a:spcAft>
                <a:spcPct val="0"/>
              </a:spcAft>
              <a:buClrTx/>
              <a:buSzTx/>
              <a:buFontTx/>
              <a:buNone/>
            </a:pPr>
            <a:endParaRPr lang="en-US" sz="1600">
              <a:solidFill>
                <a:schemeClr val="tx1"/>
              </a:solidFill>
              <a:latin typeface="Arial" panose="020B0604020202020204" pitchFamily="34" charset="0"/>
            </a:endParaRPr>
          </a:p>
        </p:txBody>
      </p:sp>
      <p:sp>
        <p:nvSpPr>
          <p:cNvPr id="2" name="Title 1"/>
          <p:cNvSpPr>
            <a:spLocks noGrp="1"/>
          </p:cNvSpPr>
          <p:nvPr>
            <p:ph type="title"/>
          </p:nvPr>
        </p:nvSpPr>
        <p:spPr/>
        <p:txBody>
          <a:bodyPr>
            <a:normAutofit/>
          </a:bodyPr>
          <a:lstStyle/>
          <a:p>
            <a:r>
              <a:rPr lang="en-US" dirty="0"/>
              <a:t>Parameter Passing by Pointer</a:t>
            </a:r>
          </a:p>
        </p:txBody>
      </p:sp>
    </p:spTree>
    <p:extLst>
      <p:ext uri="{BB962C8B-B14F-4D97-AF65-F5344CB8AC3E}">
        <p14:creationId xmlns:p14="http://schemas.microsoft.com/office/powerpoint/2010/main" val="28395434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1449</Words>
  <Application>Microsoft Office PowerPoint</Application>
  <PresentationFormat>On-screen Show (4:3)</PresentationFormat>
  <Paragraphs>485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Courier New</vt:lpstr>
      <vt:lpstr>Wingdings</vt:lpstr>
      <vt:lpstr>Office Theme</vt:lpstr>
      <vt:lpstr>Passing function parameter  as a pointer </vt:lpstr>
      <vt:lpstr>Parameter Passing by Pointer</vt:lpstr>
      <vt:lpstr>Parameter Passing by Pointer</vt:lpstr>
      <vt:lpstr>Parameter Passing by Value</vt:lpstr>
      <vt:lpstr>Parameter Passing by Value</vt:lpstr>
      <vt:lpstr>Parameter Passing by Value</vt:lpstr>
      <vt:lpstr>Parameter Passing by Pointer  (a.k.a. Call by reference)</vt:lpstr>
      <vt:lpstr>Parameter Passing by Pointer</vt:lpstr>
      <vt:lpstr>Parameter Passing by Pointer</vt:lpstr>
      <vt:lpstr>Parameter Passing by Pointer</vt:lpstr>
      <vt:lpstr>Parameter Passing by Pointer</vt:lpstr>
      <vt:lpstr>Parameter Passing by Pointer</vt:lpstr>
      <vt:lpstr>Parameter Passing by Pointer</vt:lpstr>
      <vt:lpstr>Parameter Passing by Pointer</vt:lpstr>
      <vt:lpstr>Parameter Passing by Pointer</vt:lpstr>
      <vt:lpstr>Parameter Passing by Pointer</vt:lpstr>
      <vt:lpstr>Parameter Passing by Pointer</vt:lpstr>
      <vt:lpstr>Parameter Passing by Pointer</vt:lpstr>
      <vt:lpstr>Parameter Passing by Pointer</vt:lpstr>
      <vt:lpstr>Parameter Passing by Pointer</vt:lpstr>
      <vt:lpstr>Parameter Passing by Pointer</vt:lpstr>
      <vt:lpstr>Parameter Passing by Pointer</vt:lpstr>
      <vt:lpstr>Parameter Passing by Pointer</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Corporate Edition</dc:creator>
  <cp:lastModifiedBy>Dell</cp:lastModifiedBy>
  <cp:revision>9</cp:revision>
  <dcterms:created xsi:type="dcterms:W3CDTF">2016-03-19T06:20:40Z</dcterms:created>
  <dcterms:modified xsi:type="dcterms:W3CDTF">2021-05-05T05:59:37Z</dcterms:modified>
</cp:coreProperties>
</file>