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8" r:id="rId14"/>
    <p:sldId id="279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3" autoAdjust="0"/>
    <p:restoredTop sz="94660"/>
  </p:normalViewPr>
  <p:slideViewPr>
    <p:cSldViewPr snapToGrid="0">
      <p:cViewPr varScale="1">
        <p:scale>
          <a:sx n="66" d="100"/>
          <a:sy n="66" d="100"/>
        </p:scale>
        <p:origin x="140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5-18T04:02:03.1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9401 10021 0,'25'0'219,"25"0"-204,24 0 1,75 0 15,25 0-15,-150 0-16,1 0 15,25 0 1,-25 0 0,-1 0-16,1 0 15,25 0 1,-1 0-1,26 0 1,-50 0 0,24 0-1,1 0-15,-25 0 16,24 0 0,75 0-1,-74 0 1,0 0-1,24 0 1,0 0-16,-24 0 16,-25 0-1,0 0 1,-1 0 312,26-25-312,0 25-1,-26-25 1,26 25-16,49 0 16,-74 0-1,0 0 1,24 0-1,1 0 1,0 0 0,-25 0-16,24 0 15,100 0 1,-99 0 0,24 0-1,-24 0 1,-1 0-1,1 0 1,-1 0-16,1 0 31,74-24-31,-50 24 16,1 0 0,-26 0-1,-24 0 1,25 0-1,-25 0 1,49 0 0,-24 0-16,-25 0 31,-1 0-15,1 0-1,0 0 95</inkml:trace>
  <inkml:trace contextRef="#ctx0" brushRef="#br0" timeOffset="3328.8538">15702 16942 0,'0'-25'31,"25"25"110,-1 0-141,1 0 15,0 0 1,25 0 0,-1 0-16,-24 0 15,25 0 1,-26 0-1,26 0-15,0 0 16,-26 0 0,1 0-1,25 0 1,-25 0 0,-1 0-1,26 0 1,0 0-16,-26 0 15,1 0 1,0 0 15,0 0 1,49 0-17,-49 0 220,0 0-220,74 0 1,-49 0-1,-1 0 1,26 0-16,-26 0 16,26 0-1,-26 0 1,26 0 0,-26 0-16,1 0 15,24 0 1,-49 0-1,25 0-15,-1 0 16,1 0 0,0 0-1,-26 0-15,26 0 16,-25 0 0,0 0-1,-1 0 1,1 0-1,0 0 1,0 0-16,25 0 16,-1 0-1,-24 0 1,0 0 0,24 0-16,-24 0 15,0 0 1,0 0-1,24 0-15,-24 0 16,25 0 0,-25 0-1,24 0 1,1 0-16,-25 0 31,24 0 32,-24 0-16,0 0 15,0 0-46</inkml:trace>
  <inkml:trace contextRef="#ctx0" brushRef="#br0" timeOffset="6649.7127">14834 11385 0,'24'0'266,"1"0"-235,25 0-15,123 0-16,-73 0 15,-26 0 1,25 0 0,-49 0-1,24 0 1,125 0 0,-125 0-1,1 0 1,-1 0-1,-24 0-15,-1 0 16,-24 0 0,25 0-1,-26 0 1,1 0 0,0 0 30</inkml:trace>
  <inkml:trace contextRef="#ctx0" brushRef="#br0" timeOffset="8818.3136">9277 10220 0,'25'0'78,"25"0"-62,49-25-1,0 0 1,50 0 0,49 0-1,-24 1-15,0-1 16,-25 25 0,-1-25-1,150 0 1,-224 25-1,1 0 1,-1-25-16,1 25 16,-26 0-1,-24 0 1,0 0 0,0 0 15,24 0 219,150 0-235,-125 0 1,50 0 0,25 25-1,-25 0 1,25 0-16,-50-25 16,0 0-1,-24 25 1,74-1-1,-125-24 1,1 0 0</inkml:trace>
  <inkml:trace contextRef="#ctx0" brushRef="#br0" timeOffset="11153.8071">15801 16842 0,'25'0'31,"0"0"-15,-1 0-1,51 0 1,-26 0 0,1 0-16,24 0 15,50 0 1,-74 0-1,0 0 1,-1 0 0,26 0-1,-26 0 1,1 0-16,24-24 16,1 24-1,98-25 1,-123 25-1,0 0 1,-26 0 0,51 0 265,-26 0-265,26 0-1,123 25-15,-123-25 16,-1 24-1,-24-24 1,-26 25 0,1-25-1,25 0 1,-50 25-16,50-25 16,-26 0 15,1 0-16,25 0 17,-25 0-17,-1 0 48,1 0-48,0 0 1,25 0 15,-26 0-15,1 0 0,0 0-1,0 0 16</inkml:trace>
  <inkml:trace contextRef="#ctx0" brushRef="#br0" timeOffset="13627.2286">14883 12576 0,'25'0'125,"0"0"-110,24 0 16,-24 0-15,174 0 0,-100 0-1,-25 0 1,25 0-16,-24 0 16,-26 0-1,26 0 1,-25 0-1,-1 0 1,1 0 0,74 0-1,-99 0 1,-1 0 15,1 0 16,25 0-16,-25 0-15,-1 0 0,51 0 62,-50 0-63,-1 0-15,26 0 16,-25 0 62,0 0-47,-1 0 32,-48 0 187</inkml:trace>
  <inkml:trace contextRef="#ctx0" brushRef="#br0" timeOffset="20330.8889">15602 17686 0,'25'0'172,"0"0"-125,0 0-32,25 0 1,-1 0 0,1 0-1,-25 0-15,-1 0 16,1 0 0,25 0-1,-25 0 1,-1 0-1,1 0-15,0 0 47,0 0 313,0 0-345,74 0-15,-25 0 16,-24 0 0,24 0-1,1 0 1,-26 0-1,75-25-15,-24 25 16,-26 0 0,25 0-1,-24 0 1,-1 0-16,-24 0 31,74 0-15,-50-25-1,-24 25-15,-1 0 16,1 0 0,49 0-1,-49 0 1,-1 0 0,1 0-1,0 0-15,-26 0 16,26 0-1,-25 0 1,0 0 0,24 0-16,1-25 31,49 25-15,-49 0-16,-1-24 15,1 24 1,-1 0-1,1 0 1,0 0-16,-26 0 31,51 0-15,-50 0 15,-1 0 63</inkml:trace>
  <inkml:trace contextRef="#ctx0" brushRef="#br0" timeOffset="23205.0349">15553 17760 0,'25'0'141,"24"0"-110,75 0-31,-49 0 16,24 0-1,0 0 1,75-25 0,-1 1-1,-24 24 1,0 0-16,-74 0 16,-1 0-1,-49 0 1,0 0-1,-25-25 1,49 25 359,50 25-359,-74-25-1,0 0 1,25 0 0,-26 0-1,1 24 1,0-24-1,0 0 1,0 0 0,-1 0-1,1 0 1,0 0 0,0 0-1,0 0 16,24 0 1,-24 0-17,74 0 1,-74 0 0,0 0-16,24 0 15,-24 0 1,0 0-1,25 0-15,24 0 16,1 0 0,-26 0-1,1 0 1,24 0 0,50 0-1,-74 0 1,24 0-1,1 0 1,24 0 0,-50 0-16,1 0 15,-25 0 1,0 0 15,-1 0 0</inkml:trace>
  <inkml:trace contextRef="#ctx0" brushRef="#br0" timeOffset="30188.5291">15702 12675 0,'0'25'204,"0"0"-189,-25-25 1,25 25-1,0 24-15,0-24 16,-25 25 0,0 24-1,25-24 1</inkml:trace>
  <inkml:trace contextRef="#ctx0" brushRef="#br0" timeOffset="31497.6865">15851 12725 0,'0'25'125,"0"-1"-78,-25 1-16,25 0-15,0 0 0,0 0-1,0 24 17,-25-49-17,25 25-15,0 0 47,0 24 31,0-24 47</inkml:trace>
  <inkml:trace contextRef="#ctx0" brushRef="#br0" timeOffset="32815.8354">16049 12725 0,'0'25'125,"0"-1"-109,0 1 15,-25 0-15,25 0-1,0 0 1,0-1 15,-25 26-15,1-25 15,24 0 32,0-1 30</inkml:trace>
  <inkml:trace contextRef="#ctx0" brushRef="#br0" timeOffset="35688.9859">15602 13841 0,'-24'0'406,"-1"0"-390,0 0-1,0 0 32,-24 25-31,24-25 15,-25 25 0,25-25 1,1 0 15,24-25 15,0 0-46,0 0 15,0-24 0,0-1-15,24-24-1,51-75 1,123-248 0,-198 347-1,0 25-15,-25 25 203,25 25-203,-24-25 32,-1 25-1,25 0-15,-25-25-1,0 25-15,0-1 16,25 1-1,-24-25 1,24 25 0,-25-25 15,25 25-15,-25 25 15,0-50-31,25 24 31,0 1 16,0 0-31,0 0 46,0 0-46,25-1 15,25 26-15,-50-25-1,24-25 1,-24 25-1,50 24 17,-25-24-17,-25 0 1,25 0-16,-25-1 16,24 1-1,1 25 1,-25-1-1,0-24 1,25 0 0,0 25-1,-25-1 17,25-49-17,-25 25 32</inkml:trace>
  <inkml:trace contextRef="#ctx0" brushRef="#br0" timeOffset="37441.8514">15975 13370 0,'-50'25'125,"0"-25"-125,1 0 16,49 24 0,-25 1-1,0 0 1,0-25 0,25 25 15,0 0 31,50-1 95,-25 1-142,49-25 1,-49 25-16,0-25 15,24 25 1,-24-25 0,-25 25 15,0-1 63,0 1-63,-25 0 31,1-25-30,-26 25-17,25-25 17,0 0-17,1 0 1,-1 0 46</inkml:trace>
  <inkml:trace contextRef="#ctx0" brushRef="#br0" timeOffset="38721.0262">16247 13146 0,'0'25'141,"0"0"-126,0 0-15,0 49 16,0 75 0,0-99-1,0-25 1,0-1 0,0 1-1,0 0 1,0 0 15,0 0-15,0-1 15,0 1 0</inkml:trace>
  <inkml:trace contextRef="#ctx0" brushRef="#br0" timeOffset="42002.9107">16099 13469 0,'24'0'141,"1"0"-110,0 0 16,-25-25-31,25 25-1,0 0 17,-1 0 30,1 0 16,0 0-31,0 0-16,0 25 1,-25 0-1,24-25-15,1 25-1,0-1 1,-25 1-1,25-25 17,-25 25-17,25 0 17,-1 0-17,-24-1 1,0 1 109,-24-25 62,-1 0-93,0 0 15,25-25 813,0-24-890,0-1-1,0 25-31,25 25 15,-25-24 1,0-1 0,25 0-1,-1 25 1,-24-25 0,0 0 15,25 25-16,-25-24 32,25 24 16,0 0-1</inkml:trace>
  <inkml:trace contextRef="#ctx0" brushRef="#br0" timeOffset="45372.7355">16818 13072 0,'25'0'63,"24"0"-48,-24 0 17,0 0-1,0 0 0,0 0-31,-50 0 313,0 0-313,-25 0 15,26 0 16,-1 0 1,0 0 30,0 0-31,0 0 1,25 25 811,0 0-827,0-1 0,0 26-1,0-25 1,0 25 0,0 49-1,0-50-15,0 1 16,0 0-1,0-26 1,0 1 0,0 25-1,0-25-15,0-1 16,0 51 0,0-26-1,0-24 1,0 0 15,0 0-15,0 0 15,0-1 0</inkml:trace>
  <inkml:trace contextRef="#ctx0" brushRef="#br0" timeOffset="47197.5596">16793 13940 0,'0'25'16,"25"-25"140,0 0-125,0 0-15,-1 0 15,26 0-15,-25 0-1,0 0 17</inkml:trace>
  <inkml:trace contextRef="#ctx0" brushRef="#br0" timeOffset="49437.1156">17140 13370 0,'-24'25'78,"-1"-1"-62,0 1-1,25 0 16,-25-25-31,25 25 47,0 0-31,0-1 62,0 1-47,0 0 32,25 0 31,0-25-94,0 25 31,-1-25 0,1 0 16,0 0-31,0 0-1,0 0 32,-1 0 0,1 0 0,-25-25 0,0 0-16,0-25-15,0 26 15,0-26-16,0 0 1,0 26 31,-25 24 47,1-25-1,-1 25-77,0 0 15,0 0 16,0 0-47,1 0 31</inkml:trace>
  <inkml:trace contextRef="#ctx0" brushRef="#br0" timeOffset="52403.2084">17264 13097 0,'25'0'109,"0"0"-62,25 0-16,-26 0-15,1 0-1,0 0 1,0 0 31,0 0 15,-25 25 298,0-1-329,0 1-31,0 0 16,0 0 15,0 49-15,0 26-1,0-51 1,0-24-1,0 0-15,0 24 16,0 1 0,0-25-1,0 24 1,0 26 0,0-50-1,0 24 1,0-24-1,0 0 1,0 0 0,0-1-1,0 1 1,0 0 0,-25-25 359,0 0-360,0 0 48,0 0-32,1 0-15,-26 0-1,25 0 16,0 0-15</inkml:trace>
  <inkml:trace contextRef="#ctx0" brushRef="#br0" timeOffset="90987.3187">15305 14139 0,'25'0'203,"24"0"-188,-24 0 17,99 0-17,-74 0-15,-1 0 16,1 0-1,0 0 1,-1 0 0,75 0-1,-74 0 1,-1 0 0,1 0-1,74 0 1,-50 0-1,-49 0 1,0 0-16,0 0 16,24 0-1,51 0 1,-76 0 0,26 0-1,0 0 1,-26 0-1,76 0 1,-51 0 0,1 0-1,-25 0 1,74 0 0,-74 0-1,24 0 1,-24 0-1,74 0 1,-74-25 0,25 25-1,-1 0 1,-24 0 0,25 0-1,-25 0 1,-1 0-1,1 0 1,0 0 0,0 0-16,0 0 15,-1-25 220</inkml:trace>
  <inkml:trace contextRef="#ctx0" brushRef="#br0" timeOffset="93534.6859">15255 14238 0,'25'0'79,"0"0"-48,0 0 16,-1 0-16,1 0-31,0 0 31,99 0-31,-50 0 16,1 0-1,-25 0 1,49 0 0,-50 0-1,1 0 1,-25 0 15,24 0-15,-24 0-1,0 0 1,0 0 0,24 0 15,1 0-31,-25 0 16,0 0-1,24 0 16,-24 0-31,25 0 297,-1 0-281,26 0 0,-51 0-1,51 25 1,148-25-1,-99 24 1,-25-24 0,125 0-1,-150 0 1,0 0 0,-24 0-1,24 0 1,-24 0-16,0 0 15,-1 0 1,1 0 0,-25 0-1,0 0 17,-1 0-17,1 0 16,0 0-15</inkml:trace>
  <inkml:trace contextRef="#ctx0" brushRef="#br0" timeOffset="675157.7839">5904 8706 0,'25'0'407,"-1"0"-392,1 0 1,25 0 15,-25 0-15,-1 0-16,1 0 15,0 0 1,0 0-16,0 0 16,0 0-1,-1 0 1,1 0-16,0 0 16,0 0-1,24 0-15,-49 25 16,25-25-1,0 0 1,0 0 0,0 0-1,24 0 1,-24 0 0,0 25-1,0-25-15,-1 0 16,1 0-1,0 0 1,-25 25 0,50-25-16,-50 25 15,24-25 1,26 0 0,0 0-1,-50 24 1,24-24-16,1 0 15,0 0 126,25 0-32,-26 0-93,1 0 15,-25-24-15,0-1 15,25 25 0,0 0 63,24 0-78,-24-25-1,0 25 1,0 0 15,0 0-15,0 0 0,-25-25 15,-25 25 219,0 0-250,0 0 15,0 0 17,0 0-17,1 25-15,-1-25 16,0 0 15,0 0-15,0 0-1,1 0-15,-1 0 16,-25 0 0,25 0-1,-24 0 1,24 0 15,-25 0-31,26 0 16,-1 0-1,0 0 1,0 0-16,0 0 16,1 0-1,-26 0 17,25 0-17,0 0-15,1 0 16,-26 0-1,25 0 1,0 0 0,-49 0-1,49 0 1,0 0 0,1 0-1,-1 0 16,0 0 16,0 0-31,0 0-16,-24 0 31,24 0 0,0 0 1,0 0-17,0 0 1,1 0 0,-1 0 30</inkml:trace>
  <inkml:trace contextRef="#ctx0" brushRef="#br0" timeOffset="683467.8633">9352 10145 0,'25'0'265,"-1"0"-233,1 0 30,0 0-31,0 0-31,0 0 16,-1 0 0,1 0-1,0 0 1,0 0 0,0 0-1,-1 0 1,1 0-1,0 0 1,0 0 15,24 0-15,-24 0 15,0 0-15,0 0-1,0-25-15,-1 25 16,1 0 0,0 0-1,0 0 1,0 0 0,-1 0 15,26 0 0,-25 0-15,0 0-1,-1 0 1,1 0 0,25 0 15,-25 0-16,24 0 1,-24 0 0,0-24-1,0 24 1,0 0 0,24 0 15,-24 0 0,0 0 110,24 0 187,1 0-313,-25 0-15,0 0 16,-1 0 0,1 0-1,0 0 1,25 0 0,-26 0 77,1 0-77,0 0-16,0 0 31,0 0-15,-1 0-1,1 0 1,25 0 0,-1 0-16,1 0 15,0 0 17,-1 0-1,-24 0-16,25 0 1,-1 0-16,1 0 16,-25 0-1,0 0 1,-1 0 0,1 0-16,0 0 31,25 0 16,-26 0 0,1 0-32,25 0 16,-25 0-15,49 0 0,-49 0-1,0 0 1,-1 0 0,1 0-16,0 0 46,25 0-14,-26 0-1,1 0 0,25 0-15,-25 0-1,-1 0 1,26 0 0,-25 0-16,0 0 31,24 0-31,-24 0 16,49 24-1,-49-24 16,0 0-15,0 0 78,-25 25 0,25-25-79,-1 0 110,1 0-94,0 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5-18T04:41:22.4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10964 7789 0,'0'-25'203,"25"25"0,0 0-187,-1 0 62,1 0-31,0 0 0,0 0 0,0 0-32,-1 25 79,-24-1-47,0 1-16,0 0 63,0 0-47,0 0-47,0-1 62,-24 1 1,-1-25-16,0 0-1,0 0-14,0 0-1,1 0 0,-1 0 32,25-25-48,0 1 48,0-1-48,0 0 32,-25 0-15,25 0-1,0 1-16,0-1 1,0 0 281</inkml:trace>
  <inkml:trace contextRef="#ctx0" brushRef="#br0" timeOffset="3223.1011">6028 14163 0,'25'0'110,"74"0"-95,-25 0 1,26 0 0,73 0-1,1 0 1,49 0-16,-25 0 15,26 0 1,-26 0 0,-24 25-1,24-25-15,-24 0 16,-25 25 0,-25 0-1,25-25-15,-50 0 16,0 0-1,99 0 1,-173 0 0,0 0-1,49 0 251,50 0-250,224 0-1,-199-25 1,24 25-1,-49 0 1,-25 0 0,1 0-1,-26 0-15,0 0 16,1 0 0,-1 0-1,26 0 1,-51 0-1,1 0-15,24 0 32,1 0-32,-51 0 15,26 0 157,-25 0-156,0 0 15,-1 0-15,-24-25 77</inkml:trace>
  <inkml:trace contextRef="#ctx0" brushRef="#br0" timeOffset="6578.6033">5854 15354 0,'75'0'125,"24"0"-109,25 0-1,25 0 1,248 0 0,-273 0-1,49 0-15,-74 0 16,1 0-1,24 0-15,-50 25 16,25 0 0,-24-25-1,24 0 1,50 0 0,173 0-1,-198 25 1,0-25-1,0 24 1,-49-24-16,-26 0 16,-24 0-1,25-24 235,-1 24-234,26-25 0,24 25-1,-25-25 1,224 25-1,-223 0-15,-1 0 16,-24 0 0,24 0-1,-24 0 1,-1 0 0,1 0-1,-1 0-15,-24 0 16,25 0-1,24 0 1,-24 0-16,-1 0 16,-24 0-1,0 0 1,25 0-16,-26 0 16,26 0-1,0 0 1,-1 0-1,26 0-15,-26 0 16,26 0 0,-1 0-1,25-25 1,-24 25-16,24 0 16,-25 0-1,1 0 1,-26 0-1,1 0 1,-25 0-16,24 0 16,1 0-1,-25 0 1,0 0 0,-1 0 30,1 0-30,-25-25 312,0 0-312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5-18T04:41:33.9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11063 7739 0,'25'0'156,"0"0"-141,0 0 17,-1 0-1,1 0-15,0 0 62,-25 25-31,0 0-32,0-1 32,0 1-16,0 25 1,0-25 14,-25-25 1,0 0-15,1 0 14,-1 0-14,25-25-1,-25 0-15,0 0 15,25 0 31,0 1 32,25-26 62</inkml:trace>
  <inkml:trace contextRef="#ctx0" brushRef="#br0" timeOffset="1220.8892">12353 7665 0,'0'49'110,"0"1"-95,0-1 1,0 1 0,0-25-1,0 24-15,0-24 47</inkml:trace>
  <inkml:trace contextRef="#ctx0" brushRef="#br0" timeOffset="3325.4949">13693 7714 0,'0'-25'172,"0"1"-156,24 24 0,1 0-1,-25-25 1,25 25-1,0 0 1,0 0 0,-1 0-1,26-25 1,-25 25 15,0 0 16,-25 25 16,0 0-32,0-1-16,0 1 1,0 0 0,0 0 15,0 0-15,-25-1-1,0-24 1,25 25-1,-25-25 1,25 25-16,-25-25 31,25 25-15,-24-25 0,-1 0-1,25 25 1,-25-25-1,50 0 220,24 0-220,51 0-15,-51 0 16,1 0 0,-1 0 15,-24 24 16</inkml:trace>
  <inkml:trace contextRef="#ctx0" brushRef="#br0" timeOffset="6041.927">8434 15329 0,'25'0'250,"0"0"-234,-1 0 0,1 0-1,0 0 1,0 0-1,49 0 1,-24 0 0,-25 0-16,24 0 15,1 0 1,-1 0 0,26 0-16,-1 0 15,-24 0 1,-1 0-1,26 0-15,-26 0 16,26 0 0,-25 0-1,-1 0-15,1 0 16,-1 0 0,1 0-1,-25 0 1,0 0 281,24 0-282,75 0 1,-49 0 0,-1 25-1,124-25 1,-98 0-1,-1 0 1,0 0-16,-24 0 16,-1 0-1,100 0 1,-100 0 0,25 25-1,-49-25 1,-1 0-1,26 0-15,-26 0 16,-24 0 0,25 0-1,74 0 1,-74 0 0,-26 0-1,1 0 1</inkml:trace>
  <inkml:trace contextRef="#ctx0" brushRef="#br0" timeOffset="56801.5626">8583 15751 0,'0'25'109,"-25"-25"-77,0 25-17,0-1 1,1-24 31,24-24 203,0-1-203,-25 0-32,25 0 17,0 0-17,0 1 32,-25 24-31,25-25-1,0 0 32,-25 25-31,25-25-16,-25 25 94,1 0-32,24 25 110,0 0-125,24-25-32,1 25 17,0-25-17,0 24 17,-25 1-17,25-25-15,-1 0 47,-24 25-31,25-25-16,-25 25 31,25-25-15,0 0 15,-25 25-16,49-1 1</inkml:trace>
  <inkml:trace contextRef="#ctx0" brushRef="#br0" timeOffset="60296.2581">8707 15900 0,'0'-25'234,"0"0"-202,0 0-17,0-24-15,25 24 32,-25 0-17,0 0 1,0 1-1,0-1 17,24 0-1,-24 0 16,0 0-32,0 1 32,25 24 31,0 24 266,-25 1-328,25-25-16,-25 25 15,0 0 1,25-25 0,-25 49-1,24-24 1,1 0-16,-25 0 31,25-25 0,-25 25-15,0-1 0,25 1 15</inkml:trace>
  <inkml:trace contextRef="#ctx0" brushRef="#br0" timeOffset="61759.3138">8756 15751 0,'25'0'172,"0"0"-156,0 0 77,0 0 1,-1 0 62,1 0-62</inkml:trace>
  <inkml:trace contextRef="#ctx0" brushRef="#br0" timeOffset="64497.5495">9128 15553 0,'25'0'62,"0"0"-15,0 0-31,0 0 31,-25-25 234,-25 25-219,0 0-15,0 0-15,0 0 46,25 25 109,0-1-140,0 1-31,0 25-1,0-1 1,0 1 0,0-25-16,0 0 15,0-1 1,0 1 281,0 0-282,0 0 79,25-25 15,0 0-77,0 0-17,0 0 1,-1 0 31,1 0-32,0 0 1</inkml:trace>
  <inkml:trace contextRef="#ctx0" brushRef="#br0" timeOffset="66727.1557">9377 15627 0,'0'0'0,"-25"0"234,25 25-202,0 0 30,-25-1-31,25 1 1,0 0-1,0 0 16,0 0 31,25-25-16,0 0-30,-1 0-32,1 0 15,0 0 63,0 0-15,0 0-47,-25-25-1,0 0 16,0 0 16,0 0 63,0 1-17,-25 24-61,0 0 30,25-25-31,-25 25-15,0-25 31,1 25-31</inkml:trace>
  <inkml:trace contextRef="#ctx0" brushRef="#br0" timeOffset="68899.148">9501 15553 0,'0'-25'47,"24"25"140,1 0-171,0 0 0,0 0 15,0 0 78,-1 0-93,1 0 15,-25 25 204,0-1-204,0 1-16,0 0 1,0 49 0,0-24-1,0-25 1,0 0 15,0-1 47,0 1-46,0 0-1,0 25 0,0-26 94,-25-24 47,1 0-156,-1 0-1,0 0 16</inkml:trace>
  <inkml:trace contextRef="#ctx0" brushRef="#br0" timeOffset="70501.9853">10493 14015 0,'99'0'125,"-49"0"-109,24 0 0,0 0-1,26 24 1,-51-24-1,1 0 1,-25 0-16,-1 0 16</inkml:trace>
  <inkml:trace contextRef="#ctx0" brushRef="#br0" timeOffset="72947.0154">8409 16123 0,'25'0'125,"25"0"-110,-1 0 1,1 0-1,-1 0 1,100 0 0,-99 0-1,-1 0 1,26 0 0,-1 0-16,25 0 15,-49 0 1,-25 0-1,0 0 1,24 0 0,1 0-1,-25 0 1,24 0 0,-24 0 15,25 0 31,-25 0-46,-1 0 0,-24-25 640</inkml:trace>
  <inkml:trace contextRef="#ctx0" brushRef="#br0" timeOffset="81829.3492">8310 16197 0,'0'25'125,"0"25"-125,0-25 16,0-1-1,0 1 1,0 25 0,25-25-1,-25 0 1,49-1 0,-49 1-1,50 0-15,0 25 16,98 24-1,-73-74 1,-1 25 0,1-25-1,24 0 1,50 0-16,-50 0 16,50-50-1,-50 50 1,25-49-1,-50 24 1,100-25 0,-124 50-16,-26-25 15,26 25 1,0 0 0,-26 0-1,1 0-15,25 0 16,-25 0 15,-1 0-15,1 0-1,-25 50 95,0-25-95,0 0-15,-25-25 110,25-25-48,0 0-15,25 0 0,-25 0-31,25 25-1,25-24 1,-26-1-16,1 25 15,25 0 1,0 0 0,74 0-1,-50 0 1,-24 0-16,-1 0 31,26 0-31,-26 0 16,26 0-1,-26 0 1,-24 0 0,49-25-1,-49 0 1,0 25 0,-25-25 15,25-24-16,-25 24 1,25 0-16,-1-25 16,-24 26 31,0-1-16,25-25-31,-25 25 15,0 1 32</inkml:trace>
  <inkml:trace contextRef="#ctx0" brushRef="#br0" timeOffset="83985.7074">10145 17041 0,'-24'0'78,"-1"49"-78,0-24 16,0 0 0,0-25-1,25 25-15,-24-25 32,24 25-1,-25-25-16,25 24 1,-25-24-16,25 25 31,-25-25-15,25-49 140,0 24-125,0 0-15,0 0-16,0 0 31,0 1 16,0-26 0,0 25-47,0 0 16,-25 25 124,1 0-124,-1 0 31,74 25 234,-24-25-281,25 25 16,-25 0-1,-1-25 1,26 25-16,-50-1 16,25-24-1,0 25 16,-1 0 16,1-25-47,-25 25 16,25-25 15,-25 25-15</inkml:trace>
  <inkml:trace contextRef="#ctx0" brushRef="#br0" timeOffset="86195.9825">10319 17239 0,'0'0'0,"0"-25"203,0 1-187,0-26 0,0 0-1,0 1 1,0-26-1,0 51-15,0-1 16,0 0 15,25 0 1,-25 0-32,0 1 15,25 24 235,0 24-140,-1-24-95,-24 25 1,25 0-1,25 0 1,-50 0-16,49 24 16,-49-24 15,25-25-15,-25 25-1,0 0 1,25-1 15,0 1 0,-25 0 1,0 0 61,25-25-61</inkml:trace>
  <inkml:trace contextRef="#ctx0" brushRef="#br0" timeOffset="87280.2851">10269 17016 0,'25'0'62,"0"0"-46,0 0 0,0 0-1,0 0 1,-1 0-16,1 0 15,0 0 1,0 0 15,0 0-15</inkml:trace>
  <inkml:trace contextRef="#ctx0" brushRef="#br0" timeOffset="89263.9858">10790 16743 0,'0'0'15,"75"0"142,-26 0-142,-24 0 1,25-25-1,-75 25 142,0 0-126,0 0-15,1 0 15,-1 0-16,0 0 1,0 0 15,0 0-15,1 0 15,24 25 110,0 0-63,0 0-62,0 0-1,0 74 1,24 25-1,26-25 1,-25 0 0,0 50-1,-25-124 1,24-25 0,-24 25-16,0-1 140,50-24-46,-25 0-78,24 0-1,-24-24 1,0-1-1,0 25 1,0-25 0,-1 25-1,-24-25-15,25 25 16</inkml:trace>
  <inkml:trace contextRef="#ctx0" brushRef="#br0" timeOffset="91321.5322">11088 16942 0,'0'-25'140,"0"0"-62,25 25-62,0 0 0,-1 0 30,1 0 17,0 0-32,0 0 0,0 0 1,-25 25 124,0 0-125,0-1-15,0 1-1,-25-25 17,25 50-17,-25-50 1,0 0 0,25 25-1,-25-1 16,1-24 16,24 25-31,-25-25 62,0 25-62,25 0 77,25-25 17,0 0-95,24 0 1,-24 0 0,25 0-1,-1 0 1,1 0-16,-25 0 47</inkml:trace>
  <inkml:trace contextRef="#ctx0" brushRef="#br0" timeOffset="93474.6868">11386 16743 0,'25'0'140,"-1"0"-124,1 0 0,0 0 15,0 0 78,0 0-15,-25 50 109,24-25-187,-24-1-1,25 26 1,0 24-16,-25-49 16,0 25-1,25 24 1,0-24 0,-25-25-1,0-1 16,0 1-15,24 25-16,-24-25 16,0 24-1,0 1 1,0-25 0,0-1 15,-24-24 219,-26 0-235,25 0-15,0-24 16,-24 24 0,49-25 124</inkml:trace>
  <inkml:trace contextRef="#ctx0" brushRef="#br0" timeOffset="109202.6492">5904 17835 0,'25'0'219,"-25"24"-203,0 1-1,24 0 1,-24 0 0,25 0-1,-25-1-15,25 1 16,-25 0 15,25-25-15,-25 25-1,25 24 1,-25-24 31</inkml:trace>
  <inkml:trace contextRef="#ctx0" brushRef="#br0" timeOffset="110401.5076">5904 18033 0,'-25'0'32,"50"0"108,0 0-124,-1 0 31,-24-25 0,25 25-32,0-25 1,0 25-1,0 0 17,-25-24 46,24 24-63,1 0-15,0-25 32,0 25-1,0 0-15,-25-25-1</inkml:trace>
  <inkml:trace contextRef="#ctx0" brushRef="#br0" timeOffset="111498.567">6077 17859 0,'0'25'219,"-24"0"-188,24 25-15,-25-26 0,25 1-1,-25 0 1,25 0-16,0 0 16,0-1-1,-25-24 1,25 25 15,0 0 0,-25-25 47</inkml:trace>
  <inkml:trace contextRef="#ctx0" brushRef="#br0" timeOffset="113717.7016">6326 17983 0,'0'0'0,"0"124"141,0-24-125,0 24-1,-25-50 1,25-24-1,0-26-15,0 1 16,0-50 172,0 1-173,0-1 1,0 0-1,0 0 1,0-24 0,0-1 15,0 25-15,0 0-1,0 1 1,0-1-16,0 0 15,0 0 17,0 0-17,0 1 17,25-26-17,-25 25 16,24 25-15,1-49 0,0 49 46,0 0-15,0 0-31,-1 0 15,1 0 16,0 0-16,-25 24-15,0 1 15,0 0 0,0 0 0,0 0-31,0-1 32,0 1 30,0 0-46,0 0-16,0 0 62,-25-25-46,0 0 0,-24 0 15,24 0-16,0 0 17,0 0-17,25-25 63,0 0 16</inkml:trace>
  <inkml:trace contextRef="#ctx0" brushRef="#br0" timeOffset="116926.1413">6673 17711 0,'0'24'141,"0"26"-125,25 198-1,-1-174 1,-24 1-1,25-50 1,-25-1-16,0 1 16,0 0-1,0 0 17,0-75 233,0 25-249,0 1 15,0-1-15,0 0 31,0 0-47,0 0 46,0 1-30,0-1 15,-25 0 1,25 0-32,-24 0 46,-1 25-14,0 0 46,0 0-47,0 0 47,1 0-62,48 0 78,1 0-63,0 0-16,0 0 17,24 0-17,1 0 1,-25 0 0,0 0-1,-1 0 1,-24 25-16,50-25 31,24 75-31,-24-51 16,0 1-1,-26 0 1,1 25 0,0-26-1,0 1-15,-25 0 31,25 0-15,-25 0 0,0-1-1,0 1 48,-25-74 124,0 24-171,25 0 15,-25-25-15,25 26-1,0-1 17,-25 0-32,1 0 15,24 0 17,0 1-1,0-1-16,0 0 32,0 0-15,0 0-1,24 1 0,1 24 0,0 0 47,0 0-46,0 0-17,0 0 1,-25 24 0,0 1 62,0 0-16,0 0 48</inkml:trace>
  <inkml:trace contextRef="#ctx0" brushRef="#br0" timeOffset="117874.2479">7715 17959 0,'0'0'0,"-25"0"32,50 0 124,-1 0-156,26 0 15,-25 0 1,74 0 0,-74 0-1,0 0 1</inkml:trace>
  <inkml:trace contextRef="#ctx0" brushRef="#br0" timeOffset="119242.3919">7665 18107 0,'25'0'157,"24"0"-142,1 0 17,-25 0-17</inkml:trace>
  <inkml:trace contextRef="#ctx0" brushRef="#br0" timeOffset="121889.9473">8285 17810 0,'0'49'906,"-74"75"-890,49-74-1,25 0 1,0-1 0,0 1-1,0-1 16,0-24-15,0 25-16,25-25 16,-25-1-1,25-24 1,-1 0 0,-24 25-1,25-25 1,0 0-1,0 0 1,0 0-16,-1 0 47,1 0-16,0-25 0,-25 1-15,25-1 0,0-50-1,-25 51 1,0-1 0,0-50-1,0 51 1,0-1-16,0 0 15,0 0 1,0 0-16,0 1 16,0-1 15,0 0 0,-25 0 0,25 0 1,-25 25 15,25-24-47,-25 24 15,-24 0 48,24 0-1,0 0 1</inkml:trace>
  <inkml:trace contextRef="#ctx0" brushRef="#br0" timeOffset="123490.4277">8732 18455 0,'0'-25'15,"0"0"48,0 50 202,0 0-233,0-1-17,0 1 17,0 0-1,0 0 94</inkml:trace>
  <inkml:trace contextRef="#ctx0" brushRef="#br0" timeOffset="125142.1133">8732 18182 0,'0'25'203,"0"-1"-172,-25-24 16,25-24 109,25 24-93,-25-25 156,0 0-204,0 0 16</inkml:trace>
  <inkml:trace contextRef="#ctx0" brushRef="#br0" timeOffset="136107.4383">13717 8756 0,'50'0'344,"-25"-25"-329,24 25 17,26-49-17,-50 49-15,24-25 16,1 25 0,-1-25-1,1 0-15,0 0 16,24 1-1,-24-1 1,-26 25 0,1 0-1,25 0-15,-25 0 47</inkml:trace>
  <inkml:trace contextRef="#ctx0" brushRef="#br0" timeOffset="138311.1858">14412 8781 0,'0'-25'63,"-25"25"124,0 0-156,0 0-15,25 25 31,0 0-31,-24-25-1,24 24 1,0 1 31,0 0-16,0 0-31,0 0 31,0-1 0,0 1 32,24-25 31,1 0-79,0 0 1,0 0 0,0 0-16,-1 0 31,-24-25 94,0 1-78,25 24-32,-25-25 32,0 0-16,0 0 32,0 0-1,0 1 1,-25-1-16,25 0 0,-24 25-16,-1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5-18T04:48:33.6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10245 9302 0,'0'0'0,"49"0"281,-24 0-265,149 0-16,-75 0 15,0 0 1,50 0-1,-50 0 1,-24 0 0,24 0-1,-25 0-15,25 0 16,-24 0 0,-1 0-1,50 0 1,-74 0-16,24 0 15,-49 0 1,0 0 0,0 0-1,0 0 1,-1 0 0,1 0-16,25 0 31,-25 0 0,49 0-15,-49 0 15,0 0-15,-1 0-16,1 0 15,25 0 1,-1 0-1,-24 0 1,0 0 0,0-25-16,0 25 15,-1 0 1,1 0 0,0 0-16,0 0 15,0 0 79</inkml:trace>
  <inkml:trace contextRef="#ctx0" brushRef="#br0" timeOffset="5859.8989">4788 16892 0,'24'0'156,"1"0"-140,0 0-16,25 0 15,-1 0 1,1 0-1,49 0-15,0 0 16,25 0 0,25 0-1,-25 0 1,25 0 0,-50 0-1,75 0-15,-50 0 16,-25 0-1,0 0 1,25 0 0,-24 0-16,-26 0 15,100 25 1,-75-25 0,-25 0-1,-24 0 1,49 25-1,-49-25 1,-1 0 0,1 24-16,-25-24 15,24 0 1,26 0 0,-26 25-1,1-25-15,0 0 16,-1 0-1,26 0 1,-1 0 0,0 25-1,1-25 1,-1 0 0,50 25-16,-49-25 15,-50 25 16,-1-25-15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5-18T04:48:57.7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6028 3845 0,'124'0'204,"-50"0"-189,1 0 1,-1 0-16,50 0 15,-25 0 1,75 25 0,0-25-1,-50 0 1,49 24 0,199 1-1,-198-25 1,-50 0-16,50 0 15,-75 0 1,0 0 0,-24 0-16,-1 0 15,25 0 1,-24 0 0,-1 0-16,-24 0 15,24 0 1,-24 0-1,-1 0 1,-24-25 0,0 25-1,-25-24 48,25 24 124,24-25-171,50 25 0,1 0-16,73 0 15,-49 0 1,50 0-1,-25 0 1,49 0 0,25 0-1,-24 25-15,-75-1 32,50-24-32,-26 0 15,200 0 1,-199 0-1,-50 25 1,-25-25 0,1 0-1,-51 0 1,1 0 0,0 0-16,0 0 687,0 0-656,24 0-31,1 0 16,24 0 0,1 0-1,-1 0 1,25 0-1,25-25 1,0 25-16,0 0 16,-24 0-1,-1-24 1,-25 24 0,1-25-1,-1 25-15,-49 0 16,49 0-1,-24 0 1,-1 0 0,-24 0-1,0 0-15,0 0 16,0 0 0,-25-25 155,74 25 236,-24 0-392,-1 0-15,-24 0 16,25 0 0,-1 0-1,1 25-15,-25-25 16,24 0-1,1 25 1,24-25 0,50 0-1,-74 0 1,0 0 0,-26 24-1,76-24 1,-51 0-1,1 0-15,-25 0 16,-1 0 0,26 0-1,-25 0 1,0 0 0,-1 0-1,26 0-15,-25 0 16,0 0-1,49 0 1,-24 0 0,-25 0 15,-1-24 0,1-1-15,50 25 453,-26 0-454,-24 0 1,25 0-1,-26 0 1,26 0 0,0 0-16,-1 0 15,26 0 1,-1 0 0,100 0-1,-125 0-15,26 0 16,-26 0-1,1 0 1,-25 0 0,24 0-16,-24 0 15,0 0 1,0 0 0,-25 25 46,74-1 329,-49 1-376,25 0 1,-26 0 0,1-25-1,0 0 1,0 0-1,0 0 1,24 25 0,-24-25-1,0 0 1,0 0 0,-1 0-1,1 0 1,0 0-1,49 0 1,-24 0-16,-25 0 16,0 0-1,24 0 1,-24 0 0,25-25-16,-26 25 15,26-25 1,-25 25-1,25 0 1,-26 0 0,76 0-1,-51 0-15,-24-25 32,0 25 14,0 0 329,24 0-359,1 0 0,-25 0-16,24 0 15,1 0 1,-1 0 0,1 0-16,0 0 15,-1 0 1,1 0-1,-25 0 1,24 0 0,125 0-1,-124 0 1,24 0 0,-49 0-16,24 0 15,1 0 1,0 0-16,24 0 15,-24 0 1,-1 0 0,1 0-1,-1 0-15,1 0 16,0 0 0,24 0-1,0 0 1,-49 0-16,25 0 15,-1 0 1,26 0 0,-50 0-1,49 0-15,-24 0 16,24 0 0,-49 0-16,25 0 15,-26 0 1,26 0-1,-25 25 1,0-25-16,-1 25 16,51-25-1,-50 0 1,24 0 0,-24 0-1,25 0-15,-1 25 16,-24-25-1,0 0 1,0 0 0,-1 0 31,1 0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5-18T04:50:54.4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9922 9277 0,'0'-25'156,"25"25"-94,0-25-15,24 25-31,1 0 0,0 0-1,98 0 1,-73 0-16,24 0 15,0 0 1,1 0 0,-1-24-1,0 24 1,-25 0 0,1 0-16,24 0 15,25 0 1,-50 0-1,75 0 1,-99-25 0,-25 25-16,0 0 15,24 0 1,-24-25 0,0 25-1,49 0 1,-24 0-16,-1 0 15,1 0 1,0 0 0,-1 0-16,1 0 15,24 0 1,-49 0 0,25 0-16,-1 0 15,1 0 1,-1 0-1,1 0 1,24 0 0,-24 0-1,-25 0-15,0 0 16,-25-25 15,25 0-15,24 25 218,-24 0-218,99 0-1,-50 0 1,1 0 0,24 0-16,-25 0 15,1 0 1,-1 0 0,-24 25-1,24-25 1,-24 0-1,74 25-15,-74-25 16,-26 0 0,1 0-1,25 0 1,-1 0-16,-24 0 16,0 0-1,25 0 1,-1 0-1,1 0 1,-25 0-16,24 0 16,1 0-1,-1 0 1,26 0 0,49 0-1,-75 0 1,-24 0-16,0 0 15,25 0 1,-26 0 15,1 0-15,0 0 0,0 0 15</inkml:trace>
  <inkml:trace contextRef="#ctx0" brushRef="#br0" timeOffset="4703.5001">2382 14833 0,'24'0'187,"1"0"-171,0 0 15,25 0-31,-26 0 16,26 0-1,0 0 1,-1 0-1,100 0 1,-75 0-16,26 0 16,-26 0-1,1 0 1,-1 0 0,0 0-1,1 0 1,148 0-1,-149 0-15,1 0 16,-1 0 0,1 0-1,-1 0-15,1 0 16,-1 0 0,0 0-1,1 0 1,-26 25-1,1-25-15,0 0 16,-26 0 0,26 0-1,-25 0 1,0 0-16,24 0 16,-24 0-1,25 0 1,-26 0-1,26 0 1,-25 0 0,24 0-16,26 0 15,-50 0 1,49 0 0,-49 0-16,49 0 15,-24 0 1,0 0-1,24 0-15,0 0 16,1 0 0,-1 0-1,-24 0 1,24 25-16,-24-25 16,-1 0-1,1 25 1,24-25-1,-24 0-15,24 0 16,-49 0 0,0 0-1,0 0-15,24 0 16,-24 0 0,0 0-1,0 0 1,25 0-1,-26 24 17,1-24-17,0 0 17,0 0-17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5-18T04:04:06.7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6772 12154 0,'-25'0'172,"0"0"-157,25 25 1,-49 0 0,49 0-1,-50 24 1,25-49-16,25 25 16,0 0 30,0 0-30,0 0 15,0-1 1,0 1-17,0 0 1,25 0 15,0-25-15,0 0-1,0 0 17,24 0-17,-24 0 16,0 0 1,-25-25-17,0 0 1,0 0 46,0 1 1,0-1-47,0 0-1,0 0 16,0 0 1,0 1-1,0-1-15,0 0 62,0 0-16,-25 25-46,0 0 62</inkml:trace>
  <inkml:trace contextRef="#ctx0" brushRef="#br0" timeOffset="3272.8896">8434 12154 0,'0'75'218,"0"-50"-202,0 49 0,0 0-1,0-24 1,0-25 15</inkml:trace>
  <inkml:trace contextRef="#ctx0" brushRef="#br0" timeOffset="6440.8464">9922 12229 0,'0'-25'63,"25"25"124,0 0-156,0 0-15,-1 0 78,1 0-32,-25 25-15,0 0 31,0-1-31,0 26-16,0-25 16,0 0-31,0-1 0,-25-24-1,1 0 1,-1 25-1,0-25 1,0 0 15,25 25 1,-25-25-32,1 0 109,48 0 32,26 0-126,0 0 1,-1 0-1,125 25 1,-125-25 0,-24 0-1</inkml:trace>
  <inkml:trace contextRef="#ctx0" brushRef="#br0" timeOffset="8765.3463">11733 12254 0,'0'-25'32,"0"0"108,25 25-108,0 0 14,-1 0-30,1 0 0,0 0 46,-25 25 1,0 0-16,-25-1-1,0-24-14,1 25-17,-1 0 1,0-25-16,0 0 47,50 0 140,0 0-171,0 0 31,-1 0-32,1 0 17,0 0-17,-25 25 1,25-25 0,-25 25 30,0-1 17,0 1-32,0 25 0,-25-50-15,25 49 0,-25-49-1,-49 0 1,49 0 0,-25 0-1,1 0 1,24 0-16,-25 0 15,26-24 17,-1 24-17,25-25 17</inkml:trace>
  <inkml:trace contextRef="#ctx0" brushRef="#br0" timeOffset="11345.6901">12998 12278 0,'-25'0'203,"25"50"-187,-25 0-1,25-26 17,0 1-17,0 0 1,25-25 171,0 0-187,0 0 16,0 0 0,-1 0-1,1 0 1,-25-25 156,0 0-125,0 1 15,0-1 16,0 0-31,0 50 250,0 0-266,0 24-15,0 1-1,0-1 1,0 51 0,0-76-1,0 1 1,0 0 0,0 0 62,0 0 0</inkml:trace>
  <inkml:trace contextRef="#ctx0" brushRef="#br0" timeOffset="31378.7765">6995 10418 0,'0'50'140,"-25"-26"-124,25 1-1,0 0 1,0 0 0,-24 24-1,24-24 32,-25-25-31,25 25 46</inkml:trace>
  <inkml:trace contextRef="#ctx0" brushRef="#br0" timeOffset="34579.6977">7144 10517 0,'-25'50'265,"0"-50"-249,25 25 15,0-1-15,-24-24 0,24 25 15,0 0-16,0 0 48,0 0-1,24-25-46,1 0 0,0 0-1,0 0 17,0 0-1,-25-25 31,25 25-46,-25-25 31,0 0-16,0 0 32,0 1-17,-25 24 48,25-25-78,-25 25 15,50 0 188,0 0-204,-1 0 17,-24-25-17,25 25-15,0 0 16,0 0 46,0 0 17,-50 25 155,25 0-203,-25 24-15,25 26-1,0-51 32,0 1 16,25-25 77,0 0-108,-25-25-17,0 1 32,24 24-31,-24-50-1,0 25 32,25 25-31,-25-25 0,0 1 62,-25-1 15,1 25-46,-1 0 16,74 0 109</inkml:trace>
  <inkml:trace contextRef="#ctx0" brushRef="#br0" timeOffset="36438.4989">7938 10517 0,'25'0'281,"-25"25"-265,0 49 0,0-49-1,0 0 1,0 0 15</inkml:trace>
  <inkml:trace contextRef="#ctx0" brushRef="#br0" timeOffset="40015.203">8186 10517 0,'-25'0'188,"25"25"-188,0 0 16,-25-25-1,0 25 16,25-1 1,0 1 15,-24 0-32,24 0 48,0 0-16,24-25-16,1 24-16,0-24 17,0 0-1,0 0 0,0 0 16,-25-24-31,24-26 15,-24 25 0,0 0 16,0 1 62,-24 24-93,-1-25 15,0 25 1,0 0 30,0-25 94</inkml:trace>
  <inkml:trace contextRef="#ctx0" brushRef="#br0" timeOffset="41145.4675">8459 10492 0,'0'0'0,"0"-24"0,-25 24 47,25 24 140,0 1-171,0 0-1,0 0 1,0 24 0,0 26-1,0-50 16,0-1 1</inkml:trace>
  <inkml:trace contextRef="#ctx0" brushRef="#br0" timeOffset="42457.617">9600 10468 0,'0'49'172,"0"-24"-141,0 25-16,0-1 1,0-24 15,0 0 1</inkml:trace>
  <inkml:trace contextRef="#ctx0" brushRef="#br0" timeOffset="44539.2742">9798 10492 0,'0'25'125,"0"0"-109,0 0 15,0 0 0,0-1-15,0 1 0,0 0 62,25-25 31,0 0-78,0 0-15,-1 0 0,-24-25 156,0 0-126,0 1-30,0-1 15,0 0 32,0 0-1,0 0 16,-24 25-46,-1 0-1,0 0-15,0 0 30</inkml:trace>
  <inkml:trace contextRef="#ctx0" brushRef="#br0" timeOffset="46637.92">9972 10492 0,'0'-24'219,"25"24"-188,-1-25 32,1 25-16,0 0 47,0 0 46,-25 25-62,0-1-46,0 1-1,0 0 16,-25 0-16,25 0-15,-25-25 15,25 24-16,25-24 204,25 0-203,-26 0-1,26 0 1,-25 0 0,0 0-1,24 0 17,-24 0-1,0 0 47</inkml:trace>
  <inkml:trace contextRef="#ctx0" brushRef="#br0" timeOffset="52922.8677">5904 8880 0,'0'25'140,"0"0"79,0-1-156,25-24 233,-1 0-264,1 0-17,0 0 17,-25 25 186,0 0-108,-25-25-32,0 0-47,1 0 63,-1 0-16</inkml:trace>
  <inkml:trace contextRef="#ctx0" brushRef="#br0" timeOffset="54844.6284">6003 8979 0,'0'25'203,"0"0"-172,0 0-15,0 0 15,0-1-15,0 1-1,0 0 17,0 0-17,0 0 1,-25-25 0,0 0 30,1 0 79,24-25 47,-25 0-125,0 0-16,25 0 94</inkml:trace>
  <inkml:trace contextRef="#ctx0" brushRef="#br0" timeOffset="59303.7526">5929 8855 0,'24'0'141,"1"0"-94,0 0-32,25 0-15,-1 0 16,-24 0 15,0 0-15,-25 25 484,0 0-453,0 0-32,-25-1 1,25 1 15,0 0 0,0 25-15,0-25 15,25-25 141,0 0-141,0 0-15,-1-25 46,-24 0-15,0 0 31,0 0-15,0-24-16,0 24-16,-24 0 0,-1 0-15,0 25 93,50 0 63,0 0-156,-1 0 15,1 0 0,0 0 32,0 0-48,0 0 32,-25 25 188,-25 25-204,25-26-15,-25 1-1,25 0 1,0 0 15,25-25 110,0 0-110,-1 0-31,1 0 78,-25-25-15,25 25-17,-25-25-30,0 0 47,0 1-17,0-1 1,-25 25 0,25-25-47,-25 25 16,1 0 31,-1 0 0,0 0-1,0 0 33,0 0 46</inkml:trace>
  <inkml:trace contextRef="#ctx0" brushRef="#br0" timeOffset="64911.1348">11683 10740 0</inkml:trace>
  <inkml:trace contextRef="#ctx0" brushRef="#br0" timeOffset="65505.7591">12254 10691 0</inkml:trace>
  <inkml:trace contextRef="#ctx0" brushRef="#br0" timeOffset="65941.4713">13122 10666 0</inkml:trace>
  <inkml:trace contextRef="#ctx0" brushRef="#br0" timeOffset="104353.6969">6450 7888 0,'-25'0'125,"25"49"-110,0-24 1,0 0-1,0 0 1,0 25 0,0-1-1,0-24 1,0 0 15,0 0-15,0-1-16,0 1 31,0 0-15</inkml:trace>
  <inkml:trace contextRef="#ctx0" brushRef="#br0" timeOffset="108238.1918">6698 7962 0,'-25'0'219,"25"25"-157,-25 0-62,0 25 16,0-26 15,25 1-15,0 0 15,0 0-15,0 0 15,0-1 0,0 1 0,0 0-15,0 0 46,25 0-30,0-1-1,0-24-31,0 0 16,-1 0 46,1-24 1,-25-1-17,0 0-30,0 0 0,25 25-1,-25-25 1,0 1 15,0-26-31,0 25 16,0 0-1,0 1 17,0-26-17,-25 50 110,0-25-62,1 25-32,-1 0-31,0 0 78,50 0 78,0 0-124,-1-25-1,26 25-15,-50-25-1,25 25 1,0 0 46,-1 0-46,1 0 15,0 0 32,0 0-32,0 0 47,-25 25 156,0 0-218,-25 74-16,0-74 16,0 25-1,25-1 1,0-24 0,0 0-1,-25 0 1,25 0 15,0-1 16,0 1-31,0 0 30,25 0-14,25-25-1,-25 0 0,-1 0-15,1 0-1,0 0-15,-25-25 32,50 25-17,-50-25 1,0 0 15,0 1-15,0-1-1,24 25 1,-24-25 0,0 0-1,0 0 17,0 1-1,0-1-16,0 0 17,0 0-17,-24-24 1,24 24 15,-25 25-15,25-25-1,0 0 1,-25 25-16,0 0 47,0 0-16,25-25-31,-24 25 47</inkml:trace>
  <inkml:trace contextRef="#ctx0" brushRef="#br0" timeOffset="118783.3906">18083 12973 0</inkml:trace>
  <inkml:trace contextRef="#ctx0" brushRef="#br0" timeOffset="122664.892">18753 12973 0,'-25'0'31,"50"0"641,-1 0-625,1 0-16,0 0-15,0 0-1,25 0 17,-1 0-1,-24 0-16,0 0 17,0 0-17,24 0 1,-24 0 0,25 0-1,-1 0 1,-24 0-1,0 0 1,0 0 0,-1 0-1,26 0 1,0 0 0,-26 0-1,1 0 1,0 0-1,49 0 1,-49 0 15,25 0-15,-1 0 15,-24 0-15,25 0 312,-25 0-312,-1 0-1,1 0-15,50 0 16,-26 0-1,1 0 1,-25 0-16,0 0 16,24 0-1,-24 0 1,0 0 0,0 0-16,-1 0 15,1 0 1,25 0-1,-1 0-15,-24 0 32,25 0-17,-25 0 1,-1 0 0,1 0-1,0 0 1,0 0-1,0 0 17,-1 0-17,1 0 1,0 0 15,0 0-15,0 0 15,-1 0-15,1 0 93,25 0-93,-25 0-1,-1 0 17,1 0-17,0 0 1,0 0-1,0 0 17,-25 25 202,25-25-171,-1 0-48,1 0 110</inkml:trace>
  <inkml:trace contextRef="#ctx0" brushRef="#br0" timeOffset="151258.4852">22275 9178 0,'25'0'453,"0"0"-406,-1 0 15,1 0-15,0 0-31,0 0 15,0 25-15,49-25-16,-49 0 15,0 0 17,-1 0-32,51 0 15,-50 0 1,-1 0 0,1 0-1,0 0 1,0 0-1,24 0 1,1 0 0,-25 0-1,0 0 1,-1 0 0,26 0-1,-25 0 1,0 0-1,0 0 1,24 0 15,-24 0-15,0 0 0,0 0-1,24 0 1,-24 0-1,0 0 17,0 0-17,-1 0 1,26 0 0,0 0-1,-26 0 16,26-25-15,24 25 0,-49 0-1,25 0 17,-1 0-17,1 0 1,-25 0 15,0 0-15,-1 0-1,1 0 17,0 0-1,0 0-16,0 0-15,-1 0 16,26-25 15,-25 25-15,0 0 0,0 0 15,24 0-16,-24 0 17,0 0-17,0 0 1,-1 0 0,-24-25-1,25 25 1,25 0-1,-1 0 1,-24 0 15,0 0-15,0 0 15,0 0-15</inkml:trace>
  <inkml:trace contextRef="#ctx0" brushRef="#br0" timeOffset="154634.2683">24929 7516 0,'0'-25'219,"0"0"-141,25 25-78,-25-25 47,0 1-16,25-1 0,-25 0 32,24 25 15,1-25-31,0-24-32,-25 24 1,0 50 281,0-1-250,0 26-32,25-25 16,-25 24-15,25-24 0,-25 0-1,24-25 110</inkml:trace>
  <inkml:trace contextRef="#ctx0" brushRef="#br0" timeOffset="156511.0583">25053 7317 0,'0'25'172,"0"0"-125,0 0-16,0 0 16,-25-1-32,25 26 1,0-25 0,0 0-1,0-1 1,0 1 15,0 0-15,0 0-1,0 0 1,0-1 0,-25 26-1,25-25 16,0 0 1,0-1-17,0 1 17,0 0 14,0 0 1,0 0-31,0-1 46,-24-24-46,24 25 0</inkml:trace>
  <inkml:trace contextRef="#ctx0" brushRef="#br0" timeOffset="159216.3223">24954 8359 0,'0'-25'109,"-25"25"63,0 50-141,0-25-15,25 0 62,0-1 16,0 1-63,25 0 94,0-25-125,0 0 47,0 0-47,-1 0 94,-24-25 124,25 25-186,-25-25 30,0 1-15,25-26-16,0-24-15,-25 49-1,25-25 1,-25 75 234,0 0-234,-25-25-1,25 49 1,-25 26 0,25-50-16,-25-1 15,25 1 1,0 0 31,0 0-32,0 0 17,-25 49-17,25-49 16,0 24 16,-24-49-31,24 25 0,0 25-1,-25-50 32,74-25 219</inkml:trace>
  <inkml:trace contextRef="#ctx0" brushRef="#br0" timeOffset="162817.9899">25252 8359 0,'0'75'16,"0"-51"-1,-25 26 1,25-25-1,-25 0 1,25-1 0,0 1-1,0 0 1,-25 0 31,25 0-16,0-75 203,0 0-218,0 26 15,0-1 1,0 0 155,0 0-171,50 0 93,-50 1-78,25 24 16,-1 0 78,26 0-125,-25 0 16,0 0-1,-25 24 142,0 1-126,0 0 0,0 0 0,0 0 1,-25-25-17,0 0 17,0 24-17,0-24-15,1 0 16,-1 0-1,50 0 345,24 0-329,-24 25 0,0-25-15,-25 25 78,0 0-47,0 0-16,-25-1 250,-25-24-203,26 0-47,-1 0-15,0 0 47,0 0-1,0 0 32</inkml:trace>
  <inkml:trace contextRef="#ctx0" brushRef="#br0" timeOffset="166330.7253">25103 9178 0,'0'74'109,"0"25"-93,0-24-1,0 24 1,0 149 0,0-174-1,0-24 1,0-25-1,0 24 1,0 51-16,-25-51 16,25 1-1,0-25 1,0 24 0,0-24-1,0 0 48,0 0-32,0 0-15,0-1 15,0 1-16,-25-25 189,0 0-95,0 0-93,25-25 30,-24 25-14,24-24-1,0-1 110,0-50-126,0 51 16,0 48 157,0 1-157,0 0-15,24 0-1,-24 0 1,25-1 0,-25 1 15,0 0-31,25-25 16,-25 25 15,0 24 219,0-24-235,50-50 251,-50 1-250,74-26-1,-74 25 17,25 25-1,-25-25 188,25 25-188</inkml:trace>
  <inkml:trace contextRef="#ctx0" brushRef="#br0" timeOffset="171074.7021">18777 7863 0,'25'0'484,"0"0"-437,0 0-31,25 0-1,-50-25-15,24 25 16,1 0-1,25 0 17,-25 0-17,49 0 1,-49 0 0,24 0-1,-24 0 1,0 0-1,25 0-15,-1 0 16,-24 0 0,25 0 15,-26-25-15,1 25-16,25 0 15,-25 0 1,24 0 15,-24-24-15,0 24-1,0 0-15,-1 0 32,26 0-1,0 0-16,-26 0 17,1 0-17,75 0 1,-51 0 0,-24 0-1,25 0-15,-26 0 31,1 0-15,25 0 15,-1 0-15,-24 0 0,0 0-1,25 0-15,-26 0 16,1 0 15,0 0-15,0 0-1,0 0 1,-1 0 0,1 24-1,0-24 16,0 0 1,0 0-17,24 0 1,-24 25 15,0-25 0,0 0-15,-1 0 0,1 0-1,0 0 17,0 25-17</inkml:trace>
  <inkml:trace contextRef="#ctx0" brushRef="#br0" timeOffset="814381.2755">24954 8235 0,'0'50'297,"0"-25"-266,0 49-31,-25-24 16,0-26-1,25 1 1,0 25-1,0-25 1,0-1 15,-25-24-15,25 25 15,25-25 375,0 0-343,0 0-32,0-25-15,-1 25 15,-24-24 0,25 24-15,0 0 31,0 0-16,0 0 0,-1 0 1,1 0 30,0 0 47</inkml:trace>
  <inkml:trace contextRef="#ctx0" brushRef="#br0" timeOffset="839542.2201">21134 7565 0,'25'0'281,"0"0"-265,24 0 15,-24 0-15,0 0-1,0 0 17,-1 0-17,1 0 63,-25 25 79</inkml:trace>
  <inkml:trace contextRef="#ctx0" brushRef="#br0" timeOffset="840789.2355">21159 7689 0,'25'0'172,"24"0"-140,-24 0-17,25 0 1,-26 0-1,1 0 32,0 0-31,0 0 62,0 0-47,-1 0-15,1 0 0</inkml:trace>
  <inkml:trace contextRef="#ctx0" brushRef="#br0" timeOffset="842755.3284">21208 7838 0,'25'0'78,"0"0"-47,25 0-15,-26 0-1,1 0 1,0 0 0,0 0-1</inkml:trace>
  <inkml:trace contextRef="#ctx0" brushRef="#br0" timeOffset="845054.2942">22052 7789 0,'0'24'140,"-75"51"-124,50-50-1,1-25 1,-1 24-16,0 1 16,0-25 46,0 0-31,1 0-15,-1 0 0,25-25 77,0 1-93,0-1 16,0 0 0,0 0-1,0 0 1,0 1 0,0-1-1,0-74 1,0 74-1,0 0 1,0 0 109,0 0-94,-25 25-15,0 0 15,0 0 0,1 0 1,-1 0-1,50 25 125,24 0-125,50 49-15,-49-24 0,-25-50-1,0 25 1,-1-25-16,-24 25 31,25-1-15,0-24-1,-25 25 1,25-25 0,-25 25-1,25-25 1,-25 25 0,25 0 15</inkml:trace>
  <inkml:trace contextRef="#ctx0" brushRef="#br0" timeOffset="847083.7651">22399 7565 0,'-25'0'62,"0"0"-31,1 0-15,-26 0-16,25 25 16,0 0-1,1 0 1,-1 0-1,0-1 1,75 1 109,-26-25-109,1 0-1,0 0 17,0 0-17,24 0 16,-24 25 1,0-25-17,0 25 17,0-25-17,-1 25 32,-24-1 0,0 1 0,0 0-32,0 0 48,-24 0 15,-1-25-62,0 0-1,0 0 17,0 0 93,1 0-94,-1 0 78,25-25-62</inkml:trace>
  <inkml:trace contextRef="#ctx0" brushRef="#br0" timeOffset="848705.5857">22647 7367 0,'0'25'78,"0"49"-62,0-24-1,25-1 1,-25 1-16,25-25 15,-25 24 1,0-24 0,0 0-1,0 0 1,0 0 15,0-1 0,0 1 32,0 0 124,24-25 63</inkml:trace>
  <inkml:trace contextRef="#ctx0" brushRef="#br0" timeOffset="851728.4416">22573 7640 0,'24'0'203,"1"0"-172,0 0 1,0 0-1,0 0-16,-1 0 1,1 0 15,0 0-15,0 25 0,0-25 30,-25 24-30,24 1 93,-24 0-93,25-25 0,-25 25-1,25-25 1,-25 25 15,0-1 79,0 1-79,0 0 16,0 0-32,0-50 220,0 0-220,0 0 17,0 1-1,0-1-31,0 0 15,0 0 17,25 0 30,-25 1-46,25-1-1,-1 25 48,1 0-32,0 0-15,0 0-1,0 0 17,0 0-17,-25 25 204,0-1-172,0 1 15,0 0 17,0 0 30,0-50 125,0 0-187</inkml:trace>
  <inkml:trace contextRef="#ctx0" brushRef="#br0" timeOffset="857391.4758">23813 8384 0,'-50'0'31,"25"0"-15,1-25 0,-1 25-1,-25 0 1,1-25 0,-1 25-1,0-24 1,-24 24-1,-25-25 1,49 25-16,1-25 16,-1 25-1,25 0 17,-24 0-17,24 0 1,0 0-1,-25 0-15,1 0 16,-1 0 0,25 0-1,0 0-15,-24 0 16,24 0 0,0 0-16,0 0 15,1 0 1,-1 0-1,-25 0 1,1 0-16,-1 25 16,25-25-1,-24 0 1,-26 25-16,26-25 16,-1 24-1,25-24 1,-24 0-1,-26 0-15,50 25 16,-24-25 0,24 0-1,-25 25 1,25-25-16,1 25 16,-26-25-1,0 25 1,26-25-16,-26 24 15,0-24 1,26 25 0,-1 0-1,0-25 1,0 25 0,0-25-1,1 49 1,-1-49-16,0 50 15,0-25 1,0 0 0,1-1-1,-1 1 17,0 0-17,25 0 1,-25-25-1,25 25 1,0-1 0,0 1 15,0 0-15,0 0-1,0 0 16,0-1-15,0 1 0,0 0-1,0 25 1,0-25-16,0-1 16,25 26-1,25 0 1,-1-50-1,1 0 1,-25 24 0,-1 1-1,26-25-15,0 0 32,-1 0-17,-24 0 1,0 0-16,24 0 15,-24 0 1,0 0 0,0 0-1,0 0 32,-1 0-31,1 0-1,0 0 1,0 0-16,25-25 31,-26 25 32,-24-24 109,50 24-16,-25 0-140,0 0-16,-1 0 15,26 0 1,-25 0 15,0 0-15,-1 0-16,1-25 78,0 25 156,0 0-218,24 0-1,1 0 1,-25 0 0,124 0-1,-75 0-15,0 0 16,26 0 0,-26 0-1,25 0-15,1 0 16,-26 0-1,-24 0 1,-1 0 0,26 0-16,-51 0 15,26 0 1,-25 0 0,0 0-1,-1 0-15,1 0 16,0 0-1,0 0 1,0 0 0,-1 0-1,1 0 1,0 0 15,0 0-15,0 0-1,-1 0 17,26 0-1,-25-25-31,0 25 16,-1 0-1,26 0 16,-25-25-31,0 25 16,0 0 0,-1 0-1,1 0-15,25 0 16,-1 0 0,-24 0-1,0 0 1,0 0-1,0-25 17,-1 25-17,1 0 298,25-24-313,-25 24 15,24-25 1,-24 25 0,0 0-16,0-25 15,-25 0 63,24 25-62,-24-25 109,0 0-62,0 1-48,0-1 1,0-25-1,-24 25-15,24 1 16,0-1 0,-25 0-1,0 0 1,25 0 0,-25 25-16,25-24 15,-25 24 32,25-25-16,-24 25-31,-1 0 16,25-25 15,-25 25-15,25-25-16,-25 25 15,0 0 17,1-25-17,-1 25-15,0 0 16,0 0 0,0 0-1,25-24-15,-49 24 16,24-25 15,-25 25-15,26 0-16,-1 0 15,0-25 1,0 25 0,-25-25-1,26 0 1,-1 25-1,0 0 1,0 0 0,25-24-1,-25 24 17,25-25-1,-24 25-16,24-25 17</inkml:trace>
  <inkml:trace contextRef="#ctx0" brushRef="#br0" timeOffset="860486.5113">22300 9302 0,'25'0'343,"-1"0"-327,1 0 0,25 0-1,-25 0-15,-1 0 16,51 0-1,-26 0 1,-24 0-16,25 0 16,-1 0-1,1 0-15,-25 0 16,24 0 15,-24 0-15,0 0-1,0 0 1,0 0 250,-1 0-251,1 0 1,25 0 0,-25 0-16,0 0 15,24 0 1,1 0-16,-25 0 15,-1 0 1,1 0 0,0 0-1,0 0-15,0 0 16,24 0 0,1 0 15,-25 0-16,-1 0-15,1 0 16,0 0 0,0 0-16,0 0 15,24 0 1,-24 0 15,49 0-31,-49 0 16,0 0-1,0 0 1,0 0 0,-1 0-16,26 0 15,-25 0 1,0 0 0,-1 0-16,1 0 15,25 0 63,-25 0-62,0 0 0,-1 0-1,1 0 16,0 0-15,0 0 0,0 0-16,24 0 31,-24 0-15,0 0-1,0 0 32,-1 0-16,26 0 1,-25 0 61,0 0-77,-1 0 0,1 0 62</inkml:trace>
  <inkml:trace contextRef="#ctx0" brushRef="#br0" timeOffset="868531.1087">22300 9475 0,'0'25'312,"0"0"-312,0 0 16,0 0 0,49 24-1,1 1 16,-50-25-15,25-25-16,-25 24 47,25-24-31,-1 0-1,1 25 1,0-25-1,0 25 1,0-25 0,24 0-1,-24 0 1,25 0-16,-26 0 16,26 0-1,0 0-15,-26 0 16,1 0-1,0 0 1,0 0-16,0 0 16,-1 0 31,1 0-1,0 0-30,0 0 0,-25 25 15,25 0 16,-25-1-32,0 1 1,0 0 15,0-50 329,0 0-345,0 1 17,0-1 14,25 0 1,-1 25-15,1-25 46,0 25-63,0 0 17,0 0-17,-1 0 1,26 0 15,-25 0-31,0 0 16,-1 0-1,1 0 1,0 0 0,0 0-1,0 0 1,-1 0-1,1 0 1,0-25 0,0 25 31,24 0 218,26 0-249,-26-24-16,26 24 15,-1-25 1,-24 25 0,-1-25-16,-24 25 15,25 0 1,-25 0 15,24 0-31,-24 0 16,0 0-1,25 0 1,-26 0-16,1 0 16,0 0-1,0 0 17,0 0-32,-25-25 15,24 25 16,-24-25 48,0 1-48,25 24 0,-25-25 0,0 0 141</inkml:trace>
  <inkml:trace contextRef="#ctx0" brushRef="#br0" timeOffset="871465.3153">22101 10319 0,'-24'25'140,"-1"-1"-124,-25 26-16,25-25 16,-24 24-1,24-49 1,0 25 0,0-25-1,0 0 1,25 25-1,0-50 173,0 0-172,0 1 15,0-1-16,0 0-15,0 0 32,0 0-17,0 1 1,0-1 15,0 0 16,0 0 62,-24 25-109,-1 0 16,0 0 31,0 0-16,0 0-15,1 0 62,48 0 109,1 25-171,0-25 0,0 0-1,0 25 1,-1 0 0,1-25-16,0 0 15,0 24 1,0-24-1,-1 25 1,1-25 15,-25 25-15,25-25 0,-25 25-1,25-25 1,0 0-1,-25 25 1,25-25 31,-1 24-16</inkml:trace>
  <inkml:trace contextRef="#ctx0" brushRef="#br0" timeOffset="873936.2721">22523 10244 0,'-25'0'94,"0"0"-78,1 0 31,-1 0-32,0 0 17,0 0-17,0 0 1,1 25 46,24 0 79,0 0-79,24 0 1,1-25-47,0 0-1,0 24 16,0 1 16,-1-25-31,1 0 15,-25 25 47,0 0 94,-25-25-78,1 25-63,-1-25 0,0 0 32,0 0-47,0 0 15,1 0 16,-1 0 78,0 0-110,25-25-15</inkml:trace>
  <inkml:trace contextRef="#ctx0" brushRef="#br0" timeOffset="875799.3297">22771 10021 0,'0'25'94,"0"0"-78,0 0-1,0 24 17,0-24-17,0 0 1,0 0 15,0-1-15,0 1 46,0 0-31,0 0 16,0 0-15,0-1-1,0 1 0,0 0 78,0 0-62,0 0 0</inkml:trace>
  <inkml:trace contextRef="#ctx0" brushRef="#br0" timeOffset="879552.0041">22672 10244 0,'25'0'188,"-1"0"-173,1 0 32,0 0 0,0 0-16,0 0 0,-1 0-15,1 0 15,0 0 79,0 0-63,-25 25-32,25-25 63,-25 25-62,24-25 0,-24 25-1,0 0 95,0-1-79,0 1 78,0 0 32,0-50 62,0 0-141,0 1-30,0-1 108,25 25-15,-25-25-109,25 25 46,0 0-46,0 0 109,-25-25-78,25 25 15,-1 0 126,-24 25 203,0 0-188</inkml:trace>
  <inkml:trace contextRef="#ctx0" brushRef="#br0" timeOffset="881860.9404">23416 10046 0,'25'0'109,"0"0"-93,24 0-1,-24 0 1,0-25-16,0 25 31,-50 0 204,0 0-204,0 0-15,0 0 30,1 0 1,24 25-31,-25-25-16,0 0 47,0 0 0,25 25-47,0 0 250,0-1-235,0 1-15,0 74 16,0-49 0,0 0-1,0-26 1,0 1-1,0 0 1,0 0 15,0 0 16,0-1-16,0 1 1,25-25 140,25 0-141,-26 0-31,26 0 31,-25 0 0</inkml:trace>
  <inkml:trace contextRef="#ctx0" brushRef="#br0" timeOffset="884566.9107">23763 10195 0,'-25'0'110,"25"25"-95,-24-25 1,24 24 31,-25-24-16,25 25 0,0 0 32,0 0-48,0 0 17,0-1-1,0 1-16,0 0 48,25-25 31,-25 25-79,24-25 1,1 0-16,0 0 31,0 0 16,-25-25 78,25 25-62,-25-25-48,0 0 16,0 1 1,24 24-1,-24-25-15,0 0 30,0 0 79,-24 0 0,-1 25-31,0 0-47,25-24-31,-25 24 93,0 0-78,25-25-15</inkml:trace>
  <inkml:trace contextRef="#ctx0" brushRef="#br0" timeOffset="886891.7036">23962 10071 0,'24'0'140,"1"0"-109,0 0-15,0 0 0,0 0 15,0 0-15,-1 0 124,-24 25 63,0-1-187,0 1-16,0 50 16,0-51-1,0 1 1,0 0 15,0 0 32,0 0-32,0-1 16,0 1 15,0 0-46,0 0 15,0 0-15,0-1-1,25-24 1,-25 25 0,-25-25 249,1 0-265,-1 0 31,0 0 32</inkml:trace>
  <inkml:trace contextRef="#ctx0" brushRef="#br0" timeOffset="900413.2196">21357 12353 0,'0'49'156,"0"-24"-140,-25 25-16,25-1 15,-24 26 1,-1 49-1,0-25 1,0-25-16,25 1 16,0-1-1,0 1 1,0-26-16,0 1 16,0 0-1,0-26 16,25-24 266,25 0-281,24-24 0,25-1-16,50 0 15,25 25 1,-75-25-1,25 25 1,25 0-16,-50 0 16,-25 0-1,1 0 1,-1 0 0,1 0-16,-26 0 15,-24 0 1,0 0-1,24 0 235,1 0-234,0 0 0,-1 0-16,1 0 15,49 0 1,0 0 0,1 0-1,-1 0-15,-25 0 16,25 0-1,-24 0 1,-26 0-16,-24 0 16,25 0-1,-1 0 1,1 0 0,24 0-16,-24 0 15,-25 0 1,0 0-1,24 0 1,1 0-16,24 0 16,1 0-1,24 0 1,0 0-16,-24 0 16,-51 0-1,1 0 1,0 0-1,0 0 1,0 0 0,-1 0-1,26-25-15,-50 0 172,0 1-172,0-1 219,0-25-203,0-24-1,0-1 1,0-24-1,0 25-15,0-1 16,0 26 0,0 24-1,0 0-15,0 0 32,0 1-17,0-1 1,0 0 31,0 0 15,0 0-62,0 1 47,-25 24 47,0 0-79,25-25 1,-24 25-16,-26 0 31,25-25-15,-24 25-16,-26 0 16,26 0-1,-1 0 1,0 0-1,26 0-15,-1 0 16,-25 0 0,25 0-1,-24 0-15,24 0 16,0 0 0,-49 0-1,49 0 1,-25 0-16,1 0 15,-26 0 1,1-25 0,24 25-16,-24 0 15,-1-25 1,1 25 0,24-24-1,26 24-15,-1 0 16,0 0-1,0 0 1,-74 0 218,-50 0-234,0 0 16,0 0 0,1 0-1,48-25 1,-48 0-16,98 25 16,-24 0-1,49-25 1,-25 25-16,1 0 15,24 0 1,0 0 0,0 0-1,-25 0-15,26 0 16,-1-25 0,0 25 15,0 0-31,0 0 31,1 0-15,-1 0-1,0 0 1,0 0 0,0 0-1,1 0-15,-51 0 16,50 0-1,-24 50 1,24-50 0,0 25-16,0-25 15,25 25 63,-24-25 1,24 24-33,0 1-14,0 0-17,-25-25-15,25 25 47,0 0-16,0-1 16</inkml:trace>
  <inkml:trace contextRef="#ctx0" brushRef="#br0" timeOffset="903124.2148">18753 13022 0,'24'0'125,"26"0"-94,25 0-15,-26 0-1,26 0 1,-26 0-1,1 0-15,-1 0 16,-24 0 0,25 0-1,-25 0 1,74 0 0,-50 0-1,-24 0 16,0 0 16,0 0-31,0 0 0,-1 0 359,1 0-360,0 0-15,0 0 16,0 0-1,24 25 1,-24-25 0,0 0-1,0 0-15,24 0 16,-24 0 15,25 0-15,-25 0-1,-1 0 17,26 0-17,-25 0 1,0 0 0,-1 0-1,1 0 1,0 0-16,0 0 15,24 0 17,-24 0-17,0 0 17,25 0-17,-26 0 1,1 0-1,0 0 1,25 0-16,-26 0 31,1 0-15,0 0-16,0 0 31,0 0 16,-1 0 0,1 0-31</inkml:trace>
  <inkml:trace contextRef="#ctx0" brushRef="#br0" timeOffset="915727.5409">22449 4837 0,'-25'0'203,"25"25"-94,0 0 125,0-1-171,0 1 78</inkml:trace>
  <inkml:trace contextRef="#ctx0" brushRef="#br0" timeOffset="917151.6987">22647 4936 0,'0'25'109,"0"0"-109,0 49 16,0-49 0,0 25 15,-25-50 0,25 24-15,0 1 62,0 0 47,0 0 15,0 0-77</inkml:trace>
  <inkml:trace contextRef="#ctx0" brushRef="#br0" timeOffset="918492.7345">22870 4936 0,'0'25'156,"0"0"-140,0 0-1,0-1 1,0 1-16,0 0 16,0 0 15,0 0-16,0-1 17,0 1-1,0 0 16,0 0-16,0 0 0,0-1 32</inkml:trace>
  <inkml:trace contextRef="#ctx0" brushRef="#br0" timeOffset="920176.2463">22721 5110 0,'-24'0'47,"-1"0"109,25-25 141,25 25-282,-1 0 48,1 0-32,0 0-15,0 0-16,0 0 31,-1 0 16,1 0-32,0 0-15,0 0 79</inkml:trace>
  <inkml:trace contextRef="#ctx0" brushRef="#br0" timeOffset="922094.022">23044 4837 0,'25'0'203,"-25"25"0,0 0-94,0-1-30,0 1 92,0 0-92</inkml:trace>
  <inkml:trace contextRef="#ctx0" brushRef="#br0" timeOffset="944137.0446">21407 12328 0,'0'50'250,"0"-1"-235,-25 1 1,25 24 0,0-49-1,0 49-15,0-49 16,-25-25 0,25 25-1,0 0 1,0 0-16,0-1 15,0 1 1,0 0 0,0 0 15,0 0-15,0-1-1,0 1 126,-25-25-126,25 25 1,0 25 15,0-26-31,25-24 297,0 0-281,25 0-16,24 25 15,-24-25 1,24 0 0,-24 0-16,24 0 15,-24 0 1,-26 0 0,26 0-16,24 0 15,-24 0 1,0 0-1,24 0-15,-49 0 16,0 0 0,0 0-1,24 0 1,-24 0 0,0 0 15,0 0-31,-1 0 265,26 0-249,24 0-16,1 0 16,123 0-1,-99 0 1,-24 0-16,24 0 16,-24 0-1,-1 0 1,0 0-1,-24 0-15,0 25 16,-1-25 0,26 0-1,-1 0 1,0 0-16,1 0 16,-26 0-1,1 0 1,0 0-1,-26 0-15,26 0 16,-25 0 0,0 0-1,-1 0-15,51 0 16,-50 0 0,24 0-1,1 0 1,0 25-16,-1-25 15,26 0 1,-51 0 0,1 0-1,0 0 1,0 0 78,0 0-94,-1 0 15,1 0 17,0 0 46,-25-25-31,50 25-32,-26 0 1,-24-25 78,0 0-48,0-24-30,0-26 0,0 1-1,0 0-15,25 24 16,-25 25 15,0 0 79,0 1-79,0-1-16,0-25 1,0 25-16,0 1 16,0-26-1,0 25 17,0-24 77,0 24-93,0 0-1,-25 25 157,1 0-125,-1-25-31,0 25-1,0 0 16,0 0-15,1 0 15,-1 0-31,0 0 16,-25 0 15,26 0-31,-1-25 16,0 25-1,-25 0 1,26-24-16,-1 24 16,-50 0-1,51 0 1,-1 0-16,0 0 16,-25 0-1,25 0 1,1 0-1,-1-25-15,0 25 16,0 0 0,-24 0-1,24 0-15,0 0 16,-25 0 0,26-25-1,-1 25 1,-25 0-16,1 0 15,24 0 1,-25 0 0,25 0-1,-24 0-15,24 0 32,-25 0 343,26 0-375,-26 0 15,-24 0 1,24 0-1,-24 0-15,24 0 16,-25 0 0,26 0-1,-1 0-15,1 0 16,24 0 0,0 0-1,0 0 1,-24 0-16,24-25 15,-25 25 1,1 0 0,-26 0-16,50-25 15,-24 25 1,24 0 0,0 0-1,0 0-15,1 0 16,-1 0-1,0 0 1,-25 0-16,1 0 16,-26 0-1,51 0 1,-26 0 0,25 0-16,-25 0 15,26 0 1,-1 0-1,0 0 1,0 0 0,0 0 15,1 0-15,-1 0 15,0 0-16,0 0 17,0 0-1,1 0 0,-1 0 0,0 0-15,0 0 0,0 0-1,25 25 1,-24-25 31,-26 0 0,50 25 31,-25-25 16,25 25-16,0 0 31</inkml:trace>
  <inkml:trace contextRef="#ctx0" brushRef="#br0" timeOffset="947054.2421">18678 12898 0,'25'0'94,"0"0"-63,0 0-31,-1 0 16,1 0-1,25 0 1,0 0 0,-1 0-1,-24 0-15,25 0 16,-1 0-1,1 0 1,-25 0 0,-1 0-16,1 0 15,25 0 1,-25 0 15,-1 0-31,1 0 16,0 0-1,0 0 17,0 0-17,-1 0 1,1 0 46,0 0-15,0 0 172,0 0-203,49 0-1,-24 0 1,-1 25-16,1-25 16,-25 0-1,-1 0 1,1 25-1,0-25 1,0 0-16,0 0 16,0 0-1,-1 0 1,1 0-16,0 0 16,0 0-1,24 0 1,-24 25-1,0-25 1,0 0-16,24 0 31,-24 0-15,25 0 15,-25 0-15,-1 0 46,1 0 141,25 0-203,-1 0 16,-24 0 15,25 0-15,-1 0 0,-24 0-1,0 0-15,25 0 16,-26 0-1,1 0 1,0 0 15,0 0 126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5-18T04:05:27.1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3721 15329 0,'50'0'203,"-26"0"-156,1 0-31,0 0 0,0 0-1,24 0 1,76-25-16,-101 25 15,26 0 1,-25 0 0,0 0-1,-1 0 1,1 0 0,-50 0 202,1 0-186,-1 0-1,0 0 0,0 0-15,0 0-1,1 25 1,-1-25 0,0 0-1,25 25 1,-25-25-16,0 0 31,0 0 16,1 0-16,-1 0 16,0 25 16,0-25 46</inkml:trace>
  <inkml:trace contextRef="#ctx0" brushRef="#br0" timeOffset="4788.9112">4664 15429 0,'74'0'312,"-24"0"-296,-1 0-16,26 0 16,24 0-1,25 0 1,25 0-1,173 24 1,-173 1 0,-75-25-1,1 0 1,-50 25-16,24-25 16,1 0-1,24 0 1,-49 0-1,0 0 1,0 0 0,24 0-1,-24 0 1,124-25 265,-50 0-265,0 25-1,249 0 1,-224 0 0,25 0-1,-50 0 1,-25 0 0,75 0-1,-99 0-15,-1 0 16,1 0-1,-1 0 1,1 0 0,0 0-1,-1 0 1,50 0 0,-74 0-1,25 0-15,24 0 16,-49 0 15,25 0-15,-25 0 15,24 0 219,1 0-234,-25 0-1,49 0 1,-24 0-1,-1 0 1,1 0 0,24 0-1,-24 0 1,173 0 0,-149 25-1,1-25-15,-26 0 16,1 25-1,-25-25 1,49 0 0,-49 0-1,0 0 1,74 0 0,-74 0-16,49 0 15,1 0 1,-1 0-1,-24 0 1,148-25 0,-148 25-1,24 0 1,-24-25 0,24 25-16,-24 0 15,24 0 1,50-24-1,-74-1 1,-25 25 0,49 0-1,-24 0 1,-1 0 0,-24 0-1,0 0-15,49-25 16,-24 0-1,0 25 282,49 0-281,-74 0 0,-1 0 780,26 0-780,-25 0 0,0 0-1,-1 0 1,1 0 0,0 0 15,0 0-16,0 0 32,-1 0-15,1 0-17,-25 25 32,25-25-31,0 0 15,0 25 0,0-25-15,-1 0-1,1 0 1,0 0-16,0 0 31,0 0 32,-1 25-48</inkml:trace>
  <inkml:trace contextRef="#ctx0" brushRef="#br0" timeOffset="171057.6783">348 13816 0,'-25'0'203,"0"25"-171,25 0-17,-25-25 1,25 25 15,-25-25-15,25 49 15,0-24 0,0 0 0,0 0-15,0-1 0,0 1 31,25-25-47,0 0 15,0 0 1,0 0-1,24 0 1,-24 0 0,0 0-1,0 0 1,-1-25 15,-24-24 32,0 24-48,0 0 1,25-24 0,-25-1-1,25 25 1,-25-24 15,0-1 0,0 25-15,0 0 15,0 1 0,0-1-15,0 0 31,-25 25-16,0 0 125,25 25-15,0 0-110,0-1-15,0 26 0,0-25 30,0 49-30,0-49 0,0 0-1,0 24 1,0-24 0,0 0-1,25 25 16,-25-26 32,0 1-32,0 0 16,0 0-31,0-50 156,0 0-157,0 0 16,0 1-15,25-26 15,-25 25 1,0 0-17,25 25 1,0-24 15,-25-1-15,24 25 15,1 0 78,-25 25 1,0-1-79,0 26 0,0-25 0,0 0-15,25-25 0,-25 49-1,0-24 1,0 0 0,25-25 93</inkml:trace>
  <inkml:trace contextRef="#ctx0" brushRef="#br0" timeOffset="173231.2731">893 13866 0,'-24'0'32,"-1"0"46,0 0-47,0 0 0,25 25 0,-25-1-15,0 1 15,25 0 1,0 0 14,0 0 1,0-1 0,25-24 78,0 0-31,-25-24-78,25-1-1,-25 0 16,25 0-15,0-24 0,-25 24-1,24 25 1,-24-25 0,0 50 280,0 0-249,0-1-31,25 1 0,0 0-1,0-25 1,-25 25-1,25-25 17,-1 0-1,1 25-15,0-25-1</inkml:trace>
  <inkml:trace contextRef="#ctx0" brushRef="#br0" timeOffset="175908.5474">1067 13791 0,'0'25'156,"50"25"-156,-26-25 31,26 99-15,-50-100 15,0 1 47,0-50 219,0 1-250,0-1-32,0 0 1,0 0 15,0 0-15,0 1 15,0-1 0,25 25-15,-25-25 31,25 25 0,-25-25-32,24 25 17,1 0 15,0 0 156,-25 25-78,0 0 47,0 0-63</inkml:trace>
  <inkml:trace contextRef="#ctx0" brushRef="#br0" timeOffset="207482.184">5383 14163 0,'25'0'32,"0"0"-1,24 0-16,-24 0 17,25 0-17,-26 0 17,1 0-1,0 0 0,0 0 0</inkml:trace>
  <inkml:trace contextRef="#ctx0" brushRef="#br0" timeOffset="228530.6152">18678 12973 0,'25'0'203,"25"0"-187,-1 0-16,-24 0 15,25 0 1,-1 0 0,-24 0-1,25 0 1,-25 0-1,24 0 1,-24 0 0,0 0-1,0 0 1,24 0 0,1 0-1,-25 0 16,-1 0-15,1 0 15,0 0 1,25 0-32,-26 0 31,51 0 16,-50 0-32,-1 0 1,26 0 0,-25 0-1,99 0 1,-75 0-1,1 0-15,-25 0 16,0 0 0,0 0-1,49 0 1,25 0 0,-74 0-1,0 0 1,74 0-1,-49 0 1,-26 0 0,1 0-1,25 0 1,-25 0 0,-1 0-1,1 0 1,0 0-1,25 25 17,-26-25-17,1 0 1,0 0 0,25 0-1,-26 0 1,1 0-1,25 0 1,-25 24 0,-1-24-16,1 0 31,25 0-15,-25 0-1,0 0 1,24 0-16,-24 0 31</inkml:trace>
  <inkml:trace contextRef="#ctx0" brushRef="#br0" timeOffset="237715.6848">18703 14660 0,'25'0'125,"0"0"-94,-1 0-15,26 0 15,-25 0-15,0 0 0,0 0 15,-1 0-16,1 0 267,0 0-267,0 0 1,24 0 0,1 0-1,99 0-15,-75 0 16,-24 24-1,24-24 1,-24 0 0,99 0-1,-75 0 1,-24 0 0,24 25-1,-49-25 1,25 0-1,-26 0 1,26 0-16,24 0 16,-49 0 15,25 0-15,-25 0-1,-1 0 1,1 0-1,0 25-15,25-25 16,-26 0 0,26 0 15,-25 0-15,0 0 15,-1 0-16,26 0 1,-25 0 15,0 0-15,24 0 15,-24 0 0,0 0 1,24 0-17,-24 0 17,0 0-1,0 0 16,-25-25 140</inkml:trace>
  <inkml:trace contextRef="#ctx0" brushRef="#br0" timeOffset="242933.3207">4440 16867 0,'-24'0'15,"24"25"17,0 0-1,0 0-15,0 49-1,0-49 1,0 49-16,0-24 15,0-25 1,0 24 0,0 26-1,0-26 1,0-24 0,24 0-1,51 24 1,-1-24 15,100 50-15,-100-26-16,75-24 15,0 0 1,297 0 0,-272-25-1,0 0 1,-1-25-1,1 0 1,0-24 0,396-100-1,-371 99 1,24 0 0,-25 26-1,-24-1 1,223 25-16,-248 0 15,24 0 1,26 0 0,-26 0-1,-24 25 1,-50 24 0,0 1-1,26-25 1,-101 24-1,1-49 1,-25 25 0,25 0-16,-25 0 47,0 0-1,0-1 1,0 1-31,0 0 15,-25-25 63,0 0-63,1 0 32,-1 0-16,25-25-16,0 0-16,0-24 32,0 24-31,0-25 15,25 50-15,-1-25-1,26 1 1,-50-1 0,74-25-1,-49 25 1,25 25 0,-1 0-1,150-24 1,-100 24-1,0 0 1,-24 0 0,-1 0-1,0 0 1,75 0 0,-124 0-1,25 0 1,24 0-16,-24 0 15,24 0 1,125 0 0,-175 0 202,1 0-202,149-25 0,-100 0-1,25 0 1,1-24 0,98-1-1,-123 50 1,-51-25-1,26 0 1,-25 25 15,-25-24-15,0-1 46,25 25-15,-25-25-31,0 0 31,0 0-16,0 1 32,0-1-32,0 0 0,0-25 16,0 26-16,0-1 16,0 0-31,0 0 31,0 0 234</inkml:trace>
  <inkml:trace contextRef="#ctx0" brushRef="#br0" timeOffset="247938.0909">18728 12998 0,'0'24'15,"0"1"63,25-25 172,24 0-234,-24 0 31,0 0-31,0 0 155,24 0-139,-24 0-17,0 0 1,74 0 0,-74 0-1,0 0 1,24 0-1,-24 0 1,0 0-16,0 0 16,0 0-1,-1 0 1,1 0 0,0 0-1,25 0 1,24 0-1,-49 0 17,24 0-17,26 0 1,-50 0 0,-1 0-16,1 0 31,25 0-31,-1 0 31,-24 0-15,25 0-1,-25 0 1,0 0 31,-1 0-32,1 0 1,0 0 0,0 0 15,0 0-15,-1 0-1,1 0-15,0 0 16,0 0-1,24 0 1,-24 0 15,0 0-15,25 0 0,-26 25-1,1-25 1,0 0-1,0 0 17</inkml:trace>
  <inkml:trace contextRef="#ctx0" brushRef="#br0" timeOffset="250821.2376">22151 9178 0,'50'0'109,"-1"0"-77,1 0-17,-1 0 1,125 0-16,-124 0 16,24 0-1,25 25 1,-24-25-1,-1 0 1,-24 0 0,24 0-16,-49 0 15,49 0 298,-24 0-282,124 24-15,-100-24-1,-24 25 1,24-25 0,-24 0-1,74 25 1,-75-25-1,1 0 1,-1 0 0,-24 0-16,25 0 15,-25 0 1,24 0 0,-24 0-1,25 0 16,-25 0-15,-1 0 0,1 0-1,0 0 1,0 0 0,0 0-1,24 0 63,-24 0-46,0 0 46,0 0 62,-1 0-15,-24-25-93</inkml:trace>
  <inkml:trace contextRef="#ctx0" brushRef="#br0" timeOffset="264795.2192">18728 14759 0,'0'25'31,"25"-25"-15,-1 0 15,1 0-15,0 0-1,0 24 17,49-24-17,-49 0 1,25 0 0,-25 0-1,123 0 1,-73 0-1,-26 0 1,26 0 0,-1 0-1,50 0 1,-74 0 0,-25 0-1,24 0 1,-24 0-16,25 0 15,-26 0 1,1 0 15,0 0-15,0 0 0,0 0-1,0 0 1,24 0-1,-24 0 1,0 0 0,49 0-1,-49 0 1,25 0 0,-26 0-1,51 0 1,-50 0-1,-1 0 1,1 0 15,0 0-15,-25-24 93</inkml:trace>
  <inkml:trace contextRef="#ctx0" brushRef="#br0" timeOffset="268442.8675">9277 17884 0,'0'25'47,"0"0"78,0 24-109,0-24-1,0 0 1,0 0 0,25 0-16,-25-1 31,25 1-15,0 0-1,0 0 1,-25 0-1,24-25 1,26 49-16,0-24 16,-1 0-1,1 0 1,24-1-16,1-24 16,-26 25-1,1-25 1,24 0-16,1 0 15,-1 0 1,0 0 0,1-25-1,-26 25 1,26-24 0,24-26-16,-24 25 15,-1 25 1,0-25-1,1-24 1,346-125 0,-247 100-1,74-50 1,25 0 0,25-50-1,570-272 1,-670 322-1,-24 24 1,24 1 0,174-149-1,-223 124 1,-25 25 0,-49 0-1,73-1-15,-123 76 16,0-1 249,25-25-249,322-123 0,-223 98-1,-25 1 1,-25-1 0,-50 26-1,100-1 1,-124 25-1,25 1 1,24-1 0,25-25-1,-24 50 1,-26-25 0,26 25-16,24-25 15,-25 1 1,1 24-1,-26 0 1,26-25-16,-26 25 16,1 0-1,-25 0 1,99 0 0,-50 0-1,-24 0 1,124 0-1,-125 0 1,1 0 0,24 0-1,1 0 1,-26 0 0,75 0-1,-99 0 1,25 0-1,-26 0-15,1-25 16,0 0 250,25 0-251,-1 1 1,26-1-16,-26 25 16,150-75-1,-125 51 1,-24-1-1,49 25 1,-25-25 0,50 0-1,-74 25 1,-25 0 0,0-25-1,-1 25-15,1 0 31,25 0 1,24 0-17,-49 0 1,0 0 15,0 0-15,24 0 15,-24 0-15,25 0 15,-26 0-15,1 0-1,0 25 1</inkml:trace>
  <inkml:trace contextRef="#ctx0" brushRef="#br0" timeOffset="269739.0299">19150 15007 0,'24'0'16,"1"0"31,-25-25 109,0 0-78,0 0 0,0-24-31,25 49-31,-25-25-1,0 0 235,0 0-125,0 1-46</inkml:trace>
  <inkml:trace contextRef="#ctx0" brushRef="#br0" timeOffset="272754.086">18852 14957 0,'25'0'109,"0"0"-31,-1 25-62,1-25 0,0 0 15,0 0-15,0 25 93,-1-25-62,1 0 0,-25 25 31,25-25-31,0 0 15,0 24-31</inkml:trace>
  <inkml:trace contextRef="#ctx0" brushRef="#br0" timeOffset="278542.3599">19075 14908 0,'25'0'141,"0"0"-94,0-25-16,-25 0 0,49 25 79,-24-25-95,0 25 63,-25 25 235,25 0-282,-25 0-15,24-1 15,-24 1 16,0 0 0</inkml:trace>
  <inkml:trace contextRef="#ctx0" brushRef="#br0" timeOffset="280582.0368">3647 15478 0,'0'0'0,"49"0"94,-24 0-63,25 0-15,-1 0-1,1 0 17,-25 0-1,-1 0-15,1 0-1,0 0 1</inkml:trace>
  <inkml:trace contextRef="#ctx0" brushRef="#br0" timeOffset="287810.376">22672 14684 0,'25'0'250,"-1"0"-234,26 0-1,0 0 1,-26 0-1,1 0 1,25 0-16,-1 0 16,-24 0-1,0 0 1,0 0 0,0 0-1,49 0 1,-49 0-1,0 0 1,24 0 0,1 0-1,-25 0 17,0 0-17,24 0 1,-24 0 62,-25-24 94,25 24 1500,-25-25-1329</inkml:trace>
  <inkml:trace contextRef="#ctx0" brushRef="#br0" timeOffset="1.03214E6">22325 9351 0,'-25'0'250,"-25"0"-250,1 0 16,24 0-1,0 0 1,50 0 109,0 0-94,24 0-15,1 0 0,-25 0-16,-1 0 15,26 0 1,0 0-1,-26 0-15,1 0 16,25 0 0,-25 0-1,-1 0 1,1 0 0,0 0-1,0 0 1,0 0-16,24 0 15,-24 0 1,0 0 15,24 0-31,1 0 16,24 0-16,1 0 16,-25 0-1,24 0 1,-24 0-16,-1 0 15,1 0 1,-1 0 0,1 0-16,0 0 15,-26 0 1,26 0 0,-25 0-1,24 0-15,1 0 16,-25 0-1,24 0 1,1 0 0,-25 0-16,0 0 15,-1 0 1,1 0 0,0 0-16,25 0 15,-1 0 1,-24 0-1,0 0-15,0 0 16,24 0 0,-24 0-1,0 0 1,0 0 0,0 0-1,-1 0 16,1 0 1,0 0-17,0 0 17,0 0 46,-1 0-63,1 0 17,0 0 186,0 0-124,0 0-63</inkml:trace>
  <inkml:trace contextRef="#ctx0" brushRef="#br0" timeOffset="1.03989E6">5383 14139 0,'0'-25'31,"25"0"203,0 25-218,-1 0 0,26 0-1,-25 0 17,0 0-17,-1 0 48,1 0-48,0 0 1,0 0 15,0 0 391</inkml:trace>
  <inkml:trace contextRef="#ctx0" brushRef="#br0" timeOffset="1.04221E6">7045 10517 0,'25'0'78,"24"0"-47,1 25-15,-25 0 15,-25 0 0,25-1-15,-25 1 0,0 0-1,0 0 1,0 0 31,-25-25 31,0 24-63,0-24 17,0 0-32,-24 0 31,24 0 0,25-24 16,0-1-31,0 0-16,0 0 31,0 0 0,0 1 0,0-1 16,0 0 0</inkml:trace>
  <inkml:trace contextRef="#ctx0" brushRef="#br0" timeOffset="1.04382E6">8211 10443 0,'0'25'297,"0"-1"-282,0 1-15,0 0 16,0 0 15,0 0 16,0-1 31,0 1-46,0 0 14,0 0 1,25 0 47</inkml:trace>
  <inkml:trace contextRef="#ctx0" brushRef="#br0" timeOffset="1.04766E6">9997 10492 0,'0'-24'141,"24"24"31,1 0-110,0 0-15,0 0 31,0 0-15,-1 0 15,1 0-16,-25 24 32,0 1-16,0 0-46,0 0 14,0 0-30,0-1 0,-25 1 15,25 0 0,-24-25 0,24 25-31,-25-25 32,25 25-17,-25-1 17,0-24-1,0 0 16,25 25-32,-24-25 63,-1 0 141,25-25-47,0 1-125,0-1 15,0 0 63,25 25 157,-1 0-157,26 0-63,-50 25-46,25-25 15,0 0 0,-1 0 1,1 0-17,-25 25-15,25-25 16,0 0 15,0 0-15,-1 0-1,1 24 1,0-24-16,0 0 31,0 0-15,0 0 15</inkml:trace>
  <inkml:trace contextRef="#ctx0" brushRef="#br0" timeOffset="1.05382E6">6077 12154 0,'25'0'94,"50"0"-79,24 0 1,0 0-16,50 0 16,49 0-1,-24 0 1,0 0 0,-100 0-1,-24 0-15,-25 0 16,24 0-1</inkml:trace>
  <inkml:trace contextRef="#ctx0" brushRef="#br0" timeOffset="1.0551E6">7789 12105 0,'25'0'125,"24"0"-93,75 0-17,-49 0 1,-1 0 0,125 0-1,-150 0 1,1 0-16,24 0 15,-24 0 1,0 0 0,-1 0-1,-24 0 1,25 0 0,-26 0 15,26 0 0,-25 0 47,0 0-31,-1 0-31</inkml:trace>
  <inkml:trace contextRef="#ctx0" brushRef="#br0" timeOffset="1.06128E6">6499 12477 0,'0'-25'156,"25"25"-140,-25-25-1,25 25 48,-25-25-48,0 1 79,25 24-78,-25 24 249,0 1-249,0 0 0,0 0-1,0 0 1,0-1-1,0 1 1,0 0 0,0 25 15,0-26-15,0 1 46,-25 0 47,0-25-93,0 25 0,0-25-1,75 0 329,0 0-313,-26 0-15,1 0-16,0 0 16,0 0-1,0 0 95</inkml:trace>
  <inkml:trace contextRef="#ctx0" brushRef="#br0" timeOffset="1.06446E6">6797 12427 0,'0'25'125,"0"25"-94,0-26-31,0 26 32,0-25 30,0-50 251,0-25-282,0 26-16,0-1 17,0 0-32,0 0 47,25 0 31,-1 25-47,1 0 78,0 0-46,0 0-32,-25 25-31,25-25 16,-25 25 15,0 0-15,0 0 93,0-1-31,-25-24-47,0 0 1,0 0 14,0 0 17,1 0-1,-1 0 17,50 0 124,-1 0-188,1 0 1,0 0-16,0 0 16,0 0-1,-1 25 1,1-25 15,-25 25-15,25-25-16,-25 25 31,25-25-15,-25 25-1,0-1 110,-25-24-62,0 0-48,0 0 17,1 0-1,-26 0-16,25 0 32,0 0 0,1 0-16,-1 0 1</inkml:trace>
  <inkml:trace contextRef="#ctx0" brushRef="#br0" timeOffset="1.07435E6">8062 12452 0,'0'0'0,"0"-25"250,25 0-234,-1 25-1,-24-24-15,25-1 16,-25 0 46,25 25-30,-25 25 186,0 24-218,0-24 16,0 25 15,0-25-15,0-1 0,0 1-16,0 0 31,0 0 0,0 0 0,-25-25 172,0 0-187,1 0-16,48 0 266,1 0-251,25 0 1,-25 0 0,0 0-16,-1 0 15,1 0 1,0 0 15</inkml:trace>
  <inkml:trace contextRef="#ctx0" brushRef="#br0" timeOffset="1.07714E6">8360 12378 0,'0'24'125,"0"1"-110,0 25-15,0-25 16,0-1-1,0 1 1,0 0-16,0 0 16,0 0 15,0-1 0,0-48 141,0-1-156,0-25-16,0 1 15,0 24 1,0 0 0,0 0-1,0 0 1,0 1 15,0-1 0,24 0 47,1 25-46,0 0 15,0 0-16,0 0 47,-1 25-47,-24 0 0,0-1-15,0 1 47,0 0-32,-24 0 16,24 0-32,-25-25-15,25 24 32,-25-24-17,0 0 141,50 0 63,0 0-203,0 0 15,-1 0-31,1 0 31,0 0-15,-25 25 78,0 0-32,0 0-46,0 0 31,0-1 0,-25-24-32,0 0 48,25 25-32,-24-25-15,-1 0 30,0 0-14,0 0-17,0 0 1</inkml:trace>
  <inkml:trace contextRef="#ctx0" brushRef="#br0" timeOffset="1.08716E6">3671 14263 0,'25'0'172,"0"0"-141,0 0-15,0 0-16,-1 0 15,1 0 1,0 0 0,0 0-1,24 0 1,-24 0 0,25 0-16,0 0 15,-1 0 1,1 0-1,-1 0-15,1 0 16,0 0 0,-1-25-1,-24 25-15,0 0 16,24 0 0,1 0-1,-25 0 1,0 0-16,-1 0 15,1 0 1,0 0 0,25 0-1,-26 0 1,1 0 0,0 0-1,0 0-15,24 0 31,-24 0 1,0 0-32,0 0 15,24 0 1,-24 0 0,25 0-1,-25 0-15,0 0 16,24 0-1,-24 0 1,0 0 0,0 0-1,-1 0 1,1 0 0,0 0-1,0 0 1,0 0-1,-1 25 1,1-25 0,0 0-1,0 0 1,0 0 0,-1 0 15,26 0 313,-25 0-329,0 0 1,-1 0-16,51 0 15,-26 24 1,1-24-16,0 0 16,-1 25-1,1-25 1,-1 0 0,-24 0-16,0 25 15,0-25 1,0 0-1,-1 0 1,1 0 0,0 0 15,0 0-15,0 0-16</inkml:trace>
  <inkml:trace contextRef="#ctx0" brushRef="#br0" timeOffset="1.0947E6">22374 9525 0,'25'0'141,"25"0"-126,-1 0-15,50-25 16,25 25 0,25-25-1,25 25-15,-50 0 16,25 0 0,-50 0-1,-25 0 1,-24 0-1,-25 0-15,0 0 16,24 0 0,-24 0-1,0 0-15,0 0 16,-1 0 0,26 0-1,-25 0 1,49 0-16,-24 0 15,-25 0 1,24 0 0,1 0-16,0 0 15,-26 0 17,1 0 46,25 0-63,-25 0-15,-1 0 16</inkml:trace>
  <inkml:trace contextRef="#ctx0" brushRef="#br0" timeOffset="1.10862E6">4416 15677 0,'0'0'0,"0"-25"47,49 0 109,26 25-141,24 0-15,25 0 16,0 0 0,25 0-1,-25 0-15,25 0 16,-25 0 0,24 0-1,-24 0 1,25 0-16,-50 0 15,1 0 1,-1 0 0,-25 0-16,26 0 15,-1 0 1,0 0 0,0 0-1,0 0-15,50 0 16,-25 0-1,50 0 1,-50 0-16,50 0 16,-75 0-1,0 0 1,-25 0 0,1 0-16,-50 0 31,24 0 172,1 0-187,-1 0-1,1 0 1,49 0-1,1 0-15,48 0 16,1 0 0,0 0-1,0 0 1,0 0-16,-25 0 16,-25 0-1,25 0 1,-50 0-16,-24 0 15,0 0 1,24 0 0,-24 0-16,24 0 15,0 0 1,1 0 0,-1 0-1,1 0 1,-1-25-16,0 0 15,-24 25 1,49 0-16,-24 0 16,24 0-1,0 0 1,0 0-16,50 0 16,-50 0-1,-24 0 1,-1 0-1,-24 0-15,-1 0 16,1 0 0,-25 0 15,0 0-31,24 0 31,-24 0-15,0 0-1,25 0-15,-26 0 32,1 0-17,25 0 1,-25 0 15,-1 0-15,1 0 281,0 0-250,-50 0 1234,-24 0-1266,-51 0 1,-98 0 0</inkml:trace>
  <inkml:trace contextRef="#ctx0" brushRef="#br0" timeOffset="1.11185E6">3622 15429 0,'0'0'0,"0"-25"15,49 25 157,26 0-156,49 0-1,-25 0 1,0 0-16,-49 0 16,0 0-1,-50 25 173,-25-25-173,-25 0 1,1 0 0,-26 0-16,-24 0 15,0 0 1,24 0 0,26 0-1,24 0-15,0 0 16,75 0 124,24 0-124,25 0 0,-24 0-1,-1 0 1,-24 0 0,-25 0-16,-1 0 15,-48 0 95,-1 0-95,-25 0 1,0 0-16,1 0 15,-1 0 1,1 0 0,24 0-1,0 0-15,50 0 157,49 0-142,-24 0-15,24 0 16,-24 0-1,-25 0 1,-75 24 47,0-24-48,-24 0 1,0 0-1,24 0-15,0 0 16,26 0 15,48 0 63,26 0-94,24 0 16,-24 0-1,-25 0-15,-50 0 94,0 0-78,-24 0 15,-1 0-31,25 0 16,0 0-1,1 0 1,24-24 62</inkml:trace>
  <inkml:trace contextRef="#ctx0" brushRef="#br0" timeOffset="1.11575E6">18877 14759 0,'-100'0'156,"76"0"-156,48 0 47,26 0-32,0 0 1,-25 0 0,49 0-1,-24 0-15,24 0 16,-24 0 0,24 0-1,0 0 1,1 25-1,-1-1-15,-24-24 16,-25 25 0,24-25-1,1 0-15,-25 0 16,-1 0 0,1 0-16,25 0 15,-50 25 1,25-25-1,-1 0 1,1 0-16,0 0 31,0 0-15,0 0 0,0 0-1,-1 0 1,1 0-1,0 0 1,25 0-16,-26 0 16,26 0-1,-25 0 1,24 0-16,-24 0 16,0 0-1,0 0 1,24 0-1,-24 0-15,0 0 16,0 0 0,0 0-1,-1 0 1,1 0 0,0 0-1,0 0 16,0 0-15,-1 0 0,1 0-1,0 0 17,0 0-17,-25-25 1,25 25 93,-25-49 47,49 49 126,1-25-267,-25 25 1,-1 0 0,1-25-1,0 25 1,0 0 31,-25-25 0,25 25-1,-25-25 17</inkml:trace>
  <inkml:trace contextRef="#ctx0" brushRef="#br0" timeOffset="1.11953E6">22969 14784 0,'0'0'0,"0"-25"16,-24 25-16,-1 0 31,0 0 0,25-25 1,-25 25-17,25-25 48,-25 25-32,1 0 47,-1 0-78,0 0 16,-49 0-1,49-25 1,0 25 0,-25 0-16,1 0 15,24 0 1,0 0 0,0 0-16,1 0 15,-1 0 1,0 0-1,0 0 17,0 0 15,1 0-32,-1 0 16,25-24-15,-25 24 0,25-25-1,-25 0 17,0 25-17,25-25 1,0 0 31,0 1-32,0-1 267,0-25-267,0 25-15,0-24 16,0 24-1,0-25-15,0 25 16,0 1 0,0-1 15,0 0-15,0 0-1,0 0 1,25 25-1,-25-24 1,0-1 0,0 0 62,25 25-47,-25-25 16,25 25-31,24 0-1,-24 0 1,50 0-1,-1-25 1,25 25-16,75 0 16,-50 0-1,50 0 1,-75 0 0,0 0-16,-25 0 15,1 0 1,-26 0-1,26 0-15,-50 0 16,-1 0 0,26 0-1,-25 0 1,0 0-16,-1 0 16,-24 25 265,0 0-250,0 25-15,0-1-1,0 1 1,0-25-16,0 24 16,0-24-1,0 0 1,0 0-1,0 0 48,0-1-16,0 1-16,0 0 0,0 0 1,-24-25-1,24 25 0,-25-25-15,25 24 31,-25-24-32,-25 25 16,26 0 1,-26-25-17,25 0 1,0 0 0,-24 25-16,-1-25 15,25 0 1,-24 0 15,24 0 0,0 25 1,0-25-17,1 0 1</inkml:trace>
  <inkml:trace contextRef="#ctx0" brushRef="#br0" timeOffset="1.12228E6">2134 15453 0,'0'0'0,"49"0"31,-49-24-15,-25 24 171,-24 24-156,24 1-31,-25-25 16,1 0 0,24 25-1,50-25 157,0 0-172,24-25 16,1 0-1,-1 25 1,1 0 0,-25-24-16,0 24 31,-50 0 188,0 0-204,0 49 1,-49-24 0,49 0-16,0 0 15,0-25 1,1 0-1,48 0 79,1-25-63,25 25-15,-25 0 0,-1-25-1,1 25 1,50-25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5-18T04:10:53.3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9377 7169 0,'0'24'250,"-25"-24"-219,25 25-15,0 25 15,0-25 16,0-1 16,25-24 15,-1 0-63,1 0 17,0 0-1,0 0-15,0 0 15,-25-24 109,0-1-93,0 0 0,-25 25 0,25-25-31,-25 0 46,0 25 79,0 0-47</inkml:trace>
  <inkml:trace contextRef="#ctx0" brushRef="#br0" timeOffset="1350.1032">10567 7045 0,'0'24'266,"0"76"-250,0-76-1,0 1 1,0 0-1,0 0 32</inkml:trace>
  <inkml:trace contextRef="#ctx0" brushRef="#br0" timeOffset="3416.7686">12651 7169 0,'0'-25'78,"0"0"-62,25 25 31,-1-25-31,1 25 46,25 0-46,-1 0-1,-24 0 32,-25 25 16,0 0-48,0 0 17,0-1-17,0 1 16,0 0-15,0 25 0,-25-50-16,1 0 31,24 24-31,-25 1 31,0-25 0,75 0 188,-1 0-203,100 0-16,-99 0 15,-26 0 1,1 0 0,0 0 31</inkml:trace>
  <inkml:trace contextRef="#ctx0" brushRef="#br0" timeOffset="5493.4286">14337 6970 0,'0'-25'78,"25"25"-47,50-49 0,-26 49-15,1 0-16,-25 0 15,0 0 1,-1 0 0,-24 25 93,0 49-93,-24-49-1,24 0 1,-25 24 0,0-49-1,-25 25 1,25 0-1,1-25 1,-1 0 31,50 0 125,-1 0-141,1 0-15,0 0-1,0 0 17,0 0-17,0 0 16,-1 25-15,-24-1 0,25-24 15,-25 25 16,0 0 31,-49-25 0,24 25-62,0-25-1,0 0 1,-49 0 0,49 0 15,0 0 47,248-25 109,-24 25-171</inkml:trace>
  <inkml:trace contextRef="#ctx0" brushRef="#br0" timeOffset="7640.0434">15851 6921 0,'0'24'140,"0"1"-108,-25-25-32,25 25 15,-25 0 1,25 0 15,0-1 47,25-24-15,24 0-48,-24 0 1,25 0 0,-25 0-1,-1 0 1,1 0-1,-25-24 204,0-1-188,0 0-15,0 0 31,0 0 15,0 1 1,0 48 140,0 26-187,-25 24-1,25-24 1,0-25-16,0 0 16,0-1 93</inkml:trace>
  <inkml:trace contextRef="#ctx0" brushRef="#br0" timeOffset="9373.927">17860 6896 0,'-25'0'62,"25"49"-46,0-24-1,0 0 17,-25 0-1,25 0-16,25-25 95,0 0-95,0 0 17,-1 0-1,1 0 0,0 0-15,0 24 31,0-24-16,-1 25-15,1 0 30,-25 0-14,0 0 15,0-1 15,-49 1-15,24-25-31,0 0-1,0 0 16,0 0-31,1 0 141</inkml:trace>
  <inkml:trace contextRef="#ctx0" brushRef="#br0" timeOffset="10879.9543">17835 6871 0,'25'0'157,"0"0"-95,-1 25-31,1-25-15,25 0 0,-1 0-1,-24 0 1,50 0 0,-51 0-1,1 0 1,0 0 15</inkml:trace>
  <inkml:trace contextRef="#ctx0" brushRef="#br0" timeOffset="23086.0824">11510 4614 0,'49'0'125,"-24"0"-109,25 0-1,-25 0 1,-1 0-16,1 0 31</inkml:trace>
  <inkml:trace contextRef="#ctx0" brushRef="#br0" timeOffset="24047.4624">11510 4812 0,'25'0'78,"-1"0"-62,1 0-1,0 0-15,0 0 32,0 0 15,-1 0 62</inkml:trace>
  <inkml:trace contextRef="#ctx0" brushRef="#br0" timeOffset="25439.5661">11535 4911 0,'-25'0'125,"25"25"-93,-25-25-17,25 25 1,25-25 203,24 0-204,1 0 1,-25 0-1,0 0 1,-1 0 0,1 0 62,0 0-47,0 0-31,0 0 47</inkml:trace>
  <inkml:trace contextRef="#ctx0" brushRef="#br0" timeOffset="27645.1431">12229 4762 0,'-50'50'140,"26"-50"-124,-1 25-1,0-25 1,-25 25 0,26-25 62,24-25 47,0 0-110,0 0 17,0 0-17,-25-24-15,25-1 16,0 25 15,0 1-15,-25-1-1,25 0 1,0 0 15,0 0 1,-25 25-17,25-24 1,-25 24-1,1 0 17,-1 0 15,0 0-47,25 24 171,0 1-108,25 25-32,0-50-15,-1 25-1,1 24 17,0-49-17,0 25 1,0 0 0,-25 0-1,24-25 1,1 24-1,-25 1 1,25-25 0,-25 25-1,0 0-15,25-25 16,-25 25 15,25-25 0,-1 25 48,1-1-64,0-24 32,0 0-16</inkml:trace>
  <inkml:trace contextRef="#ctx0" brushRef="#br0" timeOffset="29526.9279">12502 4589 0,'-25'0'109,"0"0"-62,0 0-32,1 25 48,24-1-16,-25 1-16,25 0 94,25-25-109,-1 0 15,1 0-15,0 25-1,0-25 32,0 0-47,-25 25 16,25-25 15,-25 24 0,24-24-15,-24 25 15,0 0 63,-24-25 0,-1 0-79,0 0 1,0 0 15,0 0 16,0 0-31</inkml:trace>
  <inkml:trace contextRef="#ctx0" brushRef="#br0" timeOffset="30740.1468">12800 4242 0,'0'49'78,"-25"50"-63,0-24 1,0-1 0,0 50-16,25-74 15,0-25 16,0-1 16,0 1 16,0 0-48,0 0 48</inkml:trace>
  <inkml:trace contextRef="#ctx0" brushRef="#br0" timeOffset="33075.6401">12651 4514 0,'0'0'0,"0"-24"16,25 24 296,-25 24-280,24-24-17,1 0 1,-25 25-1,25-25 1,-25 25 0,25-25 31,-25 25-32,25-25 48,-25 25-48,24-25 1,-24 24 15,0 1 0,25-25 16,-25 25-31,0 0 31,0 0 15,0-1-46,0-48 390,0-1-390,0 0 15,0 0 0,0 0 1,25 1-17,-25-1 1,25 0 15,0 25-15,-25-25-1,24 25 1,-24-25 0,25 25 15,0 0 31,0 0-62,0 0 16,-1 0 0</inkml:trace>
  <inkml:trace contextRef="#ctx0" brushRef="#br0" timeOffset="35164.3085">13345 4341 0,'25'0'140,"0"0"-109,0 0-15,-1 0 47,1 0-32,0 0 0,0 0-15,0 0 15,-25-25 16,-50 25 93,25 0-108,0 0-1,1 0 0,-1 0-15,0 0 31,0 0-16,0 0 16,25 25 47,0 0-79,0 74 1,0 50-1,0-50 1,0 99 0,0-148-1,0-25 17,0 0-17,25-25 188,0 0-171,0 0-1,0 0-16,-1 0-15,1 0 47</inkml:trace>
  <inkml:trace contextRef="#ctx0" brushRef="#br0" timeOffset="37254.9471">13742 4589 0,'0'-25'16,"-25"25"-1,1 0 32,-1 0-16,0 0 1,0 0 46,25 25-63,-25 0 1,25-1 0,0 1 15,0 0-16,0 0 1,0 0 31,0-1-31,0 1 30,0 0 17,25-25-47,0 0 15,0 0 0,0 0 0,-1 0-15,1-74 15,99-75-15,-25 0-1,-74 75 1,0 49 0,-25-25-1,-25 50 173,0 0-79,25 25-93,-24-25 15,24 25 0,-25-25 47,25 25-62,-25-25 0,0 0 15,0 24-15,-24 1-1,24 25 1,0-50-1,25 25 17,-25-25-17</inkml:trace>
  <inkml:trace contextRef="#ctx0" brushRef="#br0" timeOffset="39582.442">14114 4192 0,'25'0'125,"0"0"-78,0 0-16,-1 0-15,1 0 15,0 0 16,0 0-16,0 0 0,-1 0 16,-24 25 110,0 0-126,0 24 0,0-24-15,0 25-1,0-26 1,0 1 0,0 25-1,0-1 1,0-24-1,0 0 1,0 0 15,-24 24-15,24 1 0,0-25-1,0 0 1,0-1-1,0 1 32,0 0-15,0 0-17,0 0 48,0 0-32,-25-25 31,0 0 79,-25 0-125,1 0 15,49 24-15,-25-24-1,0 0 157</inkml:trace>
  <inkml:trace contextRef="#ctx0" brushRef="#br0" timeOffset="41516.1949">13742 4539 0,'-25'0'15,"1"0"204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5-18T04:25:25.5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9153 7045 0,'0'24'281,"-25"26"-250,25-25 1,0 0-17,0-1 16,0 1-15,0 0 62,0 0-15</inkml:trace>
  <inkml:trace contextRef="#ctx0" brushRef="#br0" timeOffset="4094.3589">9302 7094 0,'0'25'203,"-25"-25"-187,25 25 15,0 0-15,0-1-1,0 1 32,0 0 16,0 0-1,0 0-30,25-25 139,-25-25-124,0 0 16,25 25-32,-25-25-15,25 25-1,-50-25 376,25 1-360,0-1-15,-25 25 15,25-25-15,-25 25 109,50 0 47,0 0-157,0 0 1,0 0-1,-1 0 1,1 0 15,0 0 1,0 0 30,-25 25 219,0 24-249,0-24-1,0 0-16,0 0 17,25 0 124,-1-25-125,1 0 0,0 0 48,0 0-17,-25-25-15,0 0 15,0 0 32,0 0 0,-25 25-47,25-24-47,0-1 47,-25 25-32,0 0 1,1-25 78,-1 25-47,25-25-32</inkml:trace>
  <inkml:trace contextRef="#ctx0" brushRef="#br0" timeOffset="5573.9216">8608 4564 0,'0'0'0,"0"-25"31,0 50 157,0 0-157,0 0-31,0-1 16,0 26-1,0 0 1,0-26-1,0 1-15,0 25 16,0-25 15,0 0 16</inkml:trace>
  <inkml:trace contextRef="#ctx0" brushRef="#br0" timeOffset="8717.9458">8806 4589 0,'0'-25'94,"0"50"47,-25-25-126,25 25 1,0-1 15,-25 1-15,25 25 15,0-25-15,0-1-1,0 26-15,0-25 16,0 0 15,0 0-15,0-1-1,25-24 48,0 0-47,0 0 30,-25-24 33,0-1-64,0 0 16,0 0-15,0 0 15,0 0-15,0 1 15,0-1 0,0 0-15,0 0 0,0 0 15,0-24-15,25 49 280,-1 0-280,26 0 0,0 0-16,-26 0 15,1 0 1,0 0 0,0 0-1,-25 25 204,-25-1-172,25 1-47,0 0 15,-25 0 1,0 24 0,25-24-16,0 25 15,0-25 17,0 0-17,0-1 48,25-24-1,0 0-31,0 0-15,0 0 31,-25-24 47,0-1-47,0 0-1,0 0-30,24 25 0,-24-25-1,0 0 1,0 1 15,0-1-15,0 0 15,0 0 32,0 0-17,0 1-30,-24 24 15,-1 0 1,0 0-1</inkml:trace>
  <inkml:trace contextRef="#ctx0" brushRef="#br0" timeOffset="11343.8223">3994 14808 0,'25'-24'94,"0"24"-78,24 0-16,26 0 15,-1 0 1,25 0-16,-24 0 16,-1 0-1,0 0 1,-24 0-1,0 0-15,-26 0 16,1 0 0,25 0-16,-25 0 15,-1 0 1,1 0 0,50 0-1,-51 0-15,1 0 16,0 0-1,0 0 1,25 0 0,-26 0-16,26 0 15,0 0 1,24 0 0,0 0-16,-24 0 15,0 0 1,-1 0-1,1 0 1,24 0-16,25 0 16,1 0-1,48 0 1,1 0 0,0 0-16,-25 0 15,-25 0 1,1 0-1,-26 0-15,0 0 16,26 24 0,-26-24-1,-49 0-15,0 0 16,-1 0 0,1 0 15,0 0 16,0 0-16</inkml:trace>
  <inkml:trace contextRef="#ctx0" brushRef="#br0" timeOffset="13935.546">8632 11261 0,'25'0'31,"-25"-24"32,0 48 109,0 1-141,0 0-15,0 0-1,0 0 1,0-1 0,-25 1 15,25 0-16,0 0 17,0 0-1,0-1 0,0 1-15</inkml:trace>
  <inkml:trace contextRef="#ctx0" brushRef="#br0" timeOffset="17906.8646">8930 11261 0,'-25'0'109,"25"25"-93,-25-25 15,25 25-31,-24 0 16,24 0-1,-25-25 1,25 24 0,0 1 15,0 0-16,0 0 32,0 0-15,0-1-1,25-24 31,-1 0 1,1 0-16,-25-24-16,25 24-15,-25-25 15,25 25 0,-25-25-15,0 0 15,0 0-15,0 1 30,0-1-30,0 0 31,0 0-47,0 0 62,-25 25 17,50 0 124,0 0-188,-1 0 1,1 0 0,25 0-16,-25 0 31,-1 0-16,1 0 1,-25 25 375,0 0-376,0 0 17,0 0-17,0-1 16,0 1-15,0 0 15,0 0 32,0 0-16,0-1-16,25-24 31,-25 25-46,25-25 0,24 0-1,-24 0 17,0 0-17,0 0 16,-25-25 48,0 1-64,0-1 48,0 0-16,0 0-16,0 0-16,0 1 17,-25 24-1,25-25-15,-25 25 30,0 0-30,25-25 0,-24 25 15,-1 0-31,25-25 16,-25 25-1,0 0 1</inkml:trace>
  <inkml:trace contextRef="#ctx0" brushRef="#br0" timeOffset="389096.8731">7863 14064 0,'0'25'31,"-124"149"-31,75-100 16,-1 1-1,25-1 1,1-49 0,-1 0-1,25-1-15,0 26 110,-25-25-95,25 0 17</inkml:trace>
  <inkml:trace contextRef="#ctx0" brushRef="#br0" timeOffset="390493.7809">8111 14139 0,'-24'0'62,"-1"0"-31,-25 49 1,25-24-1,-49 99-15,49-99-1,0 25 1,1-26-1,-1 26 1,25-25 0,-25 0 31,25-1-16,0 1-16,0 0 17,-25-25-17,25 25 32,-25 0 0,1-1-31,24 1 15</inkml:trace>
  <inkml:trace contextRef="#ctx0" brushRef="#br0" timeOffset="394069.4142">8434 14362 0,'-25'0'140,"0"0"-93,1 0-15,-1 0-1,0 25-16,-25 0 32,26-25-31,24 24 0,0 1 15,-25-25-31,25 25 15,0 0 17,0 0-1,0-1 0,25 1-15,-1-25 15,26 0-15,-25 0-16,24 0 15,-24 0 1,99 0 0,-99-49-1,0 24 1,0 25-1,-1-25 1,-24-25 15,25 26 1,-25-26-1,0 25-16,0-49 17,0 49-17,0-25-15,0 25 32,0 1-17,-25-1 1,25 0 15,-24 25-15,-1 0 62,25 74 125,0-49-203,0 0 16,0 0-1,0 0 1,0-1-16,0 1 15,0 0 17,0 0-17,0 0 1,25-25-16,-25 25 16,0 49-1,0-49 16,24-25-31,-24 25 32,25-75 358,-25 25-358,25 25 14,-25-25-30,25 25 15,0 0 94,-1 0-31,1 0-63,0 0 16,-25 25-47,25-25 31,-25 25-15,0 0 218</inkml:trace>
  <inkml:trace contextRef="#ctx0" brushRef="#br0" timeOffset="395901.9714">9079 14387 0,'-25'0'125,"25"-25"-110,-25 25 1,0 0-16,1 0 31,-1 0 0,0 0 1,0 25 15,25 0-1,0-1-30,0 1 15,0 0-15,0 0 15,25-25-15,0 0 15,0 0 0,-1 0 16,1 0-31,0-25 15,0 0-15,-25 0 15,0 1-15,25 24 62,-25-25-31,0 74 203,0 1-235,0-25 1,24-25-1,-24 25 1,25-25 31</inkml:trace>
  <inkml:trace contextRef="#ctx0" brushRef="#br0" timeOffset="397586.8682">9203 14362 0,'25'0'78,"-1"0"-47,1 0-15,0 0 15,-25 25-15,0 0 15,25-25 0,-25 24-31,0 1 32,0 25-17,0-25 48,0-75 187,0 25-235,0 0 1,0 1-16,0-1 63,0 0-17,25 25-30,0 0 15,-1 0-15</inkml:trace>
  <inkml:trace contextRef="#ctx0" brushRef="#br0" timeOffset="400239.7019">10046 14163 0,'-25'0'125,"1"0"-109,-1 25 15,0-25-15,25 25 0,-25-25 62,0 0-63,25-25 142,0 0-111,0 1-30,0-1 47,0 0 15,25 25 94,-25 25-157,25 0 1,-25-1-1,0 1 17,25-25 15,-50 0 249,0 0-280,0 0 0,25-25 15,-24 25-15,48 0 171,1 25-171,0-25-16,-25 25 15,25 0 1,0 0 0,-1-25-1,-24 24 32,-24-24 203,-1-49-234,-25-1-1,1-24-15</inkml:trace>
  <inkml:trace contextRef="#ctx0" brushRef="#br0" timeOffset="401034.7451">9823 14114 0,'0'25'31,"25"-25"-15,0 24 15,-1-24-15,-24 25-16,25-25 15,0 25 17,0-25 46</inkml:trace>
  <inkml:trace contextRef="#ctx0" brushRef="#br0" timeOffset="402039.1312">9997 14039 0,'0'25'94,"-25"25"-79,0-1 1,0 1 0,25-25-1,-25 0 1,25-1 15,0 1 32,0 0-1</inkml:trace>
  <inkml:trace contextRef="#ctx0" brushRef="#br0" timeOffset="404081.6475">10220 14238 0,'0'49'78,"0"1"-62,0 25-1,0-26 1,0 1-16,0-1 16,-25-24-1,25 0 1,0 0 15,-25-25 16,25-199 234,0 100-265,0 49 0,0 26-1,0-1 1,0 0 31,25 25 78,0 0-110,0 0 17,-1 0-17,1 0 1,0 0-16,0 0 15,0 0 17,0 0-17,-25 25 48,0 0 15,0-1-47,0 1-15,0 0-1,0 0 17,0 0-32,-25-25 15,25 25 1,-25-25 0,0 24 15,0-24 31,0 0-30</inkml:trace>
  <inkml:trace contextRef="#ctx0" brushRef="#br0" timeOffset="405632.7576">10592 14139 0,'0'-25'78,"0"0"15,0 0-77,-25 0 47,25 1-32,0-1 0,0 0-15,0 0 31,0 0-1,0 75 95,0 24-125,0 26-1,0-51-15,0 125 16,25-149 0,-25 24-1,0-24 16,0 0-31,0 0 32,0-50 218,0-25-235,0-24 1</inkml:trace>
  <inkml:trace contextRef="#ctx0" brushRef="#br0" timeOffset="407864.1523">10443 14188 0,'25'0'125,"25"0"-109,-26 0-16,1 0 15,0 0 1,49 0 0,-49 25-1,0-25 1,49 50 0,-74-26-1,25-24 16,-25 25-15,25 0 31,-25 0-31,25 49-1,-25-49 1,0 0-1,0 0 48,0-50 124,0 0-155,0 0-17,0 1 1,-25-1-16,25 0 31,0 0 0,0 0 1,0 0-1,0 1-15,0-1 30,25 25-30,0-50 0,-1 50 15,-24-25-15,25 25-1,0 0 48,0 0-1,0 0 32,-25 25-78,0 0-1,24-25 16,-24 25 16,-24-25 94</inkml:trace>
  <inkml:trace contextRef="#ctx0" brushRef="#br0" timeOffset="408786.7939">11361 14387 0,'25'0'125,"-25"25"-125,25-25 16,-25 24-1,0 1 16,0 0 1,0 0-17,0 0 1,-25-1 0,25 1-1</inkml:trace>
  <inkml:trace contextRef="#ctx0" brushRef="#br0" timeOffset="410045.8683">11361 14188 0,'-25'25'141,"0"-25"-94,25-25 125,0 0-157</inkml:trace>
  <inkml:trace contextRef="#ctx0" brushRef="#br0" timeOffset="412390.8718">11882 14188 0,'0'-25'47,"0"50"94,0 50-126,0 74-15,0-25 16,0-50 0,0-24-1,0-26 1,0-48 187,0-1-187,0-25-16,0 25 15,0 1 1,0-1 0,0 0-1,0 0 1,0 0-16,0 1 15,0-1 1,0 0 0,0 0-1,0 0 17,0 0-32,0 1 31,0-1 0,25 25-15,-1-25 15,-24 0 0,25 25-15,0 0 31,0 0-32,0 0 32,-1 0 16,1 25-48,0-25 1,-25 25 0,25 0-1,-25-1-15,0 1 31,25-25-15,-25 25 31,0 0 0,0 0-32,0 0 1,-25-25 15,0 0 1,0 0-17,0 0 1,1 0-1,-26 0 1,25 0 31</inkml:trace>
  <inkml:trace contextRef="#ctx0" brushRef="#br0" timeOffset="413621.3265">12254 13866 0,'0'25'94,"0"49"-79,0 0 1,0-24 0,0 0-1,0-1 1,0-24-1,0 74 1,0-49 0,25-25-1,-25 0 17,0-1-1,0 1-31,24 0 31,-24 0-15,0 0-1,0-50 173,0 0-173,0-25 1,0 26 0,0-1-1,0-25 1</inkml:trace>
  <inkml:trace contextRef="#ctx0" brushRef="#br0" timeOffset="415927.5795">12130 14114 0,'25'0'109,"-1"0"-93,1 0 0,0 0-1,49 0-15,-49 0 31,0 0-15,0 0-16,-25 25 16,25-25-1,-1 0 1,-24 24 0,25-24-1,0 25 1,-25 0-1,25 0 1,0-25 15,-25 25-15,0-1 46,0 1 1,0 0-47,0 0 30,-25-25 111,25-25 140,0 0-282,0 0 1,0 1 15,0-1 32,0 0-48,0 0 1,0 0 31,25 25 62,-25-24-78,25 24-31,-1 0 47,1 0-16,0 0-15</inkml:trace>
  <inkml:trace contextRef="#ctx0" brushRef="#br0" timeOffset="416843.6321">13097 14114 0,'-25'0'62,"50"0"48,0 0-95,25 0 1,-26 0-16,26 0 15,-25 0 1,0 0 0,-1 0-1</inkml:trace>
  <inkml:trace contextRef="#ctx0" brushRef="#br0" timeOffset="417750.6824">13097 14213 0,'25'0'16,"0"0"-1,0 0 1,24 0 15,-24 0-15</inkml:trace>
  <inkml:trace contextRef="#ctx0" brushRef="#br0" timeOffset="419506.6661">13717 14064 0,'-24'0'125,"-26"0"-94,25 0-15,0 0 0,1 0-1,24 25 1,-25 0 0,25 0 30,0-1-14,0 1-17,0 0 32,0 0 16,0 0-32,25-25-15,-1 0-1,1 0 1,0 0-1,0 0 17,0 24-17,-1-24 32,-24 25-16,25 0-15,-25 0 0,0 0 15,0 24 63,-25-49-63,25 25-15,-24-25-1,-1 0 1,0 0-16,0 0 47,0 0-16,1 0 16,24-25 93</inkml:trace>
  <inkml:trace contextRef="#ctx0" brushRef="#br0" timeOffset="421517.1959">13941 13866 0,'0'74'188,"0"25"-172,0-24-1,0-26 1,0 1-16,0 0 15,0-1 32,0-24-31</inkml:trace>
  <inkml:trace contextRef="#ctx0" brushRef="#br0" timeOffset="424554.9909">13866 14163 0,'0'-24'172,"25"24"-126,0 0-30,24 0 0,-24 0-1,0 0 1,0 0-16,0 0 16,-1 0 30,1 0-46,0 0 32,0 0 15,-25 24-1,25-24-46,-1 25 32,-24 25-1,0-25 0,0-1 0,0 26-15,0-25 15,0 0-31,0 0 63,0-50 109,0 0-157,0 0 1,0-25 0,0 26-1,0-51 1,0 50-1,0-49 1,0 49 0,25 25 109,0 0-94,0 0 0,0-25-15,-1 25 46,1 0-30,0 0-17,0 0 16,0 0 1,-25 25 46,0 0-31,0 0-16,0 0-15,0-50 359,0 0-360,0 0 63,0 0-15,0 1-16</inkml:trace>
  <inkml:trace contextRef="#ctx0" brushRef="#br0" timeOffset="426953.5152">14809 14436 0,'25'0'219,"-1"0"-203,-24 25 15,0 0-16,0 0 17,0 0-1,-24-1 16,24 1-16,-25-25 47,25 25 47,-25-25-109</inkml:trace>
  <inkml:trace contextRef="#ctx0" brushRef="#br0" timeOffset="428834.863">14784 14263 0,'-25'0'219,"25"24"297,0 1-469,0-50 78,0 1-94,25 24 31</inkml:trace>
  <inkml:trace contextRef="#ctx0" brushRef="#br0" timeOffset="435670.3903">9476 8830 0,'0'-24'172,"25"24"-78,-1 0-63,1 0-15,0 0 30,0 0-30,-25 24 15,25-24-15,-25 25 0,0 0 77,0 0-61,0 0-1,-25-25 63,0 0-63,0 0 0,0 0 47,1 0-47,24-25 1,0 0 46,0 0-16,0 0-30,0-24-17,0 24 32</inkml:trace>
  <inkml:trace contextRef="#ctx0" brushRef="#br0" timeOffset="437711.549">10790 8756 0,'25'0'234,"0"0"-218,0 50 15,-25-26-15,0 1-16,0 0 15,0 0 1,0 0 0,0-1 62,0 1 15</inkml:trace>
  <inkml:trace contextRef="#ctx0" brushRef="#br0" timeOffset="439620.0253">12576 8706 0,'50'-24'125,"-25"-1"-94,0 25-15,24-25-1,26 0-15,-51 25 16,1 0 0,0 0 31,-25 25-32,0 0 16,0 0-15,0 24 15,0-24-15,0 0 15,-25 24-15,0-24 15,1-25-15,-1 50-1,-25-25 17,50-1-17,-25-24 16,-24 25 48,49 0-79,-25-25 15,50 0 157,24 0-156,26 0-16,-1 0 15,50 0 1,-74 0 0</inkml:trace>
  <inkml:trace contextRef="#ctx0" brushRef="#br0" timeOffset="442196.8814">14412 8781 0,'-25'0'31,"50"0"313,0 0-329,-1 0-15,26 0 16,0-25 0,-25 25-1,-1 0-15,1 0 16,0 0 15,0 0-31,0 0 47,-25 25 16,0 24-48,0-24 16,0 25-15,0-25 31,-25-1-16,0-24-15,0 25 15,0-25 0,25 25-15,25-25 187,0-25-187,0 25-1,24 0 1,-24 0 15,25 25 63,-1 25-78,-49-25 15,0-1 47,0 1-47,0 0-15,-24 0-1,-26 0 17,-74-25-32,99 0 15,0 0 1,1 0 0,-26 0-1,25 0 1,0 0-1,0 0 1,1 0 0,-1 0-1,0 0-15,-25 0 16,1-25 0,24 25-1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5-18T04:26:33.1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2034 14759 0,'25'0'219,"25"0"-203,-25 0-1,-1-25-15,26 25 16,0 0-1,-1 0 1,-24 0-16,0 0 16,24 0-1,-24 0-15,0 0 16,0 0 0,0 0 15,24-25-16,1 25 17,-25 0-1,-1 0-31,1 0 16,0 0-1,0 0-15,0 0 16,-1 0-1,1 0 1,0 0-16,25-25 16,-26 25 15,1 0-15,0 0-1,0 0 16,0 0 1,0 0-17,-1 0 17,1 0-32,0 0 15,25 0 16,-26 0-15,1 0 0,0 0-1,0 0 1,24 0-16,-24 0 16,25 0-1,-25 0 1,24 0-16,1 0 31,-25 0-15,-1 0-1,1 0 1,0 0 0,0 0-1,0 0-15,-1 0 31,1 0 1,0 0 30,0 0-46,0 0 156,-1 0-125,1 0 15,0 0-46,-25 25 15,25-25 0</inkml:trace>
  <inkml:trace contextRef="#ctx0" brushRef="#br0" timeOffset="3087.7477">2233 14734 0,'0'0'0,"-25"0"31,0 0-15,25 25-1,-25-25-15,1 0 31,-1 0 16,0 0-47,50 0 172,0 0-156,-1 0 15,1 0-15,25 0-16,-25 0 31,24 0-31,26 0 16,-1 0-1,75 25 1,-100-25-1,1 0-15,24 0 16,-49 0 0,0 24-1,0-24 1,0 0-16,-1 0 16,26 0-1,-25 0 16,25 0-31,-26 0 16,1 0 0,0 0-1,25 0 1,-26 0 0,26 0-1,-25 0-15,24 0 16,-24 0 15,0 0-15,0 0-16,0 0 15,-1 0 1,1 0 0,0 0-1,0 0 1,0 0-1,-25-24 1,49 24-16,-24 0 16,0 0 15,0 0-15,-1 0 30,1 0-14,0 0 61,0 0-77,0 0 93,-1 0-77,1 0-1,0 0-15,0 0 15,0 0 0</inkml:trace>
  <inkml:trace contextRef="#ctx0" brushRef="#br0" timeOffset="26218.5435">9228 7243 0,'0'-25'172,"0"0"-32,24 25-61,1-24-64,0 24 16,0 0 1,0 0-1,0 0 63,-1 0-63,1 0 47,-25 24-47,0 1-15,0 0 0,0 0 30,0 0 1,0-1-15,0 1 14,-25 0 64,1-25-95,-1 0 32,0 0 16,0 0-32,0 0 16,0-25-16,25 0 16,0 1-31,0-1 62,0 0 16,0 0 31</inkml:trace>
  <inkml:trace contextRef="#ctx0" brushRef="#br0" timeOffset="28028.8487">10617 7119 0,'0'25'360,"0"0"-345,0-1 1,0 26-16,0-25 15,0 0 1,0-1 0,0 1 31</inkml:trace>
  <inkml:trace contextRef="#ctx0" brushRef="#br0" timeOffset="31380.3158">12378 7045 0,'25'-25'281,"-1"25"-187,1 0-94,0 0 109,-25 25-31,25-25-47,-25 24-15,0 1 0,0 0-1,0 0 63,0 0-62,0-1 0,0 1 31,-25 0-16,0 0 16,0-25-32,25 25 1,-24-25 0,-1 0 109,0 0 15,25-25 79,25 25-32,0 0-155,24 0 15,-24 0-16,0 0-16,0 0 1,-25 25 0,25-25-1,-1 0 1,1 0 0,-25 24 218,25-24-234</inkml:trace>
  <inkml:trace contextRef="#ctx0" brushRef="#br0" timeOffset="33453.5008">8335 8954 0,'49'0'188,"1"0"-173,24 0 1,1 0-16,24 0 15,25 0 1,-50 0 0,26 0-1,-26 0-15,0 0 16,-24 0 0,0 0-1,-26 0 1,1 0-1,0 0-15,0 0 16,0 0 0,0 0 31,-1 0-1,1 0-30,0 0 0,0 0 218</inkml:trace>
  <inkml:trace contextRef="#ctx0" brushRef="#br0" timeOffset="35139.3651">10021 8954 0,'25'0'188,"25"0"-142,-25 0-14,-1 0-32,1 0 15,0 0 1,0 0 0,0 0-1,-1 0-15,1 0 16,0 0-1,25 0 1,-25 0 0,-1 0-16,1 0 15,25 0 1,-25 0 0,24 0-1,-24 0 1,25 0-1,-26 0 1,51 0 0,-26 0-16,1 0 15,-25 0 1,24 0-16,-24 0 16,25 0-1,-25 0 1,-1 0-1,26 0-15,24 0 16,-24 0 0,-25 0-1,24 0 1,-24 0-16,50 0 16,-50 0 15,24 0-31</inkml:trace>
  <inkml:trace contextRef="#ctx0" brushRef="#br0" timeOffset="41243.7446">12353 8979 0,'-25'0'515,"25"25"-499,-25 0 78,1-25-79,-1 25 1,25 0 0,-25-25-1,25 24 1,-25-24 0,0 25-16,1-25 46,24 25-30,-25 0 15,25-50 126,0-25-142,0-24-15,0 24 16,0 1-1,0 24 1,25 0 0,-50 25 171,0 0-140,0 0-16,0 25 16,25 0 172,50-25-203,-50 24-1,25-24-15,0 25 16,-1 0 15,1 0 0,25 0-15,-25 0 15,-1-25-15,-24 24-1,25-24 17,-25 25-17,0 0 126</inkml:trace>
  <inkml:trace contextRef="#ctx0" brushRef="#br0" timeOffset="44245.7735">12527 8979 0,'0'0'0,"-25"0"16,0 0 62,25 75 125,0-26-187,0 51-1,0-76 1,0 1 0,0 0 15,0 0 16,0 0-16,0-1 47,-25-24-62,0-24 171,25-1-171,0 0-1,0-25 1,0 26 0,0-1 15,0 0-15,0 0-1,0 0 1,0 1 31,0-1 0,0 0 15,25 25-46,-25-25-1,25 25 32,0 0 16,0 0-32,0 0-15,-1 0 15,1 0 16,25 0 15,-25 25-31,-25 0 16,0 0-15,0-1 14,0 1-46,0 0 32,0 0-1,-25-25 63,0 0-63,0 0-15,0 0-1,1 0 16,-1 0-15,0 0 31,25-25 0,0 0-16,0 0-15</inkml:trace>
  <inkml:trace contextRef="#ctx0" brushRef="#br0" timeOffset="48274.0971">12849 8830 0,'0'25'187,"0"25"-187,0-1 16,0 1-1,0-25 1,0 0-16,0 0 31,0-1 1,0 1-1,0 0 0,0 0 32,0-50 265,0 0-297,0 0-15,0 1 15,0-1 0,0 0 0,0 0 1,-25 25 171,25-25-188,-24 25 17,-1 0-17,0 0 16,0 0 16,50 0 172,0 0-156,0 0-63,-1 0 31,1 0 0,0 0-15,0 0-1,0 0 17,-1 0 14,-24 25-14,25-25-17,-25 25 1,25-25 0,-25 25 15,0 0 47,0-1-31,0 1-32,0 0 32,0-50 328,0 0-343,0 1 30,25 24 1,-25-25-48,0 0 79,25 25-78,-25-25 30,24 25-30,1 0 15,0 0 47,-50 0 282</inkml:trace>
  <inkml:trace contextRef="#ctx0" brushRef="#br0" timeOffset="50617.8583">13246 8806 0,'25'0'47,"0"0"-16,24 0-15,-24 0 15,25 0-15,-26 0 15,-48 0 156,-1 0-140,0 0-31,0 0-1,25 24 1,-25-24 15,1 0 1,-1 0-1,25 25 156,0 0-140,0 0-31,0 49-1,0-24-15,0-25 16,0 0 0,0 24-1,0-24 17,0 0-17,0 0 48,0-1-16,0 1-16,0 0 0,0 0-15,0 0 31,0-1-16,0 1 16,0 0-32,25-25 110,-1 0-78,26 0-31,-25 0-1,0 0 1,24 0-16,-24 0 31,-25-25-15,25 25 0</inkml:trace>
  <inkml:trace contextRef="#ctx0" brushRef="#br0" timeOffset="52962.9096">13519 9029 0,'25'0'172,"0"0"-140,-1 0 93,-24 25 140,0 0-218,0-1-31,0 1 46,0 0-15,0 0 62,-24-25-109,24 25 32,-25-25 46,0 0-63,25 24 17,-25-24-1,50 0 203,0 0-218,0 0 0,-1 0-1,26 0 16,-25 0-15,0 0 31</inkml:trace>
  <inkml:trace contextRef="#ctx0" brushRef="#br0" timeOffset="55737.6657">13693 8905 0,'24'0'15,"1"0"63,0 0-62,25 0 15,-26 0-15,1 0 31,0 0 78,0 0-47,-25 25 234,0-1-312,0 26 16,0 0 0,0-1-1,0 1 1,0 0 0,0-26-1,0 1 1,0 0 15,0 0 63,0 0 78,0-1-172,0 1 47,0 0 78,-25-25-94,25 25-16,-25-25 204,0 0-203,1 0-16,-1 0 31,0 0 78,0 0 204</inkml:trace>
  <inkml:trace contextRef="#ctx0" brushRef="#br0" timeOffset="75954.8501">1910 15825 0,'25'0'203,"0"0"-187,0 0 0,0 0-16,24 0 15,1 0 1,24 0 0,1 0-16,-1 0 15,25 0 1,-24 0-1,24 0 1,0 0-16,25 0 16,25 0-1,-50 0 1,0 0-16,-24 0 16,-1 0-1,-24 0 1,-25 0-16,-1 0 15,1 0 1,0 0 297,25 0-298,24 0-15,0 0 16,1 0-1,24 0 1,25 0 0,0 0-1,0 0 1,0 0-16,-25 0 16,1 0-1,-26 0 1,0 0-16,1 0 15,-26 0 1,26 0-16,-26 0 16,1 0-1,0 0-15,-25 0 16,-1 0 0,26 0-1,-25 0 16,24 0-15,-24 0-16,0 0 16,25 0-1,-1 0 1,-24 0 0,0 0-1,24 0-15,1 0 16,24 0-1,-49 0 1,25 0 0,49 0-16,-74 0 15,24 0 1,1 0 0,-25 0-1,0 0-15,-1 0 16,1 0 15,-25-24 203,0-1-234</inkml:trace>
  <inkml:trace contextRef="#ctx0" brushRef="#br0" timeOffset="83395.8241">8484 11509 0,'-25'0'313,"25"50"-282,-25-50-15,25 25 15,-25-25 0,0 25-15,1-25 62,24 24-62,-25-24 31,25-24 171,0-1-218,0-25 32,0 25-1,0 1-16,0-1-15,0 0 16,25 25 0,-25-25-1,0 0 110,0 1-62,-25 24 109,25 24 15,0 1-62,0 0-109,0 0-1,25 0 1,-25-1 15,24-24-15,-24 25 0,25 0 30,-25 0-46,25-25 16,-25 25 0,25-1 46,0-24 79,-1 0-126</inkml:trace>
  <inkml:trace contextRef="#ctx0" brushRef="#br0" timeOffset="87650.0639">8732 11361 0,'-25'0'141,"0"0"-94,25 24 0,-25-24-32,0 25 17,25 0 30,0 0 79,0 0-32,25-25-78,0 0-15,0 24 46,-25 1-30,25-25-1,-25 25 94,0 0 0,-25-25-31,0 0-47,0 0 15,0 0 1</inkml:trace>
  <inkml:trace contextRef="#ctx0" brushRef="#br0" timeOffset="89141.8162">8930 11137 0,'0'25'204,"0"0"-189,0 25 16,0-26 1,0 26-32,0 0 15,0-26 1,0 1 0,0 0-1,0 0 1,0 0-1,0-1 1,0 1 0,0 0 15,0 0-31,0-50 344</inkml:trace>
  <inkml:trace contextRef="#ctx0" brushRef="#br0" timeOffset="92098.9579">8856 11410 0,'-25'0'47,"25"-25"125,25 25-125,-1 0 31,1 0 0,0 0 31,0 0-15,-25 25-78,25 0 46,-1-25-31,1 0 16,-25 25-31,25 0 93,-25-1-62,25-24-31,-25 25-1,0 0 110,0 0-15,0-50 140,0 0-188,0 0-31,0 1 48,0-26-64,0 25 16,25 25-15,-25-25 47,24 25-32,1 0 109</inkml:trace>
  <inkml:trace contextRef="#ctx0" brushRef="#br0" timeOffset="95736.3782">9252 11112 0,'25'0'109,"0"0"-78,0 0-15,0 0 15,0 0 0,-1 0 1,-48 0 296,-1 0-250,0 0 0,0 0-31,0 0-31,25 25 187,0 0-188,0 25 1,0-1 0,-25-24-16,25 0 15,0 0 1,0 0-1,0-1 17,0 1-32,0 0 31,0 0-15,0 0 15,0-1 31,0 1-46,0 0 171,0 0-155,0 0-1,0-1-15,0 1 15,0 0-16,25 0 1,-25 0 0,0-1 15,25-24-15,-25 50-16,0-25 31,0 0 0,0-1 47,0 1-78,0 0 31,25 0 1,-25 0 30,0-1 32,0 1-78,0 0 62,50-50-16,-1 0-46,75-74-1</inkml:trace>
  <inkml:trace contextRef="#ctx0" brushRef="#br0" timeOffset="97810.749">9426 11361 0,'-25'0'94,"25"24"-1,-24-24-77,24 25 0,0 0-16,-25 25 15,25-1 1,-25-24-1,25 0-15,0 0 32,0-1-1,0 1-15,0 0 30,25-25-30,24 0 0,-24 0-1,0 0 17,0 0 14,0 0-46,-1 0 32,1 0-17,-25-25-15,0 0 32,25 1-1,-25-1-16,0 0 48,0 0-16,0 0 31,0 1-47,-25 24-15,0 0 15,25-25-15,0 0-1,-24 25 32,-1-25-16,0 25-15,0 0 15,25-25 1,-25 25-17,25-24 32</inkml:trace>
  <inkml:trace contextRef="#ctx0" brushRef="#br0" timeOffset="100821.0764">9525 11137 0,'25'0'63,"0"0"77,0 0 79,0 0-203,-1 0 93,1 0-15,-25 25 31,0 0-63,0 0-15,0 0-31,0-1-1,0 100 1,0-74 0,0-25 15,0 0-16,0-1-15,0 1 16,0 0 15,0 0-15,0 0 0,0-1 30,0 1-46,0 25 16,25-1 15,0 1 1,-50-50 608,0 0-577,0 0 109</inkml:trace>
  <inkml:trace contextRef="#ctx0" brushRef="#br0" timeOffset="118973.5619">6946 15081 0,'0'25'219,"-25"0"-203,0 0-16,-25 148 15,1-123 1,24-25 0,25 24-1,-25-24 1,25 0-1,-25 0 17,1 0 15,24-1-32,-25 1 1,0 0-16,0 0 15,25 0 1,0-1 0</inkml:trace>
  <inkml:trace contextRef="#ctx0" brushRef="#br0" timeOffset="120361.4225">7144 15156 0,'0'0'0,"25"0"15,-25-25 48,-25 25 140,0 49-188,-49 51 1,24-51 0,25 1-1,1 0 1,-1-26-16,0 26 16,25-25-1,0 0 1,-25-1-1,0 26 17,1-25-17,-1 24 1,25 1 0,-25-25-1,0 24 1,25-24 15,-25 0-15</inkml:trace>
  <inkml:trace contextRef="#ctx0" brushRef="#br0" timeOffset="121633.9572">7640 15230 0,'-49'25'172,"24"0"-156,0 24 0,0-49-1,-24 50 1,49-25-16,-25-25 15,0 0 235</inkml:trace>
  <inkml:trace contextRef="#ctx0" brushRef="#br0" timeOffset="122621.0083">7467 15180 0,'0'25'172,"0"0"-156,24 0-1,1 0 1,-25 24 0,0-24-16,25 0 15,0 0 16,-25 0 1,0-1-1</inkml:trace>
  <inkml:trace contextRef="#ctx0" brushRef="#br0" timeOffset="124098.6878">7442 15280 0,'-25'0'46,"50"0"173,24 0-188,-24 0 1,0 0-1,0 0-15,0 0 77,-25 24 48,24-24-32,1 0-77,-25 25-17,25-25 48</inkml:trace>
  <inkml:trace contextRef="#ctx0" brushRef="#br0" timeOffset="125352.6541">7541 15106 0,'0'0'0,"0"25"187,0 0-171,0 74-16,0-50 16,-25-24-1,25 25 1,-25-50-1,25 25-15,0 0 32,0-1-17,0 1 32</inkml:trace>
  <inkml:trace contextRef="#ctx0" brushRef="#br0" timeOffset="126824.021">8111 14957 0,'25'0'15,"-25"-25"1,-25 25 156,25 25-156,-24-25-1,-76 124 1,76-74-1,-26-1-15,25 26 16,0-50 0,1-1-1,24 1 1,0 0 0,0 0-1,0 0 1,0 0-1,0-1 1,0 1 0,0 0 15,0 0-15,24 0-1,1-25 1,-25 49-16,25-49 31,25 25-31,-26-25 16,-24 25-1,25 0 1</inkml:trace>
  <inkml:trace contextRef="#ctx0" brushRef="#br0" timeOffset="129894.8008">8186 15280 0,'0'24'156,"0"1"-124,0 25-17,0-25 32,0 0 31,0-1-62,0 1-1,0 0 157,0-50 78,0 0-234,0 1 0,0-1-1,0 0 1,0 0 31,0 0-16,0 0 16,0 1-16,25 24 94,-25-25-109,25 25-1,-1 0 17,1 0-17,0 0 126,0 0-16,-25 25 15,25-25-108,-25 24-1,0 1 78,0 0 48,-25-25-17,0 0-62,0 0-31,0 0-16,1 0 16,-1 0 141</inkml:trace>
  <inkml:trace contextRef="#ctx0" brushRef="#br0" timeOffset="131432.4177">8533 15032 0,'0'-25'78,"0"50"78,0-1-140,0 1-16,0 0 16,0 0-1,0 0 1,0-1-1,0 1 32,0 0 16,0 0-16,0 0-32,0-1 32,0 1 16,0 0 62</inkml:trace>
  <inkml:trace contextRef="#ctx0" brushRef="#br0" timeOffset="134526.9361">8459 15156 0,'25'0'156,"-1"0"-125,1 0 0,0 0 1,0 0-17,0 0 1,-1 0 15,1 0 16,0 0-31,0 0-1,-25 24 95,25 1-64,-25 0-30,0 0 31,0 0-16,0-1 110,0 1-32,0 0 79,0-50 62,0 0-250,0 1 31,0-1 0,0 0-15,0 0 15,0 0 0,0 1 1,0-1-1,0 0-16,24 25 79,1 0-16,0 0-15,0 25 15,-25 0 78,0-1 94</inkml:trace>
  <inkml:trace contextRef="#ctx0" brushRef="#br0" timeOffset="136316.7548">9004 15255 0,'25'0'109,"74"0"-93,-49 0-16,0 0 16,-1 0-1,-24 0 1,0 0-1,0 0-15</inkml:trace>
  <inkml:trace contextRef="#ctx0" brushRef="#br0" timeOffset="137755.3782">9153 15081 0,'0'0'0,"0"50"140,0-25-140,0-1 16,0 1 0,0 0-1,0 0 1,0 0 31,0-1-32,0 1 32,0 0-47,0 0 63,0 0 77,0 0-108,0-1-17</inkml:trace>
  <inkml:trace contextRef="#ctx0" brushRef="#br0" timeOffset="140827.272">9451 15106 0,'0'-25'125,"25"25"-93,-25-25-17,25 25 1,-1 0-1,-24-24 1,25 24 0,0 0 15,0 0 16,0 0-32,-1 0 48,1 0-32,-25 24-15,0 1 15,0 0 0,0 0 32,0 0-32,0-1-15,0 26-1,-25-50 1,25 25 15,-24 0 766,24-1-781,-25 1-1,25 0 17,-50-25-17,50 25 16,-25-25-15,25 25 93,-24-25-93,73 0 297,-24 0-298,25 0 16,-1 0-15,-24 0 0,0 0-16,0 0 31,-1 0 0</inkml:trace>
  <inkml:trace contextRef="#ctx0" brushRef="#br0" timeOffset="142483.362">9823 14833 0,'25'25'140,"0"0"-124,-1 0 0,26 49-16,-25-49 15,0 0 1,-25 24 0,24-49-16,-24 50 15,0-25 1,0-1-1,25 26 1,-25-25-16,0 24 31,0-24-15,0 0 15,0 0-15,0 0-1,0 24-15,0-24 16,-25 0 0,1 0-1,-1 24 1,0-24 15,0-25-15,25 25-16,-25-25 15,25 25 32,-24 0 16,24-1-32</inkml:trace>
  <inkml:trace contextRef="#ctx0" brushRef="#br0" timeOffset="143642.648">10418 15180 0,'25'0'156,"50"0"-140,-51 0 0,1 0 15,0 0 0,0 0-31,0 0 31,-1 0 63,-24-24-63,25 24 16</inkml:trace>
  <inkml:trace contextRef="#ctx0" brushRef="#br0" timeOffset="145016.3807">10394 15329 0,'24'0'140,"1"0"-140,0 0 16,0 0 15,0 0 0,-1 0-15,1 0 31,0 0-31,0 0 15,0 0 0</inkml:trace>
  <inkml:trace contextRef="#ctx0" brushRef="#br0" timeOffset="146444.352">10989 14932 0,'0'0'0,"0"-24"16,25 24-1,-50 0 220,25 24-188,0 1 46,0 0-30,-25 0-32,25 0 16,0-1 0</inkml:trace>
  <inkml:trace contextRef="#ctx0" brushRef="#br0" timeOffset="148727.6781">11088 15429 0,'25'0'203,"-25"-25"-171,25 0-17,-25 0 16,24 0-15,-24 0 0,25 25-1,-25-24 1,0-1 15,0 0-15,25 0-1,-25 0 1,0 1 15,0-1 1,0 0-17,0 0 32,0 0-47,0 1 78,-25 24 157,0 0-204,25 24 47,0 1-47,0 0 0,0 25-15,-24-26 0,24 1-1,0 0 1,0 0 0,0 0-16,0-1 46,0 1 1,0 0-15,0 0 14,0 0-30,24 0 31,1-1-31,0-24-1,0 25 16,0-25 63</inkml:trace>
  <inkml:trace contextRef="#ctx0" brushRef="#br0" timeOffset="149989.4067">11386 14808 0,'0'25'141,"0"0"-125,0 0 15,0 0-31,0-1 31,0 1 141</inkml:trace>
  <inkml:trace contextRef="#ctx0" brushRef="#br0" timeOffset="151445.5659">11733 15404 0,'0'25'297,"0"-1"-266,0 1-16,0 0 1,0 0 15,-25 0 16,25-1 78,-25-24-94,25 25 48</inkml:trace>
  <inkml:trace contextRef="#ctx0" brushRef="#br0" timeOffset="152352.6687">11733 15230 0,'0'-25'0</inkml:trace>
  <inkml:trace contextRef="#ctx0" brushRef="#br0" timeOffset="154848.6831">8062 15602 0,'25'0'172,"24"0"-141,-24 0 0,0 0-31,0 0 16,0 0 15,-1 0-31,1 0 16,0 0-1,0 0 1,0 0-1,24 0 1,50 0 0,-74 0-1,0 0 1,0 0 0,0 0-1,-1 0 16,1 0 1,0 0-1,0 0-15,24 0-1,-24 0 1,0 0-1,0 0 95</inkml:trace>
  <inkml:trace contextRef="#ctx0" brushRef="#br0" timeOffset="159758.7299">8856 15627 0,'24'0'218,"1"0"95,0 0-313,0 0 15,0 0 1,-1 0 0,26 0-1,0 0 1,-1 0 0,-24 0-16,0 0 15,24 0 1,-24 0-1,0 0-15,25 0 16,-25 0 0,-1 0 15,1 0-31,0 0 16,0 0 15,24 0-16,-24 0 17,0 0-1,0 0 0,0 0 47,-1 0 32</inkml:trace>
  <inkml:trace contextRef="#ctx0" brushRef="#br0" timeOffset="175747.1555">12130 9575 0,'25'0'281,"24"0"-249,-24 0-17,25 0-15,-26 0 16,1 0-1,0 0 1,49 0-16,-24 0 16,0 0-1,-1 0 1,1 0 0,-25 0-16,49 0 15,-49 0 1,0 0-1,0 0-15,24 0 16,-24 0 0,0 0-1,24 0 1,1 0-16,-25 0 16,24 0-1,1 0 1,0 0-1,-1 0-15,1 0 16,-25 0 0,-1 0-1,26 0-15,0 0 16,-26 0 0,26 0-1,-25 0 1,25 0-16,-26 0 15,1 0 1,0 0 31,0 0 62</inkml:trace>
  <inkml:trace contextRef="#ctx0" brushRef="#br0" timeOffset="176696.3285">13668 9575 0,'-124'148'110,"-25"76"-95,-124 247 1,-273 397 0,25 174-16,1 74 15,23 50 1,26-124 0,124-273-16,99-273 15,124-273 1,49-74-1,26-124 1,24-25 0,0 0-1,0 0 110,-49-75-125,-25-74 16,0 1 0,-1-1-1,-98-174 1,148 274-1,50-1 1,0 25-16,0 0 47</inkml:trace>
  <inkml:trace contextRef="#ctx0" brushRef="#br0" timeOffset="180138.3669">9029 16321 0,'0'-24'219,"0"-1"-188,-25 0-15,1 0 0,24-24-1,-25 24 16,0 0-15,25 0 47,0 0-17,0 1-30,-25 24-16,25-25 78,0 0-62,0 0-1,-25 0 17,25 1-17,-24 24 1,24-25 15,-25-25 79,25 25-79,0 1 63,-25 24-79,25-25 1,0 0 31,0 0-16,0 0-31,-25 25 31,25 25 485,0 0-485,-25 0-15,25 0-1,0 74 1,0-50 0,-24-24-1,24 0 1,0 0-16,0 0 47,0-50 140,0 0-156,0 0-15,0 0 15,0 1-15,0-1 15,0-25-15,0 25 15,0-24-15,0 24 15,0 0 63,0 0-63,24 25 16,1 0 78,0 0-94,0 0-15,-25 25-1,25-25 1,-25 25 0,24-25-16,1 0 31,0 25-16,-25 0 1,25-25 0,-25 24-1,25-24 1,-1 25 0</inkml:trace>
  <inkml:trace contextRef="#ctx0" brushRef="#br0" timeOffset="182115.0921">12204 9550 0,'25'0'141,"0"0"-126,124 0 1,-75 0-16,25 0 16,50 0-1,-25 0 1,-25 0 0,1 0-1,148 0 1,-149 0-1,-25 0 1,1 0-16,-26 0 16,75 0-1,-99 0 1,25 0 0,-1 0-1,1 0 1,-25 0-1,24 0 1,-24 0 0,50 0-1,-51 0 1,1 0 15,25 0 0,-25 0 1</inkml:trace>
  <inkml:trace contextRef="#ctx0" brushRef="#br0" timeOffset="408446.7463">2580 14784 0,'50'0'140,"-26"0"-124,1 0 0,0 0-1,49 0 1,-24 0-16,24 0 15,125 0 1,-100 0 0,-24 0-1,-1 0-15,0 0 16,1 0 0,-1 0-1,1 0 1,98 0-1,-123 0 1,24 0 0,1 0-1,-26 0-15,1 0 16,0 0 0,-1 0-1,-24 0 1,25 0-1,24 0-15,-49 0 16,24 0 0,1 0-1,-25 0 1,24 0-16,-24 0 16,0 0-1,0 0 16,0 0-15,-1 0 0,1 0-1,0 0 1,0 0 0,0-25-1,24 25 1,-24 0-1,-25-25 173,25 0-172,0 0-1,-1 25 1,1 0-1,0 0-15,50 0 16,-1 0 0,25 0-1,0 0 1,1 0-16,-1 0 16,-25 0-1,25 0 1,-49 0-16,24 0 15,1 0 1,-1 0 0,-24 0-1,24 0-15,-24 0 16,0 0 0,24 0-1,-49 0 1,74 0-1,-74 0 1,24 0-16,-24 0 16,25 0-1,-25 0 1,-1 0 0,1 0-1,25 0 16,24 0-31,-49 0 16,0 0 0,0 0-1,-1 0 17,-24 25-1,25-25-16,0 0-15,0 0 47,0 0-31,-1 0 0,1 0-1,0 0 16,0 0 16,-50 0 578,0 0-609,0 25 0,-24-25-1,-1 0 1,25 0-1,1 0-15,-76 25 16,26-25 0,24 0-1,26 0 1,-26 0 0,0 0-1,-49 0 1,50 0-1,24 0 1,0 0 0,-25 0 15,26 0-15,-26 0-1,25 0 1,0 0-1,-24 0 1,-26 0 0,-123 0-16,123 0 15,1 0 1,0 0 0,24 0-1,-24 0 1,24 0-16,0 0 15,1 0 1,24 0 0,-25 0-1,26 0 1,-1 0 0,-25 0-1,1 0 1,49 25-16,-25-25 15,-25 0 17,25 24-17,-24-24 1,24 0 0,0 0-1,-74 0 1,49 0-1,25 0-15,1 25 16,-26-25 0,25 25-1,0-25 1,-24 0 0,24 0-1,0 0 1,-24 0-16,-26 0 15,26 0 1,-26 0 0,-74 0-1,75 0 1,24 0 0,1 0-16,24 0 15,-25 0 1,25 0 15,-24 0 297,-26 0-312,1 0-16,0 0 15,-26 0 1,-73-25 0,123 0-1,-24 1 1,24 24 0,-49 0-1,49 0 1,25 0-1,1-25 1,-1 25-16,0 0 16,0 0-1,0 0 17,-49 0-17,49 0 1,0 0-16,-24 0 15,-1 0 1,-24 0 0,24 0-1,1 0 1,-75 0 0,74 0-16,25 0 15,-24 0 1,24 0-1,-25 0 17,25 0-17,1 0 17,-1 0 30,0 0-46</inkml:trace>
  <inkml:trace contextRef="#ctx0" brushRef="#br0" timeOffset="484580.516">8236 15652 0,'24'0'468,"26"0"-452,-25 0-16,0 0 16,-1 0 15,26 0-15,-25 0 15,24 0-31,-24 0 31,50 0-15,-51 0 15,1 0 0,0 0-15,0 0-1,0 0-15,-1 0 32,1 0-1,0 0 0,25 0-15,-26 0 15,1 0-15,0 0 15,0 0-15,49 0 15,-49 0 0,0 0-15,0 0-16,-1 0 15,1 0 1,0 0 0,49 0-16,-49 0 15,0 0 1,0 0-1,0 0 1,0 0-16,-1 0 16,1 0-1,0 0 1,25 0 15,-26 0-15,1 0 46,0 0-15,0 0-31,0 0 31,-25-25 187,-25 25-171,0 0-48,-49 0-15,49 0 16,-50 0-1,1 0 1,-25 0-16,-1 0 16,1 0-1,25 0 1,-1 0 0,-49 0-1,100 0 1,-1 0-1,0 0 17,0 0-17,0 0 1,1 0 0,-1 0 15,0 0-16,-25 0 1,26 0 0,-1 0-1,0 0 17,0 0-1,0 0 0,1 0-15,-1 0 15,0 0 78,-25 0-77,26 0 108,-1 0-30,0 0 61,0 0-77</inkml:trace>
  <inkml:trace contextRef="#ctx0" brushRef="#br0" timeOffset="487137.4357">14337 9103 0,'25'0'219,"0"0"-204,0 0 1,0 0 15,-1 0-31,1 0 16,25 0 15,-25 25 0</inkml:trace>
  <inkml:trace contextRef="#ctx0" brushRef="#br0" timeOffset="488065.5254">14313 9227 0,'49'0'156,"-24"0"-156,0 0 16,24 0-1,1 0 1,-25 0 15</inkml:trace>
  <inkml:trace contextRef="#ctx0" brushRef="#br0" timeOffset="489316.3391">14337 9376 0,'-24'0'94,"48"0"78,1 0-141,0 0-16,0 0 1,0 0 15,-1 0-15,1 0 0,0 0 15,0 0 31,0 0-46</inkml:trace>
  <inkml:trace contextRef="#ctx0" brushRef="#br0" timeOffset="491555.3578">14908 9128 0,'0'0'0,"0"50"109,0 49-93,0 25 0,0-25-1,-25-49 1,25-1-16,0-24 15,0 0 17,0-50 171,0-24-188,0-1 1,-25 0 0,25-49-1,-24 50 1,24-1 0,0 0-16,0 26 15,0-1 1,0 0-1,0 0 1,0 0 15,0 1-15,0-1 31,49 25 109,-24 0-125,0 0 1,0 0-17,-1 0 1,26 0 15,-25 0 0,0 0-31,-1 25 16,-24-1 0,25-24-1,-25 25 1,25-25-16,-25 25 15,0 0 32,0 0 0,0-1-16,0 1-15,0 0 0,-25-25-1,25 25 1,-25-25 0,1 25-1,-1-25-15,0 0 31,0 0-15,0 0-16,1 0 31,-1 0 79</inkml:trace>
  <inkml:trace contextRef="#ctx0" brushRef="#br0" timeOffset="493392.6732">15379 8781 0,'0'25'16,"0"-1"15,0 1-15,0 0-16,0 25 16,0-26-1,0 1 1,0 25-1,0-25 1,0 0 0,0-1-1,0 1 32,0 0-16,0 0 1,0 0 77,0-1-62,0 1-31,0 0 30,0 0-46,0 0 47,0-1-15,0 1-1,25-25 141,-25-25-63</inkml:trace>
  <inkml:trace contextRef="#ctx0" brushRef="#br0" timeOffset="496439.4016">15305 9128 0,'0'0'0,"0"-25"235,25 25-157,-1 0-31,1 0-16,0 0 16,0 0-16,0 0-15,-1 25 15,1-25 16,-25 25-16,0 0 47,25 0-62,0 24 15,0-24 0,-25 0 0,0 0 110,0-1-125,-25-24 202,25-24-202,0-1 62,0 0-31,0 0-31,0 0-1,0 1 17,0-1 14,0 0-14,0 0-17,25 25 48,-25-25-32,24 25 32,1 0-1,0 0 47,0 0-62,-25 25 203,0 0-156</inkml:trace>
  <inkml:trace contextRef="#ctx0" brushRef="#br0" timeOffset="498084.3789">15925 9153 0,'-25'0'31,"50"0"94,0 0-93,0 0-17,24 0 1,26 0-16,-51 0 15,26 0 1,-25 0 0,0 0-1,24 0 1,-24 0 0,0 0 30</inkml:trace>
  <inkml:trace contextRef="#ctx0" brushRef="#br0" timeOffset="499258.2856">16099 9004 0,'0'-25'31,"0"0"0,0 50 141,0 0-156,0 74 0,0-49-16,0 0 15,0-26 1,0 1-1,0 0 17,0 0-17,0 0 17,0-1-1,0 1 0,0 0-15,0 0 77</inkml:trace>
  <inkml:trace contextRef="#ctx0" brushRef="#br0" timeOffset="501567.1194">16396 9079 0,'0'-25'204,"25"-25"-189,0 25 1,-25 0-1,0 1 17,25 24-17,-1 0 48,-24-25-16,25 25-32,0 0 32,0 0 31,-25 25-62,0 24 0,25-49-1,-25 25 1,0 0-1,0 0 17,0 0-17,0-1 1,0 1-16,0 0 16,0 0-1,0 0 16,0-1-15,-25 1 31,0-25 15,25 25-46,-25-25 0,0 25 31,1-25-1,48 0 220,1 0-250,0 0-16,25 0 15,-1 0 1,-24 0 0,0 0-16,0 25 15,0-25 16,-1 0-15,1 0 78</inkml:trace>
  <inkml:trace contextRef="#ctx0" brushRef="#br0" timeOffset="504249.4731">14784 9922 0,'-25'0'16,"50"0"93,0 0-77,0 0-17,-1 0 1,1 0-1,198 0 1,-123-25 0,48 0-1,-48 25 1,-1-25 0,149 1-16,-174 24 15,-24-25 1,24 25-1,1-25-15,-1 25 16,-24 0 0,24-25-1,-24 25 1,24 0 0,1 0-1,-1 0 1,0 0-16,51 0 15,-26-25 1,-25 25 0,-24 0-1,-25 0-15,49 0 16,-49 0 15,-50 0 250,0 0-249,-24 0-17,-51 25 1,26-25 0,24 25-1,-24 0-15,-1-25 16,26 25-1,-1-25 1,1 0 0,24 0-1,0 0-15,-25 0 16,-24 0 0,49 0-1,0 0 1,1 0-1,-26 0 1,0 0 0,26 0-1,-51 0-15,50 0 16,-24 0 0,24 0-1,0 0 1,0 0-1,1 0-15,-26 0 16,25 0 0,0 0-1,-24 0 1,-51 0 0,76 0-1,-1 0 1,-25 0-1,25 0-15,1 24 16,-26-24 0,25 25-1,-24-25 1,24 0 0,0 0-1,-25 25 1,26-25-16,-1 25 15,-25-25 1,25 0 15,-24 25-15,24-25-16,0 0 16,0 0-1,1 0 16,24 24 1,-25-24-17,0 0 1,0 0 15</inkml:trace>
  <inkml:trace contextRef="#ctx0" brushRef="#br0" timeOffset="525238.204">11733 7565 0,'0'0'0,"0"75"156,0-1-140,0 1-1,0-26 1,-25 26 0,25 24-1,0-49 1,0-1-1,0-24 1,0 0 0,0 0-1,0-1 17,0 26-1,0-25-16,0 0 64,0 24-48,0-24 16,0 0-16,0 0 31,0-1 63,25-24-62,0 0-47,0 0-1,24 0 1,26 25-16,-1-25 15,0 0 1,-24 0 0,24 0-1,-49 0 1,50 0 0,-26 0 15,-24 0-16,49 0 1,-49 0 0,0 0-1,0 0 1,0 0 0,0 0-1,-1 0 282,1 0-281,0 0-1,25 0 1,-1 0 0,100 25-1,-75-25-15,-24 0 16,-25 0-1,0 0 1,24 0-16,1 0 31,-25 0-15,24 0 15,-24 0 0,-25 25-15,25-25 31,0 0 109,-25-25-62,0 0-63,24-49-15,-24 49-1,0-49-15,0 49 16,0-25 0,0 25-1,0-49 1,0 49 0,0 0-1,0 1 1,0-1-1,0 0 32,0 0-31,0 0 0,0 0-16,0 1 15,0-26 1,0 25-1,0 0 1,0 1 15,0-1 1,25 25-17,-25-25 16,0 0 1,0 0 46,0 1 62,-25 24-108,1 0-1,-26 0-15,25 0-1,0 0 1,-24 0-1,24 0 1,-25 0-16,1 0 16,24 0-1,-25 0 1,1 0 0,-1 0-1,1 0-15,-1 0 16,0 0-1,-74 0 1,75 0 0,-1 0-16,25 0 15,0 0 1,-24 0 0,24 0-1,0 0-15,0 0 16,-24 0-1,24 0 1,0 0 0,-24 0-1,-26 0 1,50-25 0,1 25-1,-26 0-15,25 0 16,0 0-1,1-25-15,-26 25 16,25 0 15,0 0-15,1 0 0,-1 0-1,0 0 16</inkml:trace>
  <inkml:trace contextRef="#ctx0" brushRef="#br0" timeOffset="534032.7167">1166 15701 0,'50'-24'188,"-1"24"-172,-24 0-16,25 0 15,-25-25 1,24 25-1,-24-25 1,25 25 15,-26 0 1,1 0-17,25-25 1,-25 25-16,-1 0 47,1 0-32,-25-25 63,0 1 32,-25 24-95,1 0 17,-1-25-1,0 25 0,0 0 0,25-25-15,-25 25 0,1 0 15,48 0 125,1 0-156,0 0 16,25 0-1,-26 0 17,1 0-17,0 0 63,0 0-46,-25 25 93,0 0-63,0-1-46,-25 1-1,25 0 17,-25-25-32,0 0 15,25 25 1,-24 0 31,24-1-16,-25-24 78,0-24 32,25-1-125,0 0 31,-25 25-47,25-25 15,0-24 16,-25 24 1,25 0 15,0 0-1,-24 25 111</inkml:trace>
  <inkml:trace contextRef="#ctx0" brushRef="#br0" timeOffset="539291.1074">1985 15776 0,'0'-25'32,"25"25"171,-1 0-188,1 0 1,0 0 15,0 0 1,0 0-17,-1 0 1,1 0-1,0 0 17,0 0-17,24 0 32,-24 0-31,0 0-1,0 0 17,0 0-17,-1 0 1,1 0 0,0 0-1,0 0 1,0 0-1,-1 0 1,1 0 0,0 0-1,25 0 1,-26 0 0,1 0-1,0 0 1,25 0-1,-1 0 1,1 0 15,-25 0-15,24 0 0,-24 0-1,0 0 1,0 0-1,0 0 1,-1 0-16,1 0 16,0 0-1,0 0-15,0 0 16,24 0 15,-24 0-15,25 0-1,-26 0 17,1 0-1,0 0-15,0 0 15,0 0 0,-25-25-15,24 25-16,1 0 31,0 0-15,0 0 30,0 0 1,-25-25-31,24 25 0,1 0-1,0 0 1,0 0 31,0 0-32,-1 0-15,1 0 32,0 0-1,0 0-16,0 0 48,-1 0-47,1 0 46,0 0-46,-25-24 374</inkml:trace>
  <inkml:trace contextRef="#ctx0" brushRef="#br0" timeOffset="542976.1126">7268 15801 0,'25'0'171,"0"0"-124,24 0-15,-24 0-17,0 0 1,0 0-16,24 0 15,1 0 17,-25 0-17,0 0 1,-1 0 0,1 0-1,0 0 1,25 0 15,-1 0-15,-24 0-16,0 0 15,0 0 1,24 0 15,-24 0-15,0 0-1,0 0 1,24 0 0,26 0 15,-51 0-15,1 0-1,75 0 1,-51 0-16,1 0 15,-1 0 1,1 0 0,0 0-1,-1 0 1,1 0 0,-25 0-16,24 0 15,-24 0 1,0 0-1,49 0 1,-49 0 0,0 0-1,0 0-15,-1 0 16,1 0 0,0 0 15,25 0-16,-26 0 17,1 0-1,0 0-31,0 0 16,0 0-1,-1 0 1,1 0-1,0 0 17,0 0-17,0 0 17,-1 0-17,1 0 1,0 0 15,25 0 0,-25 0-15,-1 0 0,1 0-1,0 0 1,0 0 15,0 0 0,-1 0-31,1 0 32,0 0-17,0 0 16,0 0-15,-1 0 0,1 0-1,0 0 1,0 0 31,0 0-32,-1 0 32,1 0 203,25 0-203,-25 0-31,-1 0 15,-24-25 266</inkml:trace>
  <inkml:trace contextRef="#ctx0" brushRef="#br0" timeOffset="545852.3895">12080 9624 0,'-25'0'47,"50"0"187,0 0-202,0 0-17,0 0-15,24 0 16,1 0 0,-1 0-1,26 0 1,-1 0-1,-24 0 1,24 0-16,1 0 16,-26 25-1,26-25 1,-1 25 0,1-25-1,-26 0-15,50 0 16,-49 25-1,-25-25 1,0 0 0,24 24-1,-24-24-15,0 0 16,24 0 0,-24 0-1,0 0 1,0 0-16,24 0 15,-24 0 1,0 0 0,0 0-1,25 0 1,-1 0 15,-24 0-15,25 0-1,-26 0 1,1 0 0,0 0-1,0 0 1,0 0 0,-1 0-1,1 0 1,0 0-1,0 0 1,0 0-16,-1 0 16,1 0-1,0 0 1,0 0 15,0-24-31</inkml:trace>
  <inkml:trace contextRef="#ctx0" brushRef="#br0" timeOffset="548526.2019">14809 9798 0,'0'0'0,"-25"0"94,0 0-63,25 25 125,50-25-62,-1 0-79,1 0 1,0 0 0,24 0-1,0 0 1,150 0 0,-125 0-1,-25 0 1,25 0-1,-49 0 1,0 0-16,-1 0 16,1 0-1,0 0 1,24 0 0,-24 0-16,-1 0 15,26 0 1,-26 0-1,-24 0 1,25 0 0,-26 0-16,26 0 15,-25 0 1,24 0 0,26 0-16,-50 0 15,24 0 1,-24 0-1,25 0 1,-1 0-16,1 0 16,0 0-1,-1 0 1,1 0-16,-25 0 16,-1 0-1,1 0 32,0 0 0,0 0-31,0 0 62,-1 0 109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5-18T04:29:59.1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1761 15850 0,'25'0'79,"0"0"-48,25 0-16,74 0 1,-50 0 0,1 0-1,24 0 1,0 0 0,-25 0-16,1 0 15,-26 0 1,26 0-1,-1 0 1,1 0 0,123 0-16,-99 0 15,1 0 1,-26 0 0,25 0-1,-24 0 1,24 0-1,-25 0-15,1 0 16,-1 0 0,0 0-1,50 0 1,-74 0-16,25-25 16,-26 25-1,26 0 1,-26-24-1,1 24 1,24 0 0,-24 0-1,-1 0 1,1-25-16,49 25 16,-49 0-1,-1 0 1,26 0-1,-26 0 1,1 0 0,74 0-1,-49-25 1,-26 25 0,-24 0-1,0 0 1,99 0-1,-75 0 1,26 0-16,-26-25 16,-24 25-1,25 0 1,49 0 0,-49 0-1,-1 0 1,1 0-1,49 0 1,-74 0 0,0 0-1,24 0 1,26 0-16,-26 0 16,75 0-1,-74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5-18T04:30:28.5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2010 16818 0,'99'0'188,"-50"0"-173,26 0 1,-1 0-1,1 0 1,-26 0 0,174 0-1,-123 0-15,-51 0 16,26 0 0,-1 0-1,-24 0-15,-1 0 16,1 0-1,0 0 1,24 0 0,100 0-1,-100 0 1,0 0 0,1 0-1,74 0 1,-75 0-1,0 0 1,-24 0 0,25 24-1,-1-24 1,100 25 0,-125-25-1,26 0 1,73 0-1,-98 25-15,24-25 16,1 0 0,-1 0-1,-24 0 1,74 0 0,-99 0-1,49 0 1,-24 0-1,-1 0 1,26 0 0,-26 0-16,75 0 31,-49 0-31,-1 0 16,1 0-1,98 0 1,-123 0-1,24 0 1,1 0 0,-26 0-1,26 0 1,-26 0 0,1 0-1,49 0-15,-49 0 16,-25 0-1,-1 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5-18T04:37:40.6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12130 11584 0,'0'25'312,"-25"-25"-281,0 24 16,0-24-31,1 0 15,-1 0 0,25-24 141,0-1-156,0 0 0,0 0-1,0 0 32,0 1-16,0-1-15,0 0 0,0 0 15,0 0-16,0 1 32,-25 24 125,0 0-156,0 0 31,25 24 156,0 1-203,0 0 31,25 25-15,0-50-1,-25 24 1,25 1 0,-25 0-1,25-25 1,-25 25 15,24 0-15,-24-1-1,25-24 17,0 25-32,-25 0 15,25 0 1,0 0 15,-1-25-15,-24 24-1</inkml:trace>
  <inkml:trace contextRef="#ctx0" brushRef="#br0" timeOffset="2272.9635">12353 11385 0,'-25'0'78,"0"0"-31,1 0-16,24 25-15,-25-25-1,25 50 48,0-25-1,0-1 16,0 1-15,0 0-32,25-25-15,-1 0-1,1 0 1,0 0 0,0 0-1,0 25 16,-1 0 16,-24-1-15,0 1-17,0 0 48,0 0 46,-24-25-62,-1 0-16,0 0 32,0 0-1</inkml:trace>
  <inkml:trace contextRef="#ctx0" brushRef="#br0" timeOffset="3719.065">12576 11212 0,'0'25'157,"0"49"-142,0-49 1,0 0 0,0-1-1,0 1 1,25 25-16,-25-25 31,0-1-31,0 1 16,0 0-1,0 25 17,0-26-1,0 1-16,0 0 48,25-25-16,-25 25 0</inkml:trace>
  <inkml:trace contextRef="#ctx0" brushRef="#br0" timeOffset="6155.9535">12477 11460 0,'25'0'188,"0"0"-173,0 0 32,-1 0 0,1 0-16,0 0-15,0 0-1,0 0 48,-1 0-47,1 25 15,0-1 63,-25 1-32,25-25-46,-25 25-1,0 0 32,0 0 0,0-1 31,0 1-15,0 0-16,0-50 171,0 0-202,0-24 15,0 24 0,0 0-31,0 0 16,0 1 15,0-1 1,0 0 14,0 0-14,0 0-1,25 25 0,-1 0 32,1 0 46</inkml:trace>
  <inkml:trace contextRef="#ctx0" brushRef="#br0" timeOffset="8927.1372">13023 11112 0,'25'0'63,"-1"0"-48,1 0 32,0 0-16,0 0 1,0 0-17,-1 0 63,-24 25 0,-24-25 16,-1 0-78,0 0 15,0 0 0,0 0 1,1 0-17,-1 0 16,25 25 235,0 50-250,0-51-16,0 26 15,0 0 1,0-1 0,0-24-1,0 49 1,0-49 15,0 0 0,0 0-15,0 0 15,0-1 16,0 1-16,0 0 16,0 25-31,0-26 31,25-24 109,-1 0-140,1 0 30,0 0-30,0 0 15,0 0-15</inkml:trace>
  <inkml:trace contextRef="#ctx0" brushRef="#br0" timeOffset="11328.2021">13196 11385 0,'0'-49'312,"0"24"-281,0 0 16,25 25-31,0 0-16,0 0 16,-25-25-1,25 25 16,-1 0 32,1 0-47,-25 25 46,0 0-15,0 0 0,0 0-32,0-1 1,0 1 15,0 0 1,0 0-32,0 0 31,-25-25-16,1 24 1,-1-24 31,25 25-31,-25-25 15,0 0-16,0 25 17,1-25 15,24 25 124,24-25-139,26 25-1,-25-25 0,0 24-15,-1 1 15,1-25-15,0 25 77</inkml:trace>
  <inkml:trace contextRef="#ctx0" brushRef="#br0" timeOffset="13801.8225">13469 11162 0,'25'0'203,"0"0"-156,0 0 16,0 0 15,-25 50 172,-25-25-234,25-1-16,0 26 15,0-25 1,0 0-1,0-1 1,0 1 0,-25 25-1,25-1 1,0-24 15,0 0-31,0 0 31,0 0-15,0-1 0,0 1-1,-25-25 1,25 25 31,0 0-32,0 0 1,0-1 31,-25-24 172,0 0-63</inkml:trace>
  <inkml:trace contextRef="#ctx0" brushRef="#br0" timeOffset="27725.9702">6301 17066 0,'0'24'172,"-50"1"-156,25 25-1,-24 24 1,24-24-1,0-1 1,0 1-16,0 0 16,1-1-1,24-24 17,-25-25-32,25 25 31</inkml:trace>
  <inkml:trace contextRef="#ctx0" brushRef="#br0" timeOffset="28889.8539">6425 17115 0,'0'25'172,"-25"0"-157,0 49 1,-24 1-16,24-1 16,-25-24-1,50-26 1,0 26 0,-25-50-16,1 25 31,24 0 0,0 0 32,-25-1-48</inkml:trace>
  <inkml:trace contextRef="#ctx0" brushRef="#br0" timeOffset="32140.7186">6946 17239 0,'-25'0'156,"-50"75"-140,51-51 0,-1 1-1,0 0 1,0 0-1,25-50 298,0 0-297,0 0-1,0 1 16,0-1 1,0 0-17,0 0 17,0 0-17,0 1 32,0-1 0,0 0-31,0 50 171,0 0-156,25-1-15,0 1 0,-25 0-1,0 0 1,25-25-1,-25 25-15,0-1 16,0 1 31,24-25-31,-24 25-1,25-25 1,-25 25-1,0 0 1,25-25 0,-50 0 281,0 0-266,25-25-16,-24 25 1,-1-25 0,0 0 15,25 0 16,-25 25-32,0 0 48,1-24-47,-1-1 124,50 25 79,-1 0-203,1 0-1,0 0 1,0 0-1,24 0-15,-24 25 32,0-25-17,0 0-15,0 0 16,-1 0 15,1 0 0,-25 24 1,25-24 61</inkml:trace>
  <inkml:trace contextRef="#ctx0" brushRef="#br0" timeOffset="36336.8089">7442 17289 0,'-25'0'141,"25"25"-126,-25-1 1,-24-24 0,24 25 30,0-25-30,0 0 0,0 0-1,1 0 32,-1 0 0,25-25 62,0 1-93,0-1 0,0 0 15,0 0 0,0 0 0,0 1-31,0-1 63,0 0-32,-25 25 204,0 0-173,50 25 251,0 0-298,0-1 1,-1-24-1,-24 25 1,25-25 15,-25 25-15,25-25 15,0 50-15,0-50 15,-25 24-31,24-24 31,-24 25-15,25-25 93,-25 25-93,25 0 0,0-25 15,-25 25 0,25-25 0</inkml:trace>
  <inkml:trace contextRef="#ctx0" brushRef="#br0" timeOffset="38679.1473">7715 17115 0,'-25'0'47,"0"25"0,0-25-32,25 25 32,-25-25-47,25 25 94,0-1 15,0 1-77,25-25-1,0 25-16,0 0 32,0-25 0,-25 25-47,24-25 31,-24 24 1,25-24-17,-25 25 1,0 0 109,-25-25-94,1 0 0,-1 0 1,0 0-1,0 0 0,0 0-15</inkml:trace>
  <inkml:trace contextRef="#ctx0" brushRef="#br0" timeOffset="41545.7324">8037 16867 0,'0'25'109,"0"25"-93,0-1-1,-25 1-15,0 24 16,25-24 0,0-1-1,0-24 1,0 0 15,0 0 0,-24-25-15,24 25 0,0-1 15,0 1 16,0 0 46,0 0-77,0-50 156,0 0-156,0 0-1,0 1 1,0-1-16,0 0 31,0 0-15,0 0 31,-25 25-32,25-24 16,-25 24 1,0 0 46,0 0-47,50 0 110,25 0-94,-25 0-32,24 0 16,-24 0-15,0 24 31,0 1-16,-1 0 0,-24 0 32,0 0-16,0-1-32,0 1 17,0-50 218,0 1-219,25 24-15,-25-25-1,0 0 16,25 0-15,0 25 15,-25-25-15,25 25 0,0 0 15,-1-24-16,1 24 32</inkml:trace>
  <inkml:trace contextRef="#ctx0" brushRef="#br0" timeOffset="43361.9831">7094 16917 0,'25'0'0,"0"0"15,-25-25 32,0 75 141,-25-50-188,25 49 15,-25-49 1,1 25-1,24 0 1,0 0 0,0-1-1,-25 1 1,25 0 0,0 25-1,0-26-15,0 1 16,0 0-1,0 25 17,0-1-17,0-24 1,0 0 15,0 24 0,0 1-15,25-50 0,-1 50-1,26-1 17,-25 1-17,0-50 1,0 25-16,-25 0 15,24-1 1,1-24 31</inkml:trace>
  <inkml:trace contextRef="#ctx0" brushRef="#br0" timeOffset="45866.6972">8632 16867 0,'0'0'0,"50"0"15,-25 0 17,0 0-17,-50 0 220,0 0-220,0 0-15,0 0 16,1 0-1,-1 0 17,0 0 46,25 99 62,0-74-124,0 25 0,0-1-16,0 1 15,0-25 1,0 24 0,0-24 15,0 0 0,0 0-15,0 0-1,0-1 17,0 1 186,0 0-186,0 0-1,25-25 125,0 0-125,-1 0-15,1 0 0,0 0-1,0 0 1,0 0 31,-1 0-32,1 0 48</inkml:trace>
  <inkml:trace contextRef="#ctx0" brushRef="#br0" timeOffset="47923.9656">8806 17041 0,'25'0'94,"0"0"-32,-1 0-46,1 0 31,0 0-16,0 0 16,0 0-47,-25 25 62,0-1 1,0 1-1,0 0-15,0 0 16,0 0-32,-25-25 0,0 24 0,0-24 1,25 25-1,-25-25-15,1 0 15,-1 0 16,25 25-16,25-25 172,-1 0-187,1 0-1,0 0 1,0 0-16,0 0 16,-25 25-1,24-25 1,1 0 15,0 0 0,0 0 16,-25 25-31,25-25 15</inkml:trace>
  <inkml:trace contextRef="#ctx0" brushRef="#br0" timeOffset="50099.0171">9128 16942 0,'25'0'125,"0"0"-109,0 0 0,0 0-16,-1 0 15,1 0 1,0 0-1,0 0 64,-25 24 186,0 1-265,0 50 16,0-51-1,0 26 1,0-25 0,0 0-1,0-1-15,0 1 16,0 0 125,0 0-48,0 0-77,0-1 0,0 1 15,0 0-16,0 0 32,0 0 0,-25-25 156,0 0-156,0 0-16,1 0-15,-1 0 15</inkml:trace>
  <inkml:trace contextRef="#ctx0" brushRef="#br0" timeOffset="51582.3188">9401 16718 0,'0'0'0,"25"0"156,0 25-140,0 50 0,0-51-1,-1 26 1,26 24-16,-25-49 16,-25 25-1,25-1 1,-25-24-1,24 25 1,-24-1 0,0 1-1,0-25 17,0 24-17,0-24 1,0 0-1,-24 25-15,24-26 16,-25 26 0,25 0-1,-25-50 1,25 25 0,-25-25-1,25 24 1,-25-24-1,1 0 1,-1 25 15,25 0-15,-25-25 0</inkml:trace>
  <inkml:trace contextRef="#ctx0" brushRef="#br0" timeOffset="55313.0105">10071 17190 0,'25'0'172,"24"0"-156,-24 0 15,0 0-15,0 0-1,0 0 1,-1 0 15,1 0 0,0 0 16</inkml:trace>
  <inkml:trace contextRef="#ctx0" brushRef="#br0" timeOffset="56458.8955">10071 17338 0,'25'0'140,"0"0"-93,-1 0-16,1 0-15,50 0 0,-51 0-16,1 0 15,0 0 63,0 0-62,25 0 93</inkml:trace>
  <inkml:trace contextRef="#ctx0" brushRef="#br0" timeOffset="57715.7425">10567 16966 0,'0'-24'31,"25"24"-15,-50 0 187,0 0-141,25 24-46,-24-24 31,24 25-32,0 0 110</inkml:trace>
  <inkml:trace contextRef="#ctx0" brushRef="#br0" timeOffset="59433.0666">10790 17016 0,'0'-25'47,"0"50"109,0 0-141,0 0 1,0-1 0,0 1-1,0 50-15,0-51 32,-24 26-1,24-25 0,0 0-31,0-1 16,0 1 15,0 0-15,0 0-1,0 0 63,24-25 94,26 0-156,-25 0 15,0 0 0,-1 0-15,1 0 156</inkml:trace>
  <inkml:trace contextRef="#ctx0" brushRef="#br0" timeOffset="60614.7663">11038 16842 0,'25'25'204,"-25"0"-189,0 0 16,0 0 16,0-1 31,0 1-62</inkml:trace>
  <inkml:trace contextRef="#ctx0" brushRef="#br0" timeOffset="61684.7064">11510 17562 0,'0'25'172,"0"-1"-157,-25 1 1,0 25-1,0-50 1,25 25 15,-24-25 16</inkml:trace>
  <inkml:trace contextRef="#ctx0" brushRef="#br0" timeOffset="62550.8538">11460 17438 0,'25'0'47</inkml:trace>
  <inkml:trace contextRef="#ctx0" brushRef="#br0" timeOffset="74484.5793">2059 17810 0,'0'0'0,"50"0"156,24 0-140,25 0-16,-24 0 15,49 0 1,-25-25 0,25 25-16,-25 0 15,50 0 1,-50 0-1,-24 0 1,-26 0 0,26 0-16,-26 0 15,1 0 1,24 0 0,26 0-1,-26 0 1,-24 0-1,-26 0-15,26 0 16,0 0 0,-1-25-1,26 25 1,-1 0 0,75 0-1,-50 0-15,0 0 16,-24 0-1,24 0 1,-25 0-16,1 0 16,-1 0-1,-24 0 1,24 0 0,1 0-16,-26 0 15,26 0 1,-50 0-1,49-25 1,-49 25 0,24 0-1,-24 0 1,50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075" y="85726"/>
            <a:ext cx="5534025" cy="3533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32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4800" y="6248400"/>
            <a:ext cx="4267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©2004 Pearson Addison-Wesley.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9-</a:t>
            </a:r>
            <a:fld id="{EBEBC9C7-7699-4D75-A161-DF6B8C376B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9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19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Pointers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CSE115: Computing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 txBox="1">
            <a:spLocks noChangeArrowheads="1"/>
          </p:cNvSpPr>
          <p:nvPr/>
        </p:nvSpPr>
        <p:spPr bwMode="auto">
          <a:xfrm>
            <a:off x="612775" y="4648200"/>
            <a:ext cx="5238750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[6] = "HELLO";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 = ‘l’;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564" name="Text Box 5"/>
          <p:cNvSpPr txBox="1">
            <a:spLocks noChangeArrowheads="1"/>
          </p:cNvSpPr>
          <p:nvPr/>
        </p:nvSpPr>
        <p:spPr bwMode="auto">
          <a:xfrm>
            <a:off x="3473450" y="1476375"/>
            <a:ext cx="1382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66565" name="Text Box 6"/>
          <p:cNvSpPr txBox="1">
            <a:spLocks noChangeArrowheads="1"/>
          </p:cNvSpPr>
          <p:nvPr/>
        </p:nvSpPr>
        <p:spPr bwMode="auto">
          <a:xfrm>
            <a:off x="2917825" y="1476375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2917825" y="2713038"/>
          <a:ext cx="3856038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‘H’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‘E’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‘O’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‘\0’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>
            <a:stCxn id="66565" idx="2"/>
          </p:cNvCxnSpPr>
          <p:nvPr/>
        </p:nvCxnSpPr>
        <p:spPr>
          <a:xfrm flipH="1">
            <a:off x="3190875" y="1876425"/>
            <a:ext cx="4763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52750" y="3900488"/>
            <a:ext cx="555625" cy="40005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228975" y="3078163"/>
            <a:ext cx="3175" cy="822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546475" y="3900488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33960" y="5661360"/>
              <a:ext cx="1625760" cy="450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4600" y="5652000"/>
                <a:ext cx="1644480" cy="6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161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 txBox="1">
            <a:spLocks noChangeArrowheads="1"/>
          </p:cNvSpPr>
          <p:nvPr/>
        </p:nvSpPr>
        <p:spPr bwMode="auto">
          <a:xfrm>
            <a:off x="612775" y="4648200"/>
            <a:ext cx="5238750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[6] = "HELLO";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None/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 = ‘l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+ 2;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952750" y="3900488"/>
            <a:ext cx="555625" cy="40005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228975" y="3078163"/>
            <a:ext cx="3175" cy="822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14" name="Text Box 5"/>
          <p:cNvSpPr txBox="1">
            <a:spLocks noChangeArrowheads="1"/>
          </p:cNvSpPr>
          <p:nvPr/>
        </p:nvSpPr>
        <p:spPr bwMode="auto">
          <a:xfrm>
            <a:off x="3546475" y="3900488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</a:p>
        </p:txBody>
      </p:sp>
      <p:sp>
        <p:nvSpPr>
          <p:cNvPr id="68615" name="Text Box 5"/>
          <p:cNvSpPr txBox="1">
            <a:spLocks noChangeArrowheads="1"/>
          </p:cNvSpPr>
          <p:nvPr/>
        </p:nvSpPr>
        <p:spPr bwMode="auto">
          <a:xfrm>
            <a:off x="3473450" y="1476375"/>
            <a:ext cx="1382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68616" name="Text Box 6"/>
          <p:cNvSpPr txBox="1">
            <a:spLocks noChangeArrowheads="1"/>
          </p:cNvSpPr>
          <p:nvPr/>
        </p:nvSpPr>
        <p:spPr bwMode="auto">
          <a:xfrm>
            <a:off x="2917825" y="1476375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2917825" y="2713038"/>
          <a:ext cx="3856038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‘H’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‘E’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‘O’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‘\0’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>
            <a:stCxn id="68616" idx="2"/>
          </p:cNvCxnSpPr>
          <p:nvPr/>
        </p:nvCxnSpPr>
        <p:spPr>
          <a:xfrm flipH="1">
            <a:off x="3190875" y="1876425"/>
            <a:ext cx="4763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23600" y="6054480"/>
              <a:ext cx="1607400" cy="270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240" y="6045120"/>
                <a:ext cx="1626120" cy="4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419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 txBox="1">
            <a:spLocks noChangeArrowheads="1"/>
          </p:cNvSpPr>
          <p:nvPr/>
        </p:nvSpPr>
        <p:spPr bwMode="auto">
          <a:xfrm>
            <a:off x="612775" y="4648200"/>
            <a:ext cx="5238750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[6] = "HELLO";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None/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 = ‘l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+ 2;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252913" y="3900488"/>
            <a:ext cx="555625" cy="40005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529138" y="3078163"/>
            <a:ext cx="4762" cy="822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38" name="Text Box 5"/>
          <p:cNvSpPr txBox="1">
            <a:spLocks noChangeArrowheads="1"/>
          </p:cNvSpPr>
          <p:nvPr/>
        </p:nvSpPr>
        <p:spPr bwMode="auto">
          <a:xfrm>
            <a:off x="4848225" y="3900488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</a:p>
        </p:txBody>
      </p:sp>
      <p:sp>
        <p:nvSpPr>
          <p:cNvPr id="69639" name="Text Box 5"/>
          <p:cNvSpPr txBox="1">
            <a:spLocks noChangeArrowheads="1"/>
          </p:cNvSpPr>
          <p:nvPr/>
        </p:nvSpPr>
        <p:spPr bwMode="auto">
          <a:xfrm>
            <a:off x="3473450" y="1476375"/>
            <a:ext cx="1382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69640" name="Text Box 6"/>
          <p:cNvSpPr txBox="1">
            <a:spLocks noChangeArrowheads="1"/>
          </p:cNvSpPr>
          <p:nvPr/>
        </p:nvSpPr>
        <p:spPr bwMode="auto">
          <a:xfrm>
            <a:off x="2917825" y="1476375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2917825" y="2713038"/>
          <a:ext cx="3856038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‘H’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‘E’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‘O’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‘\0’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>
            <a:stCxn id="69640" idx="2"/>
          </p:cNvCxnSpPr>
          <p:nvPr/>
        </p:nvCxnSpPr>
        <p:spPr>
          <a:xfrm flipH="1">
            <a:off x="3190875" y="1876425"/>
            <a:ext cx="4763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58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 txBox="1">
            <a:spLocks noChangeArrowheads="1"/>
          </p:cNvSpPr>
          <p:nvPr/>
        </p:nvSpPr>
        <p:spPr bwMode="auto">
          <a:xfrm>
            <a:off x="612775" y="4648200"/>
            <a:ext cx="5238750" cy="178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[6] = "HELLO";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None/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 = ‘l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+ 2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‘L’;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252913" y="3900488"/>
            <a:ext cx="555625" cy="40005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529138" y="3078163"/>
            <a:ext cx="4762" cy="822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38" name="Text Box 5"/>
          <p:cNvSpPr txBox="1">
            <a:spLocks noChangeArrowheads="1"/>
          </p:cNvSpPr>
          <p:nvPr/>
        </p:nvSpPr>
        <p:spPr bwMode="auto">
          <a:xfrm>
            <a:off x="4848225" y="3900488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</a:p>
        </p:txBody>
      </p:sp>
      <p:sp>
        <p:nvSpPr>
          <p:cNvPr id="69639" name="Text Box 5"/>
          <p:cNvSpPr txBox="1">
            <a:spLocks noChangeArrowheads="1"/>
          </p:cNvSpPr>
          <p:nvPr/>
        </p:nvSpPr>
        <p:spPr bwMode="auto">
          <a:xfrm>
            <a:off x="3473450" y="1476375"/>
            <a:ext cx="1382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69640" name="Text Box 6"/>
          <p:cNvSpPr txBox="1">
            <a:spLocks noChangeArrowheads="1"/>
          </p:cNvSpPr>
          <p:nvPr/>
        </p:nvSpPr>
        <p:spPr bwMode="auto">
          <a:xfrm>
            <a:off x="2917825" y="1476375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2917825" y="2713038"/>
          <a:ext cx="3856038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‘H’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‘E’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‘O’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‘\0’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>
            <a:stCxn id="69640" idx="2"/>
          </p:cNvCxnSpPr>
          <p:nvPr/>
        </p:nvCxnSpPr>
        <p:spPr>
          <a:xfrm flipH="1">
            <a:off x="3190875" y="1876425"/>
            <a:ext cx="4763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41240" y="4000320"/>
              <a:ext cx="4143960" cy="24116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1880" y="3990960"/>
                <a:ext cx="4162680" cy="243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658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 txBox="1">
            <a:spLocks noChangeArrowheads="1"/>
          </p:cNvSpPr>
          <p:nvPr/>
        </p:nvSpPr>
        <p:spPr bwMode="auto">
          <a:xfrm>
            <a:off x="612775" y="4648200"/>
            <a:ext cx="5238750" cy="178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[6] = "HELLO";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None/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 = ‘l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+ 2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‘L’;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252913" y="3900488"/>
            <a:ext cx="555625" cy="40005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529138" y="3078163"/>
            <a:ext cx="4762" cy="822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38" name="Text Box 5"/>
          <p:cNvSpPr txBox="1">
            <a:spLocks noChangeArrowheads="1"/>
          </p:cNvSpPr>
          <p:nvPr/>
        </p:nvSpPr>
        <p:spPr bwMode="auto">
          <a:xfrm>
            <a:off x="4848225" y="3900488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</a:p>
        </p:txBody>
      </p:sp>
      <p:sp>
        <p:nvSpPr>
          <p:cNvPr id="69639" name="Text Box 5"/>
          <p:cNvSpPr txBox="1">
            <a:spLocks noChangeArrowheads="1"/>
          </p:cNvSpPr>
          <p:nvPr/>
        </p:nvSpPr>
        <p:spPr bwMode="auto">
          <a:xfrm>
            <a:off x="3473450" y="1476375"/>
            <a:ext cx="1382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69640" name="Text Box 6"/>
          <p:cNvSpPr txBox="1">
            <a:spLocks noChangeArrowheads="1"/>
          </p:cNvSpPr>
          <p:nvPr/>
        </p:nvSpPr>
        <p:spPr bwMode="auto">
          <a:xfrm>
            <a:off x="2917825" y="1476375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2917825" y="2713038"/>
          <a:ext cx="3856038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‘H’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‘E’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‘O’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‘\0’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>
            <a:stCxn id="69640" idx="2"/>
          </p:cNvCxnSpPr>
          <p:nvPr/>
        </p:nvCxnSpPr>
        <p:spPr>
          <a:xfrm flipH="1">
            <a:off x="3190875" y="1876425"/>
            <a:ext cx="4763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58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068388"/>
            <a:ext cx="5238750" cy="1503362"/>
          </a:xfrm>
        </p:spPr>
        <p:txBody>
          <a:bodyPr/>
          <a:lstStyle/>
          <a:p>
            <a:pPr eaLnBrk="1" hangingPunct="1"/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int A[3] = {3, 1, 8};</a:t>
            </a:r>
          </a:p>
        </p:txBody>
      </p:sp>
      <p:sp>
        <p:nvSpPr>
          <p:cNvPr id="71684" name="Text Box 5"/>
          <p:cNvSpPr txBox="1">
            <a:spLocks noChangeArrowheads="1"/>
          </p:cNvSpPr>
          <p:nvPr/>
        </p:nvSpPr>
        <p:spPr bwMode="auto">
          <a:xfrm>
            <a:off x="4090988" y="1681163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71685" name="Text Box 6"/>
          <p:cNvSpPr txBox="1">
            <a:spLocks noChangeArrowheads="1"/>
          </p:cNvSpPr>
          <p:nvPr/>
        </p:nvSpPr>
        <p:spPr bwMode="auto">
          <a:xfrm>
            <a:off x="3535363" y="1681163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3535363" y="2919413"/>
          <a:ext cx="1776411" cy="369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>
            <a:stCxn id="71685" idx="2"/>
          </p:cNvCxnSpPr>
          <p:nvPr/>
        </p:nvCxnSpPr>
        <p:spPr>
          <a:xfrm flipH="1">
            <a:off x="3810000" y="2081213"/>
            <a:ext cx="3175" cy="839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97" name="Rectangle 3"/>
          <p:cNvSpPr txBox="1">
            <a:spLocks noChangeArrowheads="1"/>
          </p:cNvSpPr>
          <p:nvPr/>
        </p:nvSpPr>
        <p:spPr bwMode="auto">
          <a:xfrm>
            <a:off x="2016125" y="4713288"/>
            <a:ext cx="3895725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*ptr = A;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6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068388"/>
            <a:ext cx="5238750" cy="1503362"/>
          </a:xfrm>
        </p:spPr>
        <p:txBody>
          <a:bodyPr/>
          <a:lstStyle/>
          <a:p>
            <a:pPr eaLnBrk="1" hangingPunct="1"/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int A[3] = {3, 1, 8};</a:t>
            </a:r>
          </a:p>
        </p:txBody>
      </p:sp>
      <p:sp>
        <p:nvSpPr>
          <p:cNvPr id="72708" name="Text Box 5"/>
          <p:cNvSpPr txBox="1">
            <a:spLocks noChangeArrowheads="1"/>
          </p:cNvSpPr>
          <p:nvPr/>
        </p:nvSpPr>
        <p:spPr bwMode="auto">
          <a:xfrm>
            <a:off x="4090988" y="1681163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72709" name="Text Box 6"/>
          <p:cNvSpPr txBox="1">
            <a:spLocks noChangeArrowheads="1"/>
          </p:cNvSpPr>
          <p:nvPr/>
        </p:nvSpPr>
        <p:spPr bwMode="auto">
          <a:xfrm>
            <a:off x="3535363" y="1681163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535363" y="2919413"/>
          <a:ext cx="1776411" cy="369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>
            <a:stCxn id="72709" idx="2"/>
          </p:cNvCxnSpPr>
          <p:nvPr/>
        </p:nvCxnSpPr>
        <p:spPr>
          <a:xfrm flipH="1">
            <a:off x="3810000" y="2081213"/>
            <a:ext cx="3175" cy="839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21" name="Rectangle 3"/>
          <p:cNvSpPr txBox="1">
            <a:spLocks noChangeArrowheads="1"/>
          </p:cNvSpPr>
          <p:nvPr/>
        </p:nvSpPr>
        <p:spPr bwMode="auto">
          <a:xfrm>
            <a:off x="2016125" y="4713288"/>
            <a:ext cx="3895725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*ptr = A;</a:t>
            </a: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3548063" y="4103688"/>
            <a:ext cx="555625" cy="40005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3824288" y="3281363"/>
            <a:ext cx="4762" cy="822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24" name="Text Box 5"/>
          <p:cNvSpPr txBox="1">
            <a:spLocks noChangeArrowheads="1"/>
          </p:cNvSpPr>
          <p:nvPr/>
        </p:nvSpPr>
        <p:spPr bwMode="auto">
          <a:xfrm>
            <a:off x="4143375" y="4103688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1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068388"/>
            <a:ext cx="5238750" cy="1503362"/>
          </a:xfrm>
        </p:spPr>
        <p:txBody>
          <a:bodyPr/>
          <a:lstStyle/>
          <a:p>
            <a:pPr eaLnBrk="1" hangingPunct="1"/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int A[3] = {3, 1, 8};</a:t>
            </a:r>
          </a:p>
        </p:txBody>
      </p:sp>
      <p:sp>
        <p:nvSpPr>
          <p:cNvPr id="73732" name="Rectangle 3"/>
          <p:cNvSpPr txBox="1">
            <a:spLocks noChangeArrowheads="1"/>
          </p:cNvSpPr>
          <p:nvPr/>
        </p:nvSpPr>
        <p:spPr bwMode="auto">
          <a:xfrm>
            <a:off x="2016125" y="4713288"/>
            <a:ext cx="3895725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*ptr = A;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 = ptr + 2;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4090988" y="1681163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3535363" y="1681163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535363" y="2919413"/>
          <a:ext cx="1776411" cy="369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>
            <a:stCxn id="73734" idx="2"/>
          </p:cNvCxnSpPr>
          <p:nvPr/>
        </p:nvCxnSpPr>
        <p:spPr>
          <a:xfrm flipH="1">
            <a:off x="3810000" y="2081213"/>
            <a:ext cx="3175" cy="839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3548063" y="4103688"/>
            <a:ext cx="555625" cy="40005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824288" y="3281363"/>
            <a:ext cx="4762" cy="822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48" name="Text Box 5"/>
          <p:cNvSpPr txBox="1">
            <a:spLocks noChangeArrowheads="1"/>
          </p:cNvSpPr>
          <p:nvPr/>
        </p:nvSpPr>
        <p:spPr bwMode="auto">
          <a:xfrm>
            <a:off x="4143375" y="4103688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107440" y="2786040"/>
              <a:ext cx="1964880" cy="27774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8080" y="2776680"/>
                <a:ext cx="1983600" cy="279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010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068388"/>
            <a:ext cx="5238750" cy="1503362"/>
          </a:xfrm>
        </p:spPr>
        <p:txBody>
          <a:bodyPr/>
          <a:lstStyle/>
          <a:p>
            <a:pPr eaLnBrk="1" hangingPunct="1"/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int A[3] = {3, 1, 8};</a:t>
            </a:r>
          </a:p>
        </p:txBody>
      </p:sp>
      <p:sp>
        <p:nvSpPr>
          <p:cNvPr id="74756" name="Text Box 5"/>
          <p:cNvSpPr txBox="1">
            <a:spLocks noChangeArrowheads="1"/>
          </p:cNvSpPr>
          <p:nvPr/>
        </p:nvSpPr>
        <p:spPr bwMode="auto">
          <a:xfrm>
            <a:off x="4090988" y="1681163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74757" name="Text Box 6"/>
          <p:cNvSpPr txBox="1">
            <a:spLocks noChangeArrowheads="1"/>
          </p:cNvSpPr>
          <p:nvPr/>
        </p:nvSpPr>
        <p:spPr bwMode="auto">
          <a:xfrm>
            <a:off x="3535363" y="1681163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535363" y="2919413"/>
          <a:ext cx="1776411" cy="369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>
            <a:stCxn id="74757" idx="2"/>
          </p:cNvCxnSpPr>
          <p:nvPr/>
        </p:nvCxnSpPr>
        <p:spPr>
          <a:xfrm flipH="1">
            <a:off x="3810000" y="2081213"/>
            <a:ext cx="3175" cy="839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69" name="Rectangle 3"/>
          <p:cNvSpPr txBox="1">
            <a:spLocks noChangeArrowheads="1"/>
          </p:cNvSpPr>
          <p:nvPr/>
        </p:nvSpPr>
        <p:spPr bwMode="auto">
          <a:xfrm>
            <a:off x="2016125" y="4713288"/>
            <a:ext cx="3895725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*ptr = A;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 = ptr + 2;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746625" y="4103688"/>
            <a:ext cx="555625" cy="40005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022850" y="3281363"/>
            <a:ext cx="3175" cy="822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72" name="Text Box 5"/>
          <p:cNvSpPr txBox="1">
            <a:spLocks noChangeArrowheads="1"/>
          </p:cNvSpPr>
          <p:nvPr/>
        </p:nvSpPr>
        <p:spPr bwMode="auto">
          <a:xfrm>
            <a:off x="5340350" y="4103688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116440" y="2741400"/>
              <a:ext cx="3098880" cy="39384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7080" y="2732040"/>
                <a:ext cx="3117600" cy="395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437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altLang="en-US" dirty="0"/>
              <a:t>Dynamic Memory Allocation</a:t>
            </a:r>
            <a:endParaRPr lang="en-GB" altLang="en-US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GB" altLang="en-US" dirty="0"/>
              <a:t>Dynamic memory allocation</a:t>
            </a:r>
            <a:r>
              <a:rPr lang="en-IE" altLang="en-US" dirty="0"/>
              <a:t> is used to </a:t>
            </a:r>
            <a:r>
              <a:rPr lang="en-GB" altLang="en-US" dirty="0"/>
              <a:t>obtain and release memory during program execution. Up until this point we reserved memory at compile time using declarations.</a:t>
            </a:r>
          </a:p>
          <a:p>
            <a:pPr>
              <a:buFont typeface="Wingdings" panose="05000000000000000000" pitchFamily="2" charset="2"/>
              <a:buNone/>
            </a:pPr>
            <a:endParaRPr lang="en-GB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GB" altLang="en-US" dirty="0"/>
              <a:t>You have to be careful with dynamic memory allocation. </a:t>
            </a:r>
            <a:r>
              <a:rPr lang="en-IE" altLang="en-US" dirty="0"/>
              <a:t>It </a:t>
            </a:r>
            <a:r>
              <a:rPr lang="en-GB" altLang="en-US" dirty="0"/>
              <a:t>operates at a low</a:t>
            </a:r>
            <a:r>
              <a:rPr lang="en-IE" altLang="en-US" dirty="0"/>
              <a:t>-</a:t>
            </a:r>
            <a:r>
              <a:rPr lang="en-GB" altLang="en-US" dirty="0"/>
              <a:t>level</a:t>
            </a:r>
            <a:r>
              <a:rPr lang="en-IE" altLang="en-US" dirty="0"/>
              <a:t>,</a:t>
            </a:r>
            <a:r>
              <a:rPr lang="en-GB" altLang="en-US" dirty="0"/>
              <a:t> you will often find yourself having to do a certain amount of work to manage the memory it gives you. </a:t>
            </a:r>
          </a:p>
          <a:p>
            <a:pPr>
              <a:buFont typeface="Wingdings" panose="05000000000000000000" pitchFamily="2" charset="2"/>
              <a:buNone/>
            </a:pPr>
            <a:endParaRPr lang="en-GB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GB" altLang="en-US" dirty="0"/>
              <a:t>To use the functions discussed here, you must include the </a:t>
            </a:r>
            <a:r>
              <a:rPr lang="en-GB" altLang="en-US" dirty="0" err="1"/>
              <a:t>stdlib.h</a:t>
            </a:r>
            <a:r>
              <a:rPr lang="en-GB" altLang="en-US" dirty="0"/>
              <a:t> header file.</a:t>
            </a:r>
            <a:endParaRPr lang="en-IE" altLang="en-US" dirty="0"/>
          </a:p>
          <a:p>
            <a:pPr>
              <a:buFont typeface="Wingdings" panose="05000000000000000000" pitchFamily="2" charset="2"/>
              <a:buNone/>
            </a:pPr>
            <a:endParaRPr lang="en-IE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IE" altLang="en-US" dirty="0"/>
              <a:t>Four Dynamic Memory Allocation Functions:</a:t>
            </a:r>
          </a:p>
          <a:p>
            <a:pPr lvl="1"/>
            <a:r>
              <a:rPr lang="en-IE" altLang="en-US" dirty="0"/>
              <a:t>	Allocate memory - </a:t>
            </a:r>
            <a:r>
              <a:rPr lang="en-IE" altLang="en-US" dirty="0" err="1"/>
              <a:t>malloc</a:t>
            </a:r>
            <a:r>
              <a:rPr lang="en-IE" altLang="en-US" dirty="0"/>
              <a:t>(), </a:t>
            </a:r>
            <a:r>
              <a:rPr lang="en-IE" altLang="en-US" dirty="0" err="1"/>
              <a:t>calloc</a:t>
            </a:r>
            <a:r>
              <a:rPr lang="en-IE" altLang="en-US" dirty="0"/>
              <a:t>(), and </a:t>
            </a:r>
            <a:r>
              <a:rPr lang="en-IE" altLang="en-US" dirty="0" err="1"/>
              <a:t>realloc</a:t>
            </a:r>
            <a:r>
              <a:rPr lang="en-IE" altLang="en-US" dirty="0"/>
              <a:t>()</a:t>
            </a:r>
          </a:p>
          <a:p>
            <a:pPr lvl="1"/>
            <a:r>
              <a:rPr lang="en-IE" altLang="en-US" dirty="0"/>
              <a:t>	Free memory - free()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83011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eaLnBrk="1" hangingPunct="1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[5] = {'H', 'E', 'L', 'L', 'O'};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char 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%08x\n”,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%08x\n”,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3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IE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155575" y="996287"/>
            <a:ext cx="8797925" cy="518067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IE" altLang="en-US" dirty="0"/>
              <a:t>To allocate </a:t>
            </a:r>
            <a:r>
              <a:rPr lang="en-IE" altLang="en-US" dirty="0" smtClean="0"/>
              <a:t>memory, </a:t>
            </a:r>
            <a:r>
              <a:rPr lang="en-IE" altLang="en-US" dirty="0"/>
              <a:t>use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dirty="0">
                <a:latin typeface="Courier New" panose="02070309020205020404" pitchFamily="49" charset="0"/>
              </a:rPr>
              <a:t>void *</a:t>
            </a:r>
            <a:r>
              <a:rPr lang="en-GB" altLang="en-US" dirty="0" err="1">
                <a:latin typeface="Courier New" panose="02070309020205020404" pitchFamily="49" charset="0"/>
              </a:rPr>
              <a:t>malloc</a:t>
            </a:r>
            <a:r>
              <a:rPr lang="en-IE" altLang="en-US" dirty="0">
                <a:latin typeface="Courier New" panose="02070309020205020404" pitchFamily="49" charset="0"/>
              </a:rPr>
              <a:t>(</a:t>
            </a:r>
            <a:r>
              <a:rPr lang="en-IE" altLang="en-US" dirty="0" err="1">
                <a:latin typeface="Courier New" panose="02070309020205020404" pitchFamily="49" charset="0"/>
              </a:rPr>
              <a:t>size_t</a:t>
            </a:r>
            <a:r>
              <a:rPr lang="en-IE" altLang="en-US" dirty="0">
                <a:latin typeface="Courier New" panose="02070309020205020404" pitchFamily="49" charset="0"/>
              </a:rPr>
              <a:t> size);</a:t>
            </a:r>
          </a:p>
          <a:p>
            <a:pPr>
              <a:buFont typeface="Wingdings" panose="05000000000000000000" pitchFamily="2" charset="2"/>
              <a:buNone/>
            </a:pPr>
            <a:endParaRPr lang="en-GB" altLang="en-US" dirty="0">
              <a:latin typeface="Courier New" panose="02070309020205020404" pitchFamily="49" charset="0"/>
            </a:endParaRPr>
          </a:p>
          <a:p>
            <a:r>
              <a:rPr lang="en-GB" altLang="en-US" dirty="0"/>
              <a:t>Takes number of bytes to allocate as argument.</a:t>
            </a:r>
          </a:p>
          <a:p>
            <a:r>
              <a:rPr lang="en-GB" altLang="en-US" dirty="0"/>
              <a:t>Use </a:t>
            </a:r>
            <a:r>
              <a:rPr lang="en-GB" altLang="en-US" dirty="0" err="1"/>
              <a:t>sizeof</a:t>
            </a:r>
            <a:r>
              <a:rPr lang="en-GB" altLang="en-US" dirty="0"/>
              <a:t> to determine the size of a type.</a:t>
            </a:r>
          </a:p>
          <a:p>
            <a:r>
              <a:rPr lang="en-GB" altLang="en-US" dirty="0"/>
              <a:t>Returns pointer of type void *. A void pointer may be assigned to any pointer.</a:t>
            </a:r>
          </a:p>
          <a:p>
            <a:r>
              <a:rPr lang="en-GB" altLang="en-US" dirty="0"/>
              <a:t>If no memory available, returns NULL.</a:t>
            </a:r>
          </a:p>
          <a:p>
            <a:pPr>
              <a:buFont typeface="Wingdings" panose="05000000000000000000" pitchFamily="2" charset="2"/>
              <a:buNone/>
            </a:pPr>
            <a:endParaRPr lang="en-IE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IE" altLang="en-US" dirty="0"/>
              <a:t>e.g.</a:t>
            </a:r>
            <a:endParaRPr lang="en-GB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GB" altLang="en-US" dirty="0">
                <a:latin typeface="Courier New" panose="02070309020205020404" pitchFamily="49" charset="0"/>
              </a:rPr>
              <a:t>char *line;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dirty="0" err="1">
                <a:latin typeface="Courier New" panose="02070309020205020404" pitchFamily="49" charset="0"/>
              </a:rPr>
              <a:t>int</a:t>
            </a:r>
            <a:r>
              <a:rPr lang="en-GB" altLang="en-US" dirty="0">
                <a:latin typeface="Courier New" panose="02070309020205020404" pitchFamily="49" charset="0"/>
              </a:rPr>
              <a:t> </a:t>
            </a:r>
            <a:r>
              <a:rPr lang="en-GB" altLang="en-US" dirty="0" err="1">
                <a:latin typeface="Courier New" panose="02070309020205020404" pitchFamily="49" charset="0"/>
              </a:rPr>
              <a:t>linelength</a:t>
            </a:r>
            <a:r>
              <a:rPr lang="en-GB" altLang="en-US" dirty="0">
                <a:latin typeface="Courier New" panose="02070309020205020404" pitchFamily="49" charset="0"/>
              </a:rPr>
              <a:t> = 100;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dirty="0">
                <a:latin typeface="Courier New" panose="02070309020205020404" pitchFamily="49" charset="0"/>
              </a:rPr>
              <a:t>line = </a:t>
            </a:r>
            <a:r>
              <a:rPr lang="en-IE" altLang="en-US" dirty="0">
                <a:latin typeface="Courier New" panose="02070309020205020404" pitchFamily="49" charset="0"/>
              </a:rPr>
              <a:t>(char*)</a:t>
            </a:r>
            <a:r>
              <a:rPr lang="en-GB" altLang="en-US" dirty="0" err="1">
                <a:latin typeface="Courier New" panose="02070309020205020404" pitchFamily="49" charset="0"/>
              </a:rPr>
              <a:t>malloc</a:t>
            </a:r>
            <a:r>
              <a:rPr lang="en-GB" altLang="en-US" dirty="0">
                <a:latin typeface="Courier New" panose="02070309020205020404" pitchFamily="49" charset="0"/>
              </a:rPr>
              <a:t>(</a:t>
            </a:r>
            <a:r>
              <a:rPr lang="en-GB" altLang="en-US" dirty="0" err="1">
                <a:latin typeface="Courier New" panose="02070309020205020404" pitchFamily="49" charset="0"/>
              </a:rPr>
              <a:t>linelength</a:t>
            </a:r>
            <a:r>
              <a:rPr lang="en-GB" altLang="en-US" dirty="0">
                <a:latin typeface="Courier New" panose="02070309020205020404" pitchFamily="49" charset="0"/>
              </a:rPr>
              <a:t>);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723680" y="3339720"/>
              <a:ext cx="2741760" cy="28044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4320" y="3330360"/>
                <a:ext cx="2760480" cy="282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941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Prototype: </a:t>
            </a:r>
            <a:r>
              <a:rPr lang="en-GB" altLang="en-US" dirty="0">
                <a:latin typeface="Courier New" panose="02070309020205020404" pitchFamily="49" charset="0"/>
              </a:rPr>
              <a:t>void *</a:t>
            </a:r>
            <a:r>
              <a:rPr lang="en-GB" altLang="en-US" dirty="0" err="1">
                <a:latin typeface="Courier New" panose="02070309020205020404" pitchFamily="49" charset="0"/>
              </a:rPr>
              <a:t>malloc</a:t>
            </a:r>
            <a:r>
              <a:rPr lang="en-IE" altLang="en-US" dirty="0">
                <a:latin typeface="Courier New" panose="02070309020205020404" pitchFamily="49" charset="0"/>
              </a:rPr>
              <a:t>(</a:t>
            </a:r>
            <a:r>
              <a:rPr lang="en-IE" altLang="en-US" dirty="0" err="1">
                <a:latin typeface="Courier New" panose="02070309020205020404" pitchFamily="49" charset="0"/>
              </a:rPr>
              <a:t>size_t</a:t>
            </a:r>
            <a:r>
              <a:rPr lang="en-IE" altLang="en-US" dirty="0">
                <a:latin typeface="Courier New" panose="02070309020205020404" pitchFamily="49" charset="0"/>
              </a:rPr>
              <a:t> size);</a:t>
            </a: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function searches </a:t>
            </a:r>
            <a:r>
              <a:rPr lang="en-US" altLang="en-US" sz="2400" dirty="0" smtClean="0"/>
              <a:t>memory for </a:t>
            </a:r>
            <a:r>
              <a:rPr lang="en-US" altLang="en-US" sz="2400" b="1" i="1" dirty="0"/>
              <a:t>size</a:t>
            </a:r>
            <a:r>
              <a:rPr lang="en-US" altLang="en-US" sz="2400" dirty="0"/>
              <a:t> contiguous free bytes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function returns the address of the first byte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programmers responsibility to not lose the pointer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programmers responsibility to not write into area past the last byte allocated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Example:</a:t>
            </a:r>
          </a:p>
        </p:txBody>
      </p:sp>
      <p:grpSp>
        <p:nvGrpSpPr>
          <p:cNvPr id="8213" name="Group 21"/>
          <p:cNvGrpSpPr>
            <a:grpSpLocks/>
          </p:cNvGrpSpPr>
          <p:nvPr/>
        </p:nvGrpSpPr>
        <p:grpSpPr bwMode="auto">
          <a:xfrm>
            <a:off x="609600" y="5475024"/>
            <a:ext cx="7772400" cy="533400"/>
            <a:chOff x="672" y="2640"/>
            <a:chExt cx="4896" cy="336"/>
          </a:xfrm>
        </p:grpSpPr>
        <p:sp>
          <p:nvSpPr>
            <p:cNvPr id="8196" name="Rectangle 4"/>
            <p:cNvSpPr>
              <a:spLocks noChangeArrowheads="1"/>
            </p:cNvSpPr>
            <p:nvPr/>
          </p:nvSpPr>
          <p:spPr bwMode="auto">
            <a:xfrm>
              <a:off x="672" y="2640"/>
              <a:ext cx="489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7" name="Line 5"/>
            <p:cNvSpPr>
              <a:spLocks noChangeShapeType="1"/>
            </p:cNvSpPr>
            <p:nvPr/>
          </p:nvSpPr>
          <p:spPr bwMode="auto">
            <a:xfrm>
              <a:off x="960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1248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1536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>
              <a:off x="1824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1" name="Line 9"/>
            <p:cNvSpPr>
              <a:spLocks noChangeShapeType="1"/>
            </p:cNvSpPr>
            <p:nvPr/>
          </p:nvSpPr>
          <p:spPr bwMode="auto">
            <a:xfrm>
              <a:off x="2112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2" name="Line 10"/>
            <p:cNvSpPr>
              <a:spLocks noChangeShapeType="1"/>
            </p:cNvSpPr>
            <p:nvPr/>
          </p:nvSpPr>
          <p:spPr bwMode="auto">
            <a:xfrm>
              <a:off x="2400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3" name="Line 11"/>
            <p:cNvSpPr>
              <a:spLocks noChangeShapeType="1"/>
            </p:cNvSpPr>
            <p:nvPr/>
          </p:nvSpPr>
          <p:spPr bwMode="auto">
            <a:xfrm>
              <a:off x="2688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4" name="Line 12"/>
            <p:cNvSpPr>
              <a:spLocks noChangeShapeType="1"/>
            </p:cNvSpPr>
            <p:nvPr/>
          </p:nvSpPr>
          <p:spPr bwMode="auto">
            <a:xfrm>
              <a:off x="2976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5" name="Line 13"/>
            <p:cNvSpPr>
              <a:spLocks noChangeShapeType="1"/>
            </p:cNvSpPr>
            <p:nvPr/>
          </p:nvSpPr>
          <p:spPr bwMode="auto">
            <a:xfrm>
              <a:off x="3264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6" name="Line 14"/>
            <p:cNvSpPr>
              <a:spLocks noChangeShapeType="1"/>
            </p:cNvSpPr>
            <p:nvPr/>
          </p:nvSpPr>
          <p:spPr bwMode="auto">
            <a:xfrm>
              <a:off x="3552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7" name="Line 15"/>
            <p:cNvSpPr>
              <a:spLocks noChangeShapeType="1"/>
            </p:cNvSpPr>
            <p:nvPr/>
          </p:nvSpPr>
          <p:spPr bwMode="auto">
            <a:xfrm>
              <a:off x="3840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8" name="Line 16"/>
            <p:cNvSpPr>
              <a:spLocks noChangeShapeType="1"/>
            </p:cNvSpPr>
            <p:nvPr/>
          </p:nvSpPr>
          <p:spPr bwMode="auto">
            <a:xfrm>
              <a:off x="4128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9" name="Line 17"/>
            <p:cNvSpPr>
              <a:spLocks noChangeShapeType="1"/>
            </p:cNvSpPr>
            <p:nvPr/>
          </p:nvSpPr>
          <p:spPr bwMode="auto">
            <a:xfrm>
              <a:off x="4416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0" name="Line 18"/>
            <p:cNvSpPr>
              <a:spLocks noChangeShapeType="1"/>
            </p:cNvSpPr>
            <p:nvPr/>
          </p:nvSpPr>
          <p:spPr bwMode="auto">
            <a:xfrm>
              <a:off x="4704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1" name="Line 19"/>
            <p:cNvSpPr>
              <a:spLocks noChangeShapeType="1"/>
            </p:cNvSpPr>
            <p:nvPr/>
          </p:nvSpPr>
          <p:spPr bwMode="auto">
            <a:xfrm>
              <a:off x="4992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2" name="Line 20"/>
            <p:cNvSpPr>
              <a:spLocks noChangeShapeType="1"/>
            </p:cNvSpPr>
            <p:nvPr/>
          </p:nvSpPr>
          <p:spPr bwMode="auto">
            <a:xfrm>
              <a:off x="5280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3657600" y="6327512"/>
            <a:ext cx="1009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Memory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685800" y="6008424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1143000" y="6008424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1600200" y="6008424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057400" y="6008424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2514600" y="6008424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8220" name="Text Box 28"/>
          <p:cNvSpPr txBox="1">
            <a:spLocks noChangeArrowheads="1"/>
          </p:cNvSpPr>
          <p:nvPr/>
        </p:nvSpPr>
        <p:spPr bwMode="auto">
          <a:xfrm>
            <a:off x="2971800" y="6008424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8221" name="Text Box 29"/>
          <p:cNvSpPr txBox="1">
            <a:spLocks noChangeArrowheads="1"/>
          </p:cNvSpPr>
          <p:nvPr/>
        </p:nvSpPr>
        <p:spPr bwMode="auto">
          <a:xfrm>
            <a:off x="3429000" y="6008424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8222" name="Text Box 30"/>
          <p:cNvSpPr txBox="1">
            <a:spLocks noChangeArrowheads="1"/>
          </p:cNvSpPr>
          <p:nvPr/>
        </p:nvSpPr>
        <p:spPr bwMode="auto">
          <a:xfrm>
            <a:off x="3886200" y="6008424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8223" name="Text Box 31"/>
          <p:cNvSpPr txBox="1">
            <a:spLocks noChangeArrowheads="1"/>
          </p:cNvSpPr>
          <p:nvPr/>
        </p:nvSpPr>
        <p:spPr bwMode="auto">
          <a:xfrm>
            <a:off x="4343400" y="6008424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8</a:t>
            </a:r>
          </a:p>
        </p:txBody>
      </p:sp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4800600" y="6008424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9</a:t>
            </a:r>
          </a:p>
        </p:txBody>
      </p:sp>
      <p:sp>
        <p:nvSpPr>
          <p:cNvPr id="8225" name="Text Box 33"/>
          <p:cNvSpPr txBox="1">
            <a:spLocks noChangeArrowheads="1"/>
          </p:cNvSpPr>
          <p:nvPr/>
        </p:nvSpPr>
        <p:spPr bwMode="auto">
          <a:xfrm>
            <a:off x="5181600" y="6008424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10</a:t>
            </a:r>
          </a:p>
        </p:txBody>
      </p:sp>
      <p:sp>
        <p:nvSpPr>
          <p:cNvPr id="8226" name="Text Box 34"/>
          <p:cNvSpPr txBox="1">
            <a:spLocks noChangeArrowheads="1"/>
          </p:cNvSpPr>
          <p:nvPr/>
        </p:nvSpPr>
        <p:spPr bwMode="auto">
          <a:xfrm>
            <a:off x="5638800" y="6008424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11</a:t>
            </a:r>
          </a:p>
        </p:txBody>
      </p:sp>
      <p:sp>
        <p:nvSpPr>
          <p:cNvPr id="8227" name="Text Box 35"/>
          <p:cNvSpPr txBox="1">
            <a:spLocks noChangeArrowheads="1"/>
          </p:cNvSpPr>
          <p:nvPr/>
        </p:nvSpPr>
        <p:spPr bwMode="auto">
          <a:xfrm>
            <a:off x="6096000" y="6008424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12</a:t>
            </a:r>
          </a:p>
        </p:txBody>
      </p:sp>
      <p:sp>
        <p:nvSpPr>
          <p:cNvPr id="8228" name="Text Box 36"/>
          <p:cNvSpPr txBox="1">
            <a:spLocks noChangeArrowheads="1"/>
          </p:cNvSpPr>
          <p:nvPr/>
        </p:nvSpPr>
        <p:spPr bwMode="auto">
          <a:xfrm>
            <a:off x="6553200" y="6008424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13</a:t>
            </a:r>
          </a:p>
        </p:txBody>
      </p:sp>
      <p:sp>
        <p:nvSpPr>
          <p:cNvPr id="8229" name="Text Box 37"/>
          <p:cNvSpPr txBox="1">
            <a:spLocks noChangeArrowheads="1"/>
          </p:cNvSpPr>
          <p:nvPr/>
        </p:nvSpPr>
        <p:spPr bwMode="auto">
          <a:xfrm>
            <a:off x="7010400" y="6008424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14</a:t>
            </a:r>
          </a:p>
        </p:txBody>
      </p:sp>
      <p:sp>
        <p:nvSpPr>
          <p:cNvPr id="8230" name="Text Box 38"/>
          <p:cNvSpPr txBox="1">
            <a:spLocks noChangeArrowheads="1"/>
          </p:cNvSpPr>
          <p:nvPr/>
        </p:nvSpPr>
        <p:spPr bwMode="auto">
          <a:xfrm>
            <a:off x="7467600" y="6008424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15</a:t>
            </a:r>
          </a:p>
        </p:txBody>
      </p:sp>
      <p:sp>
        <p:nvSpPr>
          <p:cNvPr id="8231" name="Text Box 39"/>
          <p:cNvSpPr txBox="1">
            <a:spLocks noChangeArrowheads="1"/>
          </p:cNvSpPr>
          <p:nvPr/>
        </p:nvSpPr>
        <p:spPr bwMode="auto">
          <a:xfrm>
            <a:off x="7924800" y="6008424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16</a:t>
            </a:r>
          </a:p>
        </p:txBody>
      </p:sp>
      <p:sp>
        <p:nvSpPr>
          <p:cNvPr id="8232" name="Rectangle 40" descr="Wide upward diagonal"/>
          <p:cNvSpPr>
            <a:spLocks noChangeArrowheads="1"/>
          </p:cNvSpPr>
          <p:nvPr/>
        </p:nvSpPr>
        <p:spPr bwMode="auto">
          <a:xfrm>
            <a:off x="1524000" y="5475024"/>
            <a:ext cx="457200" cy="5334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3" name="Rectangle 41" descr="Wide upward diagonal"/>
          <p:cNvSpPr>
            <a:spLocks noChangeArrowheads="1"/>
          </p:cNvSpPr>
          <p:nvPr/>
        </p:nvSpPr>
        <p:spPr bwMode="auto">
          <a:xfrm>
            <a:off x="1981200" y="5475024"/>
            <a:ext cx="457200" cy="5334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4" name="Rectangle 42" descr="Wide upward diagonal"/>
          <p:cNvSpPr>
            <a:spLocks noChangeArrowheads="1"/>
          </p:cNvSpPr>
          <p:nvPr/>
        </p:nvSpPr>
        <p:spPr bwMode="auto">
          <a:xfrm>
            <a:off x="2438400" y="5475024"/>
            <a:ext cx="457200" cy="5334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5" name="Rectangle 43" descr="Wide upward diagonal"/>
          <p:cNvSpPr>
            <a:spLocks noChangeArrowheads="1"/>
          </p:cNvSpPr>
          <p:nvPr/>
        </p:nvSpPr>
        <p:spPr bwMode="auto">
          <a:xfrm>
            <a:off x="2895600" y="5475024"/>
            <a:ext cx="457200" cy="5334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6" name="Rectangle 44" descr="Wide upward diagonal"/>
          <p:cNvSpPr>
            <a:spLocks noChangeArrowheads="1"/>
          </p:cNvSpPr>
          <p:nvPr/>
        </p:nvSpPr>
        <p:spPr bwMode="auto">
          <a:xfrm>
            <a:off x="4724400" y="5475024"/>
            <a:ext cx="457200" cy="5334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7" name="Rectangle 45" descr="Wide upward diagonal"/>
          <p:cNvSpPr>
            <a:spLocks noChangeArrowheads="1"/>
          </p:cNvSpPr>
          <p:nvPr/>
        </p:nvSpPr>
        <p:spPr bwMode="auto">
          <a:xfrm>
            <a:off x="7467600" y="5475024"/>
            <a:ext cx="457200" cy="5334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8" name="Rectangle 46" descr="Divot"/>
          <p:cNvSpPr>
            <a:spLocks noChangeArrowheads="1"/>
          </p:cNvSpPr>
          <p:nvPr/>
        </p:nvSpPr>
        <p:spPr bwMode="auto">
          <a:xfrm>
            <a:off x="5181600" y="5475024"/>
            <a:ext cx="457200" cy="533400"/>
          </a:xfrm>
          <a:prstGeom prst="rect">
            <a:avLst/>
          </a:prstGeom>
          <a:pattFill prst="divot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9" name="Rectangle 47" descr="Divot"/>
          <p:cNvSpPr>
            <a:spLocks noChangeArrowheads="1"/>
          </p:cNvSpPr>
          <p:nvPr/>
        </p:nvSpPr>
        <p:spPr bwMode="auto">
          <a:xfrm>
            <a:off x="5638800" y="5475024"/>
            <a:ext cx="457200" cy="533400"/>
          </a:xfrm>
          <a:prstGeom prst="rect">
            <a:avLst/>
          </a:prstGeom>
          <a:pattFill prst="divot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0" name="Rectangle 48" descr="Divot"/>
          <p:cNvSpPr>
            <a:spLocks noChangeArrowheads="1"/>
          </p:cNvSpPr>
          <p:nvPr/>
        </p:nvSpPr>
        <p:spPr bwMode="auto">
          <a:xfrm>
            <a:off x="6096000" y="5475024"/>
            <a:ext cx="457200" cy="533400"/>
          </a:xfrm>
          <a:prstGeom prst="rect">
            <a:avLst/>
          </a:prstGeom>
          <a:pattFill prst="divot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1" name="Rectangle 49" descr="Divot"/>
          <p:cNvSpPr>
            <a:spLocks noChangeArrowheads="1"/>
          </p:cNvSpPr>
          <p:nvPr/>
        </p:nvSpPr>
        <p:spPr bwMode="auto">
          <a:xfrm>
            <a:off x="6553200" y="5475024"/>
            <a:ext cx="457200" cy="533400"/>
          </a:xfrm>
          <a:prstGeom prst="rect">
            <a:avLst/>
          </a:prstGeom>
          <a:pattFill prst="divot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2" name="Text Box 50"/>
          <p:cNvSpPr txBox="1">
            <a:spLocks noChangeArrowheads="1"/>
          </p:cNvSpPr>
          <p:nvPr/>
        </p:nvSpPr>
        <p:spPr bwMode="auto">
          <a:xfrm>
            <a:off x="6994525" y="3454137"/>
            <a:ext cx="57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sng"/>
              <a:t>Key</a:t>
            </a:r>
          </a:p>
        </p:txBody>
      </p:sp>
      <p:sp>
        <p:nvSpPr>
          <p:cNvPr id="8243" name="Rectangle 51" descr="Wide upward diagonal"/>
          <p:cNvSpPr>
            <a:spLocks noChangeArrowheads="1"/>
          </p:cNvSpPr>
          <p:nvPr/>
        </p:nvSpPr>
        <p:spPr bwMode="auto">
          <a:xfrm>
            <a:off x="6400800" y="3798624"/>
            <a:ext cx="228600" cy="3048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4" name="Text Box 52"/>
          <p:cNvSpPr txBox="1">
            <a:spLocks noChangeArrowheads="1"/>
          </p:cNvSpPr>
          <p:nvPr/>
        </p:nvSpPr>
        <p:spPr bwMode="auto">
          <a:xfrm>
            <a:off x="6705600" y="3798624"/>
            <a:ext cx="219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previously allocated</a:t>
            </a:r>
          </a:p>
        </p:txBody>
      </p:sp>
      <p:sp>
        <p:nvSpPr>
          <p:cNvPr id="8245" name="Rectangle 53" descr="Divot"/>
          <p:cNvSpPr>
            <a:spLocks noChangeArrowheads="1"/>
          </p:cNvSpPr>
          <p:nvPr/>
        </p:nvSpPr>
        <p:spPr bwMode="auto">
          <a:xfrm>
            <a:off x="6400800" y="4332024"/>
            <a:ext cx="228600" cy="304800"/>
          </a:xfrm>
          <a:prstGeom prst="rect">
            <a:avLst/>
          </a:prstGeom>
          <a:pattFill prst="divot">
            <a:fgClr>
              <a:schemeClr val="tx1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6" name="Text Box 54"/>
          <p:cNvSpPr txBox="1">
            <a:spLocks noChangeArrowheads="1"/>
          </p:cNvSpPr>
          <p:nvPr/>
        </p:nvSpPr>
        <p:spPr bwMode="auto">
          <a:xfrm>
            <a:off x="6705600" y="4332024"/>
            <a:ext cx="163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new allocation</a:t>
            </a:r>
          </a:p>
        </p:txBody>
      </p:sp>
      <p:sp>
        <p:nvSpPr>
          <p:cNvPr id="8247" name="Text Box 55"/>
          <p:cNvSpPr txBox="1">
            <a:spLocks noChangeArrowheads="1"/>
          </p:cNvSpPr>
          <p:nvPr/>
        </p:nvSpPr>
        <p:spPr bwMode="auto">
          <a:xfrm>
            <a:off x="932123" y="4001715"/>
            <a:ext cx="500970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(4);  // new allocation</a:t>
            </a:r>
          </a:p>
        </p:txBody>
      </p:sp>
      <p:sp>
        <p:nvSpPr>
          <p:cNvPr id="8248" name="Rectangle 56"/>
          <p:cNvSpPr>
            <a:spLocks noChangeArrowheads="1"/>
          </p:cNvSpPr>
          <p:nvPr/>
        </p:nvSpPr>
        <p:spPr bwMode="auto">
          <a:xfrm>
            <a:off x="4038600" y="4713024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9" name="Text Box 57"/>
          <p:cNvSpPr txBox="1">
            <a:spLocks noChangeArrowheads="1"/>
          </p:cNvSpPr>
          <p:nvPr/>
        </p:nvSpPr>
        <p:spPr bwMode="auto">
          <a:xfrm>
            <a:off x="4038600" y="5017824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ptr</a:t>
            </a:r>
          </a:p>
        </p:txBody>
      </p:sp>
      <p:sp>
        <p:nvSpPr>
          <p:cNvPr id="8250" name="Text Box 58"/>
          <p:cNvSpPr txBox="1">
            <a:spLocks noChangeArrowheads="1"/>
          </p:cNvSpPr>
          <p:nvPr/>
        </p:nvSpPr>
        <p:spPr bwMode="auto">
          <a:xfrm>
            <a:off x="1965325" y="4597137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8251" name="Text Box 59"/>
          <p:cNvSpPr txBox="1">
            <a:spLocks noChangeArrowheads="1"/>
          </p:cNvSpPr>
          <p:nvPr/>
        </p:nvSpPr>
        <p:spPr bwMode="auto">
          <a:xfrm>
            <a:off x="4038600" y="4713024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10</a:t>
            </a:r>
          </a:p>
        </p:txBody>
      </p:sp>
      <p:sp>
        <p:nvSpPr>
          <p:cNvPr id="8253" name="Line 61"/>
          <p:cNvSpPr>
            <a:spLocks noChangeShapeType="1"/>
          </p:cNvSpPr>
          <p:nvPr/>
        </p:nvSpPr>
        <p:spPr bwMode="auto">
          <a:xfrm>
            <a:off x="4495800" y="486542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5" name="Line 63"/>
          <p:cNvSpPr>
            <a:spLocks noChangeShapeType="1"/>
          </p:cNvSpPr>
          <p:nvPr/>
        </p:nvSpPr>
        <p:spPr bwMode="auto">
          <a:xfrm>
            <a:off x="4800600" y="4865424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IE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170080" y="1375200"/>
              <a:ext cx="4875840" cy="63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0720" y="1365840"/>
                <a:ext cx="4894560" cy="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218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free()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Prototype: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free(void *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altLang="en-US" dirty="0"/>
              <a:t>releases the area pointed to by </a:t>
            </a:r>
            <a:r>
              <a:rPr lang="en-US" altLang="en-US" dirty="0" err="1"/>
              <a:t>ptr</a:t>
            </a:r>
            <a:endParaRPr lang="en-US" altLang="en-US" dirty="0"/>
          </a:p>
          <a:p>
            <a:pPr lvl="1"/>
            <a:r>
              <a:rPr lang="en-US" altLang="en-US" dirty="0" err="1"/>
              <a:t>ptr</a:t>
            </a:r>
            <a:r>
              <a:rPr lang="en-US" altLang="en-US" dirty="0"/>
              <a:t> must not be null</a:t>
            </a:r>
          </a:p>
          <a:p>
            <a:pPr lvl="2"/>
            <a:r>
              <a:rPr lang="en-US" altLang="en-US" dirty="0"/>
              <a:t>trying to free the same area twice will generate an error</a:t>
            </a:r>
          </a:p>
          <a:p>
            <a:r>
              <a:rPr lang="en-US" altLang="en-US" dirty="0"/>
              <a:t>Example:</a:t>
            </a:r>
          </a:p>
          <a:p>
            <a:endParaRPr lang="en-US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838200" y="4343400"/>
            <a:ext cx="3657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12954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17526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22098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26670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31242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35814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40386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4572000" y="4419600"/>
            <a:ext cx="159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initial memory</a:t>
            </a:r>
          </a:p>
        </p:txBody>
      </p:sp>
      <p:sp>
        <p:nvSpPr>
          <p:cNvPr id="19480" name="Text Box 24"/>
          <p:cNvSpPr txBox="1">
            <a:spLocks noChangeArrowheads="1"/>
          </p:cNvSpPr>
          <p:nvPr/>
        </p:nvSpPr>
        <p:spPr bwMode="auto">
          <a:xfrm>
            <a:off x="914400" y="4876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1371600" y="4876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9482" name="Text Box 26"/>
          <p:cNvSpPr txBox="1">
            <a:spLocks noChangeArrowheads="1"/>
          </p:cNvSpPr>
          <p:nvPr/>
        </p:nvSpPr>
        <p:spPr bwMode="auto">
          <a:xfrm>
            <a:off x="1828800" y="4876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9483" name="Text Box 27"/>
          <p:cNvSpPr txBox="1">
            <a:spLocks noChangeArrowheads="1"/>
          </p:cNvSpPr>
          <p:nvPr/>
        </p:nvSpPr>
        <p:spPr bwMode="auto">
          <a:xfrm>
            <a:off x="2286000" y="4876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2743200" y="4876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3200400" y="4876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9486" name="Text Box 30"/>
          <p:cNvSpPr txBox="1">
            <a:spLocks noChangeArrowheads="1"/>
          </p:cNvSpPr>
          <p:nvPr/>
        </p:nvSpPr>
        <p:spPr bwMode="auto">
          <a:xfrm>
            <a:off x="3657600" y="4876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19487" name="Text Box 31"/>
          <p:cNvSpPr txBox="1">
            <a:spLocks noChangeArrowheads="1"/>
          </p:cNvSpPr>
          <p:nvPr/>
        </p:nvSpPr>
        <p:spPr bwMode="auto">
          <a:xfrm>
            <a:off x="4114800" y="4876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19497" name="Rectangle 41" descr="Wide upward diagonal"/>
          <p:cNvSpPr>
            <a:spLocks noChangeArrowheads="1"/>
          </p:cNvSpPr>
          <p:nvPr/>
        </p:nvSpPr>
        <p:spPr bwMode="auto">
          <a:xfrm>
            <a:off x="1752600" y="4343400"/>
            <a:ext cx="457200" cy="5334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8" name="Rectangle 42" descr="Wide upward diagonal"/>
          <p:cNvSpPr>
            <a:spLocks noChangeArrowheads="1"/>
          </p:cNvSpPr>
          <p:nvPr/>
        </p:nvSpPr>
        <p:spPr bwMode="auto">
          <a:xfrm>
            <a:off x="2209800" y="4343400"/>
            <a:ext cx="457200" cy="5334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9" name="Rectangle 43" descr="Wide upward diagonal"/>
          <p:cNvSpPr>
            <a:spLocks noChangeArrowheads="1"/>
          </p:cNvSpPr>
          <p:nvPr/>
        </p:nvSpPr>
        <p:spPr bwMode="auto">
          <a:xfrm>
            <a:off x="3581400" y="4343400"/>
            <a:ext cx="457200" cy="5334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00" name="Rectangle 44" descr="Wide upward diagonal"/>
          <p:cNvSpPr>
            <a:spLocks noChangeArrowheads="1"/>
          </p:cNvSpPr>
          <p:nvPr/>
        </p:nvSpPr>
        <p:spPr bwMode="auto">
          <a:xfrm>
            <a:off x="3124200" y="4343400"/>
            <a:ext cx="457200" cy="5334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07" name="Text Box 51"/>
          <p:cNvSpPr txBox="1">
            <a:spLocks noChangeArrowheads="1"/>
          </p:cNvSpPr>
          <p:nvPr/>
        </p:nvSpPr>
        <p:spPr bwMode="auto">
          <a:xfrm>
            <a:off x="7223125" y="2932113"/>
            <a:ext cx="57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sng"/>
              <a:t>Key</a:t>
            </a:r>
          </a:p>
        </p:txBody>
      </p:sp>
      <p:sp>
        <p:nvSpPr>
          <p:cNvPr id="19508" name="Rectangle 52" descr="Wide upward diagonal"/>
          <p:cNvSpPr>
            <a:spLocks noChangeArrowheads="1"/>
          </p:cNvSpPr>
          <p:nvPr/>
        </p:nvSpPr>
        <p:spPr bwMode="auto">
          <a:xfrm>
            <a:off x="6629400" y="3276600"/>
            <a:ext cx="228600" cy="3048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09" name="Text Box 53"/>
          <p:cNvSpPr txBox="1">
            <a:spLocks noChangeArrowheads="1"/>
          </p:cNvSpPr>
          <p:nvPr/>
        </p:nvSpPr>
        <p:spPr bwMode="auto">
          <a:xfrm>
            <a:off x="6934200" y="3276600"/>
            <a:ext cx="198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allocated memory</a:t>
            </a:r>
          </a:p>
        </p:txBody>
      </p:sp>
      <p:sp>
        <p:nvSpPr>
          <p:cNvPr id="19510" name="Rectangle 54"/>
          <p:cNvSpPr>
            <a:spLocks noChangeArrowheads="1"/>
          </p:cNvSpPr>
          <p:nvPr/>
        </p:nvSpPr>
        <p:spPr bwMode="auto">
          <a:xfrm>
            <a:off x="6629400" y="3810000"/>
            <a:ext cx="228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11" name="Text Box 55"/>
          <p:cNvSpPr txBox="1">
            <a:spLocks noChangeArrowheads="1"/>
          </p:cNvSpPr>
          <p:nvPr/>
        </p:nvSpPr>
        <p:spPr bwMode="auto">
          <a:xfrm>
            <a:off x="6934200" y="3810000"/>
            <a:ext cx="1466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free memory</a:t>
            </a:r>
          </a:p>
        </p:txBody>
      </p:sp>
      <p:sp>
        <p:nvSpPr>
          <p:cNvPr id="19512" name="Text Box 56"/>
          <p:cNvSpPr txBox="1">
            <a:spLocks noChangeArrowheads="1"/>
          </p:cNvSpPr>
          <p:nvPr/>
        </p:nvSpPr>
        <p:spPr bwMode="auto">
          <a:xfrm>
            <a:off x="2667000" y="2819400"/>
            <a:ext cx="14253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free(p1);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513" name="Rectangle 57"/>
          <p:cNvSpPr>
            <a:spLocks noChangeArrowheads="1"/>
          </p:cNvSpPr>
          <p:nvPr/>
        </p:nvSpPr>
        <p:spPr bwMode="auto">
          <a:xfrm>
            <a:off x="3886200" y="3581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14" name="Text Box 58"/>
          <p:cNvSpPr txBox="1">
            <a:spLocks noChangeArrowheads="1"/>
          </p:cNvSpPr>
          <p:nvPr/>
        </p:nvSpPr>
        <p:spPr bwMode="auto">
          <a:xfrm>
            <a:off x="3886200" y="38862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p1</a:t>
            </a:r>
          </a:p>
        </p:txBody>
      </p:sp>
      <p:sp>
        <p:nvSpPr>
          <p:cNvPr id="19516" name="Text Box 60"/>
          <p:cNvSpPr txBox="1">
            <a:spLocks noChangeArrowheads="1"/>
          </p:cNvSpPr>
          <p:nvPr/>
        </p:nvSpPr>
        <p:spPr bwMode="auto">
          <a:xfrm>
            <a:off x="3886200" y="3581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9519" name="Rectangle 63"/>
          <p:cNvSpPr>
            <a:spLocks noChangeArrowheads="1"/>
          </p:cNvSpPr>
          <p:nvPr/>
        </p:nvSpPr>
        <p:spPr bwMode="auto">
          <a:xfrm>
            <a:off x="838200" y="5791200"/>
            <a:ext cx="3657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20" name="Line 64"/>
          <p:cNvSpPr>
            <a:spLocks noChangeShapeType="1"/>
          </p:cNvSpPr>
          <p:nvPr/>
        </p:nvSpPr>
        <p:spPr bwMode="auto">
          <a:xfrm>
            <a:off x="1295400" y="579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1" name="Line 65"/>
          <p:cNvSpPr>
            <a:spLocks noChangeShapeType="1"/>
          </p:cNvSpPr>
          <p:nvPr/>
        </p:nvSpPr>
        <p:spPr bwMode="auto">
          <a:xfrm>
            <a:off x="1752600" y="579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2" name="Line 66"/>
          <p:cNvSpPr>
            <a:spLocks noChangeShapeType="1"/>
          </p:cNvSpPr>
          <p:nvPr/>
        </p:nvSpPr>
        <p:spPr bwMode="auto">
          <a:xfrm>
            <a:off x="2209800" y="579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3" name="Line 67"/>
          <p:cNvSpPr>
            <a:spLocks noChangeShapeType="1"/>
          </p:cNvSpPr>
          <p:nvPr/>
        </p:nvSpPr>
        <p:spPr bwMode="auto">
          <a:xfrm>
            <a:off x="2667000" y="579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4" name="Line 68"/>
          <p:cNvSpPr>
            <a:spLocks noChangeShapeType="1"/>
          </p:cNvSpPr>
          <p:nvPr/>
        </p:nvSpPr>
        <p:spPr bwMode="auto">
          <a:xfrm>
            <a:off x="3124200" y="579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5" name="Line 69"/>
          <p:cNvSpPr>
            <a:spLocks noChangeShapeType="1"/>
          </p:cNvSpPr>
          <p:nvPr/>
        </p:nvSpPr>
        <p:spPr bwMode="auto">
          <a:xfrm>
            <a:off x="3581400" y="579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6" name="Line 70"/>
          <p:cNvSpPr>
            <a:spLocks noChangeShapeType="1"/>
          </p:cNvSpPr>
          <p:nvPr/>
        </p:nvSpPr>
        <p:spPr bwMode="auto">
          <a:xfrm>
            <a:off x="4038600" y="579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7" name="Text Box 71"/>
          <p:cNvSpPr txBox="1">
            <a:spLocks noChangeArrowheads="1"/>
          </p:cNvSpPr>
          <p:nvPr/>
        </p:nvSpPr>
        <p:spPr bwMode="auto">
          <a:xfrm>
            <a:off x="914400" y="6324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9528" name="Text Box 72"/>
          <p:cNvSpPr txBox="1">
            <a:spLocks noChangeArrowheads="1"/>
          </p:cNvSpPr>
          <p:nvPr/>
        </p:nvSpPr>
        <p:spPr bwMode="auto">
          <a:xfrm>
            <a:off x="1371600" y="6324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9529" name="Text Box 73"/>
          <p:cNvSpPr txBox="1">
            <a:spLocks noChangeArrowheads="1"/>
          </p:cNvSpPr>
          <p:nvPr/>
        </p:nvSpPr>
        <p:spPr bwMode="auto">
          <a:xfrm>
            <a:off x="1828800" y="6324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9530" name="Text Box 74"/>
          <p:cNvSpPr txBox="1">
            <a:spLocks noChangeArrowheads="1"/>
          </p:cNvSpPr>
          <p:nvPr/>
        </p:nvSpPr>
        <p:spPr bwMode="auto">
          <a:xfrm>
            <a:off x="2286000" y="6324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19531" name="Text Box 75"/>
          <p:cNvSpPr txBox="1">
            <a:spLocks noChangeArrowheads="1"/>
          </p:cNvSpPr>
          <p:nvPr/>
        </p:nvSpPr>
        <p:spPr bwMode="auto">
          <a:xfrm>
            <a:off x="2743200" y="6324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19532" name="Text Box 76"/>
          <p:cNvSpPr txBox="1">
            <a:spLocks noChangeArrowheads="1"/>
          </p:cNvSpPr>
          <p:nvPr/>
        </p:nvSpPr>
        <p:spPr bwMode="auto">
          <a:xfrm>
            <a:off x="3200400" y="6324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19533" name="Text Box 77"/>
          <p:cNvSpPr txBox="1">
            <a:spLocks noChangeArrowheads="1"/>
          </p:cNvSpPr>
          <p:nvPr/>
        </p:nvSpPr>
        <p:spPr bwMode="auto">
          <a:xfrm>
            <a:off x="3657600" y="6324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19534" name="Text Box 78"/>
          <p:cNvSpPr txBox="1">
            <a:spLocks noChangeArrowheads="1"/>
          </p:cNvSpPr>
          <p:nvPr/>
        </p:nvSpPr>
        <p:spPr bwMode="auto">
          <a:xfrm>
            <a:off x="4114800" y="6324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19535" name="Rectangle 79" descr="Wide upward diagonal"/>
          <p:cNvSpPr>
            <a:spLocks noChangeArrowheads="1"/>
          </p:cNvSpPr>
          <p:nvPr/>
        </p:nvSpPr>
        <p:spPr bwMode="auto">
          <a:xfrm>
            <a:off x="1752600" y="5791200"/>
            <a:ext cx="457200" cy="5334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36" name="Rectangle 80" descr="Wide upward diagonal"/>
          <p:cNvSpPr>
            <a:spLocks noChangeArrowheads="1"/>
          </p:cNvSpPr>
          <p:nvPr/>
        </p:nvSpPr>
        <p:spPr bwMode="auto">
          <a:xfrm>
            <a:off x="2209800" y="5791200"/>
            <a:ext cx="457200" cy="5334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39" name="Text Box 83"/>
          <p:cNvSpPr txBox="1">
            <a:spLocks noChangeArrowheads="1"/>
          </p:cNvSpPr>
          <p:nvPr/>
        </p:nvSpPr>
        <p:spPr bwMode="auto">
          <a:xfrm>
            <a:off x="4572000" y="5867400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after free</a:t>
            </a:r>
          </a:p>
        </p:txBody>
      </p:sp>
      <p:sp>
        <p:nvSpPr>
          <p:cNvPr id="19540" name="Line 84"/>
          <p:cNvSpPr>
            <a:spLocks noChangeShapeType="1"/>
          </p:cNvSpPr>
          <p:nvPr/>
        </p:nvSpPr>
        <p:spPr bwMode="auto">
          <a:xfrm flipH="1">
            <a:off x="3581400" y="3733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41" name="Line 85"/>
          <p:cNvSpPr>
            <a:spLocks noChangeShapeType="1"/>
          </p:cNvSpPr>
          <p:nvPr/>
        </p:nvSpPr>
        <p:spPr bwMode="auto">
          <a:xfrm flipH="1">
            <a:off x="3352800" y="3733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42" name="Rectangle 86"/>
          <p:cNvSpPr>
            <a:spLocks noChangeArrowheads="1"/>
          </p:cNvSpPr>
          <p:nvPr/>
        </p:nvSpPr>
        <p:spPr bwMode="auto">
          <a:xfrm>
            <a:off x="533400" y="3429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43" name="Text Box 87"/>
          <p:cNvSpPr txBox="1">
            <a:spLocks noChangeArrowheads="1"/>
          </p:cNvSpPr>
          <p:nvPr/>
        </p:nvSpPr>
        <p:spPr bwMode="auto">
          <a:xfrm>
            <a:off x="533400" y="37338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p2</a:t>
            </a:r>
          </a:p>
        </p:txBody>
      </p:sp>
      <p:sp>
        <p:nvSpPr>
          <p:cNvPr id="19544" name="Text Box 88"/>
          <p:cNvSpPr txBox="1">
            <a:spLocks noChangeArrowheads="1"/>
          </p:cNvSpPr>
          <p:nvPr/>
        </p:nvSpPr>
        <p:spPr bwMode="auto">
          <a:xfrm>
            <a:off x="533400" y="3429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9545" name="Line 89"/>
          <p:cNvSpPr>
            <a:spLocks noChangeShapeType="1"/>
          </p:cNvSpPr>
          <p:nvPr/>
        </p:nvSpPr>
        <p:spPr bwMode="auto">
          <a:xfrm flipH="1">
            <a:off x="990600" y="3657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46" name="Line 90"/>
          <p:cNvSpPr>
            <a:spLocks noChangeShapeType="1"/>
          </p:cNvSpPr>
          <p:nvPr/>
        </p:nvSpPr>
        <p:spPr bwMode="auto">
          <a:xfrm>
            <a:off x="1295400" y="3657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47" name="Rectangle 91"/>
          <p:cNvSpPr>
            <a:spLocks noChangeArrowheads="1"/>
          </p:cNvSpPr>
          <p:nvPr/>
        </p:nvSpPr>
        <p:spPr bwMode="auto">
          <a:xfrm>
            <a:off x="228600" y="5105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48" name="Text Box 92"/>
          <p:cNvSpPr txBox="1">
            <a:spLocks noChangeArrowheads="1"/>
          </p:cNvSpPr>
          <p:nvPr/>
        </p:nvSpPr>
        <p:spPr bwMode="auto">
          <a:xfrm>
            <a:off x="228600" y="54102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p2</a:t>
            </a:r>
          </a:p>
        </p:txBody>
      </p:sp>
      <p:sp>
        <p:nvSpPr>
          <p:cNvPr id="19549" name="Text Box 93"/>
          <p:cNvSpPr txBox="1">
            <a:spLocks noChangeArrowheads="1"/>
          </p:cNvSpPr>
          <p:nvPr/>
        </p:nvSpPr>
        <p:spPr bwMode="auto">
          <a:xfrm>
            <a:off x="228600" y="5105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9550" name="Line 94"/>
          <p:cNvSpPr>
            <a:spLocks noChangeShapeType="1"/>
          </p:cNvSpPr>
          <p:nvPr/>
        </p:nvSpPr>
        <p:spPr bwMode="auto">
          <a:xfrm flipH="1">
            <a:off x="685800" y="5334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1" name="Line 95"/>
          <p:cNvSpPr>
            <a:spLocks noChangeShapeType="1"/>
          </p:cNvSpPr>
          <p:nvPr/>
        </p:nvSpPr>
        <p:spPr bwMode="auto">
          <a:xfrm>
            <a:off x="990600" y="53340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2" name="Rectangle 96"/>
          <p:cNvSpPr>
            <a:spLocks noChangeArrowheads="1"/>
          </p:cNvSpPr>
          <p:nvPr/>
        </p:nvSpPr>
        <p:spPr bwMode="auto">
          <a:xfrm>
            <a:off x="4800600" y="5029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53" name="Text Box 97"/>
          <p:cNvSpPr txBox="1">
            <a:spLocks noChangeArrowheads="1"/>
          </p:cNvSpPr>
          <p:nvPr/>
        </p:nvSpPr>
        <p:spPr bwMode="auto">
          <a:xfrm>
            <a:off x="4800600" y="53340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p1</a:t>
            </a:r>
          </a:p>
        </p:txBody>
      </p:sp>
      <p:sp>
        <p:nvSpPr>
          <p:cNvPr id="19554" name="Text Box 98"/>
          <p:cNvSpPr txBox="1">
            <a:spLocks noChangeArrowheads="1"/>
          </p:cNvSpPr>
          <p:nvPr/>
        </p:nvSpPr>
        <p:spPr bwMode="auto">
          <a:xfrm>
            <a:off x="4724400" y="5029200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null</a:t>
            </a:r>
          </a:p>
        </p:txBody>
      </p:sp>
      <p:sp>
        <p:nvSpPr>
          <p:cNvPr id="19555" name="AutoShape 99"/>
          <p:cNvSpPr>
            <a:spLocks noChangeArrowheads="1"/>
          </p:cNvSpPr>
          <p:nvPr/>
        </p:nvSpPr>
        <p:spPr bwMode="auto">
          <a:xfrm>
            <a:off x="2362200" y="5257800"/>
            <a:ext cx="304800" cy="457200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5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char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/* Memory allocation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(char *)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KungFu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("String = %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s\n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"Panda");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("String = %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s\n",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/* Memory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deallocation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free(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57520" y="3277080"/>
              <a:ext cx="4375800" cy="20988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8160" y="3267720"/>
                <a:ext cx="4394520" cy="211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516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9475" y="5495925"/>
            <a:ext cx="3417888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Calibri Light" panose="020F0302020204030204"/>
              </a:rPr>
              <a:t>Output: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0028ff17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0028ff17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eaLnBrk="1" hangingPunct="1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[5] = {'H', 'E', 'L', 'L', 'O'};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char 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%08x\n”,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%08x\n”,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125440" y="3134160"/>
              <a:ext cx="4590000" cy="32598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080" y="3124800"/>
                <a:ext cx="4608720" cy="327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023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068388"/>
            <a:ext cx="5238750" cy="150336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mtClean="0"/>
              <a:t>The array name is basically the name of a pointer variable which contains the starting address of the array (address of the first element)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359525" y="1068388"/>
          <a:ext cx="2560638" cy="5486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80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 marL="91451" marR="914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content</a:t>
                      </a:r>
                      <a:endParaRPr lang="en-US" sz="1400" dirty="0"/>
                    </a:p>
                  </a:txBody>
                  <a:tcPr marL="91451" marR="9145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0x00000000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0x00000001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0x180A96e7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0x180A96f3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0x180A96e8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0x180A96e9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0x180A96f0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0x180A96f2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0x180A96f3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‘H’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0x180A96f4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‘E’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0x180A96f5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‘L’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0x180A96f6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‘L’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0x180A96f7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‘O’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63551" name="Text Box 5"/>
          <p:cNvSpPr txBox="1">
            <a:spLocks noChangeArrowheads="1"/>
          </p:cNvSpPr>
          <p:nvPr/>
        </p:nvSpPr>
        <p:spPr bwMode="auto">
          <a:xfrm>
            <a:off x="5440363" y="2571750"/>
            <a:ext cx="9318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63552" name="Text Box 5"/>
          <p:cNvSpPr txBox="1">
            <a:spLocks noChangeArrowheads="1"/>
          </p:cNvSpPr>
          <p:nvPr/>
        </p:nvSpPr>
        <p:spPr bwMode="auto">
          <a:xfrm>
            <a:off x="2687638" y="2686050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63553" name="Text Box 6"/>
          <p:cNvSpPr txBox="1">
            <a:spLocks noChangeArrowheads="1"/>
          </p:cNvSpPr>
          <p:nvPr/>
        </p:nvSpPr>
        <p:spPr bwMode="auto">
          <a:xfrm>
            <a:off x="2132013" y="2686050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132013" y="3924300"/>
          <a:ext cx="2960685" cy="369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‘H’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‘E’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‘O’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>
            <a:stCxn id="63553" idx="2"/>
          </p:cNvCxnSpPr>
          <p:nvPr/>
        </p:nvCxnSpPr>
        <p:spPr>
          <a:xfrm flipH="1">
            <a:off x="2405063" y="3086100"/>
            <a:ext cx="4762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116440" y="1741320"/>
              <a:ext cx="7019280" cy="30452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7080" y="1731960"/>
                <a:ext cx="7038000" cy="306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106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068388"/>
            <a:ext cx="5238750" cy="150336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mtClean="0"/>
              <a:t>The array name is basically the name of a pointer variable which contains the starting address of the array (address of the first element)</a:t>
            </a:r>
          </a:p>
        </p:txBody>
      </p:sp>
      <p:sp>
        <p:nvSpPr>
          <p:cNvPr id="64516" name="Text Box 5"/>
          <p:cNvSpPr txBox="1">
            <a:spLocks noChangeArrowheads="1"/>
          </p:cNvSpPr>
          <p:nvPr/>
        </p:nvSpPr>
        <p:spPr bwMode="auto">
          <a:xfrm>
            <a:off x="2687638" y="2686050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64517" name="Text Box 6"/>
          <p:cNvSpPr txBox="1">
            <a:spLocks noChangeArrowheads="1"/>
          </p:cNvSpPr>
          <p:nvPr/>
        </p:nvSpPr>
        <p:spPr bwMode="auto">
          <a:xfrm>
            <a:off x="2132013" y="2686050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32013" y="3924300"/>
          <a:ext cx="2960685" cy="369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‘H’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‘E’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‘O’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>
            <a:stCxn id="64517" idx="2"/>
          </p:cNvCxnSpPr>
          <p:nvPr/>
        </p:nvCxnSpPr>
        <p:spPr>
          <a:xfrm flipH="1">
            <a:off x="2405063" y="3086100"/>
            <a:ext cx="4762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33" name="Rectangle 3"/>
          <p:cNvSpPr txBox="1">
            <a:spLocks noChangeArrowheads="1"/>
          </p:cNvSpPr>
          <p:nvPr/>
        </p:nvSpPr>
        <p:spPr bwMode="auto">
          <a:xfrm>
            <a:off x="612775" y="4738688"/>
            <a:ext cx="5238750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  <a:r>
              <a:rPr lang="en-US" dirty="0">
                <a:solidFill>
                  <a:srgbClr val="000000"/>
                </a:solidFill>
              </a:rPr>
              <a:t> is equivalent to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*(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 ×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bytes);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857375" y="5621338"/>
            <a:ext cx="1588" cy="358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51781" y="5923757"/>
            <a:ext cx="2271713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Calibri Light" panose="020F0302020204030204"/>
              </a:rPr>
              <a:t>Base           offset</a:t>
            </a:r>
          </a:p>
        </p:txBody>
      </p:sp>
      <p:sp>
        <p:nvSpPr>
          <p:cNvPr id="9" name="Right Brace 8"/>
          <p:cNvSpPr/>
          <p:nvPr/>
        </p:nvSpPr>
        <p:spPr>
          <a:xfrm rot="5400000">
            <a:off x="2871788" y="5164138"/>
            <a:ext cx="120650" cy="736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932113" y="5594350"/>
            <a:ext cx="3175" cy="358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359525" y="1068388"/>
          <a:ext cx="2560638" cy="5486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80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 marL="91451" marR="914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content</a:t>
                      </a:r>
                      <a:endParaRPr lang="en-US" sz="1400" dirty="0"/>
                    </a:p>
                  </a:txBody>
                  <a:tcPr marL="91451" marR="9145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0x00000000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0x00000001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0x180A96e7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0x180A96f3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0x180A96e8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0x180A96e9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0x180A96f0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0x180A96f2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0x180A96f3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‘H’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0x180A96f4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‘E’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0x180A96f5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‘L’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0x180A96f6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‘L’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0x180A96f7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‘O’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64597" name="Text Box 5"/>
          <p:cNvSpPr txBox="1">
            <a:spLocks noChangeArrowheads="1"/>
          </p:cNvSpPr>
          <p:nvPr/>
        </p:nvSpPr>
        <p:spPr bwMode="auto">
          <a:xfrm>
            <a:off x="5440363" y="2571750"/>
            <a:ext cx="9318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89280" y="3304080"/>
              <a:ext cx="8724960" cy="33130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920" y="3294720"/>
                <a:ext cx="8743680" cy="333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038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5"/>
          <p:cNvSpPr txBox="1">
            <a:spLocks noChangeArrowheads="1"/>
          </p:cNvSpPr>
          <p:nvPr/>
        </p:nvSpPr>
        <p:spPr bwMode="auto">
          <a:xfrm>
            <a:off x="3473450" y="1476375"/>
            <a:ext cx="1382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65540" name="Text Box 6"/>
          <p:cNvSpPr txBox="1">
            <a:spLocks noChangeArrowheads="1"/>
          </p:cNvSpPr>
          <p:nvPr/>
        </p:nvSpPr>
        <p:spPr bwMode="auto">
          <a:xfrm>
            <a:off x="2917825" y="1476375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917825" y="2713038"/>
          <a:ext cx="3856038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‘H’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‘E’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‘O’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‘\0’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>
            <a:stCxn id="65540" idx="2"/>
          </p:cNvCxnSpPr>
          <p:nvPr/>
        </p:nvCxnSpPr>
        <p:spPr>
          <a:xfrm flipH="1">
            <a:off x="3190875" y="1876425"/>
            <a:ext cx="4763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58" name="Rectangle 3"/>
          <p:cNvSpPr txBox="1">
            <a:spLocks noChangeArrowheads="1"/>
          </p:cNvSpPr>
          <p:nvPr/>
        </p:nvSpPr>
        <p:spPr bwMode="auto">
          <a:xfrm>
            <a:off x="612775" y="4648200"/>
            <a:ext cx="5238750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[6] =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“HELLO";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366720" y="1509120"/>
              <a:ext cx="3188160" cy="11343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57360" y="1499760"/>
                <a:ext cx="3206880" cy="115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844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 txBox="1">
            <a:spLocks noChangeArrowheads="1"/>
          </p:cNvSpPr>
          <p:nvPr/>
        </p:nvSpPr>
        <p:spPr bwMode="auto">
          <a:xfrm>
            <a:off x="612775" y="4648200"/>
            <a:ext cx="5238750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[6] =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6564" name="Text Box 5"/>
          <p:cNvSpPr txBox="1">
            <a:spLocks noChangeArrowheads="1"/>
          </p:cNvSpPr>
          <p:nvPr/>
        </p:nvSpPr>
        <p:spPr bwMode="auto">
          <a:xfrm>
            <a:off x="3473450" y="1476375"/>
            <a:ext cx="1382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66565" name="Text Box 6"/>
          <p:cNvSpPr txBox="1">
            <a:spLocks noChangeArrowheads="1"/>
          </p:cNvSpPr>
          <p:nvPr/>
        </p:nvSpPr>
        <p:spPr bwMode="auto">
          <a:xfrm>
            <a:off x="2917825" y="1476375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7825" y="2713038"/>
          <a:ext cx="3856038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‘H’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‘E’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‘O’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‘\0’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>
            <a:stCxn id="66565" idx="2"/>
          </p:cNvCxnSpPr>
          <p:nvPr/>
        </p:nvCxnSpPr>
        <p:spPr>
          <a:xfrm flipH="1">
            <a:off x="3190875" y="1876425"/>
            <a:ext cx="4763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17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 txBox="1">
            <a:spLocks noChangeArrowheads="1"/>
          </p:cNvSpPr>
          <p:nvPr/>
        </p:nvSpPr>
        <p:spPr bwMode="auto">
          <a:xfrm>
            <a:off x="612775" y="4648200"/>
            <a:ext cx="5238750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[6] =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52750" y="3900488"/>
            <a:ext cx="555625" cy="40005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228975" y="3078163"/>
            <a:ext cx="3175" cy="822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90" name="Text Box 5"/>
          <p:cNvSpPr txBox="1">
            <a:spLocks noChangeArrowheads="1"/>
          </p:cNvSpPr>
          <p:nvPr/>
        </p:nvSpPr>
        <p:spPr bwMode="auto">
          <a:xfrm>
            <a:off x="3546475" y="3900488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</a:p>
        </p:txBody>
      </p:sp>
      <p:sp>
        <p:nvSpPr>
          <p:cNvPr id="67591" name="Text Box 5"/>
          <p:cNvSpPr txBox="1">
            <a:spLocks noChangeArrowheads="1"/>
          </p:cNvSpPr>
          <p:nvPr/>
        </p:nvSpPr>
        <p:spPr bwMode="auto">
          <a:xfrm>
            <a:off x="3473450" y="1476375"/>
            <a:ext cx="1382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67592" name="Text Box 6"/>
          <p:cNvSpPr txBox="1">
            <a:spLocks noChangeArrowheads="1"/>
          </p:cNvSpPr>
          <p:nvPr/>
        </p:nvSpPr>
        <p:spPr bwMode="auto">
          <a:xfrm>
            <a:off x="2917825" y="1476375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2917825" y="2713038"/>
          <a:ext cx="3856038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‘H’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‘E’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‘O’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‘\0’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>
            <a:stCxn id="67592" idx="2"/>
          </p:cNvCxnSpPr>
          <p:nvPr/>
        </p:nvCxnSpPr>
        <p:spPr>
          <a:xfrm flipH="1">
            <a:off x="3190875" y="1876425"/>
            <a:ext cx="4763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437840" y="1634040"/>
              <a:ext cx="3911400" cy="36972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8480" y="1624680"/>
                <a:ext cx="3930120" cy="371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637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 txBox="1">
            <a:spLocks noChangeArrowheads="1"/>
          </p:cNvSpPr>
          <p:nvPr/>
        </p:nvSpPr>
        <p:spPr bwMode="auto">
          <a:xfrm>
            <a:off x="612775" y="4648200"/>
            <a:ext cx="5238750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[6] = "HELLO";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 = ‘l’;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564" name="Text Box 5"/>
          <p:cNvSpPr txBox="1">
            <a:spLocks noChangeArrowheads="1"/>
          </p:cNvSpPr>
          <p:nvPr/>
        </p:nvSpPr>
        <p:spPr bwMode="auto">
          <a:xfrm>
            <a:off x="3473450" y="1476375"/>
            <a:ext cx="1382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66565" name="Text Box 6"/>
          <p:cNvSpPr txBox="1">
            <a:spLocks noChangeArrowheads="1"/>
          </p:cNvSpPr>
          <p:nvPr/>
        </p:nvSpPr>
        <p:spPr bwMode="auto">
          <a:xfrm>
            <a:off x="2917825" y="1476375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7825" y="2713038"/>
          <a:ext cx="3856038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2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‘H’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‘E’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‘O’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‘\0’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>
            <a:stCxn id="66565" idx="2"/>
          </p:cNvCxnSpPr>
          <p:nvPr/>
        </p:nvCxnSpPr>
        <p:spPr>
          <a:xfrm flipH="1">
            <a:off x="3190875" y="1876425"/>
            <a:ext cx="4763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52750" y="3900488"/>
            <a:ext cx="555625" cy="40005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228975" y="3078163"/>
            <a:ext cx="3175" cy="822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546475" y="3900488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19760" y="2527200"/>
              <a:ext cx="5733360" cy="37062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400" y="2517840"/>
                <a:ext cx="5752080" cy="372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945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1138</TotalTime>
  <Words>1113</Words>
  <Application>Microsoft Office PowerPoint</Application>
  <PresentationFormat>On-screen Show (4:3)</PresentationFormat>
  <Paragraphs>351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Aharoni</vt:lpstr>
      <vt:lpstr>Arial</vt:lpstr>
      <vt:lpstr>Britannic Bold</vt:lpstr>
      <vt:lpstr>Calibri</vt:lpstr>
      <vt:lpstr>Calibri Light</vt:lpstr>
      <vt:lpstr>Courier New</vt:lpstr>
      <vt:lpstr>Garamond</vt:lpstr>
      <vt:lpstr>Gungsuh</vt:lpstr>
      <vt:lpstr>Impact</vt:lpstr>
      <vt:lpstr>Verdana</vt:lpstr>
      <vt:lpstr>Wingdings</vt:lpstr>
      <vt:lpstr>Office Theme</vt:lpstr>
      <vt:lpstr>Lecture 19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Dynamic Memory Allocation</vt:lpstr>
      <vt:lpstr>malloc()</vt:lpstr>
      <vt:lpstr>malloc()</vt:lpstr>
      <vt:lpstr>free()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Dell</cp:lastModifiedBy>
  <cp:revision>112</cp:revision>
  <dcterms:created xsi:type="dcterms:W3CDTF">2014-09-11T18:03:18Z</dcterms:created>
  <dcterms:modified xsi:type="dcterms:W3CDTF">2021-05-18T05:11:00Z</dcterms:modified>
</cp:coreProperties>
</file>