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ur Rahman" userId="73cb69d0d2077b39" providerId="LiveId" clId="{D1748762-0D0F-4CD0-9132-370E5B8B3698}"/>
    <pc:docChg chg="delSld">
      <pc:chgData name="Ahsanur Rahman" userId="73cb69d0d2077b39" providerId="LiveId" clId="{D1748762-0D0F-4CD0-9132-370E5B8B3698}" dt="2021-06-08T06:11:56.899" v="0" actId="2696"/>
      <pc:docMkLst>
        <pc:docMk/>
      </pc:docMkLst>
      <pc:sldChg chg="del">
        <pc:chgData name="Ahsanur Rahman" userId="73cb69d0d2077b39" providerId="LiveId" clId="{D1748762-0D0F-4CD0-9132-370E5B8B3698}" dt="2021-06-08T06:11:56.899" v="0" actId="2696"/>
        <pc:sldMkLst>
          <pc:docMk/>
          <pc:sldMk cId="2574900005" sldId="257"/>
        </pc:sldMkLst>
      </pc:sldChg>
      <pc:sldChg chg="del">
        <pc:chgData name="Ahsanur Rahman" userId="73cb69d0d2077b39" providerId="LiveId" clId="{D1748762-0D0F-4CD0-9132-370E5B8B3698}" dt="2021-06-08T06:11:56.899" v="0" actId="2696"/>
        <pc:sldMkLst>
          <pc:docMk/>
          <pc:sldMk cId="3199484922" sldId="258"/>
        </pc:sldMkLst>
      </pc:sldChg>
      <pc:sldChg chg="del">
        <pc:chgData name="Ahsanur Rahman" userId="73cb69d0d2077b39" providerId="LiveId" clId="{D1748762-0D0F-4CD0-9132-370E5B8B3698}" dt="2021-06-08T06:11:56.899" v="0" actId="2696"/>
        <pc:sldMkLst>
          <pc:docMk/>
          <pc:sldMk cId="786341310" sldId="25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56:37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5011 9550 0,'25'0'422,"-25"25"-391,25-25-15,-1 0-1,1 0 17,0 0-1,0 0 0,0 0 0,-1 0-15,1 0 15,0 0-15,0 0-16,0 0 31,-1 0-15,1 0-1,0 0 1,0 0 0,24 0 15,-24 0-16,25 0 1,-25 0 15,49 0-15,-49 0 0,0 0-1,-1 0 1,26 0-1,0 0 17,-26 0-17,1 0 17,25 0-17,-25 0-15,24 0 16,1 0-1,24 0 1,1 0 0,24 0-1,-25-25 1,-24 25-16,-25 0 16,49 0-1,-49 0 1,0 0-1,24 0 1,-24 0 0,25 0-16,-1 0 15,1 0 1,0 0 0,-26 0-1,26 0 1,49 0-1,-49 0-15,-25 0 16,-1 0 0,1 0-1,25 0 1,0 0 0,-26 0-16,1 0 15,0 0 1,0 0-1,0 0-15,-1 0 16,1 0 0,0 0-1,0 0 17,0 0-1,-1 0 16,1 0-32,0 0 17,0 0-17,0 0 32,-1 0-31,1 0 15,0 0-15,0 0-1,0 0 48,-1 0-16,1 0 31</inkml:trace>
  <inkml:trace contextRef="#ctx0" brushRef="#br0" timeOffset="2676.734">10666 8409 0,'25'0'391,"0"0"-376,0 0-15,0 0 32,-1 0 218,1 0-235,0 0 1,0 0 0,24 0-1,-24 0 1,0 0-16,0 0 15,0 0 1,-1 0 0,26 0-1,0 0-15,-26 0 16,26 0 0,-25 0-1,24 0-15,-24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43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426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©2004 Pearson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EBEBC9C7-7699-4D75-A161-DF6B8C376B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20</a:t>
            </a:r>
            <a:br>
              <a:rPr lang="en-US" dirty="0"/>
            </a:br>
            <a:r>
              <a:rPr lang="en-US" sz="3200" dirty="0"/>
              <a:t>User Defined Types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CSE115: Computing Concepts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Call by reference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It is also possible to use pointers and pass the reference of the structure to the function. This way, </a:t>
            </a:r>
            <a:r>
              <a:rPr lang="en-US" sz="2400" i="1" dirty="0"/>
              <a:t>any changes inside the function will change the actual structure as well.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To pass a structure variable as a reference, the Read( ) function can be written this way: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015B1"/>
                </a:solidFill>
              </a:rPr>
              <a:t>		</a:t>
            </a:r>
            <a:r>
              <a:rPr lang="en-US" sz="2000" dirty="0">
                <a:solidFill>
                  <a:srgbClr val="2015B1"/>
                </a:solidFill>
              </a:rPr>
              <a:t>void Read(</a:t>
            </a:r>
            <a:r>
              <a:rPr lang="en-US" sz="2000" dirty="0" err="1">
                <a:solidFill>
                  <a:srgbClr val="2015B1"/>
                </a:solidFill>
              </a:rPr>
              <a:t>struct</a:t>
            </a:r>
            <a:r>
              <a:rPr lang="en-US" sz="2000" dirty="0">
                <a:solidFill>
                  <a:srgbClr val="2015B1"/>
                </a:solidFill>
              </a:rPr>
              <a:t> student *s1);  /* function prototype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2015B1"/>
                </a:solidFill>
              </a:rPr>
              <a:t>Read(&amp;student1); /* function call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2015B1"/>
                </a:solidFill>
              </a:rPr>
              <a:t>		</a:t>
            </a:r>
            <a:r>
              <a:rPr lang="en-US" sz="2400" dirty="0"/>
              <a:t>where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is a variable of type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03960" y="3027240"/>
              <a:ext cx="2268360" cy="420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4600" y="3017880"/>
                <a:ext cx="228708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44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Call by reference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Take note that when a structure is declared as a pointer, the elements in the structure cannot be referred to using the ‘.’ operator anymore. Instead, they need to be accessed using the ‘-&gt;’ operator (</a:t>
            </a:r>
            <a:r>
              <a:rPr lang="en-US" sz="2400" b="1" dirty="0"/>
              <a:t>indirect component selection operator</a:t>
            </a:r>
            <a:r>
              <a:rPr lang="en-US" sz="2400" dirty="0"/>
              <a:t>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For 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Read(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*s1)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s1-&gt;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10179;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(“%s”, s1-&gt;name);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25954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/>
              <a:t>Example Using Structure: Call by reference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0065" y="1600200"/>
            <a:ext cx="3987084" cy="191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2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name[20];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2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254017" y="1600200"/>
            <a:ext cx="5628067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Read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*s1)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name:");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gets(s1-&gt;name);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ID:");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("%d",&amp;s1-&gt;id);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student1;</a:t>
            </a:r>
          </a:p>
          <a:p>
            <a:pPr eaLnBrk="1" hangingPunct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Read(&amp;student1);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("Name: %s", student1.name);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%d\n", student1.id);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78051" y="1600200"/>
            <a:ext cx="1" cy="4745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42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146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Britannic Bold</vt:lpstr>
      <vt:lpstr>Calibri</vt:lpstr>
      <vt:lpstr>Calibri Light</vt:lpstr>
      <vt:lpstr>Courier New</vt:lpstr>
      <vt:lpstr>Impact</vt:lpstr>
      <vt:lpstr>Office Theme</vt:lpstr>
      <vt:lpstr>Lecture 20 User Defined Types</vt:lpstr>
      <vt:lpstr>Call by reference</vt:lpstr>
      <vt:lpstr>Call by reference</vt:lpstr>
      <vt:lpstr>Example Using Structure: Call by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Ahsanur Rahman</cp:lastModifiedBy>
  <cp:revision>116</cp:revision>
  <dcterms:created xsi:type="dcterms:W3CDTF">2014-09-11T18:03:18Z</dcterms:created>
  <dcterms:modified xsi:type="dcterms:W3CDTF">2021-06-08T06:12:00Z</dcterms:modified>
</cp:coreProperties>
</file>