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5" r:id="rId2"/>
    <p:sldId id="288" r:id="rId3"/>
    <p:sldId id="281" r:id="rId4"/>
    <p:sldId id="282" r:id="rId5"/>
    <p:sldId id="294" r:id="rId6"/>
    <p:sldId id="292" r:id="rId7"/>
    <p:sldId id="283" r:id="rId8"/>
    <p:sldId id="284" r:id="rId9"/>
    <p:sldId id="285" r:id="rId10"/>
    <p:sldId id="286" r:id="rId11"/>
    <p:sldId id="29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0F0B-52C2-4BB0-A98B-D1674ACD4FDD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D4006-8CBF-449A-A50D-D97F2808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2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D4006-8CBF-449A-A50D-D97F280800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1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CD0C-A7D9-4752-B397-3CDBD470E38A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815D-2064-46FB-B095-923F8C001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CD0C-A7D9-4752-B397-3CDBD470E38A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815D-2064-46FB-B095-923F8C001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CD0C-A7D9-4752-B397-3CDBD470E38A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815D-2064-46FB-B095-923F8C001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CD0C-A7D9-4752-B397-3CDBD470E38A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815D-2064-46FB-B095-923F8C001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CD0C-A7D9-4752-B397-3CDBD470E38A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815D-2064-46FB-B095-923F8C001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CD0C-A7D9-4752-B397-3CDBD470E38A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815D-2064-46FB-B095-923F8C001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CD0C-A7D9-4752-B397-3CDBD470E38A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815D-2064-46FB-B095-923F8C001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CD0C-A7D9-4752-B397-3CDBD470E38A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815D-2064-46FB-B095-923F8C001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CD0C-A7D9-4752-B397-3CDBD470E38A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815D-2064-46FB-B095-923F8C001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CD0C-A7D9-4752-B397-3CDBD470E38A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815D-2064-46FB-B095-923F8C001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CD0C-A7D9-4752-B397-3CDBD470E38A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815D-2064-46FB-B095-923F8C001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CD0C-A7D9-4752-B397-3CDBD470E38A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4815D-2064-46FB-B095-923F8C001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300" b="1" dirty="0"/>
              <a:t>Programming Language II</a:t>
            </a:r>
            <a:br>
              <a:rPr lang="en-US" sz="3300" b="1" dirty="0"/>
            </a:br>
            <a:r>
              <a:rPr lang="en-US" sz="3300" b="1" dirty="0"/>
              <a:t>CSE-215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Dr. Mohammad Abu </a:t>
            </a:r>
            <a:r>
              <a:rPr lang="en-US" dirty="0" err="1"/>
              <a:t>Yousuf</a:t>
            </a:r>
            <a:endParaRPr lang="en-US" dirty="0"/>
          </a:p>
          <a:p>
            <a:r>
              <a:rPr lang="en-US" dirty="0"/>
              <a:t>yousuf@juniv.edu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66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"/>
            <a:ext cx="5977896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124200"/>
            <a:ext cx="8832358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391400" y="2057400"/>
            <a:ext cx="1676400" cy="715962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Example:</a:t>
            </a:r>
            <a:r>
              <a:rPr lang="en-US" sz="1800" b="1" dirty="0"/>
              <a:t> Inter-thread Communication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5516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00400"/>
            <a:ext cx="8229600" cy="1143000"/>
          </a:xfrm>
        </p:spPr>
        <p:txBody>
          <a:bodyPr/>
          <a:lstStyle/>
          <a:p>
            <a:r>
              <a:rPr lang="en-US" b="1"/>
              <a:t>Multithreaded Programming-4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800" b="1" dirty="0"/>
              <a:t>I</a:t>
            </a:r>
            <a:br>
              <a:rPr lang="en-US" sz="3800" b="1" dirty="0"/>
            </a:br>
            <a:r>
              <a:rPr lang="en-US" sz="3800" b="1" dirty="0"/>
              <a:t>Inter-thread Communication</a:t>
            </a:r>
            <a:br>
              <a:rPr lang="en-US" sz="3800" b="1" dirty="0"/>
            </a:b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If you are aware of inter-process communication then it will be easy for you to understand inter thread communication.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Inter thread communication is important when you develop an application where two or more threads exchange some information.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There are </a:t>
            </a:r>
            <a:r>
              <a:rPr lang="en-US" sz="2600" dirty="0">
                <a:solidFill>
                  <a:srgbClr val="FF0000"/>
                </a:solidFill>
              </a:rPr>
              <a:t>simply three methods (next slide) </a:t>
            </a:r>
            <a:r>
              <a:rPr lang="en-US" sz="2600" dirty="0"/>
              <a:t>and a little trick which makes thread communication possible.</a:t>
            </a:r>
          </a:p>
          <a:p>
            <a:pPr algn="just"/>
            <a:endParaRPr lang="en-US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Inter-thread Communication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903029" cy="3834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09600" y="5369004"/>
            <a:ext cx="8001000" cy="110799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These methods have been implemented as </a:t>
            </a:r>
            <a:r>
              <a:rPr lang="en-US" sz="2200" b="1" dirty="0"/>
              <a:t>final</a:t>
            </a:r>
            <a:r>
              <a:rPr lang="en-US" sz="2200" dirty="0"/>
              <a:t> methods in Object, so they are available in all the classes. All three methods can be called only from within a </a:t>
            </a:r>
            <a:r>
              <a:rPr lang="en-US" sz="2200" b="1" dirty="0"/>
              <a:t>synchronized</a:t>
            </a:r>
            <a:r>
              <a:rPr lang="en-US" sz="2200" dirty="0"/>
              <a:t> context.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46128"/>
              </p:ext>
            </p:extLst>
          </p:nvPr>
        </p:nvGraphicFramePr>
        <p:xfrm>
          <a:off x="457200" y="2273449"/>
          <a:ext cx="8229600" cy="3789064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0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wait()</a:t>
                      </a:r>
                    </a:p>
                  </a:txBody>
                  <a:tcPr marL="113642" marR="113642" marT="113642" marB="113642">
                    <a:lnL w="9525" cap="flat" cmpd="sng" algn="ctr">
                      <a:solidFill>
                        <a:srgbClr val="A08D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8D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8D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sleep()</a:t>
                      </a:r>
                    </a:p>
                  </a:txBody>
                  <a:tcPr marL="113642" marR="113642" marT="113642" marB="113642">
                    <a:lnL w="9525" cap="flat" cmpd="sng" algn="ctr">
                      <a:solidFill>
                        <a:srgbClr val="A08D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8D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8D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0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3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wait() method releases the lock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3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sleep() method doesn't release the lock.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26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3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 the method of Object class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3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 the method of Thread class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26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3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 the non-static method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3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 the static method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26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3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 the non-static method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3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 the static method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70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3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should be notified by notify() or notifyAll() methods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3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after the specified amount of time, sleep is completed.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26223"/>
            <a:ext cx="9144000" cy="6309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500" b="1" i="0" u="none" strike="noStrike" cap="none" normalizeH="0" baseline="0" dirty="0">
                <a:ln>
                  <a:noFill/>
                </a:ln>
                <a:effectLst/>
                <a:latin typeface="+mj-lt"/>
                <a:cs typeface="Arial" pitchFamily="34" charset="0"/>
              </a:rPr>
              <a:t>Difference between wait and sleep?</a:t>
            </a:r>
          </a:p>
        </p:txBody>
      </p:sp>
    </p:spTree>
    <p:extLst>
      <p:ext uri="{BB962C8B-B14F-4D97-AF65-F5344CB8AC3E}">
        <p14:creationId xmlns:p14="http://schemas.microsoft.com/office/powerpoint/2010/main" val="48922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"/>
            <a:ext cx="6553200" cy="701730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class</a:t>
            </a:r>
            <a:r>
              <a:rPr lang="en-US" dirty="0"/>
              <a:t> Customer{  </a:t>
            </a:r>
          </a:p>
          <a:p>
            <a:r>
              <a:rPr lang="en-US" b="1" dirty="0"/>
              <a:t>      </a:t>
            </a:r>
            <a:r>
              <a:rPr lang="en-US" b="1" dirty="0" err="1"/>
              <a:t>int</a:t>
            </a:r>
            <a:r>
              <a:rPr lang="en-US" dirty="0"/>
              <a:t> amount=10000;  </a:t>
            </a:r>
          </a:p>
          <a:p>
            <a:r>
              <a:rPr lang="en-US" b="1" dirty="0"/>
              <a:t>      synchronized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withdraw(</a:t>
            </a:r>
            <a:r>
              <a:rPr lang="en-US" b="1" dirty="0"/>
              <a:t>int</a:t>
            </a:r>
            <a:r>
              <a:rPr lang="en-US" dirty="0"/>
              <a:t> amount){  </a:t>
            </a:r>
          </a:p>
          <a:p>
            <a:r>
              <a:rPr lang="en-US" dirty="0"/>
              <a:t>           </a:t>
            </a:r>
            <a:r>
              <a:rPr lang="en-US" dirty="0" err="1"/>
              <a:t>System.out.println</a:t>
            </a:r>
            <a:r>
              <a:rPr lang="en-US" dirty="0"/>
              <a:t>("going to withdraw...");  </a:t>
            </a:r>
          </a:p>
          <a:p>
            <a:r>
              <a:rPr lang="en-US" b="1" dirty="0"/>
              <a:t>           if</a:t>
            </a:r>
            <a:r>
              <a:rPr lang="en-US" dirty="0"/>
              <a:t>(</a:t>
            </a:r>
            <a:r>
              <a:rPr lang="en-US" b="1" dirty="0" err="1"/>
              <a:t>this</a:t>
            </a:r>
            <a:r>
              <a:rPr lang="en-US" dirty="0" err="1"/>
              <a:t>.amount</a:t>
            </a:r>
            <a:r>
              <a:rPr lang="en-US" dirty="0"/>
              <a:t>&lt;amount){  </a:t>
            </a:r>
          </a:p>
          <a:p>
            <a:r>
              <a:rPr lang="en-US" dirty="0"/>
              <a:t>                </a:t>
            </a:r>
            <a:r>
              <a:rPr lang="en-US" dirty="0" err="1"/>
              <a:t>System.out.println</a:t>
            </a:r>
            <a:r>
              <a:rPr lang="en-US" dirty="0"/>
              <a:t>("Less balance; waiting for deposit...");  </a:t>
            </a:r>
          </a:p>
          <a:p>
            <a:r>
              <a:rPr lang="en-US" b="1" dirty="0"/>
              <a:t>                try</a:t>
            </a:r>
            <a:r>
              <a:rPr lang="en-US" dirty="0"/>
              <a:t>{wait();}</a:t>
            </a:r>
            <a:r>
              <a:rPr lang="en-US" b="1" dirty="0"/>
              <a:t>catch</a:t>
            </a:r>
            <a:r>
              <a:rPr lang="en-US" dirty="0"/>
              <a:t>(Exception e){}  </a:t>
            </a:r>
          </a:p>
          <a:p>
            <a:r>
              <a:rPr lang="en-US" dirty="0"/>
              <a:t>           }  </a:t>
            </a:r>
          </a:p>
          <a:p>
            <a:r>
              <a:rPr lang="en-US" b="1" dirty="0"/>
              <a:t>           </a:t>
            </a:r>
            <a:r>
              <a:rPr lang="en-US" b="1" dirty="0" err="1"/>
              <a:t>this</a:t>
            </a:r>
            <a:r>
              <a:rPr lang="en-US" dirty="0" err="1"/>
              <a:t>.amount</a:t>
            </a:r>
            <a:r>
              <a:rPr lang="en-US" dirty="0"/>
              <a:t>-=amount;  </a:t>
            </a:r>
          </a:p>
          <a:p>
            <a:r>
              <a:rPr lang="en-US" dirty="0"/>
              <a:t>           </a:t>
            </a:r>
            <a:r>
              <a:rPr lang="en-US" dirty="0" err="1"/>
              <a:t>System.out.println</a:t>
            </a:r>
            <a:r>
              <a:rPr lang="en-US" dirty="0"/>
              <a:t>("withdraw completed...");  }  </a:t>
            </a:r>
          </a:p>
          <a:p>
            <a:r>
              <a:rPr lang="en-US" b="1" dirty="0"/>
              <a:t>      synchronized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deposit(</a:t>
            </a:r>
            <a:r>
              <a:rPr lang="en-US" b="1" dirty="0" err="1"/>
              <a:t>int</a:t>
            </a:r>
            <a:r>
              <a:rPr lang="en-US" dirty="0"/>
              <a:t> amount){  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("going to deposit...");  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this</a:t>
            </a:r>
            <a:r>
              <a:rPr lang="en-US" dirty="0" err="1"/>
              <a:t>.amount</a:t>
            </a:r>
            <a:r>
              <a:rPr lang="en-US" dirty="0"/>
              <a:t>+=amount;  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("deposit completed... ");  </a:t>
            </a:r>
          </a:p>
          <a:p>
            <a:r>
              <a:rPr lang="en-US" dirty="0"/>
              <a:t>            notify(); </a:t>
            </a:r>
          </a:p>
          <a:p>
            <a:r>
              <a:rPr lang="en-US" dirty="0"/>
              <a:t>      }  }  </a:t>
            </a:r>
          </a:p>
          <a:p>
            <a:r>
              <a:rPr lang="en-US" b="1" dirty="0"/>
              <a:t>class</a:t>
            </a:r>
            <a:r>
              <a:rPr lang="en-US" dirty="0"/>
              <a:t> Test{  </a:t>
            </a:r>
          </a:p>
          <a:p>
            <a:r>
              <a:rPr lang="en-US" b="1" dirty="0"/>
              <a:t>      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r>
              <a:rPr lang="en-US" b="1" dirty="0"/>
              <a:t>      final</a:t>
            </a:r>
            <a:r>
              <a:rPr lang="en-US" dirty="0"/>
              <a:t> Customer c=</a:t>
            </a:r>
            <a:r>
              <a:rPr lang="en-US" b="1" dirty="0"/>
              <a:t>new</a:t>
            </a:r>
            <a:r>
              <a:rPr lang="en-US" dirty="0"/>
              <a:t> Customer();  </a:t>
            </a:r>
          </a:p>
          <a:p>
            <a:r>
              <a:rPr lang="en-US" b="1" dirty="0"/>
              <a:t>      new</a:t>
            </a:r>
            <a:r>
              <a:rPr lang="en-US" dirty="0"/>
              <a:t> Thread</a:t>
            </a:r>
            <a:r>
              <a:rPr lang="en-US"/>
              <a:t>(){  </a:t>
            </a:r>
            <a:endParaRPr lang="en-US" dirty="0"/>
          </a:p>
          <a:p>
            <a:r>
              <a:rPr lang="en-US" b="1" dirty="0"/>
              <a:t>          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run(){</a:t>
            </a:r>
            <a:r>
              <a:rPr lang="en-US" dirty="0" err="1"/>
              <a:t>c.withdraw</a:t>
            </a:r>
            <a:r>
              <a:rPr lang="en-US" dirty="0"/>
              <a:t>(15000);}  </a:t>
            </a:r>
          </a:p>
          <a:p>
            <a:r>
              <a:rPr lang="en-US" dirty="0"/>
              <a:t>      }.start();  </a:t>
            </a:r>
          </a:p>
          <a:p>
            <a:r>
              <a:rPr lang="en-US" b="1" dirty="0"/>
              <a:t>      new</a:t>
            </a:r>
            <a:r>
              <a:rPr lang="en-US" dirty="0"/>
              <a:t> Thread(){  </a:t>
            </a:r>
          </a:p>
          <a:p>
            <a:r>
              <a:rPr lang="en-US" b="1" dirty="0"/>
              <a:t>          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run(){</a:t>
            </a:r>
            <a:r>
              <a:rPr lang="en-US" dirty="0" err="1"/>
              <a:t>c.deposit</a:t>
            </a:r>
            <a:r>
              <a:rPr lang="en-US" dirty="0"/>
              <a:t>(10000);}  </a:t>
            </a:r>
          </a:p>
          <a:p>
            <a:r>
              <a:rPr lang="en-US" dirty="0"/>
              <a:t>      }.start();  }}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0675" y="2743200"/>
            <a:ext cx="3831933" cy="1343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/>
              <a:t>Example:</a:t>
            </a:r>
            <a:r>
              <a:rPr lang="en-US" sz="3600" b="1" dirty="0"/>
              <a:t> Inter-thread Communication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This example (next 3 slides) shows how two thread can communicate using </a:t>
            </a:r>
            <a:r>
              <a:rPr lang="en-US" sz="2400" b="1" dirty="0"/>
              <a:t>wait()</a:t>
            </a:r>
            <a:r>
              <a:rPr lang="en-US" sz="2400" dirty="0"/>
              <a:t> and </a:t>
            </a:r>
            <a:r>
              <a:rPr lang="en-US" sz="2400" b="1" dirty="0"/>
              <a:t>notify()</a:t>
            </a:r>
            <a:r>
              <a:rPr lang="en-US" sz="2400" dirty="0"/>
              <a:t> method.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-18854"/>
            <a:ext cx="6681787" cy="6780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391400" y="2057400"/>
            <a:ext cx="1676400" cy="715962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Example:</a:t>
            </a:r>
            <a:r>
              <a:rPr lang="en-US" sz="1800" b="1" dirty="0"/>
              <a:t> Inter-thread Communication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3651"/>
            <a:ext cx="6477000" cy="66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391400" y="2057400"/>
            <a:ext cx="1676400" cy="715962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Example:</a:t>
            </a:r>
            <a:r>
              <a:rPr lang="en-US" sz="1800" b="1" dirty="0"/>
              <a:t> Inter-thread Communication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415</Words>
  <Application>Microsoft Office PowerPoint</Application>
  <PresentationFormat>On-screen Show (4:3)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Programming Language II CSE-215</vt:lpstr>
      <vt:lpstr>Multithreaded Programming-4</vt:lpstr>
      <vt:lpstr>I Inter-thread Communication </vt:lpstr>
      <vt:lpstr>Inter-thread Communication</vt:lpstr>
      <vt:lpstr>PowerPoint Presentation</vt:lpstr>
      <vt:lpstr>PowerPoint Presentation</vt:lpstr>
      <vt:lpstr>Example: Inter-thread Communication</vt:lpstr>
      <vt:lpstr>Example: Inter-thread Communication</vt:lpstr>
      <vt:lpstr>Example: Inter-thread Communication</vt:lpstr>
      <vt:lpstr>Example: Inter-thread Communication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Mohammad Abu Yousuf</cp:lastModifiedBy>
  <cp:revision>39</cp:revision>
  <dcterms:created xsi:type="dcterms:W3CDTF">2016-02-02T09:32:05Z</dcterms:created>
  <dcterms:modified xsi:type="dcterms:W3CDTF">2021-06-04T05:57:26Z</dcterms:modified>
</cp:coreProperties>
</file>