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0745-DCA9-4940-AB81-C804C4EC5A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3378-78CD-4D6C-A965-43ED9C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26A9-FE8B-4CD8-B0C1-0D43204AE516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2D35-A63D-4337-8BCD-C46524C61F82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4061-9E61-4BD9-A9F7-0D69DB557E83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B81-88A0-4048-9DC9-08159AC97198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F9D-46B2-4A7F-AD05-9CE1A52C07F3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B7C6-A611-43E6-9986-98991B803196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7237-FCED-43BF-8F0A-3E33CA412964}" type="datetime1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E053-A258-4957-8DC7-9080E00171AE}" type="datetime1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EF4C-5549-496A-99DF-0680685B3A05}" type="datetime1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CE1-201F-4757-A98A-4747F194A87E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EFFA-5E93-448A-9BFD-8EA697844FF0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C4E1-5489-4725-AA80-D8F3ECB99D5B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Language II</a:t>
            </a:r>
            <a:br>
              <a:rPr lang="en-US" dirty="0"/>
            </a:br>
            <a:r>
              <a:rPr lang="en-US" dirty="0"/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Difference between constructor and method in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34796"/>
              </p:ext>
            </p:extLst>
          </p:nvPr>
        </p:nvGraphicFramePr>
        <p:xfrm>
          <a:off x="76200" y="1523999"/>
          <a:ext cx="8839200" cy="4495800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Java Constructor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Java Method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4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Constructor is used to initialize the state of an object.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is used to expose behaviour of an object.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Constructor must not have return type.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must have return type.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Constructor is invoked implicitly.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is invoked explicitly.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6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java compiler provides a default constructor if you don't have any constructor.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is not provided by compiler in any case.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4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Constructor name must be same as the class name.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name may or may not be same as class name.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33BCB-BCD1-40B3-A574-EA3248C1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There is no copy constructor in java. But, we can copy the values of one object to another like copy constructor in C++.</a:t>
            </a:r>
          </a:p>
          <a:p>
            <a:pPr algn="just"/>
            <a:r>
              <a:rPr lang="en-US" sz="2600" dirty="0"/>
              <a:t>There are many ways to copy the values of one object into another in java. They are:</a:t>
            </a:r>
          </a:p>
          <a:p>
            <a:pPr lvl="1" algn="just"/>
            <a:r>
              <a:rPr lang="en-US" sz="2400" dirty="0"/>
              <a:t>By constructor</a:t>
            </a:r>
          </a:p>
          <a:p>
            <a:pPr lvl="1" algn="just"/>
            <a:r>
              <a:rPr lang="en-US" sz="2400" dirty="0"/>
              <a:t>By assigning the values of one object into another</a:t>
            </a:r>
          </a:p>
          <a:p>
            <a:pPr lvl="1" algn="just"/>
            <a:r>
              <a:rPr lang="en-US" sz="2400" dirty="0"/>
              <a:t>By clone() method of Object class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11990-5D33-46D1-BA01-E5558315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527415"/>
            <a:ext cx="5867400" cy="62324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/>
              <a:t>class</a:t>
            </a:r>
            <a:r>
              <a:rPr lang="en-US" sz="1900" dirty="0"/>
              <a:t> Student6{  </a:t>
            </a:r>
          </a:p>
          <a:p>
            <a:r>
              <a:rPr lang="en-US" sz="1900" dirty="0"/>
              <a:t>    </a:t>
            </a:r>
            <a:r>
              <a:rPr lang="en-US" sz="1900" b="1" dirty="0" err="1"/>
              <a:t>int</a:t>
            </a:r>
            <a:r>
              <a:rPr lang="en-US" sz="1900" dirty="0"/>
              <a:t> id;  </a:t>
            </a:r>
          </a:p>
          <a:p>
            <a:r>
              <a:rPr lang="en-US" sz="1900" dirty="0"/>
              <a:t>    String name;  </a:t>
            </a:r>
          </a:p>
          <a:p>
            <a:r>
              <a:rPr lang="en-US" sz="1900" dirty="0"/>
              <a:t>    </a:t>
            </a:r>
          </a:p>
          <a:p>
            <a:r>
              <a:rPr lang="en-US" sz="1900" dirty="0"/>
              <a:t>    Student6(</a:t>
            </a:r>
            <a:r>
              <a:rPr lang="en-US" sz="1900" b="1" dirty="0"/>
              <a:t>int</a:t>
            </a:r>
            <a:r>
              <a:rPr lang="en-US" sz="1900" dirty="0"/>
              <a:t> </a:t>
            </a:r>
            <a:r>
              <a:rPr lang="en-US" sz="1900" dirty="0" err="1"/>
              <a:t>i,String</a:t>
            </a:r>
            <a:r>
              <a:rPr lang="en-US" sz="1900" dirty="0"/>
              <a:t> n){  </a:t>
            </a:r>
          </a:p>
          <a:p>
            <a:r>
              <a:rPr lang="en-US" sz="1900" dirty="0"/>
              <a:t>    id = i;  </a:t>
            </a:r>
          </a:p>
          <a:p>
            <a:r>
              <a:rPr lang="en-US" sz="1900" dirty="0"/>
              <a:t>    name = n;  </a:t>
            </a:r>
          </a:p>
          <a:p>
            <a:r>
              <a:rPr lang="en-US" sz="1900" dirty="0"/>
              <a:t>    }     </a:t>
            </a:r>
          </a:p>
          <a:p>
            <a:r>
              <a:rPr lang="en-US" sz="1900" dirty="0"/>
              <a:t>    Student6(Student6 s){  </a:t>
            </a:r>
          </a:p>
          <a:p>
            <a:r>
              <a:rPr lang="en-US" sz="1900" dirty="0"/>
              <a:t>    id = s.id;  </a:t>
            </a:r>
          </a:p>
          <a:p>
            <a:r>
              <a:rPr lang="en-US" sz="1900" dirty="0"/>
              <a:t>    name =s.name;  </a:t>
            </a:r>
          </a:p>
          <a:p>
            <a:r>
              <a:rPr lang="en-US" sz="1900" dirty="0"/>
              <a:t>    }  </a:t>
            </a:r>
          </a:p>
          <a:p>
            <a:r>
              <a:rPr lang="en-US" sz="1900" dirty="0"/>
              <a:t>    </a:t>
            </a:r>
            <a:r>
              <a:rPr lang="en-US" sz="1900" b="1" dirty="0"/>
              <a:t>void</a:t>
            </a:r>
            <a:r>
              <a:rPr lang="en-US" sz="1900" dirty="0"/>
              <a:t> display(){</a:t>
            </a:r>
            <a:r>
              <a:rPr lang="en-US" sz="1900" dirty="0" err="1"/>
              <a:t>System.out.println</a:t>
            </a:r>
            <a:r>
              <a:rPr lang="en-US" sz="1900" dirty="0"/>
              <a:t>(id+" "+name);}  </a:t>
            </a:r>
          </a:p>
          <a:p>
            <a:r>
              <a:rPr lang="en-US" sz="1900" dirty="0"/>
              <a:t>   </a:t>
            </a:r>
          </a:p>
          <a:p>
            <a:r>
              <a:rPr lang="en-US" sz="1900" dirty="0"/>
              <a:t>    </a:t>
            </a:r>
            <a:r>
              <a:rPr lang="en-US" sz="1900" b="1" dirty="0"/>
              <a:t>public</a:t>
            </a:r>
            <a:r>
              <a:rPr lang="en-US" sz="1900" dirty="0"/>
              <a:t> </a:t>
            </a:r>
            <a:r>
              <a:rPr lang="en-US" sz="1900" b="1" dirty="0"/>
              <a:t>static</a:t>
            </a:r>
            <a:r>
              <a:rPr lang="en-US" sz="1900" dirty="0"/>
              <a:t> </a:t>
            </a:r>
            <a:r>
              <a:rPr lang="en-US" sz="1900" b="1" dirty="0"/>
              <a:t>void</a:t>
            </a:r>
            <a:r>
              <a:rPr lang="en-US" sz="1900" dirty="0"/>
              <a:t> main(String </a:t>
            </a:r>
            <a:r>
              <a:rPr lang="en-US" sz="1900" dirty="0" err="1"/>
              <a:t>args</a:t>
            </a:r>
            <a:r>
              <a:rPr lang="en-US" sz="1900" dirty="0"/>
              <a:t>[]){  </a:t>
            </a:r>
          </a:p>
          <a:p>
            <a:r>
              <a:rPr lang="en-US" sz="1900" dirty="0"/>
              <a:t>    Student6 s1 = </a:t>
            </a:r>
            <a:r>
              <a:rPr lang="en-US" sz="1900" b="1" dirty="0"/>
              <a:t>new</a:t>
            </a:r>
            <a:r>
              <a:rPr lang="en-US" sz="1900" dirty="0"/>
              <a:t> Student6(111,"Karan");  </a:t>
            </a:r>
          </a:p>
          <a:p>
            <a:r>
              <a:rPr lang="en-US" sz="1900" dirty="0"/>
              <a:t>    Student6 s2 = </a:t>
            </a:r>
            <a:r>
              <a:rPr lang="en-US" sz="1900" b="1" dirty="0"/>
              <a:t>new</a:t>
            </a:r>
            <a:r>
              <a:rPr lang="en-US" sz="1900" dirty="0"/>
              <a:t> Student6(s1);  </a:t>
            </a:r>
          </a:p>
          <a:p>
            <a:r>
              <a:rPr lang="en-US" sz="1900" dirty="0"/>
              <a:t>    s1.display();  </a:t>
            </a:r>
          </a:p>
          <a:p>
            <a:r>
              <a:rPr lang="en-US" sz="1900" dirty="0"/>
              <a:t>    s2.display();  </a:t>
            </a:r>
          </a:p>
          <a:p>
            <a:r>
              <a:rPr lang="en-US" sz="1900" dirty="0"/>
              <a:t>   }  </a:t>
            </a:r>
          </a:p>
          <a:p>
            <a:r>
              <a:rPr lang="en-US" sz="1900" dirty="0"/>
              <a:t>}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6780" y="3043489"/>
            <a:ext cx="29718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In this example, we are going to </a:t>
            </a:r>
            <a:r>
              <a:rPr lang="en-US" sz="2100" b="1" dirty="0"/>
              <a:t>copy the values of one object into another using java constructor.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dirty="0"/>
              <a:t>Output:</a:t>
            </a:r>
          </a:p>
          <a:p>
            <a:pPr algn="just"/>
            <a:endParaRPr lang="en-US" sz="2100" dirty="0"/>
          </a:p>
          <a:p>
            <a:pPr algn="just"/>
            <a:r>
              <a:rPr lang="en-US" sz="2400" dirty="0"/>
              <a:t>111 Karan </a:t>
            </a:r>
          </a:p>
          <a:p>
            <a:pPr algn="just"/>
            <a:r>
              <a:rPr lang="en-US" sz="2400" dirty="0"/>
              <a:t>111 Karan</a:t>
            </a:r>
            <a:endParaRPr lang="en-US" sz="2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FF976-219E-4854-917F-66D4FE49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7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3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Copying values without 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470" y="806815"/>
            <a:ext cx="61722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class</a:t>
            </a:r>
            <a:r>
              <a:rPr lang="en-US" sz="2000" dirty="0"/>
              <a:t> Student7{  </a:t>
            </a:r>
          </a:p>
          <a:p>
            <a:r>
              <a:rPr lang="en-US" sz="2000" dirty="0"/>
              <a:t>    </a:t>
            </a:r>
            <a:r>
              <a:rPr lang="en-US" sz="2000" b="1" dirty="0" err="1"/>
              <a:t>int</a:t>
            </a:r>
            <a:r>
              <a:rPr lang="en-US" sz="2000" dirty="0"/>
              <a:t> id;  </a:t>
            </a:r>
          </a:p>
          <a:p>
            <a:r>
              <a:rPr lang="en-US" sz="2000" dirty="0"/>
              <a:t>    String name;  </a:t>
            </a:r>
          </a:p>
          <a:p>
            <a:r>
              <a:rPr lang="en-US" sz="2000" dirty="0"/>
              <a:t>    Student7(</a:t>
            </a:r>
            <a:r>
              <a:rPr lang="en-US" sz="2000" b="1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i,String</a:t>
            </a:r>
            <a:r>
              <a:rPr lang="en-US" sz="2000" dirty="0"/>
              <a:t> n){  </a:t>
            </a:r>
          </a:p>
          <a:p>
            <a:r>
              <a:rPr lang="en-US" sz="2000" dirty="0"/>
              <a:t>    id = i;  </a:t>
            </a:r>
          </a:p>
          <a:p>
            <a:r>
              <a:rPr lang="en-US" sz="2000" dirty="0"/>
              <a:t>    name = n;  </a:t>
            </a:r>
          </a:p>
          <a:p>
            <a:r>
              <a:rPr lang="en-US" sz="2000" dirty="0"/>
              <a:t>    }  </a:t>
            </a:r>
          </a:p>
          <a:p>
            <a:r>
              <a:rPr lang="en-US" sz="2000" dirty="0"/>
              <a:t>    Student7(){}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void</a:t>
            </a:r>
            <a:r>
              <a:rPr lang="en-US" sz="2000" dirty="0"/>
              <a:t> display(){</a:t>
            </a:r>
            <a:r>
              <a:rPr lang="en-US" sz="2000" dirty="0" err="1"/>
              <a:t>System.out.println</a:t>
            </a:r>
            <a:r>
              <a:rPr lang="en-US" sz="2000" dirty="0"/>
              <a:t>(id+" "+name);}  </a:t>
            </a:r>
          </a:p>
          <a:p>
            <a:r>
              <a:rPr lang="en-US" sz="2000" dirty="0"/>
              <a:t> 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  Student7 s1 = </a:t>
            </a:r>
            <a:r>
              <a:rPr lang="en-US" sz="2000" b="1" dirty="0"/>
              <a:t>new</a:t>
            </a:r>
            <a:r>
              <a:rPr lang="en-US" sz="2000" dirty="0"/>
              <a:t> Student7(111,"Karan");  </a:t>
            </a:r>
          </a:p>
          <a:p>
            <a:r>
              <a:rPr lang="en-US" sz="2000" dirty="0"/>
              <a:t>    Student7 s2 = </a:t>
            </a:r>
            <a:r>
              <a:rPr lang="en-US" sz="2000" b="1" dirty="0"/>
              <a:t>new</a:t>
            </a:r>
            <a:r>
              <a:rPr lang="en-US" sz="2000" dirty="0"/>
              <a:t> Student7();  </a:t>
            </a:r>
          </a:p>
          <a:p>
            <a:r>
              <a:rPr lang="en-US" sz="2000" dirty="0"/>
              <a:t>    s2.id=s1.id;  </a:t>
            </a:r>
          </a:p>
          <a:p>
            <a:r>
              <a:rPr lang="en-US" sz="2000" dirty="0"/>
              <a:t>    s2.name=s1.name;  </a:t>
            </a:r>
          </a:p>
          <a:p>
            <a:r>
              <a:rPr lang="en-US" sz="2000" dirty="0"/>
              <a:t>    s1.display();  </a:t>
            </a:r>
          </a:p>
          <a:p>
            <a:r>
              <a:rPr lang="en-US" sz="2000" dirty="0"/>
              <a:t>    s2.display();  </a:t>
            </a:r>
          </a:p>
          <a:p>
            <a:r>
              <a:rPr lang="en-US" sz="2000" dirty="0"/>
              <a:t>   }  </a:t>
            </a:r>
          </a:p>
          <a:p>
            <a:r>
              <a:rPr lang="en-US" sz="2000" dirty="0"/>
              <a:t>}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5434" y="2403755"/>
            <a:ext cx="2673927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We can copy the values of one object into another by assigning the objects values to another object. In this case, there is no need to create the constructor.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Output: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111 Karan </a:t>
            </a:r>
          </a:p>
          <a:p>
            <a:pPr algn="just"/>
            <a:r>
              <a:rPr lang="en-US" sz="2000" dirty="0"/>
              <a:t>111 Karan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50F22-DC1D-4208-80F4-3BF0E61F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/>
              <a:t>Java Object as parameter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4" y="1143000"/>
            <a:ext cx="6503999" cy="5555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7612" y="2762087"/>
            <a:ext cx="2379407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program generates the following output: </a:t>
            </a:r>
          </a:p>
          <a:p>
            <a:r>
              <a:rPr lang="en-US" sz="2000" dirty="0"/>
              <a:t>ob1 == ob2: true </a:t>
            </a:r>
          </a:p>
          <a:p>
            <a:r>
              <a:rPr lang="en-US" sz="2000" dirty="0"/>
              <a:t>ob1 == ob3: false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EFA29-C6C0-407A-95C2-029B9086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When you pass an object to a method, the situation changes dramatically, </a:t>
            </a:r>
            <a:r>
              <a:rPr lang="en-US" sz="2600" b="1" dirty="0"/>
              <a:t>because objects are passed by what is effectively call-by-reference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/>
              <a:t>Keep in mind that when you create a variable of a class type, you are only creating a reference to an object. Thus, when you pass this reference to a method, the parameter that receives it will refer to the same object as that referred to by the argument. </a:t>
            </a:r>
          </a:p>
          <a:p>
            <a:pPr algn="just"/>
            <a:r>
              <a:rPr lang="en-US" sz="2600" dirty="0"/>
              <a:t>This effectively means that objects act as if they are passed to methods by use of call-by-reference. Changes to the object inside the method do affect the object used as an argument. For example, consider the following program: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A42-D8FB-4510-9EF4-C621EA618F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Object as parameter</a:t>
            </a:r>
          </a:p>
        </p:txBody>
      </p:sp>
    </p:spTree>
    <p:extLst>
      <p:ext uri="{BB962C8B-B14F-4D97-AF65-F5344CB8AC3E}">
        <p14:creationId xmlns:p14="http://schemas.microsoft.com/office/powerpoint/2010/main" val="289478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" y="457200"/>
            <a:ext cx="5924368" cy="617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79778" y="2743200"/>
            <a:ext cx="3164222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program generates the following output: </a:t>
            </a:r>
          </a:p>
          <a:p>
            <a:endParaRPr lang="en-US" dirty="0"/>
          </a:p>
          <a:p>
            <a:r>
              <a:rPr lang="en-US" dirty="0" err="1"/>
              <a:t>ob.a</a:t>
            </a:r>
            <a:r>
              <a:rPr lang="en-US" dirty="0"/>
              <a:t> and </a:t>
            </a:r>
            <a:r>
              <a:rPr lang="en-US" dirty="0" err="1"/>
              <a:t>ob.b</a:t>
            </a:r>
            <a:r>
              <a:rPr lang="en-US" dirty="0"/>
              <a:t> before call: 15 20 </a:t>
            </a:r>
          </a:p>
          <a:p>
            <a:r>
              <a:rPr lang="en-US" dirty="0" err="1"/>
              <a:t>ob.a</a:t>
            </a:r>
            <a:r>
              <a:rPr lang="en-US" dirty="0"/>
              <a:t> and </a:t>
            </a:r>
            <a:r>
              <a:rPr lang="en-US" dirty="0" err="1"/>
              <a:t>ob.b</a:t>
            </a:r>
            <a:r>
              <a:rPr lang="en-US" dirty="0"/>
              <a:t> after call: 30 10 </a:t>
            </a:r>
          </a:p>
          <a:p>
            <a:endParaRPr lang="en-US" dirty="0"/>
          </a:p>
          <a:p>
            <a:r>
              <a:rPr lang="en-US" dirty="0"/>
              <a:t>In this case, the actions inside meth( ) have affected the object used as an argument.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67DE1-1700-4814-82E2-297F72E9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Returning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method can return any type of data, including class types that you create. For example, in the following program, the </a:t>
            </a:r>
            <a:r>
              <a:rPr lang="en-US" sz="2600" b="1" dirty="0" err="1"/>
              <a:t>incrByTen</a:t>
            </a:r>
            <a:r>
              <a:rPr lang="en-US" sz="2600" b="1" dirty="0"/>
              <a:t>( ) </a:t>
            </a:r>
            <a:r>
              <a:rPr lang="en-US" sz="2600" dirty="0"/>
              <a:t>method returns an object in which the value of </a:t>
            </a:r>
            <a:r>
              <a:rPr lang="en-US" sz="2600" b="1" dirty="0"/>
              <a:t>a</a:t>
            </a:r>
            <a:r>
              <a:rPr lang="en-US" sz="2600" dirty="0"/>
              <a:t> is ten greater than it is in the invoking object.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8895-BCBD-4E4C-B83E-9D82F340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4" y="1371600"/>
            <a:ext cx="5430995" cy="5442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45730" y="2821853"/>
            <a:ext cx="3352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output generated by this program is shown here: </a:t>
            </a:r>
          </a:p>
          <a:p>
            <a:r>
              <a:rPr lang="en-US" dirty="0"/>
              <a:t>ob1.a: 2 </a:t>
            </a:r>
          </a:p>
          <a:p>
            <a:r>
              <a:rPr lang="en-US" dirty="0"/>
              <a:t>ob2.a: 12 </a:t>
            </a:r>
          </a:p>
          <a:p>
            <a:r>
              <a:rPr lang="en-US" dirty="0"/>
              <a:t>ob2.a after second increase: 22 </a:t>
            </a:r>
          </a:p>
          <a:p>
            <a:endParaRPr lang="en-US" dirty="0"/>
          </a:p>
          <a:p>
            <a:r>
              <a:rPr lang="en-US" dirty="0"/>
              <a:t>each time </a:t>
            </a:r>
            <a:r>
              <a:rPr lang="en-US" dirty="0" err="1"/>
              <a:t>incrByTen</a:t>
            </a:r>
            <a:r>
              <a:rPr lang="en-US" dirty="0"/>
              <a:t>( ) is invoked, a new object is created, and a reference to it is returned to the calling routine.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1B349-AC54-4D65-99F1-6A6FD26C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8150-AA55-4B18-8CDA-9D521694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Constructor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C</a:t>
            </a:r>
            <a:r>
              <a:rPr lang="en-US" sz="2600" b="1" dirty="0"/>
              <a:t>onstructor in java</a:t>
            </a:r>
            <a:r>
              <a:rPr lang="en-US" sz="2600" dirty="0"/>
              <a:t> is a </a:t>
            </a:r>
            <a:r>
              <a:rPr lang="en-US" sz="2600" i="1" dirty="0"/>
              <a:t>special type of method</a:t>
            </a:r>
            <a:r>
              <a:rPr lang="en-US" sz="2600" dirty="0"/>
              <a:t> that is used to initialize the object.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Java constructor is </a:t>
            </a:r>
            <a:r>
              <a:rPr lang="en-US" sz="2600" i="1" dirty="0"/>
              <a:t>invoked at the time of object creation</a:t>
            </a:r>
            <a:r>
              <a:rPr lang="en-US" sz="2600" dirty="0"/>
              <a:t>. It constructs the values i.e. provides data for the object that is why it is known as constructor.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42A4E-A19B-4213-965D-2F6FB394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creating java constructor</a:t>
            </a:r>
          </a:p>
          <a:p>
            <a:pPr lvl="1"/>
            <a:r>
              <a:rPr lang="en-US" dirty="0"/>
              <a:t>There are basically two rules defined for the constructor.</a:t>
            </a:r>
          </a:p>
          <a:p>
            <a:pPr lvl="2"/>
            <a:r>
              <a:rPr lang="en-US" dirty="0"/>
              <a:t>Constructor name must be same as its class name</a:t>
            </a:r>
          </a:p>
          <a:p>
            <a:pPr lvl="2"/>
            <a:r>
              <a:rPr lang="en-US" dirty="0"/>
              <a:t>Constructor must have no explicit return type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Constructor in Java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2CE71-FF3E-4219-8E94-F2385C3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java constructors</a:t>
            </a:r>
          </a:p>
          <a:p>
            <a:pPr lvl="1"/>
            <a:r>
              <a:rPr lang="en-US" dirty="0"/>
              <a:t>There are two types of constructors:</a:t>
            </a:r>
          </a:p>
          <a:p>
            <a:pPr lvl="2"/>
            <a:r>
              <a:rPr lang="en-US" dirty="0"/>
              <a:t>Default 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pPr lvl="2"/>
            <a:r>
              <a:rPr lang="en-US" dirty="0"/>
              <a:t>Parameterized constructor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Constructor in Java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EC79-99B0-42AB-B7EE-277BDFCD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 Default Constructor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9100" y="12192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constructor that have no parameter is known as default constructor.</a:t>
            </a: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US" sz="2800" b="1" dirty="0"/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Rule: If there is no constructor in a class, compiler automatically creates a default constructor.</a:t>
            </a:r>
          </a:p>
          <a:p>
            <a:endParaRPr lang="en-US" sz="2600" dirty="0">
              <a:latin typeface="+mj-lt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828800"/>
            <a:ext cx="6324600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 Bike1{  </a:t>
            </a:r>
          </a:p>
          <a:p>
            <a:r>
              <a:rPr lang="en-US" sz="2400" dirty="0"/>
              <a:t>   Bike1()</a:t>
            </a:r>
          </a:p>
          <a:p>
            <a:r>
              <a:rPr lang="en-US" sz="2400" dirty="0"/>
              <a:t>    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System.out.println</a:t>
            </a:r>
            <a:r>
              <a:rPr lang="en-US" sz="2400" dirty="0"/>
              <a:t>("Bike is created");</a:t>
            </a:r>
          </a:p>
          <a:p>
            <a:r>
              <a:rPr lang="en-US" sz="2400" dirty="0"/>
              <a:t>     }  </a:t>
            </a:r>
          </a:p>
          <a:p>
            <a:r>
              <a:rPr lang="en-US" sz="2400" b="1" dirty="0"/>
              <a:t>   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/>
              <a:t>   Bike1 b=</a:t>
            </a:r>
            <a:r>
              <a:rPr lang="en-US" sz="2400" b="1" dirty="0"/>
              <a:t>new</a:t>
            </a:r>
            <a:r>
              <a:rPr lang="en-US" sz="2400" dirty="0"/>
              <a:t> Bike1();  </a:t>
            </a:r>
          </a:p>
          <a:p>
            <a:r>
              <a:rPr lang="en-US" sz="2400" dirty="0"/>
              <a:t>   }  </a:t>
            </a:r>
          </a:p>
          <a:p>
            <a:r>
              <a:rPr lang="en-US" sz="2400" dirty="0"/>
              <a:t>} </a:t>
            </a:r>
          </a:p>
          <a:p>
            <a:r>
              <a:rPr lang="en-US" sz="2400" dirty="0"/>
              <a:t>Output:</a:t>
            </a:r>
          </a:p>
          <a:p>
            <a:r>
              <a:rPr lang="en-US" sz="2400" dirty="0"/>
              <a:t>Bike is created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D1096-08EF-4936-9A11-FD40B8E9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 parameterized constructor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constructor that have parameters is known as parameterized constructor.</a:t>
            </a:r>
          </a:p>
          <a:p>
            <a:endParaRPr lang="en-US" sz="2600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610B4B"/>
                </a:solidFill>
                <a:effectLst/>
                <a:latin typeface="+mj-lt"/>
                <a:cs typeface="Arial" pitchFamily="34" charset="0"/>
              </a:rPr>
              <a:t>Why use parameterized constructor?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Parameterized constructor is used to provide different values to the distinct objects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+mj-lt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endParaRPr lang="en-US" sz="26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2600" dirty="0">
              <a:latin typeface="+mj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587234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EF104-3CF8-4E10-8181-FF080D3D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574"/>
            <a:ext cx="8229600" cy="615206"/>
          </a:xfrm>
        </p:spPr>
        <p:txBody>
          <a:bodyPr>
            <a:normAutofit/>
          </a:bodyPr>
          <a:lstStyle/>
          <a:p>
            <a:r>
              <a:rPr lang="en-US" sz="3400" b="1" dirty="0"/>
              <a:t>Example of parameterized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390" y="713997"/>
            <a:ext cx="6629400" cy="61093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class</a:t>
            </a:r>
            <a:r>
              <a:rPr lang="en-US" sz="2300" dirty="0"/>
              <a:t> Student4{  </a:t>
            </a:r>
          </a:p>
          <a:p>
            <a:r>
              <a:rPr lang="en-US" sz="2300" dirty="0"/>
              <a:t>    </a:t>
            </a:r>
            <a:r>
              <a:rPr lang="en-US" sz="2300" b="1" dirty="0"/>
              <a:t>int</a:t>
            </a:r>
            <a:r>
              <a:rPr lang="en-US" sz="2300" dirty="0"/>
              <a:t> id;  </a:t>
            </a:r>
          </a:p>
          <a:p>
            <a:r>
              <a:rPr lang="en-US" sz="2300" dirty="0"/>
              <a:t>    String name;  </a:t>
            </a:r>
          </a:p>
          <a:p>
            <a:r>
              <a:rPr lang="en-US" sz="2300" dirty="0"/>
              <a:t>      </a:t>
            </a:r>
          </a:p>
          <a:p>
            <a:r>
              <a:rPr lang="en-US" sz="2300" dirty="0"/>
              <a:t>    Student4(</a:t>
            </a:r>
            <a:r>
              <a:rPr lang="en-US" sz="2300" b="1" dirty="0"/>
              <a:t>int</a:t>
            </a:r>
            <a:r>
              <a:rPr lang="en-US" sz="2300" dirty="0"/>
              <a:t> </a:t>
            </a:r>
            <a:r>
              <a:rPr lang="en-US" sz="2300" dirty="0" err="1"/>
              <a:t>i</a:t>
            </a:r>
            <a:r>
              <a:rPr lang="en-US" sz="2300" dirty="0"/>
              <a:t>, String n){  </a:t>
            </a:r>
          </a:p>
          <a:p>
            <a:r>
              <a:rPr lang="en-US" sz="2300" dirty="0"/>
              <a:t>    id = i;  </a:t>
            </a:r>
          </a:p>
          <a:p>
            <a:r>
              <a:rPr lang="en-US" sz="2300" dirty="0"/>
              <a:t>    name = n;  </a:t>
            </a:r>
          </a:p>
          <a:p>
            <a:r>
              <a:rPr lang="en-US" sz="2300" dirty="0"/>
              <a:t>    }  </a:t>
            </a:r>
          </a:p>
          <a:p>
            <a:r>
              <a:rPr lang="en-US" sz="2300" dirty="0"/>
              <a:t>    </a:t>
            </a:r>
            <a:r>
              <a:rPr lang="en-US" sz="2300" b="1" dirty="0"/>
              <a:t>void</a:t>
            </a:r>
            <a:r>
              <a:rPr lang="en-US" sz="2300" dirty="0"/>
              <a:t> display(){</a:t>
            </a:r>
            <a:r>
              <a:rPr lang="en-US" sz="2300" dirty="0" err="1"/>
              <a:t>System.out.println</a:t>
            </a:r>
            <a:r>
              <a:rPr lang="en-US" sz="2300" dirty="0"/>
              <a:t>(id+" "+name);}  </a:t>
            </a:r>
          </a:p>
          <a:p>
            <a:r>
              <a:rPr lang="en-US" sz="2300" dirty="0"/>
              <a:t> </a:t>
            </a:r>
          </a:p>
          <a:p>
            <a:r>
              <a:rPr lang="en-US" sz="2300" dirty="0"/>
              <a:t>    </a:t>
            </a:r>
            <a:r>
              <a:rPr lang="en-US" sz="2300" b="1" dirty="0"/>
              <a:t>public</a:t>
            </a:r>
            <a:r>
              <a:rPr lang="en-US" sz="2300" dirty="0"/>
              <a:t> </a:t>
            </a:r>
            <a:r>
              <a:rPr lang="en-US" sz="2300" b="1" dirty="0"/>
              <a:t>static</a:t>
            </a:r>
            <a:r>
              <a:rPr lang="en-US" sz="2300" dirty="0"/>
              <a:t> </a:t>
            </a:r>
            <a:r>
              <a:rPr lang="en-US" sz="2300" b="1" dirty="0"/>
              <a:t>void</a:t>
            </a:r>
            <a:r>
              <a:rPr lang="en-US" sz="2300" dirty="0"/>
              <a:t> main(String </a:t>
            </a:r>
            <a:r>
              <a:rPr lang="en-US" sz="2300" dirty="0" err="1"/>
              <a:t>args</a:t>
            </a:r>
            <a:r>
              <a:rPr lang="en-US" sz="2300" dirty="0"/>
              <a:t>[]){  </a:t>
            </a:r>
          </a:p>
          <a:p>
            <a:r>
              <a:rPr lang="en-US" sz="2300" dirty="0"/>
              <a:t>    Student4 s1 = </a:t>
            </a:r>
            <a:r>
              <a:rPr lang="en-US" sz="2300" b="1" dirty="0"/>
              <a:t>new</a:t>
            </a:r>
            <a:r>
              <a:rPr lang="en-US" sz="2300" dirty="0"/>
              <a:t> Student4(111,"Karan");  </a:t>
            </a:r>
          </a:p>
          <a:p>
            <a:r>
              <a:rPr lang="en-US" sz="2300" dirty="0"/>
              <a:t>    Student4 s2 = </a:t>
            </a:r>
            <a:r>
              <a:rPr lang="en-US" sz="2300" b="1" dirty="0"/>
              <a:t>new</a:t>
            </a:r>
            <a:r>
              <a:rPr lang="en-US" sz="2300" dirty="0"/>
              <a:t> Student4(222,"Aryan");  </a:t>
            </a:r>
          </a:p>
          <a:p>
            <a:r>
              <a:rPr lang="en-US" sz="2300" dirty="0"/>
              <a:t>    s1.display();  </a:t>
            </a:r>
          </a:p>
          <a:p>
            <a:r>
              <a:rPr lang="en-US" sz="2300" dirty="0"/>
              <a:t>    s2.display();  </a:t>
            </a:r>
          </a:p>
          <a:p>
            <a:r>
              <a:rPr lang="en-US" sz="2300" dirty="0"/>
              <a:t>   }  </a:t>
            </a:r>
          </a:p>
          <a:p>
            <a:r>
              <a:rPr lang="en-US" sz="2300" dirty="0"/>
              <a:t>} 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90DFC-54D3-4B96-B05F-D2BFBC29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Constructor Overloading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Constructor overloading is a technique in Java in which a class can have any number of constructors that differ in parameter lists.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compiler differentiates these constructors by taking into account the number of parameters in the list and their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113F6-4A86-469E-A584-7205F6B6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/>
              <a:t>Example of Constructor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741218"/>
            <a:ext cx="58674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Student5{  </a:t>
            </a:r>
          </a:p>
          <a:p>
            <a:r>
              <a:rPr lang="en-US" dirty="0"/>
              <a:t>    </a:t>
            </a:r>
            <a:r>
              <a:rPr lang="en-US" b="1" dirty="0" err="1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   String name;  </a:t>
            </a:r>
          </a:p>
          <a:p>
            <a:r>
              <a:rPr lang="en-US" dirty="0"/>
              <a:t>    </a:t>
            </a:r>
            <a:r>
              <a:rPr lang="en-US" b="1" dirty="0" err="1"/>
              <a:t>int</a:t>
            </a:r>
            <a:r>
              <a:rPr lang="en-US" dirty="0"/>
              <a:t> age;  </a:t>
            </a:r>
          </a:p>
          <a:p>
            <a:r>
              <a:rPr lang="en-US" dirty="0"/>
              <a:t>    Student5(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, String n){  </a:t>
            </a:r>
          </a:p>
          <a:p>
            <a:r>
              <a:rPr lang="en-US" dirty="0"/>
              <a:t>    id = i;  </a:t>
            </a:r>
          </a:p>
          <a:p>
            <a:r>
              <a:rPr lang="en-US" dirty="0"/>
              <a:t>    name = n;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 Student5(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, String n, </a:t>
            </a:r>
            <a:r>
              <a:rPr lang="en-US" b="1" dirty="0"/>
              <a:t>int</a:t>
            </a:r>
            <a:r>
              <a:rPr lang="en-US" dirty="0"/>
              <a:t> a){  </a:t>
            </a:r>
          </a:p>
          <a:p>
            <a:r>
              <a:rPr lang="en-US" dirty="0"/>
              <a:t>    id = i;  </a:t>
            </a:r>
          </a:p>
          <a:p>
            <a:r>
              <a:rPr lang="en-US" dirty="0"/>
              <a:t>    name = n;  </a:t>
            </a:r>
          </a:p>
          <a:p>
            <a:r>
              <a:rPr lang="en-US" dirty="0"/>
              <a:t>    age=a;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display(){</a:t>
            </a:r>
            <a:r>
              <a:rPr lang="en-US" dirty="0" err="1"/>
              <a:t>System.out.println</a:t>
            </a:r>
            <a:r>
              <a:rPr lang="en-US" dirty="0"/>
              <a:t>(id+" "+name+" "+age);}  </a:t>
            </a:r>
          </a:p>
          <a:p>
            <a:r>
              <a:rPr lang="en-US" dirty="0"/>
              <a:t>   </a:t>
            </a:r>
          </a:p>
          <a:p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 Student5 s1 = </a:t>
            </a:r>
            <a:r>
              <a:rPr lang="en-US" b="1" dirty="0"/>
              <a:t>new</a:t>
            </a:r>
            <a:r>
              <a:rPr lang="en-US" dirty="0"/>
              <a:t> Student5(111,"Karan");  </a:t>
            </a:r>
          </a:p>
          <a:p>
            <a:r>
              <a:rPr lang="en-US" dirty="0"/>
              <a:t>    Student5 s2 = </a:t>
            </a:r>
            <a:r>
              <a:rPr lang="en-US" b="1" dirty="0"/>
              <a:t>new</a:t>
            </a:r>
            <a:r>
              <a:rPr lang="en-US" dirty="0"/>
              <a:t> Student5(222,"Aryan",25);  </a:t>
            </a:r>
          </a:p>
          <a:p>
            <a:r>
              <a:rPr lang="en-US" dirty="0"/>
              <a:t>    s1.display();  </a:t>
            </a:r>
          </a:p>
          <a:p>
            <a:r>
              <a:rPr lang="en-US" dirty="0"/>
              <a:t>    s2.display();  </a:t>
            </a:r>
          </a:p>
          <a:p>
            <a:r>
              <a:rPr lang="en-US" dirty="0"/>
              <a:t>   }  } 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0" y="2819400"/>
            <a:ext cx="2057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111 Karan 0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222 Aryan 25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2C9C7-BA18-43DD-815E-E819CFE1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1489</Words>
  <Application>Microsoft Office PowerPoint</Application>
  <PresentationFormat>On-screen Show (4:3)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times new roman</vt:lpstr>
      <vt:lpstr>verdana</vt:lpstr>
      <vt:lpstr>Office Theme</vt:lpstr>
      <vt:lpstr>Programming Language II CSE-215</vt:lpstr>
      <vt:lpstr>Constructor in Java</vt:lpstr>
      <vt:lpstr>Constructor in Java</vt:lpstr>
      <vt:lpstr>Constructor in Java</vt:lpstr>
      <vt:lpstr>Java Default Constructor</vt:lpstr>
      <vt:lpstr>Java parameterized constructor</vt:lpstr>
      <vt:lpstr>Example of parameterized constructor</vt:lpstr>
      <vt:lpstr>Constructor Overloading in Java</vt:lpstr>
      <vt:lpstr>Example of Constructor Overloading</vt:lpstr>
      <vt:lpstr>Difference between constructor and method in java</vt:lpstr>
      <vt:lpstr>Java Copy Constructor</vt:lpstr>
      <vt:lpstr>PowerPoint Presentation</vt:lpstr>
      <vt:lpstr>Copying values without constructor</vt:lpstr>
      <vt:lpstr>Java Object as parameter</vt:lpstr>
      <vt:lpstr>Java Object as parameter</vt:lpstr>
      <vt:lpstr>PowerPoint Presentation</vt:lpstr>
      <vt:lpstr>Returning Objects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Mohammad Abu Yousuf</cp:lastModifiedBy>
  <cp:revision>31</cp:revision>
  <dcterms:created xsi:type="dcterms:W3CDTF">2017-10-19T05:23:33Z</dcterms:created>
  <dcterms:modified xsi:type="dcterms:W3CDTF">2021-07-04T03:09:25Z</dcterms:modified>
</cp:coreProperties>
</file>