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FB066-E7F0-470E-BB16-CA4B85C3BB1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D7BA9-F088-4332-8340-A7504AB6F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D7BA9-F088-4332-8340-A7504AB6FB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0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DC1-6F8C-416F-8A9A-11D74D53B0A6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9241-A7E2-4BBE-98C1-9B1F216626B1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2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29A1-1488-4B4F-953A-5AD125C20045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6D3F-15DC-4D5E-927B-E91EFA0F1FAB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F40-8FDA-46AC-9A6C-6DEAA6D60029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56A7-44B8-4E92-81A1-5BC72CA9EBB7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810C-51B3-4F48-A666-FA898C592CB2}" type="datetime1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62B0-27B9-41A2-B754-CB157D85EAC9}" type="datetime1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5DDE-37EB-418E-B6CF-2036EFF6E43C}" type="datetime1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4039-56AE-4EC9-82DD-6097AC9D2803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0400-C870-4CB7-BC56-1E315F7732EE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307E-E1AC-46AC-AA24-5DA102789C4B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AA7E-0D6B-49BC-838D-DDA426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Programming Language II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CSE-215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Prof. Dr. Mohammad Abu </a:t>
            </a:r>
            <a:r>
              <a:rPr lang="en-US" sz="2800" dirty="0" err="1"/>
              <a:t>Yousuf</a:t>
            </a:r>
            <a:endParaRPr lang="en-US" sz="2800" dirty="0"/>
          </a:p>
          <a:p>
            <a:r>
              <a:rPr lang="en-US" sz="2800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6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Java access modifiers with 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If you are overriding any method, overridden method (i.e. declared in subclass) must not be more restrictive.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3385" y="2743200"/>
            <a:ext cx="1124946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A{  </a:t>
            </a:r>
          </a:p>
          <a:p>
            <a:pPr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protected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msg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(){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 java"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A{  </a:t>
            </a:r>
          </a:p>
          <a:p>
            <a:pPr>
              <a:buFont typeface="+mj-lt"/>
              <a:buAutoNum type="arabicPeriod"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msg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(){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 java"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lang="en-US" sz="2000" b="0" i="0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C.T.Error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because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msg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is default 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Simple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Simple();  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obj.msg();  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}  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2" y="25174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7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6" y="25931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Access Modifiers in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access modifiers in java specifies accessibility (scope) of a data member, method, constructor or class.</a:t>
            </a:r>
          </a:p>
          <a:p>
            <a:pPr algn="just"/>
            <a:r>
              <a:rPr lang="en-US" sz="2600" dirty="0"/>
              <a:t>There are 4 types of java access modifiers:</a:t>
            </a:r>
          </a:p>
          <a:p>
            <a:pPr lvl="1" algn="just"/>
            <a:r>
              <a:rPr lang="en-US" sz="2600" dirty="0"/>
              <a:t>private</a:t>
            </a:r>
          </a:p>
          <a:p>
            <a:pPr lvl="1" algn="just"/>
            <a:r>
              <a:rPr lang="en-US" sz="2600" dirty="0"/>
              <a:t>default</a:t>
            </a:r>
          </a:p>
          <a:p>
            <a:pPr lvl="1" algn="just"/>
            <a:r>
              <a:rPr lang="en-US" sz="2600" dirty="0"/>
              <a:t>protected</a:t>
            </a:r>
          </a:p>
          <a:p>
            <a:pPr lvl="1" algn="just"/>
            <a:r>
              <a:rPr lang="en-US" sz="2600" dirty="0"/>
              <a:t>public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private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private access modifier is accessible only within class.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0145" y="2355650"/>
            <a:ext cx="8436390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A{  </a:t>
            </a:r>
          </a:p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private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1" i="0" dirty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data=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40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private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msg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(){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 java"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A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A();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obj.data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</a:t>
            </a:r>
            <a:r>
              <a:rPr lang="en-US" sz="22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//Compile Time Error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obj.msg();</a:t>
            </a:r>
            <a:r>
              <a:rPr lang="en-US" sz="22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//Compile Time Error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}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9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797"/>
            <a:ext cx="10515600" cy="4351338"/>
          </a:xfrm>
        </p:spPr>
        <p:txBody>
          <a:bodyPr/>
          <a:lstStyle/>
          <a:p>
            <a:r>
              <a:rPr lang="en-US" dirty="0"/>
              <a:t>Role of Private Constructor</a:t>
            </a:r>
          </a:p>
          <a:p>
            <a:pPr lvl="1"/>
            <a:r>
              <a:rPr lang="en-US" dirty="0"/>
              <a:t>If you make any class constructor private, you cannot create the instance of that class from outside the class. For example: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54105" y="2771360"/>
            <a:ext cx="743243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A{  </a:t>
            </a:r>
          </a:p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private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A(){}</a:t>
            </a:r>
            <a:r>
              <a:rPr lang="en-US" sz="22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//private constructor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msg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(){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 java"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A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A();</a:t>
            </a:r>
            <a:r>
              <a:rPr lang="en-US" sz="22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//Compile Time Error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7471" y="6058681"/>
            <a:ext cx="8665698" cy="4462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3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Note: A class cannot be private or protected except nested class.</a:t>
            </a:r>
            <a:endParaRPr lang="en-US" sz="23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202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private access modifier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903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default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435" y="915058"/>
            <a:ext cx="10515600" cy="987914"/>
          </a:xfrm>
        </p:spPr>
        <p:txBody>
          <a:bodyPr/>
          <a:lstStyle/>
          <a:p>
            <a:r>
              <a:rPr lang="en-US" dirty="0"/>
              <a:t>If you don't use any modifier, it is treated as </a:t>
            </a:r>
            <a:r>
              <a:rPr lang="en-US" b="1" dirty="0"/>
              <a:t>default</a:t>
            </a:r>
            <a:r>
              <a:rPr lang="en-US" dirty="0"/>
              <a:t> </a:t>
            </a:r>
            <a:r>
              <a:rPr lang="en-US" dirty="0" err="1"/>
              <a:t>bydefault</a:t>
            </a:r>
            <a:r>
              <a:rPr lang="en-US" dirty="0"/>
              <a:t>. The default modifier is accessible only within package.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0207" y="1846700"/>
            <a:ext cx="6799385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//save by A.java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package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pack;  </a:t>
            </a:r>
          </a:p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A{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msg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(){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"Hello"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4870" y="3690543"/>
            <a:ext cx="7770057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//save by B.java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package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mypack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pack.*;  </a:t>
            </a:r>
          </a:p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B{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A 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A();</a:t>
            </a:r>
            <a:r>
              <a:rPr lang="en-US" sz="22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//Compile Time Error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obj.msg();</a:t>
            </a:r>
            <a:r>
              <a:rPr lang="en-US" sz="22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//Compile Time Error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}  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8" name="Rectangle 7"/>
          <p:cNvSpPr/>
          <p:nvPr/>
        </p:nvSpPr>
        <p:spPr>
          <a:xfrm>
            <a:off x="9745977" y="2255740"/>
            <a:ext cx="1941342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scope of class A and its method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msg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is default so it cannot be accessed from outside the package.</a:t>
            </a: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43"/>
            <a:ext cx="10515600" cy="7040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protected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3767"/>
            <a:ext cx="10515600" cy="1592824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The </a:t>
            </a:r>
            <a:r>
              <a:rPr lang="en-US" sz="2600" b="1" dirty="0"/>
              <a:t>protected access modifier</a:t>
            </a:r>
            <a:r>
              <a:rPr lang="en-US" sz="2600" dirty="0"/>
              <a:t> is accessible within package and outside the package but through inheritance only.</a:t>
            </a:r>
          </a:p>
          <a:p>
            <a:r>
              <a:rPr lang="en-US" sz="2600" dirty="0"/>
              <a:t>The protected access modifier can be applied on the data member, method and constructor. It can't be applied on the class.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937846" y="2543071"/>
            <a:ext cx="664464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//save by A.java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package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pack;  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A{  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msg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58947" y="4118875"/>
            <a:ext cx="662353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//save by B.java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package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mypack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pack.*;  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A{ 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B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B(); 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obj.msg(); 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} 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98412" y="3895737"/>
            <a:ext cx="1970411" cy="4462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 Hello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public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484"/>
            <a:ext cx="10515600" cy="889440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public access modifier</a:t>
            </a:r>
            <a:r>
              <a:rPr lang="en-US" dirty="0"/>
              <a:t> is accessible everywhere. It has the widest scope among all other modifiers.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5465" y="2014857"/>
            <a:ext cx="646176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//save by A.java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package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pack;  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A{  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msg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2105465" y="3878547"/>
            <a:ext cx="646176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//save by B.java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package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mypack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pack.*;  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B{ 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A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A(); 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obj.msg(); 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} 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876713" y="3878547"/>
            <a:ext cx="1970411" cy="4462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 Hello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239040"/>
              </p:ext>
            </p:extLst>
          </p:nvPr>
        </p:nvGraphicFramePr>
        <p:xfrm>
          <a:off x="506437" y="2622074"/>
          <a:ext cx="10986870" cy="2941320"/>
        </p:xfrm>
        <a:graphic>
          <a:graphicData uri="http://schemas.openxmlformats.org/drawingml/2006/table">
            <a:tbl>
              <a:tblPr/>
              <a:tblGrid>
                <a:gridCol w="219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Access Modifier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within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within package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outside package by subclass only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outside package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9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Private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Default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Protected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495241" y="1978241"/>
            <a:ext cx="3201517" cy="4462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3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access modifiers </a:t>
            </a:r>
            <a:endParaRPr lang="en-US" sz="2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AA7E-0D6B-49BC-838D-DDA426400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7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741</Words>
  <Application>Microsoft Office PowerPoint</Application>
  <PresentationFormat>Widescreen</PresentationFormat>
  <Paragraphs>143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Verdana</vt:lpstr>
      <vt:lpstr>Verdana</vt:lpstr>
      <vt:lpstr>Office Theme</vt:lpstr>
      <vt:lpstr>Programming Language II CSE-215</vt:lpstr>
      <vt:lpstr>Access Modifiers in java</vt:lpstr>
      <vt:lpstr>PowerPoint Presentation</vt:lpstr>
      <vt:lpstr>private access modifier</vt:lpstr>
      <vt:lpstr>private access modifier</vt:lpstr>
      <vt:lpstr>default access modifier</vt:lpstr>
      <vt:lpstr>protected access modifier</vt:lpstr>
      <vt:lpstr>public access modifier</vt:lpstr>
      <vt:lpstr>PowerPoint Presentation</vt:lpstr>
      <vt:lpstr>Java access modifiers with method overriding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</dc:creator>
  <cp:lastModifiedBy>Mohammad Abu Yousuf</cp:lastModifiedBy>
  <cp:revision>10</cp:revision>
  <dcterms:created xsi:type="dcterms:W3CDTF">2019-06-29T14:05:57Z</dcterms:created>
  <dcterms:modified xsi:type="dcterms:W3CDTF">2021-06-04T05:50:51Z</dcterms:modified>
</cp:coreProperties>
</file>