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8" r:id="rId2"/>
    <p:sldId id="257" r:id="rId3"/>
    <p:sldId id="258" r:id="rId4"/>
    <p:sldId id="269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48410-5255-4C3F-8EB1-3802A0239FC3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1518B-29BB-4EC7-8CA4-353EE22D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2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D05E-BC26-4E85-9845-927F676F2252}" type="datetime1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7451-6B92-4C59-A7AE-8F3A7D6C1262}" type="datetime1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3CEE-232F-45FB-92BE-16F096F9DB20}" type="datetime1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F364-63FF-48E4-8E0B-E1D36869D5A1}" type="datetime1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40E6-D740-4BAD-BE58-92168DD1853C}" type="datetime1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944-2824-4A3B-91CD-51D8CC5CAC84}" type="datetime1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32A7-AC50-4E0A-B1E0-A20D817CB193}" type="datetime1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26CC-A731-4D8D-AD0B-CB9A683FF30A}" type="datetime1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D6C3-0975-4E9D-ADA3-174DC1800D11}" type="datetime1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9D4C-99DC-4FDA-A310-9F589F140702}" type="datetime1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C62E-C337-469F-B1AC-3A1383BB67B7}" type="datetime1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09ED3-C577-4740-9D17-32E6AFA0AABF}" type="datetime1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1F3AC-D668-4343-84DE-5E2E22E96D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stackoverflow.com/questions/2795350/how-to-put-a-scanner-input-into-an-array-for-example-a-couple-of-number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95350/how-to-put-a-scanner-input-into-an-array-for-example-a-couple-of-number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stackoverflow.com/questions/13131763/for-loop-to-input-values-into-a-2d-arra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stackoverflow.com/questions/18884209/input-and-storing-strings-in-two-dimensional-array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Language II</a:t>
            </a:r>
            <a:br>
              <a:rPr lang="en-US" dirty="0"/>
            </a:br>
            <a:r>
              <a:rPr lang="en-US" dirty="0"/>
              <a:t>CSE-215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Dr. Mohammad Abu </a:t>
            </a:r>
            <a:r>
              <a:rPr lang="en-US" dirty="0" err="1"/>
              <a:t>Yousuf</a:t>
            </a:r>
            <a:endParaRPr lang="en-US" dirty="0"/>
          </a:p>
          <a:p>
            <a:r>
              <a:rPr lang="en-US" dirty="0"/>
              <a:t>yousuf@juniv.edu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4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0"/>
            <a:ext cx="66103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java.util.Scanner</a:t>
            </a:r>
            <a:r>
              <a:rPr lang="en-US" sz="3600" b="1" dirty="0"/>
              <a:t> and </a:t>
            </a:r>
            <a:r>
              <a:rPr lang="en-US" sz="3600" b="1" dirty="0" err="1"/>
              <a:t>System.in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00200"/>
            <a:ext cx="656325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java.util.Scanner</a:t>
            </a:r>
            <a:r>
              <a:rPr lang="en-US" sz="3600" b="1" dirty="0"/>
              <a:t> and </a:t>
            </a:r>
            <a:r>
              <a:rPr lang="en-US" sz="3600" b="1" dirty="0" err="1"/>
              <a:t>System.in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2675" y="1524000"/>
            <a:ext cx="664072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java.util.Scanner</a:t>
            </a:r>
            <a:r>
              <a:rPr lang="en-US" sz="3600" b="1" dirty="0"/>
              <a:t> and </a:t>
            </a:r>
            <a:r>
              <a:rPr lang="en-US" sz="3600" b="1" dirty="0" err="1"/>
              <a:t>System.in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6477000" cy="460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java.util.Scanner</a:t>
            </a:r>
            <a:r>
              <a:rPr lang="en-US" sz="3600" b="1" dirty="0"/>
              <a:t> and </a:t>
            </a:r>
            <a:r>
              <a:rPr lang="en-US" sz="3600" b="1" dirty="0" err="1"/>
              <a:t>System.in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467600" cy="4249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java.util.Scanner</a:t>
            </a:r>
            <a:r>
              <a:rPr lang="en-US" sz="3600" b="1" dirty="0"/>
              <a:t> and </a:t>
            </a:r>
            <a:r>
              <a:rPr lang="en-US" sz="3600" b="1" dirty="0" err="1"/>
              <a:t>System.in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lum bright="-36000" contrast="27000"/>
          </a:blip>
          <a:srcRect/>
          <a:stretch>
            <a:fillRect/>
          </a:stretch>
        </p:blipFill>
        <p:spPr bwMode="auto">
          <a:xfrm>
            <a:off x="762000" y="0"/>
            <a:ext cx="6037229" cy="648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60460" y="2895600"/>
            <a:ext cx="2209800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Example 1: input from user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lum bright="-54000" contrast="60000"/>
          </a:blip>
          <a:srcRect/>
          <a:stretch>
            <a:fillRect/>
          </a:stretch>
        </p:blipFill>
        <p:spPr bwMode="auto">
          <a:xfrm>
            <a:off x="23813" y="1295400"/>
            <a:ext cx="6910387" cy="50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919452" y="2895600"/>
            <a:ext cx="2209800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Example 2: input from user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hlinkClick r:id="rId2"/>
              </a:rPr>
              <a:t>Example 1: How to put a Scanner input into an array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lum bright="-23000" contrast="2000"/>
          </a:blip>
          <a:srcRect/>
          <a:stretch>
            <a:fillRect/>
          </a:stretch>
        </p:blipFill>
        <p:spPr bwMode="auto">
          <a:xfrm>
            <a:off x="1066800" y="2209800"/>
            <a:ext cx="6905625" cy="3376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lum bright="-28000" contrast="21000"/>
          </a:blip>
          <a:srcRect/>
          <a:stretch>
            <a:fillRect/>
          </a:stretch>
        </p:blipFill>
        <p:spPr bwMode="auto">
          <a:xfrm>
            <a:off x="76200" y="95089"/>
            <a:ext cx="6629400" cy="6592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05600" y="1447800"/>
            <a:ext cx="2438400" cy="1143000"/>
          </a:xfrm>
        </p:spPr>
        <p:txBody>
          <a:bodyPr>
            <a:normAutofit/>
          </a:bodyPr>
          <a:lstStyle/>
          <a:p>
            <a:r>
              <a:rPr lang="en-US" sz="2100" b="1" dirty="0">
                <a:hlinkClick r:id="rId3"/>
              </a:rPr>
              <a:t>Example 2: How to put a Scanner input into an array</a:t>
            </a:r>
            <a:endParaRPr lang="en-US" sz="21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Input values into a 2d array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lum bright="-24000" contrast="12000"/>
          </a:blip>
          <a:srcRect/>
          <a:stretch>
            <a:fillRect/>
          </a:stretch>
        </p:blipFill>
        <p:spPr bwMode="auto">
          <a:xfrm>
            <a:off x="838200" y="1981200"/>
            <a:ext cx="7467600" cy="323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Read Input From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 dirty="0">
                <a:hlinkClick r:id="rId2"/>
              </a:rPr>
              <a:t>Input and storing Strings in two-dimensional arrays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lum bright="-24000" contrast="9000"/>
          </a:blip>
          <a:srcRect/>
          <a:stretch>
            <a:fillRect/>
          </a:stretch>
        </p:blipFill>
        <p:spPr bwMode="auto">
          <a:xfrm>
            <a:off x="0" y="1276536"/>
            <a:ext cx="9144000" cy="522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System.console</a:t>
            </a:r>
            <a:r>
              <a:rPr lang="en-US" sz="3600" b="1" dirty="0"/>
              <a:t>().</a:t>
            </a:r>
            <a:r>
              <a:rPr lang="en-US" sz="3600" b="1" dirty="0" err="1"/>
              <a:t>readLine</a:t>
            </a:r>
            <a:r>
              <a:rPr lang="en-US" sz="3600" b="1" dirty="0"/>
              <a:t>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 simplest way to read user input is by using  </a:t>
            </a:r>
            <a:r>
              <a:rPr lang="en-US" sz="2600" b="1" dirty="0" err="1"/>
              <a:t>System.console</a:t>
            </a:r>
            <a:r>
              <a:rPr lang="en-US" sz="2600" b="1" dirty="0"/>
              <a:t>()</a:t>
            </a:r>
            <a:r>
              <a:rPr lang="en-US" sz="2600" dirty="0"/>
              <a:t>. Here is an example: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819400"/>
            <a:ext cx="6248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5334000"/>
            <a:ext cx="363288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US" sz="2600" dirty="0"/>
              <a:t>Scanner class is present </a:t>
            </a:r>
            <a:r>
              <a:rPr lang="en-US" sz="2600" dirty="0">
                <a:solidFill>
                  <a:srgbClr val="FF0000"/>
                </a:solidFill>
              </a:rPr>
              <a:t>in </a:t>
            </a:r>
            <a:r>
              <a:rPr lang="en-US" sz="2600" dirty="0" err="1">
                <a:solidFill>
                  <a:srgbClr val="FF0000"/>
                </a:solidFill>
              </a:rPr>
              <a:t>java.util</a:t>
            </a:r>
            <a:r>
              <a:rPr lang="en-US" sz="2600" dirty="0">
                <a:solidFill>
                  <a:srgbClr val="FF0000"/>
                </a:solidFill>
              </a:rPr>
              <a:t> package </a:t>
            </a:r>
            <a:r>
              <a:rPr lang="en-US" sz="2600" dirty="0"/>
              <a:t>so we import this package in our program. We first create an object of Scanner class and then we use the methods of </a:t>
            </a:r>
            <a:r>
              <a:rPr lang="en-US" sz="2600" dirty="0">
                <a:solidFill>
                  <a:srgbClr val="FF0000"/>
                </a:solidFill>
              </a:rPr>
              <a:t>Scanner class</a:t>
            </a:r>
            <a:r>
              <a:rPr lang="en-US" sz="2600" dirty="0"/>
              <a:t>. Consider the statement</a:t>
            </a:r>
          </a:p>
          <a:p>
            <a:pPr>
              <a:buNone/>
            </a:pPr>
            <a:r>
              <a:rPr lang="en-US" sz="2600" dirty="0"/>
              <a:t>			</a:t>
            </a:r>
            <a:r>
              <a:rPr lang="en-US" sz="2600" b="1" dirty="0"/>
              <a:t>Scanner a = new Scanner(</a:t>
            </a:r>
            <a:r>
              <a:rPr lang="en-US" sz="2600" b="1" dirty="0" err="1"/>
              <a:t>System.in</a:t>
            </a:r>
            <a:r>
              <a:rPr lang="en-US" sz="2600" b="1" dirty="0"/>
              <a:t>); </a:t>
            </a:r>
          </a:p>
          <a:p>
            <a:r>
              <a:rPr lang="en-US" sz="2600" dirty="0"/>
              <a:t>Here Scanner is the class name, a is the name of object, new keyword is used to allocate the memory and </a:t>
            </a:r>
            <a:r>
              <a:rPr lang="en-US" sz="2600" dirty="0" err="1"/>
              <a:t>System.in</a:t>
            </a:r>
            <a:r>
              <a:rPr lang="en-US" sz="2600" dirty="0"/>
              <a:t> is the input stream. Following methods of Scanner class are used in the program below :-</a:t>
            </a:r>
            <a:br>
              <a:rPr lang="en-US" sz="2600" dirty="0"/>
            </a:br>
            <a:r>
              <a:rPr lang="en-US" sz="2600" dirty="0"/>
              <a:t>1) </a:t>
            </a:r>
            <a:r>
              <a:rPr lang="en-US" sz="2600" dirty="0" err="1"/>
              <a:t>nextInt</a:t>
            </a:r>
            <a:r>
              <a:rPr lang="en-US" sz="2600" dirty="0"/>
              <a:t> to input an integer</a:t>
            </a:r>
            <a:br>
              <a:rPr lang="en-US" sz="2600" dirty="0"/>
            </a:br>
            <a:r>
              <a:rPr lang="en-US" sz="2600" dirty="0"/>
              <a:t>2) </a:t>
            </a:r>
            <a:r>
              <a:rPr lang="en-US" sz="2600" dirty="0" err="1"/>
              <a:t>nextFloat</a:t>
            </a:r>
            <a:r>
              <a:rPr lang="en-US" sz="2600" dirty="0"/>
              <a:t> to input a float</a:t>
            </a:r>
            <a:br>
              <a:rPr lang="en-US" sz="2600" dirty="0"/>
            </a:br>
            <a:r>
              <a:rPr lang="en-US" sz="2600" dirty="0"/>
              <a:t>3) </a:t>
            </a:r>
            <a:r>
              <a:rPr lang="en-US" sz="2600" dirty="0" err="1"/>
              <a:t>nextLine</a:t>
            </a:r>
            <a:r>
              <a:rPr lang="en-US" sz="2600" dirty="0"/>
              <a:t> to input a string</a:t>
            </a:r>
          </a:p>
          <a:p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java.util.Scanner</a:t>
            </a:r>
            <a:r>
              <a:rPr lang="en-US" sz="3600" b="1" dirty="0"/>
              <a:t> and </a:t>
            </a:r>
            <a:r>
              <a:rPr lang="en-US" sz="3600" b="1" dirty="0" err="1"/>
              <a:t>System.in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 Scanner class has several methods which are used to take different types of inputs.</a:t>
            </a:r>
          </a:p>
          <a:p>
            <a:pPr algn="just"/>
            <a:r>
              <a:rPr lang="en-US" sz="2600" dirty="0"/>
              <a:t>Combining </a:t>
            </a:r>
            <a:r>
              <a:rPr lang="en-US" sz="2600" b="1" dirty="0" err="1"/>
              <a:t>System.in</a:t>
            </a:r>
            <a:r>
              <a:rPr lang="en-US" sz="2600" dirty="0"/>
              <a:t> and </a:t>
            </a:r>
            <a:r>
              <a:rPr lang="en-US" sz="2600" b="1" dirty="0" err="1"/>
              <a:t>java.util.Scanner</a:t>
            </a:r>
            <a:r>
              <a:rPr lang="en-US" sz="2600" dirty="0"/>
              <a:t> provides a way to read user input.</a:t>
            </a:r>
          </a:p>
          <a:p>
            <a:pPr algn="just"/>
            <a:r>
              <a:rPr lang="en-US" sz="2600" dirty="0"/>
              <a:t>It also provides a way to read different data types. </a:t>
            </a:r>
          </a:p>
          <a:p>
            <a:pPr algn="just"/>
            <a:endParaRPr lang="en-US" sz="2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141518"/>
            <a:ext cx="7048500" cy="3716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java.util.Scanner</a:t>
            </a:r>
            <a:r>
              <a:rPr lang="en-US" sz="3600" b="1" dirty="0"/>
              <a:t> and </a:t>
            </a:r>
            <a:r>
              <a:rPr lang="en-US" sz="3600" b="1" dirty="0" err="1"/>
              <a:t>System.in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703015" cy="476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600" y="2286000"/>
            <a:ext cx="72834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1828800"/>
            <a:ext cx="259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Read input string :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java.util.Scanner</a:t>
            </a:r>
            <a:r>
              <a:rPr lang="en-US" sz="3600" b="1" dirty="0"/>
              <a:t> and </a:t>
            </a:r>
            <a:r>
              <a:rPr lang="en-US" sz="3600" b="1" dirty="0" err="1"/>
              <a:t>System.in</a:t>
            </a:r>
            <a:endParaRPr lang="en-US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239000" cy="510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java.util.Scanner</a:t>
            </a:r>
            <a:r>
              <a:rPr lang="en-US" sz="3600" b="1" dirty="0"/>
              <a:t> and </a:t>
            </a:r>
            <a:r>
              <a:rPr lang="en-US" sz="3600" b="1" dirty="0" err="1"/>
              <a:t>System.in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java.util.Scanner</a:t>
            </a:r>
            <a:r>
              <a:rPr lang="en-US" sz="3600" b="1" dirty="0"/>
              <a:t> and </a:t>
            </a:r>
            <a:r>
              <a:rPr lang="en-US" sz="3600" b="1" dirty="0" err="1"/>
              <a:t>System.in</a:t>
            </a:r>
            <a:endParaRPr 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703682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3AC-D668-4343-84DE-5E2E22E96D7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376</Words>
  <Application>Microsoft Office PowerPoint</Application>
  <PresentationFormat>On-screen Show (4:3)</PresentationFormat>
  <Paragraphs>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Programming Language II CSE-215</vt:lpstr>
      <vt:lpstr>Read Input From Console</vt:lpstr>
      <vt:lpstr>System.console().readLine()</vt:lpstr>
      <vt:lpstr>java.util.Scanner and System.in</vt:lpstr>
      <vt:lpstr>PowerPoint Presentation</vt:lpstr>
      <vt:lpstr>java.util.Scanner and System.in</vt:lpstr>
      <vt:lpstr>java.util.Scanner and System.in</vt:lpstr>
      <vt:lpstr>java.util.Scanner and System.in</vt:lpstr>
      <vt:lpstr>java.util.Scanner and System.in</vt:lpstr>
      <vt:lpstr>java.util.Scanner and System.in</vt:lpstr>
      <vt:lpstr>java.util.Scanner and System.in</vt:lpstr>
      <vt:lpstr>java.util.Scanner and System.in</vt:lpstr>
      <vt:lpstr>java.util.Scanner and System.in</vt:lpstr>
      <vt:lpstr>java.util.Scanner and System.in</vt:lpstr>
      <vt:lpstr>PowerPoint Presentation</vt:lpstr>
      <vt:lpstr>PowerPoint Presentation</vt:lpstr>
      <vt:lpstr>Example 1: How to put a Scanner input into an array</vt:lpstr>
      <vt:lpstr>Example 2: How to put a Scanner input into an array</vt:lpstr>
      <vt:lpstr>Input values into a 2d array</vt:lpstr>
      <vt:lpstr>Input and storing Strings in two-dimensional arrays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Mohammad Abu Yousuf</cp:lastModifiedBy>
  <cp:revision>17</cp:revision>
  <dcterms:created xsi:type="dcterms:W3CDTF">2016-10-29T15:34:04Z</dcterms:created>
  <dcterms:modified xsi:type="dcterms:W3CDTF">2022-02-13T02:46:52Z</dcterms:modified>
</cp:coreProperties>
</file>