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318" r:id="rId7"/>
    <p:sldId id="319" r:id="rId8"/>
    <p:sldId id="261" r:id="rId9"/>
    <p:sldId id="262" r:id="rId10"/>
    <p:sldId id="263" r:id="rId11"/>
    <p:sldId id="264" r:id="rId12"/>
    <p:sldId id="265" r:id="rId13"/>
    <p:sldId id="266" r:id="rId14"/>
    <p:sldId id="321"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x="9144000" cy="6858000" type="screen4x3"/>
  <p:notesSz cx="6858000" cy="9144000"/>
  <p:custShowLst>
    <p:custShow name="Custom Show 1" id="0">
      <p:sldLst/>
    </p:custShow>
  </p:custShow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87"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E78C822-1E1C-4CEB-975C-7D052D65735F}"/>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a:extLst>
              <a:ext uri="{FF2B5EF4-FFF2-40B4-BE49-F238E27FC236}">
                <a16:creationId xmlns:a16="http://schemas.microsoft.com/office/drawing/2014/main" id="{25349A6F-7EB1-4494-A195-ECAFE46CE345}"/>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142B845-4A9D-4535-A399-1AC541BD7D91}"/>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1A925C6F-2FF7-4281-9FAA-AD482916DB81}"/>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EA0FA52-FE69-4CAF-8388-E8CA2281D7A3}"/>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a:extLst>
              <a:ext uri="{FF2B5EF4-FFF2-40B4-BE49-F238E27FC236}">
                <a16:creationId xmlns:a16="http://schemas.microsoft.com/office/drawing/2014/main" id="{959E6945-3327-4D03-979A-29AF73347C6C}"/>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5D5D5AB-2B98-447B-9224-4D53FDA84D20}"/>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6886FD11-ABA4-4CFA-85B7-6E40D468FB56}"/>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3580875-86D3-4734-A7C8-1CFBAAAA38D9}"/>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a:extLst>
              <a:ext uri="{FF2B5EF4-FFF2-40B4-BE49-F238E27FC236}">
                <a16:creationId xmlns:a16="http://schemas.microsoft.com/office/drawing/2014/main" id="{5404DF8A-9AFF-42FD-8065-989A32714C1C}"/>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B128E6F-093D-423C-BF16-3725CD21E2DF}"/>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A2B7358F-A4BE-4611-801F-E27847412869}"/>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8F70552-7CAD-451F-BFF2-3AA20AF8BC14}"/>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a:extLst>
              <a:ext uri="{FF2B5EF4-FFF2-40B4-BE49-F238E27FC236}">
                <a16:creationId xmlns:a16="http://schemas.microsoft.com/office/drawing/2014/main" id="{CDB652C0-9B95-4AEB-B2AB-20465863922A}"/>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7DD87B3-95ED-4F39-9F7E-E99B5863C5D5}"/>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a:extLst>
              <a:ext uri="{FF2B5EF4-FFF2-40B4-BE49-F238E27FC236}">
                <a16:creationId xmlns:a16="http://schemas.microsoft.com/office/drawing/2014/main" id="{2873C2C8-056D-4C61-AE1A-CA07E11AF885}"/>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DBF9C46-CE37-4A88-A164-6D01A4CE5AEB}"/>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914FD706-A787-4F08-B8AE-98CDF56CED56}"/>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EA5E968-5EBA-4338-BD9A-6065D8B26812}"/>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86E549F9-700F-48D2-8EF7-194F4D185008}"/>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DAB0177-5F1B-471A-8783-5DF03BD926C2}"/>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a:extLst>
              <a:ext uri="{FF2B5EF4-FFF2-40B4-BE49-F238E27FC236}">
                <a16:creationId xmlns:a16="http://schemas.microsoft.com/office/drawing/2014/main" id="{F91B63C3-B971-44C4-AB5C-1BFF242CF900}"/>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BAFFEB3-DD5F-464D-A368-849EAABD09D6}"/>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B211DAEA-0159-4F71-88B4-379C976B3666}"/>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F078479-27B4-4057-8DDC-42BB42ADE8C3}"/>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B08E2146-0588-406F-AD02-802BEC98B895}"/>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E2B452D-F1B8-4622-B973-DDA2FA04837E}"/>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a:extLst>
              <a:ext uri="{FF2B5EF4-FFF2-40B4-BE49-F238E27FC236}">
                <a16:creationId xmlns:a16="http://schemas.microsoft.com/office/drawing/2014/main" id="{2E337DC3-1136-4293-A534-5FA78E1F4459}"/>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982862C-6FA1-439C-A216-764EAD7CA686}"/>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a:extLst>
              <a:ext uri="{FF2B5EF4-FFF2-40B4-BE49-F238E27FC236}">
                <a16:creationId xmlns:a16="http://schemas.microsoft.com/office/drawing/2014/main" id="{1622E4E3-4502-4B9E-9A2C-4BFFF93DF2BC}"/>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5A1C0E2-66CE-453D-BABA-04E5A6F91AB2}"/>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a:extLst>
              <a:ext uri="{FF2B5EF4-FFF2-40B4-BE49-F238E27FC236}">
                <a16:creationId xmlns:a16="http://schemas.microsoft.com/office/drawing/2014/main" id="{ADEEA4AB-77A1-43BC-BA74-5601A45C207A}"/>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1AB0D4D-FB86-4043-8451-0EC107376A52}"/>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a:extLst>
              <a:ext uri="{FF2B5EF4-FFF2-40B4-BE49-F238E27FC236}">
                <a16:creationId xmlns:a16="http://schemas.microsoft.com/office/drawing/2014/main" id="{4FE5BA3E-7388-4930-A81C-0E0D1C5973F2}"/>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E67187C-5753-4C70-93CD-3EBCE2DCD8C4}"/>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a:extLst>
              <a:ext uri="{FF2B5EF4-FFF2-40B4-BE49-F238E27FC236}">
                <a16:creationId xmlns:a16="http://schemas.microsoft.com/office/drawing/2014/main" id="{20684A4D-9BBD-4922-B772-AD1339821034}"/>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4C3DCD0-7E08-4B70-BF24-AF61BC045C76}"/>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a:extLst>
              <a:ext uri="{FF2B5EF4-FFF2-40B4-BE49-F238E27FC236}">
                <a16:creationId xmlns:a16="http://schemas.microsoft.com/office/drawing/2014/main" id="{F7DA583E-5771-47D4-A5C3-5B243EB5CE4D}"/>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19B79D0-7DE6-4919-9194-D05CC887E85A}"/>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E5E967FE-3C15-4522-8FD3-C74B9F35D712}"/>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436696F-BE73-4A10-952D-219152CF6316}"/>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991C074-0428-4A28-AB3A-8D3C2575C67F}"/>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EE4347E-48ED-4AB0-8D10-A6A44A46784F}"/>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79569846-469B-4C04-B886-E447E3709693}"/>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26450F7-7F5F-41EE-99A7-EB269E2EC5AC}"/>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3BC4FEA5-37A8-40EB-878F-385C59404D45}"/>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4523D69-FE55-4673-AD99-1D35523DAA43}"/>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D6409C98-1673-412A-BC81-B299E911A471}"/>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6DBCB08-2167-4B57-B3CE-8C0B3E197135}"/>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58D37CFF-1A67-4590-8834-C1B60EC9BB82}"/>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5EE2CC6-136A-44B6-AB96-659A56F9EFDE}"/>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a:extLst>
              <a:ext uri="{FF2B5EF4-FFF2-40B4-BE49-F238E27FC236}">
                <a16:creationId xmlns:a16="http://schemas.microsoft.com/office/drawing/2014/main" id="{3ACDED26-3461-4A2C-8D15-70855E3E5246}"/>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54EEFA7-B0C1-476F-85BF-80BDD3A3251E}"/>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1D5EF02B-A3C8-4756-B95C-401E3580FE1F}"/>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DE65A10-B943-4F48-9704-8AD4F7174CA7}"/>
              </a:ext>
            </a:extLst>
          </p:cNvPr>
          <p:cNvSpPr>
            <a:spLocks noGrp="1" noRot="1" noChangeAspect="1"/>
          </p:cNvSpPr>
          <p:nvPr>
            <p:ph type="sldImg"/>
          </p:nvPr>
        </p:nvSpPr>
        <p:spPr bwMode="auto">
          <a:xfrm>
            <a:off x="1143000" y="685800"/>
            <a:ext cx="4572000" cy="3429000"/>
          </a:xfrm>
          <a:prstGeom prst="rect">
            <a:avLst/>
          </a:prstGeom>
          <a:noFill/>
          <a:ln w="9528">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a:extLst>
              <a:ext uri="{FF2B5EF4-FFF2-40B4-BE49-F238E27FC236}">
                <a16:creationId xmlns:a16="http://schemas.microsoft.com/office/drawing/2014/main" id="{CE7BD077-2C13-40C6-B14D-0D7AC625A4CE}"/>
              </a:ext>
            </a:extLst>
          </p:cNvPr>
          <p:cNvSpPr txBox="1">
            <a:spLocks noGrp="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0000FF"/>
            </a:gs>
            <a:gs pos="100000">
              <a:srgbClr val="000000"/>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CFD2BD99-4183-4B34-A7BD-719FA7C3E7EF}"/>
              </a:ext>
            </a:extLst>
          </p:cNvPr>
          <p:cNvGrpSpPr>
            <a:grpSpLocks/>
          </p:cNvGrpSpPr>
          <p:nvPr/>
        </p:nvGrpSpPr>
        <p:grpSpPr bwMode="auto">
          <a:xfrm>
            <a:off x="0" y="114300"/>
            <a:ext cx="9142413" cy="6742113"/>
            <a:chOff x="0" y="114300"/>
            <a:chExt cx="9142408" cy="6742118"/>
          </a:xfrm>
        </p:grpSpPr>
        <p:sp>
          <p:nvSpPr>
            <p:cNvPr id="5" name="Rectangle 4">
              <a:extLst>
                <a:ext uri="{FF2B5EF4-FFF2-40B4-BE49-F238E27FC236}">
                  <a16:creationId xmlns:a16="http://schemas.microsoft.com/office/drawing/2014/main" id="{01D64E92-638D-49C4-8C94-7FC2CDE22598}"/>
                </a:ext>
              </a:extLst>
            </p:cNvPr>
            <p:cNvSpPr>
              <a:spLocks noChangeArrowheads="1"/>
            </p:cNvSpPr>
            <p:nvPr/>
          </p:nvSpPr>
          <p:spPr bwMode="auto">
            <a:xfrm>
              <a:off x="0" y="3352802"/>
              <a:ext cx="9142408" cy="35036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defRPr/>
              </a:pPr>
              <a:endParaRPr lang="en-US" altLang="en-US" sz="2400">
                <a:solidFill>
                  <a:srgbClr val="FFFFFF"/>
                </a:solidFill>
                <a:latin typeface="Times New Roman" pitchFamily="18" charset="0"/>
              </a:endParaRPr>
            </a:p>
          </p:txBody>
        </p:sp>
        <p:grpSp>
          <p:nvGrpSpPr>
            <p:cNvPr id="6" name="Group 30">
              <a:extLst>
                <a:ext uri="{FF2B5EF4-FFF2-40B4-BE49-F238E27FC236}">
                  <a16:creationId xmlns:a16="http://schemas.microsoft.com/office/drawing/2014/main" id="{49D3BE64-CED6-440E-A0CE-46537A343025}"/>
                </a:ext>
              </a:extLst>
            </p:cNvPr>
            <p:cNvGrpSpPr>
              <a:grpSpLocks/>
            </p:cNvGrpSpPr>
            <p:nvPr/>
          </p:nvGrpSpPr>
          <p:grpSpPr bwMode="auto">
            <a:xfrm>
              <a:off x="0" y="114300"/>
              <a:ext cx="9142408" cy="3238502"/>
              <a:chOff x="0" y="114300"/>
              <a:chExt cx="9142408" cy="3238502"/>
            </a:xfrm>
          </p:grpSpPr>
          <p:sp>
            <p:nvSpPr>
              <p:cNvPr id="7" name="Rectangle 3">
                <a:extLst>
                  <a:ext uri="{FF2B5EF4-FFF2-40B4-BE49-F238E27FC236}">
                    <a16:creationId xmlns:a16="http://schemas.microsoft.com/office/drawing/2014/main" id="{CAA57A64-7E0B-436B-9085-37C3E9A16CF0}"/>
                  </a:ext>
                </a:extLst>
              </p:cNvPr>
              <p:cNvSpPr>
                <a:spLocks noChangeArrowheads="1"/>
              </p:cNvSpPr>
              <p:nvPr/>
            </p:nvSpPr>
            <p:spPr bwMode="auto">
              <a:xfrm>
                <a:off x="0" y="2971802"/>
                <a:ext cx="9142408" cy="381000"/>
              </a:xfrm>
              <a:prstGeom prst="rect">
                <a:avLst/>
              </a:prstGeom>
              <a:gradFill rotWithShape="0">
                <a:gsLst>
                  <a:gs pos="0">
                    <a:srgbClr val="0000FF"/>
                  </a:gs>
                  <a:gs pos="100000">
                    <a:srgbClr val="00008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defRPr/>
                </a:pPr>
                <a:endParaRPr lang="en-US" altLang="en-US" sz="2400">
                  <a:solidFill>
                    <a:srgbClr val="FFFFFF"/>
                  </a:solidFill>
                  <a:latin typeface="Times New Roman" pitchFamily="18" charset="0"/>
                </a:endParaRPr>
              </a:p>
            </p:txBody>
          </p:sp>
          <p:grpSp>
            <p:nvGrpSpPr>
              <p:cNvPr id="8" name="Group 9">
                <a:extLst>
                  <a:ext uri="{FF2B5EF4-FFF2-40B4-BE49-F238E27FC236}">
                    <a16:creationId xmlns:a16="http://schemas.microsoft.com/office/drawing/2014/main" id="{0EFF1535-9EA8-4CC3-8E31-8CF10CE200F8}"/>
                  </a:ext>
                </a:extLst>
              </p:cNvPr>
              <p:cNvGrpSpPr>
                <a:grpSpLocks/>
              </p:cNvGrpSpPr>
              <p:nvPr/>
            </p:nvGrpSpPr>
            <p:grpSpPr bwMode="auto">
              <a:xfrm>
                <a:off x="3633786" y="114300"/>
                <a:ext cx="2285999" cy="3149602"/>
                <a:chOff x="3633786" y="114300"/>
                <a:chExt cx="2285999" cy="3149602"/>
              </a:xfrm>
            </p:grpSpPr>
            <p:sp>
              <p:nvSpPr>
                <p:cNvPr id="29" name="Freeform 4">
                  <a:extLst>
                    <a:ext uri="{FF2B5EF4-FFF2-40B4-BE49-F238E27FC236}">
                      <a16:creationId xmlns:a16="http://schemas.microsoft.com/office/drawing/2014/main" id="{B95AAD76-ABDC-467F-BEA5-81967EA5FE0B}"/>
                    </a:ext>
                  </a:extLst>
                </p:cNvPr>
                <p:cNvSpPr>
                  <a:spLocks/>
                </p:cNvSpPr>
                <p:nvPr/>
              </p:nvSpPr>
              <p:spPr bwMode="auto">
                <a:xfrm>
                  <a:off x="3633786" y="201613"/>
                  <a:ext cx="2285999" cy="2809877"/>
                </a:xfrm>
                <a:custGeom>
                  <a:avLst/>
                  <a:gdLst>
                    <a:gd name="T0" fmla="*/ 1814511706 w 1440"/>
                    <a:gd name="T1" fmla="*/ 0 h 1770"/>
                    <a:gd name="T2" fmla="*/ 2147483647 w 1440"/>
                    <a:gd name="T3" fmla="*/ 2147483647 h 1770"/>
                    <a:gd name="T4" fmla="*/ 1814511706 w 1440"/>
                    <a:gd name="T5" fmla="*/ 2147483647 h 1770"/>
                    <a:gd name="T6" fmla="*/ 0 w 1440"/>
                    <a:gd name="T7" fmla="*/ 2147483647 h 1770"/>
                    <a:gd name="T8" fmla="*/ 2147483647 w 1440"/>
                    <a:gd name="T9" fmla="*/ 83166009 h 1770"/>
                    <a:gd name="T10" fmla="*/ 2147483647 w 1440"/>
                    <a:gd name="T11" fmla="*/ 325101181 h 1770"/>
                    <a:gd name="T12" fmla="*/ 2147483647 w 1440"/>
                    <a:gd name="T13" fmla="*/ 645160459 h 1770"/>
                    <a:gd name="T14" fmla="*/ 2147483647 w 1440"/>
                    <a:gd name="T15" fmla="*/ 1033264798 h 1770"/>
                    <a:gd name="T16" fmla="*/ 2147483647 w 1440"/>
                    <a:gd name="T17" fmla="*/ 1464212617 h 1770"/>
                    <a:gd name="T18" fmla="*/ 2147483647 w 1440"/>
                    <a:gd name="T19" fmla="*/ 1930442649 h 1770"/>
                    <a:gd name="T20" fmla="*/ 2147483647 w 1440"/>
                    <a:gd name="T21" fmla="*/ 2147483647 h 1770"/>
                    <a:gd name="T22" fmla="*/ 2147483647 w 1440"/>
                    <a:gd name="T23" fmla="*/ 2147483647 h 1770"/>
                    <a:gd name="T24" fmla="*/ 2147483647 w 1440"/>
                    <a:gd name="T25" fmla="*/ 2147483647 h 1770"/>
                    <a:gd name="T26" fmla="*/ 2147483647 w 1440"/>
                    <a:gd name="T27" fmla="*/ 2147483647 h 1770"/>
                    <a:gd name="T28" fmla="*/ 2147483647 w 1440"/>
                    <a:gd name="T29" fmla="*/ 2147483647 h 1770"/>
                    <a:gd name="T30" fmla="*/ 2147483647 w 1440"/>
                    <a:gd name="T31" fmla="*/ 2147483647 h 1770"/>
                    <a:gd name="T32" fmla="*/ 1817031068 w 1440"/>
                    <a:gd name="T33" fmla="*/ 2147483647 h 1770"/>
                    <a:gd name="T34" fmla="*/ 1343241900 w 1440"/>
                    <a:gd name="T35" fmla="*/ 2147483647 h 1770"/>
                    <a:gd name="T36" fmla="*/ 866933371 w 1440"/>
                    <a:gd name="T37" fmla="*/ 2147483647 h 1770"/>
                    <a:gd name="T38" fmla="*/ 415824806 w 1440"/>
                    <a:gd name="T39" fmla="*/ 2147483647 h 1770"/>
                    <a:gd name="T40" fmla="*/ 0 w 1440"/>
                    <a:gd name="T41" fmla="*/ 2147483647 h 1770"/>
                    <a:gd name="T42" fmla="*/ 315018600 w 1440"/>
                    <a:gd name="T43" fmla="*/ 2147483647 h 1770"/>
                    <a:gd name="T44" fmla="*/ 708162803 w 1440"/>
                    <a:gd name="T45" fmla="*/ 2147483647 h 1770"/>
                    <a:gd name="T46" fmla="*/ 1123989196 w 1440"/>
                    <a:gd name="T47" fmla="*/ 2147483647 h 1770"/>
                    <a:gd name="T48" fmla="*/ 1557455881 w 1440"/>
                    <a:gd name="T49" fmla="*/ 2147483647 h 1770"/>
                    <a:gd name="T50" fmla="*/ 1978320997 w 1440"/>
                    <a:gd name="T51" fmla="*/ 2147483647 h 1770"/>
                    <a:gd name="T52" fmla="*/ 2147483647 w 1440"/>
                    <a:gd name="T53" fmla="*/ 2147483647 h 1770"/>
                    <a:gd name="T54" fmla="*/ 2147483647 w 1440"/>
                    <a:gd name="T55" fmla="*/ 2147483647 h 1770"/>
                    <a:gd name="T56" fmla="*/ 2147483647 w 1440"/>
                    <a:gd name="T57" fmla="*/ 2147483647 h 1770"/>
                    <a:gd name="T58" fmla="*/ 2147483647 w 1440"/>
                    <a:gd name="T59" fmla="*/ 2147483647 h 1770"/>
                    <a:gd name="T60" fmla="*/ 2147483647 w 1440"/>
                    <a:gd name="T61" fmla="*/ 2147483647 h 1770"/>
                    <a:gd name="T62" fmla="*/ 2147483647 w 1440"/>
                    <a:gd name="T63" fmla="*/ 2147483647 h 1770"/>
                    <a:gd name="T64" fmla="*/ 2147483647 w 1440"/>
                    <a:gd name="T65" fmla="*/ 1741430002 h 1770"/>
                    <a:gd name="T66" fmla="*/ 2147483647 w 1440"/>
                    <a:gd name="T67" fmla="*/ 1335685351 h 1770"/>
                    <a:gd name="T68" fmla="*/ 2147483647 w 1440"/>
                    <a:gd name="T69" fmla="*/ 960181008 h 1770"/>
                    <a:gd name="T70" fmla="*/ 2147483647 w 1440"/>
                    <a:gd name="T71" fmla="*/ 640120143 h 1770"/>
                    <a:gd name="T72" fmla="*/ 2147483647 w 1440"/>
                    <a:gd name="T73" fmla="*/ 388104339 h 1770"/>
                    <a:gd name="T74" fmla="*/ 1978320997 w 1440"/>
                    <a:gd name="T75" fmla="*/ 214214227 h 1770"/>
                    <a:gd name="T76" fmla="*/ 2046364392 w 1440"/>
                    <a:gd name="T77" fmla="*/ 0 h 1770"/>
                    <a:gd name="T78" fmla="*/ 17694720 60000 65536"/>
                    <a:gd name="T79" fmla="*/ 0 60000 65536"/>
                    <a:gd name="T80" fmla="*/ 5898240 60000 65536"/>
                    <a:gd name="T81" fmla="*/ 1179648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40"/>
                    <a:gd name="T118" fmla="*/ 0 h 1770"/>
                    <a:gd name="T119" fmla="*/ 1440 w 1440"/>
                    <a:gd name="T120" fmla="*/ 1770 h 17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30" name="Line 5">
                  <a:extLst>
                    <a:ext uri="{FF2B5EF4-FFF2-40B4-BE49-F238E27FC236}">
                      <a16:creationId xmlns:a16="http://schemas.microsoft.com/office/drawing/2014/main" id="{F545A437-4D8B-48D9-9932-AEB731A7B0B3}"/>
                    </a:ext>
                  </a:extLst>
                </p:cNvPr>
                <p:cNvSpPr>
                  <a:spLocks/>
                </p:cNvSpPr>
                <p:nvPr/>
              </p:nvSpPr>
              <p:spPr bwMode="auto">
                <a:xfrm flipV="1">
                  <a:off x="3689348" y="2571752"/>
                  <a:ext cx="227013" cy="409575"/>
                </a:xfrm>
                <a:custGeom>
                  <a:avLst/>
                  <a:gdLst>
                    <a:gd name="T0" fmla="*/ 113507 w 227013"/>
                    <a:gd name="T1" fmla="*/ 0 h 409575"/>
                    <a:gd name="T2" fmla="*/ 227013 w 227013"/>
                    <a:gd name="T3" fmla="*/ 204788 h 409575"/>
                    <a:gd name="T4" fmla="*/ 113507 w 227013"/>
                    <a:gd name="T5" fmla="*/ 409575 h 409575"/>
                    <a:gd name="T6" fmla="*/ 0 w 227013"/>
                    <a:gd name="T7" fmla="*/ 204788 h 409575"/>
                    <a:gd name="T8" fmla="*/ 0 w 227013"/>
                    <a:gd name="T9" fmla="*/ 0 h 409575"/>
                    <a:gd name="T10" fmla="*/ 227013 w 227013"/>
                    <a:gd name="T11" fmla="*/ 409575 h 409575"/>
                    <a:gd name="T12" fmla="*/ 17694720 60000 65536"/>
                    <a:gd name="T13" fmla="*/ 0 60000 65536"/>
                    <a:gd name="T14" fmla="*/ 5898240 60000 65536"/>
                    <a:gd name="T15" fmla="*/ 11796480 60000 65536"/>
                    <a:gd name="T16" fmla="*/ 5898240 60000 65536"/>
                    <a:gd name="T17" fmla="*/ 17694720 60000 65536"/>
                    <a:gd name="T18" fmla="*/ 0 w 227013"/>
                    <a:gd name="T19" fmla="*/ 0 h 409575"/>
                    <a:gd name="T20" fmla="*/ 227013 w 227013"/>
                    <a:gd name="T21" fmla="*/ 409575 h 409575"/>
                  </a:gdLst>
                  <a:ahLst/>
                  <a:cxnLst>
                    <a:cxn ang="T12">
                      <a:pos x="T0" y="T1"/>
                    </a:cxn>
                    <a:cxn ang="T13">
                      <a:pos x="T2" y="T3"/>
                    </a:cxn>
                    <a:cxn ang="T14">
                      <a:pos x="T4" y="T5"/>
                    </a:cxn>
                    <a:cxn ang="T15">
                      <a:pos x="T6" y="T7"/>
                    </a:cxn>
                    <a:cxn ang="T16">
                      <a:pos x="T8" y="T9"/>
                    </a:cxn>
                    <a:cxn ang="T17">
                      <a:pos x="T10" y="T11"/>
                    </a:cxn>
                  </a:cxnLst>
                  <a:rect l="T18" t="T19" r="T20" b="T21"/>
                  <a:pathLst>
                    <a:path w="227013" h="409575">
                      <a:moveTo>
                        <a:pt x="0" y="0"/>
                      </a:moveTo>
                      <a:lnTo>
                        <a:pt x="227013" y="409575"/>
                      </a:lnTo>
                    </a:path>
                  </a:pathLst>
                </a:custGeom>
                <a:noFill/>
                <a:ln w="25402">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Line 6">
                  <a:extLst>
                    <a:ext uri="{FF2B5EF4-FFF2-40B4-BE49-F238E27FC236}">
                      <a16:creationId xmlns:a16="http://schemas.microsoft.com/office/drawing/2014/main" id="{C3D9427D-4AB3-4DAF-B150-376A795397D0}"/>
                    </a:ext>
                  </a:extLst>
                </p:cNvPr>
                <p:cNvSpPr>
                  <a:spLocks/>
                </p:cNvSpPr>
                <p:nvPr/>
              </p:nvSpPr>
              <p:spPr bwMode="auto">
                <a:xfrm flipV="1">
                  <a:off x="4951410" y="385763"/>
                  <a:ext cx="79375" cy="157162"/>
                </a:xfrm>
                <a:custGeom>
                  <a:avLst/>
                  <a:gdLst>
                    <a:gd name="T0" fmla="*/ 39688 w 79375"/>
                    <a:gd name="T1" fmla="*/ 0 h 157162"/>
                    <a:gd name="T2" fmla="*/ 79375 w 79375"/>
                    <a:gd name="T3" fmla="*/ 78581 h 157162"/>
                    <a:gd name="T4" fmla="*/ 39688 w 79375"/>
                    <a:gd name="T5" fmla="*/ 157162 h 157162"/>
                    <a:gd name="T6" fmla="*/ 0 w 79375"/>
                    <a:gd name="T7" fmla="*/ 78581 h 157162"/>
                    <a:gd name="T8" fmla="*/ 0 w 79375"/>
                    <a:gd name="T9" fmla="*/ 0 h 157162"/>
                    <a:gd name="T10" fmla="*/ 79375 w 79375"/>
                    <a:gd name="T11" fmla="*/ 157162 h 157162"/>
                    <a:gd name="T12" fmla="*/ 17694720 60000 65536"/>
                    <a:gd name="T13" fmla="*/ 0 60000 65536"/>
                    <a:gd name="T14" fmla="*/ 5898240 60000 65536"/>
                    <a:gd name="T15" fmla="*/ 11796480 60000 65536"/>
                    <a:gd name="T16" fmla="*/ 5898240 60000 65536"/>
                    <a:gd name="T17" fmla="*/ 17694720 60000 65536"/>
                    <a:gd name="T18" fmla="*/ 0 w 79375"/>
                    <a:gd name="T19" fmla="*/ 0 h 157162"/>
                    <a:gd name="T20" fmla="*/ 79375 w 79375"/>
                    <a:gd name="T21" fmla="*/ 157162 h 157162"/>
                  </a:gdLst>
                  <a:ahLst/>
                  <a:cxnLst>
                    <a:cxn ang="T12">
                      <a:pos x="T0" y="T1"/>
                    </a:cxn>
                    <a:cxn ang="T13">
                      <a:pos x="T2" y="T3"/>
                    </a:cxn>
                    <a:cxn ang="T14">
                      <a:pos x="T4" y="T5"/>
                    </a:cxn>
                    <a:cxn ang="T15">
                      <a:pos x="T6" y="T7"/>
                    </a:cxn>
                    <a:cxn ang="T16">
                      <a:pos x="T8" y="T9"/>
                    </a:cxn>
                    <a:cxn ang="T17">
                      <a:pos x="T10" y="T11"/>
                    </a:cxn>
                  </a:cxnLst>
                  <a:rect l="T18" t="T19" r="T20" b="T21"/>
                  <a:pathLst>
                    <a:path w="79375" h="157162">
                      <a:moveTo>
                        <a:pt x="0" y="0"/>
                      </a:moveTo>
                      <a:lnTo>
                        <a:pt x="79375" y="157162"/>
                      </a:lnTo>
                    </a:path>
                  </a:pathLst>
                </a:custGeom>
                <a:noFill/>
                <a:ln w="25402">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Line 7">
                  <a:extLst>
                    <a:ext uri="{FF2B5EF4-FFF2-40B4-BE49-F238E27FC236}">
                      <a16:creationId xmlns:a16="http://schemas.microsoft.com/office/drawing/2014/main" id="{EFFC5315-982B-469E-94A3-F172D680F0B0}"/>
                    </a:ext>
                  </a:extLst>
                </p:cNvPr>
                <p:cNvSpPr>
                  <a:spLocks/>
                </p:cNvSpPr>
                <p:nvPr/>
              </p:nvSpPr>
              <p:spPr bwMode="auto">
                <a:xfrm flipV="1">
                  <a:off x="5084760" y="114300"/>
                  <a:ext cx="79375" cy="157163"/>
                </a:xfrm>
                <a:custGeom>
                  <a:avLst/>
                  <a:gdLst>
                    <a:gd name="T0" fmla="*/ 39688 w 79375"/>
                    <a:gd name="T1" fmla="*/ 0 h 157163"/>
                    <a:gd name="T2" fmla="*/ 79375 w 79375"/>
                    <a:gd name="T3" fmla="*/ 78582 h 157163"/>
                    <a:gd name="T4" fmla="*/ 39688 w 79375"/>
                    <a:gd name="T5" fmla="*/ 157163 h 157163"/>
                    <a:gd name="T6" fmla="*/ 0 w 79375"/>
                    <a:gd name="T7" fmla="*/ 78582 h 157163"/>
                    <a:gd name="T8" fmla="*/ 0 w 79375"/>
                    <a:gd name="T9" fmla="*/ 0 h 157163"/>
                    <a:gd name="T10" fmla="*/ 79375 w 79375"/>
                    <a:gd name="T11" fmla="*/ 157163 h 157163"/>
                    <a:gd name="T12" fmla="*/ 17694720 60000 65536"/>
                    <a:gd name="T13" fmla="*/ 0 60000 65536"/>
                    <a:gd name="T14" fmla="*/ 5898240 60000 65536"/>
                    <a:gd name="T15" fmla="*/ 11796480 60000 65536"/>
                    <a:gd name="T16" fmla="*/ 5898240 60000 65536"/>
                    <a:gd name="T17" fmla="*/ 17694720 60000 65536"/>
                    <a:gd name="T18" fmla="*/ 0 w 79375"/>
                    <a:gd name="T19" fmla="*/ 0 h 157163"/>
                    <a:gd name="T20" fmla="*/ 79375 w 79375"/>
                    <a:gd name="T21" fmla="*/ 157163 h 157163"/>
                  </a:gdLst>
                  <a:ahLst/>
                  <a:cxnLst>
                    <a:cxn ang="T12">
                      <a:pos x="T0" y="T1"/>
                    </a:cxn>
                    <a:cxn ang="T13">
                      <a:pos x="T2" y="T3"/>
                    </a:cxn>
                    <a:cxn ang="T14">
                      <a:pos x="T4" y="T5"/>
                    </a:cxn>
                    <a:cxn ang="T15">
                      <a:pos x="T6" y="T7"/>
                    </a:cxn>
                    <a:cxn ang="T16">
                      <a:pos x="T8" y="T9"/>
                    </a:cxn>
                    <a:cxn ang="T17">
                      <a:pos x="T10" y="T11"/>
                    </a:cxn>
                  </a:cxnLst>
                  <a:rect l="T18" t="T19" r="T20" b="T21"/>
                  <a:pathLst>
                    <a:path w="79375" h="157163">
                      <a:moveTo>
                        <a:pt x="0" y="0"/>
                      </a:moveTo>
                      <a:lnTo>
                        <a:pt x="79375" y="157163"/>
                      </a:lnTo>
                    </a:path>
                  </a:pathLst>
                </a:custGeom>
                <a:noFill/>
                <a:ln w="25402">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Freeform 8">
                  <a:extLst>
                    <a:ext uri="{FF2B5EF4-FFF2-40B4-BE49-F238E27FC236}">
                      <a16:creationId xmlns:a16="http://schemas.microsoft.com/office/drawing/2014/main" id="{BD19CA9E-3EF9-4A1E-A300-F4A9A64A1FCA}"/>
                    </a:ext>
                  </a:extLst>
                </p:cNvPr>
                <p:cNvSpPr>
                  <a:spLocks/>
                </p:cNvSpPr>
                <p:nvPr/>
              </p:nvSpPr>
              <p:spPr bwMode="auto">
                <a:xfrm>
                  <a:off x="3941761" y="3021015"/>
                  <a:ext cx="1335086" cy="242887"/>
                </a:xfrm>
                <a:custGeom>
                  <a:avLst/>
                  <a:gdLst>
                    <a:gd name="T0" fmla="*/ 1059723322 w 841"/>
                    <a:gd name="T1" fmla="*/ 0 h 153"/>
                    <a:gd name="T2" fmla="*/ 2119446644 w 841"/>
                    <a:gd name="T3" fmla="*/ 192791953 h 153"/>
                    <a:gd name="T4" fmla="*/ 1059723322 w 841"/>
                    <a:gd name="T5" fmla="*/ 385582319 h 153"/>
                    <a:gd name="T6" fmla="*/ 0 w 841"/>
                    <a:gd name="T7" fmla="*/ 192791953 h 153"/>
                    <a:gd name="T8" fmla="*/ 7559667 w 841"/>
                    <a:gd name="T9" fmla="*/ 246974804 h 153"/>
                    <a:gd name="T10" fmla="*/ 50403068 w 841"/>
                    <a:gd name="T11" fmla="*/ 201612085 h 153"/>
                    <a:gd name="T12" fmla="*/ 110886750 w 841"/>
                    <a:gd name="T13" fmla="*/ 163809025 h 153"/>
                    <a:gd name="T14" fmla="*/ 224292861 w 841"/>
                    <a:gd name="T15" fmla="*/ 108365702 h 153"/>
                    <a:gd name="T16" fmla="*/ 352821479 w 841"/>
                    <a:gd name="T17" fmla="*/ 75604532 h 153"/>
                    <a:gd name="T18" fmla="*/ 473788843 w 841"/>
                    <a:gd name="T19" fmla="*/ 47882076 h 153"/>
                    <a:gd name="T20" fmla="*/ 637598021 w 841"/>
                    <a:gd name="T21" fmla="*/ 22680566 h 153"/>
                    <a:gd name="T22" fmla="*/ 791326586 w 841"/>
                    <a:gd name="T23" fmla="*/ 7559659 h 153"/>
                    <a:gd name="T24" fmla="*/ 972777632 w 841"/>
                    <a:gd name="T25" fmla="*/ 0 h 153"/>
                    <a:gd name="T26" fmla="*/ 1197072080 w 841"/>
                    <a:gd name="T27" fmla="*/ 2519357 h 153"/>
                    <a:gd name="T28" fmla="*/ 1428924607 w 841"/>
                    <a:gd name="T29" fmla="*/ 15120906 h 153"/>
                    <a:gd name="T30" fmla="*/ 1592735373 w 841"/>
                    <a:gd name="T31" fmla="*/ 35282115 h 153"/>
                    <a:gd name="T32" fmla="*/ 1764105805 w 841"/>
                    <a:gd name="T33" fmla="*/ 68043285 h 153"/>
                    <a:gd name="T34" fmla="*/ 1927914984 w 841"/>
                    <a:gd name="T35" fmla="*/ 118446306 h 153"/>
                    <a:gd name="T36" fmla="*/ 2013600200 w 841"/>
                    <a:gd name="T37" fmla="*/ 166329970 h 153"/>
                    <a:gd name="T38" fmla="*/ 2066524216 w 841"/>
                    <a:gd name="T39" fmla="*/ 206652387 h 153"/>
                    <a:gd name="T40" fmla="*/ 2116927284 w 841"/>
                    <a:gd name="T41" fmla="*/ 272176315 h 153"/>
                    <a:gd name="T42" fmla="*/ 2031242068 w 841"/>
                    <a:gd name="T43" fmla="*/ 307458430 h 153"/>
                    <a:gd name="T44" fmla="*/ 1885073170 w 841"/>
                    <a:gd name="T45" fmla="*/ 335179298 h 153"/>
                    <a:gd name="T46" fmla="*/ 1703622123 w 841"/>
                    <a:gd name="T47" fmla="*/ 355340506 h 153"/>
                    <a:gd name="T48" fmla="*/ 1532251691 w 841"/>
                    <a:gd name="T49" fmla="*/ 372982357 h 153"/>
                    <a:gd name="T50" fmla="*/ 1325599111 w 841"/>
                    <a:gd name="T51" fmla="*/ 380542017 h 153"/>
                    <a:gd name="T52" fmla="*/ 1101306250 w 841"/>
                    <a:gd name="T53" fmla="*/ 383062961 h 153"/>
                    <a:gd name="T54" fmla="*/ 887092416 w 841"/>
                    <a:gd name="T55" fmla="*/ 383062961 h 153"/>
                    <a:gd name="T56" fmla="*/ 662799555 w 841"/>
                    <a:gd name="T57" fmla="*/ 380542017 h 153"/>
                    <a:gd name="T58" fmla="*/ 413305161 w 841"/>
                    <a:gd name="T59" fmla="*/ 360380808 h 153"/>
                    <a:gd name="T60" fmla="*/ 214212247 w 841"/>
                    <a:gd name="T61" fmla="*/ 340219600 h 153"/>
                    <a:gd name="T62" fmla="*/ 50403068 w 841"/>
                    <a:gd name="T63" fmla="*/ 302418127 h 153"/>
                    <a:gd name="T64" fmla="*/ 0 w 841"/>
                    <a:gd name="T65" fmla="*/ 274695672 h 153"/>
                    <a:gd name="T66" fmla="*/ 7559667 w 841"/>
                    <a:gd name="T67" fmla="*/ 246974804 h 153"/>
                    <a:gd name="T68" fmla="*/ 17694720 60000 65536"/>
                    <a:gd name="T69" fmla="*/ 0 60000 65536"/>
                    <a:gd name="T70" fmla="*/ 5898240 60000 65536"/>
                    <a:gd name="T71" fmla="*/ 1179648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41"/>
                    <a:gd name="T103" fmla="*/ 0 h 153"/>
                    <a:gd name="T104" fmla="*/ 841 w 841"/>
                    <a:gd name="T105" fmla="*/ 153 h 15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grpSp>
          <p:sp>
            <p:nvSpPr>
              <p:cNvPr id="9" name="Oval 10">
                <a:extLst>
                  <a:ext uri="{FF2B5EF4-FFF2-40B4-BE49-F238E27FC236}">
                    <a16:creationId xmlns:a16="http://schemas.microsoft.com/office/drawing/2014/main" id="{68ECC24F-3676-46C5-83AF-A5E25994B8DE}"/>
                  </a:ext>
                </a:extLst>
              </p:cNvPr>
              <p:cNvSpPr>
                <a:spLocks/>
              </p:cNvSpPr>
              <p:nvPr/>
            </p:nvSpPr>
            <p:spPr bwMode="auto">
              <a:xfrm>
                <a:off x="3287711" y="396875"/>
                <a:ext cx="2376486" cy="2371726"/>
              </a:xfrm>
              <a:custGeom>
                <a:avLst/>
                <a:gdLst>
                  <a:gd name="T0" fmla="*/ 1188243 w 2376486"/>
                  <a:gd name="T1" fmla="*/ 0 h 2371726"/>
                  <a:gd name="T2" fmla="*/ 2376486 w 2376486"/>
                  <a:gd name="T3" fmla="*/ 1185863 h 2371726"/>
                  <a:gd name="T4" fmla="*/ 1188243 w 2376486"/>
                  <a:gd name="T5" fmla="*/ 2371726 h 2371726"/>
                  <a:gd name="T6" fmla="*/ 0 w 2376486"/>
                  <a:gd name="T7" fmla="*/ 1185863 h 2371726"/>
                  <a:gd name="T8" fmla="*/ 348028 w 2376486"/>
                  <a:gd name="T9" fmla="*/ 347331 h 2371726"/>
                  <a:gd name="T10" fmla="*/ 348028 w 2376486"/>
                  <a:gd name="T11" fmla="*/ 2024395 h 2371726"/>
                  <a:gd name="T12" fmla="*/ 2028458 w 2376486"/>
                  <a:gd name="T13" fmla="*/ 2024395 h 2371726"/>
                  <a:gd name="T14" fmla="*/ 2028458 w 2376486"/>
                  <a:gd name="T15" fmla="*/ 347331 h 237172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348028 w 2376486"/>
                  <a:gd name="T25" fmla="*/ 347331 h 2371726"/>
                  <a:gd name="T26" fmla="*/ 2028458 w 2376486"/>
                  <a:gd name="T27" fmla="*/ 2024395 h 23717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76486" h="2371726">
                    <a:moveTo>
                      <a:pt x="0" y="1185863"/>
                    </a:moveTo>
                    <a:lnTo>
                      <a:pt x="0" y="1185863"/>
                    </a:lnTo>
                    <a:cubicBezTo>
                      <a:pt x="0" y="530928"/>
                      <a:pt x="531994" y="0"/>
                      <a:pt x="1188242" y="0"/>
                    </a:cubicBezTo>
                    <a:cubicBezTo>
                      <a:pt x="1844491" y="0"/>
                      <a:pt x="2376486" y="530928"/>
                      <a:pt x="2376486" y="1185863"/>
                    </a:cubicBezTo>
                    <a:cubicBezTo>
                      <a:pt x="2376486" y="1840797"/>
                      <a:pt x="1844491" y="2371725"/>
                      <a:pt x="1188243" y="2371726"/>
                    </a:cubicBezTo>
                    <a:cubicBezTo>
                      <a:pt x="531994" y="2371726"/>
                      <a:pt x="0" y="1840797"/>
                      <a:pt x="0" y="1185863"/>
                    </a:cubicBezTo>
                    <a:close/>
                  </a:path>
                </a:pathLst>
              </a:custGeom>
              <a:gradFill rotWithShape="0">
                <a:gsLst>
                  <a:gs pos="0">
                    <a:srgbClr val="0000FF"/>
                  </a:gs>
                  <a:gs pos="100000">
                    <a:srgbClr val="000000"/>
                  </a:gs>
                </a:gsLst>
                <a:lin ang="0"/>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wrap="none" anchor="ctr"/>
              <a:lstStyle/>
              <a:p>
                <a:endParaRPr lang="en-US"/>
              </a:p>
            </p:txBody>
          </p:sp>
          <p:grpSp>
            <p:nvGrpSpPr>
              <p:cNvPr id="10" name="Group 29">
                <a:extLst>
                  <a:ext uri="{FF2B5EF4-FFF2-40B4-BE49-F238E27FC236}">
                    <a16:creationId xmlns:a16="http://schemas.microsoft.com/office/drawing/2014/main" id="{003F26C6-5B5E-4F6F-8D14-35755036B6F3}"/>
                  </a:ext>
                </a:extLst>
              </p:cNvPr>
              <p:cNvGrpSpPr>
                <a:grpSpLocks/>
              </p:cNvGrpSpPr>
              <p:nvPr/>
            </p:nvGrpSpPr>
            <p:grpSpPr bwMode="auto">
              <a:xfrm>
                <a:off x="3287711" y="644525"/>
                <a:ext cx="2209799" cy="1760539"/>
                <a:chOff x="3287711" y="644525"/>
                <a:chExt cx="2209799" cy="1760539"/>
              </a:xfrm>
            </p:grpSpPr>
            <p:sp>
              <p:nvSpPr>
                <p:cNvPr id="11" name="Freeform 11">
                  <a:extLst>
                    <a:ext uri="{FF2B5EF4-FFF2-40B4-BE49-F238E27FC236}">
                      <a16:creationId xmlns:a16="http://schemas.microsoft.com/office/drawing/2014/main" id="{4DE98905-7215-4900-A8ED-77EF4BD95877}"/>
                    </a:ext>
                  </a:extLst>
                </p:cNvPr>
                <p:cNvSpPr>
                  <a:spLocks/>
                </p:cNvSpPr>
                <p:nvPr/>
              </p:nvSpPr>
              <p:spPr bwMode="auto">
                <a:xfrm>
                  <a:off x="3600448" y="1289050"/>
                  <a:ext cx="1588" cy="26988"/>
                </a:xfrm>
                <a:custGeom>
                  <a:avLst/>
                  <a:gdLst>
                    <a:gd name="T0" fmla="*/ 1260872 w 1"/>
                    <a:gd name="T1" fmla="*/ 0 h 17"/>
                    <a:gd name="T2" fmla="*/ 2521744 w 1"/>
                    <a:gd name="T3" fmla="*/ 21422122 h 17"/>
                    <a:gd name="T4" fmla="*/ 1260872 w 1"/>
                    <a:gd name="T5" fmla="*/ 42844244 h 17"/>
                    <a:gd name="T6" fmla="*/ 0 w 1"/>
                    <a:gd name="T7" fmla="*/ 21422122 h 17"/>
                    <a:gd name="T8" fmla="*/ 0 w 1"/>
                    <a:gd name="T9" fmla="*/ 0 h 17"/>
                    <a:gd name="T10" fmla="*/ 0 w 1"/>
                    <a:gd name="T11" fmla="*/ 40323247 h 17"/>
                    <a:gd name="T12" fmla="*/ 0 w 1"/>
                    <a:gd name="T13" fmla="*/ 40323247 h 17"/>
                    <a:gd name="T14" fmla="*/ 0 w 1"/>
                    <a:gd name="T15" fmla="*/ 15121218 h 17"/>
                    <a:gd name="T16" fmla="*/ 0 w 1"/>
                    <a:gd name="T17" fmla="*/ 0 h 1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
                    <a:gd name="T28" fmla="*/ 0 h 17"/>
                    <a:gd name="T29" fmla="*/ 1 w 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7">
                      <a:moveTo>
                        <a:pt x="0" y="0"/>
                      </a:moveTo>
                      <a:lnTo>
                        <a:pt x="0" y="16"/>
                      </a:lnTo>
                      <a:lnTo>
                        <a:pt x="0"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2" name="Freeform 12">
                  <a:extLst>
                    <a:ext uri="{FF2B5EF4-FFF2-40B4-BE49-F238E27FC236}">
                      <a16:creationId xmlns:a16="http://schemas.microsoft.com/office/drawing/2014/main" id="{5A5D2C8B-2E60-4740-BEFC-ACA3ADE92A55}"/>
                    </a:ext>
                  </a:extLst>
                </p:cNvPr>
                <p:cNvSpPr>
                  <a:spLocks/>
                </p:cNvSpPr>
                <p:nvPr/>
              </p:nvSpPr>
              <p:spPr bwMode="auto">
                <a:xfrm>
                  <a:off x="3638548" y="1338263"/>
                  <a:ext cx="26988" cy="26987"/>
                </a:xfrm>
                <a:custGeom>
                  <a:avLst/>
                  <a:gdLst>
                    <a:gd name="T0" fmla="*/ 21422122 w 17"/>
                    <a:gd name="T1" fmla="*/ 0 h 17"/>
                    <a:gd name="T2" fmla="*/ 42844244 w 17"/>
                    <a:gd name="T3" fmla="*/ 21421328 h 17"/>
                    <a:gd name="T4" fmla="*/ 21422122 w 17"/>
                    <a:gd name="T5" fmla="*/ 42841069 h 17"/>
                    <a:gd name="T6" fmla="*/ 0 w 17"/>
                    <a:gd name="T7" fmla="*/ 21421328 h 17"/>
                    <a:gd name="T8" fmla="*/ 0 w 17"/>
                    <a:gd name="T9" fmla="*/ 0 h 17"/>
                    <a:gd name="T10" fmla="*/ 40323247 w 17"/>
                    <a:gd name="T11" fmla="*/ 0 h 17"/>
                    <a:gd name="T12" fmla="*/ 40323247 w 17"/>
                    <a:gd name="T13" fmla="*/ 40321753 h 17"/>
                    <a:gd name="T14" fmla="*/ 0 w 17"/>
                    <a:gd name="T15" fmla="*/ 0 h 17"/>
                    <a:gd name="T16" fmla="*/ 17694720 60000 65536"/>
                    <a:gd name="T17" fmla="*/ 0 60000 65536"/>
                    <a:gd name="T18" fmla="*/ 5898240 60000 65536"/>
                    <a:gd name="T19" fmla="*/ 1179648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16" y="0"/>
                      </a:lnTo>
                      <a:lnTo>
                        <a:pt x="16"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3" name="Freeform 13">
                  <a:extLst>
                    <a:ext uri="{FF2B5EF4-FFF2-40B4-BE49-F238E27FC236}">
                      <a16:creationId xmlns:a16="http://schemas.microsoft.com/office/drawing/2014/main" id="{7F922317-8F3D-4365-B39F-B0388132DA39}"/>
                    </a:ext>
                  </a:extLst>
                </p:cNvPr>
                <p:cNvSpPr>
                  <a:spLocks/>
                </p:cNvSpPr>
                <p:nvPr/>
              </p:nvSpPr>
              <p:spPr bwMode="auto">
                <a:xfrm>
                  <a:off x="3765548" y="1273175"/>
                  <a:ext cx="80963" cy="76200"/>
                </a:xfrm>
                <a:custGeom>
                  <a:avLst/>
                  <a:gdLst>
                    <a:gd name="T0" fmla="*/ 64265572 w 51"/>
                    <a:gd name="T1" fmla="*/ 0 h 48"/>
                    <a:gd name="T2" fmla="*/ 128529556 w 51"/>
                    <a:gd name="T3" fmla="*/ 60483750 h 48"/>
                    <a:gd name="T4" fmla="*/ 64265572 w 51"/>
                    <a:gd name="T5" fmla="*/ 120967500 h 48"/>
                    <a:gd name="T6" fmla="*/ 0 w 51"/>
                    <a:gd name="T7" fmla="*/ 60483750 h 48"/>
                    <a:gd name="T8" fmla="*/ 126008591 w 51"/>
                    <a:gd name="T9" fmla="*/ 0 h 48"/>
                    <a:gd name="T10" fmla="*/ 78126120 w 51"/>
                    <a:gd name="T11" fmla="*/ 0 h 48"/>
                    <a:gd name="T12" fmla="*/ 50403436 w 51"/>
                    <a:gd name="T13" fmla="*/ 32762825 h 48"/>
                    <a:gd name="T14" fmla="*/ 32763027 w 51"/>
                    <a:gd name="T15" fmla="*/ 32762825 h 48"/>
                    <a:gd name="T16" fmla="*/ 17641996 w 51"/>
                    <a:gd name="T17" fmla="*/ 47883763 h 48"/>
                    <a:gd name="T18" fmla="*/ 0 w 51"/>
                    <a:gd name="T19" fmla="*/ 47883763 h 48"/>
                    <a:gd name="T20" fmla="*/ 0 w 51"/>
                    <a:gd name="T21" fmla="*/ 88206263 h 48"/>
                    <a:gd name="T22" fmla="*/ 30242062 w 51"/>
                    <a:gd name="T23" fmla="*/ 118448138 h 48"/>
                    <a:gd name="T24" fmla="*/ 103327838 w 51"/>
                    <a:gd name="T25" fmla="*/ 118448138 h 48"/>
                    <a:gd name="T26" fmla="*/ 126008591 w 51"/>
                    <a:gd name="T27" fmla="*/ 88206263 h 48"/>
                    <a:gd name="T28" fmla="*/ 126008591 w 51"/>
                    <a:gd name="T29" fmla="*/ 0 h 48"/>
                    <a:gd name="T30" fmla="*/ 17694720 60000 65536"/>
                    <a:gd name="T31" fmla="*/ 0 60000 65536"/>
                    <a:gd name="T32" fmla="*/ 5898240 60000 65536"/>
                    <a:gd name="T33" fmla="*/ 1179648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48"/>
                    <a:gd name="T47" fmla="*/ 51 w 51"/>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4" name="Freeform 14">
                  <a:extLst>
                    <a:ext uri="{FF2B5EF4-FFF2-40B4-BE49-F238E27FC236}">
                      <a16:creationId xmlns:a16="http://schemas.microsoft.com/office/drawing/2014/main" id="{5B559140-2F06-4BF0-AF55-6CE523F326DA}"/>
                    </a:ext>
                  </a:extLst>
                </p:cNvPr>
                <p:cNvSpPr>
                  <a:spLocks/>
                </p:cNvSpPr>
                <p:nvPr/>
              </p:nvSpPr>
              <p:spPr bwMode="auto">
                <a:xfrm>
                  <a:off x="3287711" y="1333500"/>
                  <a:ext cx="715962" cy="931864"/>
                </a:xfrm>
                <a:custGeom>
                  <a:avLst/>
                  <a:gdLst>
                    <a:gd name="T0" fmla="*/ 568294441 w 451"/>
                    <a:gd name="T1" fmla="*/ 0 h 587"/>
                    <a:gd name="T2" fmla="*/ 1136588881 w 451"/>
                    <a:gd name="T3" fmla="*/ 739668241 h 587"/>
                    <a:gd name="T4" fmla="*/ 568294441 w 451"/>
                    <a:gd name="T5" fmla="*/ 1479336481 h 587"/>
                    <a:gd name="T6" fmla="*/ 0 w 451"/>
                    <a:gd name="T7" fmla="*/ 739668241 h 587"/>
                    <a:gd name="T8" fmla="*/ 269655737 w 451"/>
                    <a:gd name="T9" fmla="*/ 0 h 587"/>
                    <a:gd name="T10" fmla="*/ 249494501 w 451"/>
                    <a:gd name="T11" fmla="*/ 40322565 h 587"/>
                    <a:gd name="T12" fmla="*/ 161289887 w 451"/>
                    <a:gd name="T13" fmla="*/ 118448328 h 587"/>
                    <a:gd name="T14" fmla="*/ 141128651 w 451"/>
                    <a:gd name="T15" fmla="*/ 189012817 h 587"/>
                    <a:gd name="T16" fmla="*/ 75604635 w 451"/>
                    <a:gd name="T17" fmla="*/ 239416023 h 587"/>
                    <a:gd name="T18" fmla="*/ 30241854 w 451"/>
                    <a:gd name="T19" fmla="*/ 340222435 h 587"/>
                    <a:gd name="T20" fmla="*/ 30241854 w 451"/>
                    <a:gd name="T21" fmla="*/ 400706283 h 587"/>
                    <a:gd name="T22" fmla="*/ 0 w 451"/>
                    <a:gd name="T23" fmla="*/ 506553015 h 587"/>
                    <a:gd name="T24" fmla="*/ 40322472 w 451"/>
                    <a:gd name="T25" fmla="*/ 551915901 h 587"/>
                    <a:gd name="T26" fmla="*/ 141128651 w 451"/>
                    <a:gd name="T27" fmla="*/ 685485191 h 587"/>
                    <a:gd name="T28" fmla="*/ 171370505 w 451"/>
                    <a:gd name="T29" fmla="*/ 667843275 h 587"/>
                    <a:gd name="T30" fmla="*/ 350300680 w 451"/>
                    <a:gd name="T31" fmla="*/ 667843275 h 587"/>
                    <a:gd name="T32" fmla="*/ 433466572 w 451"/>
                    <a:gd name="T33" fmla="*/ 700606153 h 587"/>
                    <a:gd name="T34" fmla="*/ 425905315 w 451"/>
                    <a:gd name="T35" fmla="*/ 803931932 h 587"/>
                    <a:gd name="T36" fmla="*/ 486389023 w 451"/>
                    <a:gd name="T37" fmla="*/ 942541542 h 587"/>
                    <a:gd name="T38" fmla="*/ 481348714 w 451"/>
                    <a:gd name="T39" fmla="*/ 980343153 h 587"/>
                    <a:gd name="T40" fmla="*/ 506550259 w 451"/>
                    <a:gd name="T41" fmla="*/ 1023186672 h 587"/>
                    <a:gd name="T42" fmla="*/ 468748735 w 451"/>
                    <a:gd name="T43" fmla="*/ 1121473718 h 587"/>
                    <a:gd name="T44" fmla="*/ 514111516 w 451"/>
                    <a:gd name="T45" fmla="*/ 1244960779 h 587"/>
                    <a:gd name="T46" fmla="*/ 539313061 w 451"/>
                    <a:gd name="T47" fmla="*/ 1340726871 h 587"/>
                    <a:gd name="T48" fmla="*/ 569554915 w 451"/>
                    <a:gd name="T49" fmla="*/ 1401210718 h 587"/>
                    <a:gd name="T50" fmla="*/ 602316129 w 451"/>
                    <a:gd name="T51" fmla="*/ 1476815527 h 587"/>
                    <a:gd name="T52" fmla="*/ 662799837 w 451"/>
                    <a:gd name="T53" fmla="*/ 1466734886 h 587"/>
                    <a:gd name="T54" fmla="*/ 761086656 w 451"/>
                    <a:gd name="T55" fmla="*/ 1411291359 h 587"/>
                    <a:gd name="T56" fmla="*/ 806449437 w 451"/>
                    <a:gd name="T57" fmla="*/ 1343247825 h 587"/>
                    <a:gd name="T58" fmla="*/ 803928489 w 451"/>
                    <a:gd name="T59" fmla="*/ 1297884939 h 587"/>
                    <a:gd name="T60" fmla="*/ 861892836 w 451"/>
                    <a:gd name="T61" fmla="*/ 1260081741 h 587"/>
                    <a:gd name="T62" fmla="*/ 851812218 w 451"/>
                    <a:gd name="T63" fmla="*/ 1194557573 h 587"/>
                    <a:gd name="T64" fmla="*/ 940016831 w 451"/>
                    <a:gd name="T65" fmla="*/ 1088710840 h 587"/>
                    <a:gd name="T66" fmla="*/ 952618397 w 451"/>
                    <a:gd name="T67" fmla="*/ 1003025390 h 587"/>
                    <a:gd name="T68" fmla="*/ 929936213 w 451"/>
                    <a:gd name="T69" fmla="*/ 972783466 h 587"/>
                    <a:gd name="T70" fmla="*/ 940016831 w 451"/>
                    <a:gd name="T71" fmla="*/ 937501222 h 587"/>
                    <a:gd name="T72" fmla="*/ 919855595 w 451"/>
                    <a:gd name="T73" fmla="*/ 907259298 h 587"/>
                    <a:gd name="T74" fmla="*/ 985379612 w 451"/>
                    <a:gd name="T75" fmla="*/ 824093214 h 587"/>
                    <a:gd name="T76" fmla="*/ 985379612 w 451"/>
                    <a:gd name="T77" fmla="*/ 781251283 h 587"/>
                    <a:gd name="T78" fmla="*/ 1076105173 w 451"/>
                    <a:gd name="T79" fmla="*/ 710686794 h 587"/>
                    <a:gd name="T80" fmla="*/ 1134069521 w 451"/>
                    <a:gd name="T81" fmla="*/ 521673977 h 587"/>
                    <a:gd name="T82" fmla="*/ 1050903629 w 451"/>
                    <a:gd name="T83" fmla="*/ 569557817 h 587"/>
                    <a:gd name="T84" fmla="*/ 977819942 w 451"/>
                    <a:gd name="T85" fmla="*/ 549396534 h 587"/>
                    <a:gd name="T86" fmla="*/ 987900560 w 451"/>
                    <a:gd name="T87" fmla="*/ 504033649 h 587"/>
                    <a:gd name="T88" fmla="*/ 914815286 w 451"/>
                    <a:gd name="T89" fmla="*/ 453628855 h 587"/>
                    <a:gd name="T90" fmla="*/ 879533123 w 451"/>
                    <a:gd name="T91" fmla="*/ 332661160 h 587"/>
                    <a:gd name="T92" fmla="*/ 808968798 w 451"/>
                    <a:gd name="T93" fmla="*/ 234375702 h 587"/>
                    <a:gd name="T94" fmla="*/ 808968798 w 451"/>
                    <a:gd name="T95" fmla="*/ 166330580 h 587"/>
                    <a:gd name="T96" fmla="*/ 771167274 w 451"/>
                    <a:gd name="T97" fmla="*/ 163811214 h 587"/>
                    <a:gd name="T98" fmla="*/ 745965729 w 451"/>
                    <a:gd name="T99" fmla="*/ 173891855 h 587"/>
                    <a:gd name="T100" fmla="*/ 640119240 w 451"/>
                    <a:gd name="T101" fmla="*/ 136088657 h 587"/>
                    <a:gd name="T102" fmla="*/ 612396747 w 451"/>
                    <a:gd name="T103" fmla="*/ 163811214 h 587"/>
                    <a:gd name="T104" fmla="*/ 589716151 w 451"/>
                    <a:gd name="T105" fmla="*/ 196572504 h 587"/>
                    <a:gd name="T106" fmla="*/ 531751804 w 451"/>
                    <a:gd name="T107" fmla="*/ 133569290 h 587"/>
                    <a:gd name="T108" fmla="*/ 476308405 w 451"/>
                    <a:gd name="T109" fmla="*/ 118448328 h 587"/>
                    <a:gd name="T110" fmla="*/ 471268096 w 451"/>
                    <a:gd name="T111" fmla="*/ 37803198 h 587"/>
                    <a:gd name="T112" fmla="*/ 390623152 w 451"/>
                    <a:gd name="T113" fmla="*/ 50403206 h 587"/>
                    <a:gd name="T114" fmla="*/ 340220062 w 451"/>
                    <a:gd name="T115" fmla="*/ 32762878 h 587"/>
                    <a:gd name="T116" fmla="*/ 269655737 w 451"/>
                    <a:gd name="T117" fmla="*/ 0 h 587"/>
                    <a:gd name="T118" fmla="*/ 17694720 60000 65536"/>
                    <a:gd name="T119" fmla="*/ 0 60000 65536"/>
                    <a:gd name="T120" fmla="*/ 5898240 60000 65536"/>
                    <a:gd name="T121" fmla="*/ 1179648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1"/>
                    <a:gd name="T178" fmla="*/ 0 h 587"/>
                    <a:gd name="T179" fmla="*/ 451 w 451"/>
                    <a:gd name="T180" fmla="*/ 587 h 58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5" name="Freeform 15">
                  <a:extLst>
                    <a:ext uri="{FF2B5EF4-FFF2-40B4-BE49-F238E27FC236}">
                      <a16:creationId xmlns:a16="http://schemas.microsoft.com/office/drawing/2014/main" id="{3EEAB8BC-174A-4D54-A6E5-F019FA83DACB}"/>
                    </a:ext>
                  </a:extLst>
                </p:cNvPr>
                <p:cNvSpPr>
                  <a:spLocks/>
                </p:cNvSpPr>
                <p:nvPr/>
              </p:nvSpPr>
              <p:spPr bwMode="auto">
                <a:xfrm>
                  <a:off x="4940297" y="1566864"/>
                  <a:ext cx="26988" cy="44450"/>
                </a:xfrm>
                <a:custGeom>
                  <a:avLst/>
                  <a:gdLst>
                    <a:gd name="T0" fmla="*/ 21422122 w 17"/>
                    <a:gd name="T1" fmla="*/ 0 h 28"/>
                    <a:gd name="T2" fmla="*/ 42844244 w 17"/>
                    <a:gd name="T3" fmla="*/ 35282188 h 28"/>
                    <a:gd name="T4" fmla="*/ 21422122 w 17"/>
                    <a:gd name="T5" fmla="*/ 70564375 h 28"/>
                    <a:gd name="T6" fmla="*/ 0 w 17"/>
                    <a:gd name="T7" fmla="*/ 35282188 h 28"/>
                    <a:gd name="T8" fmla="*/ 17642214 w 17"/>
                    <a:gd name="T9" fmla="*/ 0 h 28"/>
                    <a:gd name="T10" fmla="*/ 22682620 w 17"/>
                    <a:gd name="T11" fmla="*/ 20161250 h 28"/>
                    <a:gd name="T12" fmla="*/ 17642214 w 17"/>
                    <a:gd name="T13" fmla="*/ 35282188 h 28"/>
                    <a:gd name="T14" fmla="*/ 17642214 w 17"/>
                    <a:gd name="T15" fmla="*/ 47883763 h 28"/>
                    <a:gd name="T16" fmla="*/ 40323247 w 17"/>
                    <a:gd name="T17" fmla="*/ 57964388 h 28"/>
                    <a:gd name="T18" fmla="*/ 40323247 w 17"/>
                    <a:gd name="T19" fmla="*/ 68045013 h 28"/>
                    <a:gd name="T20" fmla="*/ 22682620 w 17"/>
                    <a:gd name="T21" fmla="*/ 57964388 h 28"/>
                    <a:gd name="T22" fmla="*/ 7561403 w 17"/>
                    <a:gd name="T23" fmla="*/ 68045013 h 28"/>
                    <a:gd name="T24" fmla="*/ 0 w 17"/>
                    <a:gd name="T25" fmla="*/ 57964388 h 28"/>
                    <a:gd name="T26" fmla="*/ 7561403 w 17"/>
                    <a:gd name="T27" fmla="*/ 47883763 h 28"/>
                    <a:gd name="T28" fmla="*/ 0 w 17"/>
                    <a:gd name="T29" fmla="*/ 35282188 h 28"/>
                    <a:gd name="T30" fmla="*/ 7561403 w 17"/>
                    <a:gd name="T31" fmla="*/ 10080625 h 28"/>
                    <a:gd name="T32" fmla="*/ 17642214 w 17"/>
                    <a:gd name="T33" fmla="*/ 0 h 2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28"/>
                    <a:gd name="T53" fmla="*/ 17 w 17"/>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6" name="Freeform 16">
                  <a:extLst>
                    <a:ext uri="{FF2B5EF4-FFF2-40B4-BE49-F238E27FC236}">
                      <a16:creationId xmlns:a16="http://schemas.microsoft.com/office/drawing/2014/main" id="{C4D23F01-06FB-4288-BE6D-F3B07D2A7ABF}"/>
                    </a:ext>
                  </a:extLst>
                </p:cNvPr>
                <p:cNvSpPr>
                  <a:spLocks/>
                </p:cNvSpPr>
                <p:nvPr/>
              </p:nvSpPr>
              <p:spPr bwMode="auto">
                <a:xfrm>
                  <a:off x="4805360" y="1760539"/>
                  <a:ext cx="107950" cy="153987"/>
                </a:xfrm>
                <a:custGeom>
                  <a:avLst/>
                  <a:gdLst>
                    <a:gd name="T0" fmla="*/ 85685313 w 68"/>
                    <a:gd name="T1" fmla="*/ 0 h 97"/>
                    <a:gd name="T2" fmla="*/ 171370625 w 68"/>
                    <a:gd name="T3" fmla="*/ 122227578 h 97"/>
                    <a:gd name="T4" fmla="*/ 85685313 w 68"/>
                    <a:gd name="T5" fmla="*/ 244453569 h 97"/>
                    <a:gd name="T6" fmla="*/ 0 w 68"/>
                    <a:gd name="T7" fmla="*/ 122227578 h 97"/>
                    <a:gd name="T8" fmla="*/ 0 w 68"/>
                    <a:gd name="T9" fmla="*/ 120967107 h 97"/>
                    <a:gd name="T10" fmla="*/ 60483750 w 68"/>
                    <a:gd name="T11" fmla="*/ 120967107 h 97"/>
                    <a:gd name="T12" fmla="*/ 131048125 w 68"/>
                    <a:gd name="T13" fmla="*/ 0 h 97"/>
                    <a:gd name="T14" fmla="*/ 168851263 w 68"/>
                    <a:gd name="T15" fmla="*/ 70564146 h 97"/>
                    <a:gd name="T16" fmla="*/ 138609388 w 68"/>
                    <a:gd name="T17" fmla="*/ 241934214 h 97"/>
                    <a:gd name="T18" fmla="*/ 12601575 w 68"/>
                    <a:gd name="T19" fmla="*/ 201611845 h 97"/>
                    <a:gd name="T20" fmla="*/ 0 w 68"/>
                    <a:gd name="T21" fmla="*/ 120967107 h 97"/>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68"/>
                    <a:gd name="T34" fmla="*/ 0 h 97"/>
                    <a:gd name="T35" fmla="*/ 68 w 68"/>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97">
                      <a:moveTo>
                        <a:pt x="0" y="48"/>
                      </a:moveTo>
                      <a:lnTo>
                        <a:pt x="24" y="48"/>
                      </a:lnTo>
                      <a:lnTo>
                        <a:pt x="52" y="0"/>
                      </a:lnTo>
                      <a:lnTo>
                        <a:pt x="67" y="28"/>
                      </a:lnTo>
                      <a:lnTo>
                        <a:pt x="55" y="96"/>
                      </a:lnTo>
                      <a:lnTo>
                        <a:pt x="5" y="80"/>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7" name="Freeform 17">
                  <a:extLst>
                    <a:ext uri="{FF2B5EF4-FFF2-40B4-BE49-F238E27FC236}">
                      <a16:creationId xmlns:a16="http://schemas.microsoft.com/office/drawing/2014/main" id="{7C977BF3-93A1-408D-96ED-6FC6D94314E4}"/>
                    </a:ext>
                  </a:extLst>
                </p:cNvPr>
                <p:cNvSpPr>
                  <a:spLocks/>
                </p:cNvSpPr>
                <p:nvPr/>
              </p:nvSpPr>
              <p:spPr bwMode="auto">
                <a:xfrm>
                  <a:off x="5019672" y="1819276"/>
                  <a:ext cx="185738" cy="149225"/>
                </a:xfrm>
                <a:custGeom>
                  <a:avLst/>
                  <a:gdLst>
                    <a:gd name="T0" fmla="*/ 147429934 w 117"/>
                    <a:gd name="T1" fmla="*/ 0 h 94"/>
                    <a:gd name="T2" fmla="*/ 294859869 w 117"/>
                    <a:gd name="T3" fmla="*/ 118448138 h 94"/>
                    <a:gd name="T4" fmla="*/ 147429934 w 117"/>
                    <a:gd name="T5" fmla="*/ 236894688 h 94"/>
                    <a:gd name="T6" fmla="*/ 0 w 117"/>
                    <a:gd name="T7" fmla="*/ 118448138 h 94"/>
                    <a:gd name="T8" fmla="*/ 17641935 w 117"/>
                    <a:gd name="T9" fmla="*/ 55443438 h 94"/>
                    <a:gd name="T10" fmla="*/ 0 w 117"/>
                    <a:gd name="T11" fmla="*/ 0 h 94"/>
                    <a:gd name="T12" fmla="*/ 98287152 w 117"/>
                    <a:gd name="T13" fmla="*/ 22682200 h 94"/>
                    <a:gd name="T14" fmla="*/ 239416282 w 117"/>
                    <a:gd name="T15" fmla="*/ 80645000 h 94"/>
                    <a:gd name="T16" fmla="*/ 239416282 w 117"/>
                    <a:gd name="T17" fmla="*/ 123488450 h 94"/>
                    <a:gd name="T18" fmla="*/ 292338912 w 117"/>
                    <a:gd name="T19" fmla="*/ 234375325 h 94"/>
                    <a:gd name="T20" fmla="*/ 183972695 w 117"/>
                    <a:gd name="T21" fmla="*/ 128528763 h 94"/>
                    <a:gd name="T22" fmla="*/ 110887174 w 117"/>
                    <a:gd name="T23" fmla="*/ 136088438 h 94"/>
                    <a:gd name="T24" fmla="*/ 17641935 w 117"/>
                    <a:gd name="T25" fmla="*/ 55443438 h 9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
                    <a:gd name="T40" fmla="*/ 0 h 94"/>
                    <a:gd name="T41" fmla="*/ 117 w 117"/>
                    <a:gd name="T42" fmla="*/ 94 h 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 h="94">
                      <a:moveTo>
                        <a:pt x="7" y="22"/>
                      </a:moveTo>
                      <a:lnTo>
                        <a:pt x="0" y="0"/>
                      </a:lnTo>
                      <a:lnTo>
                        <a:pt x="39" y="9"/>
                      </a:lnTo>
                      <a:lnTo>
                        <a:pt x="95" y="32"/>
                      </a:lnTo>
                      <a:lnTo>
                        <a:pt x="95" y="49"/>
                      </a:lnTo>
                      <a:lnTo>
                        <a:pt x="116" y="93"/>
                      </a:lnTo>
                      <a:lnTo>
                        <a:pt x="73" y="51"/>
                      </a:lnTo>
                      <a:lnTo>
                        <a:pt x="44" y="54"/>
                      </a:lnTo>
                      <a:lnTo>
                        <a:pt x="7"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8" name="Freeform 18">
                  <a:extLst>
                    <a:ext uri="{FF2B5EF4-FFF2-40B4-BE49-F238E27FC236}">
                      <a16:creationId xmlns:a16="http://schemas.microsoft.com/office/drawing/2014/main" id="{4A436B20-F0E8-4CEE-B685-807A66BEEA51}"/>
                    </a:ext>
                  </a:extLst>
                </p:cNvPr>
                <p:cNvSpPr>
                  <a:spLocks/>
                </p:cNvSpPr>
                <p:nvPr/>
              </p:nvSpPr>
              <p:spPr bwMode="auto">
                <a:xfrm>
                  <a:off x="5372097" y="2122489"/>
                  <a:ext cx="125413" cy="160337"/>
                </a:xfrm>
                <a:custGeom>
                  <a:avLst/>
                  <a:gdLst>
                    <a:gd name="T0" fmla="*/ 99547759 w 79"/>
                    <a:gd name="T1" fmla="*/ 0 h 101"/>
                    <a:gd name="T2" fmla="*/ 199093931 w 79"/>
                    <a:gd name="T3" fmla="*/ 127267891 h 101"/>
                    <a:gd name="T4" fmla="*/ 99547759 w 79"/>
                    <a:gd name="T5" fmla="*/ 254534194 h 101"/>
                    <a:gd name="T6" fmla="*/ 0 w 79"/>
                    <a:gd name="T7" fmla="*/ 127267891 h 101"/>
                    <a:gd name="T8" fmla="*/ 120967982 w 79"/>
                    <a:gd name="T9" fmla="*/ 0 h 101"/>
                    <a:gd name="T10" fmla="*/ 196572971 w 79"/>
                    <a:gd name="T11" fmla="*/ 75604452 h 101"/>
                    <a:gd name="T12" fmla="*/ 40322661 w 79"/>
                    <a:gd name="T13" fmla="*/ 252014839 h 101"/>
                    <a:gd name="T14" fmla="*/ 0 w 79"/>
                    <a:gd name="T15" fmla="*/ 211692465 h 101"/>
                    <a:gd name="T16" fmla="*/ 113408277 w 79"/>
                    <a:gd name="T17" fmla="*/ 98284994 h 101"/>
                    <a:gd name="T18" fmla="*/ 120967982 w 79"/>
                    <a:gd name="T19" fmla="*/ 0 h 101"/>
                    <a:gd name="T20" fmla="*/ 17694720 60000 65536"/>
                    <a:gd name="T21" fmla="*/ 0 60000 65536"/>
                    <a:gd name="T22" fmla="*/ 5898240 60000 65536"/>
                    <a:gd name="T23" fmla="*/ 11796480 60000 65536"/>
                    <a:gd name="T24" fmla="*/ 0 60000 65536"/>
                    <a:gd name="T25" fmla="*/ 0 60000 65536"/>
                    <a:gd name="T26" fmla="*/ 0 60000 65536"/>
                    <a:gd name="T27" fmla="*/ 0 60000 65536"/>
                    <a:gd name="T28" fmla="*/ 0 60000 65536"/>
                    <a:gd name="T29" fmla="*/ 0 60000 65536"/>
                    <a:gd name="T30" fmla="*/ 0 w 79"/>
                    <a:gd name="T31" fmla="*/ 0 h 101"/>
                    <a:gd name="T32" fmla="*/ 79 w 7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01">
                      <a:moveTo>
                        <a:pt x="48" y="0"/>
                      </a:moveTo>
                      <a:lnTo>
                        <a:pt x="78" y="30"/>
                      </a:lnTo>
                      <a:lnTo>
                        <a:pt x="16" y="100"/>
                      </a:lnTo>
                      <a:lnTo>
                        <a:pt x="0" y="84"/>
                      </a:lnTo>
                      <a:lnTo>
                        <a:pt x="45" y="39"/>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9" name="Freeform 19">
                  <a:extLst>
                    <a:ext uri="{FF2B5EF4-FFF2-40B4-BE49-F238E27FC236}">
                      <a16:creationId xmlns:a16="http://schemas.microsoft.com/office/drawing/2014/main" id="{85D44E84-6FD9-455A-BF45-7DB8D8C3DF46}"/>
                    </a:ext>
                  </a:extLst>
                </p:cNvPr>
                <p:cNvSpPr>
                  <a:spLocks/>
                </p:cNvSpPr>
                <p:nvPr/>
              </p:nvSpPr>
              <p:spPr bwMode="auto">
                <a:xfrm>
                  <a:off x="3509961" y="1033463"/>
                  <a:ext cx="61912" cy="104775"/>
                </a:xfrm>
                <a:custGeom>
                  <a:avLst/>
                  <a:gdLst>
                    <a:gd name="T0" fmla="*/ 49142253 w 39"/>
                    <a:gd name="T1" fmla="*/ 0 h 66"/>
                    <a:gd name="T2" fmla="*/ 98284506 w 39"/>
                    <a:gd name="T3" fmla="*/ 83165950 h 66"/>
                    <a:gd name="T4" fmla="*/ 49142253 w 39"/>
                    <a:gd name="T5" fmla="*/ 166330313 h 66"/>
                    <a:gd name="T6" fmla="*/ 0 w 39"/>
                    <a:gd name="T7" fmla="*/ 83165950 h 66"/>
                    <a:gd name="T8" fmla="*/ 95765164 w 39"/>
                    <a:gd name="T9" fmla="*/ 128528763 h 66"/>
                    <a:gd name="T10" fmla="*/ 70563805 w 39"/>
                    <a:gd name="T11" fmla="*/ 108367513 h 66"/>
                    <a:gd name="T12" fmla="*/ 70563805 w 39"/>
                    <a:gd name="T13" fmla="*/ 35282188 h 66"/>
                    <a:gd name="T14" fmla="*/ 83163691 w 39"/>
                    <a:gd name="T15" fmla="*/ 20161250 h 66"/>
                    <a:gd name="T16" fmla="*/ 60483262 w 39"/>
                    <a:gd name="T17" fmla="*/ 20161250 h 66"/>
                    <a:gd name="T18" fmla="*/ 73083147 w 39"/>
                    <a:gd name="T19" fmla="*/ 0 h 66"/>
                    <a:gd name="T20" fmla="*/ 55442990 w 39"/>
                    <a:gd name="T21" fmla="*/ 0 h 66"/>
                    <a:gd name="T22" fmla="*/ 35281903 w 39"/>
                    <a:gd name="T23" fmla="*/ 22682200 h 66"/>
                    <a:gd name="T24" fmla="*/ 35281903 w 39"/>
                    <a:gd name="T25" fmla="*/ 68045013 h 66"/>
                    <a:gd name="T26" fmla="*/ 45362446 w 39"/>
                    <a:gd name="T27" fmla="*/ 78125638 h 66"/>
                    <a:gd name="T28" fmla="*/ 45362446 w 39"/>
                    <a:gd name="T29" fmla="*/ 98286888 h 66"/>
                    <a:gd name="T30" fmla="*/ 40322174 w 39"/>
                    <a:gd name="T31" fmla="*/ 98286888 h 66"/>
                    <a:gd name="T32" fmla="*/ 22680429 w 39"/>
                    <a:gd name="T33" fmla="*/ 115927188 h 66"/>
                    <a:gd name="T34" fmla="*/ 22680429 w 39"/>
                    <a:gd name="T35" fmla="*/ 133569075 h 66"/>
                    <a:gd name="T36" fmla="*/ 0 w 39"/>
                    <a:gd name="T37" fmla="*/ 163810950 h 66"/>
                    <a:gd name="T38" fmla="*/ 73083147 w 39"/>
                    <a:gd name="T39" fmla="*/ 163810950 h 66"/>
                    <a:gd name="T40" fmla="*/ 95765164 w 39"/>
                    <a:gd name="T41" fmla="*/ 128528763 h 66"/>
                    <a:gd name="T42" fmla="*/ 17694720 60000 65536"/>
                    <a:gd name="T43" fmla="*/ 0 60000 65536"/>
                    <a:gd name="T44" fmla="*/ 5898240 60000 65536"/>
                    <a:gd name="T45" fmla="*/ 1179648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66"/>
                    <a:gd name="T65" fmla="*/ 39 w 39"/>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0" name="Freeform 20">
                  <a:extLst>
                    <a:ext uri="{FF2B5EF4-FFF2-40B4-BE49-F238E27FC236}">
                      <a16:creationId xmlns:a16="http://schemas.microsoft.com/office/drawing/2014/main" id="{2AA9B0F3-7139-4128-8EB7-7544D249DB46}"/>
                    </a:ext>
                  </a:extLst>
                </p:cNvPr>
                <p:cNvSpPr>
                  <a:spLocks/>
                </p:cNvSpPr>
                <p:nvPr/>
              </p:nvSpPr>
              <p:spPr bwMode="auto">
                <a:xfrm>
                  <a:off x="3489323" y="1068388"/>
                  <a:ext cx="33338" cy="38100"/>
                </a:xfrm>
                <a:custGeom>
                  <a:avLst/>
                  <a:gdLst>
                    <a:gd name="T0" fmla="*/ 26462434 w 21"/>
                    <a:gd name="T1" fmla="*/ 0 h 24"/>
                    <a:gd name="T2" fmla="*/ 52924869 w 21"/>
                    <a:gd name="T3" fmla="*/ 30241875 h 24"/>
                    <a:gd name="T4" fmla="*/ 26462434 w 21"/>
                    <a:gd name="T5" fmla="*/ 60483750 h 24"/>
                    <a:gd name="T6" fmla="*/ 0 w 21"/>
                    <a:gd name="T7" fmla="*/ 30241875 h 24"/>
                    <a:gd name="T8" fmla="*/ 42844093 w 21"/>
                    <a:gd name="T9" fmla="*/ 20161250 h 24"/>
                    <a:gd name="T10" fmla="*/ 50403881 w 21"/>
                    <a:gd name="T11" fmla="*/ 20161250 h 24"/>
                    <a:gd name="T12" fmla="*/ 50403881 w 21"/>
                    <a:gd name="T13" fmla="*/ 0 h 24"/>
                    <a:gd name="T14" fmla="*/ 32763316 w 21"/>
                    <a:gd name="T15" fmla="*/ 0 h 24"/>
                    <a:gd name="T16" fmla="*/ 0 w 21"/>
                    <a:gd name="T17" fmla="*/ 37803138 h 24"/>
                    <a:gd name="T18" fmla="*/ 0 w 21"/>
                    <a:gd name="T19" fmla="*/ 57964388 h 24"/>
                    <a:gd name="T20" fmla="*/ 30242329 w 21"/>
                    <a:gd name="T21" fmla="*/ 57964388 h 24"/>
                    <a:gd name="T22" fmla="*/ 42844093 w 21"/>
                    <a:gd name="T23" fmla="*/ 42843450 h 24"/>
                    <a:gd name="T24" fmla="*/ 42844093 w 21"/>
                    <a:gd name="T25" fmla="*/ 20161250 h 2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24"/>
                    <a:gd name="T41" fmla="*/ 21 w 21"/>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24">
                      <a:moveTo>
                        <a:pt x="17" y="8"/>
                      </a:moveTo>
                      <a:lnTo>
                        <a:pt x="20" y="8"/>
                      </a:lnTo>
                      <a:lnTo>
                        <a:pt x="20" y="0"/>
                      </a:lnTo>
                      <a:lnTo>
                        <a:pt x="13" y="0"/>
                      </a:lnTo>
                      <a:lnTo>
                        <a:pt x="0" y="15"/>
                      </a:lnTo>
                      <a:lnTo>
                        <a:pt x="0" y="23"/>
                      </a:lnTo>
                      <a:lnTo>
                        <a:pt x="12" y="23"/>
                      </a:lnTo>
                      <a:lnTo>
                        <a:pt x="17" y="17"/>
                      </a:lnTo>
                      <a:lnTo>
                        <a:pt x="17"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1" name="Freeform 21">
                  <a:extLst>
                    <a:ext uri="{FF2B5EF4-FFF2-40B4-BE49-F238E27FC236}">
                      <a16:creationId xmlns:a16="http://schemas.microsoft.com/office/drawing/2014/main" id="{6B47D76D-B7EA-42E4-802B-1A9334E86513}"/>
                    </a:ext>
                  </a:extLst>
                </p:cNvPr>
                <p:cNvSpPr>
                  <a:spLocks/>
                </p:cNvSpPr>
                <p:nvPr/>
              </p:nvSpPr>
              <p:spPr bwMode="auto">
                <a:xfrm>
                  <a:off x="3440111" y="1006475"/>
                  <a:ext cx="406400" cy="342900"/>
                </a:xfrm>
                <a:custGeom>
                  <a:avLst/>
                  <a:gdLst>
                    <a:gd name="T0" fmla="*/ 322580000 w 256"/>
                    <a:gd name="T1" fmla="*/ 0 h 216"/>
                    <a:gd name="T2" fmla="*/ 645160000 w 256"/>
                    <a:gd name="T3" fmla="*/ 272176875 h 216"/>
                    <a:gd name="T4" fmla="*/ 322580000 w 256"/>
                    <a:gd name="T5" fmla="*/ 544353750 h 216"/>
                    <a:gd name="T6" fmla="*/ 0 w 256"/>
                    <a:gd name="T7" fmla="*/ 272176875 h 216"/>
                    <a:gd name="T8" fmla="*/ 423386250 w 256"/>
                    <a:gd name="T9" fmla="*/ 37803138 h 216"/>
                    <a:gd name="T10" fmla="*/ 506552200 w 256"/>
                    <a:gd name="T11" fmla="*/ 50403125 h 216"/>
                    <a:gd name="T12" fmla="*/ 456149075 w 256"/>
                    <a:gd name="T13" fmla="*/ 70564375 h 216"/>
                    <a:gd name="T14" fmla="*/ 433466875 w 256"/>
                    <a:gd name="T15" fmla="*/ 103327200 h 216"/>
                    <a:gd name="T16" fmla="*/ 403225000 w 256"/>
                    <a:gd name="T17" fmla="*/ 176410938 h 216"/>
                    <a:gd name="T18" fmla="*/ 352821875 w 256"/>
                    <a:gd name="T19" fmla="*/ 181451250 h 216"/>
                    <a:gd name="T20" fmla="*/ 309980013 w 256"/>
                    <a:gd name="T21" fmla="*/ 173891575 h 216"/>
                    <a:gd name="T22" fmla="*/ 330141263 w 256"/>
                    <a:gd name="T23" fmla="*/ 138609388 h 216"/>
                    <a:gd name="T24" fmla="*/ 312499375 w 256"/>
                    <a:gd name="T25" fmla="*/ 93246575 h 216"/>
                    <a:gd name="T26" fmla="*/ 287297813 w 256"/>
                    <a:gd name="T27" fmla="*/ 173891575 h 216"/>
                    <a:gd name="T28" fmla="*/ 219254388 w 256"/>
                    <a:gd name="T29" fmla="*/ 211693125 h 216"/>
                    <a:gd name="T30" fmla="*/ 183972200 w 256"/>
                    <a:gd name="T31" fmla="*/ 236894688 h 216"/>
                    <a:gd name="T32" fmla="*/ 133569075 w 256"/>
                    <a:gd name="T33" fmla="*/ 272176875 h 216"/>
                    <a:gd name="T34" fmla="*/ 108367513 w 256"/>
                    <a:gd name="T35" fmla="*/ 360383138 h 216"/>
                    <a:gd name="T36" fmla="*/ 20161250 w 256"/>
                    <a:gd name="T37" fmla="*/ 327620313 h 216"/>
                    <a:gd name="T38" fmla="*/ 0 w 256"/>
                    <a:gd name="T39" fmla="*/ 393144375 h 216"/>
                    <a:gd name="T40" fmla="*/ 37803138 w 256"/>
                    <a:gd name="T41" fmla="*/ 488910313 h 216"/>
                    <a:gd name="T42" fmla="*/ 178931888 w 256"/>
                    <a:gd name="T43" fmla="*/ 385584700 h 216"/>
                    <a:gd name="T44" fmla="*/ 264617200 w 256"/>
                    <a:gd name="T45" fmla="*/ 365423450 h 216"/>
                    <a:gd name="T46" fmla="*/ 279738138 w 256"/>
                    <a:gd name="T47" fmla="*/ 405745950 h 216"/>
                    <a:gd name="T48" fmla="*/ 350302513 w 256"/>
                    <a:gd name="T49" fmla="*/ 506552200 h 216"/>
                    <a:gd name="T50" fmla="*/ 357862188 w 256"/>
                    <a:gd name="T51" fmla="*/ 476310325 h 216"/>
                    <a:gd name="T52" fmla="*/ 378023438 w 256"/>
                    <a:gd name="T53" fmla="*/ 476310325 h 216"/>
                    <a:gd name="T54" fmla="*/ 309980013 w 256"/>
                    <a:gd name="T55" fmla="*/ 383063750 h 216"/>
                    <a:gd name="T56" fmla="*/ 330141263 w 256"/>
                    <a:gd name="T57" fmla="*/ 350302513 h 216"/>
                    <a:gd name="T58" fmla="*/ 403225000 w 256"/>
                    <a:gd name="T59" fmla="*/ 448587813 h 216"/>
                    <a:gd name="T60" fmla="*/ 433466875 w 256"/>
                    <a:gd name="T61" fmla="*/ 509071563 h 216"/>
                    <a:gd name="T62" fmla="*/ 448587813 w 256"/>
                    <a:gd name="T63" fmla="*/ 541834388 h 216"/>
                    <a:gd name="T64" fmla="*/ 461189388 w 256"/>
                    <a:gd name="T65" fmla="*/ 481350638 h 216"/>
                    <a:gd name="T66" fmla="*/ 509071563 w 256"/>
                    <a:gd name="T67" fmla="*/ 458668438 h 216"/>
                    <a:gd name="T68" fmla="*/ 539313438 w 256"/>
                    <a:gd name="T69" fmla="*/ 446068450 h 216"/>
                    <a:gd name="T70" fmla="*/ 529232813 w 256"/>
                    <a:gd name="T71" fmla="*/ 398184688 h 216"/>
                    <a:gd name="T72" fmla="*/ 551915013 w 256"/>
                    <a:gd name="T73" fmla="*/ 317539688 h 216"/>
                    <a:gd name="T74" fmla="*/ 584676250 w 256"/>
                    <a:gd name="T75" fmla="*/ 327620313 h 216"/>
                    <a:gd name="T76" fmla="*/ 594756875 w 256"/>
                    <a:gd name="T77" fmla="*/ 365423450 h 216"/>
                    <a:gd name="T78" fmla="*/ 622479388 w 256"/>
                    <a:gd name="T79" fmla="*/ 345262200 h 216"/>
                    <a:gd name="T80" fmla="*/ 614918125 w 256"/>
                    <a:gd name="T81" fmla="*/ 337700938 h 216"/>
                    <a:gd name="T82" fmla="*/ 635079375 w 256"/>
                    <a:gd name="T83" fmla="*/ 287297813 h 216"/>
                    <a:gd name="T84" fmla="*/ 642640638 w 256"/>
                    <a:gd name="T85" fmla="*/ 345262200 h 216"/>
                    <a:gd name="T86" fmla="*/ 423386250 w 256"/>
                    <a:gd name="T87" fmla="*/ 0 h 216"/>
                    <a:gd name="T88" fmla="*/ 17694720 60000 65536"/>
                    <a:gd name="T89" fmla="*/ 0 60000 65536"/>
                    <a:gd name="T90" fmla="*/ 5898240 60000 65536"/>
                    <a:gd name="T91" fmla="*/ 1179648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6"/>
                    <a:gd name="T133" fmla="*/ 0 h 216"/>
                    <a:gd name="T134" fmla="*/ 256 w 256"/>
                    <a:gd name="T135" fmla="*/ 216 h 2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2" name="Freeform 22">
                  <a:extLst>
                    <a:ext uri="{FF2B5EF4-FFF2-40B4-BE49-F238E27FC236}">
                      <a16:creationId xmlns:a16="http://schemas.microsoft.com/office/drawing/2014/main" id="{3636F8AE-DAAA-4105-ADB1-80BCDFE5CF91}"/>
                    </a:ext>
                  </a:extLst>
                </p:cNvPr>
                <p:cNvSpPr>
                  <a:spLocks/>
                </p:cNvSpPr>
                <p:nvPr/>
              </p:nvSpPr>
              <p:spPr bwMode="auto">
                <a:xfrm>
                  <a:off x="3613148" y="644525"/>
                  <a:ext cx="1728787" cy="1220789"/>
                </a:xfrm>
                <a:custGeom>
                  <a:avLst/>
                  <a:gdLst>
                    <a:gd name="T0" fmla="*/ 1372225078 w 1089"/>
                    <a:gd name="T1" fmla="*/ 0 h 769"/>
                    <a:gd name="T2" fmla="*/ 2147483647 w 1089"/>
                    <a:gd name="T3" fmla="*/ 969003253 h 769"/>
                    <a:gd name="T4" fmla="*/ 1372225078 w 1089"/>
                    <a:gd name="T5" fmla="*/ 1938004919 h 769"/>
                    <a:gd name="T6" fmla="*/ 0 w 1089"/>
                    <a:gd name="T7" fmla="*/ 969003253 h 769"/>
                    <a:gd name="T8" fmla="*/ 80644977 w 1089"/>
                    <a:gd name="T9" fmla="*/ 509072188 h 769"/>
                    <a:gd name="T10" fmla="*/ 249494603 w 1089"/>
                    <a:gd name="T11" fmla="*/ 337701352 h 769"/>
                    <a:gd name="T12" fmla="*/ 357862084 w 1089"/>
                    <a:gd name="T13" fmla="*/ 456149635 h 769"/>
                    <a:gd name="T14" fmla="*/ 297378351 w 1089"/>
                    <a:gd name="T15" fmla="*/ 451109317 h 769"/>
                    <a:gd name="T16" fmla="*/ 544353593 w 1089"/>
                    <a:gd name="T17" fmla="*/ 433467408 h 769"/>
                    <a:gd name="T18" fmla="*/ 604837325 w 1089"/>
                    <a:gd name="T19" fmla="*/ 277217528 h 769"/>
                    <a:gd name="T20" fmla="*/ 607356687 w 1089"/>
                    <a:gd name="T21" fmla="*/ 312499759 h 769"/>
                    <a:gd name="T22" fmla="*/ 561993887 w 1089"/>
                    <a:gd name="T23" fmla="*/ 433467408 h 769"/>
                    <a:gd name="T24" fmla="*/ 758566018 w 1089"/>
                    <a:gd name="T25" fmla="*/ 335181987 h 769"/>
                    <a:gd name="T26" fmla="*/ 1159271540 w 1089"/>
                    <a:gd name="T27" fmla="*/ 57964459 h 769"/>
                    <a:gd name="T28" fmla="*/ 1446569269 w 1089"/>
                    <a:gd name="T29" fmla="*/ 73085415 h 769"/>
                    <a:gd name="T30" fmla="*/ 1766628227 w 1089"/>
                    <a:gd name="T31" fmla="*/ 37803184 h 769"/>
                    <a:gd name="T32" fmla="*/ 2116930638 w 1089"/>
                    <a:gd name="T33" fmla="*/ 178932107 h 769"/>
                    <a:gd name="T34" fmla="*/ 2147483647 w 1089"/>
                    <a:gd name="T35" fmla="*/ 229335294 h 769"/>
                    <a:gd name="T36" fmla="*/ 2147483647 w 1089"/>
                    <a:gd name="T37" fmla="*/ 393144858 h 769"/>
                    <a:gd name="T38" fmla="*/ 2147483647 w 1089"/>
                    <a:gd name="T39" fmla="*/ 519152825 h 769"/>
                    <a:gd name="T40" fmla="*/ 2147483647 w 1089"/>
                    <a:gd name="T41" fmla="*/ 680444611 h 769"/>
                    <a:gd name="T42" fmla="*/ 2147483647 w 1089"/>
                    <a:gd name="T43" fmla="*/ 688004295 h 769"/>
                    <a:gd name="T44" fmla="*/ 2147483647 w 1089"/>
                    <a:gd name="T45" fmla="*/ 463709320 h 769"/>
                    <a:gd name="T46" fmla="*/ 2147483647 w 1089"/>
                    <a:gd name="T47" fmla="*/ 584676968 h 769"/>
                    <a:gd name="T48" fmla="*/ 2147483647 w 1089"/>
                    <a:gd name="T49" fmla="*/ 688004295 h 769"/>
                    <a:gd name="T50" fmla="*/ 2147483647 w 1089"/>
                    <a:gd name="T51" fmla="*/ 801412260 h 769"/>
                    <a:gd name="T52" fmla="*/ 2109369377 w 1089"/>
                    <a:gd name="T53" fmla="*/ 970262142 h 769"/>
                    <a:gd name="T54" fmla="*/ 2127011260 w 1089"/>
                    <a:gd name="T55" fmla="*/ 1106350747 h 769"/>
                    <a:gd name="T56" fmla="*/ 2114409688 w 1089"/>
                    <a:gd name="T57" fmla="*/ 1040826604 h 769"/>
                    <a:gd name="T58" fmla="*/ 2008563157 w 1089"/>
                    <a:gd name="T59" fmla="*/ 1048387876 h 769"/>
                    <a:gd name="T60" fmla="*/ 2086688771 w 1089"/>
                    <a:gd name="T61" fmla="*/ 1250000623 h 769"/>
                    <a:gd name="T62" fmla="*/ 1892636003 w 1089"/>
                    <a:gd name="T63" fmla="*/ 1484376236 h 769"/>
                    <a:gd name="T64" fmla="*/ 1839713530 w 1089"/>
                    <a:gd name="T65" fmla="*/ 1549900379 h 769"/>
                    <a:gd name="T66" fmla="*/ 1771668538 w 1089"/>
                    <a:gd name="T67" fmla="*/ 1779234086 h 769"/>
                    <a:gd name="T68" fmla="*/ 1675902628 w 1089"/>
                    <a:gd name="T69" fmla="*/ 1784274405 h 769"/>
                    <a:gd name="T70" fmla="*/ 1791829782 w 1089"/>
                    <a:gd name="T71" fmla="*/ 1935483966 h 769"/>
                    <a:gd name="T72" fmla="*/ 1597778600 w 1089"/>
                    <a:gd name="T73" fmla="*/ 1577621338 h 769"/>
                    <a:gd name="T74" fmla="*/ 1373483965 w 1089"/>
                    <a:gd name="T75" fmla="*/ 1502016558 h 769"/>
                    <a:gd name="T76" fmla="*/ 1267637433 w 1089"/>
                    <a:gd name="T77" fmla="*/ 1736392171 h 769"/>
                    <a:gd name="T78" fmla="*/ 1186992457 w 1089"/>
                    <a:gd name="T79" fmla="*/ 1859879185 h 769"/>
                    <a:gd name="T80" fmla="*/ 1048384697 w 1089"/>
                    <a:gd name="T81" fmla="*/ 1491935921 h 769"/>
                    <a:gd name="T82" fmla="*/ 940017216 w 1089"/>
                    <a:gd name="T83" fmla="*/ 1529739105 h 769"/>
                    <a:gd name="T84" fmla="*/ 846772255 w 1089"/>
                    <a:gd name="T85" fmla="*/ 1373489225 h 769"/>
                    <a:gd name="T86" fmla="*/ 561993887 w 1089"/>
                    <a:gd name="T87" fmla="*/ 1285282854 h 769"/>
                    <a:gd name="T88" fmla="*/ 662800108 w 1089"/>
                    <a:gd name="T89" fmla="*/ 1454134324 h 769"/>
                    <a:gd name="T90" fmla="*/ 589716392 w 1089"/>
                    <a:gd name="T91" fmla="*/ 1562500382 h 769"/>
                    <a:gd name="T92" fmla="*/ 478829549 w 1089"/>
                    <a:gd name="T93" fmla="*/ 1524698786 h 769"/>
                    <a:gd name="T94" fmla="*/ 299897713 w 1089"/>
                    <a:gd name="T95" fmla="*/ 1247479670 h 769"/>
                    <a:gd name="T96" fmla="*/ 375502379 w 1089"/>
                    <a:gd name="T97" fmla="*/ 1088710425 h 769"/>
                    <a:gd name="T98" fmla="*/ 418345817 w 1089"/>
                    <a:gd name="T99" fmla="*/ 970262142 h 769"/>
                    <a:gd name="T100" fmla="*/ 375502379 w 1089"/>
                    <a:gd name="T101" fmla="*/ 569556012 h 769"/>
                    <a:gd name="T102" fmla="*/ 216733375 w 1089"/>
                    <a:gd name="T103" fmla="*/ 486391548 h 769"/>
                    <a:gd name="T104" fmla="*/ 138607760 w 1089"/>
                    <a:gd name="T105" fmla="*/ 529233463 h 769"/>
                    <a:gd name="T106" fmla="*/ 0 w 1089"/>
                    <a:gd name="T107" fmla="*/ 569556012 h 769"/>
                    <a:gd name="T108" fmla="*/ 17694720 60000 65536"/>
                    <a:gd name="T109" fmla="*/ 0 60000 65536"/>
                    <a:gd name="T110" fmla="*/ 5898240 60000 65536"/>
                    <a:gd name="T111" fmla="*/ 1179648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89"/>
                    <a:gd name="T163" fmla="*/ 0 h 769"/>
                    <a:gd name="T164" fmla="*/ 1089 w 1089"/>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3" name="Freeform 23">
                  <a:extLst>
                    <a:ext uri="{FF2B5EF4-FFF2-40B4-BE49-F238E27FC236}">
                      <a16:creationId xmlns:a16="http://schemas.microsoft.com/office/drawing/2014/main" id="{0C1B7BAD-2380-4D66-AC1C-F2E5521D300B}"/>
                    </a:ext>
                  </a:extLst>
                </p:cNvPr>
                <p:cNvSpPr>
                  <a:spLocks/>
                </p:cNvSpPr>
                <p:nvPr/>
              </p:nvSpPr>
              <p:spPr bwMode="auto">
                <a:xfrm>
                  <a:off x="4976810" y="1143000"/>
                  <a:ext cx="149225" cy="249238"/>
                </a:xfrm>
                <a:custGeom>
                  <a:avLst/>
                  <a:gdLst>
                    <a:gd name="T0" fmla="*/ 118448138 w 94"/>
                    <a:gd name="T1" fmla="*/ 0 h 157"/>
                    <a:gd name="T2" fmla="*/ 236894688 w 94"/>
                    <a:gd name="T3" fmla="*/ 197833059 h 157"/>
                    <a:gd name="T4" fmla="*/ 118448138 w 94"/>
                    <a:gd name="T5" fmla="*/ 395666119 h 157"/>
                    <a:gd name="T6" fmla="*/ 0 w 94"/>
                    <a:gd name="T7" fmla="*/ 197833059 h 157"/>
                    <a:gd name="T8" fmla="*/ 158770638 w 94"/>
                    <a:gd name="T9" fmla="*/ 0 h 157"/>
                    <a:gd name="T10" fmla="*/ 158770638 w 94"/>
                    <a:gd name="T11" fmla="*/ 50403226 h 157"/>
                    <a:gd name="T12" fmla="*/ 138609388 w 94"/>
                    <a:gd name="T13" fmla="*/ 83166117 h 157"/>
                    <a:gd name="T14" fmla="*/ 143649700 w 94"/>
                    <a:gd name="T15" fmla="*/ 136088711 h 157"/>
                    <a:gd name="T16" fmla="*/ 118448138 w 94"/>
                    <a:gd name="T17" fmla="*/ 206653227 h 157"/>
                    <a:gd name="T18" fmla="*/ 78125638 w 94"/>
                    <a:gd name="T19" fmla="*/ 272177421 h 157"/>
                    <a:gd name="T20" fmla="*/ 17641888 w 94"/>
                    <a:gd name="T21" fmla="*/ 315020957 h 157"/>
                    <a:gd name="T22" fmla="*/ 0 w 94"/>
                    <a:gd name="T23" fmla="*/ 388104841 h 157"/>
                    <a:gd name="T24" fmla="*/ 25201563 w 94"/>
                    <a:gd name="T25" fmla="*/ 393145164 h 157"/>
                    <a:gd name="T26" fmla="*/ 25201563 w 94"/>
                    <a:gd name="T27" fmla="*/ 325101602 h 157"/>
                    <a:gd name="T28" fmla="*/ 110886875 w 94"/>
                    <a:gd name="T29" fmla="*/ 320061280 h 157"/>
                    <a:gd name="T30" fmla="*/ 173891575 w 94"/>
                    <a:gd name="T31" fmla="*/ 274698376 h 157"/>
                    <a:gd name="T32" fmla="*/ 173891575 w 94"/>
                    <a:gd name="T33" fmla="*/ 181451614 h 157"/>
                    <a:gd name="T34" fmla="*/ 194052825 w 94"/>
                    <a:gd name="T35" fmla="*/ 146169356 h 157"/>
                    <a:gd name="T36" fmla="*/ 161290000 w 94"/>
                    <a:gd name="T37" fmla="*/ 85685484 h 157"/>
                    <a:gd name="T38" fmla="*/ 206652813 w 94"/>
                    <a:gd name="T39" fmla="*/ 68045149 h 157"/>
                    <a:gd name="T40" fmla="*/ 234375325 w 94"/>
                    <a:gd name="T41" fmla="*/ 20161290 h 157"/>
                    <a:gd name="T42" fmla="*/ 173891575 w 94"/>
                    <a:gd name="T43" fmla="*/ 27722568 h 157"/>
                    <a:gd name="T44" fmla="*/ 158770638 w 94"/>
                    <a:gd name="T45" fmla="*/ 0 h 157"/>
                    <a:gd name="T46" fmla="*/ 17694720 60000 65536"/>
                    <a:gd name="T47" fmla="*/ 0 60000 65536"/>
                    <a:gd name="T48" fmla="*/ 5898240 60000 65536"/>
                    <a:gd name="T49" fmla="*/ 1179648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4"/>
                    <a:gd name="T70" fmla="*/ 0 h 157"/>
                    <a:gd name="T71" fmla="*/ 94 w 94"/>
                    <a:gd name="T72" fmla="*/ 157 h 15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4" name="Freeform 24">
                  <a:extLst>
                    <a:ext uri="{FF2B5EF4-FFF2-40B4-BE49-F238E27FC236}">
                      <a16:creationId xmlns:a16="http://schemas.microsoft.com/office/drawing/2014/main" id="{CF186652-B32D-4ECA-B147-52B855918CB9}"/>
                    </a:ext>
                  </a:extLst>
                </p:cNvPr>
                <p:cNvSpPr>
                  <a:spLocks/>
                </p:cNvSpPr>
                <p:nvPr/>
              </p:nvSpPr>
              <p:spPr bwMode="auto">
                <a:xfrm>
                  <a:off x="4413247" y="1808164"/>
                  <a:ext cx="30163" cy="57150"/>
                </a:xfrm>
                <a:custGeom>
                  <a:avLst/>
                  <a:gdLst>
                    <a:gd name="T0" fmla="*/ 23943072 w 19"/>
                    <a:gd name="T1" fmla="*/ 0 h 36"/>
                    <a:gd name="T2" fmla="*/ 47884556 w 19"/>
                    <a:gd name="T3" fmla="*/ 45362813 h 36"/>
                    <a:gd name="T4" fmla="*/ 23943072 w 19"/>
                    <a:gd name="T5" fmla="*/ 90725625 h 36"/>
                    <a:gd name="T6" fmla="*/ 0 w 19"/>
                    <a:gd name="T7" fmla="*/ 45362813 h 36"/>
                    <a:gd name="T8" fmla="*/ 22682576 w 19"/>
                    <a:gd name="T9" fmla="*/ 0 h 36"/>
                    <a:gd name="T10" fmla="*/ 0 w 19"/>
                    <a:gd name="T11" fmla="*/ 40322500 h 36"/>
                    <a:gd name="T12" fmla="*/ 15121188 w 19"/>
                    <a:gd name="T13" fmla="*/ 88206263 h 36"/>
                    <a:gd name="T14" fmla="*/ 45363564 w 19"/>
                    <a:gd name="T15" fmla="*/ 52924075 h 36"/>
                    <a:gd name="T16" fmla="*/ 22682576 w 19"/>
                    <a:gd name="T17" fmla="*/ 0 h 36"/>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9"/>
                    <a:gd name="T28" fmla="*/ 0 h 36"/>
                    <a:gd name="T29" fmla="*/ 19 w 19"/>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36">
                      <a:moveTo>
                        <a:pt x="9" y="0"/>
                      </a:moveTo>
                      <a:lnTo>
                        <a:pt x="0" y="16"/>
                      </a:lnTo>
                      <a:lnTo>
                        <a:pt x="6" y="35"/>
                      </a:lnTo>
                      <a:lnTo>
                        <a:pt x="18" y="2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5" name="Freeform 25">
                  <a:extLst>
                    <a:ext uri="{FF2B5EF4-FFF2-40B4-BE49-F238E27FC236}">
                      <a16:creationId xmlns:a16="http://schemas.microsoft.com/office/drawing/2014/main" id="{05184E3E-C46E-4A26-B48F-1B9A87AFD769}"/>
                    </a:ext>
                  </a:extLst>
                </p:cNvPr>
                <p:cNvSpPr>
                  <a:spLocks/>
                </p:cNvSpPr>
                <p:nvPr/>
              </p:nvSpPr>
              <p:spPr bwMode="auto">
                <a:xfrm>
                  <a:off x="4640260" y="1868489"/>
                  <a:ext cx="349250" cy="149225"/>
                </a:xfrm>
                <a:custGeom>
                  <a:avLst/>
                  <a:gdLst>
                    <a:gd name="T0" fmla="*/ 277217188 w 220"/>
                    <a:gd name="T1" fmla="*/ 0 h 94"/>
                    <a:gd name="T2" fmla="*/ 554434375 w 220"/>
                    <a:gd name="T3" fmla="*/ 118448138 h 94"/>
                    <a:gd name="T4" fmla="*/ 277217188 w 220"/>
                    <a:gd name="T5" fmla="*/ 236894688 h 94"/>
                    <a:gd name="T6" fmla="*/ 0 w 220"/>
                    <a:gd name="T7" fmla="*/ 118448138 h 94"/>
                    <a:gd name="T8" fmla="*/ 0 w 220"/>
                    <a:gd name="T9" fmla="*/ 0 h 94"/>
                    <a:gd name="T10" fmla="*/ 83165950 w 220"/>
                    <a:gd name="T11" fmla="*/ 17641888 h 94"/>
                    <a:gd name="T12" fmla="*/ 206652813 w 220"/>
                    <a:gd name="T13" fmla="*/ 103327200 h 94"/>
                    <a:gd name="T14" fmla="*/ 189012513 w 220"/>
                    <a:gd name="T15" fmla="*/ 151209375 h 94"/>
                    <a:gd name="T16" fmla="*/ 289818763 w 220"/>
                    <a:gd name="T17" fmla="*/ 194052825 h 94"/>
                    <a:gd name="T18" fmla="*/ 551915013 w 220"/>
                    <a:gd name="T19" fmla="*/ 194052825 h 94"/>
                    <a:gd name="T20" fmla="*/ 267136563 w 220"/>
                    <a:gd name="T21" fmla="*/ 234375325 h 94"/>
                    <a:gd name="T22" fmla="*/ 189012513 w 220"/>
                    <a:gd name="T23" fmla="*/ 151209375 h 94"/>
                    <a:gd name="T24" fmla="*/ 115927188 w 220"/>
                    <a:gd name="T25" fmla="*/ 136088438 h 94"/>
                    <a:gd name="T26" fmla="*/ 0 w 220"/>
                    <a:gd name="T27" fmla="*/ 0 h 94"/>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0"/>
                    <a:gd name="T43" fmla="*/ 0 h 94"/>
                    <a:gd name="T44" fmla="*/ 220 w 220"/>
                    <a:gd name="T45" fmla="*/ 94 h 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6" name="Freeform 26">
                  <a:extLst>
                    <a:ext uri="{FF2B5EF4-FFF2-40B4-BE49-F238E27FC236}">
                      <a16:creationId xmlns:a16="http://schemas.microsoft.com/office/drawing/2014/main" id="{275A53F2-F7FB-4795-BDE2-DDEE46224AB9}"/>
                    </a:ext>
                  </a:extLst>
                </p:cNvPr>
                <p:cNvSpPr>
                  <a:spLocks/>
                </p:cNvSpPr>
                <p:nvPr/>
              </p:nvSpPr>
              <p:spPr bwMode="auto">
                <a:xfrm>
                  <a:off x="4918072" y="1992314"/>
                  <a:ext cx="374650" cy="350837"/>
                </a:xfrm>
                <a:custGeom>
                  <a:avLst/>
                  <a:gdLst>
                    <a:gd name="T0" fmla="*/ 297378438 w 236"/>
                    <a:gd name="T1" fmla="*/ 0 h 221"/>
                    <a:gd name="T2" fmla="*/ 594756875 w 236"/>
                    <a:gd name="T3" fmla="*/ 278477266 h 221"/>
                    <a:gd name="T4" fmla="*/ 297378438 w 236"/>
                    <a:gd name="T5" fmla="*/ 556952944 h 221"/>
                    <a:gd name="T6" fmla="*/ 0 w 236"/>
                    <a:gd name="T7" fmla="*/ 278477266 h 221"/>
                    <a:gd name="T8" fmla="*/ 478829688 w 236"/>
                    <a:gd name="T9" fmla="*/ 544352974 h 221"/>
                    <a:gd name="T10" fmla="*/ 451108763 w 236"/>
                    <a:gd name="T11" fmla="*/ 534272364 h 221"/>
                    <a:gd name="T12" fmla="*/ 388104063 w 236"/>
                    <a:gd name="T13" fmla="*/ 471267753 h 221"/>
                    <a:gd name="T14" fmla="*/ 327620313 w 236"/>
                    <a:gd name="T15" fmla="*/ 458667784 h 221"/>
                    <a:gd name="T16" fmla="*/ 312499375 w 236"/>
                    <a:gd name="T17" fmla="*/ 420864700 h 221"/>
                    <a:gd name="T18" fmla="*/ 277217188 w 236"/>
                    <a:gd name="T19" fmla="*/ 390622868 h 221"/>
                    <a:gd name="T20" fmla="*/ 219254388 w 236"/>
                    <a:gd name="T21" fmla="*/ 390622868 h 221"/>
                    <a:gd name="T22" fmla="*/ 156249688 w 236"/>
                    <a:gd name="T23" fmla="*/ 415824395 h 221"/>
                    <a:gd name="T24" fmla="*/ 100806250 w 236"/>
                    <a:gd name="T25" fmla="*/ 425905006 h 221"/>
                    <a:gd name="T26" fmla="*/ 37803138 w 236"/>
                    <a:gd name="T27" fmla="*/ 425905006 h 221"/>
                    <a:gd name="T28" fmla="*/ 35282188 w 236"/>
                    <a:gd name="T29" fmla="*/ 383063204 h 221"/>
                    <a:gd name="T30" fmla="*/ 12601575 w 236"/>
                    <a:gd name="T31" fmla="*/ 320058594 h 221"/>
                    <a:gd name="T32" fmla="*/ 7561263 w 236"/>
                    <a:gd name="T33" fmla="*/ 287297403 h 221"/>
                    <a:gd name="T34" fmla="*/ 7561263 w 236"/>
                    <a:gd name="T35" fmla="*/ 199091266 h 221"/>
                    <a:gd name="T36" fmla="*/ 110886875 w 236"/>
                    <a:gd name="T37" fmla="*/ 151209160 h 221"/>
                    <a:gd name="T38" fmla="*/ 120967500 w 236"/>
                    <a:gd name="T39" fmla="*/ 103325465 h 221"/>
                    <a:gd name="T40" fmla="*/ 143649700 w 236"/>
                    <a:gd name="T41" fmla="*/ 108365771 h 221"/>
                    <a:gd name="T42" fmla="*/ 194052825 w 236"/>
                    <a:gd name="T43" fmla="*/ 55443358 h 221"/>
                    <a:gd name="T44" fmla="*/ 246975313 w 236"/>
                    <a:gd name="T45" fmla="*/ 63003023 h 221"/>
                    <a:gd name="T46" fmla="*/ 284778450 w 236"/>
                    <a:gd name="T47" fmla="*/ 25201527 h 221"/>
                    <a:gd name="T48" fmla="*/ 315020325 w 236"/>
                    <a:gd name="T49" fmla="*/ 20161221 h 221"/>
                    <a:gd name="T50" fmla="*/ 365423450 w 236"/>
                    <a:gd name="T51" fmla="*/ 85685190 h 221"/>
                    <a:gd name="T52" fmla="*/ 410786263 w 236"/>
                    <a:gd name="T53" fmla="*/ 108365771 h 221"/>
                    <a:gd name="T54" fmla="*/ 415826575 w 236"/>
                    <a:gd name="T55" fmla="*/ 40322443 h 221"/>
                    <a:gd name="T56" fmla="*/ 433466875 w 236"/>
                    <a:gd name="T57" fmla="*/ 0 h 221"/>
                    <a:gd name="T58" fmla="*/ 466229700 w 236"/>
                    <a:gd name="T59" fmla="*/ 55443358 h 221"/>
                    <a:gd name="T60" fmla="*/ 493950625 w 236"/>
                    <a:gd name="T61" fmla="*/ 151209160 h 221"/>
                    <a:gd name="T62" fmla="*/ 551915013 w 236"/>
                    <a:gd name="T63" fmla="*/ 209171877 h 221"/>
                    <a:gd name="T64" fmla="*/ 584676250 w 236"/>
                    <a:gd name="T65" fmla="*/ 254534625 h 221"/>
                    <a:gd name="T66" fmla="*/ 592237513 w 236"/>
                    <a:gd name="T67" fmla="*/ 335179510 h 221"/>
                    <a:gd name="T68" fmla="*/ 556955325 w 236"/>
                    <a:gd name="T69" fmla="*/ 425905006 h 221"/>
                    <a:gd name="T70" fmla="*/ 546874700 w 236"/>
                    <a:gd name="T71" fmla="*/ 509070837 h 221"/>
                    <a:gd name="T72" fmla="*/ 493950625 w 236"/>
                    <a:gd name="T73" fmla="*/ 541832028 h 221"/>
                    <a:gd name="T74" fmla="*/ 17694720 60000 65536"/>
                    <a:gd name="T75" fmla="*/ 0 60000 65536"/>
                    <a:gd name="T76" fmla="*/ 5898240 60000 65536"/>
                    <a:gd name="T77" fmla="*/ 1179648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6"/>
                    <a:gd name="T112" fmla="*/ 0 h 221"/>
                    <a:gd name="T113" fmla="*/ 236 w 236"/>
                    <a:gd name="T114" fmla="*/ 221 h 2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7" name="Freeform 27">
                  <a:extLst>
                    <a:ext uri="{FF2B5EF4-FFF2-40B4-BE49-F238E27FC236}">
                      <a16:creationId xmlns:a16="http://schemas.microsoft.com/office/drawing/2014/main" id="{563D7899-D837-4B76-9A11-A930974BE4F7}"/>
                    </a:ext>
                  </a:extLst>
                </p:cNvPr>
                <p:cNvSpPr>
                  <a:spLocks/>
                </p:cNvSpPr>
                <p:nvPr/>
              </p:nvSpPr>
              <p:spPr bwMode="auto">
                <a:xfrm>
                  <a:off x="5216522" y="2362201"/>
                  <a:ext cx="28575" cy="42863"/>
                </a:xfrm>
                <a:custGeom>
                  <a:avLst/>
                  <a:gdLst>
                    <a:gd name="T0" fmla="*/ 22682200 w 18"/>
                    <a:gd name="T1" fmla="*/ 0 h 27"/>
                    <a:gd name="T2" fmla="*/ 45362813 w 18"/>
                    <a:gd name="T3" fmla="*/ 34023697 h 27"/>
                    <a:gd name="T4" fmla="*/ 22682200 w 18"/>
                    <a:gd name="T5" fmla="*/ 68045806 h 27"/>
                    <a:gd name="T6" fmla="*/ 0 w 18"/>
                    <a:gd name="T7" fmla="*/ 34023697 h 27"/>
                    <a:gd name="T8" fmla="*/ 22682200 w 18"/>
                    <a:gd name="T9" fmla="*/ 57965064 h 27"/>
                    <a:gd name="T10" fmla="*/ 7561263 w 18"/>
                    <a:gd name="T11" fmla="*/ 47884321 h 27"/>
                    <a:gd name="T12" fmla="*/ 7561263 w 18"/>
                    <a:gd name="T13" fmla="*/ 37803578 h 27"/>
                    <a:gd name="T14" fmla="*/ 7561263 w 18"/>
                    <a:gd name="T15" fmla="*/ 27722836 h 27"/>
                    <a:gd name="T16" fmla="*/ 5040313 w 18"/>
                    <a:gd name="T17" fmla="*/ 17642093 h 27"/>
                    <a:gd name="T18" fmla="*/ 0 w 18"/>
                    <a:gd name="T19" fmla="*/ 0 h 27"/>
                    <a:gd name="T20" fmla="*/ 7561263 w 18"/>
                    <a:gd name="T21" fmla="*/ 0 h 27"/>
                    <a:gd name="T22" fmla="*/ 22682200 w 18"/>
                    <a:gd name="T23" fmla="*/ 10080743 h 27"/>
                    <a:gd name="T24" fmla="*/ 30241875 w 18"/>
                    <a:gd name="T25" fmla="*/ 7561351 h 27"/>
                    <a:gd name="T26" fmla="*/ 32762825 w 18"/>
                    <a:gd name="T27" fmla="*/ 7561351 h 27"/>
                    <a:gd name="T28" fmla="*/ 42843450 w 18"/>
                    <a:gd name="T29" fmla="*/ 0 h 27"/>
                    <a:gd name="T30" fmla="*/ 42843450 w 18"/>
                    <a:gd name="T31" fmla="*/ 27722836 h 27"/>
                    <a:gd name="T32" fmla="*/ 37803138 w 18"/>
                    <a:gd name="T33" fmla="*/ 37803578 h 27"/>
                    <a:gd name="T34" fmla="*/ 32762825 w 18"/>
                    <a:gd name="T35" fmla="*/ 47884321 h 27"/>
                    <a:gd name="T36" fmla="*/ 32762825 w 18"/>
                    <a:gd name="T37" fmla="*/ 55444084 h 27"/>
                    <a:gd name="T38" fmla="*/ 30241875 w 18"/>
                    <a:gd name="T39" fmla="*/ 57965064 h 27"/>
                    <a:gd name="T40" fmla="*/ 30241875 w 18"/>
                    <a:gd name="T41" fmla="*/ 65524827 h 27"/>
                    <a:gd name="T42" fmla="*/ 22682200 w 18"/>
                    <a:gd name="T43" fmla="*/ 57965064 h 27"/>
                    <a:gd name="T44" fmla="*/ 17694720 60000 65536"/>
                    <a:gd name="T45" fmla="*/ 0 60000 65536"/>
                    <a:gd name="T46" fmla="*/ 5898240 60000 65536"/>
                    <a:gd name="T47" fmla="*/ 1179648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27"/>
                    <a:gd name="T68" fmla="*/ 18 w 18"/>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28" name="Freeform 28">
                  <a:extLst>
                    <a:ext uri="{FF2B5EF4-FFF2-40B4-BE49-F238E27FC236}">
                      <a16:creationId xmlns:a16="http://schemas.microsoft.com/office/drawing/2014/main" id="{7C611D8D-755F-4CA6-A7A9-B729763F11B0}"/>
                    </a:ext>
                  </a:extLst>
                </p:cNvPr>
                <p:cNvSpPr>
                  <a:spLocks/>
                </p:cNvSpPr>
                <p:nvPr/>
              </p:nvSpPr>
              <p:spPr bwMode="auto">
                <a:xfrm>
                  <a:off x="3910011" y="1960564"/>
                  <a:ext cx="41275" cy="168275"/>
                </a:xfrm>
                <a:custGeom>
                  <a:avLst/>
                  <a:gdLst>
                    <a:gd name="T0" fmla="*/ 32762825 w 26"/>
                    <a:gd name="T1" fmla="*/ 0 h 106"/>
                    <a:gd name="T2" fmla="*/ 65524063 w 26"/>
                    <a:gd name="T3" fmla="*/ 133569075 h 106"/>
                    <a:gd name="T4" fmla="*/ 32762825 w 26"/>
                    <a:gd name="T5" fmla="*/ 267136563 h 106"/>
                    <a:gd name="T6" fmla="*/ 0 w 26"/>
                    <a:gd name="T7" fmla="*/ 133569075 h 106"/>
                    <a:gd name="T8" fmla="*/ 7561263 w 26"/>
                    <a:gd name="T9" fmla="*/ 93246575 h 106"/>
                    <a:gd name="T10" fmla="*/ 32762825 w 26"/>
                    <a:gd name="T11" fmla="*/ 70564375 h 106"/>
                    <a:gd name="T12" fmla="*/ 50403125 w 26"/>
                    <a:gd name="T13" fmla="*/ 0 h 106"/>
                    <a:gd name="T14" fmla="*/ 63004700 w 26"/>
                    <a:gd name="T15" fmla="*/ 105846563 h 106"/>
                    <a:gd name="T16" fmla="*/ 42843450 w 26"/>
                    <a:gd name="T17" fmla="*/ 236894688 h 106"/>
                    <a:gd name="T18" fmla="*/ 0 w 26"/>
                    <a:gd name="T19" fmla="*/ 264617200 h 106"/>
                    <a:gd name="T20" fmla="*/ 0 w 26"/>
                    <a:gd name="T21" fmla="*/ 201612500 h 106"/>
                    <a:gd name="T22" fmla="*/ 12601575 w 26"/>
                    <a:gd name="T23" fmla="*/ 161290000 h 106"/>
                    <a:gd name="T24" fmla="*/ 7561263 w 26"/>
                    <a:gd name="T25" fmla="*/ 93246575 h 106"/>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106"/>
                    <a:gd name="T41" fmla="*/ 26 w 2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106">
                      <a:moveTo>
                        <a:pt x="3" y="37"/>
                      </a:moveTo>
                      <a:lnTo>
                        <a:pt x="13" y="28"/>
                      </a:lnTo>
                      <a:lnTo>
                        <a:pt x="20" y="0"/>
                      </a:lnTo>
                      <a:lnTo>
                        <a:pt x="25" y="42"/>
                      </a:lnTo>
                      <a:lnTo>
                        <a:pt x="17" y="94"/>
                      </a:lnTo>
                      <a:lnTo>
                        <a:pt x="0" y="105"/>
                      </a:lnTo>
                      <a:lnTo>
                        <a:pt x="0" y="80"/>
                      </a:lnTo>
                      <a:lnTo>
                        <a:pt x="5" y="64"/>
                      </a:lnTo>
                      <a:lnTo>
                        <a:pt x="3" y="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grpSp>
        </p:grpSp>
      </p:grpSp>
      <p:sp>
        <p:nvSpPr>
          <p:cNvPr id="32" name="Rectangle 32"/>
          <p:cNvSpPr txBox="1">
            <a:spLocks noGrp="1"/>
          </p:cNvSpPr>
          <p:nvPr>
            <p:ph type="ctrTitle"/>
          </p:nvPr>
        </p:nvSpPr>
        <p:spPr>
          <a:xfrm>
            <a:off x="685800" y="3429000"/>
            <a:ext cx="7772400" cy="1143000"/>
          </a:xfrm>
        </p:spPr>
        <p:txBody>
          <a:bodyPr/>
          <a:lstStyle>
            <a:lvl1pPr>
              <a:defRPr/>
            </a:lvl1pPr>
          </a:lstStyle>
          <a:p>
            <a:pPr lvl="0"/>
            <a:r>
              <a:rPr lang="en-US"/>
              <a:t>Click to edit Master title style</a:t>
            </a:r>
          </a:p>
        </p:txBody>
      </p:sp>
      <p:sp>
        <p:nvSpPr>
          <p:cNvPr id="33" name="Rectangle 33"/>
          <p:cNvSpPr txBox="1">
            <a:spLocks noGrp="1"/>
          </p:cNvSpPr>
          <p:nvPr>
            <p:ph type="subTitle" idx="1"/>
          </p:nvPr>
        </p:nvSpPr>
        <p:spPr>
          <a:xfrm>
            <a:off x="1371600" y="4648196"/>
            <a:ext cx="6400800" cy="1752603"/>
          </a:xfrm>
        </p:spPr>
        <p:txBody>
          <a:bodyPr anchor="ctr" anchorCtr="1"/>
          <a:lstStyle>
            <a:lvl1pPr marL="0" indent="0" algn="ctr">
              <a:buNone/>
              <a:defRPr/>
            </a:lvl1pPr>
          </a:lstStyle>
          <a:p>
            <a:pPr lvl="0"/>
            <a:r>
              <a:rPr lang="en-US"/>
              <a:t>Click to edit Master subtitle style</a:t>
            </a:r>
          </a:p>
        </p:txBody>
      </p:sp>
      <p:sp>
        <p:nvSpPr>
          <p:cNvPr id="36" name="Rectangle 34">
            <a:extLst>
              <a:ext uri="{FF2B5EF4-FFF2-40B4-BE49-F238E27FC236}">
                <a16:creationId xmlns:a16="http://schemas.microsoft.com/office/drawing/2014/main" id="{B7936178-DC29-4F46-859F-F4CEF9268AEA}"/>
              </a:ext>
            </a:extLst>
          </p:cNvPr>
          <p:cNvSpPr txBox="1">
            <a:spLocks noGrp="1"/>
          </p:cNvSpPr>
          <p:nvPr>
            <p:ph type="dt" sz="half" idx="10"/>
          </p:nvPr>
        </p:nvSpPr>
        <p:spPr/>
        <p:txBody>
          <a:bodyPr/>
          <a:lstStyle>
            <a:lvl1pPr>
              <a:defRPr/>
            </a:lvl1pPr>
          </a:lstStyle>
          <a:p>
            <a:pPr>
              <a:defRPr/>
            </a:pPr>
            <a:fld id="{224E0022-9E19-402B-ACA9-233BD67E1F38}" type="datetime1">
              <a:rPr/>
              <a:pPr>
                <a:defRPr/>
              </a:pPr>
              <a:t>08-Jun-21</a:t>
            </a:fld>
            <a:endParaRPr/>
          </a:p>
        </p:txBody>
      </p:sp>
      <p:sp>
        <p:nvSpPr>
          <p:cNvPr id="37" name="Rectangle 35">
            <a:extLst>
              <a:ext uri="{FF2B5EF4-FFF2-40B4-BE49-F238E27FC236}">
                <a16:creationId xmlns:a16="http://schemas.microsoft.com/office/drawing/2014/main" id="{3D002C7E-3421-4FD8-BA47-32194F45703B}"/>
              </a:ext>
            </a:extLst>
          </p:cNvPr>
          <p:cNvSpPr txBox="1">
            <a:spLocks noGrp="1"/>
          </p:cNvSpPr>
          <p:nvPr>
            <p:ph type="ftr" sz="quarter" idx="11"/>
          </p:nvPr>
        </p:nvSpPr>
        <p:spPr>
          <a:xfrm>
            <a:off x="3124200" y="6400800"/>
            <a:ext cx="2895600" cy="457200"/>
          </a:xfrm>
          <a:prstGeom prst="rect">
            <a:avLst/>
          </a:prstGeom>
        </p:spPr>
        <p:txBody>
          <a:bodyPr vert="horz" wrap="none" lIns="92070" tIns="46040" rIns="92070" bIns="46040" anchor="ctr" anchorCtr="1" compatLnSpc="1"/>
          <a:lstStyle>
            <a:lvl1pPr marL="0" marR="0" lvl="0" indent="0" algn="ctr" defTabSz="914400" rtl="0" fontAlgn="auto" hangingPunct="0">
              <a:lnSpc>
                <a:spcPct val="100000"/>
              </a:lnSpc>
              <a:spcBef>
                <a:spcPts val="0"/>
              </a:spcBef>
              <a:spcAft>
                <a:spcPts val="0"/>
              </a:spcAft>
              <a:buNone/>
              <a:tabLst/>
              <a:defRPr lang="en-US" sz="1400" b="0" i="0" u="none" strike="noStrike" kern="1200" cap="none" spc="0" baseline="0">
                <a:solidFill>
                  <a:srgbClr val="FFFFFF"/>
                </a:solidFill>
                <a:uFillTx/>
                <a:latin typeface="Times New Roman" pitchFamily="18"/>
                <a:cs typeface="+mn-cs"/>
              </a:defRPr>
            </a:lvl1pPr>
          </a:lstStyle>
          <a:p>
            <a:pPr>
              <a:defRPr/>
            </a:pPr>
            <a:r>
              <a:t>Liang, Introduction to Java Programming, Eighth Edition, (c) 2011 Pearson Education, Inc. All rights reserved. 0132130807</a:t>
            </a:r>
          </a:p>
        </p:txBody>
      </p:sp>
      <p:sp>
        <p:nvSpPr>
          <p:cNvPr id="38" name="Rectangle 36">
            <a:extLst>
              <a:ext uri="{FF2B5EF4-FFF2-40B4-BE49-F238E27FC236}">
                <a16:creationId xmlns:a16="http://schemas.microsoft.com/office/drawing/2014/main" id="{A4F7B039-A09B-4F24-B1D8-755C9B6D11F5}"/>
              </a:ext>
            </a:extLst>
          </p:cNvPr>
          <p:cNvSpPr txBox="1">
            <a:spLocks noGrp="1"/>
          </p:cNvSpPr>
          <p:nvPr>
            <p:ph type="sldNum" sz="quarter" idx="12"/>
          </p:nvPr>
        </p:nvSpPr>
        <p:spPr>
          <a:xfrm>
            <a:off x="6553200" y="6400800"/>
            <a:ext cx="1905000" cy="457200"/>
          </a:xfrm>
        </p:spPr>
        <p:txBody>
          <a:bodyPr/>
          <a:lstStyle>
            <a:lvl1pPr>
              <a:defRPr/>
            </a:lvl1pPr>
          </a:lstStyle>
          <a:p>
            <a:fld id="{8948EAA0-D0E9-46E0-8879-3047D38EDD5D}" type="slidenum">
              <a:rPr lang="en-US" altLang="en-US"/>
              <a:pPr/>
              <a:t>‹#›</a:t>
            </a:fld>
            <a:endParaRPr lang="en-US" altLang="en-US"/>
          </a:p>
        </p:txBody>
      </p:sp>
    </p:spTree>
    <p:extLst>
      <p:ext uri="{BB962C8B-B14F-4D97-AF65-F5344CB8AC3E}">
        <p14:creationId xmlns:p14="http://schemas.microsoft.com/office/powerpoint/2010/main" val="15789586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C42CDD5-DC67-4DC3-8D9C-69DC8A7FA0FE}"/>
              </a:ext>
            </a:extLst>
          </p:cNvPr>
          <p:cNvSpPr txBox="1">
            <a:spLocks noGrp="1"/>
          </p:cNvSpPr>
          <p:nvPr>
            <p:ph type="dt" sz="half" idx="10"/>
          </p:nvPr>
        </p:nvSpPr>
        <p:spPr>
          <a:ln/>
        </p:spPr>
        <p:txBody>
          <a:bodyPr/>
          <a:lstStyle>
            <a:lvl1pPr>
              <a:defRPr/>
            </a:lvl1pPr>
          </a:lstStyle>
          <a:p>
            <a:pPr>
              <a:defRPr/>
            </a:pPr>
            <a:fld id="{20AFFBD7-EDD1-442B-A13A-01433A2DC178}" type="datetime1">
              <a:rPr/>
              <a:pPr>
                <a:defRPr/>
              </a:pPr>
              <a:t>08-Jun-21</a:t>
            </a:fld>
            <a:endParaRPr/>
          </a:p>
        </p:txBody>
      </p:sp>
      <p:sp>
        <p:nvSpPr>
          <p:cNvPr id="5" name="Rectangle 34">
            <a:extLst>
              <a:ext uri="{FF2B5EF4-FFF2-40B4-BE49-F238E27FC236}">
                <a16:creationId xmlns:a16="http://schemas.microsoft.com/office/drawing/2014/main" id="{5F7F2C6B-8C62-48AD-9406-832DF0B248D6}"/>
              </a:ext>
            </a:extLst>
          </p:cNvPr>
          <p:cNvSpPr txBox="1">
            <a:spLocks noGrp="1"/>
          </p:cNvSpPr>
          <p:nvPr>
            <p:ph type="sldNum" sz="quarter" idx="11"/>
          </p:nvPr>
        </p:nvSpPr>
        <p:spPr>
          <a:ln/>
        </p:spPr>
        <p:txBody>
          <a:bodyPr/>
          <a:lstStyle>
            <a:lvl1pPr>
              <a:defRPr/>
            </a:lvl1pPr>
          </a:lstStyle>
          <a:p>
            <a:fld id="{AEA5FBC4-19B2-4FD8-A721-2565DD2D7057}" type="slidenum">
              <a:rPr lang="en-US" altLang="en-US"/>
              <a:pPr/>
              <a:t>‹#›</a:t>
            </a:fld>
            <a:endParaRPr lang="en-US" altLang="en-US"/>
          </a:p>
        </p:txBody>
      </p:sp>
    </p:spTree>
    <p:extLst>
      <p:ext uri="{BB962C8B-B14F-4D97-AF65-F5344CB8AC3E}">
        <p14:creationId xmlns:p14="http://schemas.microsoft.com/office/powerpoint/2010/main" val="19884073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515099" y="285750"/>
            <a:ext cx="1943100" cy="5486400"/>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685800" y="285750"/>
            <a:ext cx="5676896" cy="548640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2609E52-808F-4F80-8932-383CD65A8DA8}"/>
              </a:ext>
            </a:extLst>
          </p:cNvPr>
          <p:cNvSpPr txBox="1">
            <a:spLocks noGrp="1"/>
          </p:cNvSpPr>
          <p:nvPr>
            <p:ph type="dt" sz="half" idx="10"/>
          </p:nvPr>
        </p:nvSpPr>
        <p:spPr>
          <a:ln/>
        </p:spPr>
        <p:txBody>
          <a:bodyPr/>
          <a:lstStyle>
            <a:lvl1pPr>
              <a:defRPr/>
            </a:lvl1pPr>
          </a:lstStyle>
          <a:p>
            <a:pPr>
              <a:defRPr/>
            </a:pPr>
            <a:fld id="{0B5E2CA6-C568-4827-94A4-725484DAF3D2}" type="datetime1">
              <a:rPr/>
              <a:pPr>
                <a:defRPr/>
              </a:pPr>
              <a:t>08-Jun-21</a:t>
            </a:fld>
            <a:endParaRPr/>
          </a:p>
        </p:txBody>
      </p:sp>
      <p:sp>
        <p:nvSpPr>
          <p:cNvPr id="5" name="Rectangle 34">
            <a:extLst>
              <a:ext uri="{FF2B5EF4-FFF2-40B4-BE49-F238E27FC236}">
                <a16:creationId xmlns:a16="http://schemas.microsoft.com/office/drawing/2014/main" id="{964D912F-471C-4800-A494-F7C0623F8A11}"/>
              </a:ext>
            </a:extLst>
          </p:cNvPr>
          <p:cNvSpPr txBox="1">
            <a:spLocks noGrp="1"/>
          </p:cNvSpPr>
          <p:nvPr>
            <p:ph type="sldNum" sz="quarter" idx="11"/>
          </p:nvPr>
        </p:nvSpPr>
        <p:spPr>
          <a:ln/>
        </p:spPr>
        <p:txBody>
          <a:bodyPr/>
          <a:lstStyle>
            <a:lvl1pPr>
              <a:defRPr/>
            </a:lvl1pPr>
          </a:lstStyle>
          <a:p>
            <a:fld id="{3102C22D-B290-4DFC-9001-B31649836D7A}" type="slidenum">
              <a:rPr lang="en-US" altLang="en-US"/>
              <a:pPr/>
              <a:t>‹#›</a:t>
            </a:fld>
            <a:endParaRPr lang="en-US" altLang="en-US"/>
          </a:p>
        </p:txBody>
      </p:sp>
    </p:spTree>
    <p:extLst>
      <p:ext uri="{BB962C8B-B14F-4D97-AF65-F5344CB8AC3E}">
        <p14:creationId xmlns:p14="http://schemas.microsoft.com/office/powerpoint/2010/main" val="9256470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B39FB46-F30C-46A0-A470-AE33C932A83C}"/>
              </a:ext>
            </a:extLst>
          </p:cNvPr>
          <p:cNvSpPr txBox="1">
            <a:spLocks noGrp="1"/>
          </p:cNvSpPr>
          <p:nvPr>
            <p:ph type="dt" sz="half" idx="10"/>
          </p:nvPr>
        </p:nvSpPr>
        <p:spPr>
          <a:ln/>
        </p:spPr>
        <p:txBody>
          <a:bodyPr/>
          <a:lstStyle>
            <a:lvl1pPr>
              <a:defRPr/>
            </a:lvl1pPr>
          </a:lstStyle>
          <a:p>
            <a:pPr>
              <a:defRPr/>
            </a:pPr>
            <a:fld id="{9F92441D-9B57-4C7A-BACD-576516703FC3}" type="datetime1">
              <a:rPr/>
              <a:pPr>
                <a:defRPr/>
              </a:pPr>
              <a:t>08-Jun-21</a:t>
            </a:fld>
            <a:endParaRPr/>
          </a:p>
        </p:txBody>
      </p:sp>
      <p:sp>
        <p:nvSpPr>
          <p:cNvPr id="5" name="Rectangle 34">
            <a:extLst>
              <a:ext uri="{FF2B5EF4-FFF2-40B4-BE49-F238E27FC236}">
                <a16:creationId xmlns:a16="http://schemas.microsoft.com/office/drawing/2014/main" id="{AEB12C51-5C7D-4B73-AF59-DBC1C4DC8D52}"/>
              </a:ext>
            </a:extLst>
          </p:cNvPr>
          <p:cNvSpPr txBox="1">
            <a:spLocks noGrp="1"/>
          </p:cNvSpPr>
          <p:nvPr>
            <p:ph type="sldNum" sz="quarter" idx="11"/>
          </p:nvPr>
        </p:nvSpPr>
        <p:spPr>
          <a:ln/>
        </p:spPr>
        <p:txBody>
          <a:bodyPr/>
          <a:lstStyle>
            <a:lvl1pPr>
              <a:defRPr/>
            </a:lvl1pPr>
          </a:lstStyle>
          <a:p>
            <a:fld id="{DCB3422E-661F-46FF-974C-25934E3E4311}" type="slidenum">
              <a:rPr lang="en-US" altLang="en-US"/>
              <a:pPr/>
              <a:t>‹#›</a:t>
            </a:fld>
            <a:endParaRPr lang="en-US" altLang="en-US"/>
          </a:p>
        </p:txBody>
      </p:sp>
    </p:spTree>
    <p:extLst>
      <p:ext uri="{BB962C8B-B14F-4D97-AF65-F5344CB8AC3E}">
        <p14:creationId xmlns:p14="http://schemas.microsoft.com/office/powerpoint/2010/main" val="2852949511"/>
      </p:ext>
    </p:extLst>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lvl1pPr>
          </a:lstStyle>
          <a:p>
            <a:pPr lvl="0"/>
            <a:r>
              <a:rPr lang="en-US"/>
              <a:t>Click to edit Master text styles</a:t>
            </a:r>
          </a:p>
        </p:txBody>
      </p:sp>
      <p:sp>
        <p:nvSpPr>
          <p:cNvPr id="4" name="Rectangle 32">
            <a:extLst>
              <a:ext uri="{FF2B5EF4-FFF2-40B4-BE49-F238E27FC236}">
                <a16:creationId xmlns:a16="http://schemas.microsoft.com/office/drawing/2014/main" id="{91F26BDE-DD4B-482C-B7FB-1259B6710F7D}"/>
              </a:ext>
            </a:extLst>
          </p:cNvPr>
          <p:cNvSpPr txBox="1">
            <a:spLocks noGrp="1"/>
          </p:cNvSpPr>
          <p:nvPr>
            <p:ph type="dt" sz="half" idx="10"/>
          </p:nvPr>
        </p:nvSpPr>
        <p:spPr>
          <a:ln/>
        </p:spPr>
        <p:txBody>
          <a:bodyPr/>
          <a:lstStyle>
            <a:lvl1pPr>
              <a:defRPr/>
            </a:lvl1pPr>
          </a:lstStyle>
          <a:p>
            <a:pPr>
              <a:defRPr/>
            </a:pPr>
            <a:fld id="{90BA085F-D77F-4BD2-A0B4-031C6452C1BF}" type="datetime1">
              <a:rPr/>
              <a:pPr>
                <a:defRPr/>
              </a:pPr>
              <a:t>08-Jun-21</a:t>
            </a:fld>
            <a:endParaRPr/>
          </a:p>
        </p:txBody>
      </p:sp>
      <p:sp>
        <p:nvSpPr>
          <p:cNvPr id="5" name="Rectangle 34">
            <a:extLst>
              <a:ext uri="{FF2B5EF4-FFF2-40B4-BE49-F238E27FC236}">
                <a16:creationId xmlns:a16="http://schemas.microsoft.com/office/drawing/2014/main" id="{EBB4B036-9891-4459-911A-9C75C1D7D7D6}"/>
              </a:ext>
            </a:extLst>
          </p:cNvPr>
          <p:cNvSpPr txBox="1">
            <a:spLocks noGrp="1"/>
          </p:cNvSpPr>
          <p:nvPr>
            <p:ph type="sldNum" sz="quarter" idx="11"/>
          </p:nvPr>
        </p:nvSpPr>
        <p:spPr>
          <a:ln/>
        </p:spPr>
        <p:txBody>
          <a:bodyPr/>
          <a:lstStyle>
            <a:lvl1pPr>
              <a:defRPr/>
            </a:lvl1pPr>
          </a:lstStyle>
          <a:p>
            <a:fld id="{368B8470-5547-4FA7-A5C4-DC025AF95B17}" type="slidenum">
              <a:rPr lang="en-US" altLang="en-US"/>
              <a:pPr/>
              <a:t>‹#›</a:t>
            </a:fld>
            <a:endParaRPr lang="en-US" altLang="en-US"/>
          </a:p>
        </p:txBody>
      </p:sp>
    </p:spTree>
    <p:extLst>
      <p:ext uri="{BB962C8B-B14F-4D97-AF65-F5344CB8AC3E}">
        <p14:creationId xmlns:p14="http://schemas.microsoft.com/office/powerpoint/2010/main" val="18239026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685800" y="1657350"/>
            <a:ext cx="3810003" cy="4114800"/>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57350"/>
            <a:ext cx="3810003" cy="4114800"/>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D648A00B-CEF2-43A5-9AB0-D12B9C57F6C5}"/>
              </a:ext>
            </a:extLst>
          </p:cNvPr>
          <p:cNvSpPr txBox="1">
            <a:spLocks noGrp="1"/>
          </p:cNvSpPr>
          <p:nvPr>
            <p:ph type="dt" sz="half" idx="10"/>
          </p:nvPr>
        </p:nvSpPr>
        <p:spPr>
          <a:ln/>
        </p:spPr>
        <p:txBody>
          <a:bodyPr/>
          <a:lstStyle>
            <a:lvl1pPr>
              <a:defRPr/>
            </a:lvl1pPr>
          </a:lstStyle>
          <a:p>
            <a:pPr>
              <a:defRPr/>
            </a:pPr>
            <a:fld id="{0CFE3CF0-C4A8-4728-B486-8DE7B0AD0F65}" type="datetime1">
              <a:rPr/>
              <a:pPr>
                <a:defRPr/>
              </a:pPr>
              <a:t>08-Jun-21</a:t>
            </a:fld>
            <a:endParaRPr/>
          </a:p>
        </p:txBody>
      </p:sp>
      <p:sp>
        <p:nvSpPr>
          <p:cNvPr id="6" name="Rectangle 34">
            <a:extLst>
              <a:ext uri="{FF2B5EF4-FFF2-40B4-BE49-F238E27FC236}">
                <a16:creationId xmlns:a16="http://schemas.microsoft.com/office/drawing/2014/main" id="{5671A9CB-072F-4D07-AFBA-0DAC631BEDF4}"/>
              </a:ext>
            </a:extLst>
          </p:cNvPr>
          <p:cNvSpPr txBox="1">
            <a:spLocks noGrp="1"/>
          </p:cNvSpPr>
          <p:nvPr>
            <p:ph type="sldNum" sz="quarter" idx="11"/>
          </p:nvPr>
        </p:nvSpPr>
        <p:spPr>
          <a:ln/>
        </p:spPr>
        <p:txBody>
          <a:bodyPr/>
          <a:lstStyle>
            <a:lvl1pPr>
              <a:defRPr/>
            </a:lvl1pPr>
          </a:lstStyle>
          <a:p>
            <a:fld id="{2657D506-DC96-4961-A0DB-173FA3E5C002}" type="slidenum">
              <a:rPr lang="en-US" altLang="en-US"/>
              <a:pPr/>
              <a:t>‹#›</a:t>
            </a:fld>
            <a:endParaRPr lang="en-US" altLang="en-US"/>
          </a:p>
        </p:txBody>
      </p:sp>
    </p:spTree>
    <p:extLst>
      <p:ext uri="{BB962C8B-B14F-4D97-AF65-F5344CB8AC3E}">
        <p14:creationId xmlns:p14="http://schemas.microsoft.com/office/powerpoint/2010/main" val="41707457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4640"/>
            <a:ext cx="8229600" cy="1143000"/>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CFF893D-0CAC-471A-B5B1-131C9A84D74C}"/>
              </a:ext>
            </a:extLst>
          </p:cNvPr>
          <p:cNvSpPr txBox="1">
            <a:spLocks noGrp="1"/>
          </p:cNvSpPr>
          <p:nvPr>
            <p:ph type="dt" sz="half" idx="10"/>
          </p:nvPr>
        </p:nvSpPr>
        <p:spPr>
          <a:ln/>
        </p:spPr>
        <p:txBody>
          <a:bodyPr/>
          <a:lstStyle>
            <a:lvl1pPr>
              <a:defRPr/>
            </a:lvl1pPr>
          </a:lstStyle>
          <a:p>
            <a:pPr>
              <a:defRPr/>
            </a:pPr>
            <a:fld id="{CAA7C112-7AB2-41AD-AC61-350FDA64B10C}" type="datetime1">
              <a:rPr/>
              <a:pPr>
                <a:defRPr/>
              </a:pPr>
              <a:t>08-Jun-21</a:t>
            </a:fld>
            <a:endParaRPr/>
          </a:p>
        </p:txBody>
      </p:sp>
      <p:sp>
        <p:nvSpPr>
          <p:cNvPr id="8" name="Rectangle 34">
            <a:extLst>
              <a:ext uri="{FF2B5EF4-FFF2-40B4-BE49-F238E27FC236}">
                <a16:creationId xmlns:a16="http://schemas.microsoft.com/office/drawing/2014/main" id="{3E76591F-470F-4401-BE4B-05974CFE6D01}"/>
              </a:ext>
            </a:extLst>
          </p:cNvPr>
          <p:cNvSpPr txBox="1">
            <a:spLocks noGrp="1"/>
          </p:cNvSpPr>
          <p:nvPr>
            <p:ph type="sldNum" sz="quarter" idx="11"/>
          </p:nvPr>
        </p:nvSpPr>
        <p:spPr>
          <a:ln/>
        </p:spPr>
        <p:txBody>
          <a:bodyPr/>
          <a:lstStyle>
            <a:lvl1pPr>
              <a:defRPr/>
            </a:lvl1pPr>
          </a:lstStyle>
          <a:p>
            <a:fld id="{90AC0801-9034-4AC0-8E2F-56D49BEF0DB8}" type="slidenum">
              <a:rPr lang="en-US" altLang="en-US"/>
              <a:pPr/>
              <a:t>‹#›</a:t>
            </a:fld>
            <a:endParaRPr lang="en-US" altLang="en-US"/>
          </a:p>
        </p:txBody>
      </p:sp>
    </p:spTree>
    <p:extLst>
      <p:ext uri="{BB962C8B-B14F-4D97-AF65-F5344CB8AC3E}">
        <p14:creationId xmlns:p14="http://schemas.microsoft.com/office/powerpoint/2010/main" val="26246351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Rectangle 32">
            <a:extLst>
              <a:ext uri="{FF2B5EF4-FFF2-40B4-BE49-F238E27FC236}">
                <a16:creationId xmlns:a16="http://schemas.microsoft.com/office/drawing/2014/main" id="{2118B050-B702-4B8A-871D-B34768EC547A}"/>
              </a:ext>
            </a:extLst>
          </p:cNvPr>
          <p:cNvSpPr txBox="1">
            <a:spLocks noGrp="1"/>
          </p:cNvSpPr>
          <p:nvPr>
            <p:ph type="dt" sz="half" idx="10"/>
          </p:nvPr>
        </p:nvSpPr>
        <p:spPr>
          <a:ln/>
        </p:spPr>
        <p:txBody>
          <a:bodyPr/>
          <a:lstStyle>
            <a:lvl1pPr>
              <a:defRPr/>
            </a:lvl1pPr>
          </a:lstStyle>
          <a:p>
            <a:pPr>
              <a:defRPr/>
            </a:pPr>
            <a:fld id="{54ED25AB-B404-40ED-BD02-6CE9423D4C96}" type="datetime1">
              <a:rPr/>
              <a:pPr>
                <a:defRPr/>
              </a:pPr>
              <a:t>08-Jun-21</a:t>
            </a:fld>
            <a:endParaRPr/>
          </a:p>
        </p:txBody>
      </p:sp>
      <p:sp>
        <p:nvSpPr>
          <p:cNvPr id="4" name="Rectangle 34">
            <a:extLst>
              <a:ext uri="{FF2B5EF4-FFF2-40B4-BE49-F238E27FC236}">
                <a16:creationId xmlns:a16="http://schemas.microsoft.com/office/drawing/2014/main" id="{7668F685-90B3-4DD8-8B54-78BBB5CE956F}"/>
              </a:ext>
            </a:extLst>
          </p:cNvPr>
          <p:cNvSpPr txBox="1">
            <a:spLocks noGrp="1"/>
          </p:cNvSpPr>
          <p:nvPr>
            <p:ph type="sldNum" sz="quarter" idx="11"/>
          </p:nvPr>
        </p:nvSpPr>
        <p:spPr>
          <a:ln/>
        </p:spPr>
        <p:txBody>
          <a:bodyPr/>
          <a:lstStyle>
            <a:lvl1pPr>
              <a:defRPr/>
            </a:lvl1pPr>
          </a:lstStyle>
          <a:p>
            <a:fld id="{AE6C8AEE-023C-4230-9FCB-EB64FA59DD20}" type="slidenum">
              <a:rPr lang="en-US" altLang="en-US"/>
              <a:pPr/>
              <a:t>‹#›</a:t>
            </a:fld>
            <a:endParaRPr lang="en-US" altLang="en-US"/>
          </a:p>
        </p:txBody>
      </p:sp>
    </p:spTree>
    <p:extLst>
      <p:ext uri="{BB962C8B-B14F-4D97-AF65-F5344CB8AC3E}">
        <p14:creationId xmlns:p14="http://schemas.microsoft.com/office/powerpoint/2010/main" val="1640862063"/>
      </p:ext>
    </p:extLst>
  </p:cSld>
  <p:clrMapOvr>
    <a:masterClrMapping/>
  </p:clrMapOvr>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4575F030-0900-47AB-A8A7-C657B4125F5E}"/>
              </a:ext>
            </a:extLst>
          </p:cNvPr>
          <p:cNvSpPr txBox="1">
            <a:spLocks noGrp="1"/>
          </p:cNvSpPr>
          <p:nvPr>
            <p:ph type="dt" sz="half" idx="10"/>
          </p:nvPr>
        </p:nvSpPr>
        <p:spPr>
          <a:ln/>
        </p:spPr>
        <p:txBody>
          <a:bodyPr/>
          <a:lstStyle>
            <a:lvl1pPr>
              <a:defRPr/>
            </a:lvl1pPr>
          </a:lstStyle>
          <a:p>
            <a:pPr>
              <a:defRPr/>
            </a:pPr>
            <a:fld id="{C138EF42-F89A-487B-8D99-2E947ACFD0A5}" type="datetime1">
              <a:rPr/>
              <a:pPr>
                <a:defRPr/>
              </a:pPr>
              <a:t>08-Jun-21</a:t>
            </a:fld>
            <a:endParaRPr/>
          </a:p>
        </p:txBody>
      </p:sp>
      <p:sp>
        <p:nvSpPr>
          <p:cNvPr id="3" name="Rectangle 34">
            <a:extLst>
              <a:ext uri="{FF2B5EF4-FFF2-40B4-BE49-F238E27FC236}">
                <a16:creationId xmlns:a16="http://schemas.microsoft.com/office/drawing/2014/main" id="{3CE2F63B-465A-4AA1-BE88-19C8BAB19DA7}"/>
              </a:ext>
            </a:extLst>
          </p:cNvPr>
          <p:cNvSpPr txBox="1">
            <a:spLocks noGrp="1"/>
          </p:cNvSpPr>
          <p:nvPr>
            <p:ph type="sldNum" sz="quarter" idx="11"/>
          </p:nvPr>
        </p:nvSpPr>
        <p:spPr>
          <a:ln/>
        </p:spPr>
        <p:txBody>
          <a:bodyPr/>
          <a:lstStyle>
            <a:lvl1pPr>
              <a:defRPr/>
            </a:lvl1pPr>
          </a:lstStyle>
          <a:p>
            <a:fld id="{BFEA5A05-7555-487B-AC2B-C91DD1B488D8}" type="slidenum">
              <a:rPr lang="en-US" altLang="en-US"/>
              <a:pPr/>
              <a:t>‹#›</a:t>
            </a:fld>
            <a:endParaRPr lang="en-US" altLang="en-US"/>
          </a:p>
        </p:txBody>
      </p:sp>
    </p:spTree>
    <p:extLst>
      <p:ext uri="{BB962C8B-B14F-4D97-AF65-F5344CB8AC3E}">
        <p14:creationId xmlns:p14="http://schemas.microsoft.com/office/powerpoint/2010/main" val="234250532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Rectangle 32">
            <a:extLst>
              <a:ext uri="{FF2B5EF4-FFF2-40B4-BE49-F238E27FC236}">
                <a16:creationId xmlns:a16="http://schemas.microsoft.com/office/drawing/2014/main" id="{1371740A-CEED-445D-B1FA-22BAE6F18F76}"/>
              </a:ext>
            </a:extLst>
          </p:cNvPr>
          <p:cNvSpPr txBox="1">
            <a:spLocks noGrp="1"/>
          </p:cNvSpPr>
          <p:nvPr>
            <p:ph type="dt" sz="half" idx="10"/>
          </p:nvPr>
        </p:nvSpPr>
        <p:spPr>
          <a:ln/>
        </p:spPr>
        <p:txBody>
          <a:bodyPr/>
          <a:lstStyle>
            <a:lvl1pPr>
              <a:defRPr/>
            </a:lvl1pPr>
          </a:lstStyle>
          <a:p>
            <a:pPr>
              <a:defRPr/>
            </a:pPr>
            <a:fld id="{CE278708-A5F3-4D2B-A139-C0B2CB12A216}" type="datetime1">
              <a:rPr/>
              <a:pPr>
                <a:defRPr/>
              </a:pPr>
              <a:t>08-Jun-21</a:t>
            </a:fld>
            <a:endParaRPr/>
          </a:p>
        </p:txBody>
      </p:sp>
      <p:sp>
        <p:nvSpPr>
          <p:cNvPr id="6" name="Rectangle 34">
            <a:extLst>
              <a:ext uri="{FF2B5EF4-FFF2-40B4-BE49-F238E27FC236}">
                <a16:creationId xmlns:a16="http://schemas.microsoft.com/office/drawing/2014/main" id="{6086672D-7F32-43FE-8D91-71B3019830BB}"/>
              </a:ext>
            </a:extLst>
          </p:cNvPr>
          <p:cNvSpPr txBox="1">
            <a:spLocks noGrp="1"/>
          </p:cNvSpPr>
          <p:nvPr>
            <p:ph type="sldNum" sz="quarter" idx="11"/>
          </p:nvPr>
        </p:nvSpPr>
        <p:spPr>
          <a:ln/>
        </p:spPr>
        <p:txBody>
          <a:bodyPr/>
          <a:lstStyle>
            <a:lvl1pPr>
              <a:defRPr/>
            </a:lvl1pPr>
          </a:lstStyle>
          <a:p>
            <a:fld id="{B81393CD-19D0-4A8D-BD92-36A4773E5DED}" type="slidenum">
              <a:rPr lang="en-US" altLang="en-US"/>
              <a:pPr/>
              <a:t>‹#›</a:t>
            </a:fld>
            <a:endParaRPr lang="en-US" altLang="en-US"/>
          </a:p>
        </p:txBody>
      </p:sp>
    </p:spTree>
    <p:extLst>
      <p:ext uri="{BB962C8B-B14F-4D97-AF65-F5344CB8AC3E}">
        <p14:creationId xmlns:p14="http://schemas.microsoft.com/office/powerpoint/2010/main" val="39692661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Rectangle 32">
            <a:extLst>
              <a:ext uri="{FF2B5EF4-FFF2-40B4-BE49-F238E27FC236}">
                <a16:creationId xmlns:a16="http://schemas.microsoft.com/office/drawing/2014/main" id="{4EB6DE54-7176-42FF-B6AF-021FFF008CCD}"/>
              </a:ext>
            </a:extLst>
          </p:cNvPr>
          <p:cNvSpPr txBox="1">
            <a:spLocks noGrp="1"/>
          </p:cNvSpPr>
          <p:nvPr>
            <p:ph type="dt" sz="half" idx="10"/>
          </p:nvPr>
        </p:nvSpPr>
        <p:spPr>
          <a:ln/>
        </p:spPr>
        <p:txBody>
          <a:bodyPr/>
          <a:lstStyle>
            <a:lvl1pPr>
              <a:defRPr/>
            </a:lvl1pPr>
          </a:lstStyle>
          <a:p>
            <a:pPr>
              <a:defRPr/>
            </a:pPr>
            <a:fld id="{1C607E86-51E8-4256-9BA2-745DF08F5299}" type="datetime1">
              <a:rPr/>
              <a:pPr>
                <a:defRPr/>
              </a:pPr>
              <a:t>08-Jun-21</a:t>
            </a:fld>
            <a:endParaRPr/>
          </a:p>
        </p:txBody>
      </p:sp>
      <p:sp>
        <p:nvSpPr>
          <p:cNvPr id="6" name="Rectangle 34">
            <a:extLst>
              <a:ext uri="{FF2B5EF4-FFF2-40B4-BE49-F238E27FC236}">
                <a16:creationId xmlns:a16="http://schemas.microsoft.com/office/drawing/2014/main" id="{E344A33F-7512-4C04-BAFF-0660E3216FFE}"/>
              </a:ext>
            </a:extLst>
          </p:cNvPr>
          <p:cNvSpPr txBox="1">
            <a:spLocks noGrp="1"/>
          </p:cNvSpPr>
          <p:nvPr>
            <p:ph type="sldNum" sz="quarter" idx="11"/>
          </p:nvPr>
        </p:nvSpPr>
        <p:spPr>
          <a:ln/>
        </p:spPr>
        <p:txBody>
          <a:bodyPr/>
          <a:lstStyle>
            <a:lvl1pPr>
              <a:defRPr/>
            </a:lvl1pPr>
          </a:lstStyle>
          <a:p>
            <a:fld id="{1E9CF21E-0FB5-446F-8088-BF792EC91149}" type="slidenum">
              <a:rPr lang="en-US" altLang="en-US"/>
              <a:pPr/>
              <a:t>‹#›</a:t>
            </a:fld>
            <a:endParaRPr lang="en-US" altLang="en-US"/>
          </a:p>
        </p:txBody>
      </p:sp>
    </p:spTree>
    <p:extLst>
      <p:ext uri="{BB962C8B-B14F-4D97-AF65-F5344CB8AC3E}">
        <p14:creationId xmlns:p14="http://schemas.microsoft.com/office/powerpoint/2010/main" val="405817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FF"/>
            </a:gs>
            <a:gs pos="100000">
              <a:srgbClr val="000080"/>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6F5B7380-BC88-45F2-8CD5-D69B8918984A}"/>
              </a:ext>
            </a:extLst>
          </p:cNvPr>
          <p:cNvGrpSpPr>
            <a:grpSpLocks/>
          </p:cNvGrpSpPr>
          <p:nvPr/>
        </p:nvGrpSpPr>
        <p:grpSpPr bwMode="auto">
          <a:xfrm>
            <a:off x="0" y="4367213"/>
            <a:ext cx="9131300" cy="2478087"/>
            <a:chOff x="0" y="4367210"/>
            <a:chExt cx="9131298" cy="2478088"/>
          </a:xfrm>
        </p:grpSpPr>
        <p:sp>
          <p:nvSpPr>
            <p:cNvPr id="1032" name="Rectangle 2">
              <a:extLst>
                <a:ext uri="{FF2B5EF4-FFF2-40B4-BE49-F238E27FC236}">
                  <a16:creationId xmlns:a16="http://schemas.microsoft.com/office/drawing/2014/main" id="{22281395-15F9-4A14-9F77-8B8DC84D5C86}"/>
                </a:ext>
              </a:extLst>
            </p:cNvPr>
            <p:cNvSpPr>
              <a:spLocks noChangeArrowheads="1"/>
            </p:cNvSpPr>
            <p:nvPr/>
          </p:nvSpPr>
          <p:spPr bwMode="auto">
            <a:xfrm>
              <a:off x="0" y="6476998"/>
              <a:ext cx="9131298" cy="368300"/>
            </a:xfrm>
            <a:prstGeom prst="rect">
              <a:avLst/>
            </a:prstGeom>
            <a:gradFill rotWithShape="0">
              <a:gsLst>
                <a:gs pos="0">
                  <a:srgbClr val="0000FF"/>
                </a:gs>
                <a:gs pos="100000">
                  <a:srgbClr val="00008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defRPr/>
              </a:pPr>
              <a:endParaRPr lang="en-US" altLang="en-US" sz="2400">
                <a:solidFill>
                  <a:srgbClr val="FFFFFF"/>
                </a:solidFill>
                <a:latin typeface="Times New Roman" pitchFamily="18" charset="0"/>
              </a:endParaRPr>
            </a:p>
          </p:txBody>
        </p:sp>
        <p:grpSp>
          <p:nvGrpSpPr>
            <p:cNvPr id="1033" name="Group 28">
              <a:extLst>
                <a:ext uri="{FF2B5EF4-FFF2-40B4-BE49-F238E27FC236}">
                  <a16:creationId xmlns:a16="http://schemas.microsoft.com/office/drawing/2014/main" id="{2713B6F5-699B-46FB-874B-44EF74010C73}"/>
                </a:ext>
              </a:extLst>
            </p:cNvPr>
            <p:cNvGrpSpPr>
              <a:grpSpLocks/>
            </p:cNvGrpSpPr>
            <p:nvPr/>
          </p:nvGrpSpPr>
          <p:grpSpPr bwMode="auto">
            <a:xfrm>
              <a:off x="7077071" y="4367210"/>
              <a:ext cx="1889133" cy="2263770"/>
              <a:chOff x="7077071" y="4367210"/>
              <a:chExt cx="1889133" cy="2263770"/>
            </a:xfrm>
          </p:grpSpPr>
          <p:sp>
            <p:nvSpPr>
              <p:cNvPr id="1034" name="Freeform 3">
                <a:extLst>
                  <a:ext uri="{FF2B5EF4-FFF2-40B4-BE49-F238E27FC236}">
                    <a16:creationId xmlns:a16="http://schemas.microsoft.com/office/drawing/2014/main" id="{AF8B2E6B-CD5A-40A2-ACE6-6B30BB9C8135}"/>
                  </a:ext>
                </a:extLst>
              </p:cNvPr>
              <p:cNvSpPr>
                <a:spLocks/>
              </p:cNvSpPr>
              <p:nvPr/>
            </p:nvSpPr>
            <p:spPr bwMode="auto">
              <a:xfrm>
                <a:off x="7324723" y="4429122"/>
                <a:ext cx="1641475" cy="2020889"/>
              </a:xfrm>
              <a:custGeom>
                <a:avLst/>
                <a:gdLst>
                  <a:gd name="T0" fmla="*/ 1302921575 w 1034"/>
                  <a:gd name="T1" fmla="*/ 0 h 1273"/>
                  <a:gd name="T2" fmla="*/ 2147483647 w 1034"/>
                  <a:gd name="T3" fmla="*/ 1604082628 h 1273"/>
                  <a:gd name="T4" fmla="*/ 1302921575 w 1034"/>
                  <a:gd name="T5" fmla="*/ 2147483647 h 1273"/>
                  <a:gd name="T6" fmla="*/ 0 w 1034"/>
                  <a:gd name="T7" fmla="*/ 1604082628 h 1273"/>
                  <a:gd name="T8" fmla="*/ 1628020938 w 1034"/>
                  <a:gd name="T9" fmla="*/ 57964431 h 1273"/>
                  <a:gd name="T10" fmla="*/ 1927920325 w 1034"/>
                  <a:gd name="T11" fmla="*/ 231854547 h 1273"/>
                  <a:gd name="T12" fmla="*/ 2147483647 w 1034"/>
                  <a:gd name="T13" fmla="*/ 463709094 h 1273"/>
                  <a:gd name="T14" fmla="*/ 2147483647 w 1034"/>
                  <a:gd name="T15" fmla="*/ 740926487 h 1273"/>
                  <a:gd name="T16" fmla="*/ 2147483647 w 1034"/>
                  <a:gd name="T17" fmla="*/ 1050906730 h 1273"/>
                  <a:gd name="T18" fmla="*/ 2147483647 w 1034"/>
                  <a:gd name="T19" fmla="*/ 1386088554 h 1273"/>
                  <a:gd name="T20" fmla="*/ 2147483647 w 1034"/>
                  <a:gd name="T21" fmla="*/ 1733870374 h 1273"/>
                  <a:gd name="T22" fmla="*/ 2147483647 w 1034"/>
                  <a:gd name="T23" fmla="*/ 2069050611 h 1273"/>
                  <a:gd name="T24" fmla="*/ 2147483647 w 1034"/>
                  <a:gd name="T25" fmla="*/ 2147483647 h 1273"/>
                  <a:gd name="T26" fmla="*/ 2147483647 w 1034"/>
                  <a:gd name="T27" fmla="*/ 2147483647 h 1273"/>
                  <a:gd name="T28" fmla="*/ 1927920325 w 1034"/>
                  <a:gd name="T29" fmla="*/ 2147483647 h 1273"/>
                  <a:gd name="T30" fmla="*/ 1628020938 w 1034"/>
                  <a:gd name="T31" fmla="*/ 2147483647 h 1273"/>
                  <a:gd name="T32" fmla="*/ 1302921575 w 1034"/>
                  <a:gd name="T33" fmla="*/ 2147483647 h 1273"/>
                  <a:gd name="T34" fmla="*/ 962699688 w 1034"/>
                  <a:gd name="T35" fmla="*/ 2147483647 h 1273"/>
                  <a:gd name="T36" fmla="*/ 619958438 w 1034"/>
                  <a:gd name="T37" fmla="*/ 2147483647 h 1273"/>
                  <a:gd name="T38" fmla="*/ 297378438 w 1034"/>
                  <a:gd name="T39" fmla="*/ 2147483647 h 1273"/>
                  <a:gd name="T40" fmla="*/ 0 w 1034"/>
                  <a:gd name="T41" fmla="*/ 2147483647 h 1273"/>
                  <a:gd name="T42" fmla="*/ 224294700 w 1034"/>
                  <a:gd name="T43" fmla="*/ 2147483647 h 1273"/>
                  <a:gd name="T44" fmla="*/ 506552200 w 1034"/>
                  <a:gd name="T45" fmla="*/ 2147483647 h 1273"/>
                  <a:gd name="T46" fmla="*/ 806450000 w 1034"/>
                  <a:gd name="T47" fmla="*/ 2147483647 h 1273"/>
                  <a:gd name="T48" fmla="*/ 1116430013 w 1034"/>
                  <a:gd name="T49" fmla="*/ 2147483647 h 1273"/>
                  <a:gd name="T50" fmla="*/ 1418848763 w 1034"/>
                  <a:gd name="T51" fmla="*/ 2147483647 h 1273"/>
                  <a:gd name="T52" fmla="*/ 1701106263 w 1034"/>
                  <a:gd name="T53" fmla="*/ 2147483647 h 1273"/>
                  <a:gd name="T54" fmla="*/ 1953121888 w 1034"/>
                  <a:gd name="T55" fmla="*/ 2147483647 h 1273"/>
                  <a:gd name="T56" fmla="*/ 2147483647 w 1034"/>
                  <a:gd name="T57" fmla="*/ 2147483647 h 1273"/>
                  <a:gd name="T58" fmla="*/ 2147483647 w 1034"/>
                  <a:gd name="T59" fmla="*/ 2147483647 h 1273"/>
                  <a:gd name="T60" fmla="*/ 2147483647 w 1034"/>
                  <a:gd name="T61" fmla="*/ 1869958913 h 1273"/>
                  <a:gd name="T62" fmla="*/ 2147483647 w 1034"/>
                  <a:gd name="T63" fmla="*/ 1559978670 h 1273"/>
                  <a:gd name="T64" fmla="*/ 2147483647 w 1034"/>
                  <a:gd name="T65" fmla="*/ 1250000015 h 1273"/>
                  <a:gd name="T66" fmla="*/ 2147483647 w 1034"/>
                  <a:gd name="T67" fmla="*/ 960181038 h 1273"/>
                  <a:gd name="T68" fmla="*/ 2147483647 w 1034"/>
                  <a:gd name="T69" fmla="*/ 688003961 h 1273"/>
                  <a:gd name="T70" fmla="*/ 1953121888 w 1034"/>
                  <a:gd name="T71" fmla="*/ 458668778 h 1273"/>
                  <a:gd name="T72" fmla="*/ 1701106263 w 1034"/>
                  <a:gd name="T73" fmla="*/ 277217393 h 1273"/>
                  <a:gd name="T74" fmla="*/ 1418848763 w 1034"/>
                  <a:gd name="T75" fmla="*/ 153730439 h 1273"/>
                  <a:gd name="T76" fmla="*/ 1466730938 w 1034"/>
                  <a:gd name="T77" fmla="*/ 0 h 1273"/>
                  <a:gd name="T78" fmla="*/ 17694720 60000 65536"/>
                  <a:gd name="T79" fmla="*/ 0 60000 65536"/>
                  <a:gd name="T80" fmla="*/ 5898240 60000 65536"/>
                  <a:gd name="T81" fmla="*/ 1179648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4"/>
                  <a:gd name="T118" fmla="*/ 0 h 1273"/>
                  <a:gd name="T119" fmla="*/ 1034 w 1034"/>
                  <a:gd name="T120" fmla="*/ 1273 h 127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35" name="Line 4">
                <a:extLst>
                  <a:ext uri="{FF2B5EF4-FFF2-40B4-BE49-F238E27FC236}">
                    <a16:creationId xmlns:a16="http://schemas.microsoft.com/office/drawing/2014/main" id="{07D4FE84-6546-4BEF-9D7A-7B157935F8F9}"/>
                  </a:ext>
                </a:extLst>
              </p:cNvPr>
              <p:cNvSpPr>
                <a:spLocks/>
              </p:cNvSpPr>
              <p:nvPr/>
            </p:nvSpPr>
            <p:spPr bwMode="auto">
              <a:xfrm flipV="1">
                <a:off x="7364411" y="6132511"/>
                <a:ext cx="163512" cy="295275"/>
              </a:xfrm>
              <a:custGeom>
                <a:avLst/>
                <a:gdLst>
                  <a:gd name="T0" fmla="*/ 81756 w 163512"/>
                  <a:gd name="T1" fmla="*/ 0 h 295275"/>
                  <a:gd name="T2" fmla="*/ 163512 w 163512"/>
                  <a:gd name="T3" fmla="*/ 147638 h 295275"/>
                  <a:gd name="T4" fmla="*/ 81756 w 163512"/>
                  <a:gd name="T5" fmla="*/ 295275 h 295275"/>
                  <a:gd name="T6" fmla="*/ 0 w 163512"/>
                  <a:gd name="T7" fmla="*/ 147638 h 295275"/>
                  <a:gd name="T8" fmla="*/ 0 w 163512"/>
                  <a:gd name="T9" fmla="*/ 0 h 295275"/>
                  <a:gd name="T10" fmla="*/ 163512 w 163512"/>
                  <a:gd name="T11" fmla="*/ 295275 h 295275"/>
                  <a:gd name="T12" fmla="*/ 17694720 60000 65536"/>
                  <a:gd name="T13" fmla="*/ 0 60000 65536"/>
                  <a:gd name="T14" fmla="*/ 5898240 60000 65536"/>
                  <a:gd name="T15" fmla="*/ 11796480 60000 65536"/>
                  <a:gd name="T16" fmla="*/ 5898240 60000 65536"/>
                  <a:gd name="T17" fmla="*/ 17694720 60000 65536"/>
                  <a:gd name="T18" fmla="*/ 0 w 163512"/>
                  <a:gd name="T19" fmla="*/ 0 h 295275"/>
                  <a:gd name="T20" fmla="*/ 163512 w 163512"/>
                  <a:gd name="T21" fmla="*/ 295275 h 295275"/>
                </a:gdLst>
                <a:ahLst/>
                <a:cxnLst>
                  <a:cxn ang="T12">
                    <a:pos x="T0" y="T1"/>
                  </a:cxn>
                  <a:cxn ang="T13">
                    <a:pos x="T2" y="T3"/>
                  </a:cxn>
                  <a:cxn ang="T14">
                    <a:pos x="T4" y="T5"/>
                  </a:cxn>
                  <a:cxn ang="T15">
                    <a:pos x="T6" y="T7"/>
                  </a:cxn>
                  <a:cxn ang="T16">
                    <a:pos x="T8" y="T9"/>
                  </a:cxn>
                  <a:cxn ang="T17">
                    <a:pos x="T10" y="T11"/>
                  </a:cxn>
                </a:cxnLst>
                <a:rect l="T18" t="T19" r="T20" b="T21"/>
                <a:pathLst>
                  <a:path w="163512" h="295275">
                    <a:moveTo>
                      <a:pt x="0" y="0"/>
                    </a:moveTo>
                    <a:lnTo>
                      <a:pt x="163512" y="295275"/>
                    </a:lnTo>
                  </a:path>
                </a:pathLst>
              </a:custGeom>
              <a:noFill/>
              <a:ln w="25402">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6" name="Line 5">
                <a:extLst>
                  <a:ext uri="{FF2B5EF4-FFF2-40B4-BE49-F238E27FC236}">
                    <a16:creationId xmlns:a16="http://schemas.microsoft.com/office/drawing/2014/main" id="{46AE6630-D8BA-49D9-A7C8-4212EBB7D8BB}"/>
                  </a:ext>
                </a:extLst>
              </p:cNvPr>
              <p:cNvSpPr>
                <a:spLocks/>
              </p:cNvSpPr>
              <p:nvPr/>
            </p:nvSpPr>
            <p:spPr bwMode="auto">
              <a:xfrm flipV="1">
                <a:off x="8270873" y="4562472"/>
                <a:ext cx="57150" cy="112713"/>
              </a:xfrm>
              <a:custGeom>
                <a:avLst/>
                <a:gdLst>
                  <a:gd name="T0" fmla="*/ 28575 w 57150"/>
                  <a:gd name="T1" fmla="*/ 0 h 112713"/>
                  <a:gd name="T2" fmla="*/ 57150 w 57150"/>
                  <a:gd name="T3" fmla="*/ 56357 h 112713"/>
                  <a:gd name="T4" fmla="*/ 28575 w 57150"/>
                  <a:gd name="T5" fmla="*/ 112713 h 112713"/>
                  <a:gd name="T6" fmla="*/ 0 w 57150"/>
                  <a:gd name="T7" fmla="*/ 56357 h 112713"/>
                  <a:gd name="T8" fmla="*/ 0 w 57150"/>
                  <a:gd name="T9" fmla="*/ 0 h 112713"/>
                  <a:gd name="T10" fmla="*/ 57150 w 57150"/>
                  <a:gd name="T11" fmla="*/ 112713 h 112713"/>
                  <a:gd name="T12" fmla="*/ 17694720 60000 65536"/>
                  <a:gd name="T13" fmla="*/ 0 60000 65536"/>
                  <a:gd name="T14" fmla="*/ 5898240 60000 65536"/>
                  <a:gd name="T15" fmla="*/ 11796480 60000 65536"/>
                  <a:gd name="T16" fmla="*/ 5898240 60000 65536"/>
                  <a:gd name="T17" fmla="*/ 17694720 60000 65536"/>
                  <a:gd name="T18" fmla="*/ 0 w 57150"/>
                  <a:gd name="T19" fmla="*/ 0 h 112713"/>
                  <a:gd name="T20" fmla="*/ 57150 w 57150"/>
                  <a:gd name="T21" fmla="*/ 112713 h 112713"/>
                </a:gdLst>
                <a:ahLst/>
                <a:cxnLst>
                  <a:cxn ang="T12">
                    <a:pos x="T0" y="T1"/>
                  </a:cxn>
                  <a:cxn ang="T13">
                    <a:pos x="T2" y="T3"/>
                  </a:cxn>
                  <a:cxn ang="T14">
                    <a:pos x="T4" y="T5"/>
                  </a:cxn>
                  <a:cxn ang="T15">
                    <a:pos x="T6" y="T7"/>
                  </a:cxn>
                  <a:cxn ang="T16">
                    <a:pos x="T8" y="T9"/>
                  </a:cxn>
                  <a:cxn ang="T17">
                    <a:pos x="T10" y="T11"/>
                  </a:cxn>
                </a:cxnLst>
                <a:rect l="T18" t="T19" r="T20" b="T21"/>
                <a:pathLst>
                  <a:path w="57150" h="112713">
                    <a:moveTo>
                      <a:pt x="0" y="0"/>
                    </a:moveTo>
                    <a:lnTo>
                      <a:pt x="57150" y="112713"/>
                    </a:lnTo>
                  </a:path>
                </a:pathLst>
              </a:custGeom>
              <a:noFill/>
              <a:ln w="25402">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7" name="Line 6">
                <a:extLst>
                  <a:ext uri="{FF2B5EF4-FFF2-40B4-BE49-F238E27FC236}">
                    <a16:creationId xmlns:a16="http://schemas.microsoft.com/office/drawing/2014/main" id="{847B1024-40DF-46FF-99AC-0BBF852CB63F}"/>
                  </a:ext>
                </a:extLst>
              </p:cNvPr>
              <p:cNvSpPr>
                <a:spLocks/>
              </p:cNvSpPr>
              <p:nvPr/>
            </p:nvSpPr>
            <p:spPr bwMode="auto">
              <a:xfrm flipV="1">
                <a:off x="8366123" y="4367210"/>
                <a:ext cx="57150" cy="112712"/>
              </a:xfrm>
              <a:custGeom>
                <a:avLst/>
                <a:gdLst>
                  <a:gd name="T0" fmla="*/ 28575 w 57150"/>
                  <a:gd name="T1" fmla="*/ 0 h 112712"/>
                  <a:gd name="T2" fmla="*/ 57150 w 57150"/>
                  <a:gd name="T3" fmla="*/ 56356 h 112712"/>
                  <a:gd name="T4" fmla="*/ 28575 w 57150"/>
                  <a:gd name="T5" fmla="*/ 112712 h 112712"/>
                  <a:gd name="T6" fmla="*/ 0 w 57150"/>
                  <a:gd name="T7" fmla="*/ 56356 h 112712"/>
                  <a:gd name="T8" fmla="*/ 0 w 57150"/>
                  <a:gd name="T9" fmla="*/ 0 h 112712"/>
                  <a:gd name="T10" fmla="*/ 57150 w 57150"/>
                  <a:gd name="T11" fmla="*/ 112712 h 112712"/>
                  <a:gd name="T12" fmla="*/ 17694720 60000 65536"/>
                  <a:gd name="T13" fmla="*/ 0 60000 65536"/>
                  <a:gd name="T14" fmla="*/ 5898240 60000 65536"/>
                  <a:gd name="T15" fmla="*/ 11796480 60000 65536"/>
                  <a:gd name="T16" fmla="*/ 5898240 60000 65536"/>
                  <a:gd name="T17" fmla="*/ 17694720 60000 65536"/>
                  <a:gd name="T18" fmla="*/ 0 w 57150"/>
                  <a:gd name="T19" fmla="*/ 0 h 112712"/>
                  <a:gd name="T20" fmla="*/ 57150 w 57150"/>
                  <a:gd name="T21" fmla="*/ 112712 h 112712"/>
                </a:gdLst>
                <a:ahLst/>
                <a:cxnLst>
                  <a:cxn ang="T12">
                    <a:pos x="T0" y="T1"/>
                  </a:cxn>
                  <a:cxn ang="T13">
                    <a:pos x="T2" y="T3"/>
                  </a:cxn>
                  <a:cxn ang="T14">
                    <a:pos x="T4" y="T5"/>
                  </a:cxn>
                  <a:cxn ang="T15">
                    <a:pos x="T6" y="T7"/>
                  </a:cxn>
                  <a:cxn ang="T16">
                    <a:pos x="T8" y="T9"/>
                  </a:cxn>
                  <a:cxn ang="T17">
                    <a:pos x="T10" y="T11"/>
                  </a:cxn>
                </a:cxnLst>
                <a:rect l="T18" t="T19" r="T20" b="T21"/>
                <a:pathLst>
                  <a:path w="57150" h="112712">
                    <a:moveTo>
                      <a:pt x="0" y="0"/>
                    </a:moveTo>
                    <a:lnTo>
                      <a:pt x="57150" y="112712"/>
                    </a:lnTo>
                  </a:path>
                </a:pathLst>
              </a:custGeom>
              <a:noFill/>
              <a:ln w="25402">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8" name="Freeform 7">
                <a:extLst>
                  <a:ext uri="{FF2B5EF4-FFF2-40B4-BE49-F238E27FC236}">
                    <a16:creationId xmlns:a16="http://schemas.microsoft.com/office/drawing/2014/main" id="{EECA75A9-8FC5-4AFA-AF48-4F10E21A591B}"/>
                  </a:ext>
                </a:extLst>
              </p:cNvPr>
              <p:cNvSpPr>
                <a:spLocks/>
              </p:cNvSpPr>
              <p:nvPr/>
            </p:nvSpPr>
            <p:spPr bwMode="auto">
              <a:xfrm>
                <a:off x="7545386" y="6456361"/>
                <a:ext cx="958850" cy="174625"/>
              </a:xfrm>
              <a:custGeom>
                <a:avLst/>
                <a:gdLst>
                  <a:gd name="T0" fmla="*/ 761087188 w 604"/>
                  <a:gd name="T1" fmla="*/ 0 h 110"/>
                  <a:gd name="T2" fmla="*/ 1522174375 w 604"/>
                  <a:gd name="T3" fmla="*/ 138609388 h 110"/>
                  <a:gd name="T4" fmla="*/ 761087188 w 604"/>
                  <a:gd name="T5" fmla="*/ 277217188 h 110"/>
                  <a:gd name="T6" fmla="*/ 0 w 604"/>
                  <a:gd name="T7" fmla="*/ 138609388 h 110"/>
                  <a:gd name="T8" fmla="*/ 5040313 w 604"/>
                  <a:gd name="T9" fmla="*/ 176410938 h 110"/>
                  <a:gd name="T10" fmla="*/ 35282188 w 604"/>
                  <a:gd name="T11" fmla="*/ 143649700 h 110"/>
                  <a:gd name="T12" fmla="*/ 78125638 w 604"/>
                  <a:gd name="T13" fmla="*/ 115927188 h 110"/>
                  <a:gd name="T14" fmla="*/ 158770638 w 604"/>
                  <a:gd name="T15" fmla="*/ 75604688 h 110"/>
                  <a:gd name="T16" fmla="*/ 252015625 w 604"/>
                  <a:gd name="T17" fmla="*/ 52924075 h 110"/>
                  <a:gd name="T18" fmla="*/ 337700938 w 604"/>
                  <a:gd name="T19" fmla="*/ 32762825 h 110"/>
                  <a:gd name="T20" fmla="*/ 456149075 w 604"/>
                  <a:gd name="T21" fmla="*/ 15120938 h 110"/>
                  <a:gd name="T22" fmla="*/ 567035950 w 604"/>
                  <a:gd name="T23" fmla="*/ 5040313 h 110"/>
                  <a:gd name="T24" fmla="*/ 698084075 w 604"/>
                  <a:gd name="T25" fmla="*/ 0 h 110"/>
                  <a:gd name="T26" fmla="*/ 856853125 w 604"/>
                  <a:gd name="T27" fmla="*/ 0 h 110"/>
                  <a:gd name="T28" fmla="*/ 1025704388 w 604"/>
                  <a:gd name="T29" fmla="*/ 10080625 h 110"/>
                  <a:gd name="T30" fmla="*/ 1141631575 w 604"/>
                  <a:gd name="T31" fmla="*/ 25201563 h 110"/>
                  <a:gd name="T32" fmla="*/ 1265118438 w 604"/>
                  <a:gd name="T33" fmla="*/ 47883763 h 110"/>
                  <a:gd name="T34" fmla="*/ 1383566575 w 604"/>
                  <a:gd name="T35" fmla="*/ 83165950 h 110"/>
                  <a:gd name="T36" fmla="*/ 1444050325 w 604"/>
                  <a:gd name="T37" fmla="*/ 118448138 h 110"/>
                  <a:gd name="T38" fmla="*/ 1481851875 w 604"/>
                  <a:gd name="T39" fmla="*/ 146169063 h 110"/>
                  <a:gd name="T40" fmla="*/ 1519655013 w 604"/>
                  <a:gd name="T41" fmla="*/ 194052825 h 110"/>
                  <a:gd name="T42" fmla="*/ 1456650313 w 604"/>
                  <a:gd name="T43" fmla="*/ 219254388 h 110"/>
                  <a:gd name="T44" fmla="*/ 1350803750 w 604"/>
                  <a:gd name="T45" fmla="*/ 239415638 h 110"/>
                  <a:gd name="T46" fmla="*/ 1222276575 w 604"/>
                  <a:gd name="T47" fmla="*/ 254536575 h 110"/>
                  <a:gd name="T48" fmla="*/ 1098788125 w 604"/>
                  <a:gd name="T49" fmla="*/ 267136563 h 110"/>
                  <a:gd name="T50" fmla="*/ 950099700 w 604"/>
                  <a:gd name="T51" fmla="*/ 272176875 h 110"/>
                  <a:gd name="T52" fmla="*/ 788809700 w 604"/>
                  <a:gd name="T53" fmla="*/ 274697825 h 110"/>
                  <a:gd name="T54" fmla="*/ 635079375 w 604"/>
                  <a:gd name="T55" fmla="*/ 274697825 h 110"/>
                  <a:gd name="T56" fmla="*/ 473789375 w 604"/>
                  <a:gd name="T57" fmla="*/ 272176875 h 110"/>
                  <a:gd name="T58" fmla="*/ 294859075 w 604"/>
                  <a:gd name="T59" fmla="*/ 257055938 h 110"/>
                  <a:gd name="T60" fmla="*/ 153730325 w 604"/>
                  <a:gd name="T61" fmla="*/ 241935000 h 110"/>
                  <a:gd name="T62" fmla="*/ 35282188 w 604"/>
                  <a:gd name="T63" fmla="*/ 216733438 h 110"/>
                  <a:gd name="T64" fmla="*/ 0 w 604"/>
                  <a:gd name="T65" fmla="*/ 196572188 h 110"/>
                  <a:gd name="T66" fmla="*/ 5040313 w 604"/>
                  <a:gd name="T67" fmla="*/ 176410938 h 110"/>
                  <a:gd name="T68" fmla="*/ 17694720 60000 65536"/>
                  <a:gd name="T69" fmla="*/ 0 60000 65536"/>
                  <a:gd name="T70" fmla="*/ 5898240 60000 65536"/>
                  <a:gd name="T71" fmla="*/ 1179648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04"/>
                  <a:gd name="T103" fmla="*/ 0 h 110"/>
                  <a:gd name="T104" fmla="*/ 604 w 604"/>
                  <a:gd name="T105" fmla="*/ 110 h 11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39" name="Oval 8">
                <a:extLst>
                  <a:ext uri="{FF2B5EF4-FFF2-40B4-BE49-F238E27FC236}">
                    <a16:creationId xmlns:a16="http://schemas.microsoft.com/office/drawing/2014/main" id="{97E4C932-CB29-4053-877B-501DB1E07FA8}"/>
                  </a:ext>
                </a:extLst>
              </p:cNvPr>
              <p:cNvSpPr>
                <a:spLocks/>
              </p:cNvSpPr>
              <p:nvPr/>
            </p:nvSpPr>
            <p:spPr bwMode="auto">
              <a:xfrm>
                <a:off x="7077073" y="4570410"/>
                <a:ext cx="1704975" cy="1703388"/>
              </a:xfrm>
              <a:custGeom>
                <a:avLst/>
                <a:gdLst>
                  <a:gd name="T0" fmla="*/ 852488 w 1704975"/>
                  <a:gd name="T1" fmla="*/ 0 h 1703388"/>
                  <a:gd name="T2" fmla="*/ 1704975 w 1704975"/>
                  <a:gd name="T3" fmla="*/ 851694 h 1703388"/>
                  <a:gd name="T4" fmla="*/ 852488 w 1704975"/>
                  <a:gd name="T5" fmla="*/ 1703388 h 1703388"/>
                  <a:gd name="T6" fmla="*/ 0 w 1704975"/>
                  <a:gd name="T7" fmla="*/ 851694 h 1703388"/>
                  <a:gd name="T8" fmla="*/ 249688 w 1704975"/>
                  <a:gd name="T9" fmla="*/ 249455 h 1703388"/>
                  <a:gd name="T10" fmla="*/ 249688 w 1704975"/>
                  <a:gd name="T11" fmla="*/ 1453933 h 1703388"/>
                  <a:gd name="T12" fmla="*/ 1455287 w 1704975"/>
                  <a:gd name="T13" fmla="*/ 1453933 h 1703388"/>
                  <a:gd name="T14" fmla="*/ 1455287 w 1704975"/>
                  <a:gd name="T15" fmla="*/ 249455 h 1703388"/>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249688 w 1704975"/>
                  <a:gd name="T25" fmla="*/ 249455 h 1703388"/>
                  <a:gd name="T26" fmla="*/ 1455287 w 1704975"/>
                  <a:gd name="T27" fmla="*/ 1453933 h 17033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04975" h="1703388">
                    <a:moveTo>
                      <a:pt x="0" y="851694"/>
                    </a:moveTo>
                    <a:lnTo>
                      <a:pt x="0" y="851694"/>
                    </a:lnTo>
                    <a:cubicBezTo>
                      <a:pt x="0" y="381316"/>
                      <a:pt x="381671" y="0"/>
                      <a:pt x="852487" y="0"/>
                    </a:cubicBezTo>
                    <a:cubicBezTo>
                      <a:pt x="1323304" y="0"/>
                      <a:pt x="1704976" y="381316"/>
                      <a:pt x="1704976" y="851694"/>
                    </a:cubicBezTo>
                    <a:cubicBezTo>
                      <a:pt x="1704976" y="1322071"/>
                      <a:pt x="1323304" y="1703387"/>
                      <a:pt x="852488" y="1703388"/>
                    </a:cubicBezTo>
                    <a:cubicBezTo>
                      <a:pt x="381671" y="1703388"/>
                      <a:pt x="0" y="1322071"/>
                      <a:pt x="0" y="851694"/>
                    </a:cubicBezTo>
                    <a:close/>
                  </a:path>
                </a:pathLst>
              </a:custGeom>
              <a:gradFill rotWithShape="0">
                <a:gsLst>
                  <a:gs pos="0">
                    <a:srgbClr val="0000FF"/>
                  </a:gs>
                  <a:gs pos="100000">
                    <a:srgbClr val="000000"/>
                  </a:gs>
                </a:gsLst>
                <a:lin ang="0"/>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wrap="none" anchor="ctr"/>
              <a:lstStyle/>
              <a:p>
                <a:endParaRPr lang="en-US"/>
              </a:p>
            </p:txBody>
          </p:sp>
          <p:grpSp>
            <p:nvGrpSpPr>
              <p:cNvPr id="1040" name="Group 27">
                <a:extLst>
                  <a:ext uri="{FF2B5EF4-FFF2-40B4-BE49-F238E27FC236}">
                    <a16:creationId xmlns:a16="http://schemas.microsoft.com/office/drawing/2014/main" id="{BF546703-0FEA-4AD1-9889-BAB81B5E4ED9}"/>
                  </a:ext>
                </a:extLst>
              </p:cNvPr>
              <p:cNvGrpSpPr>
                <a:grpSpLocks/>
              </p:cNvGrpSpPr>
              <p:nvPr/>
            </p:nvGrpSpPr>
            <p:grpSpPr bwMode="auto">
              <a:xfrm>
                <a:off x="7077071" y="4748214"/>
                <a:ext cx="1585918" cy="1265236"/>
                <a:chOff x="7077071" y="4748214"/>
                <a:chExt cx="1585918" cy="1265236"/>
              </a:xfrm>
            </p:grpSpPr>
            <p:sp>
              <p:nvSpPr>
                <p:cNvPr id="1041" name="Freeform 9">
                  <a:extLst>
                    <a:ext uri="{FF2B5EF4-FFF2-40B4-BE49-F238E27FC236}">
                      <a16:creationId xmlns:a16="http://schemas.microsoft.com/office/drawing/2014/main" id="{9A05FF3A-FBC0-4E86-B6CE-511245149E4A}"/>
                    </a:ext>
                  </a:extLst>
                </p:cNvPr>
                <p:cNvSpPr>
                  <a:spLocks/>
                </p:cNvSpPr>
                <p:nvPr/>
              </p:nvSpPr>
              <p:spPr bwMode="auto">
                <a:xfrm>
                  <a:off x="7300911" y="5211760"/>
                  <a:ext cx="1587" cy="26987"/>
                </a:xfrm>
                <a:custGeom>
                  <a:avLst/>
                  <a:gdLst>
                    <a:gd name="T0" fmla="*/ 1260078 w 1"/>
                    <a:gd name="T1" fmla="*/ 0 h 17"/>
                    <a:gd name="T2" fmla="*/ 2518569 w 1"/>
                    <a:gd name="T3" fmla="*/ 21421328 h 17"/>
                    <a:gd name="T4" fmla="*/ 1260078 w 1"/>
                    <a:gd name="T5" fmla="*/ 42841069 h 17"/>
                    <a:gd name="T6" fmla="*/ 0 w 1"/>
                    <a:gd name="T7" fmla="*/ 21421328 h 17"/>
                    <a:gd name="T8" fmla="*/ 0 w 1"/>
                    <a:gd name="T9" fmla="*/ 0 h 17"/>
                    <a:gd name="T10" fmla="*/ 0 w 1"/>
                    <a:gd name="T11" fmla="*/ 40321753 h 17"/>
                    <a:gd name="T12" fmla="*/ 0 w 1"/>
                    <a:gd name="T13" fmla="*/ 40321753 h 17"/>
                    <a:gd name="T14" fmla="*/ 0 w 1"/>
                    <a:gd name="T15" fmla="*/ 15120657 h 17"/>
                    <a:gd name="T16" fmla="*/ 0 w 1"/>
                    <a:gd name="T17" fmla="*/ 0 h 1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
                    <a:gd name="T28" fmla="*/ 0 h 17"/>
                    <a:gd name="T29" fmla="*/ 1 w 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7">
                      <a:moveTo>
                        <a:pt x="0" y="0"/>
                      </a:moveTo>
                      <a:lnTo>
                        <a:pt x="0" y="16"/>
                      </a:lnTo>
                      <a:lnTo>
                        <a:pt x="0"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42" name="Freeform 10">
                  <a:extLst>
                    <a:ext uri="{FF2B5EF4-FFF2-40B4-BE49-F238E27FC236}">
                      <a16:creationId xmlns:a16="http://schemas.microsoft.com/office/drawing/2014/main" id="{B9F22D25-4026-4426-851B-D6DEF08280D8}"/>
                    </a:ext>
                  </a:extLst>
                </p:cNvPr>
                <p:cNvSpPr>
                  <a:spLocks/>
                </p:cNvSpPr>
                <p:nvPr/>
              </p:nvSpPr>
              <p:spPr bwMode="auto">
                <a:xfrm>
                  <a:off x="7327898" y="5246685"/>
                  <a:ext cx="26988" cy="26987"/>
                </a:xfrm>
                <a:custGeom>
                  <a:avLst/>
                  <a:gdLst>
                    <a:gd name="T0" fmla="*/ 21422122 w 17"/>
                    <a:gd name="T1" fmla="*/ 0 h 17"/>
                    <a:gd name="T2" fmla="*/ 42844244 w 17"/>
                    <a:gd name="T3" fmla="*/ 21421328 h 17"/>
                    <a:gd name="T4" fmla="*/ 21422122 w 17"/>
                    <a:gd name="T5" fmla="*/ 42841069 h 17"/>
                    <a:gd name="T6" fmla="*/ 0 w 17"/>
                    <a:gd name="T7" fmla="*/ 21421328 h 17"/>
                    <a:gd name="T8" fmla="*/ 0 w 17"/>
                    <a:gd name="T9" fmla="*/ 0 h 17"/>
                    <a:gd name="T10" fmla="*/ 40323247 w 17"/>
                    <a:gd name="T11" fmla="*/ 0 h 17"/>
                    <a:gd name="T12" fmla="*/ 40323247 w 17"/>
                    <a:gd name="T13" fmla="*/ 40321753 h 17"/>
                    <a:gd name="T14" fmla="*/ 0 w 17"/>
                    <a:gd name="T15" fmla="*/ 0 h 17"/>
                    <a:gd name="T16" fmla="*/ 17694720 60000 65536"/>
                    <a:gd name="T17" fmla="*/ 0 60000 65536"/>
                    <a:gd name="T18" fmla="*/ 5898240 60000 65536"/>
                    <a:gd name="T19" fmla="*/ 1179648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16" y="0"/>
                      </a:lnTo>
                      <a:lnTo>
                        <a:pt x="16"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43" name="Freeform 11">
                  <a:extLst>
                    <a:ext uri="{FF2B5EF4-FFF2-40B4-BE49-F238E27FC236}">
                      <a16:creationId xmlns:a16="http://schemas.microsoft.com/office/drawing/2014/main" id="{BAE3AEA9-1454-41EA-A6D5-58F7A298406A}"/>
                    </a:ext>
                  </a:extLst>
                </p:cNvPr>
                <p:cNvSpPr>
                  <a:spLocks/>
                </p:cNvSpPr>
                <p:nvPr/>
              </p:nvSpPr>
              <p:spPr bwMode="auto">
                <a:xfrm>
                  <a:off x="7419973" y="5199060"/>
                  <a:ext cx="58738" cy="55562"/>
                </a:xfrm>
                <a:custGeom>
                  <a:avLst/>
                  <a:gdLst>
                    <a:gd name="T0" fmla="*/ 46623684 w 37"/>
                    <a:gd name="T1" fmla="*/ 0 h 35"/>
                    <a:gd name="T2" fmla="*/ 93247369 w 37"/>
                    <a:gd name="T3" fmla="*/ 44101941 h 35"/>
                    <a:gd name="T4" fmla="*/ 46623684 w 37"/>
                    <a:gd name="T5" fmla="*/ 88203881 h 35"/>
                    <a:gd name="T6" fmla="*/ 0 w 37"/>
                    <a:gd name="T7" fmla="*/ 44101941 h 35"/>
                    <a:gd name="T8" fmla="*/ 90726397 w 37"/>
                    <a:gd name="T9" fmla="*/ 0 h 35"/>
                    <a:gd name="T10" fmla="*/ 55443909 w 37"/>
                    <a:gd name="T11" fmla="*/ 0 h 35"/>
                    <a:gd name="T12" fmla="*/ 35282488 w 37"/>
                    <a:gd name="T13" fmla="*/ 22680408 h 35"/>
                    <a:gd name="T14" fmla="*/ 22682393 w 37"/>
                    <a:gd name="T15" fmla="*/ 22680408 h 35"/>
                    <a:gd name="T16" fmla="*/ 12601682 w 37"/>
                    <a:gd name="T17" fmla="*/ 32760943 h 35"/>
                    <a:gd name="T18" fmla="*/ 0 w 37"/>
                    <a:gd name="T19" fmla="*/ 32760943 h 35"/>
                    <a:gd name="T20" fmla="*/ 0 w 37"/>
                    <a:gd name="T21" fmla="*/ 63002546 h 35"/>
                    <a:gd name="T22" fmla="*/ 20161422 w 37"/>
                    <a:gd name="T23" fmla="*/ 85684541 h 35"/>
                    <a:gd name="T24" fmla="*/ 73085947 w 37"/>
                    <a:gd name="T25" fmla="*/ 85684541 h 35"/>
                    <a:gd name="T26" fmla="*/ 90726397 w 37"/>
                    <a:gd name="T27" fmla="*/ 63002546 h 35"/>
                    <a:gd name="T28" fmla="*/ 90726397 w 37"/>
                    <a:gd name="T29" fmla="*/ 0 h 35"/>
                    <a:gd name="T30" fmla="*/ 17694720 60000 65536"/>
                    <a:gd name="T31" fmla="*/ 0 60000 65536"/>
                    <a:gd name="T32" fmla="*/ 5898240 60000 65536"/>
                    <a:gd name="T33" fmla="*/ 1179648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
                    <a:gd name="T46" fmla="*/ 0 h 35"/>
                    <a:gd name="T47" fmla="*/ 37 w 37"/>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44" name="Freeform 12">
                  <a:extLst>
                    <a:ext uri="{FF2B5EF4-FFF2-40B4-BE49-F238E27FC236}">
                      <a16:creationId xmlns:a16="http://schemas.microsoft.com/office/drawing/2014/main" id="{EC68E025-00AD-4D6A-AF1E-A9D490EF5E87}"/>
                    </a:ext>
                  </a:extLst>
                </p:cNvPr>
                <p:cNvSpPr>
                  <a:spLocks/>
                </p:cNvSpPr>
                <p:nvPr/>
              </p:nvSpPr>
              <p:spPr bwMode="auto">
                <a:xfrm>
                  <a:off x="7077073" y="5243510"/>
                  <a:ext cx="514350" cy="669926"/>
                </a:xfrm>
                <a:custGeom>
                  <a:avLst/>
                  <a:gdLst>
                    <a:gd name="T0" fmla="*/ 408265313 w 324"/>
                    <a:gd name="T1" fmla="*/ 0 h 422"/>
                    <a:gd name="T2" fmla="*/ 816530625 w 324"/>
                    <a:gd name="T3" fmla="*/ 531754556 h 422"/>
                    <a:gd name="T4" fmla="*/ 408265313 w 324"/>
                    <a:gd name="T5" fmla="*/ 1063509113 h 422"/>
                    <a:gd name="T6" fmla="*/ 0 w 324"/>
                    <a:gd name="T7" fmla="*/ 531754556 h 422"/>
                    <a:gd name="T8" fmla="*/ 191531875 w 324"/>
                    <a:gd name="T9" fmla="*/ 0 h 422"/>
                    <a:gd name="T10" fmla="*/ 178931888 w 324"/>
                    <a:gd name="T11" fmla="*/ 27722554 h 422"/>
                    <a:gd name="T12" fmla="*/ 113407825 w 324"/>
                    <a:gd name="T13" fmla="*/ 83166074 h 422"/>
                    <a:gd name="T14" fmla="*/ 100806250 w 324"/>
                    <a:gd name="T15" fmla="*/ 133569274 h 422"/>
                    <a:gd name="T16" fmla="*/ 52924075 w 324"/>
                    <a:gd name="T17" fmla="*/ 171370881 h 422"/>
                    <a:gd name="T18" fmla="*/ 20161250 w 324"/>
                    <a:gd name="T19" fmla="*/ 241935361 h 422"/>
                    <a:gd name="T20" fmla="*/ 20161250 w 324"/>
                    <a:gd name="T21" fmla="*/ 287298241 h 422"/>
                    <a:gd name="T22" fmla="*/ 0 w 324"/>
                    <a:gd name="T23" fmla="*/ 362903042 h 422"/>
                    <a:gd name="T24" fmla="*/ 27722513 w 324"/>
                    <a:gd name="T25" fmla="*/ 395665916 h 422"/>
                    <a:gd name="T26" fmla="*/ 100806250 w 324"/>
                    <a:gd name="T27" fmla="*/ 491431996 h 422"/>
                    <a:gd name="T28" fmla="*/ 120967500 w 324"/>
                    <a:gd name="T29" fmla="*/ 478830402 h 422"/>
                    <a:gd name="T30" fmla="*/ 249496263 w 324"/>
                    <a:gd name="T31" fmla="*/ 478830402 h 422"/>
                    <a:gd name="T32" fmla="*/ 309980013 w 324"/>
                    <a:gd name="T33" fmla="*/ 501512636 h 422"/>
                    <a:gd name="T34" fmla="*/ 304939700 w 324"/>
                    <a:gd name="T35" fmla="*/ 577117436 h 422"/>
                    <a:gd name="T36" fmla="*/ 347781563 w 324"/>
                    <a:gd name="T37" fmla="*/ 675404471 h 422"/>
                    <a:gd name="T38" fmla="*/ 345262200 w 324"/>
                    <a:gd name="T39" fmla="*/ 703125437 h 422"/>
                    <a:gd name="T40" fmla="*/ 362902500 w 324"/>
                    <a:gd name="T41" fmla="*/ 733367357 h 422"/>
                    <a:gd name="T42" fmla="*/ 335181575 w 324"/>
                    <a:gd name="T43" fmla="*/ 803931838 h 422"/>
                    <a:gd name="T44" fmla="*/ 367942813 w 324"/>
                    <a:gd name="T45" fmla="*/ 892138232 h 422"/>
                    <a:gd name="T46" fmla="*/ 385584700 w 324"/>
                    <a:gd name="T47" fmla="*/ 962702712 h 422"/>
                    <a:gd name="T48" fmla="*/ 408265313 w 324"/>
                    <a:gd name="T49" fmla="*/ 1005544638 h 422"/>
                    <a:gd name="T50" fmla="*/ 430947513 w 324"/>
                    <a:gd name="T51" fmla="*/ 1060988159 h 422"/>
                    <a:gd name="T52" fmla="*/ 473789375 w 324"/>
                    <a:gd name="T53" fmla="*/ 1053428472 h 422"/>
                    <a:gd name="T54" fmla="*/ 544353750 w 324"/>
                    <a:gd name="T55" fmla="*/ 1013105912 h 422"/>
                    <a:gd name="T56" fmla="*/ 577116575 w 324"/>
                    <a:gd name="T57" fmla="*/ 962702712 h 422"/>
                    <a:gd name="T58" fmla="*/ 574595625 w 324"/>
                    <a:gd name="T59" fmla="*/ 929939838 h 422"/>
                    <a:gd name="T60" fmla="*/ 617439075 w 324"/>
                    <a:gd name="T61" fmla="*/ 904738238 h 422"/>
                    <a:gd name="T62" fmla="*/ 609877813 w 324"/>
                    <a:gd name="T63" fmla="*/ 856855992 h 422"/>
                    <a:gd name="T64" fmla="*/ 672882513 w 324"/>
                    <a:gd name="T65" fmla="*/ 781251191 h 422"/>
                    <a:gd name="T66" fmla="*/ 682963138 w 324"/>
                    <a:gd name="T67" fmla="*/ 718246397 h 422"/>
                    <a:gd name="T68" fmla="*/ 665321250 w 324"/>
                    <a:gd name="T69" fmla="*/ 698085117 h 422"/>
                    <a:gd name="T70" fmla="*/ 672882513 w 324"/>
                    <a:gd name="T71" fmla="*/ 672883517 h 422"/>
                    <a:gd name="T72" fmla="*/ 657761575 w 324"/>
                    <a:gd name="T73" fmla="*/ 650202871 h 422"/>
                    <a:gd name="T74" fmla="*/ 705643750 w 324"/>
                    <a:gd name="T75" fmla="*/ 589719030 h 422"/>
                    <a:gd name="T76" fmla="*/ 705643750 w 324"/>
                    <a:gd name="T77" fmla="*/ 559477110 h 422"/>
                    <a:gd name="T78" fmla="*/ 771167813 w 324"/>
                    <a:gd name="T79" fmla="*/ 509072322 h 422"/>
                    <a:gd name="T80" fmla="*/ 814011263 w 324"/>
                    <a:gd name="T81" fmla="*/ 372983682 h 422"/>
                    <a:gd name="T82" fmla="*/ 753527513 w 324"/>
                    <a:gd name="T83" fmla="*/ 408265922 h 422"/>
                    <a:gd name="T84" fmla="*/ 700603438 w 324"/>
                    <a:gd name="T85" fmla="*/ 393144962 h 422"/>
                    <a:gd name="T86" fmla="*/ 708164700 w 324"/>
                    <a:gd name="T87" fmla="*/ 360383675 h 422"/>
                    <a:gd name="T88" fmla="*/ 655240625 w 324"/>
                    <a:gd name="T89" fmla="*/ 325101435 h 422"/>
                    <a:gd name="T90" fmla="*/ 630039063 w 324"/>
                    <a:gd name="T91" fmla="*/ 236895041 h 422"/>
                    <a:gd name="T92" fmla="*/ 579635938 w 324"/>
                    <a:gd name="T93" fmla="*/ 166330561 h 422"/>
                    <a:gd name="T94" fmla="*/ 579635938 w 324"/>
                    <a:gd name="T95" fmla="*/ 118448314 h 422"/>
                    <a:gd name="T96" fmla="*/ 551915013 w 324"/>
                    <a:gd name="T97" fmla="*/ 115927361 h 422"/>
                    <a:gd name="T98" fmla="*/ 534273125 w 324"/>
                    <a:gd name="T99" fmla="*/ 123488634 h 422"/>
                    <a:gd name="T100" fmla="*/ 458668438 w 324"/>
                    <a:gd name="T101" fmla="*/ 95766080 h 422"/>
                    <a:gd name="T102" fmla="*/ 438507188 w 324"/>
                    <a:gd name="T103" fmla="*/ 115927361 h 422"/>
                    <a:gd name="T104" fmla="*/ 420866888 w 324"/>
                    <a:gd name="T105" fmla="*/ 141128961 h 422"/>
                    <a:gd name="T106" fmla="*/ 380544388 w 324"/>
                    <a:gd name="T107" fmla="*/ 95766080 h 422"/>
                    <a:gd name="T108" fmla="*/ 340221888 w 324"/>
                    <a:gd name="T109" fmla="*/ 83166074 h 422"/>
                    <a:gd name="T110" fmla="*/ 337700938 w 324"/>
                    <a:gd name="T111" fmla="*/ 25201600 h 422"/>
                    <a:gd name="T112" fmla="*/ 279738138 w 324"/>
                    <a:gd name="T113" fmla="*/ 35282240 h 422"/>
                    <a:gd name="T114" fmla="*/ 241935000 w 324"/>
                    <a:gd name="T115" fmla="*/ 22682234 h 422"/>
                    <a:gd name="T116" fmla="*/ 191531875 w 324"/>
                    <a:gd name="T117" fmla="*/ 0 h 422"/>
                    <a:gd name="T118" fmla="*/ 17694720 60000 65536"/>
                    <a:gd name="T119" fmla="*/ 0 60000 65536"/>
                    <a:gd name="T120" fmla="*/ 5898240 60000 65536"/>
                    <a:gd name="T121" fmla="*/ 1179648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4"/>
                    <a:gd name="T178" fmla="*/ 0 h 422"/>
                    <a:gd name="T179" fmla="*/ 324 w 324"/>
                    <a:gd name="T180" fmla="*/ 422 h 42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45" name="Freeform 13">
                  <a:extLst>
                    <a:ext uri="{FF2B5EF4-FFF2-40B4-BE49-F238E27FC236}">
                      <a16:creationId xmlns:a16="http://schemas.microsoft.com/office/drawing/2014/main" id="{ECFC6E5B-ABDD-46EC-83BE-0B5006BBFF4F}"/>
                    </a:ext>
                  </a:extLst>
                </p:cNvPr>
                <p:cNvSpPr>
                  <a:spLocks/>
                </p:cNvSpPr>
                <p:nvPr/>
              </p:nvSpPr>
              <p:spPr bwMode="auto">
                <a:xfrm>
                  <a:off x="8262936" y="5410198"/>
                  <a:ext cx="26987" cy="33338"/>
                </a:xfrm>
                <a:custGeom>
                  <a:avLst/>
                  <a:gdLst>
                    <a:gd name="T0" fmla="*/ 21421328 w 17"/>
                    <a:gd name="T1" fmla="*/ 0 h 21"/>
                    <a:gd name="T2" fmla="*/ 42841069 w 17"/>
                    <a:gd name="T3" fmla="*/ 26462434 h 21"/>
                    <a:gd name="T4" fmla="*/ 21421328 w 17"/>
                    <a:gd name="T5" fmla="*/ 52924869 h 21"/>
                    <a:gd name="T6" fmla="*/ 0 w 17"/>
                    <a:gd name="T7" fmla="*/ 26462434 h 21"/>
                    <a:gd name="T8" fmla="*/ 17639973 w 17"/>
                    <a:gd name="T9" fmla="*/ 0 h 21"/>
                    <a:gd name="T10" fmla="*/ 22680192 w 17"/>
                    <a:gd name="T11" fmla="*/ 12601764 h 21"/>
                    <a:gd name="T12" fmla="*/ 17639973 w 17"/>
                    <a:gd name="T13" fmla="*/ 25201940 h 21"/>
                    <a:gd name="T14" fmla="*/ 17639973 w 17"/>
                    <a:gd name="T15" fmla="*/ 35282717 h 21"/>
                    <a:gd name="T16" fmla="*/ 40321753 w 17"/>
                    <a:gd name="T17" fmla="*/ 42844093 h 21"/>
                    <a:gd name="T18" fmla="*/ 40321753 w 17"/>
                    <a:gd name="T19" fmla="*/ 50403881 h 21"/>
                    <a:gd name="T20" fmla="*/ 22680192 w 17"/>
                    <a:gd name="T21" fmla="*/ 42844093 h 21"/>
                    <a:gd name="T22" fmla="*/ 7559535 w 17"/>
                    <a:gd name="T23" fmla="*/ 50403881 h 21"/>
                    <a:gd name="T24" fmla="*/ 0 w 17"/>
                    <a:gd name="T25" fmla="*/ 42844093 h 21"/>
                    <a:gd name="T26" fmla="*/ 7559535 w 17"/>
                    <a:gd name="T27" fmla="*/ 35282717 h 21"/>
                    <a:gd name="T28" fmla="*/ 0 w 17"/>
                    <a:gd name="T29" fmla="*/ 25201940 h 21"/>
                    <a:gd name="T30" fmla="*/ 7559535 w 17"/>
                    <a:gd name="T31" fmla="*/ 5040388 h 21"/>
                    <a:gd name="T32" fmla="*/ 17639973 w 17"/>
                    <a:gd name="T33" fmla="*/ 0 h 21"/>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21"/>
                    <a:gd name="T53" fmla="*/ 17 w 17"/>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46" name="Freeform 14">
                  <a:extLst>
                    <a:ext uri="{FF2B5EF4-FFF2-40B4-BE49-F238E27FC236}">
                      <a16:creationId xmlns:a16="http://schemas.microsoft.com/office/drawing/2014/main" id="{1F812F80-D824-407D-8342-79BD88898919}"/>
                    </a:ext>
                  </a:extLst>
                </p:cNvPr>
                <p:cNvSpPr>
                  <a:spLocks/>
                </p:cNvSpPr>
                <p:nvPr/>
              </p:nvSpPr>
              <p:spPr bwMode="auto">
                <a:xfrm>
                  <a:off x="8166098" y="5549898"/>
                  <a:ext cx="77788" cy="111125"/>
                </a:xfrm>
                <a:custGeom>
                  <a:avLst/>
                  <a:gdLst>
                    <a:gd name="T0" fmla="*/ 61744622 w 49"/>
                    <a:gd name="T1" fmla="*/ 0 h 70"/>
                    <a:gd name="T2" fmla="*/ 123489244 w 49"/>
                    <a:gd name="T3" fmla="*/ 88206263 h 70"/>
                    <a:gd name="T4" fmla="*/ 61744622 w 49"/>
                    <a:gd name="T5" fmla="*/ 176410938 h 70"/>
                    <a:gd name="T6" fmla="*/ 0 w 49"/>
                    <a:gd name="T7" fmla="*/ 88206263 h 70"/>
                    <a:gd name="T8" fmla="*/ 0 w 49"/>
                    <a:gd name="T9" fmla="*/ 85685313 h 70"/>
                    <a:gd name="T10" fmla="*/ 42843725 w 49"/>
                    <a:gd name="T11" fmla="*/ 85685313 h 70"/>
                    <a:gd name="T12" fmla="*/ 93247174 w 49"/>
                    <a:gd name="T13" fmla="*/ 0 h 70"/>
                    <a:gd name="T14" fmla="*/ 120968278 w 49"/>
                    <a:gd name="T15" fmla="*/ 50403125 h 70"/>
                    <a:gd name="T16" fmla="*/ 98287519 w 49"/>
                    <a:gd name="T17" fmla="*/ 173891575 h 70"/>
                    <a:gd name="T18" fmla="*/ 7561311 w 49"/>
                    <a:gd name="T19" fmla="*/ 143649700 h 70"/>
                    <a:gd name="T20" fmla="*/ 0 w 49"/>
                    <a:gd name="T21" fmla="*/ 85685313 h 7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49"/>
                    <a:gd name="T34" fmla="*/ 0 h 70"/>
                    <a:gd name="T35" fmla="*/ 49 w 49"/>
                    <a:gd name="T36" fmla="*/ 70 h 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70">
                      <a:moveTo>
                        <a:pt x="0" y="34"/>
                      </a:moveTo>
                      <a:lnTo>
                        <a:pt x="17" y="34"/>
                      </a:lnTo>
                      <a:lnTo>
                        <a:pt x="37" y="0"/>
                      </a:lnTo>
                      <a:lnTo>
                        <a:pt x="48" y="20"/>
                      </a:lnTo>
                      <a:lnTo>
                        <a:pt x="39" y="69"/>
                      </a:lnTo>
                      <a:lnTo>
                        <a:pt x="3" y="57"/>
                      </a:lnTo>
                      <a:lnTo>
                        <a:pt x="0"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47" name="Freeform 15">
                  <a:extLst>
                    <a:ext uri="{FF2B5EF4-FFF2-40B4-BE49-F238E27FC236}">
                      <a16:creationId xmlns:a16="http://schemas.microsoft.com/office/drawing/2014/main" id="{C587FF8B-D54E-4BC7-A535-E2B30628466A}"/>
                    </a:ext>
                  </a:extLst>
                </p:cNvPr>
                <p:cNvSpPr>
                  <a:spLocks/>
                </p:cNvSpPr>
                <p:nvPr/>
              </p:nvSpPr>
              <p:spPr bwMode="auto">
                <a:xfrm>
                  <a:off x="8320086" y="5592761"/>
                  <a:ext cx="133350" cy="106362"/>
                </a:xfrm>
                <a:custGeom>
                  <a:avLst/>
                  <a:gdLst>
                    <a:gd name="T0" fmla="*/ 105846563 w 84"/>
                    <a:gd name="T1" fmla="*/ 0 h 67"/>
                    <a:gd name="T2" fmla="*/ 211693125 w 84"/>
                    <a:gd name="T3" fmla="*/ 84424441 h 67"/>
                    <a:gd name="T4" fmla="*/ 105846563 w 84"/>
                    <a:gd name="T5" fmla="*/ 168848881 h 67"/>
                    <a:gd name="T6" fmla="*/ 0 w 84"/>
                    <a:gd name="T7" fmla="*/ 84424441 h 67"/>
                    <a:gd name="T8" fmla="*/ 12601575 w 84"/>
                    <a:gd name="T9" fmla="*/ 37801372 h 67"/>
                    <a:gd name="T10" fmla="*/ 0 w 84"/>
                    <a:gd name="T11" fmla="*/ 0 h 67"/>
                    <a:gd name="T12" fmla="*/ 68045013 w 84"/>
                    <a:gd name="T13" fmla="*/ 15120866 h 67"/>
                    <a:gd name="T14" fmla="*/ 168851263 w 84"/>
                    <a:gd name="T15" fmla="*/ 55443177 h 67"/>
                    <a:gd name="T16" fmla="*/ 168851263 w 84"/>
                    <a:gd name="T17" fmla="*/ 85684910 h 67"/>
                    <a:gd name="T18" fmla="*/ 209173763 w 84"/>
                    <a:gd name="T19" fmla="*/ 166329531 h 67"/>
                    <a:gd name="T20" fmla="*/ 131048125 w 84"/>
                    <a:gd name="T21" fmla="*/ 90725199 h 67"/>
                    <a:gd name="T22" fmla="*/ 78125638 w 84"/>
                    <a:gd name="T23" fmla="*/ 95765487 h 67"/>
                    <a:gd name="T24" fmla="*/ 12601575 w 84"/>
                    <a:gd name="T25" fmla="*/ 37801372 h 67"/>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67"/>
                    <a:gd name="T41" fmla="*/ 84 w 84"/>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67">
                      <a:moveTo>
                        <a:pt x="5" y="15"/>
                      </a:moveTo>
                      <a:lnTo>
                        <a:pt x="0" y="0"/>
                      </a:lnTo>
                      <a:lnTo>
                        <a:pt x="27" y="6"/>
                      </a:lnTo>
                      <a:lnTo>
                        <a:pt x="67" y="22"/>
                      </a:lnTo>
                      <a:lnTo>
                        <a:pt x="67" y="34"/>
                      </a:lnTo>
                      <a:lnTo>
                        <a:pt x="83" y="66"/>
                      </a:lnTo>
                      <a:lnTo>
                        <a:pt x="52" y="36"/>
                      </a:lnTo>
                      <a:lnTo>
                        <a:pt x="31" y="38"/>
                      </a:lnTo>
                      <a:lnTo>
                        <a:pt x="5"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48" name="Freeform 16">
                  <a:extLst>
                    <a:ext uri="{FF2B5EF4-FFF2-40B4-BE49-F238E27FC236}">
                      <a16:creationId xmlns:a16="http://schemas.microsoft.com/office/drawing/2014/main" id="{B36E077D-544D-4DA4-BE2A-A7E618894D0E}"/>
                    </a:ext>
                  </a:extLst>
                </p:cNvPr>
                <p:cNvSpPr>
                  <a:spLocks/>
                </p:cNvSpPr>
                <p:nvPr/>
              </p:nvSpPr>
              <p:spPr bwMode="auto">
                <a:xfrm>
                  <a:off x="8572498" y="5810248"/>
                  <a:ext cx="90488" cy="115888"/>
                </a:xfrm>
                <a:custGeom>
                  <a:avLst/>
                  <a:gdLst>
                    <a:gd name="T0" fmla="*/ 71825247 w 57"/>
                    <a:gd name="T1" fmla="*/ 0 h 73"/>
                    <a:gd name="T2" fmla="*/ 143650494 w 57"/>
                    <a:gd name="T3" fmla="*/ 91986497 h 73"/>
                    <a:gd name="T4" fmla="*/ 71825247 w 57"/>
                    <a:gd name="T5" fmla="*/ 183972994 h 73"/>
                    <a:gd name="T6" fmla="*/ 0 w 57"/>
                    <a:gd name="T7" fmla="*/ 91986497 h 73"/>
                    <a:gd name="T8" fmla="*/ 85685786 w 57"/>
                    <a:gd name="T9" fmla="*/ 0 h 73"/>
                    <a:gd name="T10" fmla="*/ 141129530 w 57"/>
                    <a:gd name="T11" fmla="*/ 52924303 h 73"/>
                    <a:gd name="T12" fmla="*/ 27722666 w 57"/>
                    <a:gd name="T13" fmla="*/ 181452033 h 73"/>
                    <a:gd name="T14" fmla="*/ 0 w 57"/>
                    <a:gd name="T15" fmla="*/ 151210027 h 73"/>
                    <a:gd name="T16" fmla="*/ 80645446 w 57"/>
                    <a:gd name="T17" fmla="*/ 70564679 h 73"/>
                    <a:gd name="T18" fmla="*/ 85685786 w 57"/>
                    <a:gd name="T19" fmla="*/ 0 h 73"/>
                    <a:gd name="T20" fmla="*/ 17694720 60000 65536"/>
                    <a:gd name="T21" fmla="*/ 0 60000 65536"/>
                    <a:gd name="T22" fmla="*/ 5898240 60000 65536"/>
                    <a:gd name="T23" fmla="*/ 11796480 60000 65536"/>
                    <a:gd name="T24" fmla="*/ 0 60000 65536"/>
                    <a:gd name="T25" fmla="*/ 0 60000 65536"/>
                    <a:gd name="T26" fmla="*/ 0 60000 65536"/>
                    <a:gd name="T27" fmla="*/ 0 60000 65536"/>
                    <a:gd name="T28" fmla="*/ 0 60000 65536"/>
                    <a:gd name="T29" fmla="*/ 0 60000 65536"/>
                    <a:gd name="T30" fmla="*/ 0 w 57"/>
                    <a:gd name="T31" fmla="*/ 0 h 73"/>
                    <a:gd name="T32" fmla="*/ 57 w 57"/>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73">
                      <a:moveTo>
                        <a:pt x="34" y="0"/>
                      </a:moveTo>
                      <a:lnTo>
                        <a:pt x="56" y="21"/>
                      </a:lnTo>
                      <a:lnTo>
                        <a:pt x="11" y="72"/>
                      </a:lnTo>
                      <a:lnTo>
                        <a:pt x="0" y="60"/>
                      </a:lnTo>
                      <a:lnTo>
                        <a:pt x="32" y="28"/>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49" name="Freeform 17">
                  <a:extLst>
                    <a:ext uri="{FF2B5EF4-FFF2-40B4-BE49-F238E27FC236}">
                      <a16:creationId xmlns:a16="http://schemas.microsoft.com/office/drawing/2014/main" id="{AD88A941-98D1-4D20-96F7-3F0C54F89096}"/>
                    </a:ext>
                  </a:extLst>
                </p:cNvPr>
                <p:cNvSpPr>
                  <a:spLocks/>
                </p:cNvSpPr>
                <p:nvPr/>
              </p:nvSpPr>
              <p:spPr bwMode="auto">
                <a:xfrm>
                  <a:off x="7235823" y="5027610"/>
                  <a:ext cx="46038" cy="76200"/>
                </a:xfrm>
                <a:custGeom>
                  <a:avLst/>
                  <a:gdLst>
                    <a:gd name="T0" fmla="*/ 36543059 w 29"/>
                    <a:gd name="T1" fmla="*/ 0 h 48"/>
                    <a:gd name="T2" fmla="*/ 73086119 w 29"/>
                    <a:gd name="T3" fmla="*/ 60483750 h 48"/>
                    <a:gd name="T4" fmla="*/ 36543059 w 29"/>
                    <a:gd name="T5" fmla="*/ 120967500 h 48"/>
                    <a:gd name="T6" fmla="*/ 0 w 29"/>
                    <a:gd name="T7" fmla="*/ 60483750 h 48"/>
                    <a:gd name="T8" fmla="*/ 70565141 w 29"/>
                    <a:gd name="T9" fmla="*/ 90725625 h 48"/>
                    <a:gd name="T10" fmla="*/ 50403672 w 29"/>
                    <a:gd name="T11" fmla="*/ 78125638 h 48"/>
                    <a:gd name="T12" fmla="*/ 50403672 w 29"/>
                    <a:gd name="T13" fmla="*/ 25201563 h 48"/>
                    <a:gd name="T14" fmla="*/ 60484407 w 29"/>
                    <a:gd name="T15" fmla="*/ 12601575 h 48"/>
                    <a:gd name="T16" fmla="*/ 42843915 w 29"/>
                    <a:gd name="T17" fmla="*/ 12601575 h 48"/>
                    <a:gd name="T18" fmla="*/ 52924650 w 29"/>
                    <a:gd name="T19" fmla="*/ 0 h 48"/>
                    <a:gd name="T20" fmla="*/ 40322938 w 29"/>
                    <a:gd name="T21" fmla="*/ 0 h 48"/>
                    <a:gd name="T22" fmla="*/ 25201836 w 29"/>
                    <a:gd name="T23" fmla="*/ 15120938 h 48"/>
                    <a:gd name="T24" fmla="*/ 25201836 w 29"/>
                    <a:gd name="T25" fmla="*/ 47883763 h 48"/>
                    <a:gd name="T26" fmla="*/ 32763181 w 29"/>
                    <a:gd name="T27" fmla="*/ 55443438 h 48"/>
                    <a:gd name="T28" fmla="*/ 32763181 w 29"/>
                    <a:gd name="T29" fmla="*/ 70564375 h 48"/>
                    <a:gd name="T30" fmla="*/ 27722814 w 29"/>
                    <a:gd name="T31" fmla="*/ 70564375 h 48"/>
                    <a:gd name="T32" fmla="*/ 15121102 w 29"/>
                    <a:gd name="T33" fmla="*/ 83165950 h 48"/>
                    <a:gd name="T34" fmla="*/ 15121102 w 29"/>
                    <a:gd name="T35" fmla="*/ 95765938 h 48"/>
                    <a:gd name="T36" fmla="*/ 0 w 29"/>
                    <a:gd name="T37" fmla="*/ 118448138 h 48"/>
                    <a:gd name="T38" fmla="*/ 52924650 w 29"/>
                    <a:gd name="T39" fmla="*/ 118448138 h 48"/>
                    <a:gd name="T40" fmla="*/ 70565141 w 29"/>
                    <a:gd name="T41" fmla="*/ 90725625 h 48"/>
                    <a:gd name="T42" fmla="*/ 17694720 60000 65536"/>
                    <a:gd name="T43" fmla="*/ 0 60000 65536"/>
                    <a:gd name="T44" fmla="*/ 5898240 60000 65536"/>
                    <a:gd name="T45" fmla="*/ 1179648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48"/>
                    <a:gd name="T65" fmla="*/ 29 w 29"/>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0" name="Freeform 18">
                  <a:extLst>
                    <a:ext uri="{FF2B5EF4-FFF2-40B4-BE49-F238E27FC236}">
                      <a16:creationId xmlns:a16="http://schemas.microsoft.com/office/drawing/2014/main" id="{A9402471-3F94-456B-9A8C-95A9D4B807B0}"/>
                    </a:ext>
                  </a:extLst>
                </p:cNvPr>
                <p:cNvSpPr>
                  <a:spLocks/>
                </p:cNvSpPr>
                <p:nvPr/>
              </p:nvSpPr>
              <p:spPr bwMode="auto">
                <a:xfrm>
                  <a:off x="7221536" y="5053010"/>
                  <a:ext cx="26987" cy="26987"/>
                </a:xfrm>
                <a:custGeom>
                  <a:avLst/>
                  <a:gdLst>
                    <a:gd name="T0" fmla="*/ 21421328 w 17"/>
                    <a:gd name="T1" fmla="*/ 0 h 17"/>
                    <a:gd name="T2" fmla="*/ 42841069 w 17"/>
                    <a:gd name="T3" fmla="*/ 21421328 h 17"/>
                    <a:gd name="T4" fmla="*/ 21421328 w 17"/>
                    <a:gd name="T5" fmla="*/ 42841069 h 17"/>
                    <a:gd name="T6" fmla="*/ 0 w 17"/>
                    <a:gd name="T7" fmla="*/ 21421328 h 17"/>
                    <a:gd name="T8" fmla="*/ 32760631 w 17"/>
                    <a:gd name="T9" fmla="*/ 12599754 h 17"/>
                    <a:gd name="T10" fmla="*/ 40321753 w 17"/>
                    <a:gd name="T11" fmla="*/ 12599754 h 17"/>
                    <a:gd name="T12" fmla="*/ 40321753 w 17"/>
                    <a:gd name="T13" fmla="*/ 0 h 17"/>
                    <a:gd name="T14" fmla="*/ 25201096 w 17"/>
                    <a:gd name="T15" fmla="*/ 0 h 17"/>
                    <a:gd name="T16" fmla="*/ 0 w 17"/>
                    <a:gd name="T17" fmla="*/ 25201096 h 17"/>
                    <a:gd name="T18" fmla="*/ 0 w 17"/>
                    <a:gd name="T19" fmla="*/ 40321753 h 17"/>
                    <a:gd name="T20" fmla="*/ 22680192 w 17"/>
                    <a:gd name="T21" fmla="*/ 40321753 h 17"/>
                    <a:gd name="T22" fmla="*/ 32760631 w 17"/>
                    <a:gd name="T23" fmla="*/ 27720411 h 17"/>
                    <a:gd name="T24" fmla="*/ 32760631 w 17"/>
                    <a:gd name="T25" fmla="*/ 12599754 h 17"/>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3" y="5"/>
                      </a:moveTo>
                      <a:lnTo>
                        <a:pt x="16" y="5"/>
                      </a:lnTo>
                      <a:lnTo>
                        <a:pt x="16" y="0"/>
                      </a:lnTo>
                      <a:lnTo>
                        <a:pt x="10" y="0"/>
                      </a:lnTo>
                      <a:lnTo>
                        <a:pt x="0" y="10"/>
                      </a:lnTo>
                      <a:lnTo>
                        <a:pt x="0" y="16"/>
                      </a:lnTo>
                      <a:lnTo>
                        <a:pt x="9" y="16"/>
                      </a:lnTo>
                      <a:lnTo>
                        <a:pt x="13" y="11"/>
                      </a:lnTo>
                      <a:lnTo>
                        <a:pt x="13"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1" name="Freeform 19">
                  <a:extLst>
                    <a:ext uri="{FF2B5EF4-FFF2-40B4-BE49-F238E27FC236}">
                      <a16:creationId xmlns:a16="http://schemas.microsoft.com/office/drawing/2014/main" id="{C258E403-238E-453A-90EB-C1868B7771CB}"/>
                    </a:ext>
                  </a:extLst>
                </p:cNvPr>
                <p:cNvSpPr>
                  <a:spLocks/>
                </p:cNvSpPr>
                <p:nvPr/>
              </p:nvSpPr>
              <p:spPr bwMode="auto">
                <a:xfrm>
                  <a:off x="7186611" y="5008560"/>
                  <a:ext cx="292100" cy="246062"/>
                </a:xfrm>
                <a:custGeom>
                  <a:avLst/>
                  <a:gdLst>
                    <a:gd name="T0" fmla="*/ 231854375 w 184"/>
                    <a:gd name="T1" fmla="*/ 0 h 155"/>
                    <a:gd name="T2" fmla="*/ 463708750 w 184"/>
                    <a:gd name="T3" fmla="*/ 195311316 h 155"/>
                    <a:gd name="T4" fmla="*/ 231854375 w 184"/>
                    <a:gd name="T5" fmla="*/ 390622631 h 155"/>
                    <a:gd name="T6" fmla="*/ 0 w 184"/>
                    <a:gd name="T7" fmla="*/ 195311316 h 155"/>
                    <a:gd name="T8" fmla="*/ 302418750 w 184"/>
                    <a:gd name="T9" fmla="*/ 25201511 h 155"/>
                    <a:gd name="T10" fmla="*/ 362902500 w 184"/>
                    <a:gd name="T11" fmla="*/ 35282116 h 155"/>
                    <a:gd name="T12" fmla="*/ 325100950 w 184"/>
                    <a:gd name="T13" fmla="*/ 50403023 h 155"/>
                    <a:gd name="T14" fmla="*/ 309980013 w 184"/>
                    <a:gd name="T15" fmla="*/ 73083589 h 155"/>
                    <a:gd name="T16" fmla="*/ 287297813 w 184"/>
                    <a:gd name="T17" fmla="*/ 126007556 h 155"/>
                    <a:gd name="T18" fmla="*/ 252015625 w 184"/>
                    <a:gd name="T19" fmla="*/ 128526914 h 155"/>
                    <a:gd name="T20" fmla="*/ 221773750 w 184"/>
                    <a:gd name="T21" fmla="*/ 123486612 h 155"/>
                    <a:gd name="T22" fmla="*/ 236894688 w 184"/>
                    <a:gd name="T23" fmla="*/ 98285100 h 155"/>
                    <a:gd name="T24" fmla="*/ 221773750 w 184"/>
                    <a:gd name="T25" fmla="*/ 65523929 h 155"/>
                    <a:gd name="T26" fmla="*/ 204133450 w 184"/>
                    <a:gd name="T27" fmla="*/ 123486612 h 155"/>
                    <a:gd name="T28" fmla="*/ 156249688 w 184"/>
                    <a:gd name="T29" fmla="*/ 151209068 h 155"/>
                    <a:gd name="T30" fmla="*/ 131048125 w 184"/>
                    <a:gd name="T31" fmla="*/ 168849332 h 155"/>
                    <a:gd name="T32" fmla="*/ 95765938 w 184"/>
                    <a:gd name="T33" fmla="*/ 194050843 h 155"/>
                    <a:gd name="T34" fmla="*/ 75604688 w 184"/>
                    <a:gd name="T35" fmla="*/ 257055415 h 155"/>
                    <a:gd name="T36" fmla="*/ 12601575 w 184"/>
                    <a:gd name="T37" fmla="*/ 234373261 h 155"/>
                    <a:gd name="T38" fmla="*/ 0 w 184"/>
                    <a:gd name="T39" fmla="*/ 279735982 h 155"/>
                    <a:gd name="T40" fmla="*/ 25201563 w 184"/>
                    <a:gd name="T41" fmla="*/ 347780856 h 155"/>
                    <a:gd name="T42" fmla="*/ 126007813 w 184"/>
                    <a:gd name="T43" fmla="*/ 274695679 h 155"/>
                    <a:gd name="T44" fmla="*/ 189012513 w 184"/>
                    <a:gd name="T45" fmla="*/ 259574773 h 155"/>
                    <a:gd name="T46" fmla="*/ 199093138 w 184"/>
                    <a:gd name="T47" fmla="*/ 289816586 h 155"/>
                    <a:gd name="T48" fmla="*/ 249496263 w 184"/>
                    <a:gd name="T49" fmla="*/ 360380818 h 155"/>
                    <a:gd name="T50" fmla="*/ 254536575 w 184"/>
                    <a:gd name="T51" fmla="*/ 340219609 h 155"/>
                    <a:gd name="T52" fmla="*/ 269657513 w 184"/>
                    <a:gd name="T53" fmla="*/ 340219609 h 155"/>
                    <a:gd name="T54" fmla="*/ 221773750 w 184"/>
                    <a:gd name="T55" fmla="*/ 272176322 h 155"/>
                    <a:gd name="T56" fmla="*/ 236894688 w 184"/>
                    <a:gd name="T57" fmla="*/ 249494168 h 155"/>
                    <a:gd name="T58" fmla="*/ 287297813 w 184"/>
                    <a:gd name="T59" fmla="*/ 320058400 h 155"/>
                    <a:gd name="T60" fmla="*/ 309980013 w 184"/>
                    <a:gd name="T61" fmla="*/ 362901763 h 155"/>
                    <a:gd name="T62" fmla="*/ 320060638 w 184"/>
                    <a:gd name="T63" fmla="*/ 388103274 h 155"/>
                    <a:gd name="T64" fmla="*/ 330141263 w 184"/>
                    <a:gd name="T65" fmla="*/ 342740554 h 155"/>
                    <a:gd name="T66" fmla="*/ 362902500 w 184"/>
                    <a:gd name="T67" fmla="*/ 327619647 h 155"/>
                    <a:gd name="T68" fmla="*/ 385584700 w 184"/>
                    <a:gd name="T69" fmla="*/ 317539042 h 155"/>
                    <a:gd name="T70" fmla="*/ 378023438 w 184"/>
                    <a:gd name="T71" fmla="*/ 284776284 h 155"/>
                    <a:gd name="T72" fmla="*/ 395665325 w 184"/>
                    <a:gd name="T73" fmla="*/ 226813602 h 155"/>
                    <a:gd name="T74" fmla="*/ 418345938 w 184"/>
                    <a:gd name="T75" fmla="*/ 234373261 h 155"/>
                    <a:gd name="T76" fmla="*/ 425907200 w 184"/>
                    <a:gd name="T77" fmla="*/ 259574773 h 155"/>
                    <a:gd name="T78" fmla="*/ 446068450 w 184"/>
                    <a:gd name="T79" fmla="*/ 246974811 h 155"/>
                    <a:gd name="T80" fmla="*/ 441028138 w 184"/>
                    <a:gd name="T81" fmla="*/ 239413564 h 155"/>
                    <a:gd name="T82" fmla="*/ 453628125 w 184"/>
                    <a:gd name="T83" fmla="*/ 204131448 h 155"/>
                    <a:gd name="T84" fmla="*/ 461189388 w 184"/>
                    <a:gd name="T85" fmla="*/ 246974811 h 155"/>
                    <a:gd name="T86" fmla="*/ 302418750 w 184"/>
                    <a:gd name="T87" fmla="*/ 0 h 155"/>
                    <a:gd name="T88" fmla="*/ 17694720 60000 65536"/>
                    <a:gd name="T89" fmla="*/ 0 60000 65536"/>
                    <a:gd name="T90" fmla="*/ 5898240 60000 65536"/>
                    <a:gd name="T91" fmla="*/ 1179648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4"/>
                    <a:gd name="T133" fmla="*/ 0 h 155"/>
                    <a:gd name="T134" fmla="*/ 184 w 184"/>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2" name="Freeform 20">
                  <a:extLst>
                    <a:ext uri="{FF2B5EF4-FFF2-40B4-BE49-F238E27FC236}">
                      <a16:creationId xmlns:a16="http://schemas.microsoft.com/office/drawing/2014/main" id="{9CD3754D-5F06-42FD-BFF1-67DA7CA41228}"/>
                    </a:ext>
                  </a:extLst>
                </p:cNvPr>
                <p:cNvSpPr>
                  <a:spLocks/>
                </p:cNvSpPr>
                <p:nvPr/>
              </p:nvSpPr>
              <p:spPr bwMode="auto">
                <a:xfrm>
                  <a:off x="7310436" y="4748210"/>
                  <a:ext cx="1241425" cy="877888"/>
                </a:xfrm>
                <a:custGeom>
                  <a:avLst/>
                  <a:gdLst>
                    <a:gd name="T0" fmla="*/ 985381888 w 782"/>
                    <a:gd name="T1" fmla="*/ 0 h 553"/>
                    <a:gd name="T2" fmla="*/ 1970762188 w 782"/>
                    <a:gd name="T3" fmla="*/ 696823997 h 553"/>
                    <a:gd name="T4" fmla="*/ 985381888 w 782"/>
                    <a:gd name="T5" fmla="*/ 1393647994 h 553"/>
                    <a:gd name="T6" fmla="*/ 0 w 782"/>
                    <a:gd name="T7" fmla="*/ 696823997 h 553"/>
                    <a:gd name="T8" fmla="*/ 55443438 w 782"/>
                    <a:gd name="T9" fmla="*/ 365423658 h 553"/>
                    <a:gd name="T10" fmla="*/ 178931888 w 782"/>
                    <a:gd name="T11" fmla="*/ 241935138 h 553"/>
                    <a:gd name="T12" fmla="*/ 254536575 w 782"/>
                    <a:gd name="T13" fmla="*/ 327620499 h 553"/>
                    <a:gd name="T14" fmla="*/ 211693125 w 782"/>
                    <a:gd name="T15" fmla="*/ 322580184 h 553"/>
                    <a:gd name="T16" fmla="*/ 390625013 w 782"/>
                    <a:gd name="T17" fmla="*/ 309980189 h 553"/>
                    <a:gd name="T18" fmla="*/ 433466875 w 782"/>
                    <a:gd name="T19" fmla="*/ 199093251 h 553"/>
                    <a:gd name="T20" fmla="*/ 433466875 w 782"/>
                    <a:gd name="T21" fmla="*/ 224294828 h 553"/>
                    <a:gd name="T22" fmla="*/ 403225000 w 782"/>
                    <a:gd name="T23" fmla="*/ 309980189 h 553"/>
                    <a:gd name="T24" fmla="*/ 544353750 w 782"/>
                    <a:gd name="T25" fmla="*/ 239415774 h 553"/>
                    <a:gd name="T26" fmla="*/ 831651563 w 782"/>
                    <a:gd name="T27" fmla="*/ 40322523 h 553"/>
                    <a:gd name="T28" fmla="*/ 1038304375 w 782"/>
                    <a:gd name="T29" fmla="*/ 50403154 h 553"/>
                    <a:gd name="T30" fmla="*/ 1267639388 w 782"/>
                    <a:gd name="T31" fmla="*/ 25201577 h 553"/>
                    <a:gd name="T32" fmla="*/ 1517134063 w 782"/>
                    <a:gd name="T33" fmla="*/ 128528836 h 553"/>
                    <a:gd name="T34" fmla="*/ 1809472188 w 782"/>
                    <a:gd name="T35" fmla="*/ 163811043 h 553"/>
                    <a:gd name="T36" fmla="*/ 1953121888 w 782"/>
                    <a:gd name="T37" fmla="*/ 282257661 h 553"/>
                    <a:gd name="T38" fmla="*/ 1842235013 w 782"/>
                    <a:gd name="T39" fmla="*/ 372983337 h 553"/>
                    <a:gd name="T40" fmla="*/ 1781751263 w 782"/>
                    <a:gd name="T41" fmla="*/ 488910591 h 553"/>
                    <a:gd name="T42" fmla="*/ 1708665938 w 782"/>
                    <a:gd name="T43" fmla="*/ 493950906 h 553"/>
                    <a:gd name="T44" fmla="*/ 1731348138 w 782"/>
                    <a:gd name="T45" fmla="*/ 332660814 h 553"/>
                    <a:gd name="T46" fmla="*/ 1638101563 w 782"/>
                    <a:gd name="T47" fmla="*/ 418346176 h 553"/>
                    <a:gd name="T48" fmla="*/ 1570058138 w 782"/>
                    <a:gd name="T49" fmla="*/ 493950906 h 553"/>
                    <a:gd name="T50" fmla="*/ 1592738750 w 782"/>
                    <a:gd name="T51" fmla="*/ 574595952 h 553"/>
                    <a:gd name="T52" fmla="*/ 1512093750 w 782"/>
                    <a:gd name="T53" fmla="*/ 695563521 h 553"/>
                    <a:gd name="T54" fmla="*/ 1524695325 w 782"/>
                    <a:gd name="T55" fmla="*/ 793850465 h 553"/>
                    <a:gd name="T56" fmla="*/ 1517134063 w 782"/>
                    <a:gd name="T57" fmla="*/ 745966675 h 553"/>
                    <a:gd name="T58" fmla="*/ 1441529375 w 782"/>
                    <a:gd name="T59" fmla="*/ 753527942 h 553"/>
                    <a:gd name="T60" fmla="*/ 1496972813 w 782"/>
                    <a:gd name="T61" fmla="*/ 897176136 h 553"/>
                    <a:gd name="T62" fmla="*/ 1358365013 w 782"/>
                    <a:gd name="T63" fmla="*/ 1066027495 h 553"/>
                    <a:gd name="T64" fmla="*/ 1320561875 w 782"/>
                    <a:gd name="T65" fmla="*/ 1113909697 h 553"/>
                    <a:gd name="T66" fmla="*/ 1270158750 w 782"/>
                    <a:gd name="T67" fmla="*/ 1277720740 h 553"/>
                    <a:gd name="T68" fmla="*/ 1202115325 w 782"/>
                    <a:gd name="T69" fmla="*/ 1280240104 h 553"/>
                    <a:gd name="T70" fmla="*/ 1285279688 w 782"/>
                    <a:gd name="T71" fmla="*/ 1391127042 h 553"/>
                    <a:gd name="T72" fmla="*/ 1146671888 w 782"/>
                    <a:gd name="T73" fmla="*/ 1131551594 h 553"/>
                    <a:gd name="T74" fmla="*/ 985381888 w 782"/>
                    <a:gd name="T75" fmla="*/ 1078627489 h 553"/>
                    <a:gd name="T76" fmla="*/ 909777200 w 782"/>
                    <a:gd name="T77" fmla="*/ 1247478848 h 553"/>
                    <a:gd name="T78" fmla="*/ 851812813 w 782"/>
                    <a:gd name="T79" fmla="*/ 1335683573 h 553"/>
                    <a:gd name="T80" fmla="*/ 751006563 w 782"/>
                    <a:gd name="T81" fmla="*/ 1071067810 h 553"/>
                    <a:gd name="T82" fmla="*/ 672882513 w 782"/>
                    <a:gd name="T83" fmla="*/ 1098788751 h 553"/>
                    <a:gd name="T84" fmla="*/ 607358450 w 782"/>
                    <a:gd name="T85" fmla="*/ 985382449 h 553"/>
                    <a:gd name="T86" fmla="*/ 403225000 w 782"/>
                    <a:gd name="T87" fmla="*/ 922377713 h 553"/>
                    <a:gd name="T88" fmla="*/ 473789375 w 782"/>
                    <a:gd name="T89" fmla="*/ 1043345282 h 553"/>
                    <a:gd name="T90" fmla="*/ 420866888 w 782"/>
                    <a:gd name="T91" fmla="*/ 1121470964 h 553"/>
                    <a:gd name="T92" fmla="*/ 342741250 w 782"/>
                    <a:gd name="T93" fmla="*/ 1093748435 h 553"/>
                    <a:gd name="T94" fmla="*/ 214214075 w 782"/>
                    <a:gd name="T95" fmla="*/ 894656772 h 553"/>
                    <a:gd name="T96" fmla="*/ 267136563 w 782"/>
                    <a:gd name="T97" fmla="*/ 781248882 h 553"/>
                    <a:gd name="T98" fmla="*/ 299899388 w 782"/>
                    <a:gd name="T99" fmla="*/ 695563521 h 553"/>
                    <a:gd name="T100" fmla="*/ 267136563 w 782"/>
                    <a:gd name="T101" fmla="*/ 408265545 h 553"/>
                    <a:gd name="T102" fmla="*/ 153730325 w 782"/>
                    <a:gd name="T103" fmla="*/ 347781761 h 553"/>
                    <a:gd name="T104" fmla="*/ 98286888 w 782"/>
                    <a:gd name="T105" fmla="*/ 378023653 h 553"/>
                    <a:gd name="T106" fmla="*/ 0 w 782"/>
                    <a:gd name="T107" fmla="*/ 408265545 h 553"/>
                    <a:gd name="T108" fmla="*/ 17694720 60000 65536"/>
                    <a:gd name="T109" fmla="*/ 0 60000 65536"/>
                    <a:gd name="T110" fmla="*/ 5898240 60000 65536"/>
                    <a:gd name="T111" fmla="*/ 1179648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82"/>
                    <a:gd name="T163" fmla="*/ 0 h 553"/>
                    <a:gd name="T164" fmla="*/ 782 w 782"/>
                    <a:gd name="T165" fmla="*/ 553 h 55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3" name="Freeform 21">
                  <a:extLst>
                    <a:ext uri="{FF2B5EF4-FFF2-40B4-BE49-F238E27FC236}">
                      <a16:creationId xmlns:a16="http://schemas.microsoft.com/office/drawing/2014/main" id="{607B2598-24C0-4001-826B-146C2E452CC7}"/>
                    </a:ext>
                  </a:extLst>
                </p:cNvPr>
                <p:cNvSpPr>
                  <a:spLocks/>
                </p:cNvSpPr>
                <p:nvPr/>
              </p:nvSpPr>
              <p:spPr bwMode="auto">
                <a:xfrm>
                  <a:off x="8288336" y="5106985"/>
                  <a:ext cx="107950" cy="179387"/>
                </a:xfrm>
                <a:custGeom>
                  <a:avLst/>
                  <a:gdLst>
                    <a:gd name="T0" fmla="*/ 85685313 w 68"/>
                    <a:gd name="T1" fmla="*/ 0 h 113"/>
                    <a:gd name="T2" fmla="*/ 171370625 w 68"/>
                    <a:gd name="T3" fmla="*/ 142388828 h 113"/>
                    <a:gd name="T4" fmla="*/ 85685313 w 68"/>
                    <a:gd name="T5" fmla="*/ 284776069 h 113"/>
                    <a:gd name="T6" fmla="*/ 0 w 68"/>
                    <a:gd name="T7" fmla="*/ 142388828 h 113"/>
                    <a:gd name="T8" fmla="*/ 113407825 w 68"/>
                    <a:gd name="T9" fmla="*/ 0 h 113"/>
                    <a:gd name="T10" fmla="*/ 113407825 w 68"/>
                    <a:gd name="T11" fmla="*/ 35282089 h 113"/>
                    <a:gd name="T12" fmla="*/ 98286888 w 68"/>
                    <a:gd name="T13" fmla="*/ 57962638 h 113"/>
                    <a:gd name="T14" fmla="*/ 103327200 w 68"/>
                    <a:gd name="T15" fmla="*/ 95765671 h 113"/>
                    <a:gd name="T16" fmla="*/ 83165950 w 68"/>
                    <a:gd name="T17" fmla="*/ 146168655 h 113"/>
                    <a:gd name="T18" fmla="*/ 55443438 w 68"/>
                    <a:gd name="T19" fmla="*/ 194050697 h 113"/>
                    <a:gd name="T20" fmla="*/ 12601575 w 68"/>
                    <a:gd name="T21" fmla="*/ 224292487 h 113"/>
                    <a:gd name="T22" fmla="*/ 0 w 68"/>
                    <a:gd name="T23" fmla="*/ 277216415 h 113"/>
                    <a:gd name="T24" fmla="*/ 17641888 w 68"/>
                    <a:gd name="T25" fmla="*/ 282256713 h 113"/>
                    <a:gd name="T26" fmla="*/ 17641888 w 68"/>
                    <a:gd name="T27" fmla="*/ 231853729 h 113"/>
                    <a:gd name="T28" fmla="*/ 78125638 w 68"/>
                    <a:gd name="T29" fmla="*/ 229332786 h 113"/>
                    <a:gd name="T30" fmla="*/ 123488450 w 68"/>
                    <a:gd name="T31" fmla="*/ 196571640 h 113"/>
                    <a:gd name="T32" fmla="*/ 123488450 w 68"/>
                    <a:gd name="T33" fmla="*/ 128526817 h 113"/>
                    <a:gd name="T34" fmla="*/ 138609388 w 68"/>
                    <a:gd name="T35" fmla="*/ 103325325 h 113"/>
                    <a:gd name="T36" fmla="*/ 115927188 w 68"/>
                    <a:gd name="T37" fmla="*/ 60483581 h 113"/>
                    <a:gd name="T38" fmla="*/ 148690013 w 68"/>
                    <a:gd name="T39" fmla="*/ 47882042 h 113"/>
                    <a:gd name="T40" fmla="*/ 168851263 w 68"/>
                    <a:gd name="T41" fmla="*/ 12599952 h 113"/>
                    <a:gd name="T42" fmla="*/ 123488450 w 68"/>
                    <a:gd name="T43" fmla="*/ 17640251 h 113"/>
                    <a:gd name="T44" fmla="*/ 113407825 w 68"/>
                    <a:gd name="T45" fmla="*/ 0 h 113"/>
                    <a:gd name="T46" fmla="*/ 17694720 60000 65536"/>
                    <a:gd name="T47" fmla="*/ 0 60000 65536"/>
                    <a:gd name="T48" fmla="*/ 5898240 60000 65536"/>
                    <a:gd name="T49" fmla="*/ 1179648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8"/>
                    <a:gd name="T70" fmla="*/ 0 h 113"/>
                    <a:gd name="T71" fmla="*/ 68 w 68"/>
                    <a:gd name="T72" fmla="*/ 113 h 1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4" name="Freeform 22">
                  <a:extLst>
                    <a:ext uri="{FF2B5EF4-FFF2-40B4-BE49-F238E27FC236}">
                      <a16:creationId xmlns:a16="http://schemas.microsoft.com/office/drawing/2014/main" id="{8845212F-7947-4F39-A1DA-F79845BB1B78}"/>
                    </a:ext>
                  </a:extLst>
                </p:cNvPr>
                <p:cNvSpPr>
                  <a:spLocks/>
                </p:cNvSpPr>
                <p:nvPr/>
              </p:nvSpPr>
              <p:spPr bwMode="auto">
                <a:xfrm>
                  <a:off x="7885111" y="5584823"/>
                  <a:ext cx="26987" cy="41275"/>
                </a:xfrm>
                <a:custGeom>
                  <a:avLst/>
                  <a:gdLst>
                    <a:gd name="T0" fmla="*/ 21421328 w 17"/>
                    <a:gd name="T1" fmla="*/ 0 h 26"/>
                    <a:gd name="T2" fmla="*/ 42841069 w 17"/>
                    <a:gd name="T3" fmla="*/ 32762825 h 26"/>
                    <a:gd name="T4" fmla="*/ 21421328 w 17"/>
                    <a:gd name="T5" fmla="*/ 65524063 h 26"/>
                    <a:gd name="T6" fmla="*/ 0 w 17"/>
                    <a:gd name="T7" fmla="*/ 32762825 h 26"/>
                    <a:gd name="T8" fmla="*/ 20160876 w 17"/>
                    <a:gd name="T9" fmla="*/ 0 h 26"/>
                    <a:gd name="T10" fmla="*/ 0 w 17"/>
                    <a:gd name="T11" fmla="*/ 27722513 h 26"/>
                    <a:gd name="T12" fmla="*/ 12599754 w 17"/>
                    <a:gd name="T13" fmla="*/ 63004700 h 26"/>
                    <a:gd name="T14" fmla="*/ 40321753 w 17"/>
                    <a:gd name="T15" fmla="*/ 37803138 h 26"/>
                    <a:gd name="T16" fmla="*/ 20160876 w 17"/>
                    <a:gd name="T17" fmla="*/ 0 h 26"/>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7"/>
                    <a:gd name="T28" fmla="*/ 0 h 26"/>
                    <a:gd name="T29" fmla="*/ 17 w 17"/>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26">
                      <a:moveTo>
                        <a:pt x="8" y="0"/>
                      </a:moveTo>
                      <a:lnTo>
                        <a:pt x="0" y="11"/>
                      </a:lnTo>
                      <a:lnTo>
                        <a:pt x="5" y="25"/>
                      </a:lnTo>
                      <a:lnTo>
                        <a:pt x="16" y="1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5" name="Freeform 23">
                  <a:extLst>
                    <a:ext uri="{FF2B5EF4-FFF2-40B4-BE49-F238E27FC236}">
                      <a16:creationId xmlns:a16="http://schemas.microsoft.com/office/drawing/2014/main" id="{540F7CDE-7EBD-4C9D-89A0-26D967997A53}"/>
                    </a:ext>
                  </a:extLst>
                </p:cNvPr>
                <p:cNvSpPr>
                  <a:spLocks/>
                </p:cNvSpPr>
                <p:nvPr/>
              </p:nvSpPr>
              <p:spPr bwMode="auto">
                <a:xfrm>
                  <a:off x="8047036" y="5627686"/>
                  <a:ext cx="250825" cy="107950"/>
                </a:xfrm>
                <a:custGeom>
                  <a:avLst/>
                  <a:gdLst>
                    <a:gd name="T0" fmla="*/ 199093138 w 158"/>
                    <a:gd name="T1" fmla="*/ 0 h 68"/>
                    <a:gd name="T2" fmla="*/ 398184688 w 158"/>
                    <a:gd name="T3" fmla="*/ 85685313 h 68"/>
                    <a:gd name="T4" fmla="*/ 199093138 w 158"/>
                    <a:gd name="T5" fmla="*/ 171370625 h 68"/>
                    <a:gd name="T6" fmla="*/ 0 w 158"/>
                    <a:gd name="T7" fmla="*/ 85685313 h 68"/>
                    <a:gd name="T8" fmla="*/ 0 w 158"/>
                    <a:gd name="T9" fmla="*/ 0 h 68"/>
                    <a:gd name="T10" fmla="*/ 57964388 w 158"/>
                    <a:gd name="T11" fmla="*/ 12601575 h 68"/>
                    <a:gd name="T12" fmla="*/ 146169063 w 158"/>
                    <a:gd name="T13" fmla="*/ 73085325 h 68"/>
                    <a:gd name="T14" fmla="*/ 133569075 w 158"/>
                    <a:gd name="T15" fmla="*/ 108367513 h 68"/>
                    <a:gd name="T16" fmla="*/ 206652813 w 158"/>
                    <a:gd name="T17" fmla="*/ 138609388 h 68"/>
                    <a:gd name="T18" fmla="*/ 395665325 w 158"/>
                    <a:gd name="T19" fmla="*/ 138609388 h 68"/>
                    <a:gd name="T20" fmla="*/ 189012513 w 158"/>
                    <a:gd name="T21" fmla="*/ 168851263 h 68"/>
                    <a:gd name="T22" fmla="*/ 133569075 w 158"/>
                    <a:gd name="T23" fmla="*/ 108367513 h 68"/>
                    <a:gd name="T24" fmla="*/ 80645000 w 158"/>
                    <a:gd name="T25" fmla="*/ 95765938 h 68"/>
                    <a:gd name="T26" fmla="*/ 0 w 158"/>
                    <a:gd name="T27" fmla="*/ 0 h 68"/>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8"/>
                    <a:gd name="T43" fmla="*/ 0 h 68"/>
                    <a:gd name="T44" fmla="*/ 158 w 158"/>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6" name="Freeform 24">
                  <a:extLst>
                    <a:ext uri="{FF2B5EF4-FFF2-40B4-BE49-F238E27FC236}">
                      <a16:creationId xmlns:a16="http://schemas.microsoft.com/office/drawing/2014/main" id="{E599D064-8CDA-4E91-A4E9-2C87BDE68080}"/>
                    </a:ext>
                  </a:extLst>
                </p:cNvPr>
                <p:cNvSpPr>
                  <a:spLocks/>
                </p:cNvSpPr>
                <p:nvPr/>
              </p:nvSpPr>
              <p:spPr bwMode="auto">
                <a:xfrm>
                  <a:off x="8247061" y="5716586"/>
                  <a:ext cx="268287" cy="252412"/>
                </a:xfrm>
                <a:custGeom>
                  <a:avLst/>
                  <a:gdLst>
                    <a:gd name="T0" fmla="*/ 212953203 w 169"/>
                    <a:gd name="T1" fmla="*/ 0 h 159"/>
                    <a:gd name="T2" fmla="*/ 425904819 w 169"/>
                    <a:gd name="T3" fmla="*/ 200351628 h 159"/>
                    <a:gd name="T4" fmla="*/ 212953203 w 169"/>
                    <a:gd name="T5" fmla="*/ 400703256 h 159"/>
                    <a:gd name="T6" fmla="*/ 0 w 169"/>
                    <a:gd name="T7" fmla="*/ 200351628 h 159"/>
                    <a:gd name="T8" fmla="*/ 340219666 w 169"/>
                    <a:gd name="T9" fmla="*/ 390622651 h 159"/>
                    <a:gd name="T10" fmla="*/ 320058454 w 169"/>
                    <a:gd name="T11" fmla="*/ 383062991 h 159"/>
                    <a:gd name="T12" fmla="*/ 277216671 w 169"/>
                    <a:gd name="T13" fmla="*/ 337700269 h 159"/>
                    <a:gd name="T14" fmla="*/ 231853943 w 169"/>
                    <a:gd name="T15" fmla="*/ 327619664 h 159"/>
                    <a:gd name="T16" fmla="*/ 221773337 w 169"/>
                    <a:gd name="T17" fmla="*/ 299897206 h 159"/>
                    <a:gd name="T18" fmla="*/ 196571821 w 169"/>
                    <a:gd name="T19" fmla="*/ 279735996 h 159"/>
                    <a:gd name="T20" fmla="*/ 156249396 w 169"/>
                    <a:gd name="T21" fmla="*/ 279735996 h 159"/>
                    <a:gd name="T22" fmla="*/ 110886668 w 169"/>
                    <a:gd name="T23" fmla="*/ 297377848 h 159"/>
                    <a:gd name="T24" fmla="*/ 70564243 w 169"/>
                    <a:gd name="T25" fmla="*/ 304937508 h 159"/>
                    <a:gd name="T26" fmla="*/ 25201516 w 169"/>
                    <a:gd name="T27" fmla="*/ 304937508 h 159"/>
                    <a:gd name="T28" fmla="*/ 25201516 w 169"/>
                    <a:gd name="T29" fmla="*/ 274695693 h 159"/>
                    <a:gd name="T30" fmla="*/ 7559661 w 169"/>
                    <a:gd name="T31" fmla="*/ 229332971 h 159"/>
                    <a:gd name="T32" fmla="*/ 5040303 w 169"/>
                    <a:gd name="T33" fmla="*/ 204131458 h 159"/>
                    <a:gd name="T34" fmla="*/ 5040303 w 169"/>
                    <a:gd name="T35" fmla="*/ 141128470 h 159"/>
                    <a:gd name="T36" fmla="*/ 78123904 w 169"/>
                    <a:gd name="T37" fmla="*/ 108365710 h 159"/>
                    <a:gd name="T38" fmla="*/ 85685153 w 169"/>
                    <a:gd name="T39" fmla="*/ 73083593 h 159"/>
                    <a:gd name="T40" fmla="*/ 100806062 w 169"/>
                    <a:gd name="T41" fmla="*/ 75604538 h 159"/>
                    <a:gd name="T42" fmla="*/ 138607542 w 169"/>
                    <a:gd name="T43" fmla="*/ 37801475 h 159"/>
                    <a:gd name="T44" fmla="*/ 176410609 w 169"/>
                    <a:gd name="T45" fmla="*/ 42841778 h 159"/>
                    <a:gd name="T46" fmla="*/ 201612124 w 169"/>
                    <a:gd name="T47" fmla="*/ 17640265 h 159"/>
                    <a:gd name="T48" fmla="*/ 224292694 w 169"/>
                    <a:gd name="T49" fmla="*/ 12599963 h 159"/>
                    <a:gd name="T50" fmla="*/ 259574816 w 169"/>
                    <a:gd name="T51" fmla="*/ 60483630 h 159"/>
                    <a:gd name="T52" fmla="*/ 292337580 w 169"/>
                    <a:gd name="T53" fmla="*/ 75604538 h 159"/>
                    <a:gd name="T54" fmla="*/ 294856938 w 169"/>
                    <a:gd name="T55" fmla="*/ 27720870 h 159"/>
                    <a:gd name="T56" fmla="*/ 307458489 w 169"/>
                    <a:gd name="T57" fmla="*/ 0 h 159"/>
                    <a:gd name="T58" fmla="*/ 332660005 w 169"/>
                    <a:gd name="T59" fmla="*/ 37801475 h 159"/>
                    <a:gd name="T60" fmla="*/ 352821217 w 169"/>
                    <a:gd name="T61" fmla="*/ 108365710 h 159"/>
                    <a:gd name="T62" fmla="*/ 393143642 w 169"/>
                    <a:gd name="T63" fmla="*/ 148688130 h 159"/>
                    <a:gd name="T64" fmla="*/ 415824213 w 169"/>
                    <a:gd name="T65" fmla="*/ 181450891 h 159"/>
                    <a:gd name="T66" fmla="*/ 423385461 w 169"/>
                    <a:gd name="T67" fmla="*/ 239413576 h 159"/>
                    <a:gd name="T68" fmla="*/ 395663000 w 169"/>
                    <a:gd name="T69" fmla="*/ 304937508 h 159"/>
                    <a:gd name="T70" fmla="*/ 390622697 w 169"/>
                    <a:gd name="T71" fmla="*/ 365421139 h 159"/>
                    <a:gd name="T72" fmla="*/ 352821217 w 169"/>
                    <a:gd name="T73" fmla="*/ 388103294 h 159"/>
                    <a:gd name="T74" fmla="*/ 17694720 60000 65536"/>
                    <a:gd name="T75" fmla="*/ 0 60000 65536"/>
                    <a:gd name="T76" fmla="*/ 5898240 60000 65536"/>
                    <a:gd name="T77" fmla="*/ 1179648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9"/>
                    <a:gd name="T112" fmla="*/ 0 h 159"/>
                    <a:gd name="T113" fmla="*/ 169 w 169"/>
                    <a:gd name="T114" fmla="*/ 159 h 1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7" name="Freeform 25">
                  <a:extLst>
                    <a:ext uri="{FF2B5EF4-FFF2-40B4-BE49-F238E27FC236}">
                      <a16:creationId xmlns:a16="http://schemas.microsoft.com/office/drawing/2014/main" id="{3982D453-E4FE-4601-97BA-59F3F0FE03C6}"/>
                    </a:ext>
                  </a:extLst>
                </p:cNvPr>
                <p:cNvSpPr>
                  <a:spLocks/>
                </p:cNvSpPr>
                <p:nvPr/>
              </p:nvSpPr>
              <p:spPr bwMode="auto">
                <a:xfrm>
                  <a:off x="8461373" y="5981698"/>
                  <a:ext cx="26988" cy="31750"/>
                </a:xfrm>
                <a:custGeom>
                  <a:avLst/>
                  <a:gdLst>
                    <a:gd name="T0" fmla="*/ 21422122 w 17"/>
                    <a:gd name="T1" fmla="*/ 0 h 20"/>
                    <a:gd name="T2" fmla="*/ 42844244 w 17"/>
                    <a:gd name="T3" fmla="*/ 25201563 h 20"/>
                    <a:gd name="T4" fmla="*/ 21422122 w 17"/>
                    <a:gd name="T5" fmla="*/ 50403125 h 20"/>
                    <a:gd name="T6" fmla="*/ 0 w 17"/>
                    <a:gd name="T7" fmla="*/ 25201563 h 20"/>
                    <a:gd name="T8" fmla="*/ 20161624 w 17"/>
                    <a:gd name="T9" fmla="*/ 40322500 h 20"/>
                    <a:gd name="T10" fmla="*/ 5040406 w 17"/>
                    <a:gd name="T11" fmla="*/ 32762825 h 20"/>
                    <a:gd name="T12" fmla="*/ 5040406 w 17"/>
                    <a:gd name="T13" fmla="*/ 25201563 h 20"/>
                    <a:gd name="T14" fmla="*/ 5040406 w 17"/>
                    <a:gd name="T15" fmla="*/ 20161250 h 20"/>
                    <a:gd name="T16" fmla="*/ 2520997 w 17"/>
                    <a:gd name="T17" fmla="*/ 12601575 h 20"/>
                    <a:gd name="T18" fmla="*/ 0 w 17"/>
                    <a:gd name="T19" fmla="*/ 0 h 20"/>
                    <a:gd name="T20" fmla="*/ 5040406 w 17"/>
                    <a:gd name="T21" fmla="*/ 0 h 20"/>
                    <a:gd name="T22" fmla="*/ 20161624 w 17"/>
                    <a:gd name="T23" fmla="*/ 5040313 h 20"/>
                    <a:gd name="T24" fmla="*/ 27723026 w 17"/>
                    <a:gd name="T25" fmla="*/ 5040313 h 20"/>
                    <a:gd name="T26" fmla="*/ 30242435 w 17"/>
                    <a:gd name="T27" fmla="*/ 5040313 h 20"/>
                    <a:gd name="T28" fmla="*/ 40323247 w 17"/>
                    <a:gd name="T29" fmla="*/ 0 h 20"/>
                    <a:gd name="T30" fmla="*/ 40323247 w 17"/>
                    <a:gd name="T31" fmla="*/ 20161250 h 20"/>
                    <a:gd name="T32" fmla="*/ 35282841 w 17"/>
                    <a:gd name="T33" fmla="*/ 25201563 h 20"/>
                    <a:gd name="T34" fmla="*/ 30242435 w 17"/>
                    <a:gd name="T35" fmla="*/ 32762825 h 20"/>
                    <a:gd name="T36" fmla="*/ 30242435 w 17"/>
                    <a:gd name="T37" fmla="*/ 40322500 h 20"/>
                    <a:gd name="T38" fmla="*/ 27723026 w 17"/>
                    <a:gd name="T39" fmla="*/ 40322500 h 20"/>
                    <a:gd name="T40" fmla="*/ 27723026 w 17"/>
                    <a:gd name="T41" fmla="*/ 47883763 h 20"/>
                    <a:gd name="T42" fmla="*/ 20161624 w 17"/>
                    <a:gd name="T43" fmla="*/ 40322500 h 20"/>
                    <a:gd name="T44" fmla="*/ 17694720 60000 65536"/>
                    <a:gd name="T45" fmla="*/ 0 60000 65536"/>
                    <a:gd name="T46" fmla="*/ 5898240 60000 65536"/>
                    <a:gd name="T47" fmla="*/ 1179648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20"/>
                    <a:gd name="T68" fmla="*/ 17 w 17"/>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sp>
              <p:nvSpPr>
                <p:cNvPr id="1058" name="Freeform 26">
                  <a:extLst>
                    <a:ext uri="{FF2B5EF4-FFF2-40B4-BE49-F238E27FC236}">
                      <a16:creationId xmlns:a16="http://schemas.microsoft.com/office/drawing/2014/main" id="{93201461-4A3A-428C-AF45-4F39560EC332}"/>
                    </a:ext>
                  </a:extLst>
                </p:cNvPr>
                <p:cNvSpPr>
                  <a:spLocks/>
                </p:cNvSpPr>
                <p:nvPr/>
              </p:nvSpPr>
              <p:spPr bwMode="auto">
                <a:xfrm>
                  <a:off x="7523161" y="5694361"/>
                  <a:ext cx="30162" cy="120650"/>
                </a:xfrm>
                <a:custGeom>
                  <a:avLst/>
                  <a:gdLst>
                    <a:gd name="T0" fmla="*/ 23940691 w 19"/>
                    <a:gd name="T1" fmla="*/ 0 h 76"/>
                    <a:gd name="T2" fmla="*/ 47881381 w 19"/>
                    <a:gd name="T3" fmla="*/ 95765938 h 76"/>
                    <a:gd name="T4" fmla="*/ 23940691 w 19"/>
                    <a:gd name="T5" fmla="*/ 191531875 h 76"/>
                    <a:gd name="T6" fmla="*/ 0 w 19"/>
                    <a:gd name="T7" fmla="*/ 95765938 h 76"/>
                    <a:gd name="T8" fmla="*/ 5040229 w 19"/>
                    <a:gd name="T9" fmla="*/ 65524063 h 76"/>
                    <a:gd name="T10" fmla="*/ 22680237 w 19"/>
                    <a:gd name="T11" fmla="*/ 50403125 h 76"/>
                    <a:gd name="T12" fmla="*/ 35281603 w 19"/>
                    <a:gd name="T13" fmla="*/ 0 h 76"/>
                    <a:gd name="T14" fmla="*/ 45362061 w 19"/>
                    <a:gd name="T15" fmla="*/ 75604688 h 76"/>
                    <a:gd name="T16" fmla="*/ 30241374 w 19"/>
                    <a:gd name="T17" fmla="*/ 168851263 h 76"/>
                    <a:gd name="T18" fmla="*/ 0 w 19"/>
                    <a:gd name="T19" fmla="*/ 189012513 h 76"/>
                    <a:gd name="T20" fmla="*/ 0 w 19"/>
                    <a:gd name="T21" fmla="*/ 143649700 h 76"/>
                    <a:gd name="T22" fmla="*/ 7559550 w 19"/>
                    <a:gd name="T23" fmla="*/ 113407825 h 76"/>
                    <a:gd name="T24" fmla="*/ 5040229 w 19"/>
                    <a:gd name="T25" fmla="*/ 65524063 h 76"/>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76"/>
                    <a:gd name="T41" fmla="*/ 19 w 19"/>
                    <a:gd name="T42" fmla="*/ 76 h 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76">
                      <a:moveTo>
                        <a:pt x="2" y="26"/>
                      </a:moveTo>
                      <a:lnTo>
                        <a:pt x="9" y="20"/>
                      </a:lnTo>
                      <a:lnTo>
                        <a:pt x="14" y="0"/>
                      </a:lnTo>
                      <a:lnTo>
                        <a:pt x="18" y="30"/>
                      </a:lnTo>
                      <a:lnTo>
                        <a:pt x="12" y="67"/>
                      </a:lnTo>
                      <a:lnTo>
                        <a:pt x="0" y="75"/>
                      </a:lnTo>
                      <a:lnTo>
                        <a:pt x="0" y="57"/>
                      </a:lnTo>
                      <a:lnTo>
                        <a:pt x="3" y="45"/>
                      </a:lnTo>
                      <a:lnTo>
                        <a:pt x="2"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US"/>
                </a:p>
              </p:txBody>
            </p:sp>
          </p:grpSp>
        </p:grpSp>
      </p:grpSp>
      <p:sp>
        <p:nvSpPr>
          <p:cNvPr id="1027" name="Rectangle 30">
            <a:extLst>
              <a:ext uri="{FF2B5EF4-FFF2-40B4-BE49-F238E27FC236}">
                <a16:creationId xmlns:a16="http://schemas.microsoft.com/office/drawing/2014/main" id="{5F4F8322-0C7D-4D1C-BFC5-F310E7CFE785}"/>
              </a:ext>
            </a:extLst>
          </p:cNvPr>
          <p:cNvSpPr txBox="1">
            <a:spLocks noGrp="1"/>
          </p:cNvSpPr>
          <p:nvPr>
            <p:ph type="title"/>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0" tIns="46040" rIns="92070" bIns="46040" numCol="1" anchor="ctr" anchorCtr="1"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68764EC-4D98-4CB1-826E-88D1D7F086F3}"/>
              </a:ext>
            </a:extLst>
          </p:cNvPr>
          <p:cNvSpPr txBox="1">
            <a:spLocks noGrp="1"/>
          </p:cNvSpPr>
          <p:nvPr>
            <p:ph type="body" idx="1"/>
          </p:nvPr>
        </p:nvSpPr>
        <p:spPr bwMode="auto">
          <a:xfrm>
            <a:off x="685800" y="1657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0" tIns="46040" rIns="92070" bIns="4604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2" name="Rectangle 32">
            <a:extLst>
              <a:ext uri="{FF2B5EF4-FFF2-40B4-BE49-F238E27FC236}">
                <a16:creationId xmlns:a16="http://schemas.microsoft.com/office/drawing/2014/main" id="{9216797D-1154-41FD-9C89-DA0096FB13A1}"/>
              </a:ext>
            </a:extLst>
          </p:cNvPr>
          <p:cNvSpPr txBox="1">
            <a:spLocks noGrp="1"/>
          </p:cNvSpPr>
          <p:nvPr>
            <p:ph type="dt" sz="half" idx="2"/>
          </p:nvPr>
        </p:nvSpPr>
        <p:spPr>
          <a:xfrm>
            <a:off x="685800" y="6400800"/>
            <a:ext cx="1905000" cy="457200"/>
          </a:xfrm>
          <a:prstGeom prst="rect">
            <a:avLst/>
          </a:prstGeom>
          <a:noFill/>
          <a:ln>
            <a:noFill/>
          </a:ln>
        </p:spPr>
        <p:txBody>
          <a:bodyPr vert="horz" wrap="none" lIns="92070" tIns="46040" rIns="92070" bIns="46040" anchor="ctr" anchorCtr="0" compatLnSpc="1"/>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FFFFFF"/>
                </a:solidFill>
                <a:uFillTx/>
                <a:latin typeface="Times New Roman" pitchFamily="18"/>
                <a:cs typeface="+mn-cs"/>
              </a:defRPr>
            </a:lvl1pPr>
          </a:lstStyle>
          <a:p>
            <a:pPr>
              <a:defRPr/>
            </a:pPr>
            <a:fld id="{82F71340-A653-4D52-B913-DE407F7907F0}" type="datetime1">
              <a:rPr/>
              <a:pPr>
                <a:defRPr/>
              </a:pPr>
              <a:t>08-Jun-21</a:t>
            </a:fld>
            <a:endParaRPr/>
          </a:p>
        </p:txBody>
      </p:sp>
      <p:sp>
        <p:nvSpPr>
          <p:cNvPr id="33" name="Rectangle 34">
            <a:extLst>
              <a:ext uri="{FF2B5EF4-FFF2-40B4-BE49-F238E27FC236}">
                <a16:creationId xmlns:a16="http://schemas.microsoft.com/office/drawing/2014/main" id="{36601DC4-F5AA-4DC3-B92D-4DC09ADB5EDF}"/>
              </a:ext>
            </a:extLst>
          </p:cNvPr>
          <p:cNvSpPr txBox="1">
            <a:spLocks noGrp="1"/>
          </p:cNvSpPr>
          <p:nvPr>
            <p:ph type="sldNum" sz="quarter" idx="4"/>
          </p:nvPr>
        </p:nvSpPr>
        <p:spPr>
          <a:xfrm>
            <a:off x="6553200" y="6399213"/>
            <a:ext cx="1905000" cy="457200"/>
          </a:xfrm>
          <a:prstGeom prst="rect">
            <a:avLst/>
          </a:prstGeom>
          <a:noFill/>
          <a:ln>
            <a:noFill/>
          </a:ln>
        </p:spPr>
        <p:txBody>
          <a:bodyPr vert="horz" wrap="none" lIns="92070" tIns="46040" rIns="92070" bIns="46040" numCol="1" anchor="ctr" anchorCtr="0" compatLnSpc="1">
            <a:prstTxWarp prst="textNoShape">
              <a:avLst/>
            </a:prstTxWarp>
          </a:bodyPr>
          <a:lstStyle>
            <a:lvl1pPr algn="r" hangingPunct="0">
              <a:defRPr sz="1400">
                <a:solidFill>
                  <a:srgbClr val="FFFFFF"/>
                </a:solidFill>
                <a:latin typeface="Times New Roman" panose="02020603050405020304" pitchFamily="18" charset="0"/>
              </a:defRPr>
            </a:lvl1pPr>
          </a:lstStyle>
          <a:p>
            <a:fld id="{49B7BB8A-C8D4-4F38-97AD-75F7A6D5326A}" type="slidenum">
              <a:rPr lang="en-US" altLang="en-US"/>
              <a:pPr/>
              <a:t>‹#›</a:t>
            </a:fld>
            <a:endParaRPr lang="en-US" altLang="en-US"/>
          </a:p>
        </p:txBody>
      </p:sp>
      <p:sp>
        <p:nvSpPr>
          <p:cNvPr id="1031" name="Rectangle 35">
            <a:extLst>
              <a:ext uri="{FF2B5EF4-FFF2-40B4-BE49-F238E27FC236}">
                <a16:creationId xmlns:a16="http://schemas.microsoft.com/office/drawing/2014/main" id="{DE8ABD19-4B16-4D60-851B-86AA7A697E0A}"/>
              </a:ext>
            </a:extLst>
          </p:cNvPr>
          <p:cNvSpPr>
            <a:spLocks noChangeArrowheads="1"/>
          </p:cNvSpPr>
          <p:nvPr/>
        </p:nvSpPr>
        <p:spPr bwMode="auto">
          <a:xfrm>
            <a:off x="1676400" y="6438900"/>
            <a:ext cx="55816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en-US" sz="1000">
                <a:solidFill>
                  <a:srgbClr val="FFFFFF"/>
                </a:solidFill>
              </a:rPr>
              <a:t>Liang, Introduction to Java Programming, Eighth Edition, (c) 2011 Pearson Education, Inc. All rights reserved. 0132130807</a:t>
            </a:r>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txStyles>
    <p:titleStyle>
      <a:lvl1pPr algn="ctr" rtl="0" eaLnBrk="0" fontAlgn="base" hangingPunct="0">
        <a:spcBef>
          <a:spcPct val="0"/>
        </a:spcBef>
        <a:spcAft>
          <a:spcPct val="0"/>
        </a:spcAft>
        <a:defRPr lang="en-US" sz="4400">
          <a:solidFill>
            <a:srgbClr val="FFFF99"/>
          </a:solidFill>
          <a:latin typeface="Times New Roman"/>
        </a:defRPr>
      </a:lvl1pPr>
      <a:lvl2pPr algn="ctr" rtl="0" eaLnBrk="0" fontAlgn="base" hangingPunct="0">
        <a:spcBef>
          <a:spcPct val="0"/>
        </a:spcBef>
        <a:spcAft>
          <a:spcPct val="0"/>
        </a:spcAft>
        <a:defRPr sz="4400">
          <a:solidFill>
            <a:srgbClr val="FFFF99"/>
          </a:solidFill>
          <a:latin typeface="Times New Roman" pitchFamily="18" charset="0"/>
        </a:defRPr>
      </a:lvl2pPr>
      <a:lvl3pPr algn="ctr" rtl="0" eaLnBrk="0" fontAlgn="base" hangingPunct="0">
        <a:spcBef>
          <a:spcPct val="0"/>
        </a:spcBef>
        <a:spcAft>
          <a:spcPct val="0"/>
        </a:spcAft>
        <a:defRPr sz="4400">
          <a:solidFill>
            <a:srgbClr val="FFFF99"/>
          </a:solidFill>
          <a:latin typeface="Times New Roman" pitchFamily="18" charset="0"/>
        </a:defRPr>
      </a:lvl3pPr>
      <a:lvl4pPr algn="ctr" rtl="0" eaLnBrk="0" fontAlgn="base" hangingPunct="0">
        <a:spcBef>
          <a:spcPct val="0"/>
        </a:spcBef>
        <a:spcAft>
          <a:spcPct val="0"/>
        </a:spcAft>
        <a:defRPr sz="4400">
          <a:solidFill>
            <a:srgbClr val="FFFF99"/>
          </a:solidFill>
          <a:latin typeface="Times New Roman" pitchFamily="18" charset="0"/>
        </a:defRPr>
      </a:lvl4pPr>
      <a:lvl5pPr algn="ctr" rtl="0" eaLnBrk="0" fontAlgn="base" hangingPunct="0">
        <a:spcBef>
          <a:spcPct val="0"/>
        </a:spcBef>
        <a:spcAft>
          <a:spcPct val="0"/>
        </a:spcAft>
        <a:defRPr sz="4400">
          <a:solidFill>
            <a:srgbClr val="FFFF99"/>
          </a:solidFill>
          <a:latin typeface="Times New Roman" pitchFamily="18" charset="0"/>
        </a:defRPr>
      </a:lvl5pPr>
      <a:lvl6pPr marL="457200" algn="ctr" rtl="0" eaLnBrk="0" fontAlgn="base" hangingPunct="0">
        <a:spcBef>
          <a:spcPct val="0"/>
        </a:spcBef>
        <a:spcAft>
          <a:spcPct val="0"/>
        </a:spcAft>
        <a:defRPr sz="4400">
          <a:solidFill>
            <a:srgbClr val="FFFF99"/>
          </a:solidFill>
          <a:latin typeface="Times New Roman" pitchFamily="18" charset="0"/>
        </a:defRPr>
      </a:lvl6pPr>
      <a:lvl7pPr marL="914400" algn="ctr" rtl="0" eaLnBrk="0" fontAlgn="base" hangingPunct="0">
        <a:spcBef>
          <a:spcPct val="0"/>
        </a:spcBef>
        <a:spcAft>
          <a:spcPct val="0"/>
        </a:spcAft>
        <a:defRPr sz="4400">
          <a:solidFill>
            <a:srgbClr val="FFFF99"/>
          </a:solidFill>
          <a:latin typeface="Times New Roman" pitchFamily="18" charset="0"/>
        </a:defRPr>
      </a:lvl7pPr>
      <a:lvl8pPr marL="1371600" algn="ctr" rtl="0" eaLnBrk="0" fontAlgn="base" hangingPunct="0">
        <a:spcBef>
          <a:spcPct val="0"/>
        </a:spcBef>
        <a:spcAft>
          <a:spcPct val="0"/>
        </a:spcAft>
        <a:defRPr sz="4400">
          <a:solidFill>
            <a:srgbClr val="FFFF99"/>
          </a:solidFill>
          <a:latin typeface="Times New Roman" pitchFamily="18" charset="0"/>
        </a:defRPr>
      </a:lvl8pPr>
      <a:lvl9pPr marL="1828800" algn="ctr" rtl="0" eaLnBrk="0" fontAlgn="base" hangingPunct="0">
        <a:spcBef>
          <a:spcPct val="0"/>
        </a:spcBef>
        <a:spcAft>
          <a:spcPct val="0"/>
        </a:spcAft>
        <a:defRPr sz="4400">
          <a:solidFill>
            <a:srgbClr val="FFFF99"/>
          </a:solidFill>
          <a:latin typeface="Times New Roman" pitchFamily="18" charset="0"/>
        </a:defRPr>
      </a:lvl9pPr>
    </p:titleStyle>
    <p:bodyStyle>
      <a:lvl1pPr marL="342900" indent="-342900" algn="l" rtl="0" eaLnBrk="0" fontAlgn="base" hangingPunct="0">
        <a:spcBef>
          <a:spcPts val="800"/>
        </a:spcBef>
        <a:spcAft>
          <a:spcPct val="0"/>
        </a:spcAft>
        <a:buClr>
          <a:srgbClr val="FFFF99"/>
        </a:buClr>
        <a:buSzPct val="75000"/>
        <a:buFont typeface="Monotype Sorts"/>
        <a:buChar char="F"/>
        <a:defRPr lang="en-US" sz="3200">
          <a:solidFill>
            <a:srgbClr val="FFFFFF"/>
          </a:solidFill>
          <a:latin typeface="Times New Roman"/>
        </a:defRPr>
      </a:lvl1pPr>
      <a:lvl2pPr marL="742950" lvl="1" indent="-285750" algn="l" rtl="0" eaLnBrk="0" fontAlgn="base" hangingPunct="0">
        <a:spcBef>
          <a:spcPts val="700"/>
        </a:spcBef>
        <a:spcAft>
          <a:spcPct val="0"/>
        </a:spcAft>
        <a:buClr>
          <a:srgbClr val="FFFFFF"/>
        </a:buClr>
        <a:buSzPct val="100000"/>
        <a:buChar char="–"/>
        <a:defRPr lang="en-US" sz="2800">
          <a:solidFill>
            <a:srgbClr val="FFFFFF"/>
          </a:solidFill>
          <a:latin typeface="Times New Roman"/>
        </a:defRPr>
      </a:lvl2pPr>
      <a:lvl3pPr marL="1143000" lvl="2" indent="-228600" algn="l" rtl="0" eaLnBrk="0" fontAlgn="base" hangingPunct="0">
        <a:spcBef>
          <a:spcPts val="600"/>
        </a:spcBef>
        <a:spcAft>
          <a:spcPct val="0"/>
        </a:spcAft>
        <a:buClr>
          <a:srgbClr val="00CCCC"/>
        </a:buClr>
        <a:buSzPct val="65000"/>
        <a:buFont typeface="Monotype Sorts"/>
        <a:buChar char="u"/>
        <a:defRPr lang="en-US" sz="2400">
          <a:solidFill>
            <a:srgbClr val="FFFFFF"/>
          </a:solidFill>
          <a:latin typeface="Times New Roman"/>
        </a:defRPr>
      </a:lvl3pPr>
      <a:lvl4pPr marL="1600200" lvl="3" indent="-228600" algn="l" rtl="0" eaLnBrk="0" fontAlgn="base" hangingPunct="0">
        <a:spcBef>
          <a:spcPts val="500"/>
        </a:spcBef>
        <a:spcAft>
          <a:spcPct val="0"/>
        </a:spcAft>
        <a:buClr>
          <a:srgbClr val="FFFFFF"/>
        </a:buClr>
        <a:buSzPct val="100000"/>
        <a:buChar char="–"/>
        <a:defRPr lang="en-US" sz="2000">
          <a:solidFill>
            <a:srgbClr val="FFFFFF"/>
          </a:solidFill>
          <a:latin typeface="Times New Roman"/>
        </a:defRPr>
      </a:lvl4pPr>
      <a:lvl5pPr marL="2057400" lvl="4" indent="-228600" algn="l" rtl="0" eaLnBrk="0" fontAlgn="base" hangingPunct="0">
        <a:spcBef>
          <a:spcPts val="500"/>
        </a:spcBef>
        <a:spcAft>
          <a:spcPct val="0"/>
        </a:spcAft>
        <a:buClr>
          <a:srgbClr val="FFFF99"/>
        </a:buClr>
        <a:buSzPct val="100000"/>
        <a:buChar char="•"/>
        <a:defRPr lang="en-US" sz="2000">
          <a:solidFill>
            <a:srgbClr val="FFFFFF"/>
          </a:solidFill>
          <a:latin typeface="Times New Roman"/>
        </a:defRPr>
      </a:lvl5pPr>
      <a:lvl6pPr marL="2514600" indent="-228600" algn="l" rtl="0" eaLnBrk="0" fontAlgn="base" hangingPunct="0">
        <a:spcBef>
          <a:spcPts val="500"/>
        </a:spcBef>
        <a:spcAft>
          <a:spcPct val="0"/>
        </a:spcAft>
        <a:buClr>
          <a:srgbClr val="FFFF99"/>
        </a:buClr>
        <a:buSzPct val="100000"/>
        <a:buChar char="•"/>
        <a:defRPr lang="en-US" sz="2000">
          <a:solidFill>
            <a:srgbClr val="FFFFFF"/>
          </a:solidFill>
          <a:latin typeface="Times New Roman"/>
        </a:defRPr>
      </a:lvl6pPr>
      <a:lvl7pPr marL="2971800" indent="-228600" algn="l" rtl="0" eaLnBrk="0" fontAlgn="base" hangingPunct="0">
        <a:spcBef>
          <a:spcPts val="500"/>
        </a:spcBef>
        <a:spcAft>
          <a:spcPct val="0"/>
        </a:spcAft>
        <a:buClr>
          <a:srgbClr val="FFFF99"/>
        </a:buClr>
        <a:buSzPct val="100000"/>
        <a:buChar char="•"/>
        <a:defRPr lang="en-US" sz="2000">
          <a:solidFill>
            <a:srgbClr val="FFFFFF"/>
          </a:solidFill>
          <a:latin typeface="Times New Roman"/>
        </a:defRPr>
      </a:lvl7pPr>
      <a:lvl8pPr marL="3429000" indent="-228600" algn="l" rtl="0" eaLnBrk="0" fontAlgn="base" hangingPunct="0">
        <a:spcBef>
          <a:spcPts val="500"/>
        </a:spcBef>
        <a:spcAft>
          <a:spcPct val="0"/>
        </a:spcAft>
        <a:buClr>
          <a:srgbClr val="FFFF99"/>
        </a:buClr>
        <a:buSzPct val="100000"/>
        <a:buChar char="•"/>
        <a:defRPr lang="en-US" sz="2000">
          <a:solidFill>
            <a:srgbClr val="FFFFFF"/>
          </a:solidFill>
          <a:latin typeface="Times New Roman"/>
        </a:defRPr>
      </a:lvl8pPr>
      <a:lvl9pPr marL="3886200" indent="-228600" algn="l" rtl="0" eaLnBrk="0" fontAlgn="base" hangingPunct="0">
        <a:spcBef>
          <a:spcPts val="500"/>
        </a:spcBef>
        <a:spcAft>
          <a:spcPct val="0"/>
        </a:spcAft>
        <a:buClr>
          <a:srgbClr val="FFFF99"/>
        </a:buClr>
        <a:buSzPct val="100000"/>
        <a:buChar char="•"/>
        <a:defRPr lang="en-US" sz="2000">
          <a:solidFill>
            <a:srgbClr val="FFFFFF"/>
          </a:solidFill>
          <a:latin typeface="Times New Roman"/>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hyperlink" Target="http://java.sun.com/features/1998/05/birthday.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cs.armstrong.edu/liang/intro8e/JavaCharacteristics.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java.sun.com/applet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hyperlink" Target="http://java.sun.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ml/Welcome.htm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hyperlink" Target="html/Welcome1.ba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ml/ComputeExpression.html" TargetMode="External"/><Relationship Id="rId5" Type="http://schemas.openxmlformats.org/officeDocument/2006/relationships/hyperlink" Target="html/ComputeExpression.bat" TargetMode="External"/><Relationship Id="rId4" Type="http://schemas.openxmlformats.org/officeDocument/2006/relationships/hyperlink" Target="html/Welcome1.html"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ml/WelcomeInMessageDialogBox.ba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ml/WelcomeInMessageDialogBox.html"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a:extLst>
              <a:ext uri="{FF2B5EF4-FFF2-40B4-BE49-F238E27FC236}">
                <a16:creationId xmlns:a16="http://schemas.microsoft.com/office/drawing/2014/main" id="{846D257B-A6BA-416F-9104-B886821173CC}"/>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9A5AF1C9-D5C0-4582-BA2B-8557D39EF9FA}" type="slidenum">
              <a:rPr lang="en-US" altLang="en-US" sz="1400"/>
              <a:pPr algn="r" eaLnBrk="1">
                <a:spcBef>
                  <a:spcPct val="0"/>
                </a:spcBef>
                <a:buClrTx/>
                <a:buSzTx/>
                <a:buFontTx/>
                <a:buNone/>
              </a:pPr>
              <a:t>1</a:t>
            </a:fld>
            <a:endParaRPr lang="en-US" altLang="en-US" sz="1400"/>
          </a:p>
        </p:txBody>
      </p:sp>
      <p:sp>
        <p:nvSpPr>
          <p:cNvPr id="3075" name="Rectangle 2">
            <a:extLst>
              <a:ext uri="{FF2B5EF4-FFF2-40B4-BE49-F238E27FC236}">
                <a16:creationId xmlns:a16="http://schemas.microsoft.com/office/drawing/2014/main" id="{4FB7A11B-1509-4916-8D3F-322DD9CE87E4}"/>
              </a:ext>
            </a:extLst>
          </p:cNvPr>
          <p:cNvSpPr txBox="1">
            <a:spLocks noGrp="1"/>
          </p:cNvSpPr>
          <p:nvPr>
            <p:ph type="title"/>
          </p:nvPr>
        </p:nvSpPr>
        <p:spPr>
          <a:xfrm>
            <a:off x="685800" y="304800"/>
            <a:ext cx="7924800" cy="2438400"/>
          </a:xfrm>
        </p:spPr>
        <p:txBody>
          <a:bodyPr/>
          <a:lstStyle/>
          <a:p>
            <a:pPr eaLnBrk="1"/>
            <a:r>
              <a:rPr altLang="en-US">
                <a:latin typeface="Times New Roman" panose="02020603050405020304" pitchFamily="18" charset="0"/>
              </a:rPr>
              <a:t>Chapter 1 Introduction to Computers, Programs, and Java</a:t>
            </a:r>
          </a:p>
        </p:txBody>
      </p:sp>
      <p:sp>
        <p:nvSpPr>
          <p:cNvPr id="3076" name="Rectangle 6">
            <a:extLst>
              <a:ext uri="{FF2B5EF4-FFF2-40B4-BE49-F238E27FC236}">
                <a16:creationId xmlns:a16="http://schemas.microsoft.com/office/drawing/2014/main" id="{17E09501-E1AE-4D3B-A29D-926CF1C411EF}"/>
              </a:ext>
            </a:extLst>
          </p:cNvPr>
          <p:cNvSpPr>
            <a:spLocks noChangeArrowheads="1"/>
          </p:cNvSpPr>
          <p:nvPr/>
        </p:nvSpPr>
        <p:spPr bwMode="auto">
          <a:xfrm>
            <a:off x="3052763"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3077" name="Rectangle 1029">
            <a:extLst>
              <a:ext uri="{FF2B5EF4-FFF2-40B4-BE49-F238E27FC236}">
                <a16:creationId xmlns:a16="http://schemas.microsoft.com/office/drawing/2014/main" id="{71DBF2CA-EFCF-475F-9D80-3D205E753A39}"/>
              </a:ext>
            </a:extLst>
          </p:cNvPr>
          <p:cNvSpPr>
            <a:spLocks noChangeArrowheads="1"/>
          </p:cNvSpPr>
          <p:nvPr/>
        </p:nvSpPr>
        <p:spPr bwMode="auto">
          <a:xfrm>
            <a:off x="0" y="2405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3078" name="Rectangle 1031">
            <a:extLst>
              <a:ext uri="{FF2B5EF4-FFF2-40B4-BE49-F238E27FC236}">
                <a16:creationId xmlns:a16="http://schemas.microsoft.com/office/drawing/2014/main" id="{0839A1A7-028E-4BB6-9DC2-E7029839C533}"/>
              </a:ext>
            </a:extLst>
          </p:cNvPr>
          <p:cNvSpPr>
            <a:spLocks noChangeArrowheads="1"/>
          </p:cNvSpPr>
          <p:nvPr/>
        </p:nvSpPr>
        <p:spPr bwMode="auto">
          <a:xfrm>
            <a:off x="0" y="2263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40614741-4E73-48BC-BC12-6EB3192DB4F7}"/>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B36FB2D4-4115-4FD2-AC8D-AD27A4A0089B}" type="slidenum">
              <a:rPr lang="en-US" altLang="en-US" sz="1400"/>
              <a:pPr algn="r" eaLnBrk="1">
                <a:spcBef>
                  <a:spcPct val="0"/>
                </a:spcBef>
                <a:buClrTx/>
                <a:buSzTx/>
                <a:buFontTx/>
                <a:buNone/>
              </a:pPr>
              <a:t>10</a:t>
            </a:fld>
            <a:endParaRPr lang="en-US" altLang="en-US" sz="1400"/>
          </a:p>
        </p:txBody>
      </p:sp>
      <p:sp>
        <p:nvSpPr>
          <p:cNvPr id="12291" name="Rectangle 1026">
            <a:extLst>
              <a:ext uri="{FF2B5EF4-FFF2-40B4-BE49-F238E27FC236}">
                <a16:creationId xmlns:a16="http://schemas.microsoft.com/office/drawing/2014/main" id="{08EC8262-E021-4B1A-BCBF-B86B7D6A5CD2}"/>
              </a:ext>
            </a:extLst>
          </p:cNvPr>
          <p:cNvSpPr txBox="1">
            <a:spLocks noGrp="1"/>
          </p:cNvSpPr>
          <p:nvPr>
            <p:ph type="title"/>
          </p:nvPr>
        </p:nvSpPr>
        <p:spPr>
          <a:xfrm>
            <a:off x="685800" y="285750"/>
            <a:ext cx="7772400" cy="552450"/>
          </a:xfrm>
        </p:spPr>
        <p:txBody>
          <a:bodyPr/>
          <a:lstStyle/>
          <a:p>
            <a:pPr eaLnBrk="1"/>
            <a:r>
              <a:rPr altLang="en-US" sz="4000">
                <a:latin typeface="Times New Roman" panose="02020603050405020304" pitchFamily="18" charset="0"/>
              </a:rPr>
              <a:t>Output Devices: Monitor</a:t>
            </a:r>
          </a:p>
        </p:txBody>
      </p:sp>
      <p:sp>
        <p:nvSpPr>
          <p:cNvPr id="12292" name="Rectangle 1027">
            <a:extLst>
              <a:ext uri="{FF2B5EF4-FFF2-40B4-BE49-F238E27FC236}">
                <a16:creationId xmlns:a16="http://schemas.microsoft.com/office/drawing/2014/main" id="{793150B3-72E9-4685-B06B-2D39C862505A}"/>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2293" name="Text Box 1028">
            <a:extLst>
              <a:ext uri="{FF2B5EF4-FFF2-40B4-BE49-F238E27FC236}">
                <a16:creationId xmlns:a16="http://schemas.microsoft.com/office/drawing/2014/main" id="{D42EC29D-2E3E-4727-9B28-0447B025A680}"/>
              </a:ext>
            </a:extLst>
          </p:cNvPr>
          <p:cNvSpPr txBox="1">
            <a:spLocks noChangeArrowheads="1"/>
          </p:cNvSpPr>
          <p:nvPr/>
        </p:nvSpPr>
        <p:spPr bwMode="auto">
          <a:xfrm>
            <a:off x="304800" y="1066800"/>
            <a:ext cx="861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a:cs typeface="Courier New" panose="02070309020205020404" pitchFamily="49" charset="0"/>
              </a:rPr>
              <a:t>The monitor displays information (text and graphics). The resolution and dot pitch determine the quality of the display.</a:t>
            </a:r>
            <a:r>
              <a:rPr lang="en-US" altLang="en-US" sz="2400">
                <a:latin typeface="Courier New" panose="02070309020205020404" pitchFamily="49" charset="0"/>
                <a:cs typeface="Courier New" panose="02070309020205020404" pitchFamily="49" charset="0"/>
              </a:rPr>
              <a:t>  </a:t>
            </a:r>
          </a:p>
        </p:txBody>
      </p:sp>
      <p:sp>
        <p:nvSpPr>
          <p:cNvPr id="12294" name="Rectangle 1029">
            <a:extLst>
              <a:ext uri="{FF2B5EF4-FFF2-40B4-BE49-F238E27FC236}">
                <a16:creationId xmlns:a16="http://schemas.microsoft.com/office/drawing/2014/main" id="{8C267098-8DC9-478E-949A-1E7A9CA0AEB8}"/>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2295" name="Rectangle 1030">
            <a:extLst>
              <a:ext uri="{FF2B5EF4-FFF2-40B4-BE49-F238E27FC236}">
                <a16:creationId xmlns:a16="http://schemas.microsoft.com/office/drawing/2014/main" id="{B601D032-B422-4492-B59B-D1A3E3265C54}"/>
              </a:ext>
            </a:extLst>
          </p:cNvPr>
          <p:cNvSpPr>
            <a:spLocks noChangeArrowheads="1"/>
          </p:cNvSpPr>
          <p:nvPr/>
        </p:nvSpPr>
        <p:spPr bwMode="auto">
          <a:xfrm>
            <a:off x="213360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12296" name="Content Placeholder 7">
            <a:extLst>
              <a:ext uri="{FF2B5EF4-FFF2-40B4-BE49-F238E27FC236}">
                <a16:creationId xmlns:a16="http://schemas.microsoft.com/office/drawing/2014/main" id="{FF217570-9296-406B-9C25-5758BCCE7487}"/>
              </a:ext>
            </a:extLst>
          </p:cNvPr>
          <p:cNvGraphicFramePr>
            <a:graphicFrameLocks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r:id="rId3" imgW="5082540" imgH="1260348" progId="Word.Picture.8">
                  <p:embed/>
                </p:oleObj>
              </mc:Choice>
              <mc:Fallback>
                <p:oleObj r:id="rId3" imgW="5082540" imgH="1260348" progId="Word.Picture.8">
                  <p:embed/>
                  <p:pic>
                    <p:nvPicPr>
                      <p:cNvPr id="0" name="Content Placeholder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67EFCA62-7404-4928-ADC7-F24C3E96A534}"/>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AEF1808D-60B9-434C-8A9F-3B4C68FA26BD}" type="slidenum">
              <a:rPr lang="en-US" altLang="en-US" sz="1400"/>
              <a:pPr algn="r" eaLnBrk="1">
                <a:spcBef>
                  <a:spcPct val="0"/>
                </a:spcBef>
                <a:buClrTx/>
                <a:buSzTx/>
                <a:buFontTx/>
                <a:buNone/>
              </a:pPr>
              <a:t>11</a:t>
            </a:fld>
            <a:endParaRPr lang="en-US" altLang="en-US" sz="1400"/>
          </a:p>
        </p:txBody>
      </p:sp>
      <p:sp>
        <p:nvSpPr>
          <p:cNvPr id="13315" name="Rectangle 1026">
            <a:extLst>
              <a:ext uri="{FF2B5EF4-FFF2-40B4-BE49-F238E27FC236}">
                <a16:creationId xmlns:a16="http://schemas.microsoft.com/office/drawing/2014/main" id="{0ACB74B9-0B6A-48C2-8F3F-F38E089D5422}"/>
              </a:ext>
            </a:extLst>
          </p:cNvPr>
          <p:cNvSpPr txBox="1">
            <a:spLocks noGrp="1"/>
          </p:cNvSpPr>
          <p:nvPr>
            <p:ph type="title"/>
          </p:nvPr>
        </p:nvSpPr>
        <p:spPr>
          <a:xfrm>
            <a:off x="304800" y="304800"/>
            <a:ext cx="8534400" cy="457200"/>
          </a:xfrm>
        </p:spPr>
        <p:txBody>
          <a:bodyPr/>
          <a:lstStyle/>
          <a:p>
            <a:pPr eaLnBrk="1"/>
            <a:r>
              <a:rPr altLang="en-US">
                <a:latin typeface="Times New Roman" panose="02020603050405020304" pitchFamily="18" charset="0"/>
              </a:rPr>
              <a:t>Monitor Resolution and Dot Pitch</a:t>
            </a:r>
          </a:p>
        </p:txBody>
      </p:sp>
      <p:sp>
        <p:nvSpPr>
          <p:cNvPr id="13316" name="Rectangle 1027">
            <a:extLst>
              <a:ext uri="{FF2B5EF4-FFF2-40B4-BE49-F238E27FC236}">
                <a16:creationId xmlns:a16="http://schemas.microsoft.com/office/drawing/2014/main" id="{866F3AA2-0F54-465A-8FFE-F52579E2BA13}"/>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3317" name="Text Box 1028">
            <a:extLst>
              <a:ext uri="{FF2B5EF4-FFF2-40B4-BE49-F238E27FC236}">
                <a16:creationId xmlns:a16="http://schemas.microsoft.com/office/drawing/2014/main" id="{219AEE1F-69E1-4258-816F-51B64F0F0EE0}"/>
              </a:ext>
            </a:extLst>
          </p:cNvPr>
          <p:cNvSpPr txBox="1">
            <a:spLocks noChangeArrowheads="1"/>
          </p:cNvSpPr>
          <p:nvPr/>
        </p:nvSpPr>
        <p:spPr bwMode="auto">
          <a:xfrm>
            <a:off x="1600200" y="1066800"/>
            <a:ext cx="7543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resolution</a:t>
            </a:r>
            <a:r>
              <a:rPr lang="en-US" altLang="en-US" sz="2400">
                <a:cs typeface="Courier New" panose="02070309020205020404" pitchFamily="49" charset="0"/>
              </a:rPr>
              <a:t> specifies the number of pixels per square inch. Pixels (short for “picture elements”) are tiny dots that form an image on the screen.  The resolution can be set manually.  The higher the resolution, the sharper and clearer the image is.  However, the image may be very small if you set high resolution on a small screen monitor. PC monitors are usually 15-inch, 17-inch, 19-inch, or 21-inch. For a 15-inch monitor, a comfortable resolution setting would be 640</a:t>
            </a:r>
            <a:r>
              <a:rPr lang="en-US" altLang="en-US" sz="2400">
                <a:latin typeface="Symbol" panose="05050102010706020507" pitchFamily="18" charset="2"/>
                <a:cs typeface="Courier New" panose="02070309020205020404" pitchFamily="49" charset="0"/>
              </a:rPr>
              <a:t></a:t>
            </a:r>
            <a:r>
              <a:rPr lang="en-US" altLang="en-US" sz="2400">
                <a:cs typeface="Courier New" panose="02070309020205020404" pitchFamily="49" charset="0"/>
              </a:rPr>
              <a:t>480 (307,200 pixels).</a:t>
            </a:r>
          </a:p>
        </p:txBody>
      </p:sp>
      <p:sp>
        <p:nvSpPr>
          <p:cNvPr id="13318" name="Rectangle 1029">
            <a:extLst>
              <a:ext uri="{FF2B5EF4-FFF2-40B4-BE49-F238E27FC236}">
                <a16:creationId xmlns:a16="http://schemas.microsoft.com/office/drawing/2014/main" id="{62BD23CA-DF56-4E71-8B0A-8719A3ECA70A}"/>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3319" name="Rectangle 1030">
            <a:extLst>
              <a:ext uri="{FF2B5EF4-FFF2-40B4-BE49-F238E27FC236}">
                <a16:creationId xmlns:a16="http://schemas.microsoft.com/office/drawing/2014/main" id="{8EE9D0FA-10E7-4056-82AD-0EC6E50228AE}"/>
              </a:ext>
            </a:extLst>
          </p:cNvPr>
          <p:cNvSpPr>
            <a:spLocks noChangeArrowheads="1"/>
          </p:cNvSpPr>
          <p:nvPr/>
        </p:nvSpPr>
        <p:spPr bwMode="auto">
          <a:xfrm>
            <a:off x="213360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3320" name="Text Box 1032">
            <a:extLst>
              <a:ext uri="{FF2B5EF4-FFF2-40B4-BE49-F238E27FC236}">
                <a16:creationId xmlns:a16="http://schemas.microsoft.com/office/drawing/2014/main" id="{4E39152E-A42A-41F8-8D18-3A53752ECE77}"/>
              </a:ext>
            </a:extLst>
          </p:cNvPr>
          <p:cNvSpPr txBox="1">
            <a:spLocks noChangeArrowheads="1"/>
          </p:cNvSpPr>
          <p:nvPr/>
        </p:nvSpPr>
        <p:spPr bwMode="auto">
          <a:xfrm>
            <a:off x="152400" y="1066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13321" name="Text Box 1033">
            <a:extLst>
              <a:ext uri="{FF2B5EF4-FFF2-40B4-BE49-F238E27FC236}">
                <a16:creationId xmlns:a16="http://schemas.microsoft.com/office/drawing/2014/main" id="{9C6BF930-0822-4F3B-85C8-868C50390027}"/>
              </a:ext>
            </a:extLst>
          </p:cNvPr>
          <p:cNvSpPr txBox="1">
            <a:spLocks noChangeArrowheads="1"/>
          </p:cNvSpPr>
          <p:nvPr/>
        </p:nvSpPr>
        <p:spPr bwMode="auto">
          <a:xfrm>
            <a:off x="1600200" y="4648200"/>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dot pitch</a:t>
            </a:r>
            <a:r>
              <a:rPr lang="en-US" altLang="en-US" sz="2400">
                <a:cs typeface="Courier New" panose="02070309020205020404" pitchFamily="49" charset="0"/>
              </a:rPr>
              <a:t> is the amount of space between pixels. The smaller the dot pitch, the better the display.</a:t>
            </a:r>
          </a:p>
        </p:txBody>
      </p:sp>
      <p:sp>
        <p:nvSpPr>
          <p:cNvPr id="13322" name="Text Box 1034">
            <a:extLst>
              <a:ext uri="{FF2B5EF4-FFF2-40B4-BE49-F238E27FC236}">
                <a16:creationId xmlns:a16="http://schemas.microsoft.com/office/drawing/2014/main" id="{EF7CBF6A-4311-4823-A967-4D9A3ED36B17}"/>
              </a:ext>
            </a:extLst>
          </p:cNvPr>
          <p:cNvSpPr txBox="1">
            <a:spLocks noChangeArrowheads="1"/>
          </p:cNvSpPr>
          <p:nvPr/>
        </p:nvSpPr>
        <p:spPr bwMode="auto">
          <a:xfrm>
            <a:off x="152400" y="4648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7D2946A9-64EF-4930-80D1-7546106424DC}"/>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FF84BE8D-A016-4076-B564-4BFD7A24471C}" type="slidenum">
              <a:rPr lang="en-US" altLang="en-US" sz="1400"/>
              <a:pPr algn="r" eaLnBrk="1">
                <a:spcBef>
                  <a:spcPct val="0"/>
                </a:spcBef>
                <a:buClrTx/>
                <a:buSzTx/>
                <a:buFontTx/>
                <a:buNone/>
              </a:pPr>
              <a:t>12</a:t>
            </a:fld>
            <a:endParaRPr lang="en-US" altLang="en-US" sz="1400"/>
          </a:p>
        </p:txBody>
      </p:sp>
      <p:sp>
        <p:nvSpPr>
          <p:cNvPr id="14339" name="Rectangle 1026">
            <a:extLst>
              <a:ext uri="{FF2B5EF4-FFF2-40B4-BE49-F238E27FC236}">
                <a16:creationId xmlns:a16="http://schemas.microsoft.com/office/drawing/2014/main" id="{1577628F-5E67-4779-804C-277422936DF7}"/>
              </a:ext>
            </a:extLst>
          </p:cNvPr>
          <p:cNvSpPr txBox="1">
            <a:spLocks noGrp="1"/>
          </p:cNvSpPr>
          <p:nvPr>
            <p:ph type="title"/>
          </p:nvPr>
        </p:nvSpPr>
        <p:spPr>
          <a:xfrm>
            <a:off x="685800" y="285750"/>
            <a:ext cx="7772400" cy="476250"/>
          </a:xfrm>
        </p:spPr>
        <p:txBody>
          <a:bodyPr/>
          <a:lstStyle/>
          <a:p>
            <a:pPr eaLnBrk="1"/>
            <a:r>
              <a:rPr altLang="en-US" sz="4000">
                <a:latin typeface="Times New Roman" panose="02020603050405020304" pitchFamily="18" charset="0"/>
              </a:rPr>
              <a:t>Communication Devices</a:t>
            </a:r>
          </a:p>
        </p:txBody>
      </p:sp>
      <p:sp>
        <p:nvSpPr>
          <p:cNvPr id="14340" name="Rectangle 1027">
            <a:extLst>
              <a:ext uri="{FF2B5EF4-FFF2-40B4-BE49-F238E27FC236}">
                <a16:creationId xmlns:a16="http://schemas.microsoft.com/office/drawing/2014/main" id="{907C8B6E-CB73-466C-8C0F-4F234D3EDA3B}"/>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4341" name="Text Box 1028">
            <a:extLst>
              <a:ext uri="{FF2B5EF4-FFF2-40B4-BE49-F238E27FC236}">
                <a16:creationId xmlns:a16="http://schemas.microsoft.com/office/drawing/2014/main" id="{30253B44-0060-4DC4-A78A-376C07391B87}"/>
              </a:ext>
            </a:extLst>
          </p:cNvPr>
          <p:cNvSpPr txBox="1">
            <a:spLocks noChangeArrowheads="1"/>
          </p:cNvSpPr>
          <p:nvPr/>
        </p:nvSpPr>
        <p:spPr bwMode="auto">
          <a:xfrm>
            <a:off x="304800" y="914400"/>
            <a:ext cx="861060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300"/>
              </a:spcBef>
              <a:buClrTx/>
              <a:buSzTx/>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p>
        </p:txBody>
      </p:sp>
      <p:sp>
        <p:nvSpPr>
          <p:cNvPr id="14342" name="Rectangle 1029">
            <a:extLst>
              <a:ext uri="{FF2B5EF4-FFF2-40B4-BE49-F238E27FC236}">
                <a16:creationId xmlns:a16="http://schemas.microsoft.com/office/drawing/2014/main" id="{24163E37-9557-4FB3-98D0-0C44B916B7AA}"/>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4343" name="Rectangle 1030">
            <a:extLst>
              <a:ext uri="{FF2B5EF4-FFF2-40B4-BE49-F238E27FC236}">
                <a16:creationId xmlns:a16="http://schemas.microsoft.com/office/drawing/2014/main" id="{BBEA93F2-F1A7-43D9-BDE7-2B3C4E287799}"/>
              </a:ext>
            </a:extLst>
          </p:cNvPr>
          <p:cNvSpPr>
            <a:spLocks noChangeArrowheads="1"/>
          </p:cNvSpPr>
          <p:nvPr/>
        </p:nvSpPr>
        <p:spPr bwMode="auto">
          <a:xfrm>
            <a:off x="213360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14344" name="Content Placeholder 7">
            <a:extLst>
              <a:ext uri="{FF2B5EF4-FFF2-40B4-BE49-F238E27FC236}">
                <a16:creationId xmlns:a16="http://schemas.microsoft.com/office/drawing/2014/main" id="{46F3D8E0-B1F5-43C4-B414-6346A0E02BAC}"/>
              </a:ext>
            </a:extLst>
          </p:cNvPr>
          <p:cNvGraphicFramePr>
            <a:graphicFrameLocks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r:id="rId3" imgW="5082540" imgH="1260348" progId="Word.Picture.8">
                  <p:embed/>
                </p:oleObj>
              </mc:Choice>
              <mc:Fallback>
                <p:oleObj r:id="rId3" imgW="5082540" imgH="1260348" progId="Word.Picture.8">
                  <p:embed/>
                  <p:pic>
                    <p:nvPicPr>
                      <p:cNvPr id="0" name="Content Placeholder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0ADCBE8E-C82A-4ACD-9D01-A70411C9782A}"/>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019CF9DB-A2EA-4A3E-A97C-F5AFA4533329}" type="slidenum">
              <a:rPr lang="en-US" altLang="en-US" sz="1400"/>
              <a:pPr algn="r" eaLnBrk="1">
                <a:spcBef>
                  <a:spcPct val="0"/>
                </a:spcBef>
                <a:buClrTx/>
                <a:buSzTx/>
                <a:buFontTx/>
                <a:buNone/>
              </a:pPr>
              <a:t>13</a:t>
            </a:fld>
            <a:endParaRPr lang="en-US" altLang="en-US" sz="1400"/>
          </a:p>
        </p:txBody>
      </p:sp>
      <p:sp>
        <p:nvSpPr>
          <p:cNvPr id="15363" name="Rectangle 1026">
            <a:extLst>
              <a:ext uri="{FF2B5EF4-FFF2-40B4-BE49-F238E27FC236}">
                <a16:creationId xmlns:a16="http://schemas.microsoft.com/office/drawing/2014/main" id="{8AB92121-D446-430B-900E-DC8591B49875}"/>
              </a:ext>
            </a:extLst>
          </p:cNvPr>
          <p:cNvSpPr txBox="1">
            <a:spLocks noGrp="1"/>
          </p:cNvSpPr>
          <p:nvPr>
            <p:ph type="title"/>
          </p:nvPr>
        </p:nvSpPr>
        <p:spPr>
          <a:xfrm>
            <a:off x="685800" y="228600"/>
            <a:ext cx="7772400" cy="762000"/>
          </a:xfrm>
        </p:spPr>
        <p:txBody>
          <a:bodyPr/>
          <a:lstStyle/>
          <a:p>
            <a:pPr eaLnBrk="1"/>
            <a:r>
              <a:rPr altLang="en-US">
                <a:latin typeface="Times New Roman" panose="02020603050405020304" pitchFamily="18" charset="0"/>
              </a:rPr>
              <a:t>Programs</a:t>
            </a:r>
          </a:p>
        </p:txBody>
      </p:sp>
      <p:sp>
        <p:nvSpPr>
          <p:cNvPr id="15364" name="Rectangle 1027">
            <a:extLst>
              <a:ext uri="{FF2B5EF4-FFF2-40B4-BE49-F238E27FC236}">
                <a16:creationId xmlns:a16="http://schemas.microsoft.com/office/drawing/2014/main" id="{20220F98-D4A1-4F5E-8482-555CE01F0372}"/>
              </a:ext>
            </a:extLst>
          </p:cNvPr>
          <p:cNvSpPr txBox="1">
            <a:spLocks noGrp="1"/>
          </p:cNvSpPr>
          <p:nvPr>
            <p:ph idx="1"/>
          </p:nvPr>
        </p:nvSpPr>
        <p:spPr>
          <a:xfrm>
            <a:off x="228600" y="1371600"/>
            <a:ext cx="8686800" cy="4572000"/>
          </a:xfrm>
        </p:spPr>
        <p:txBody>
          <a:bodyPr/>
          <a:lstStyle/>
          <a:p>
            <a:pPr marL="0" indent="0" eaLnBrk="1">
              <a:spcBef>
                <a:spcPts val="700"/>
              </a:spcBef>
              <a:buFont typeface="Monotype Sorts"/>
              <a:buNone/>
            </a:pPr>
            <a:r>
              <a:rPr altLang="en-US" sz="2800">
                <a:latin typeface="Times New Roman" panose="02020603050405020304" pitchFamily="18" charset="0"/>
                <a:cs typeface="Times New Roman" panose="02020603050405020304" pitchFamily="18" charset="0"/>
              </a:rPr>
              <a:t>Computer </a:t>
            </a:r>
            <a:r>
              <a:rPr altLang="en-US" sz="2800" i="1">
                <a:latin typeface="Times New Roman" panose="02020603050405020304" pitchFamily="18" charset="0"/>
                <a:cs typeface="Times New Roman" panose="02020603050405020304" pitchFamily="18" charset="0"/>
              </a:rPr>
              <a:t>programs</a:t>
            </a:r>
            <a:r>
              <a:rPr altLang="en-US" sz="2800">
                <a:latin typeface="Times New Roman" panose="02020603050405020304" pitchFamily="18" charset="0"/>
                <a:cs typeface="Times New Roman" panose="02020603050405020304" pitchFamily="18" charset="0"/>
              </a:rPr>
              <a:t>, known as </a:t>
            </a:r>
            <a:r>
              <a:rPr altLang="en-US" sz="2800" i="1">
                <a:latin typeface="Times New Roman" panose="02020603050405020304" pitchFamily="18" charset="0"/>
                <a:cs typeface="Times New Roman" panose="02020603050405020304" pitchFamily="18" charset="0"/>
              </a:rPr>
              <a:t>software</a:t>
            </a:r>
            <a:r>
              <a:rPr altLang="en-US" sz="2800">
                <a:latin typeface="Times New Roman" panose="02020603050405020304" pitchFamily="18" charset="0"/>
                <a:cs typeface="Times New Roman" panose="02020603050405020304" pitchFamily="18" charset="0"/>
              </a:rPr>
              <a:t>, are instructions to the computer.</a:t>
            </a:r>
          </a:p>
          <a:p>
            <a:pPr marL="0" indent="0" eaLnBrk="1">
              <a:spcBef>
                <a:spcPts val="700"/>
              </a:spcBef>
              <a:buFont typeface="Monotype Sorts"/>
              <a:buNone/>
            </a:pPr>
            <a:endParaRPr altLang="en-US" sz="1400">
              <a:latin typeface="Times New Roman" panose="02020603050405020304" pitchFamily="18" charset="0"/>
            </a:endParaRPr>
          </a:p>
          <a:p>
            <a:pPr marL="0" indent="0" eaLnBrk="1">
              <a:spcBef>
                <a:spcPts val="700"/>
              </a:spcBef>
              <a:buFont typeface="Monotype Sorts"/>
              <a:buNone/>
            </a:pPr>
            <a:r>
              <a:rPr altLang="en-US" sz="2800">
                <a:latin typeface="Times New Roman" panose="02020603050405020304" pitchFamily="18" charset="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p>
          <a:p>
            <a:pPr marL="0" indent="0" eaLnBrk="1">
              <a:spcBef>
                <a:spcPts val="700"/>
              </a:spcBef>
              <a:buFont typeface="Monotype Sorts"/>
              <a:buNone/>
            </a:pPr>
            <a:endParaRPr altLang="en-US" sz="1400">
              <a:latin typeface="Times New Roman" panose="02020603050405020304" pitchFamily="18" charset="0"/>
            </a:endParaRPr>
          </a:p>
          <a:p>
            <a:pPr marL="0" indent="0" eaLnBrk="1">
              <a:spcBef>
                <a:spcPts val="700"/>
              </a:spcBef>
              <a:buFont typeface="Monotype Sorts"/>
              <a:buNone/>
            </a:pPr>
            <a:r>
              <a:rPr altLang="en-US" sz="2800">
                <a:latin typeface="Times New Roman" panose="02020603050405020304" pitchFamily="18" charset="0"/>
              </a:rPr>
              <a:t>Programs are written using programming languages.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F860751-9784-4FA1-9FAB-1987D8BF24D1}"/>
              </a:ext>
            </a:extLst>
          </p:cNvPr>
          <p:cNvSpPr txBox="1">
            <a:spLocks noGrp="1"/>
          </p:cNvSpPr>
          <p:nvPr>
            <p:ph type="title"/>
          </p:nvPr>
        </p:nvSpPr>
        <p:spPr>
          <a:xfrm>
            <a:off x="533400" y="152400"/>
            <a:ext cx="7772400" cy="781050"/>
          </a:xfrm>
        </p:spPr>
        <p:txBody>
          <a:bodyPr/>
          <a:lstStyle/>
          <a:p>
            <a:r>
              <a:rPr altLang="en-US">
                <a:latin typeface="Times New Roman" panose="02020603050405020304" pitchFamily="18" charset="0"/>
              </a:rPr>
              <a:t>Compiler</a:t>
            </a:r>
          </a:p>
        </p:txBody>
      </p:sp>
      <p:sp>
        <p:nvSpPr>
          <p:cNvPr id="16387" name="TextBox 3">
            <a:extLst>
              <a:ext uri="{FF2B5EF4-FFF2-40B4-BE49-F238E27FC236}">
                <a16:creationId xmlns:a16="http://schemas.microsoft.com/office/drawing/2014/main" id="{C1671D94-8563-47AA-B50D-0370FA980036}"/>
              </a:ext>
            </a:extLst>
          </p:cNvPr>
          <p:cNvSpPr txBox="1">
            <a:spLocks noChangeArrowheads="1"/>
          </p:cNvSpPr>
          <p:nvPr/>
        </p:nvSpPr>
        <p:spPr bwMode="auto">
          <a:xfrm>
            <a:off x="152400" y="1219200"/>
            <a:ext cx="8991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hangingPunct="1">
              <a:spcBef>
                <a:spcPct val="0"/>
              </a:spcBef>
              <a:buClrTx/>
              <a:buSzTx/>
              <a:buFontTx/>
              <a:buNone/>
            </a:pPr>
            <a:r>
              <a:rPr lang="en-US" altLang="en-US" sz="2400">
                <a:solidFill>
                  <a:schemeClr val="bg1"/>
                </a:solidFill>
                <a:cs typeface="Times New Roman" panose="02020603050405020304" pitchFamily="18" charset="0"/>
              </a:rPr>
              <a:t>From Computer perspective,  the Machine Languages consist of </a:t>
            </a:r>
          </a:p>
          <a:p>
            <a:pPr eaLnBrk="1" hangingPunct="1">
              <a:spcBef>
                <a:spcPct val="0"/>
              </a:spcBef>
              <a:buClrTx/>
              <a:buSzTx/>
              <a:buFontTx/>
              <a:buNone/>
            </a:pPr>
            <a:r>
              <a:rPr lang="en-US" altLang="en-US" sz="2400">
                <a:solidFill>
                  <a:schemeClr val="bg1"/>
                </a:solidFill>
                <a:cs typeface="Times New Roman" panose="02020603050405020304" pitchFamily="18" charset="0"/>
              </a:rPr>
              <a:t> </a:t>
            </a:r>
            <a:r>
              <a:rPr lang="en-US" altLang="en-US" sz="2400" b="1" i="1">
                <a:solidFill>
                  <a:schemeClr val="bg1"/>
                </a:solidFill>
                <a:cs typeface="Times New Roman" panose="02020603050405020304" pitchFamily="18" charset="0"/>
              </a:rPr>
              <a:t>O’s &amp; 1’s </a:t>
            </a:r>
            <a:r>
              <a:rPr lang="en-US" altLang="en-US" sz="2400">
                <a:solidFill>
                  <a:schemeClr val="bg1"/>
                </a:solidFill>
                <a:cs typeface="Times New Roman" panose="02020603050405020304" pitchFamily="18" charset="0"/>
              </a:rPr>
              <a:t>are actually is a combination of lights </a:t>
            </a:r>
            <a:r>
              <a:rPr lang="en-US" altLang="en-US" sz="2400" b="1" i="1">
                <a:solidFill>
                  <a:schemeClr val="bg1"/>
                </a:solidFill>
                <a:cs typeface="Times New Roman" panose="02020603050405020304" pitchFamily="18" charset="0"/>
              </a:rPr>
              <a:t>On and Off </a:t>
            </a:r>
            <a:r>
              <a:rPr lang="en-US" altLang="en-US" sz="2400">
                <a:solidFill>
                  <a:schemeClr val="bg1"/>
                </a:solidFill>
                <a:cs typeface="Times New Roman" panose="02020603050405020304" pitchFamily="18" charset="0"/>
              </a:rPr>
              <a:t>or </a:t>
            </a:r>
            <a:r>
              <a:rPr lang="en-US" altLang="en-US" sz="2400" b="1" i="1">
                <a:solidFill>
                  <a:schemeClr val="bg1"/>
                </a:solidFill>
                <a:cs typeface="Times New Roman" panose="02020603050405020304" pitchFamily="18" charset="0"/>
              </a:rPr>
              <a:t>negative and positive </a:t>
            </a:r>
            <a:r>
              <a:rPr lang="en-US" altLang="en-US" sz="2400">
                <a:solidFill>
                  <a:schemeClr val="bg1"/>
                </a:solidFill>
                <a:cs typeface="Times New Roman" panose="02020603050405020304" pitchFamily="18" charset="0"/>
              </a:rPr>
              <a:t>or </a:t>
            </a:r>
            <a:r>
              <a:rPr lang="en-US" altLang="en-US" sz="2400" b="1" i="1">
                <a:solidFill>
                  <a:schemeClr val="bg1"/>
                </a:solidFill>
                <a:cs typeface="Times New Roman" panose="02020603050405020304" pitchFamily="18" charset="0"/>
              </a:rPr>
              <a:t>yes or no</a:t>
            </a:r>
          </a:p>
          <a:p>
            <a:pPr eaLnBrk="1" hangingPunct="1">
              <a:spcBef>
                <a:spcPct val="0"/>
              </a:spcBef>
              <a:buClrTx/>
              <a:buSzTx/>
              <a:buFontTx/>
              <a:buNone/>
            </a:pPr>
            <a:endParaRPr lang="en-US" altLang="en-US" sz="2400">
              <a:solidFill>
                <a:schemeClr val="bg1"/>
              </a:solidFill>
              <a:cs typeface="Times New Roman" panose="02020603050405020304" pitchFamily="18" charset="0"/>
            </a:endParaRPr>
          </a:p>
          <a:p>
            <a:pPr eaLnBrk="1" hangingPunct="1">
              <a:spcBef>
                <a:spcPct val="0"/>
              </a:spcBef>
              <a:buClrTx/>
              <a:buSzTx/>
              <a:buFontTx/>
              <a:buNone/>
            </a:pPr>
            <a:r>
              <a:rPr lang="en-US" altLang="en-US" sz="2400">
                <a:solidFill>
                  <a:schemeClr val="bg1"/>
                </a:solidFill>
                <a:cs typeface="Times New Roman" panose="02020603050405020304" pitchFamily="18" charset="0"/>
              </a:rPr>
              <a:t>   Machine language                                        High Level Language</a:t>
            </a:r>
          </a:p>
          <a:p>
            <a:pPr eaLnBrk="1" hangingPunct="1">
              <a:spcBef>
                <a:spcPct val="0"/>
              </a:spcBef>
              <a:buClrTx/>
              <a:buSzTx/>
              <a:buFontTx/>
              <a:buNone/>
            </a:pPr>
            <a:r>
              <a:rPr lang="en-US" altLang="en-US" sz="2400" b="1" i="1">
                <a:solidFill>
                  <a:schemeClr val="bg1"/>
                </a:solidFill>
                <a:cs typeface="Times New Roman" panose="02020603050405020304" pitchFamily="18" charset="0"/>
              </a:rPr>
              <a:t> </a:t>
            </a:r>
          </a:p>
          <a:p>
            <a:pPr eaLnBrk="1" hangingPunct="1">
              <a:spcBef>
                <a:spcPct val="0"/>
              </a:spcBef>
              <a:buClrTx/>
              <a:buSzTx/>
              <a:buFontTx/>
              <a:buNone/>
            </a:pPr>
            <a:endParaRPr lang="en-US" altLang="en-US" sz="1800">
              <a:solidFill>
                <a:schemeClr val="tx1"/>
              </a:solidFill>
              <a:latin typeface="Arial" panose="020B0604020202020204" pitchFamily="34" charset="0"/>
            </a:endParaRPr>
          </a:p>
          <a:p>
            <a:pPr eaLnBrk="1" hangingPunct="1">
              <a:spcBef>
                <a:spcPct val="0"/>
              </a:spcBef>
              <a:buClrTx/>
              <a:buSzTx/>
              <a:buFontTx/>
              <a:buNone/>
            </a:pPr>
            <a:endParaRPr lang="en-US" altLang="en-US" sz="1800">
              <a:solidFill>
                <a:schemeClr val="tx1"/>
              </a:solidFill>
              <a:latin typeface="Arial" panose="020B0604020202020204" pitchFamily="34" charset="0"/>
            </a:endParaRPr>
          </a:p>
        </p:txBody>
      </p:sp>
      <p:sp>
        <p:nvSpPr>
          <p:cNvPr id="6" name="Oval 5">
            <a:extLst>
              <a:ext uri="{FF2B5EF4-FFF2-40B4-BE49-F238E27FC236}">
                <a16:creationId xmlns:a16="http://schemas.microsoft.com/office/drawing/2014/main" id="{87E047CC-2D35-4C7C-B72A-AA78FB52381A}"/>
              </a:ext>
            </a:extLst>
          </p:cNvPr>
          <p:cNvSpPr/>
          <p:nvPr/>
        </p:nvSpPr>
        <p:spPr>
          <a:xfrm>
            <a:off x="228600" y="3200400"/>
            <a:ext cx="2133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9" name="TextBox 6">
            <a:extLst>
              <a:ext uri="{FF2B5EF4-FFF2-40B4-BE49-F238E27FC236}">
                <a16:creationId xmlns:a16="http://schemas.microsoft.com/office/drawing/2014/main" id="{AFE6F68C-DFEA-44A1-B52D-6802C4693F8E}"/>
              </a:ext>
            </a:extLst>
          </p:cNvPr>
          <p:cNvSpPr txBox="1">
            <a:spLocks noChangeArrowheads="1"/>
          </p:cNvSpPr>
          <p:nvPr/>
        </p:nvSpPr>
        <p:spPr bwMode="auto">
          <a:xfrm>
            <a:off x="381000" y="33528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hangingPunct="1">
              <a:spcBef>
                <a:spcPct val="0"/>
              </a:spcBef>
              <a:buClrTx/>
              <a:buSzTx/>
              <a:buFontTx/>
              <a:buNone/>
            </a:pPr>
            <a:r>
              <a:rPr lang="en-US" altLang="en-US" sz="1800">
                <a:solidFill>
                  <a:schemeClr val="tx1"/>
                </a:solidFill>
                <a:latin typeface="Arial" panose="020B0604020202020204" pitchFamily="34" charset="0"/>
              </a:rPr>
              <a:t>     O’s &amp; 1’s</a:t>
            </a:r>
          </a:p>
        </p:txBody>
      </p:sp>
      <p:sp>
        <p:nvSpPr>
          <p:cNvPr id="16390" name="TextBox 7">
            <a:extLst>
              <a:ext uri="{FF2B5EF4-FFF2-40B4-BE49-F238E27FC236}">
                <a16:creationId xmlns:a16="http://schemas.microsoft.com/office/drawing/2014/main" id="{D8CFA1AF-A781-4C8C-B4E8-0273505FCCE4}"/>
              </a:ext>
            </a:extLst>
          </p:cNvPr>
          <p:cNvSpPr txBox="1">
            <a:spLocks noChangeArrowheads="1"/>
          </p:cNvSpPr>
          <p:nvPr/>
        </p:nvSpPr>
        <p:spPr bwMode="auto">
          <a:xfrm>
            <a:off x="228600" y="40386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ctr" eaLnBrk="1" hangingPunct="1">
              <a:spcBef>
                <a:spcPct val="0"/>
              </a:spcBef>
              <a:buClrTx/>
              <a:buSzTx/>
              <a:buFontTx/>
              <a:buNone/>
            </a:pPr>
            <a:r>
              <a:rPr lang="en-US" altLang="en-US" sz="2400">
                <a:solidFill>
                  <a:schemeClr val="bg1"/>
                </a:solidFill>
                <a:latin typeface="Arial" panose="020B0604020202020204" pitchFamily="34" charset="0"/>
              </a:rPr>
              <a:t>Object code</a:t>
            </a:r>
          </a:p>
        </p:txBody>
      </p:sp>
      <p:sp>
        <p:nvSpPr>
          <p:cNvPr id="9" name="Oval 8">
            <a:extLst>
              <a:ext uri="{FF2B5EF4-FFF2-40B4-BE49-F238E27FC236}">
                <a16:creationId xmlns:a16="http://schemas.microsoft.com/office/drawing/2014/main" id="{726B9712-FC6E-4847-AE8E-4073BC1CA880}"/>
              </a:ext>
            </a:extLst>
          </p:cNvPr>
          <p:cNvSpPr/>
          <p:nvPr/>
        </p:nvSpPr>
        <p:spPr>
          <a:xfrm>
            <a:off x="5943600" y="3200400"/>
            <a:ext cx="2133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2" name="TextBox 9">
            <a:extLst>
              <a:ext uri="{FF2B5EF4-FFF2-40B4-BE49-F238E27FC236}">
                <a16:creationId xmlns:a16="http://schemas.microsoft.com/office/drawing/2014/main" id="{742FC0D5-BF04-4EC5-B440-0DA6C61B50BD}"/>
              </a:ext>
            </a:extLst>
          </p:cNvPr>
          <p:cNvSpPr txBox="1">
            <a:spLocks noChangeArrowheads="1"/>
          </p:cNvSpPr>
          <p:nvPr/>
        </p:nvSpPr>
        <p:spPr bwMode="auto">
          <a:xfrm>
            <a:off x="6248400" y="3276600"/>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hangingPunct="1">
              <a:spcBef>
                <a:spcPct val="0"/>
              </a:spcBef>
              <a:buClrTx/>
              <a:buSzTx/>
              <a:buFontTx/>
              <a:buNone/>
            </a:pPr>
            <a:r>
              <a:rPr lang="en-US" altLang="en-US" sz="1800">
                <a:solidFill>
                  <a:schemeClr val="tx1"/>
                </a:solidFill>
                <a:latin typeface="Arial" panose="020B0604020202020204" pitchFamily="34" charset="0"/>
              </a:rPr>
              <a:t>Like Java, C, C++, etc..</a:t>
            </a:r>
          </a:p>
        </p:txBody>
      </p:sp>
      <p:sp>
        <p:nvSpPr>
          <p:cNvPr id="16393" name="TextBox 10">
            <a:extLst>
              <a:ext uri="{FF2B5EF4-FFF2-40B4-BE49-F238E27FC236}">
                <a16:creationId xmlns:a16="http://schemas.microsoft.com/office/drawing/2014/main" id="{B5364FE8-702B-4A34-B292-EE6854342350}"/>
              </a:ext>
            </a:extLst>
          </p:cNvPr>
          <p:cNvSpPr txBox="1">
            <a:spLocks noChangeArrowheads="1"/>
          </p:cNvSpPr>
          <p:nvPr/>
        </p:nvSpPr>
        <p:spPr bwMode="auto">
          <a:xfrm>
            <a:off x="6019800" y="41148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ctr" eaLnBrk="1" hangingPunct="1">
              <a:spcBef>
                <a:spcPct val="0"/>
              </a:spcBef>
              <a:buClrTx/>
              <a:buSzTx/>
              <a:buFontTx/>
              <a:buNone/>
            </a:pPr>
            <a:r>
              <a:rPr lang="en-US" altLang="en-US" sz="2400">
                <a:solidFill>
                  <a:schemeClr val="bg1"/>
                </a:solidFill>
                <a:latin typeface="Arial" panose="020B0604020202020204" pitchFamily="34" charset="0"/>
              </a:rPr>
              <a:t> Source code</a:t>
            </a:r>
          </a:p>
        </p:txBody>
      </p:sp>
      <p:cxnSp>
        <p:nvCxnSpPr>
          <p:cNvPr id="13" name="Straight Arrow Connector 12">
            <a:extLst>
              <a:ext uri="{FF2B5EF4-FFF2-40B4-BE49-F238E27FC236}">
                <a16:creationId xmlns:a16="http://schemas.microsoft.com/office/drawing/2014/main" id="{1072BC46-CF93-44D2-8ABA-6A37351FF0A6}"/>
              </a:ext>
            </a:extLst>
          </p:cNvPr>
          <p:cNvCxnSpPr>
            <a:stCxn id="6" idx="6"/>
          </p:cNvCxnSpPr>
          <p:nvPr/>
        </p:nvCxnSpPr>
        <p:spPr>
          <a:xfrm>
            <a:off x="2362200" y="3581400"/>
            <a:ext cx="3505200" cy="1588"/>
          </a:xfrm>
          <a:prstGeom prst="straightConnector1">
            <a:avLst/>
          </a:prstGeom>
          <a:ln w="1905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9CE1BB-6D0C-4990-A2D9-BB9BA3FF96F9}"/>
              </a:ext>
            </a:extLst>
          </p:cNvPr>
          <p:cNvSpPr txBox="1"/>
          <p:nvPr/>
        </p:nvSpPr>
        <p:spPr>
          <a:xfrm>
            <a:off x="3276600" y="2971800"/>
            <a:ext cx="1600200" cy="3698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b="1" dirty="0">
                <a:solidFill>
                  <a:schemeClr val="tx1"/>
                </a:solidFill>
              </a:rPr>
              <a:t>Compiler</a:t>
            </a:r>
          </a:p>
        </p:txBody>
      </p:sp>
      <p:sp>
        <p:nvSpPr>
          <p:cNvPr id="16396" name="TextBox 14">
            <a:extLst>
              <a:ext uri="{FF2B5EF4-FFF2-40B4-BE49-F238E27FC236}">
                <a16:creationId xmlns:a16="http://schemas.microsoft.com/office/drawing/2014/main" id="{A5EF4823-0774-43FF-A07F-B0BB62EA3EDF}"/>
              </a:ext>
            </a:extLst>
          </p:cNvPr>
          <p:cNvSpPr txBox="1">
            <a:spLocks noChangeArrowheads="1"/>
          </p:cNvSpPr>
          <p:nvPr/>
        </p:nvSpPr>
        <p:spPr bwMode="auto">
          <a:xfrm>
            <a:off x="2667000" y="3733800"/>
            <a:ext cx="29718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hangingPunct="1">
              <a:spcBef>
                <a:spcPct val="0"/>
              </a:spcBef>
              <a:buClrTx/>
              <a:buSzTx/>
              <a:buFontTx/>
              <a:buNone/>
            </a:pPr>
            <a:r>
              <a:rPr lang="en-US" altLang="en-US" sz="1800">
                <a:solidFill>
                  <a:schemeClr val="bg1"/>
                </a:solidFill>
                <a:latin typeface="Arial" panose="020B0604020202020204" pitchFamily="34" charset="0"/>
              </a:rPr>
              <a:t>Compilers are programs that  translate and/or interpret your programming language into Machine Language and vice versa.</a:t>
            </a:r>
          </a:p>
          <a:p>
            <a:pPr eaLnBrk="1" hangingPunct="1">
              <a:spcBef>
                <a:spcPct val="0"/>
              </a:spcBef>
              <a:buClrTx/>
              <a:buSzTx/>
              <a:buFontTx/>
              <a:buNone/>
            </a:pPr>
            <a:r>
              <a:rPr lang="en-US" altLang="en-US" sz="1800">
                <a:solidFill>
                  <a:schemeClr val="bg1"/>
                </a:solidFill>
                <a:latin typeface="Arial" panose="020B0604020202020204" pitchFamily="34" charset="0"/>
              </a:rPr>
              <a:t>Such as Java compiler </a:t>
            </a:r>
            <a:r>
              <a:rPr lang="en-US" altLang="en-US" sz="1600">
                <a:solidFill>
                  <a:schemeClr val="bg1"/>
                </a:solidFill>
                <a:latin typeface="Arial" panose="020B0604020202020204" pitchFamily="34" charset="0"/>
              </a:rPr>
              <a:t>IDE</a:t>
            </a:r>
            <a:r>
              <a:rPr lang="en-US" altLang="en-US" sz="1200">
                <a:solidFill>
                  <a:schemeClr val="bg1"/>
                </a:solidFill>
                <a:latin typeface="Arial" panose="020B0604020202020204" pitchFamily="34" charset="0"/>
              </a:rPr>
              <a:t>(Integrated Development Environment</a:t>
            </a:r>
            <a:r>
              <a:rPr lang="en-US" altLang="en-US" sz="1800">
                <a:solidFill>
                  <a:schemeClr val="bg1"/>
                </a:solidFill>
                <a:latin typeface="Arial" panose="020B0604020202020204" pitchFamily="34" charset="0"/>
              </a:rPr>
              <a:t>) Eclipse, jGrasp, NetBean, etc..</a:t>
            </a:r>
          </a:p>
          <a:p>
            <a:pPr eaLnBrk="1" hangingPunct="1">
              <a:spcBef>
                <a:spcPct val="0"/>
              </a:spcBef>
              <a:buClrTx/>
              <a:buSzTx/>
              <a:buFontTx/>
              <a:buNone/>
            </a:pPr>
            <a:endParaRPr lang="en-US" altLang="en-US" sz="1800">
              <a:solidFill>
                <a:schemeClr val="bg1"/>
              </a:solidFill>
              <a:latin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53ED74F8-63BC-42B3-89C3-21A27EE0015E}"/>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C6579E6A-5E3B-4EF3-A01B-231A49852773}" type="slidenum">
              <a:rPr lang="en-US" altLang="en-US" sz="1400"/>
              <a:pPr algn="r" eaLnBrk="1">
                <a:spcBef>
                  <a:spcPct val="0"/>
                </a:spcBef>
                <a:buClrTx/>
                <a:buSzTx/>
                <a:buFontTx/>
                <a:buNone/>
              </a:pPr>
              <a:t>15</a:t>
            </a:fld>
            <a:endParaRPr lang="en-US" altLang="en-US" sz="1400"/>
          </a:p>
        </p:txBody>
      </p:sp>
      <p:sp>
        <p:nvSpPr>
          <p:cNvPr id="17411" name="Rectangle 1026">
            <a:extLst>
              <a:ext uri="{FF2B5EF4-FFF2-40B4-BE49-F238E27FC236}">
                <a16:creationId xmlns:a16="http://schemas.microsoft.com/office/drawing/2014/main" id="{A269EC8E-9302-4BE5-9290-8393F91EAE57}"/>
              </a:ext>
            </a:extLst>
          </p:cNvPr>
          <p:cNvSpPr txBox="1">
            <a:spLocks noGrp="1"/>
          </p:cNvSpPr>
          <p:nvPr>
            <p:ph type="title"/>
          </p:nvPr>
        </p:nvSpPr>
        <p:spPr>
          <a:xfrm>
            <a:off x="685800" y="228600"/>
            <a:ext cx="7772400" cy="533400"/>
          </a:xfrm>
        </p:spPr>
        <p:txBody>
          <a:bodyPr/>
          <a:lstStyle/>
          <a:p>
            <a:pPr eaLnBrk="1"/>
            <a:r>
              <a:rPr altLang="en-US">
                <a:latin typeface="Times New Roman" panose="02020603050405020304" pitchFamily="18" charset="0"/>
              </a:rPr>
              <a:t>Programming Languages</a:t>
            </a:r>
          </a:p>
        </p:txBody>
      </p:sp>
      <p:sp>
        <p:nvSpPr>
          <p:cNvPr id="17412" name="Rectangle 1027">
            <a:extLst>
              <a:ext uri="{FF2B5EF4-FFF2-40B4-BE49-F238E27FC236}">
                <a16:creationId xmlns:a16="http://schemas.microsoft.com/office/drawing/2014/main" id="{5C329C15-05ED-4853-8D81-6D7C52D66F32}"/>
              </a:ext>
            </a:extLst>
          </p:cNvPr>
          <p:cNvSpPr txBox="1">
            <a:spLocks noGrp="1"/>
          </p:cNvSpPr>
          <p:nvPr>
            <p:ph idx="1"/>
          </p:nvPr>
        </p:nvSpPr>
        <p:spPr>
          <a:xfrm>
            <a:off x="228600" y="990600"/>
            <a:ext cx="8534400" cy="457200"/>
          </a:xfrm>
        </p:spPr>
        <p:txBody>
          <a:bodyPr/>
          <a:lstStyle/>
          <a:p>
            <a:pPr marL="0" indent="0" eaLnBrk="1">
              <a:spcBef>
                <a:spcPts val="600"/>
              </a:spcBef>
              <a:buFont typeface="Monotype Sorts"/>
              <a:buNone/>
            </a:pPr>
            <a:r>
              <a:rPr altLang="en-US" sz="2400">
                <a:solidFill>
                  <a:srgbClr val="FFFF99"/>
                </a:solidFill>
                <a:latin typeface="Times New Roman" panose="02020603050405020304" pitchFamily="18" charset="0"/>
              </a:rPr>
              <a:t>Machine Language</a:t>
            </a:r>
            <a:r>
              <a:rPr altLang="en-US" sz="2400">
                <a:latin typeface="Times New Roman" panose="02020603050405020304" pitchFamily="18" charset="0"/>
              </a:rPr>
              <a:t>    Assembly Language      High-Level Language</a:t>
            </a:r>
          </a:p>
        </p:txBody>
      </p:sp>
      <p:sp>
        <p:nvSpPr>
          <p:cNvPr id="17413" name="Rectangle 1028">
            <a:extLst>
              <a:ext uri="{FF2B5EF4-FFF2-40B4-BE49-F238E27FC236}">
                <a16:creationId xmlns:a16="http://schemas.microsoft.com/office/drawing/2014/main" id="{B11E8ECC-90EC-4273-8F7C-CEA3582609F6}"/>
              </a:ext>
            </a:extLst>
          </p:cNvPr>
          <p:cNvSpPr>
            <a:spLocks noChangeArrowheads="1"/>
          </p:cNvSpPr>
          <p:nvPr/>
        </p:nvSpPr>
        <p:spPr bwMode="auto">
          <a:xfrm>
            <a:off x="228600" y="1600200"/>
            <a:ext cx="8686800" cy="4495800"/>
          </a:xfrm>
          <a:prstGeom prst="rect">
            <a:avLst/>
          </a:prstGeom>
          <a:noFill/>
          <a:ln w="9528">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buClrTx/>
              <a:buSzTx/>
              <a:buFontTx/>
              <a:buNone/>
            </a:pPr>
            <a:r>
              <a:rPr lang="en-US" altLang="en-US">
                <a:solidFill>
                  <a:srgbClr val="FFFF99"/>
                </a:solidFill>
              </a:rPr>
              <a:t>Machine language </a:t>
            </a:r>
            <a:r>
              <a:rPr lang="en-US" altLang="en-US">
                <a:solidFill>
                  <a:srgbClr val="FFFF99"/>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rgbClr val="FFFF99"/>
                </a:solidFill>
              </a:rPr>
              <a:t> </a:t>
            </a:r>
            <a:r>
              <a:rPr lang="en-US" altLang="en-US">
                <a:solidFill>
                  <a:srgbClr val="FFFF99"/>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eaLnBrk="1">
              <a:lnSpc>
                <a:spcPct val="90000"/>
              </a:lnSpc>
              <a:spcBef>
                <a:spcPct val="0"/>
              </a:spcBef>
              <a:buClrTx/>
              <a:buSzTx/>
              <a:buFontTx/>
              <a:buNone/>
            </a:pPr>
            <a:r>
              <a:rPr lang="en-US" altLang="en-US">
                <a:solidFill>
                  <a:srgbClr val="FFFF99"/>
                </a:solidFill>
              </a:rPr>
              <a:t> </a:t>
            </a:r>
          </a:p>
          <a:p>
            <a:pPr lvl="1" eaLnBrk="1">
              <a:lnSpc>
                <a:spcPct val="90000"/>
              </a:lnSpc>
              <a:buClrTx/>
              <a:buSzTx/>
              <a:buFontTx/>
              <a:buNone/>
            </a:pPr>
            <a:r>
              <a:rPr lang="en-US" altLang="en-US">
                <a:solidFill>
                  <a:srgbClr val="FFFF99"/>
                </a:solidFill>
                <a:latin typeface="Courier New" panose="02070309020205020404" pitchFamily="49" charset="0"/>
                <a:cs typeface="Times New Roman" panose="02020603050405020304" pitchFamily="18" charset="0"/>
              </a:rPr>
              <a:t>1101101010011010</a:t>
            </a:r>
            <a:endParaRPr lang="en-US" altLang="en-US">
              <a:solidFill>
                <a:srgbClr val="FFFF99"/>
              </a:solidFill>
              <a:latin typeface="Courier New" panose="02070309020205020404" pitchFamily="4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0EABAD9A-2B23-49BB-B259-B83222169DD7}"/>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11E44A0B-7C6A-4598-B3D1-F2CE55A6D54F}" type="slidenum">
              <a:rPr lang="en-US" altLang="en-US" sz="1400"/>
              <a:pPr algn="r" eaLnBrk="1">
                <a:spcBef>
                  <a:spcPct val="0"/>
                </a:spcBef>
                <a:buClrTx/>
                <a:buSzTx/>
                <a:buFontTx/>
                <a:buNone/>
              </a:pPr>
              <a:t>16</a:t>
            </a:fld>
            <a:endParaRPr lang="en-US" altLang="en-US" sz="1400"/>
          </a:p>
        </p:txBody>
      </p:sp>
      <p:sp>
        <p:nvSpPr>
          <p:cNvPr id="18435" name="Rectangle 1026">
            <a:extLst>
              <a:ext uri="{FF2B5EF4-FFF2-40B4-BE49-F238E27FC236}">
                <a16:creationId xmlns:a16="http://schemas.microsoft.com/office/drawing/2014/main" id="{F24A1CA2-3A2B-42CC-8B92-A7A7A7D76F78}"/>
              </a:ext>
            </a:extLst>
          </p:cNvPr>
          <p:cNvSpPr txBox="1">
            <a:spLocks noGrp="1"/>
          </p:cNvSpPr>
          <p:nvPr>
            <p:ph type="title"/>
          </p:nvPr>
        </p:nvSpPr>
        <p:spPr>
          <a:xfrm>
            <a:off x="685800" y="228600"/>
            <a:ext cx="7772400" cy="533400"/>
          </a:xfrm>
        </p:spPr>
        <p:txBody>
          <a:bodyPr/>
          <a:lstStyle/>
          <a:p>
            <a:pPr eaLnBrk="1"/>
            <a:r>
              <a:rPr altLang="en-US">
                <a:latin typeface="Times New Roman" panose="02020603050405020304" pitchFamily="18" charset="0"/>
              </a:rPr>
              <a:t>Programming Languages</a:t>
            </a:r>
          </a:p>
        </p:txBody>
      </p:sp>
      <p:sp>
        <p:nvSpPr>
          <p:cNvPr id="18436" name="Rectangle 1027">
            <a:extLst>
              <a:ext uri="{FF2B5EF4-FFF2-40B4-BE49-F238E27FC236}">
                <a16:creationId xmlns:a16="http://schemas.microsoft.com/office/drawing/2014/main" id="{260897EC-6A8C-495A-81C2-0048103E5B33}"/>
              </a:ext>
            </a:extLst>
          </p:cNvPr>
          <p:cNvSpPr txBox="1">
            <a:spLocks noGrp="1"/>
          </p:cNvSpPr>
          <p:nvPr>
            <p:ph idx="1"/>
          </p:nvPr>
        </p:nvSpPr>
        <p:spPr>
          <a:xfrm>
            <a:off x="228600" y="990600"/>
            <a:ext cx="8534400" cy="457200"/>
          </a:xfrm>
        </p:spPr>
        <p:txBody>
          <a:bodyPr/>
          <a:lstStyle/>
          <a:p>
            <a:pPr marL="0" indent="0" eaLnBrk="1">
              <a:spcBef>
                <a:spcPts val="600"/>
              </a:spcBef>
              <a:buFont typeface="Monotype Sorts"/>
              <a:buNone/>
            </a:pPr>
            <a:r>
              <a:rPr altLang="en-US" sz="2400">
                <a:latin typeface="Times New Roman" panose="02020603050405020304" pitchFamily="18" charset="0"/>
              </a:rPr>
              <a:t>Machine Language    </a:t>
            </a:r>
            <a:r>
              <a:rPr altLang="en-US" sz="2400">
                <a:solidFill>
                  <a:srgbClr val="FFFF99"/>
                </a:solidFill>
                <a:latin typeface="Times New Roman" panose="02020603050405020304" pitchFamily="18" charset="0"/>
              </a:rPr>
              <a:t>Assembly Language</a:t>
            </a:r>
            <a:r>
              <a:rPr altLang="en-US" sz="2400">
                <a:latin typeface="Times New Roman" panose="02020603050405020304" pitchFamily="18" charset="0"/>
              </a:rPr>
              <a:t>      High-Level Language</a:t>
            </a:r>
          </a:p>
        </p:txBody>
      </p:sp>
      <p:sp>
        <p:nvSpPr>
          <p:cNvPr id="18437" name="Rectangle 1028">
            <a:extLst>
              <a:ext uri="{FF2B5EF4-FFF2-40B4-BE49-F238E27FC236}">
                <a16:creationId xmlns:a16="http://schemas.microsoft.com/office/drawing/2014/main" id="{4502F24B-4C9F-4384-AA31-32068E6DF885}"/>
              </a:ext>
            </a:extLst>
          </p:cNvPr>
          <p:cNvSpPr>
            <a:spLocks noChangeArrowheads="1"/>
          </p:cNvSpPr>
          <p:nvPr/>
        </p:nvSpPr>
        <p:spPr bwMode="auto">
          <a:xfrm>
            <a:off x="228600" y="1600200"/>
            <a:ext cx="8686800" cy="4495800"/>
          </a:xfrm>
          <a:prstGeom prst="rect">
            <a:avLst/>
          </a:prstGeom>
          <a:noFill/>
          <a:ln w="9528">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700"/>
              </a:spcBef>
              <a:buClrTx/>
              <a:buSzTx/>
              <a:buFontTx/>
              <a:buNone/>
            </a:pPr>
            <a:r>
              <a:rPr lang="en-US" altLang="en-US" sz="2800">
                <a:solidFill>
                  <a:srgbClr val="FFFF99"/>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eaLnBrk="1">
              <a:lnSpc>
                <a:spcPct val="90000"/>
              </a:lnSpc>
              <a:spcBef>
                <a:spcPts val="700"/>
              </a:spcBef>
              <a:buClrTx/>
              <a:buSzTx/>
              <a:buFontTx/>
              <a:buNone/>
            </a:pPr>
            <a:r>
              <a:rPr lang="en-US" altLang="en-US" sz="2800">
                <a:solidFill>
                  <a:srgbClr val="FFFF99"/>
                </a:solidFill>
                <a:cs typeface="Times New Roman" panose="02020603050405020304" pitchFamily="18" charset="0"/>
              </a:rPr>
              <a:t>      ADDF3 R1, R2, R3</a:t>
            </a:r>
          </a:p>
        </p:txBody>
      </p:sp>
      <p:graphicFrame>
        <p:nvGraphicFramePr>
          <p:cNvPr id="18438" name="Object 1029">
            <a:extLst>
              <a:ext uri="{FF2B5EF4-FFF2-40B4-BE49-F238E27FC236}">
                <a16:creationId xmlns:a16="http://schemas.microsoft.com/office/drawing/2014/main" id="{A8ABA348-621A-4D33-9CFB-6D2BAC045445}"/>
              </a:ext>
            </a:extLst>
          </p:cNvPr>
          <p:cNvGraphicFramePr>
            <a:graphicFrameLocks noChangeAspect="1"/>
          </p:cNvGraphicFramePr>
          <p:nvPr/>
        </p:nvGraphicFramePr>
        <p:xfrm>
          <a:off x="2133600" y="4572000"/>
          <a:ext cx="6705600" cy="1778000"/>
        </p:xfrm>
        <a:graphic>
          <a:graphicData uri="http://schemas.openxmlformats.org/presentationml/2006/ole">
            <mc:AlternateContent xmlns:mc="http://schemas.openxmlformats.org/markup-compatibility/2006">
              <mc:Choice xmlns:v="urn:schemas-microsoft-com:vml" Requires="v">
                <p:oleObj r:id="rId2" imgW="4847844" imgH="1287780" progId="Word.Picture.8">
                  <p:embed/>
                </p:oleObj>
              </mc:Choice>
              <mc:Fallback>
                <p:oleObj r:id="rId2" imgW="4847844" imgH="1287780" progId="Word.Picture.8">
                  <p:embed/>
                  <p:pic>
                    <p:nvPicPr>
                      <p:cNvPr id="0"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72000"/>
                        <a:ext cx="67056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DEA1022A-E69C-4F2F-A10F-891B25158E69}"/>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DEF04305-44B7-46EF-B1BC-A2CD37BB5731}" type="slidenum">
              <a:rPr lang="en-US" altLang="en-US" sz="1400"/>
              <a:pPr algn="r" eaLnBrk="1">
                <a:spcBef>
                  <a:spcPct val="0"/>
                </a:spcBef>
                <a:buClrTx/>
                <a:buSzTx/>
                <a:buFontTx/>
                <a:buNone/>
              </a:pPr>
              <a:t>17</a:t>
            </a:fld>
            <a:endParaRPr lang="en-US" altLang="en-US" sz="1400"/>
          </a:p>
        </p:txBody>
      </p:sp>
      <p:sp>
        <p:nvSpPr>
          <p:cNvPr id="19459" name="Rectangle 1026">
            <a:extLst>
              <a:ext uri="{FF2B5EF4-FFF2-40B4-BE49-F238E27FC236}">
                <a16:creationId xmlns:a16="http://schemas.microsoft.com/office/drawing/2014/main" id="{9CC88EDD-67E7-4BCD-8A3B-8A3B7EBB75DA}"/>
              </a:ext>
            </a:extLst>
          </p:cNvPr>
          <p:cNvSpPr txBox="1">
            <a:spLocks noGrp="1"/>
          </p:cNvSpPr>
          <p:nvPr>
            <p:ph type="title"/>
          </p:nvPr>
        </p:nvSpPr>
        <p:spPr>
          <a:xfrm>
            <a:off x="685800" y="228600"/>
            <a:ext cx="7772400" cy="533400"/>
          </a:xfrm>
        </p:spPr>
        <p:txBody>
          <a:bodyPr/>
          <a:lstStyle/>
          <a:p>
            <a:pPr eaLnBrk="1"/>
            <a:r>
              <a:rPr altLang="en-US">
                <a:latin typeface="Times New Roman" panose="02020603050405020304" pitchFamily="18" charset="0"/>
              </a:rPr>
              <a:t>Programming Languages</a:t>
            </a:r>
          </a:p>
        </p:txBody>
      </p:sp>
      <p:sp>
        <p:nvSpPr>
          <p:cNvPr id="19460" name="Rectangle 1027">
            <a:extLst>
              <a:ext uri="{FF2B5EF4-FFF2-40B4-BE49-F238E27FC236}">
                <a16:creationId xmlns:a16="http://schemas.microsoft.com/office/drawing/2014/main" id="{EBFD732D-D0EC-4CDD-AD04-C0D30786E9D7}"/>
              </a:ext>
            </a:extLst>
          </p:cNvPr>
          <p:cNvSpPr txBox="1">
            <a:spLocks noGrp="1"/>
          </p:cNvSpPr>
          <p:nvPr>
            <p:ph idx="1"/>
          </p:nvPr>
        </p:nvSpPr>
        <p:spPr>
          <a:xfrm>
            <a:off x="228600" y="990600"/>
            <a:ext cx="8534400" cy="457200"/>
          </a:xfrm>
        </p:spPr>
        <p:txBody>
          <a:bodyPr/>
          <a:lstStyle/>
          <a:p>
            <a:pPr marL="0" indent="0" eaLnBrk="1">
              <a:spcBef>
                <a:spcPts val="600"/>
              </a:spcBef>
              <a:buFont typeface="Monotype Sorts"/>
              <a:buNone/>
            </a:pPr>
            <a:r>
              <a:rPr altLang="en-US" sz="2400">
                <a:latin typeface="Times New Roman" panose="02020603050405020304" pitchFamily="18" charset="0"/>
              </a:rPr>
              <a:t>Machine Language    Assembly Language      </a:t>
            </a:r>
            <a:r>
              <a:rPr altLang="en-US" sz="2400">
                <a:solidFill>
                  <a:srgbClr val="FFFF99"/>
                </a:solidFill>
                <a:latin typeface="Times New Roman" panose="02020603050405020304" pitchFamily="18" charset="0"/>
              </a:rPr>
              <a:t>High-Level Language</a:t>
            </a:r>
          </a:p>
        </p:txBody>
      </p:sp>
      <p:sp>
        <p:nvSpPr>
          <p:cNvPr id="5" name="Rectangle 1028">
            <a:extLst>
              <a:ext uri="{FF2B5EF4-FFF2-40B4-BE49-F238E27FC236}">
                <a16:creationId xmlns:a16="http://schemas.microsoft.com/office/drawing/2014/main" id="{81AEAF17-AC3A-410D-8248-BE01851F9EF0}"/>
              </a:ext>
            </a:extLst>
          </p:cNvPr>
          <p:cNvSpPr/>
          <p:nvPr/>
        </p:nvSpPr>
        <p:spPr>
          <a:xfrm>
            <a:off x="228600" y="1600200"/>
            <a:ext cx="8686800" cy="4495800"/>
          </a:xfrm>
          <a:prstGeom prst="rect">
            <a:avLst/>
          </a:prstGeom>
          <a:noFill/>
          <a:ln w="9528">
            <a:solidFill>
              <a:srgbClr val="FF0000"/>
            </a:solidFill>
            <a:prstDash val="solid"/>
            <a:miter/>
          </a:ln>
        </p:spPr>
        <p:txBody>
          <a:bodyPr lIns="92070" tIns="46040" rIns="92070" bIns="46040"/>
          <a:lstStyle/>
          <a:p>
            <a:pPr fontAlgn="auto" hangingPunct="0">
              <a:spcBef>
                <a:spcPts val="700"/>
              </a:spcBef>
              <a:spcAft>
                <a:spcPts val="0"/>
              </a:spcAft>
              <a:defRPr sz="1800" b="0" i="0" u="none" strike="noStrike" kern="0" cap="none" spc="0" baseline="0">
                <a:solidFill>
                  <a:srgbClr val="000000"/>
                </a:solidFill>
                <a:uFillTx/>
              </a:defRPr>
            </a:pPr>
            <a:r>
              <a:rPr lang="en-US" sz="2800" kern="0">
                <a:solidFill>
                  <a:srgbClr val="FFFF99"/>
                </a:solidFill>
                <a:latin typeface="Times New Roman" pitchFamily="18"/>
                <a:cs typeface="Times New Roman" pitchFamily="18"/>
              </a:rPr>
              <a:t>The high-level languages are English-like and easy to learn and program. For example, the following is a high-level language statement that computes the area of a circle with radius 5:</a:t>
            </a:r>
          </a:p>
          <a:p>
            <a:pPr fontAlgn="auto" hangingPunct="0">
              <a:spcBef>
                <a:spcPts val="700"/>
              </a:spcBef>
              <a:spcAft>
                <a:spcPts val="0"/>
              </a:spcAft>
              <a:defRPr sz="1800" b="0" i="0" u="none" strike="noStrike" kern="0" cap="none" spc="0" baseline="0">
                <a:solidFill>
                  <a:srgbClr val="000000"/>
                </a:solidFill>
                <a:uFillTx/>
              </a:defRPr>
            </a:pPr>
            <a:r>
              <a:rPr lang="en-US" sz="2800" kern="0">
                <a:solidFill>
                  <a:srgbClr val="FFFF99"/>
                </a:solidFill>
                <a:latin typeface="Times New Roman" pitchFamily="18"/>
                <a:cs typeface="Times New Roman" pitchFamily="18"/>
              </a:rPr>
              <a:t>         area = 5 * 5 * 3.1415;</a:t>
            </a:r>
          </a:p>
          <a:p>
            <a:pPr fontAlgn="auto" hangingPunct="0">
              <a:spcBef>
                <a:spcPts val="700"/>
              </a:spcBef>
              <a:spcAft>
                <a:spcPts val="0"/>
              </a:spcAft>
              <a:defRPr sz="1800" b="0" i="0" u="none" strike="noStrike" kern="0" cap="none" spc="0" baseline="0">
                <a:solidFill>
                  <a:srgbClr val="000000"/>
                </a:solidFill>
                <a:uFillTx/>
              </a:defRPr>
            </a:pPr>
            <a:endParaRPr lang="en-US" kern="0">
              <a:solidFill>
                <a:srgbClr val="000000"/>
              </a:solidFill>
              <a:latin typeface="+mn-lt"/>
              <a:cs typeface="+mn-cs"/>
            </a:endParaRPr>
          </a:p>
          <a:p>
            <a:pPr fontAlgn="auto" hangingPunct="0">
              <a:spcBef>
                <a:spcPts val="700"/>
              </a:spcBef>
              <a:spcAft>
                <a:spcPts val="0"/>
              </a:spcAft>
              <a:defRPr sz="1800" b="0" i="0" u="none" strike="noStrike" kern="0" cap="none" spc="0" baseline="0">
                <a:solidFill>
                  <a:srgbClr val="000000"/>
                </a:solidFill>
                <a:uFillTx/>
              </a:defRPr>
            </a:pPr>
            <a:endParaRPr lang="en-US" sz="2800" kern="0">
              <a:solidFill>
                <a:srgbClr val="FFFF99"/>
              </a:solidFill>
              <a:latin typeface="Times New Roman" pitchFamily="18"/>
              <a:cs typeface="Times New Roman" pitchFamily="18"/>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3B2C1024-FE2E-45CD-8E9C-E9DC5DD8F7B4}"/>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38C99CE0-D289-46EB-936A-409460A4C216}" type="slidenum">
              <a:rPr lang="en-US" altLang="en-US" sz="1400"/>
              <a:pPr algn="r" eaLnBrk="1">
                <a:spcBef>
                  <a:spcPct val="0"/>
                </a:spcBef>
                <a:buClrTx/>
                <a:buSzTx/>
                <a:buFontTx/>
                <a:buNone/>
              </a:pPr>
              <a:t>18</a:t>
            </a:fld>
            <a:endParaRPr lang="en-US" altLang="en-US" sz="1400"/>
          </a:p>
        </p:txBody>
      </p:sp>
      <p:sp>
        <p:nvSpPr>
          <p:cNvPr id="20483" name="Rectangle 1026">
            <a:extLst>
              <a:ext uri="{FF2B5EF4-FFF2-40B4-BE49-F238E27FC236}">
                <a16:creationId xmlns:a16="http://schemas.microsoft.com/office/drawing/2014/main" id="{98033C98-A92B-4A93-BD3F-84B466DBB776}"/>
              </a:ext>
            </a:extLst>
          </p:cNvPr>
          <p:cNvSpPr txBox="1">
            <a:spLocks noGrp="1"/>
          </p:cNvSpPr>
          <p:nvPr>
            <p:ph type="title"/>
          </p:nvPr>
        </p:nvSpPr>
        <p:spPr>
          <a:xfrm>
            <a:off x="685800" y="228600"/>
            <a:ext cx="7772400" cy="762000"/>
          </a:xfrm>
        </p:spPr>
        <p:txBody>
          <a:bodyPr/>
          <a:lstStyle/>
          <a:p>
            <a:pPr eaLnBrk="1"/>
            <a:r>
              <a:rPr altLang="en-US">
                <a:latin typeface="Times New Roman" panose="02020603050405020304" pitchFamily="18" charset="0"/>
              </a:rPr>
              <a:t>Popular High-Level Languages</a:t>
            </a:r>
          </a:p>
        </p:txBody>
      </p:sp>
      <p:sp>
        <p:nvSpPr>
          <p:cNvPr id="20484" name="Rectangle 1027">
            <a:extLst>
              <a:ext uri="{FF2B5EF4-FFF2-40B4-BE49-F238E27FC236}">
                <a16:creationId xmlns:a16="http://schemas.microsoft.com/office/drawing/2014/main" id="{8F757ACC-619B-48DF-BAA0-F4D69167F6E3}"/>
              </a:ext>
            </a:extLst>
          </p:cNvPr>
          <p:cNvSpPr txBox="1">
            <a:spLocks noGrp="1"/>
          </p:cNvSpPr>
          <p:nvPr>
            <p:ph idx="1"/>
          </p:nvPr>
        </p:nvSpPr>
        <p:spPr>
          <a:xfrm>
            <a:off x="228600" y="1219200"/>
            <a:ext cx="8763000" cy="5181600"/>
          </a:xfrm>
        </p:spPr>
        <p:txBody>
          <a:bodyPr/>
          <a:lstStyle/>
          <a:p>
            <a:pPr marL="0" indent="0" eaLnBrk="1">
              <a:spcBef>
                <a:spcPts val="600"/>
              </a:spcBef>
              <a:buFont typeface="Wingdings" panose="05000000000000000000" pitchFamily="2" charset="2"/>
              <a:buChar char="Ø"/>
            </a:pPr>
            <a:r>
              <a:rPr altLang="en-US" sz="2400">
                <a:latin typeface="Times New Roman" panose="02020603050405020304" pitchFamily="18" charset="0"/>
              </a:rPr>
              <a:t>  COBOL (COmmon Business Oriented Language)</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FORTRAN (FORmula TRANslation)</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BASIC (Beginner All-purpose Symbolic Instructional Code)</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Pascal (named for Blaise Pascal)</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Ada (named for Ada Lovelace)</a:t>
            </a:r>
          </a:p>
          <a:p>
            <a:pPr marL="0" indent="0" eaLnBrk="1">
              <a:spcBef>
                <a:spcPts val="600"/>
              </a:spcBef>
              <a:buFont typeface="Wingdings" panose="05000000000000000000" pitchFamily="2" charset="2"/>
              <a:buChar char="Ø"/>
            </a:pPr>
            <a:r>
              <a:rPr altLang="en-US" sz="2400">
                <a:latin typeface="Book Antiqua" panose="02040602050305030304" pitchFamily="18" charset="0"/>
                <a:cs typeface="Times New Roman" panose="02020603050405020304" pitchFamily="18" charset="0"/>
              </a:rPr>
              <a:t>  C (whose developer designed B first)</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Visual Basic (Basic-like visual language developed by Microsoft)</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Delphi (Pascal-like visual language developed by Borland)</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C++ (an object-oriented language, based on C)</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C# (a Java-like language developed by Microsoft)</a:t>
            </a:r>
          </a:p>
          <a:p>
            <a:pPr marL="0" indent="0" eaLnBrk="1">
              <a:spcBef>
                <a:spcPts val="600"/>
              </a:spcBef>
              <a:buFont typeface="Wingdings" panose="05000000000000000000" pitchFamily="2" charset="2"/>
              <a:buChar char="Ø"/>
            </a:pPr>
            <a:r>
              <a:rPr altLang="en-US" sz="2400">
                <a:latin typeface="Times New Roman" panose="02020603050405020304" pitchFamily="18" charset="0"/>
              </a:rPr>
              <a:t>  Java (We use it in the book)</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094D8AA0-A92E-4842-BB11-C23FEA640C7B}"/>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CA7B87D2-3D5F-4EA5-85BF-6D10962E6184}" type="slidenum">
              <a:rPr lang="en-US" altLang="en-US" sz="1400"/>
              <a:pPr algn="r" eaLnBrk="1">
                <a:spcBef>
                  <a:spcPct val="0"/>
                </a:spcBef>
                <a:buClrTx/>
                <a:buSzTx/>
                <a:buFontTx/>
                <a:buNone/>
              </a:pPr>
              <a:t>19</a:t>
            </a:fld>
            <a:endParaRPr lang="en-US" altLang="en-US" sz="1400"/>
          </a:p>
        </p:txBody>
      </p:sp>
      <p:sp>
        <p:nvSpPr>
          <p:cNvPr id="21507" name="Rectangle 1026">
            <a:extLst>
              <a:ext uri="{FF2B5EF4-FFF2-40B4-BE49-F238E27FC236}">
                <a16:creationId xmlns:a16="http://schemas.microsoft.com/office/drawing/2014/main" id="{7624B210-F6C6-4154-8DE7-70D65575A779}"/>
              </a:ext>
            </a:extLst>
          </p:cNvPr>
          <p:cNvSpPr txBox="1">
            <a:spLocks noGrp="1"/>
          </p:cNvSpPr>
          <p:nvPr>
            <p:ph type="title"/>
          </p:nvPr>
        </p:nvSpPr>
        <p:spPr>
          <a:xfrm>
            <a:off x="685800" y="228600"/>
            <a:ext cx="7772400" cy="762000"/>
          </a:xfrm>
        </p:spPr>
        <p:txBody>
          <a:bodyPr/>
          <a:lstStyle/>
          <a:p>
            <a:pPr eaLnBrk="1"/>
            <a:r>
              <a:rPr altLang="en-US">
                <a:latin typeface="Times New Roman" panose="02020603050405020304" pitchFamily="18" charset="0"/>
              </a:rPr>
              <a:t>Compiling Source Code</a:t>
            </a:r>
          </a:p>
        </p:txBody>
      </p:sp>
      <p:sp>
        <p:nvSpPr>
          <p:cNvPr id="21508" name="Rectangle 1027">
            <a:extLst>
              <a:ext uri="{FF2B5EF4-FFF2-40B4-BE49-F238E27FC236}">
                <a16:creationId xmlns:a16="http://schemas.microsoft.com/office/drawing/2014/main" id="{DEB441EC-035F-48C7-B1A3-C53CA9C2CA4A}"/>
              </a:ext>
            </a:extLst>
          </p:cNvPr>
          <p:cNvSpPr txBox="1">
            <a:spLocks noGrp="1"/>
          </p:cNvSpPr>
          <p:nvPr>
            <p:ph idx="1"/>
          </p:nvPr>
        </p:nvSpPr>
        <p:spPr>
          <a:xfrm>
            <a:off x="228600" y="1143000"/>
            <a:ext cx="8686800" cy="4038600"/>
          </a:xfrm>
        </p:spPr>
        <p:txBody>
          <a:bodyPr/>
          <a:lstStyle/>
          <a:p>
            <a:pPr marL="0" indent="0" eaLnBrk="1">
              <a:spcBef>
                <a:spcPts val="700"/>
              </a:spcBef>
              <a:buFont typeface="Monotype Sorts"/>
              <a:buNone/>
            </a:pPr>
            <a:r>
              <a:rPr altLang="en-US" sz="2800">
                <a:latin typeface="Times New Roman" panose="02020603050405020304" pitchFamily="18" charset="0"/>
                <a:cs typeface="Times New Roman" panose="02020603050405020304" pitchFamily="18" charset="0"/>
              </a:rPr>
              <a:t>A program written in a high-level language is called a s</a:t>
            </a:r>
            <a:r>
              <a:rPr altLang="en-US" sz="2800" i="1">
                <a:latin typeface="Times New Roman" panose="02020603050405020304" pitchFamily="18" charset="0"/>
                <a:cs typeface="Times New Roman" panose="02020603050405020304" pitchFamily="18" charset="0"/>
              </a:rPr>
              <a:t>ource program</a:t>
            </a:r>
            <a:r>
              <a:rPr altLang="en-US" sz="2800">
                <a:latin typeface="Times New Roman" panose="02020603050405020304" pitchFamily="18" charset="0"/>
                <a:cs typeface="Times New Roman" panose="02020603050405020304" pitchFamily="18" charset="0"/>
              </a:rPr>
              <a:t>. Since a computer cannot understand a source program. Program called a </a:t>
            </a:r>
            <a:r>
              <a:rPr altLang="en-US" sz="2800" i="1">
                <a:latin typeface="Times New Roman" panose="02020603050405020304" pitchFamily="18" charset="0"/>
                <a:cs typeface="Times New Roman" panose="02020603050405020304" pitchFamily="18" charset="0"/>
              </a:rPr>
              <a:t>compiler</a:t>
            </a:r>
            <a:r>
              <a:rPr altLang="en-US" sz="2800">
                <a:latin typeface="Times New Roman" panose="02020603050405020304" pitchFamily="18" charset="0"/>
                <a:cs typeface="Times New Roman" panose="02020603050405020304" pitchFamily="18" charset="0"/>
              </a:rPr>
              <a:t> is used to translate the source program into a machine language program called an </a:t>
            </a:r>
            <a:r>
              <a:rPr altLang="en-US" sz="2800" i="1">
                <a:latin typeface="Times New Roman" panose="02020603050405020304" pitchFamily="18" charset="0"/>
                <a:cs typeface="Times New Roman" panose="02020603050405020304" pitchFamily="18" charset="0"/>
              </a:rPr>
              <a:t>object program</a:t>
            </a:r>
            <a:r>
              <a:rPr altLang="en-US" sz="2800">
                <a:latin typeface="Times New Roman" panose="02020603050405020304" pitchFamily="18" charset="0"/>
                <a:cs typeface="Times New Roman" panose="02020603050405020304" pitchFamily="18" charset="0"/>
              </a:rPr>
              <a:t>. The object program is often then linked with other supporting library code before the object can be executed on the machine.</a:t>
            </a:r>
            <a:endParaRPr altLang="en-US" sz="2800">
              <a:latin typeface="Times New Roman" panose="02020603050405020304" pitchFamily="18" charset="0"/>
            </a:endParaRPr>
          </a:p>
        </p:txBody>
      </p:sp>
      <p:sp>
        <p:nvSpPr>
          <p:cNvPr id="21509" name="Rectangle 1029">
            <a:extLst>
              <a:ext uri="{FF2B5EF4-FFF2-40B4-BE49-F238E27FC236}">
                <a16:creationId xmlns:a16="http://schemas.microsoft.com/office/drawing/2014/main" id="{C55436BF-6DC7-4230-9197-6C3B4551DCAB}"/>
              </a:ext>
            </a:extLst>
          </p:cNvPr>
          <p:cNvSpPr>
            <a:spLocks noChangeArrowheads="1"/>
          </p:cNvSpPr>
          <p:nvPr/>
        </p:nvSpPr>
        <p:spPr bwMode="auto">
          <a:xfrm>
            <a:off x="2238375"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21510" name="Rectangle 1056">
            <a:extLst>
              <a:ext uri="{FF2B5EF4-FFF2-40B4-BE49-F238E27FC236}">
                <a16:creationId xmlns:a16="http://schemas.microsoft.com/office/drawing/2014/main" id="{60C9F714-4297-436D-8D17-A0B24FE2D838}"/>
              </a:ext>
            </a:extLst>
          </p:cNvPr>
          <p:cNvSpPr>
            <a:spLocks noChangeArrowheads="1"/>
          </p:cNvSpPr>
          <p:nvPr/>
        </p:nvSpPr>
        <p:spPr bwMode="auto">
          <a:xfrm>
            <a:off x="0" y="3028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21511" name="Object 1055">
            <a:extLst>
              <a:ext uri="{FF2B5EF4-FFF2-40B4-BE49-F238E27FC236}">
                <a16:creationId xmlns:a16="http://schemas.microsoft.com/office/drawing/2014/main" id="{038D922A-52C2-4AE9-9C2F-F33487CECC34}"/>
              </a:ext>
            </a:extLst>
          </p:cNvPr>
          <p:cNvGraphicFramePr>
            <a:graphicFrameLocks noChangeAspect="1"/>
          </p:cNvGraphicFramePr>
          <p:nvPr/>
        </p:nvGraphicFramePr>
        <p:xfrm>
          <a:off x="228600" y="4572000"/>
          <a:ext cx="8763000" cy="1501775"/>
        </p:xfrm>
        <a:graphic>
          <a:graphicData uri="http://schemas.openxmlformats.org/presentationml/2006/ole">
            <mc:AlternateContent xmlns:mc="http://schemas.openxmlformats.org/markup-compatibility/2006">
              <mc:Choice xmlns:v="urn:schemas-microsoft-com:vml" Requires="v">
                <p:oleObj r:id="rId2" imgW="4672584" imgH="804672" progId="Word.Picture.8">
                  <p:embed/>
                </p:oleObj>
              </mc:Choice>
              <mc:Fallback>
                <p:oleObj r:id="rId2" imgW="4672584" imgH="804672" progId="Word.Picture.8">
                  <p:embed/>
                  <p:pic>
                    <p:nvPicPr>
                      <p:cNvPr id="0" name="Object 10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0"/>
                        <a:ext cx="87630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1E59829F-C55C-4C75-AC1E-9E875D4F3CAB}"/>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5F38DBE9-BCD0-4F4E-AFAF-91EF72DE73E4}" type="slidenum">
              <a:rPr lang="en-US" altLang="en-US" sz="1400"/>
              <a:pPr algn="r" eaLnBrk="1">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597750A4-B12A-4468-8F5D-C26149732E56}"/>
              </a:ext>
            </a:extLst>
          </p:cNvPr>
          <p:cNvSpPr txBox="1">
            <a:spLocks noGrp="1"/>
          </p:cNvSpPr>
          <p:nvPr>
            <p:ph type="title"/>
          </p:nvPr>
        </p:nvSpPr>
        <p:spPr>
          <a:xfrm>
            <a:off x="685800" y="304800"/>
            <a:ext cx="7772400" cy="838200"/>
          </a:xfrm>
        </p:spPr>
        <p:txBody>
          <a:bodyPr/>
          <a:lstStyle/>
          <a:p>
            <a:pPr eaLnBrk="1"/>
            <a:r>
              <a:rPr altLang="en-US">
                <a:latin typeface="Times New Roman" panose="02020603050405020304" pitchFamily="18" charset="0"/>
              </a:rPr>
              <a:t>Objectives</a:t>
            </a:r>
          </a:p>
        </p:txBody>
      </p:sp>
      <p:sp>
        <p:nvSpPr>
          <p:cNvPr id="4100" name="Rectangle 3">
            <a:extLst>
              <a:ext uri="{FF2B5EF4-FFF2-40B4-BE49-F238E27FC236}">
                <a16:creationId xmlns:a16="http://schemas.microsoft.com/office/drawing/2014/main" id="{166B24D0-5A40-4217-BA6C-20E60C3DF883}"/>
              </a:ext>
            </a:extLst>
          </p:cNvPr>
          <p:cNvSpPr txBox="1">
            <a:spLocks noGrp="1"/>
          </p:cNvSpPr>
          <p:nvPr>
            <p:ph idx="1"/>
          </p:nvPr>
        </p:nvSpPr>
        <p:spPr>
          <a:xfrm>
            <a:off x="304800" y="1219200"/>
            <a:ext cx="8610600" cy="5105400"/>
          </a:xfrm>
        </p:spPr>
        <p:txBody>
          <a:bodyPr/>
          <a:lstStyle/>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rPr>
              <a:t>To review computer basics, programs, and operating systems (§§1.2-1.4).</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rPr>
              <a:t>To explore the relationship between Java and the World Wide Web (§1.5).</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rPr>
              <a:t>To distinguish the terms API, IDE, and JDK (§1.6).</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rPr>
              <a:t>To write a simple Java program (§1.7).</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rPr>
              <a:t>To display output on the console (§1.7).</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rPr>
              <a:t>To explain the basic syntax of a Java program (§1.7).</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rPr>
              <a:t>To create, compile, and run Java programs (§1.8).</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rPr>
              <a:t>(GUI) To display output using the </a:t>
            </a:r>
            <a:r>
              <a:rPr altLang="en-US" sz="2800" u="sng">
                <a:latin typeface="Times New Roman" panose="02020603050405020304" pitchFamily="18" charset="0"/>
              </a:rPr>
              <a:t>JOptionPane</a:t>
            </a:r>
            <a:r>
              <a:rPr altLang="en-US" sz="2800">
                <a:latin typeface="Times New Roman" panose="02020603050405020304" pitchFamily="18" charset="0"/>
              </a:rPr>
              <a:t> output dialog boxes (§1.9).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0ADFD156-13D0-4828-B36F-6E4EDEC521E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5CB6F3E3-8C74-4D94-9F45-A743ED83A85C}" type="slidenum">
              <a:rPr lang="en-US" altLang="en-US" sz="1400"/>
              <a:pPr algn="r" eaLnBrk="1">
                <a:spcBef>
                  <a:spcPct val="0"/>
                </a:spcBef>
                <a:buClrTx/>
                <a:buSzTx/>
                <a:buFontTx/>
                <a:buNone/>
              </a:pPr>
              <a:t>20</a:t>
            </a:fld>
            <a:endParaRPr lang="en-US" altLang="en-US" sz="1400"/>
          </a:p>
        </p:txBody>
      </p:sp>
      <p:sp>
        <p:nvSpPr>
          <p:cNvPr id="22531" name="Rectangle 1026">
            <a:extLst>
              <a:ext uri="{FF2B5EF4-FFF2-40B4-BE49-F238E27FC236}">
                <a16:creationId xmlns:a16="http://schemas.microsoft.com/office/drawing/2014/main" id="{20E510C5-6BE6-4FFF-9851-C70AC46A55C9}"/>
              </a:ext>
            </a:extLst>
          </p:cNvPr>
          <p:cNvSpPr txBox="1">
            <a:spLocks noGrp="1"/>
          </p:cNvSpPr>
          <p:nvPr>
            <p:ph type="title"/>
          </p:nvPr>
        </p:nvSpPr>
        <p:spPr>
          <a:xfrm>
            <a:off x="685800" y="228600"/>
            <a:ext cx="7772400" cy="762000"/>
          </a:xfrm>
        </p:spPr>
        <p:txBody>
          <a:bodyPr/>
          <a:lstStyle/>
          <a:p>
            <a:pPr eaLnBrk="1"/>
            <a:r>
              <a:rPr altLang="en-US">
                <a:latin typeface="Times New Roman" panose="02020603050405020304" pitchFamily="18" charset="0"/>
              </a:rPr>
              <a:t>Operating Systems</a:t>
            </a:r>
          </a:p>
        </p:txBody>
      </p:sp>
      <p:sp>
        <p:nvSpPr>
          <p:cNvPr id="22532" name="Rectangle 1027">
            <a:extLst>
              <a:ext uri="{FF2B5EF4-FFF2-40B4-BE49-F238E27FC236}">
                <a16:creationId xmlns:a16="http://schemas.microsoft.com/office/drawing/2014/main" id="{6263FEE2-DD85-46FE-A85F-5D6D231A586D}"/>
              </a:ext>
            </a:extLst>
          </p:cNvPr>
          <p:cNvSpPr txBox="1">
            <a:spLocks noGrp="1"/>
          </p:cNvSpPr>
          <p:nvPr>
            <p:ph idx="1"/>
          </p:nvPr>
        </p:nvSpPr>
        <p:spPr>
          <a:xfrm>
            <a:off x="228600" y="1143000"/>
            <a:ext cx="4495800" cy="5334000"/>
          </a:xfrm>
        </p:spPr>
        <p:txBody>
          <a:bodyPr/>
          <a:lstStyle/>
          <a:p>
            <a:pPr marL="0" indent="0" eaLnBrk="1">
              <a:spcBef>
                <a:spcPts val="700"/>
              </a:spcBef>
              <a:buFont typeface="Monotype Sorts"/>
              <a:buNone/>
            </a:pPr>
            <a:r>
              <a:rPr altLang="en-US" sz="2800">
                <a:latin typeface="Times New Roman" panose="02020603050405020304" pitchFamily="18" charset="0"/>
                <a:cs typeface="Times New Roman" panose="02020603050405020304" pitchFamily="18" charset="0"/>
              </a:rPr>
              <a:t>The </a:t>
            </a:r>
            <a:r>
              <a:rPr altLang="en-US" sz="2800" i="1">
                <a:latin typeface="Times New Roman" panose="02020603050405020304" pitchFamily="18" charset="0"/>
                <a:cs typeface="Times New Roman" panose="02020603050405020304" pitchFamily="18" charset="0"/>
              </a:rPr>
              <a:t>operating system</a:t>
            </a:r>
            <a:r>
              <a:rPr altLang="en-US" sz="2800">
                <a:latin typeface="Times New Roman" panose="02020603050405020304" pitchFamily="18" charset="0"/>
                <a:cs typeface="Times New Roman" panose="02020603050405020304" pitchFamily="18" charset="0"/>
              </a:rPr>
              <a:t> (OS) is a program that manages and controls a computer’s activities. You are probably using Windows 98, NT, 2000, XP, or ME. Windows is currently the most popular PC operating system. Application programs such as an Internet browser and a word processor cannot run without an operating system.</a:t>
            </a:r>
          </a:p>
        </p:txBody>
      </p:sp>
      <p:sp>
        <p:nvSpPr>
          <p:cNvPr id="22533" name="Rectangle 1028">
            <a:extLst>
              <a:ext uri="{FF2B5EF4-FFF2-40B4-BE49-F238E27FC236}">
                <a16:creationId xmlns:a16="http://schemas.microsoft.com/office/drawing/2014/main" id="{6BA360EB-9102-4826-A293-E60554961092}"/>
              </a:ext>
            </a:extLst>
          </p:cNvPr>
          <p:cNvSpPr>
            <a:spLocks noChangeArrowheads="1"/>
          </p:cNvSpPr>
          <p:nvPr/>
        </p:nvSpPr>
        <p:spPr bwMode="auto">
          <a:xfrm>
            <a:off x="2238375"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22534" name="Rectangle 1031">
            <a:extLst>
              <a:ext uri="{FF2B5EF4-FFF2-40B4-BE49-F238E27FC236}">
                <a16:creationId xmlns:a16="http://schemas.microsoft.com/office/drawing/2014/main" id="{6D4F6B9D-E8EC-437F-859E-7BC30C82712F}"/>
              </a:ext>
            </a:extLst>
          </p:cNvPr>
          <p:cNvSpPr>
            <a:spLocks noChangeArrowheads="1"/>
          </p:cNvSpPr>
          <p:nvPr/>
        </p:nvSpPr>
        <p:spPr bwMode="auto">
          <a:xfrm>
            <a:off x="3576638"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22535" name="Object 1030">
            <a:extLst>
              <a:ext uri="{FF2B5EF4-FFF2-40B4-BE49-F238E27FC236}">
                <a16:creationId xmlns:a16="http://schemas.microsoft.com/office/drawing/2014/main" id="{871B0059-2E1D-4209-BB93-A9AABABC7F7B}"/>
              </a:ext>
            </a:extLst>
          </p:cNvPr>
          <p:cNvGraphicFramePr>
            <a:graphicFrameLocks noChangeAspect="1"/>
          </p:cNvGraphicFramePr>
          <p:nvPr/>
        </p:nvGraphicFramePr>
        <p:xfrm>
          <a:off x="4876800" y="1371600"/>
          <a:ext cx="4267200" cy="3919538"/>
        </p:xfrm>
        <a:graphic>
          <a:graphicData uri="http://schemas.openxmlformats.org/presentationml/2006/ole">
            <mc:AlternateContent xmlns:mc="http://schemas.openxmlformats.org/markup-compatibility/2006">
              <mc:Choice xmlns:v="urn:schemas-microsoft-com:vml" Requires="v">
                <p:oleObj r:id="rId2" imgW="1993392" imgH="1830324" progId="Word.Picture.8">
                  <p:embed/>
                </p:oleObj>
              </mc:Choice>
              <mc:Fallback>
                <p:oleObj r:id="rId2" imgW="1993392" imgH="1830324" progId="Word.Picture.8">
                  <p:embed/>
                  <p:pic>
                    <p:nvPicPr>
                      <p:cNvPr id="0"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1600"/>
                        <a:ext cx="42672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F2435B2-3AF5-4D34-BDC5-C3B304EF3164}"/>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A66D562A-566F-4B4E-9C98-5613CE868F46}" type="slidenum">
              <a:rPr lang="en-US" altLang="en-US" sz="1400"/>
              <a:pPr algn="r" eaLnBrk="1">
                <a:spcBef>
                  <a:spcPct val="0"/>
                </a:spcBef>
                <a:buClrTx/>
                <a:buSzTx/>
                <a:buFontTx/>
                <a:buNone/>
              </a:pPr>
              <a:t>21</a:t>
            </a:fld>
            <a:endParaRPr lang="en-US" altLang="en-US" sz="1400"/>
          </a:p>
        </p:txBody>
      </p:sp>
      <p:sp>
        <p:nvSpPr>
          <p:cNvPr id="23555" name="Rectangle 1026">
            <a:extLst>
              <a:ext uri="{FF2B5EF4-FFF2-40B4-BE49-F238E27FC236}">
                <a16:creationId xmlns:a16="http://schemas.microsoft.com/office/drawing/2014/main" id="{B62DBB5B-3568-4137-A30E-FBDB30BF2A19}"/>
              </a:ext>
            </a:extLst>
          </p:cNvPr>
          <p:cNvSpPr txBox="1">
            <a:spLocks noGrp="1"/>
          </p:cNvSpPr>
          <p:nvPr>
            <p:ph type="title"/>
          </p:nvPr>
        </p:nvSpPr>
        <p:spPr>
          <a:xfrm>
            <a:off x="685800" y="228600"/>
            <a:ext cx="7772400" cy="628650"/>
          </a:xfrm>
        </p:spPr>
        <p:txBody>
          <a:bodyPr/>
          <a:lstStyle/>
          <a:p>
            <a:pPr eaLnBrk="1"/>
            <a:r>
              <a:rPr altLang="en-US" sz="3600">
                <a:latin typeface="Times New Roman" panose="02020603050405020304" pitchFamily="18" charset="0"/>
              </a:rPr>
              <a:t>Why Java?</a:t>
            </a:r>
            <a:endParaRPr altLang="en-US">
              <a:latin typeface="Times New Roman" panose="02020603050405020304" pitchFamily="18" charset="0"/>
            </a:endParaRPr>
          </a:p>
        </p:txBody>
      </p:sp>
      <p:sp>
        <p:nvSpPr>
          <p:cNvPr id="23556" name="Rectangle 1027">
            <a:extLst>
              <a:ext uri="{FF2B5EF4-FFF2-40B4-BE49-F238E27FC236}">
                <a16:creationId xmlns:a16="http://schemas.microsoft.com/office/drawing/2014/main" id="{09673542-711F-4F82-B117-956A703C3317}"/>
              </a:ext>
            </a:extLst>
          </p:cNvPr>
          <p:cNvSpPr>
            <a:spLocks noChangeArrowheads="1"/>
          </p:cNvSpPr>
          <p:nvPr/>
        </p:nvSpPr>
        <p:spPr bwMode="auto">
          <a:xfrm>
            <a:off x="228600" y="10668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110000"/>
              </a:lnSpc>
              <a:spcBef>
                <a:spcPts val="700"/>
              </a:spcBef>
              <a:buClrTx/>
              <a:buSzTx/>
              <a:buFontTx/>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eaLnBrk="1">
              <a:lnSpc>
                <a:spcPct val="110000"/>
              </a:lnSpc>
              <a:spcBef>
                <a:spcPts val="700"/>
              </a:spcBef>
              <a:buClrTx/>
              <a:buSzTx/>
              <a:buFontTx/>
              <a:buNone/>
            </a:pPr>
            <a:endParaRPr lang="en-US" altLang="en-US" sz="2800"/>
          </a:p>
          <a:p>
            <a:pPr eaLnBrk="1">
              <a:lnSpc>
                <a:spcPct val="110000"/>
              </a:lnSpc>
              <a:spcBef>
                <a:spcPts val="700"/>
              </a:spcBef>
            </a:pPr>
            <a:r>
              <a:rPr lang="en-US" altLang="en-US" sz="2800"/>
              <a:t>Java is a general purpose programming language.</a:t>
            </a:r>
          </a:p>
          <a:p>
            <a:pPr eaLnBrk="1">
              <a:lnSpc>
                <a:spcPct val="110000"/>
              </a:lnSpc>
              <a:spcBef>
                <a:spcPts val="700"/>
              </a:spcBef>
            </a:pPr>
            <a:r>
              <a:rPr lang="en-US" altLang="en-US" sz="2800"/>
              <a:t>Java is the Internet programming language.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6FDE1A03-1670-4202-9AB6-FA1B763099D0}"/>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5B512A70-B173-467C-B662-47CC46788244}" type="slidenum">
              <a:rPr lang="en-US" altLang="en-US" sz="1400"/>
              <a:pPr algn="r" eaLnBrk="1">
                <a:spcBef>
                  <a:spcPct val="0"/>
                </a:spcBef>
                <a:buClrTx/>
                <a:buSzTx/>
                <a:buFontTx/>
                <a:buNone/>
              </a:pPr>
              <a:t>22</a:t>
            </a:fld>
            <a:endParaRPr lang="en-US" altLang="en-US" sz="1400"/>
          </a:p>
        </p:txBody>
      </p:sp>
      <p:sp>
        <p:nvSpPr>
          <p:cNvPr id="24579" name="Rectangle 2">
            <a:extLst>
              <a:ext uri="{FF2B5EF4-FFF2-40B4-BE49-F238E27FC236}">
                <a16:creationId xmlns:a16="http://schemas.microsoft.com/office/drawing/2014/main" id="{126595D6-7699-4178-96BD-782EBCD4A796}"/>
              </a:ext>
            </a:extLst>
          </p:cNvPr>
          <p:cNvSpPr txBox="1">
            <a:spLocks noGrp="1"/>
          </p:cNvSpPr>
          <p:nvPr>
            <p:ph type="title"/>
          </p:nvPr>
        </p:nvSpPr>
        <p:spPr>
          <a:xfrm>
            <a:off x="609600" y="228600"/>
            <a:ext cx="7772400" cy="762000"/>
          </a:xfrm>
        </p:spPr>
        <p:txBody>
          <a:bodyPr/>
          <a:lstStyle/>
          <a:p>
            <a:pPr eaLnBrk="1"/>
            <a:r>
              <a:rPr altLang="en-US" sz="4000">
                <a:latin typeface="Times New Roman" panose="02020603050405020304" pitchFamily="18" charset="0"/>
              </a:rPr>
              <a:t>Java, Web, and Beyond</a:t>
            </a:r>
            <a:endParaRPr altLang="en-US">
              <a:latin typeface="Times New Roman" panose="02020603050405020304" pitchFamily="18" charset="0"/>
            </a:endParaRPr>
          </a:p>
        </p:txBody>
      </p:sp>
      <p:sp>
        <p:nvSpPr>
          <p:cNvPr id="24580" name="Rectangle 3">
            <a:extLst>
              <a:ext uri="{FF2B5EF4-FFF2-40B4-BE49-F238E27FC236}">
                <a16:creationId xmlns:a16="http://schemas.microsoft.com/office/drawing/2014/main" id="{226528F5-7C8A-418F-8463-B80EF403F7CE}"/>
              </a:ext>
            </a:extLst>
          </p:cNvPr>
          <p:cNvSpPr txBox="1">
            <a:spLocks noGrp="1"/>
          </p:cNvSpPr>
          <p:nvPr>
            <p:ph idx="1"/>
          </p:nvPr>
        </p:nvSpPr>
        <p:spPr>
          <a:xfrm>
            <a:off x="304800" y="1143000"/>
            <a:ext cx="8458200" cy="5181600"/>
          </a:xfrm>
        </p:spPr>
        <p:txBody>
          <a:bodyPr/>
          <a:lstStyle/>
          <a:p>
            <a:pPr eaLnBrk="1">
              <a:buFont typeface="Wingdings" panose="05000000000000000000" pitchFamily="2" charset="2"/>
              <a:buChar char="Ø"/>
            </a:pPr>
            <a:r>
              <a:rPr altLang="en-US" sz="3400">
                <a:latin typeface="Times New Roman" panose="02020603050405020304" pitchFamily="18" charset="0"/>
              </a:rPr>
              <a:t>Java can be used to develop Web applications.</a:t>
            </a:r>
          </a:p>
          <a:p>
            <a:pPr eaLnBrk="1">
              <a:buFont typeface="Wingdings" panose="05000000000000000000" pitchFamily="2" charset="2"/>
              <a:buChar char="Ø"/>
            </a:pPr>
            <a:r>
              <a:rPr altLang="en-US" sz="3400">
                <a:latin typeface="Times New Roman" panose="02020603050405020304" pitchFamily="18" charset="0"/>
              </a:rPr>
              <a:t>Java Applets</a:t>
            </a:r>
          </a:p>
          <a:p>
            <a:pPr eaLnBrk="1">
              <a:buFont typeface="Wingdings" panose="05000000000000000000" pitchFamily="2" charset="2"/>
              <a:buChar char="Ø"/>
            </a:pPr>
            <a:r>
              <a:rPr altLang="en-US" sz="3400">
                <a:latin typeface="Times New Roman" panose="02020603050405020304" pitchFamily="18" charset="0"/>
              </a:rPr>
              <a:t>Java Web Applications</a:t>
            </a:r>
          </a:p>
          <a:p>
            <a:pPr eaLnBrk="1">
              <a:buFont typeface="Wingdings" panose="05000000000000000000" pitchFamily="2" charset="2"/>
              <a:buChar char="Ø"/>
            </a:pPr>
            <a:r>
              <a:rPr altLang="en-US" sz="3400">
                <a:latin typeface="Times New Roman" panose="02020603050405020304" pitchFamily="18" charset="0"/>
              </a:rPr>
              <a:t>Java can also be used to develop applications for hand-held devices such as Palm and cell phones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20F16D4F-E098-49FE-A474-D694A1E6418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8E19D806-AA77-407D-A2EA-B4CF703DD87B}" type="slidenum">
              <a:rPr lang="en-US" altLang="en-US" sz="1400"/>
              <a:pPr algn="r" eaLnBrk="1">
                <a:spcBef>
                  <a:spcPct val="0"/>
                </a:spcBef>
                <a:buClrTx/>
                <a:buSzTx/>
                <a:buFontTx/>
                <a:buNone/>
              </a:pPr>
              <a:t>23</a:t>
            </a:fld>
            <a:endParaRPr lang="en-US" altLang="en-US" sz="1400"/>
          </a:p>
        </p:txBody>
      </p:sp>
      <p:sp>
        <p:nvSpPr>
          <p:cNvPr id="25603" name="Rectangle 2">
            <a:extLst>
              <a:ext uri="{FF2B5EF4-FFF2-40B4-BE49-F238E27FC236}">
                <a16:creationId xmlns:a16="http://schemas.microsoft.com/office/drawing/2014/main" id="{929B1D69-0584-4608-827E-FDB0D5E7ACAC}"/>
              </a:ext>
            </a:extLst>
          </p:cNvPr>
          <p:cNvSpPr txBox="1">
            <a:spLocks noGrp="1"/>
          </p:cNvSpPr>
          <p:nvPr>
            <p:ph type="title"/>
          </p:nvPr>
        </p:nvSpPr>
        <p:spPr>
          <a:xfrm>
            <a:off x="685800" y="228600"/>
            <a:ext cx="7772400" cy="628650"/>
          </a:xfrm>
        </p:spPr>
        <p:txBody>
          <a:bodyPr/>
          <a:lstStyle/>
          <a:p>
            <a:pPr eaLnBrk="1"/>
            <a:r>
              <a:rPr altLang="en-US" sz="3600">
                <a:latin typeface="Times New Roman" panose="02020603050405020304" pitchFamily="18" charset="0"/>
              </a:rPr>
              <a:t>Examples of Java’s Versatility (Applets)</a:t>
            </a:r>
            <a:endParaRPr altLang="en-US">
              <a:latin typeface="Times New Roman" panose="02020603050405020304" pitchFamily="18" charset="0"/>
            </a:endParaRPr>
          </a:p>
        </p:txBody>
      </p:sp>
      <p:pic>
        <p:nvPicPr>
          <p:cNvPr id="25604" name="Picture 6">
            <a:extLst>
              <a:ext uri="{FF2B5EF4-FFF2-40B4-BE49-F238E27FC236}">
                <a16:creationId xmlns:a16="http://schemas.microsoft.com/office/drawing/2014/main" id="{289C0FA1-CBC5-402E-B8D6-667B466A3C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0866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8330E55D-03BA-4C50-AEB1-22E5C5058385}"/>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8F019F2A-27E9-43AA-AC56-535BC869D9E4}" type="slidenum">
              <a:rPr lang="en-US" altLang="en-US" sz="1400"/>
              <a:pPr algn="r" eaLnBrk="1">
                <a:spcBef>
                  <a:spcPct val="0"/>
                </a:spcBef>
                <a:buClrTx/>
                <a:buSzTx/>
                <a:buFontTx/>
                <a:buNone/>
              </a:pPr>
              <a:t>24</a:t>
            </a:fld>
            <a:endParaRPr lang="en-US" altLang="en-US" sz="1400"/>
          </a:p>
        </p:txBody>
      </p:sp>
      <p:sp>
        <p:nvSpPr>
          <p:cNvPr id="26627" name="Rectangle 2">
            <a:extLst>
              <a:ext uri="{FF2B5EF4-FFF2-40B4-BE49-F238E27FC236}">
                <a16:creationId xmlns:a16="http://schemas.microsoft.com/office/drawing/2014/main" id="{E3BD44CE-B3AB-413F-9C78-1044CC1C456A}"/>
              </a:ext>
            </a:extLst>
          </p:cNvPr>
          <p:cNvSpPr txBox="1">
            <a:spLocks noGrp="1"/>
          </p:cNvSpPr>
          <p:nvPr>
            <p:ph type="title"/>
          </p:nvPr>
        </p:nvSpPr>
        <p:spPr>
          <a:xfrm>
            <a:off x="685800" y="228600"/>
            <a:ext cx="7772400" cy="628650"/>
          </a:xfrm>
        </p:spPr>
        <p:txBody>
          <a:bodyPr/>
          <a:lstStyle/>
          <a:p>
            <a:pPr eaLnBrk="1"/>
            <a:r>
              <a:rPr altLang="en-US" sz="3600">
                <a:latin typeface="Times New Roman" panose="02020603050405020304" pitchFamily="18" charset="0"/>
              </a:rPr>
              <a:t>PDA and Cell Phone</a:t>
            </a:r>
            <a:endParaRPr altLang="en-US">
              <a:latin typeface="Times New Roman" panose="02020603050405020304" pitchFamily="18" charset="0"/>
            </a:endParaRPr>
          </a:p>
        </p:txBody>
      </p:sp>
      <p:sp>
        <p:nvSpPr>
          <p:cNvPr id="26628" name="Rectangle 3">
            <a:extLst>
              <a:ext uri="{FF2B5EF4-FFF2-40B4-BE49-F238E27FC236}">
                <a16:creationId xmlns:a16="http://schemas.microsoft.com/office/drawing/2014/main" id="{BF5956C5-5CA7-4D9E-BF56-74D39482022E}"/>
              </a:ext>
            </a:extLst>
          </p:cNvPr>
          <p:cNvSpPr>
            <a:spLocks noChangeArrowheads="1"/>
          </p:cNvSpPr>
          <p:nvPr/>
        </p:nvSpPr>
        <p:spPr bwMode="auto">
          <a:xfrm>
            <a:off x="0" y="1836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26629" name="Object 4">
            <a:extLst>
              <a:ext uri="{FF2B5EF4-FFF2-40B4-BE49-F238E27FC236}">
                <a16:creationId xmlns:a16="http://schemas.microsoft.com/office/drawing/2014/main" id="{76A2C1AA-9FF1-4097-B080-3E8E7FA27D53}"/>
              </a:ext>
            </a:extLst>
          </p:cNvPr>
          <p:cNvGraphicFramePr>
            <a:graphicFrameLocks noChangeAspect="1"/>
          </p:cNvGraphicFramePr>
          <p:nvPr/>
        </p:nvGraphicFramePr>
        <p:xfrm>
          <a:off x="2057400" y="1066800"/>
          <a:ext cx="5132388" cy="5334000"/>
        </p:xfrm>
        <a:graphic>
          <a:graphicData uri="http://schemas.openxmlformats.org/presentationml/2006/ole">
            <mc:AlternateContent xmlns:mc="http://schemas.openxmlformats.org/markup-compatibility/2006">
              <mc:Choice xmlns:v="urn:schemas-microsoft-com:vml" Requires="v">
                <p:oleObj r:id="rId3" imgW="4869602" imgH="5052498" progId="PBrush">
                  <p:embed/>
                </p:oleObj>
              </mc:Choice>
              <mc:Fallback>
                <p:oleObj r:id="rId3" imgW="4869602" imgH="5052498"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66800"/>
                        <a:ext cx="513238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2E67CCD9-760E-4512-AF84-788D35BCEEBF}"/>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E1BED5E3-59D2-47B6-BC33-EB2EF735D184}" type="slidenum">
              <a:rPr lang="en-US" altLang="en-US" sz="1400"/>
              <a:pPr algn="r" eaLnBrk="1">
                <a:spcBef>
                  <a:spcPct val="0"/>
                </a:spcBef>
                <a:buClrTx/>
                <a:buSzTx/>
                <a:buFontTx/>
                <a:buNone/>
              </a:pPr>
              <a:t>25</a:t>
            </a:fld>
            <a:endParaRPr lang="en-US" altLang="en-US" sz="1400"/>
          </a:p>
        </p:txBody>
      </p:sp>
      <p:sp>
        <p:nvSpPr>
          <p:cNvPr id="27651" name="Rectangle 2">
            <a:extLst>
              <a:ext uri="{FF2B5EF4-FFF2-40B4-BE49-F238E27FC236}">
                <a16:creationId xmlns:a16="http://schemas.microsoft.com/office/drawing/2014/main" id="{EBC07032-F2E8-4D04-B693-C48478CDE142}"/>
              </a:ext>
            </a:extLst>
          </p:cNvPr>
          <p:cNvSpPr txBox="1">
            <a:spLocks noGrp="1"/>
          </p:cNvSpPr>
          <p:nvPr>
            <p:ph type="title"/>
          </p:nvPr>
        </p:nvSpPr>
        <p:spPr>
          <a:xfrm>
            <a:off x="685800" y="304800"/>
            <a:ext cx="7772400" cy="533400"/>
          </a:xfrm>
        </p:spPr>
        <p:txBody>
          <a:bodyPr/>
          <a:lstStyle/>
          <a:p>
            <a:pPr eaLnBrk="1"/>
            <a:r>
              <a:rPr altLang="en-US">
                <a:latin typeface="Times New Roman" panose="02020603050405020304" pitchFamily="18" charset="0"/>
              </a:rPr>
              <a:t>Java’s History</a:t>
            </a:r>
          </a:p>
        </p:txBody>
      </p:sp>
      <p:sp>
        <p:nvSpPr>
          <p:cNvPr id="27652" name="Rectangle 3">
            <a:extLst>
              <a:ext uri="{FF2B5EF4-FFF2-40B4-BE49-F238E27FC236}">
                <a16:creationId xmlns:a16="http://schemas.microsoft.com/office/drawing/2014/main" id="{D5950889-F134-47A8-8474-4E3ABA683884}"/>
              </a:ext>
            </a:extLst>
          </p:cNvPr>
          <p:cNvSpPr txBox="1">
            <a:spLocks noGrp="1"/>
          </p:cNvSpPr>
          <p:nvPr>
            <p:ph idx="1"/>
          </p:nvPr>
        </p:nvSpPr>
        <p:spPr>
          <a:xfrm>
            <a:off x="304800" y="990600"/>
            <a:ext cx="8610600" cy="3886200"/>
          </a:xfrm>
        </p:spPr>
        <p:txBody>
          <a:bodyPr/>
          <a:lstStyle/>
          <a:p>
            <a:pPr eaLnBrk="1">
              <a:lnSpc>
                <a:spcPct val="90000"/>
              </a:lnSpc>
              <a:buFont typeface="Wingdings" panose="05000000000000000000" pitchFamily="2" charset="2"/>
              <a:buChar char="Ø"/>
            </a:pPr>
            <a:r>
              <a:rPr altLang="en-US">
                <a:latin typeface="Times New Roman" panose="02020603050405020304" pitchFamily="18" charset="0"/>
              </a:rPr>
              <a:t>James Gosling and Sun Microsystems</a:t>
            </a:r>
          </a:p>
          <a:p>
            <a:pPr eaLnBrk="1">
              <a:lnSpc>
                <a:spcPct val="90000"/>
              </a:lnSpc>
              <a:spcBef>
                <a:spcPts val="1900"/>
              </a:spcBef>
              <a:buFont typeface="Wingdings" panose="05000000000000000000" pitchFamily="2" charset="2"/>
              <a:buChar char="Ø"/>
            </a:pPr>
            <a:r>
              <a:rPr altLang="en-US">
                <a:latin typeface="Times New Roman" panose="02020603050405020304" pitchFamily="18" charset="0"/>
              </a:rPr>
              <a:t>Oak</a:t>
            </a:r>
          </a:p>
          <a:p>
            <a:pPr eaLnBrk="1">
              <a:lnSpc>
                <a:spcPct val="90000"/>
              </a:lnSpc>
              <a:spcBef>
                <a:spcPts val="1900"/>
              </a:spcBef>
              <a:buFont typeface="Wingdings" panose="05000000000000000000" pitchFamily="2" charset="2"/>
              <a:buChar char="Ø"/>
            </a:pPr>
            <a:r>
              <a:rPr altLang="en-US">
                <a:latin typeface="Times New Roman" panose="02020603050405020304" pitchFamily="18" charset="0"/>
              </a:rPr>
              <a:t>Java, May 20, 1995, Sun World</a:t>
            </a:r>
          </a:p>
          <a:p>
            <a:pPr eaLnBrk="1">
              <a:lnSpc>
                <a:spcPct val="90000"/>
              </a:lnSpc>
              <a:spcBef>
                <a:spcPts val="1900"/>
              </a:spcBef>
              <a:buFont typeface="Wingdings" panose="05000000000000000000" pitchFamily="2" charset="2"/>
              <a:buChar char="Ø"/>
            </a:pPr>
            <a:r>
              <a:rPr altLang="en-US">
                <a:latin typeface="Times New Roman" panose="02020603050405020304" pitchFamily="18" charset="0"/>
              </a:rPr>
              <a:t>HotJava</a:t>
            </a:r>
          </a:p>
          <a:p>
            <a:pPr lvl="1" eaLnBrk="1">
              <a:lnSpc>
                <a:spcPct val="90000"/>
              </a:lnSpc>
              <a:buFont typeface="Wingdings" panose="05000000000000000000" pitchFamily="2" charset="2"/>
              <a:buChar char="Ø"/>
            </a:pPr>
            <a:r>
              <a:rPr altLang="en-US">
                <a:latin typeface="Times New Roman" panose="02020603050405020304" pitchFamily="18" charset="0"/>
              </a:rPr>
              <a:t>The first Java-enabled Web browser</a:t>
            </a:r>
          </a:p>
          <a:p>
            <a:pPr eaLnBrk="1">
              <a:lnSpc>
                <a:spcPct val="90000"/>
              </a:lnSpc>
              <a:spcBef>
                <a:spcPts val="1900"/>
              </a:spcBef>
              <a:buFont typeface="Wingdings" panose="05000000000000000000" pitchFamily="2" charset="2"/>
              <a:buChar char="Ø"/>
            </a:pPr>
            <a:r>
              <a:rPr altLang="en-US">
                <a:latin typeface="Times New Roman" panose="02020603050405020304" pitchFamily="18" charset="0"/>
              </a:rPr>
              <a:t>Early History Website:</a:t>
            </a:r>
          </a:p>
        </p:txBody>
      </p:sp>
      <p:sp>
        <p:nvSpPr>
          <p:cNvPr id="27653" name="Rectangle 5">
            <a:extLst>
              <a:ext uri="{FF2B5EF4-FFF2-40B4-BE49-F238E27FC236}">
                <a16:creationId xmlns:a16="http://schemas.microsoft.com/office/drawing/2014/main" id="{B2B90979-0531-4075-BB94-76F427654B30}"/>
              </a:ext>
            </a:extLst>
          </p:cNvPr>
          <p:cNvSpPr>
            <a:spLocks noChangeArrowheads="1"/>
          </p:cNvSpPr>
          <p:nvPr/>
        </p:nvSpPr>
        <p:spPr bwMode="auto">
          <a:xfrm>
            <a:off x="381000" y="4876800"/>
            <a:ext cx="86106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0" tIns="46040" rIns="92070" bIns="46040"/>
          <a:lstStyle>
            <a:lvl1pPr marL="342900" indent="-342900"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900"/>
              </a:spcBef>
              <a:buClrTx/>
              <a:buSzTx/>
              <a:buFontTx/>
              <a:buNone/>
            </a:pPr>
            <a:r>
              <a:rPr lang="en-US" altLang="en-US">
                <a:hlinkClick r:id="rId2"/>
              </a:rPr>
              <a:t>http://java.sun.com/features/1998/05/birthday.html</a:t>
            </a:r>
            <a:endParaRPr lang="en-US"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95F185C7-68BC-424A-A734-73FB386EAD89}"/>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C44A146A-728B-42B5-83F1-7F4C2BF139F4}" type="slidenum">
              <a:rPr lang="en-US" altLang="en-US" sz="1400"/>
              <a:pPr algn="r" eaLnBrk="1">
                <a:spcBef>
                  <a:spcPct val="0"/>
                </a:spcBef>
                <a:buClrTx/>
                <a:buSzTx/>
                <a:buFontTx/>
                <a:buNone/>
              </a:pPr>
              <a:t>26</a:t>
            </a:fld>
            <a:endParaRPr lang="en-US" altLang="en-US" sz="1400"/>
          </a:p>
        </p:txBody>
      </p:sp>
      <p:sp>
        <p:nvSpPr>
          <p:cNvPr id="28675" name="Rectangle 2">
            <a:extLst>
              <a:ext uri="{FF2B5EF4-FFF2-40B4-BE49-F238E27FC236}">
                <a16:creationId xmlns:a16="http://schemas.microsoft.com/office/drawing/2014/main" id="{FB5D854C-4D53-4B64-B12E-C893695E46BB}"/>
              </a:ext>
            </a:extLst>
          </p:cNvPr>
          <p:cNvSpPr txBox="1">
            <a:spLocks noGrp="1"/>
          </p:cNvSpPr>
          <p:nvPr>
            <p:ph type="title"/>
          </p:nvPr>
        </p:nvSpPr>
        <p:spPr>
          <a:xfrm>
            <a:off x="685800" y="228600"/>
            <a:ext cx="7772400" cy="533400"/>
          </a:xfrm>
        </p:spPr>
        <p:txBody>
          <a:bodyPr/>
          <a:lstStyle/>
          <a:p>
            <a:pPr eaLnBrk="1"/>
            <a:r>
              <a:rPr altLang="en-US">
                <a:latin typeface="Times New Roman" panose="02020603050405020304" pitchFamily="18" charset="0"/>
              </a:rPr>
              <a:t>Characteristics of Java</a:t>
            </a:r>
          </a:p>
        </p:txBody>
      </p:sp>
      <p:sp>
        <p:nvSpPr>
          <p:cNvPr id="28676" name="Rectangle 3">
            <a:extLst>
              <a:ext uri="{FF2B5EF4-FFF2-40B4-BE49-F238E27FC236}">
                <a16:creationId xmlns:a16="http://schemas.microsoft.com/office/drawing/2014/main" id="{01C9318B-7B0B-4E89-A7D3-E6E323F84239}"/>
              </a:ext>
            </a:extLst>
          </p:cNvPr>
          <p:cNvSpPr txBox="1">
            <a:spLocks noGrp="1"/>
          </p:cNvSpPr>
          <p:nvPr>
            <p:ph idx="1"/>
          </p:nvPr>
        </p:nvSpPr>
        <p:spPr>
          <a:xfrm>
            <a:off x="304800" y="838200"/>
            <a:ext cx="8610600" cy="5257800"/>
          </a:xfrm>
        </p:spPr>
        <p:txBody>
          <a:bodyPr/>
          <a:lstStyle/>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Simple</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Object-Oriented</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Distributed</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Interpreted</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Robust</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Secure</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Architecture-Neutral</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Portable</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Java's Performance</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Multithreaded</a:t>
            </a:r>
          </a:p>
          <a:p>
            <a:pPr eaLnBrk="1">
              <a:lnSpc>
                <a:spcPct val="90000"/>
              </a:lnSpc>
              <a:spcBef>
                <a:spcPts val="700"/>
              </a:spcBef>
              <a:buFont typeface="Wingdings" panose="05000000000000000000" pitchFamily="2" charset="2"/>
              <a:buChar char="Ø"/>
            </a:pPr>
            <a:r>
              <a:rPr altLang="en-US" sz="2800">
                <a:latin typeface="Times New Roman" panose="02020603050405020304" pitchFamily="18" charset="0"/>
                <a:cs typeface="Times New Roman" panose="02020603050405020304" pitchFamily="18" charset="0"/>
              </a:rPr>
              <a:t>Java Is Dynamic</a:t>
            </a:r>
          </a:p>
        </p:txBody>
      </p:sp>
      <p:sp>
        <p:nvSpPr>
          <p:cNvPr id="28677" name="Rectangle 5">
            <a:extLst>
              <a:ext uri="{FF2B5EF4-FFF2-40B4-BE49-F238E27FC236}">
                <a16:creationId xmlns:a16="http://schemas.microsoft.com/office/drawing/2014/main" id="{72FF43F8-746B-4073-94B3-0CB351723DB9}"/>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
        <p:nvSpPr>
          <p:cNvPr id="28678" name="Rectangle 1029">
            <a:extLst>
              <a:ext uri="{FF2B5EF4-FFF2-40B4-BE49-F238E27FC236}">
                <a16:creationId xmlns:a16="http://schemas.microsoft.com/office/drawing/2014/main" id="{A9DA1B5E-9E57-4F70-B837-964F4757749F}"/>
              </a:ext>
            </a:extLst>
          </p:cNvPr>
          <p:cNvSpPr>
            <a:spLocks noChangeArrowheads="1"/>
          </p:cNvSpPr>
          <p:nvPr/>
        </p:nvSpPr>
        <p:spPr bwMode="auto">
          <a:xfrm>
            <a:off x="685800" y="6019800"/>
            <a:ext cx="7780338"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0" tIns="46040" rIns="92070" bIns="46040"/>
          <a:lstStyle>
            <a:lvl1pPr marL="342900" indent="-342900"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a:hlinkClick r:id="rId2"/>
              </a:rPr>
              <a:t>www.cs.armstrong.edu/liang/intro8e/JavaCharacteristics.pdf</a:t>
            </a:r>
            <a:endParaRPr lang="en-US" altLang="en-US" sz="24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C65E1769-EF79-463F-820C-74E0532F7F92}"/>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97C44244-A0A3-4506-9747-E1F79812C800}" type="slidenum">
              <a:rPr lang="en-US" altLang="en-US" sz="1400"/>
              <a:pPr algn="r" eaLnBrk="1">
                <a:spcBef>
                  <a:spcPct val="0"/>
                </a:spcBef>
                <a:buClrTx/>
                <a:buSzTx/>
                <a:buFontTx/>
                <a:buNone/>
              </a:pPr>
              <a:t>27</a:t>
            </a:fld>
            <a:endParaRPr lang="en-US" altLang="en-US" sz="1400"/>
          </a:p>
        </p:txBody>
      </p:sp>
      <p:sp>
        <p:nvSpPr>
          <p:cNvPr id="29699" name="Rectangle 2">
            <a:extLst>
              <a:ext uri="{FF2B5EF4-FFF2-40B4-BE49-F238E27FC236}">
                <a16:creationId xmlns:a16="http://schemas.microsoft.com/office/drawing/2014/main" id="{62B3CC8A-164E-4D91-85BD-42CE2B39C2BB}"/>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29700" name="Rectangle 3">
            <a:extLst>
              <a:ext uri="{FF2B5EF4-FFF2-40B4-BE49-F238E27FC236}">
                <a16:creationId xmlns:a16="http://schemas.microsoft.com/office/drawing/2014/main" id="{88F61205-3E21-4D42-8AD7-B877B65D3009}"/>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29701" name="Text Box 4">
            <a:extLst>
              <a:ext uri="{FF2B5EF4-FFF2-40B4-BE49-F238E27FC236}">
                <a16:creationId xmlns:a16="http://schemas.microsoft.com/office/drawing/2014/main" id="{75355333-A4BB-4FED-8415-3195A2257EA2}"/>
              </a:ext>
            </a:extLst>
          </p:cNvPr>
          <p:cNvSpPr txBox="1">
            <a:spLocks noChangeArrowheads="1"/>
          </p:cNvSpPr>
          <p:nvPr/>
        </p:nvSpPr>
        <p:spPr bwMode="auto">
          <a:xfrm>
            <a:off x="3962400" y="990600"/>
            <a:ext cx="4953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200"/>
              </a:spcBef>
              <a:buClrTx/>
              <a:buSzTx/>
              <a:buFontTx/>
              <a:buNone/>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29702" name="Rectangle 1030">
            <a:extLst>
              <a:ext uri="{FF2B5EF4-FFF2-40B4-BE49-F238E27FC236}">
                <a16:creationId xmlns:a16="http://schemas.microsoft.com/office/drawing/2014/main" id="{379350E1-4695-4931-BD7B-30299EE30671}"/>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313BD1BC-40AC-4BB5-BD9F-C1D49A922C99}"/>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0FF42495-EF5B-45FA-9094-E22621173D28}" type="slidenum">
              <a:rPr lang="en-US" altLang="en-US" sz="1400"/>
              <a:pPr algn="r" eaLnBrk="1">
                <a:spcBef>
                  <a:spcPct val="0"/>
                </a:spcBef>
                <a:buClrTx/>
                <a:buSzTx/>
                <a:buFontTx/>
                <a:buNone/>
              </a:pPr>
              <a:t>28</a:t>
            </a:fld>
            <a:endParaRPr lang="en-US" altLang="en-US" sz="1400"/>
          </a:p>
        </p:txBody>
      </p:sp>
      <p:sp>
        <p:nvSpPr>
          <p:cNvPr id="30723" name="Rectangle 2">
            <a:extLst>
              <a:ext uri="{FF2B5EF4-FFF2-40B4-BE49-F238E27FC236}">
                <a16:creationId xmlns:a16="http://schemas.microsoft.com/office/drawing/2014/main" id="{2448A32F-7231-4D0E-B7AE-3698E697D409}"/>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0724" name="Rectangle 3">
            <a:extLst>
              <a:ext uri="{FF2B5EF4-FFF2-40B4-BE49-F238E27FC236}">
                <a16:creationId xmlns:a16="http://schemas.microsoft.com/office/drawing/2014/main" id="{283B2B06-381E-4591-971B-5EFADAFD5369}"/>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0725" name="Text Box 4">
            <a:extLst>
              <a:ext uri="{FF2B5EF4-FFF2-40B4-BE49-F238E27FC236}">
                <a16:creationId xmlns:a16="http://schemas.microsoft.com/office/drawing/2014/main" id="{2EC0C7D0-5D6D-4FC5-9F15-53DE2773DFF4}"/>
              </a:ext>
            </a:extLst>
          </p:cNvPr>
          <p:cNvSpPr txBox="1">
            <a:spLocks noChangeArrowheads="1"/>
          </p:cNvSpPr>
          <p:nvPr/>
        </p:nvSpPr>
        <p:spPr bwMode="auto">
          <a:xfrm>
            <a:off x="4343400" y="914400"/>
            <a:ext cx="4572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Java can be used as an application and applet. </a:t>
            </a:r>
            <a:r>
              <a:rPr lang="en-US" altLang="en-US" sz="2000" b="1">
                <a:solidFill>
                  <a:srgbClr val="FFFF00"/>
                </a:solidFill>
                <a:cs typeface="Times New Roman" panose="02020603050405020304" pitchFamily="18" charset="0"/>
                <a:hlinkClick r:id="rId2"/>
              </a:rPr>
              <a:t>applet.</a:t>
            </a:r>
            <a:r>
              <a:rPr lang="en-US" altLang="en-US" sz="2000" b="1">
                <a:solidFill>
                  <a:srgbClr val="FFFF00"/>
                </a:solidFill>
                <a:cs typeface="Times New Roman" panose="02020603050405020304" pitchFamily="18" charset="0"/>
              </a:rPr>
              <a:t> </a:t>
            </a:r>
            <a:r>
              <a:rPr lang="en-US" altLang="en-US" sz="1200" b="1">
                <a:cs typeface="Times New Roman" panose="02020603050405020304" pitchFamily="18" charset="0"/>
              </a:rPr>
              <a:t>http://java.sun.com/applets/</a:t>
            </a:r>
          </a:p>
          <a:p>
            <a:pPr eaLnBrk="1">
              <a:spcBef>
                <a:spcPct val="0"/>
              </a:spcBef>
              <a:buClrTx/>
              <a:buSzTx/>
              <a:buFontTx/>
              <a:buNone/>
            </a:pPr>
            <a:endParaRPr lang="en-US" altLang="en-US" sz="2000">
              <a:solidFill>
                <a:srgbClr val="FF9900"/>
              </a:solidFill>
              <a:cs typeface="Times New Roman" panose="02020603050405020304" pitchFamily="18" charset="0"/>
            </a:endParaRPr>
          </a:p>
          <a:p>
            <a:pPr eaLnBrk="1">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a:t>
            </a:r>
          </a:p>
        </p:txBody>
      </p:sp>
      <p:sp>
        <p:nvSpPr>
          <p:cNvPr id="30726" name="Rectangle 1030">
            <a:extLst>
              <a:ext uri="{FF2B5EF4-FFF2-40B4-BE49-F238E27FC236}">
                <a16:creationId xmlns:a16="http://schemas.microsoft.com/office/drawing/2014/main" id="{D840B9A5-FE28-43D6-BC93-4185FB3EBE35}"/>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949C7BCF-D88C-4D2C-9B88-65DC7BDC7A67}"/>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55EE88D3-3B1C-4A8C-BCE4-6E4A7A49B51B}" type="slidenum">
              <a:rPr lang="en-US" altLang="en-US" sz="1400"/>
              <a:pPr algn="r" eaLnBrk="1">
                <a:spcBef>
                  <a:spcPct val="0"/>
                </a:spcBef>
                <a:buClrTx/>
                <a:buSzTx/>
                <a:buFontTx/>
                <a:buNone/>
              </a:pPr>
              <a:t>29</a:t>
            </a:fld>
            <a:endParaRPr lang="en-US" altLang="en-US" sz="1400"/>
          </a:p>
        </p:txBody>
      </p:sp>
      <p:sp>
        <p:nvSpPr>
          <p:cNvPr id="31747" name="Rectangle 2">
            <a:extLst>
              <a:ext uri="{FF2B5EF4-FFF2-40B4-BE49-F238E27FC236}">
                <a16:creationId xmlns:a16="http://schemas.microsoft.com/office/drawing/2014/main" id="{B0D578DD-C143-4F01-8A1E-DCB656AE405F}"/>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1748" name="Rectangle 3">
            <a:extLst>
              <a:ext uri="{FF2B5EF4-FFF2-40B4-BE49-F238E27FC236}">
                <a16:creationId xmlns:a16="http://schemas.microsoft.com/office/drawing/2014/main" id="{622A02F9-DA02-4544-BDE0-337FADBCE343}"/>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1749" name="Text Box 4">
            <a:extLst>
              <a:ext uri="{FF2B5EF4-FFF2-40B4-BE49-F238E27FC236}">
                <a16:creationId xmlns:a16="http://schemas.microsoft.com/office/drawing/2014/main" id="{D0539512-C199-4818-98A7-28A8C464DEB2}"/>
              </a:ext>
            </a:extLst>
          </p:cNvPr>
          <p:cNvSpPr txBox="1">
            <a:spLocks noChangeArrowheads="1"/>
          </p:cNvSpPr>
          <p:nvPr/>
        </p:nvSpPr>
        <p:spPr bwMode="auto">
          <a:xfrm>
            <a:off x="4343400" y="990600"/>
            <a:ext cx="4572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p>
        </p:txBody>
      </p:sp>
      <p:sp>
        <p:nvSpPr>
          <p:cNvPr id="31750" name="Rectangle 1030">
            <a:extLst>
              <a:ext uri="{FF2B5EF4-FFF2-40B4-BE49-F238E27FC236}">
                <a16:creationId xmlns:a16="http://schemas.microsoft.com/office/drawing/2014/main" id="{410A4959-09A5-4832-A41C-89B4DD078910}"/>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FD5DCE00-BB62-4F15-9B84-B748CD016A8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82F115C1-D23B-42EB-AADB-46EC35EB06E1}" type="slidenum">
              <a:rPr lang="en-US" altLang="en-US" sz="1400"/>
              <a:pPr algn="r" eaLnBrk="1">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71ECCCB5-DDFA-44E5-9AB8-061EF88CECA0}"/>
              </a:ext>
            </a:extLst>
          </p:cNvPr>
          <p:cNvSpPr txBox="1">
            <a:spLocks noGrp="1"/>
          </p:cNvSpPr>
          <p:nvPr>
            <p:ph type="title"/>
          </p:nvPr>
        </p:nvSpPr>
        <p:spPr>
          <a:xfrm>
            <a:off x="685800" y="304800"/>
            <a:ext cx="7772400" cy="914400"/>
          </a:xfrm>
        </p:spPr>
        <p:txBody>
          <a:bodyPr/>
          <a:lstStyle/>
          <a:p>
            <a:pPr eaLnBrk="1"/>
            <a:r>
              <a:rPr altLang="en-US">
                <a:latin typeface="Times New Roman" panose="02020603050405020304" pitchFamily="18" charset="0"/>
              </a:rPr>
              <a:t>What is a Computer?</a:t>
            </a:r>
          </a:p>
        </p:txBody>
      </p:sp>
      <p:sp>
        <p:nvSpPr>
          <p:cNvPr id="5124" name="Rectangle 6">
            <a:extLst>
              <a:ext uri="{FF2B5EF4-FFF2-40B4-BE49-F238E27FC236}">
                <a16:creationId xmlns:a16="http://schemas.microsoft.com/office/drawing/2014/main" id="{35CC76BC-3974-4826-ABC8-6644E3A2D8E4}"/>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5125" name="Text Box 7">
            <a:extLst>
              <a:ext uri="{FF2B5EF4-FFF2-40B4-BE49-F238E27FC236}">
                <a16:creationId xmlns:a16="http://schemas.microsoft.com/office/drawing/2014/main" id="{7E4AD0FB-F6EE-44AA-A94D-A42A9E4EC61F}"/>
              </a:ext>
            </a:extLst>
          </p:cNvPr>
          <p:cNvSpPr txBox="1">
            <a:spLocks noChangeArrowheads="1"/>
          </p:cNvSpPr>
          <p:nvPr/>
        </p:nvSpPr>
        <p:spPr bwMode="auto">
          <a:xfrm>
            <a:off x="457200" y="1447800"/>
            <a:ext cx="80010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a:cs typeface="Times New Roman" panose="02020603050405020304" pitchFamily="18" charset="0"/>
              </a:rPr>
              <a:t>A computer consists of a CPU, memory, hard disk, floppy disk, monitor, printer, and communication devices</a:t>
            </a:r>
            <a:r>
              <a:rPr lang="en-US" altLang="en-US" sz="2400"/>
              <a:t>.</a:t>
            </a:r>
          </a:p>
          <a:p>
            <a:pPr eaLnBrk="1">
              <a:spcBef>
                <a:spcPts val="1400"/>
              </a:spcBef>
              <a:buClrTx/>
              <a:buSzTx/>
              <a:buFontTx/>
              <a:buNone/>
            </a:pPr>
            <a:r>
              <a:rPr lang="en-US" altLang="en-US" sz="2400"/>
              <a:t>Computer are 2- bits digital machine, which consist of 2 bits, 0’s and 1’s.  </a:t>
            </a:r>
          </a:p>
        </p:txBody>
      </p:sp>
      <p:sp>
        <p:nvSpPr>
          <p:cNvPr id="5126" name="Rectangle 9">
            <a:extLst>
              <a:ext uri="{FF2B5EF4-FFF2-40B4-BE49-F238E27FC236}">
                <a16:creationId xmlns:a16="http://schemas.microsoft.com/office/drawing/2014/main" id="{402DBD80-E82A-4716-B15E-3D71934FCDC6}"/>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5127" name="Rectangle 11">
            <a:extLst>
              <a:ext uri="{FF2B5EF4-FFF2-40B4-BE49-F238E27FC236}">
                <a16:creationId xmlns:a16="http://schemas.microsoft.com/office/drawing/2014/main" id="{6A74550F-F3D8-4B2C-906C-CA94D487A860}"/>
              </a:ext>
            </a:extLst>
          </p:cNvPr>
          <p:cNvSpPr>
            <a:spLocks noChangeArrowheads="1"/>
          </p:cNvSpPr>
          <p:nvPr/>
        </p:nvSpPr>
        <p:spPr bwMode="auto">
          <a:xfrm>
            <a:off x="213360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5128" name="Rectangle 1032">
            <a:extLst>
              <a:ext uri="{FF2B5EF4-FFF2-40B4-BE49-F238E27FC236}">
                <a16:creationId xmlns:a16="http://schemas.microsoft.com/office/drawing/2014/main" id="{907A3B32-E417-4714-B7D3-2576FC70222F}"/>
              </a:ext>
            </a:extLst>
          </p:cNvPr>
          <p:cNvSpPr>
            <a:spLocks noChangeArrowheads="1"/>
          </p:cNvSpPr>
          <p:nvPr/>
        </p:nvSpPr>
        <p:spPr bwMode="auto">
          <a:xfrm>
            <a:off x="0" y="2797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5129" name="Object 1031">
            <a:extLst>
              <a:ext uri="{FF2B5EF4-FFF2-40B4-BE49-F238E27FC236}">
                <a16:creationId xmlns:a16="http://schemas.microsoft.com/office/drawing/2014/main" id="{67CB15F4-0C6C-49B4-97E5-61B362AB0ABB}"/>
              </a:ext>
            </a:extLst>
          </p:cNvPr>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r:id="rId3" imgW="5087112" imgH="1261872" progId="Word.Picture.8">
                  <p:embed/>
                </p:oleObj>
              </mc:Choice>
              <mc:Fallback>
                <p:oleObj r:id="rId3" imgW="5087112" imgH="1261872" progId="Word.Picture.8">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AE152644-B2D3-48BA-A929-7C2F18DAFE34}"/>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6EF35531-6DD0-4630-B83B-71DAD813319F}" type="slidenum">
              <a:rPr lang="en-US" altLang="en-US" sz="1400"/>
              <a:pPr algn="r" eaLnBrk="1">
                <a:spcBef>
                  <a:spcPct val="0"/>
                </a:spcBef>
                <a:buClrTx/>
                <a:buSzTx/>
                <a:buFontTx/>
                <a:buNone/>
              </a:pPr>
              <a:t>30</a:t>
            </a:fld>
            <a:endParaRPr lang="en-US" altLang="en-US" sz="1400"/>
          </a:p>
        </p:txBody>
      </p:sp>
      <p:sp>
        <p:nvSpPr>
          <p:cNvPr id="32771" name="Rectangle 2">
            <a:extLst>
              <a:ext uri="{FF2B5EF4-FFF2-40B4-BE49-F238E27FC236}">
                <a16:creationId xmlns:a16="http://schemas.microsoft.com/office/drawing/2014/main" id="{14398765-7545-4870-B01B-A11009FED6B3}"/>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2772" name="Rectangle 3">
            <a:extLst>
              <a:ext uri="{FF2B5EF4-FFF2-40B4-BE49-F238E27FC236}">
                <a16:creationId xmlns:a16="http://schemas.microsoft.com/office/drawing/2014/main" id="{EB848BF1-5FE6-4D8C-9FDC-FEBCE6A90860}"/>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2773" name="Text Box 4">
            <a:extLst>
              <a:ext uri="{FF2B5EF4-FFF2-40B4-BE49-F238E27FC236}">
                <a16:creationId xmlns:a16="http://schemas.microsoft.com/office/drawing/2014/main" id="{D39C2663-35C7-47FA-A603-8B7269A499B6}"/>
              </a:ext>
            </a:extLst>
          </p:cNvPr>
          <p:cNvSpPr txBox="1">
            <a:spLocks noChangeArrowheads="1"/>
          </p:cNvSpPr>
          <p:nvPr/>
        </p:nvSpPr>
        <p:spPr bwMode="auto">
          <a:xfrm>
            <a:off x="4343400" y="990600"/>
            <a:ext cx="457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a:t>
            </a:r>
          </a:p>
        </p:txBody>
      </p:sp>
      <p:sp>
        <p:nvSpPr>
          <p:cNvPr id="32774" name="Rectangle 1030">
            <a:extLst>
              <a:ext uri="{FF2B5EF4-FFF2-40B4-BE49-F238E27FC236}">
                <a16:creationId xmlns:a16="http://schemas.microsoft.com/office/drawing/2014/main" id="{8A603C75-CD21-41B0-A4E3-CDD097E05C5F}"/>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9079A3A-B9D8-45F1-88E2-FFE11FF33376}"/>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4F2FA6BE-11AE-4728-A32F-FADF5785E5A7}" type="slidenum">
              <a:rPr lang="en-US" altLang="en-US" sz="1400"/>
              <a:pPr algn="r" eaLnBrk="1">
                <a:spcBef>
                  <a:spcPct val="0"/>
                </a:spcBef>
                <a:buClrTx/>
                <a:buSzTx/>
                <a:buFontTx/>
                <a:buNone/>
              </a:pPr>
              <a:t>31</a:t>
            </a:fld>
            <a:endParaRPr lang="en-US" altLang="en-US" sz="1400"/>
          </a:p>
        </p:txBody>
      </p:sp>
      <p:sp>
        <p:nvSpPr>
          <p:cNvPr id="33795" name="Rectangle 2">
            <a:extLst>
              <a:ext uri="{FF2B5EF4-FFF2-40B4-BE49-F238E27FC236}">
                <a16:creationId xmlns:a16="http://schemas.microsoft.com/office/drawing/2014/main" id="{B5CCABDD-721D-4023-A8E0-9049AD2BCA70}"/>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3796" name="Rectangle 3">
            <a:extLst>
              <a:ext uri="{FF2B5EF4-FFF2-40B4-BE49-F238E27FC236}">
                <a16:creationId xmlns:a16="http://schemas.microsoft.com/office/drawing/2014/main" id="{612442B2-C085-4696-90E2-90E95842A32A}"/>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3797" name="Text Box 4">
            <a:extLst>
              <a:ext uri="{FF2B5EF4-FFF2-40B4-BE49-F238E27FC236}">
                <a16:creationId xmlns:a16="http://schemas.microsoft.com/office/drawing/2014/main" id="{0A9FC12C-A6BD-43E8-9067-47E9E5473EAB}"/>
              </a:ext>
            </a:extLst>
          </p:cNvPr>
          <p:cNvSpPr txBox="1">
            <a:spLocks noChangeArrowheads="1"/>
          </p:cNvSpPr>
          <p:nvPr/>
        </p:nvSpPr>
        <p:spPr bwMode="auto">
          <a:xfrm>
            <a:off x="4343400" y="990600"/>
            <a:ext cx="45720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a:t>
            </a:r>
          </a:p>
          <a:p>
            <a:pPr eaLnBrk="1">
              <a:spcBef>
                <a:spcPct val="0"/>
              </a:spcBef>
              <a:buClrTx/>
              <a:buSzTx/>
              <a:buFontTx/>
              <a:buNone/>
            </a:pPr>
            <a:endParaRPr lang="en-US" altLang="en-US" sz="2000">
              <a:solidFill>
                <a:srgbClr val="FF9900"/>
              </a:solidFill>
              <a:cs typeface="Times New Roman" panose="02020603050405020304" pitchFamily="18" charset="0"/>
            </a:endParaRPr>
          </a:p>
          <a:p>
            <a:pPr eaLnBrk="1">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a:t>
            </a:r>
          </a:p>
          <a:p>
            <a:pPr eaLnBrk="1">
              <a:spcBef>
                <a:spcPct val="0"/>
              </a:spcBef>
              <a:buClrTx/>
              <a:buSzTx/>
              <a:buFontTx/>
              <a:buNone/>
            </a:pPr>
            <a:endParaRPr lang="en-US" altLang="en-US" sz="2000">
              <a:solidFill>
                <a:srgbClr val="FF9900"/>
              </a:solidFill>
              <a:cs typeface="Times New Roman" panose="02020603050405020304" pitchFamily="18" charset="0"/>
            </a:endParaRPr>
          </a:p>
          <a:p>
            <a:pPr eaLnBrk="1">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a:t>
            </a:r>
          </a:p>
        </p:txBody>
      </p:sp>
      <p:sp>
        <p:nvSpPr>
          <p:cNvPr id="33798" name="Rectangle 3">
            <a:extLst>
              <a:ext uri="{FF2B5EF4-FFF2-40B4-BE49-F238E27FC236}">
                <a16:creationId xmlns:a16="http://schemas.microsoft.com/office/drawing/2014/main" id="{EAB7E632-FBF0-439C-80C1-9B532BD66300}"/>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3EDD9119-1000-41E1-B69A-A133E13829C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0976948F-C471-4E54-A1FB-11AF131109A6}" type="slidenum">
              <a:rPr lang="en-US" altLang="en-US" sz="1400"/>
              <a:pPr algn="r" eaLnBrk="1">
                <a:spcBef>
                  <a:spcPct val="0"/>
                </a:spcBef>
                <a:buClrTx/>
                <a:buSzTx/>
                <a:buFontTx/>
                <a:buNone/>
              </a:pPr>
              <a:t>32</a:t>
            </a:fld>
            <a:endParaRPr lang="en-US" altLang="en-US" sz="1400"/>
          </a:p>
        </p:txBody>
      </p:sp>
      <p:sp>
        <p:nvSpPr>
          <p:cNvPr id="34819" name="Rectangle 2">
            <a:extLst>
              <a:ext uri="{FF2B5EF4-FFF2-40B4-BE49-F238E27FC236}">
                <a16:creationId xmlns:a16="http://schemas.microsoft.com/office/drawing/2014/main" id="{65D26473-6EB7-4D96-9B59-5913C9E2DCFE}"/>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4820" name="Rectangle 3">
            <a:extLst>
              <a:ext uri="{FF2B5EF4-FFF2-40B4-BE49-F238E27FC236}">
                <a16:creationId xmlns:a16="http://schemas.microsoft.com/office/drawing/2014/main" id="{D6F523FF-B144-4035-A46F-91F02C79930E}"/>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4821" name="Text Box 4">
            <a:extLst>
              <a:ext uri="{FF2B5EF4-FFF2-40B4-BE49-F238E27FC236}">
                <a16:creationId xmlns:a16="http://schemas.microsoft.com/office/drawing/2014/main" id="{9FFB9C15-FCE1-4AE7-88A1-61FFB2627C70}"/>
              </a:ext>
            </a:extLst>
          </p:cNvPr>
          <p:cNvSpPr txBox="1">
            <a:spLocks noChangeArrowheads="1"/>
          </p:cNvSpPr>
          <p:nvPr/>
        </p:nvSpPr>
        <p:spPr bwMode="auto">
          <a:xfrm>
            <a:off x="3505200" y="2590800"/>
            <a:ext cx="457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a:t>
            </a:r>
          </a:p>
        </p:txBody>
      </p:sp>
      <p:sp>
        <p:nvSpPr>
          <p:cNvPr id="34822" name="Rectangle 3">
            <a:extLst>
              <a:ext uri="{FF2B5EF4-FFF2-40B4-BE49-F238E27FC236}">
                <a16:creationId xmlns:a16="http://schemas.microsoft.com/office/drawing/2014/main" id="{E32B71B0-D649-47E2-B903-B9E4437847AE}"/>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C240AE2D-4ECF-4A97-BD40-DA0793B5EBEE}"/>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505C6BB2-C0D2-4450-98EB-29726919BC61}" type="slidenum">
              <a:rPr lang="en-US" altLang="en-US" sz="1400"/>
              <a:pPr algn="r" eaLnBrk="1">
                <a:spcBef>
                  <a:spcPct val="0"/>
                </a:spcBef>
                <a:buClrTx/>
                <a:buSzTx/>
                <a:buFontTx/>
                <a:buNone/>
              </a:pPr>
              <a:t>33</a:t>
            </a:fld>
            <a:endParaRPr lang="en-US" altLang="en-US" sz="1400"/>
          </a:p>
        </p:txBody>
      </p:sp>
      <p:sp>
        <p:nvSpPr>
          <p:cNvPr id="35843" name="Rectangle 2">
            <a:extLst>
              <a:ext uri="{FF2B5EF4-FFF2-40B4-BE49-F238E27FC236}">
                <a16:creationId xmlns:a16="http://schemas.microsoft.com/office/drawing/2014/main" id="{4EFDE80E-A91A-44CE-9C5E-F3861B0CB0F7}"/>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5844" name="Rectangle 3">
            <a:extLst>
              <a:ext uri="{FF2B5EF4-FFF2-40B4-BE49-F238E27FC236}">
                <a16:creationId xmlns:a16="http://schemas.microsoft.com/office/drawing/2014/main" id="{E9A1FA4D-8AFA-4032-8747-3D9CEDFCADA7}"/>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5845" name="Text Box 4">
            <a:extLst>
              <a:ext uri="{FF2B5EF4-FFF2-40B4-BE49-F238E27FC236}">
                <a16:creationId xmlns:a16="http://schemas.microsoft.com/office/drawing/2014/main" id="{A4B45F22-CB30-4377-847A-6BB9916DFAE9}"/>
              </a:ext>
            </a:extLst>
          </p:cNvPr>
          <p:cNvSpPr txBox="1">
            <a:spLocks noChangeArrowheads="1"/>
          </p:cNvSpPr>
          <p:nvPr/>
        </p:nvSpPr>
        <p:spPr bwMode="auto">
          <a:xfrm>
            <a:off x="4419600" y="3657600"/>
            <a:ext cx="457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eaLnBrk="1">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eaLnBrk="1">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35846" name="Rectangle 3">
            <a:extLst>
              <a:ext uri="{FF2B5EF4-FFF2-40B4-BE49-F238E27FC236}">
                <a16:creationId xmlns:a16="http://schemas.microsoft.com/office/drawing/2014/main" id="{DBB27E5B-9F60-4014-977D-C61924D3A20E}"/>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2849C65B-DED4-49C4-8DBF-972404D0A110}"/>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7E72BDA6-C06B-4C96-97D0-24B6653AD812}" type="slidenum">
              <a:rPr lang="en-US" altLang="en-US" sz="1400"/>
              <a:pPr algn="r" eaLnBrk="1">
                <a:spcBef>
                  <a:spcPct val="0"/>
                </a:spcBef>
                <a:buClrTx/>
                <a:buSzTx/>
                <a:buFontTx/>
                <a:buNone/>
              </a:pPr>
              <a:t>34</a:t>
            </a:fld>
            <a:endParaRPr lang="en-US" altLang="en-US" sz="1400"/>
          </a:p>
        </p:txBody>
      </p:sp>
      <p:sp>
        <p:nvSpPr>
          <p:cNvPr id="36867" name="Rectangle 2">
            <a:extLst>
              <a:ext uri="{FF2B5EF4-FFF2-40B4-BE49-F238E27FC236}">
                <a16:creationId xmlns:a16="http://schemas.microsoft.com/office/drawing/2014/main" id="{7B80233D-1CB6-4DE6-8099-E23E9000A033}"/>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6868" name="Rectangle 3">
            <a:extLst>
              <a:ext uri="{FF2B5EF4-FFF2-40B4-BE49-F238E27FC236}">
                <a16:creationId xmlns:a16="http://schemas.microsoft.com/office/drawing/2014/main" id="{A3CEFCEB-2E49-4FE8-B0A2-DDBD3BC6C4EA}"/>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6869" name="Text Box 4">
            <a:extLst>
              <a:ext uri="{FF2B5EF4-FFF2-40B4-BE49-F238E27FC236}">
                <a16:creationId xmlns:a16="http://schemas.microsoft.com/office/drawing/2014/main" id="{6C01BEA4-1321-4F66-871E-CEAC7AF45169}"/>
              </a:ext>
            </a:extLst>
          </p:cNvPr>
          <p:cNvSpPr txBox="1">
            <a:spLocks noChangeArrowheads="1"/>
          </p:cNvSpPr>
          <p:nvPr/>
        </p:nvSpPr>
        <p:spPr bwMode="auto">
          <a:xfrm>
            <a:off x="3962400" y="4114800"/>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a:t>
            </a:r>
          </a:p>
        </p:txBody>
      </p:sp>
      <p:sp>
        <p:nvSpPr>
          <p:cNvPr id="36870" name="Rectangle 3">
            <a:extLst>
              <a:ext uri="{FF2B5EF4-FFF2-40B4-BE49-F238E27FC236}">
                <a16:creationId xmlns:a16="http://schemas.microsoft.com/office/drawing/2014/main" id="{26B748AC-6416-44B7-94C9-5231507D65E0}"/>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FD8B8439-8D06-4177-97FD-54C56C4C13A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C3FD3727-39E6-4AAE-9E5A-7E49AE43B54B}" type="slidenum">
              <a:rPr lang="en-US" altLang="en-US" sz="1400"/>
              <a:pPr algn="r" eaLnBrk="1">
                <a:spcBef>
                  <a:spcPct val="0"/>
                </a:spcBef>
                <a:buClrTx/>
                <a:buSzTx/>
                <a:buFontTx/>
                <a:buNone/>
              </a:pPr>
              <a:t>35</a:t>
            </a:fld>
            <a:endParaRPr lang="en-US" altLang="en-US" sz="1400"/>
          </a:p>
        </p:txBody>
      </p:sp>
      <p:sp>
        <p:nvSpPr>
          <p:cNvPr id="37891" name="Rectangle 2">
            <a:extLst>
              <a:ext uri="{FF2B5EF4-FFF2-40B4-BE49-F238E27FC236}">
                <a16:creationId xmlns:a16="http://schemas.microsoft.com/office/drawing/2014/main" id="{BCF89F3F-8F0B-4E15-8930-994E22580530}"/>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7892" name="Rectangle 3">
            <a:extLst>
              <a:ext uri="{FF2B5EF4-FFF2-40B4-BE49-F238E27FC236}">
                <a16:creationId xmlns:a16="http://schemas.microsoft.com/office/drawing/2014/main" id="{58B98B22-0476-475F-88BC-4B03C95C35DC}"/>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7893" name="Text Box 4">
            <a:extLst>
              <a:ext uri="{FF2B5EF4-FFF2-40B4-BE49-F238E27FC236}">
                <a16:creationId xmlns:a16="http://schemas.microsoft.com/office/drawing/2014/main" id="{CDAD1C64-DDC1-4C8A-9F90-BD5116602821}"/>
              </a:ext>
            </a:extLst>
          </p:cNvPr>
          <p:cNvSpPr txBox="1">
            <a:spLocks noChangeArrowheads="1"/>
          </p:cNvSpPr>
          <p:nvPr/>
        </p:nvSpPr>
        <p:spPr bwMode="auto">
          <a:xfrm>
            <a:off x="3962400" y="4114800"/>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Java</a:t>
            </a:r>
            <a:r>
              <a:rPr lang="en-US" altLang="en-US" sz="2000">
                <a:solidFill>
                  <a:srgbClr val="FF9900"/>
                </a:solidFill>
                <a:cs typeface="Times New Roman" panose="02020603050405020304" pitchFamily="18" charset="0"/>
              </a:rPr>
              <a:t>’</a:t>
            </a:r>
            <a:r>
              <a:rPr lang="en-US" altLang="en-US" sz="200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a:t>
            </a:r>
          </a:p>
        </p:txBody>
      </p:sp>
      <p:sp>
        <p:nvSpPr>
          <p:cNvPr id="37894" name="Rectangle 3">
            <a:extLst>
              <a:ext uri="{FF2B5EF4-FFF2-40B4-BE49-F238E27FC236}">
                <a16:creationId xmlns:a16="http://schemas.microsoft.com/office/drawing/2014/main" id="{408FE8BD-4B67-4AB2-88C0-DDD7B20C4F0C}"/>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8C73D05F-C7DB-4D97-877E-4CADCC98D11C}"/>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3C752EC7-BDCF-4401-BB58-F90B7C3DC54C}" type="slidenum">
              <a:rPr lang="en-US" altLang="en-US" sz="1400"/>
              <a:pPr algn="r" eaLnBrk="1">
                <a:spcBef>
                  <a:spcPct val="0"/>
                </a:spcBef>
                <a:buClrTx/>
                <a:buSzTx/>
                <a:buFontTx/>
                <a:buNone/>
              </a:pPr>
              <a:t>36</a:t>
            </a:fld>
            <a:endParaRPr lang="en-US" altLang="en-US" sz="1400"/>
          </a:p>
        </p:txBody>
      </p:sp>
      <p:sp>
        <p:nvSpPr>
          <p:cNvPr id="38915" name="Rectangle 2">
            <a:extLst>
              <a:ext uri="{FF2B5EF4-FFF2-40B4-BE49-F238E27FC236}">
                <a16:creationId xmlns:a16="http://schemas.microsoft.com/office/drawing/2014/main" id="{3A139294-6B7B-40EB-BDD0-FFB5810FA22D}"/>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8916" name="Rectangle 3">
            <a:extLst>
              <a:ext uri="{FF2B5EF4-FFF2-40B4-BE49-F238E27FC236}">
                <a16:creationId xmlns:a16="http://schemas.microsoft.com/office/drawing/2014/main" id="{9A8566A7-4329-4F63-8FCE-62B405DB42E4}"/>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Dynamic</a:t>
            </a:r>
          </a:p>
        </p:txBody>
      </p:sp>
      <p:sp>
        <p:nvSpPr>
          <p:cNvPr id="38917" name="Text Box 4">
            <a:extLst>
              <a:ext uri="{FF2B5EF4-FFF2-40B4-BE49-F238E27FC236}">
                <a16:creationId xmlns:a16="http://schemas.microsoft.com/office/drawing/2014/main" id="{FF9C2D3E-AC3B-44BB-A26B-28819A8C71ED}"/>
              </a:ext>
            </a:extLst>
          </p:cNvPr>
          <p:cNvSpPr txBox="1">
            <a:spLocks noChangeArrowheads="1"/>
          </p:cNvSpPr>
          <p:nvPr/>
        </p:nvSpPr>
        <p:spPr bwMode="auto">
          <a:xfrm>
            <a:off x="3733800" y="4724400"/>
            <a:ext cx="5029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38918" name="Rectangle 3">
            <a:extLst>
              <a:ext uri="{FF2B5EF4-FFF2-40B4-BE49-F238E27FC236}">
                <a16:creationId xmlns:a16="http://schemas.microsoft.com/office/drawing/2014/main" id="{060DF612-C8CD-462F-A249-7157C9BF3A0A}"/>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661A4921-F28F-4E3D-9D52-AFD238D8824F}"/>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6E42AABC-5427-4771-8A13-599B5FFE4E15}" type="slidenum">
              <a:rPr lang="en-US" altLang="en-US" sz="1400"/>
              <a:pPr algn="r" eaLnBrk="1">
                <a:spcBef>
                  <a:spcPct val="0"/>
                </a:spcBef>
                <a:buClrTx/>
                <a:buSzTx/>
                <a:buFontTx/>
                <a:buNone/>
              </a:pPr>
              <a:t>37</a:t>
            </a:fld>
            <a:endParaRPr lang="en-US" altLang="en-US" sz="1400"/>
          </a:p>
        </p:txBody>
      </p:sp>
      <p:sp>
        <p:nvSpPr>
          <p:cNvPr id="39939" name="Rectangle 2">
            <a:extLst>
              <a:ext uri="{FF2B5EF4-FFF2-40B4-BE49-F238E27FC236}">
                <a16:creationId xmlns:a16="http://schemas.microsoft.com/office/drawing/2014/main" id="{7F16D261-0DC3-412D-9893-7D511DE2A0B8}"/>
              </a:ext>
            </a:extLst>
          </p:cNvPr>
          <p:cNvSpPr txBox="1">
            <a:spLocks noGrp="1"/>
          </p:cNvSpPr>
          <p:nvPr>
            <p:ph type="title"/>
          </p:nvPr>
        </p:nvSpPr>
        <p:spPr>
          <a:xfrm>
            <a:off x="685800" y="228600"/>
            <a:ext cx="7924800" cy="609600"/>
          </a:xfrm>
        </p:spPr>
        <p:txBody>
          <a:bodyPr/>
          <a:lstStyle/>
          <a:p>
            <a:pPr eaLnBrk="1"/>
            <a:r>
              <a:rPr altLang="en-US">
                <a:latin typeface="Times New Roman" panose="02020603050405020304" pitchFamily="18" charset="0"/>
              </a:rPr>
              <a:t>Characteristics of Java</a:t>
            </a:r>
          </a:p>
        </p:txBody>
      </p:sp>
      <p:sp>
        <p:nvSpPr>
          <p:cNvPr id="39940" name="Rectangle 3">
            <a:extLst>
              <a:ext uri="{FF2B5EF4-FFF2-40B4-BE49-F238E27FC236}">
                <a16:creationId xmlns:a16="http://schemas.microsoft.com/office/drawing/2014/main" id="{4DB34F31-776A-437C-A897-072FDF464459}"/>
              </a:ext>
            </a:extLst>
          </p:cNvPr>
          <p:cNvSpPr txBox="1">
            <a:spLocks noGrp="1"/>
          </p:cNvSpPr>
          <p:nvPr>
            <p:ph idx="1"/>
          </p:nvPr>
        </p:nvSpPr>
        <p:spPr>
          <a:xfrm>
            <a:off x="304800" y="990600"/>
            <a:ext cx="4038600" cy="5257800"/>
          </a:xfrm>
        </p:spPr>
        <p:txBody>
          <a:bodyPr/>
          <a:lstStyle/>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Simple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Object-Oriented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Distributed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Interpreted</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Robust</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Secure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Architecture-Neutral</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Portable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Java's Performance</a:t>
            </a:r>
          </a:p>
          <a:p>
            <a:pPr eaLnBrk="1">
              <a:spcBef>
                <a:spcPts val="600"/>
              </a:spcBef>
              <a:buFont typeface="Wingdings" panose="05000000000000000000" pitchFamily="2" charset="2"/>
              <a:buChar char="Ø"/>
            </a:pPr>
            <a:r>
              <a:rPr altLang="en-US" sz="2400">
                <a:latin typeface="Times New Roman" panose="02020603050405020304" pitchFamily="18" charset="0"/>
                <a:cs typeface="Times New Roman" panose="02020603050405020304" pitchFamily="18" charset="0"/>
              </a:rPr>
              <a:t>Java Is Multithreaded</a:t>
            </a:r>
          </a:p>
          <a:p>
            <a:pPr eaLnBrk="1">
              <a:spcBef>
                <a:spcPts val="600"/>
              </a:spcBef>
              <a:buFont typeface="Wingdings" panose="05000000000000000000" pitchFamily="2" charset="2"/>
              <a:buChar char="Ø"/>
            </a:pPr>
            <a:r>
              <a:rPr altLang="en-US" sz="2400">
                <a:solidFill>
                  <a:srgbClr val="FF9900"/>
                </a:solidFill>
                <a:latin typeface="Times New Roman" panose="02020603050405020304" pitchFamily="18" charset="0"/>
                <a:cs typeface="Times New Roman" panose="02020603050405020304" pitchFamily="18" charset="0"/>
              </a:rPr>
              <a:t>Java Is Dynamic</a:t>
            </a:r>
          </a:p>
        </p:txBody>
      </p:sp>
      <p:sp>
        <p:nvSpPr>
          <p:cNvPr id="39941" name="Text Box 4">
            <a:extLst>
              <a:ext uri="{FF2B5EF4-FFF2-40B4-BE49-F238E27FC236}">
                <a16:creationId xmlns:a16="http://schemas.microsoft.com/office/drawing/2014/main" id="{0F030E44-C2C0-4B3A-B269-8EED6683EE3F}"/>
              </a:ext>
            </a:extLst>
          </p:cNvPr>
          <p:cNvSpPr txBox="1">
            <a:spLocks noChangeArrowheads="1"/>
          </p:cNvSpPr>
          <p:nvPr/>
        </p:nvSpPr>
        <p:spPr bwMode="auto">
          <a:xfrm>
            <a:off x="3810000" y="4495800"/>
            <a:ext cx="50292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p>
        </p:txBody>
      </p:sp>
      <p:sp>
        <p:nvSpPr>
          <p:cNvPr id="39942" name="Rectangle 3">
            <a:extLst>
              <a:ext uri="{FF2B5EF4-FFF2-40B4-BE49-F238E27FC236}">
                <a16:creationId xmlns:a16="http://schemas.microsoft.com/office/drawing/2014/main" id="{6B444AB7-5D70-4062-8487-330F34B2BC09}"/>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94754696-70A2-40FD-86AA-CFC99F0C3CA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01AFF148-3CB0-4036-A4B3-7596735401F3}" type="slidenum">
              <a:rPr lang="en-US" altLang="en-US" sz="1400"/>
              <a:pPr algn="r" eaLnBrk="1">
                <a:spcBef>
                  <a:spcPct val="0"/>
                </a:spcBef>
                <a:buClrTx/>
                <a:buSzTx/>
                <a:buFontTx/>
                <a:buNone/>
              </a:pPr>
              <a:t>38</a:t>
            </a:fld>
            <a:endParaRPr lang="en-US" altLang="en-US" sz="1400"/>
          </a:p>
        </p:txBody>
      </p:sp>
      <p:sp>
        <p:nvSpPr>
          <p:cNvPr id="40963" name="Rectangle 2">
            <a:extLst>
              <a:ext uri="{FF2B5EF4-FFF2-40B4-BE49-F238E27FC236}">
                <a16:creationId xmlns:a16="http://schemas.microsoft.com/office/drawing/2014/main" id="{9D1B68DB-E132-42E1-95B4-3C580B7C2F93}"/>
              </a:ext>
            </a:extLst>
          </p:cNvPr>
          <p:cNvSpPr txBox="1">
            <a:spLocks noGrp="1"/>
          </p:cNvSpPr>
          <p:nvPr>
            <p:ph type="title"/>
          </p:nvPr>
        </p:nvSpPr>
        <p:spPr>
          <a:xfrm>
            <a:off x="685800" y="228600"/>
            <a:ext cx="7772400" cy="685800"/>
          </a:xfrm>
        </p:spPr>
        <p:txBody>
          <a:bodyPr/>
          <a:lstStyle/>
          <a:p>
            <a:pPr eaLnBrk="1"/>
            <a:r>
              <a:rPr altLang="en-US">
                <a:latin typeface="Times New Roman" panose="02020603050405020304" pitchFamily="18" charset="0"/>
              </a:rPr>
              <a:t>JDK Versions</a:t>
            </a:r>
          </a:p>
        </p:txBody>
      </p:sp>
      <p:sp>
        <p:nvSpPr>
          <p:cNvPr id="40964" name="Rectangle 3">
            <a:extLst>
              <a:ext uri="{FF2B5EF4-FFF2-40B4-BE49-F238E27FC236}">
                <a16:creationId xmlns:a16="http://schemas.microsoft.com/office/drawing/2014/main" id="{CBD2A99C-6055-44AF-9AD6-F6D2E34D28CB}"/>
              </a:ext>
            </a:extLst>
          </p:cNvPr>
          <p:cNvSpPr txBox="1">
            <a:spLocks noGrp="1"/>
          </p:cNvSpPr>
          <p:nvPr>
            <p:ph idx="1"/>
          </p:nvPr>
        </p:nvSpPr>
        <p:spPr>
          <a:xfrm>
            <a:off x="381000" y="1143000"/>
            <a:ext cx="8305800" cy="5105400"/>
          </a:xfrm>
        </p:spPr>
        <p:txBody>
          <a:bodyPr/>
          <a:lstStyle/>
          <a:p>
            <a:pPr eaLnBrk="1">
              <a:lnSpc>
                <a:spcPct val="90000"/>
              </a:lnSpc>
              <a:spcBef>
                <a:spcPts val="700"/>
              </a:spcBef>
              <a:buFont typeface="Wingdings" panose="05000000000000000000" pitchFamily="2" charset="2"/>
              <a:buChar char="Ø"/>
            </a:pPr>
            <a:r>
              <a:rPr altLang="en-US" sz="3000">
                <a:latin typeface="Times New Roman" panose="02020603050405020304" pitchFamily="18" charset="0"/>
              </a:rPr>
              <a:t>JDK 1.02 (1995)</a:t>
            </a:r>
          </a:p>
          <a:p>
            <a:pPr eaLnBrk="1">
              <a:lnSpc>
                <a:spcPct val="90000"/>
              </a:lnSpc>
              <a:spcBef>
                <a:spcPts val="700"/>
              </a:spcBef>
              <a:buFont typeface="Wingdings" panose="05000000000000000000" pitchFamily="2" charset="2"/>
              <a:buChar char="Ø"/>
            </a:pPr>
            <a:r>
              <a:rPr altLang="en-US" sz="3000">
                <a:latin typeface="Times New Roman" panose="02020603050405020304" pitchFamily="18" charset="0"/>
              </a:rPr>
              <a:t>JDK 1.1 (1996)</a:t>
            </a:r>
          </a:p>
          <a:p>
            <a:pPr eaLnBrk="1">
              <a:lnSpc>
                <a:spcPct val="90000"/>
              </a:lnSpc>
              <a:spcBef>
                <a:spcPts val="700"/>
              </a:spcBef>
              <a:buFont typeface="Wingdings" panose="05000000000000000000" pitchFamily="2" charset="2"/>
              <a:buChar char="Ø"/>
            </a:pPr>
            <a:r>
              <a:rPr altLang="en-US" sz="3000">
                <a:latin typeface="Times New Roman" panose="02020603050405020304" pitchFamily="18" charset="0"/>
              </a:rPr>
              <a:t>JDK 1.2 (1998)</a:t>
            </a:r>
          </a:p>
          <a:p>
            <a:pPr eaLnBrk="1">
              <a:lnSpc>
                <a:spcPct val="90000"/>
              </a:lnSpc>
              <a:spcBef>
                <a:spcPts val="700"/>
              </a:spcBef>
              <a:buFont typeface="Wingdings" panose="05000000000000000000" pitchFamily="2" charset="2"/>
              <a:buChar char="Ø"/>
            </a:pPr>
            <a:r>
              <a:rPr altLang="en-US" sz="3000">
                <a:latin typeface="Times New Roman" panose="02020603050405020304" pitchFamily="18" charset="0"/>
              </a:rPr>
              <a:t>JDK 1.3 (2000)</a:t>
            </a:r>
          </a:p>
          <a:p>
            <a:pPr eaLnBrk="1">
              <a:lnSpc>
                <a:spcPct val="90000"/>
              </a:lnSpc>
              <a:spcBef>
                <a:spcPts val="700"/>
              </a:spcBef>
              <a:buFont typeface="Wingdings" panose="05000000000000000000" pitchFamily="2" charset="2"/>
              <a:buChar char="Ø"/>
            </a:pPr>
            <a:r>
              <a:rPr altLang="en-US" sz="3000">
                <a:latin typeface="Times New Roman" panose="02020603050405020304" pitchFamily="18" charset="0"/>
              </a:rPr>
              <a:t>JDK 1.4 (2002)</a:t>
            </a:r>
          </a:p>
          <a:p>
            <a:pPr eaLnBrk="1">
              <a:lnSpc>
                <a:spcPct val="90000"/>
              </a:lnSpc>
              <a:spcBef>
                <a:spcPts val="700"/>
              </a:spcBef>
              <a:buFont typeface="Wingdings" panose="05000000000000000000" pitchFamily="2" charset="2"/>
              <a:buChar char="Ø"/>
            </a:pPr>
            <a:r>
              <a:rPr altLang="en-US" sz="3000">
                <a:latin typeface="Times New Roman" panose="02020603050405020304" pitchFamily="18" charset="0"/>
              </a:rPr>
              <a:t>JDK 1.5 (2004) a. k. a. JDK 5 or Java 5</a:t>
            </a:r>
          </a:p>
          <a:p>
            <a:pPr eaLnBrk="1">
              <a:lnSpc>
                <a:spcPct val="90000"/>
              </a:lnSpc>
              <a:spcBef>
                <a:spcPts val="700"/>
              </a:spcBef>
              <a:buFont typeface="Wingdings" panose="05000000000000000000" pitchFamily="2" charset="2"/>
              <a:buChar char="Ø"/>
            </a:pPr>
            <a:r>
              <a:rPr altLang="en-US" sz="3000">
                <a:latin typeface="Times New Roman" panose="02020603050405020304" pitchFamily="18" charset="0"/>
              </a:rPr>
              <a:t>JDK 1.6 (2006) a. k. a. JDK 6 or Java 6</a:t>
            </a:r>
          </a:p>
          <a:p>
            <a:pPr eaLnBrk="1">
              <a:lnSpc>
                <a:spcPct val="90000"/>
              </a:lnSpc>
              <a:spcBef>
                <a:spcPts val="700"/>
              </a:spcBef>
              <a:buFont typeface="Wingdings" panose="05000000000000000000" pitchFamily="2" charset="2"/>
              <a:buChar char="Ø"/>
            </a:pPr>
            <a:r>
              <a:rPr altLang="en-US" sz="3000">
                <a:latin typeface="Times New Roman" panose="02020603050405020304" pitchFamily="18" charset="0"/>
              </a:rPr>
              <a:t>JDK 1.7 (possibly 2010) a. k. a. JDK 7 or Java 7</a:t>
            </a:r>
          </a:p>
          <a:p>
            <a:pPr eaLnBrk="1">
              <a:lnSpc>
                <a:spcPct val="90000"/>
              </a:lnSpc>
              <a:spcBef>
                <a:spcPts val="700"/>
              </a:spcBef>
            </a:pPr>
            <a:endParaRPr altLang="en-US" sz="3000">
              <a:latin typeface="Times New Roman" panose="02020603050405020304" pitchFamily="18" charset="0"/>
            </a:endParaRPr>
          </a:p>
          <a:p>
            <a:pPr eaLnBrk="1">
              <a:lnSpc>
                <a:spcPct val="90000"/>
              </a:lnSpc>
              <a:spcBef>
                <a:spcPts val="700"/>
              </a:spcBef>
            </a:pPr>
            <a:endParaRPr altLang="en-US" sz="3000">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D5ABD5CA-DAA3-48E3-8BB4-03B48188F38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46CF89BE-E7E0-4936-B25D-799F9A74B66C}" type="slidenum">
              <a:rPr lang="en-US" altLang="en-US" sz="1400"/>
              <a:pPr algn="r" eaLnBrk="1">
                <a:spcBef>
                  <a:spcPct val="0"/>
                </a:spcBef>
                <a:buClrTx/>
                <a:buSzTx/>
                <a:buFontTx/>
                <a:buNone/>
              </a:pPr>
              <a:t>39</a:t>
            </a:fld>
            <a:endParaRPr lang="en-US" altLang="en-US" sz="1400"/>
          </a:p>
        </p:txBody>
      </p:sp>
      <p:sp>
        <p:nvSpPr>
          <p:cNvPr id="41987" name="Rectangle 2">
            <a:extLst>
              <a:ext uri="{FF2B5EF4-FFF2-40B4-BE49-F238E27FC236}">
                <a16:creationId xmlns:a16="http://schemas.microsoft.com/office/drawing/2014/main" id="{09EDF3A1-618D-4596-B1B0-5A1FE12AC14D}"/>
              </a:ext>
            </a:extLst>
          </p:cNvPr>
          <p:cNvSpPr txBox="1">
            <a:spLocks noGrp="1"/>
          </p:cNvSpPr>
          <p:nvPr>
            <p:ph type="title"/>
          </p:nvPr>
        </p:nvSpPr>
        <p:spPr>
          <a:xfrm>
            <a:off x="685800" y="228600"/>
            <a:ext cx="7772400" cy="609600"/>
          </a:xfrm>
        </p:spPr>
        <p:txBody>
          <a:bodyPr/>
          <a:lstStyle/>
          <a:p>
            <a:pPr eaLnBrk="1"/>
            <a:r>
              <a:rPr altLang="en-US">
                <a:latin typeface="Times New Roman" panose="02020603050405020304" pitchFamily="18" charset="0"/>
              </a:rPr>
              <a:t>JDK Editions</a:t>
            </a:r>
          </a:p>
        </p:txBody>
      </p:sp>
      <p:sp>
        <p:nvSpPr>
          <p:cNvPr id="41988" name="Rectangle 3">
            <a:extLst>
              <a:ext uri="{FF2B5EF4-FFF2-40B4-BE49-F238E27FC236}">
                <a16:creationId xmlns:a16="http://schemas.microsoft.com/office/drawing/2014/main" id="{7DC23AD6-F494-4D6D-A641-640D36168F5E}"/>
              </a:ext>
            </a:extLst>
          </p:cNvPr>
          <p:cNvSpPr txBox="1">
            <a:spLocks noGrp="1"/>
          </p:cNvSpPr>
          <p:nvPr>
            <p:ph idx="1"/>
          </p:nvPr>
        </p:nvSpPr>
        <p:spPr>
          <a:xfrm>
            <a:off x="381000" y="990600"/>
            <a:ext cx="8458200" cy="5257800"/>
          </a:xfrm>
        </p:spPr>
        <p:txBody>
          <a:bodyPr/>
          <a:lstStyle/>
          <a:p>
            <a:pPr eaLnBrk="1">
              <a:spcBef>
                <a:spcPts val="700"/>
              </a:spcBef>
              <a:buFont typeface="Arial" panose="020B0604020202020204" pitchFamily="34" charset="0"/>
              <a:buChar char="•"/>
            </a:pPr>
            <a:r>
              <a:rPr altLang="en-US" sz="3000">
                <a:solidFill>
                  <a:srgbClr val="FF0000"/>
                </a:solidFill>
                <a:latin typeface="Palatino"/>
                <a:cs typeface="Times New Roman" panose="02020603050405020304" pitchFamily="18" charset="0"/>
              </a:rPr>
              <a:t>Java Standard Edition (J2SE)</a:t>
            </a:r>
          </a:p>
          <a:p>
            <a:pPr lvl="1" eaLnBrk="1">
              <a:spcBef>
                <a:spcPts val="600"/>
              </a:spcBef>
              <a:buFont typeface="Arial" panose="020B0604020202020204" pitchFamily="34" charset="0"/>
              <a:buChar char="•"/>
            </a:pPr>
            <a:r>
              <a:rPr altLang="en-US" sz="2500">
                <a:latin typeface="Palatino"/>
                <a:cs typeface="Times New Roman" panose="02020603050405020304" pitchFamily="18" charset="0"/>
              </a:rPr>
              <a:t>J2SE can be used to develop client-side standalone applications or applets.</a:t>
            </a:r>
          </a:p>
          <a:p>
            <a:pPr eaLnBrk="1">
              <a:spcBef>
                <a:spcPts val="700"/>
              </a:spcBef>
              <a:buFont typeface="Arial" panose="020B0604020202020204" pitchFamily="34" charset="0"/>
              <a:buChar char="•"/>
            </a:pPr>
            <a:r>
              <a:rPr altLang="en-US" sz="3000">
                <a:solidFill>
                  <a:srgbClr val="FF0000"/>
                </a:solidFill>
                <a:latin typeface="Palatino"/>
                <a:cs typeface="Times New Roman" panose="02020603050405020304" pitchFamily="18" charset="0"/>
              </a:rPr>
              <a:t>Java Enterprise Edition (J2EE)</a:t>
            </a:r>
          </a:p>
          <a:p>
            <a:pPr lvl="1" eaLnBrk="1">
              <a:spcBef>
                <a:spcPts val="600"/>
              </a:spcBef>
              <a:buFont typeface="Arial" panose="020B0604020202020204" pitchFamily="34" charset="0"/>
              <a:buChar char="•"/>
            </a:pPr>
            <a:r>
              <a:rPr altLang="en-US" sz="2500">
                <a:latin typeface="Palatino"/>
                <a:cs typeface="Times New Roman" panose="02020603050405020304" pitchFamily="18" charset="0"/>
              </a:rPr>
              <a:t>J2EE can be used to develop server-side applications such as Java servlets and Java ServerPages.</a:t>
            </a:r>
          </a:p>
          <a:p>
            <a:pPr eaLnBrk="1">
              <a:spcBef>
                <a:spcPts val="700"/>
              </a:spcBef>
              <a:buFont typeface="Arial" panose="020B0604020202020204" pitchFamily="34" charset="0"/>
              <a:buChar char="•"/>
            </a:pPr>
            <a:r>
              <a:rPr altLang="en-US" sz="3000">
                <a:solidFill>
                  <a:srgbClr val="FF0000"/>
                </a:solidFill>
                <a:latin typeface="Palatino"/>
                <a:cs typeface="Times New Roman" panose="02020603050405020304" pitchFamily="18" charset="0"/>
              </a:rPr>
              <a:t>Java Micro Edition (J2ME).</a:t>
            </a:r>
          </a:p>
          <a:p>
            <a:pPr lvl="1" eaLnBrk="1">
              <a:spcBef>
                <a:spcPts val="600"/>
              </a:spcBef>
              <a:buFont typeface="Arial" panose="020B0604020202020204" pitchFamily="34" charset="0"/>
              <a:buChar char="•"/>
            </a:pPr>
            <a:r>
              <a:rPr altLang="en-US" sz="2500">
                <a:latin typeface="Palatino"/>
                <a:cs typeface="Times New Roman" panose="02020603050405020304" pitchFamily="18" charset="0"/>
              </a:rPr>
              <a:t>J2ME can be used to develop applications for mobile devices such as cell phones.</a:t>
            </a:r>
          </a:p>
          <a:p>
            <a:pPr eaLnBrk="1">
              <a:spcBef>
                <a:spcPts val="700"/>
              </a:spcBef>
              <a:buFont typeface="Monotype Sorts"/>
              <a:buNone/>
            </a:pPr>
            <a:r>
              <a:rPr altLang="en-US" sz="3000">
                <a:latin typeface="Palatino"/>
                <a:cs typeface="Times New Roman" panose="02020603050405020304" pitchFamily="18" charset="0"/>
              </a:rPr>
              <a:t>This book uses J2SE to introduce Java programming.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396A6455-29BE-452B-85E4-ACDAE9A5476F}"/>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252F00D8-494C-41DC-9C63-C33501918E6B}" type="slidenum">
              <a:rPr lang="en-US" altLang="en-US" sz="1400"/>
              <a:pPr algn="r" eaLnBrk="1">
                <a:spcBef>
                  <a:spcPct val="0"/>
                </a:spcBef>
                <a:buClrTx/>
                <a:buSzTx/>
                <a:buFontTx/>
                <a:buNone/>
              </a:pPr>
              <a:t>4</a:t>
            </a:fld>
            <a:endParaRPr lang="en-US" altLang="en-US" sz="1400"/>
          </a:p>
        </p:txBody>
      </p:sp>
      <p:sp>
        <p:nvSpPr>
          <p:cNvPr id="6147" name="Rectangle 1026">
            <a:extLst>
              <a:ext uri="{FF2B5EF4-FFF2-40B4-BE49-F238E27FC236}">
                <a16:creationId xmlns:a16="http://schemas.microsoft.com/office/drawing/2014/main" id="{DA92165E-EA16-466B-8408-5EF3F0594149}"/>
              </a:ext>
            </a:extLst>
          </p:cNvPr>
          <p:cNvSpPr txBox="1">
            <a:spLocks noGrp="1"/>
          </p:cNvSpPr>
          <p:nvPr>
            <p:ph type="title"/>
          </p:nvPr>
        </p:nvSpPr>
        <p:spPr>
          <a:xfrm>
            <a:off x="685800" y="285750"/>
            <a:ext cx="7772400" cy="628650"/>
          </a:xfrm>
        </p:spPr>
        <p:txBody>
          <a:bodyPr/>
          <a:lstStyle/>
          <a:p>
            <a:pPr eaLnBrk="1"/>
            <a:r>
              <a:rPr altLang="en-US" sz="4000">
                <a:latin typeface="Times New Roman" panose="02020603050405020304" pitchFamily="18" charset="0"/>
              </a:rPr>
              <a:t>CPU</a:t>
            </a:r>
          </a:p>
        </p:txBody>
      </p:sp>
      <p:sp>
        <p:nvSpPr>
          <p:cNvPr id="6148" name="Rectangle 1027">
            <a:extLst>
              <a:ext uri="{FF2B5EF4-FFF2-40B4-BE49-F238E27FC236}">
                <a16:creationId xmlns:a16="http://schemas.microsoft.com/office/drawing/2014/main" id="{7781E581-D3F4-4093-B6E8-AB4945F27E13}"/>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149" name="Text Box 1028">
            <a:extLst>
              <a:ext uri="{FF2B5EF4-FFF2-40B4-BE49-F238E27FC236}">
                <a16:creationId xmlns:a16="http://schemas.microsoft.com/office/drawing/2014/main" id="{9A30F9D5-3AE0-4369-B273-4A601159318B}"/>
              </a:ext>
            </a:extLst>
          </p:cNvPr>
          <p:cNvSpPr txBox="1">
            <a:spLocks noChangeArrowheads="1"/>
          </p:cNvSpPr>
          <p:nvPr/>
        </p:nvSpPr>
        <p:spPr bwMode="auto">
          <a:xfrm>
            <a:off x="304800" y="1066800"/>
            <a:ext cx="8610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a:cs typeface="Courier New" panose="02070309020205020404"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p>
        </p:txBody>
      </p:sp>
      <p:sp>
        <p:nvSpPr>
          <p:cNvPr id="6150" name="Rectangle 1029">
            <a:extLst>
              <a:ext uri="{FF2B5EF4-FFF2-40B4-BE49-F238E27FC236}">
                <a16:creationId xmlns:a16="http://schemas.microsoft.com/office/drawing/2014/main" id="{8352B5CF-7DC5-4CA3-A48B-D890BFBDD5C0}"/>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151" name="Rectangle 1030">
            <a:extLst>
              <a:ext uri="{FF2B5EF4-FFF2-40B4-BE49-F238E27FC236}">
                <a16:creationId xmlns:a16="http://schemas.microsoft.com/office/drawing/2014/main" id="{37852FDC-16B9-4045-84B5-A9FD88B5EE12}"/>
              </a:ext>
            </a:extLst>
          </p:cNvPr>
          <p:cNvSpPr>
            <a:spLocks noChangeArrowheads="1"/>
          </p:cNvSpPr>
          <p:nvPr/>
        </p:nvSpPr>
        <p:spPr bwMode="auto">
          <a:xfrm>
            <a:off x="213360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6152" name="Content Placeholder 7">
            <a:extLst>
              <a:ext uri="{FF2B5EF4-FFF2-40B4-BE49-F238E27FC236}">
                <a16:creationId xmlns:a16="http://schemas.microsoft.com/office/drawing/2014/main" id="{41AB7AD6-44F5-4916-9041-103A4B021EC3}"/>
              </a:ext>
            </a:extLst>
          </p:cNvPr>
          <p:cNvGraphicFramePr>
            <a:graphicFrameLocks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r:id="rId3" imgW="5082540" imgH="1260348" progId="Word.Picture.8">
                  <p:embed/>
                </p:oleObj>
              </mc:Choice>
              <mc:Fallback>
                <p:oleObj r:id="rId3" imgW="5082540" imgH="1260348" progId="Word.Picture.8">
                  <p:embed/>
                  <p:pic>
                    <p:nvPicPr>
                      <p:cNvPr id="0" name="Content Placeholder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27412035-B25D-4A0B-A6DD-8A08938A8C2A}"/>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FE87566C-8087-4502-8F1A-5D5E9BA827B3}" type="slidenum">
              <a:rPr lang="en-US" altLang="en-US" sz="1400"/>
              <a:pPr algn="r" eaLnBrk="1">
                <a:spcBef>
                  <a:spcPct val="0"/>
                </a:spcBef>
                <a:buClrTx/>
                <a:buSzTx/>
                <a:buFontTx/>
                <a:buNone/>
              </a:pPr>
              <a:t>40</a:t>
            </a:fld>
            <a:endParaRPr lang="en-US" altLang="en-US" sz="1400"/>
          </a:p>
        </p:txBody>
      </p:sp>
      <p:sp>
        <p:nvSpPr>
          <p:cNvPr id="43011" name="Rectangle 2">
            <a:extLst>
              <a:ext uri="{FF2B5EF4-FFF2-40B4-BE49-F238E27FC236}">
                <a16:creationId xmlns:a16="http://schemas.microsoft.com/office/drawing/2014/main" id="{A32EDC08-8980-4CB5-A296-A2301561FD2D}"/>
              </a:ext>
            </a:extLst>
          </p:cNvPr>
          <p:cNvSpPr txBox="1">
            <a:spLocks noGrp="1"/>
          </p:cNvSpPr>
          <p:nvPr>
            <p:ph type="title"/>
          </p:nvPr>
        </p:nvSpPr>
        <p:spPr>
          <a:xfrm>
            <a:off x="685800" y="0"/>
            <a:ext cx="7772400" cy="762000"/>
          </a:xfrm>
        </p:spPr>
        <p:txBody>
          <a:bodyPr/>
          <a:lstStyle/>
          <a:p>
            <a:pPr eaLnBrk="1"/>
            <a:r>
              <a:rPr altLang="en-US">
                <a:latin typeface="Times New Roman" panose="02020603050405020304" pitchFamily="18" charset="0"/>
              </a:rPr>
              <a:t>Popular Java IDEs</a:t>
            </a:r>
          </a:p>
        </p:txBody>
      </p:sp>
      <p:sp>
        <p:nvSpPr>
          <p:cNvPr id="43012" name="Rectangle 3">
            <a:extLst>
              <a:ext uri="{FF2B5EF4-FFF2-40B4-BE49-F238E27FC236}">
                <a16:creationId xmlns:a16="http://schemas.microsoft.com/office/drawing/2014/main" id="{8B2032B5-7617-44C4-970E-FD444B0D2CCC}"/>
              </a:ext>
            </a:extLst>
          </p:cNvPr>
          <p:cNvSpPr txBox="1">
            <a:spLocks noGrp="1"/>
          </p:cNvSpPr>
          <p:nvPr>
            <p:ph idx="1"/>
          </p:nvPr>
        </p:nvSpPr>
        <p:spPr>
          <a:xfrm>
            <a:off x="228600" y="990600"/>
            <a:ext cx="8915400" cy="5562600"/>
          </a:xfrm>
        </p:spPr>
        <p:txBody>
          <a:bodyPr/>
          <a:lstStyle/>
          <a:p>
            <a:pPr eaLnBrk="1">
              <a:lnSpc>
                <a:spcPct val="90000"/>
              </a:lnSpc>
              <a:spcBef>
                <a:spcPts val="700"/>
              </a:spcBef>
              <a:buFont typeface="Wingdings" panose="05000000000000000000" pitchFamily="2" charset="2"/>
              <a:buChar char="§"/>
            </a:pPr>
            <a:r>
              <a:rPr altLang="en-US" sz="3000">
                <a:latin typeface="Times New Roman" panose="02020603050405020304" pitchFamily="18" charset="0"/>
              </a:rPr>
              <a:t>NetBeans Open Source by Sun</a:t>
            </a:r>
          </a:p>
          <a:p>
            <a:pPr eaLnBrk="1">
              <a:lnSpc>
                <a:spcPct val="90000"/>
              </a:lnSpc>
              <a:spcBef>
                <a:spcPts val="1800"/>
              </a:spcBef>
              <a:buFont typeface="Wingdings" panose="05000000000000000000" pitchFamily="2" charset="2"/>
              <a:buChar char="§"/>
            </a:pPr>
            <a:r>
              <a:rPr altLang="en-US" sz="3000">
                <a:latin typeface="Times New Roman" panose="02020603050405020304" pitchFamily="18" charset="0"/>
              </a:rPr>
              <a:t>Eclipse Open Source by IBM</a:t>
            </a:r>
          </a:p>
          <a:p>
            <a:pPr eaLnBrk="1">
              <a:lnSpc>
                <a:spcPct val="90000"/>
              </a:lnSpc>
              <a:spcBef>
                <a:spcPts val="1100"/>
              </a:spcBef>
              <a:buFont typeface="Wingdings" panose="05000000000000000000" pitchFamily="2" charset="2"/>
              <a:buChar char="§"/>
            </a:pPr>
            <a:r>
              <a:rPr altLang="en-US" sz="1800" i="1">
                <a:latin typeface="Times New Roman" panose="02020603050405020304" pitchFamily="18" charset="0"/>
              </a:rPr>
              <a:t>jGRASP</a:t>
            </a:r>
            <a:r>
              <a:rPr altLang="en-US" sz="1800">
                <a:latin typeface="Times New Roman" panose="02020603050405020304" pitchFamily="18" charset="0"/>
              </a:rPr>
              <a:t> is implemented in </a:t>
            </a:r>
            <a:r>
              <a:rPr altLang="en-US" sz="1800" i="1">
                <a:latin typeface="Times New Roman" panose="02020603050405020304" pitchFamily="18" charset="0"/>
              </a:rPr>
              <a:t>Java</a:t>
            </a:r>
            <a:r>
              <a:rPr altLang="en-US" sz="1800">
                <a:latin typeface="Times New Roman" panose="02020603050405020304" pitchFamily="18" charset="0"/>
              </a:rPr>
              <a:t>, and runs on all platforms with a </a:t>
            </a:r>
            <a:r>
              <a:rPr altLang="en-US" sz="1800" i="1">
                <a:latin typeface="Times New Roman" panose="02020603050405020304" pitchFamily="18" charset="0"/>
              </a:rPr>
              <a:t>Java</a:t>
            </a:r>
            <a:r>
              <a:rPr altLang="en-US" sz="1800">
                <a:latin typeface="Times New Roman" panose="02020603050405020304" pitchFamily="18" charset="0"/>
              </a:rPr>
              <a:t> Virtual Machine. Java Development Kit (JDK) contains a compiler, interpreter, and debugger. If you have not installed JDK, it is freely available from Sun Microsystems. You can download the latest version from the download section at </a:t>
            </a:r>
            <a:r>
              <a:rPr altLang="en-US" sz="1800">
                <a:latin typeface="Times New Roman" panose="02020603050405020304" pitchFamily="18" charset="0"/>
                <a:hlinkClick r:id="rId2"/>
              </a:rPr>
              <a:t>http://java.sun.com</a:t>
            </a:r>
            <a:r>
              <a:rPr altLang="en-US" sz="1800">
                <a:latin typeface="Times New Roman" panose="02020603050405020304" pitchFamily="18" charset="0"/>
              </a:rPr>
              <a:t>. Make sure you download the JDK (or SDK) not the JRE (runtime environment) that matches the platform you use.  </a:t>
            </a:r>
          </a:p>
          <a:p>
            <a:pPr eaLnBrk="1">
              <a:spcBef>
                <a:spcPts val="700"/>
              </a:spcBef>
              <a:buFont typeface="Wingdings" panose="05000000000000000000" pitchFamily="2" charset="2"/>
              <a:buChar char="§"/>
            </a:pPr>
            <a:r>
              <a:rPr altLang="en-US" sz="2800">
                <a:latin typeface="Times New Roman" panose="02020603050405020304" pitchFamily="18" charset="0"/>
              </a:rPr>
              <a:t>Java IDEs </a:t>
            </a:r>
            <a:r>
              <a:rPr altLang="en-US" sz="1800">
                <a:latin typeface="Times New Roman" panose="02020603050405020304" pitchFamily="18" charset="0"/>
              </a:rPr>
              <a:t>(Integrated Development Environment) </a:t>
            </a:r>
            <a:r>
              <a:rPr altLang="en-US" sz="2800">
                <a:latin typeface="Times New Roman" panose="02020603050405020304" pitchFamily="18" charset="0"/>
              </a:rPr>
              <a:t>such as Eclipse, JBuilder, or jGRASP are development environments</a:t>
            </a:r>
          </a:p>
          <a:p>
            <a:pPr eaLnBrk="1">
              <a:spcBef>
                <a:spcPts val="700"/>
              </a:spcBef>
              <a:buFont typeface="Wingdings" panose="05000000000000000000" pitchFamily="2" charset="2"/>
              <a:buChar char="§"/>
            </a:pPr>
            <a:r>
              <a:rPr altLang="en-US" sz="2800">
                <a:latin typeface="Times New Roman" panose="02020603050405020304" pitchFamily="18" charset="0"/>
              </a:rPr>
              <a:t>that make Java programming much faster and easier.</a:t>
            </a:r>
          </a:p>
          <a:p>
            <a:pPr eaLnBrk="1">
              <a:spcBef>
                <a:spcPts val="700"/>
              </a:spcBef>
              <a:buFont typeface="Wingdings" panose="05000000000000000000" pitchFamily="2" charset="2"/>
              <a:buChar char="§"/>
            </a:pPr>
            <a:r>
              <a:rPr altLang="en-US" sz="2800">
                <a:latin typeface="Times New Roman" panose="02020603050405020304" pitchFamily="18" charset="0"/>
              </a:rPr>
              <a:t>JDK </a:t>
            </a:r>
            <a:r>
              <a:rPr altLang="en-US" sz="2000">
                <a:latin typeface="Times New Roman" panose="02020603050405020304" pitchFamily="18" charset="0"/>
              </a:rPr>
              <a:t>consists set of separate programs for developing &amp; testing Java programs</a:t>
            </a:r>
            <a:r>
              <a:rPr altLang="en-US" sz="2800">
                <a:latin typeface="Times New Roman" panose="02020603050405020304" pitchFamily="18" charset="0"/>
              </a:rPr>
              <a:t>.</a:t>
            </a:r>
          </a:p>
          <a:p>
            <a:pPr eaLnBrk="1">
              <a:spcBef>
                <a:spcPts val="700"/>
              </a:spcBef>
              <a:buFont typeface="Wingdings" panose="05000000000000000000" pitchFamily="2" charset="2"/>
              <a:buChar char="§"/>
            </a:pPr>
            <a:r>
              <a:rPr altLang="en-US" sz="2800">
                <a:latin typeface="Times New Roman" panose="02020603050405020304" pitchFamily="18" charset="0"/>
              </a:rPr>
              <a:t>IDE </a:t>
            </a:r>
            <a:r>
              <a:rPr altLang="en-US" sz="2000">
                <a:latin typeface="Times New Roman" panose="02020603050405020304" pitchFamily="18" charset="0"/>
              </a:rPr>
              <a:t>software that provides editing, compiling, building, debugging, and on-line help are integrated in one GUI.</a:t>
            </a:r>
          </a:p>
          <a:p>
            <a:pPr eaLnBrk="1">
              <a:spcBef>
                <a:spcPts val="700"/>
              </a:spcBef>
            </a:pPr>
            <a:endParaRPr altLang="en-US" sz="2800">
              <a:latin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007CB74-9CA9-4EFD-A465-4921F1B17E59}"/>
              </a:ext>
            </a:extLst>
          </p:cNvPr>
          <p:cNvSpPr txBox="1">
            <a:spLocks noGrp="1"/>
          </p:cNvSpPr>
          <p:nvPr>
            <p:ph type="title"/>
          </p:nvPr>
        </p:nvSpPr>
        <p:spPr>
          <a:xfrm>
            <a:off x="685800" y="0"/>
            <a:ext cx="7772400" cy="533400"/>
          </a:xfrm>
        </p:spPr>
        <p:txBody>
          <a:bodyPr/>
          <a:lstStyle/>
          <a:p>
            <a:pPr eaLnBrk="1"/>
            <a:r>
              <a:rPr altLang="en-US" sz="3200">
                <a:latin typeface="Times New Roman" panose="02020603050405020304" pitchFamily="18" charset="0"/>
              </a:rPr>
              <a:t>Basic Java Codes</a:t>
            </a:r>
          </a:p>
        </p:txBody>
      </p:sp>
      <p:sp>
        <p:nvSpPr>
          <p:cNvPr id="44035" name="Slide Number Placeholder 2">
            <a:extLst>
              <a:ext uri="{FF2B5EF4-FFF2-40B4-BE49-F238E27FC236}">
                <a16:creationId xmlns:a16="http://schemas.microsoft.com/office/drawing/2014/main" id="{93F0E65D-6600-419D-A8FD-8065ED3295BC}"/>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A814F4FB-9098-4BEF-BC89-F482CEDB94B6}" type="slidenum">
              <a:rPr lang="en-US" altLang="en-US" sz="1400"/>
              <a:pPr algn="r" eaLnBrk="1">
                <a:spcBef>
                  <a:spcPct val="0"/>
                </a:spcBef>
                <a:buClrTx/>
                <a:buSzTx/>
                <a:buFontTx/>
                <a:buNone/>
              </a:pPr>
              <a:t>41</a:t>
            </a:fld>
            <a:endParaRPr lang="en-US" altLang="en-US" sz="1400"/>
          </a:p>
        </p:txBody>
      </p:sp>
      <p:sp>
        <p:nvSpPr>
          <p:cNvPr id="44036" name="TextBox 3">
            <a:extLst>
              <a:ext uri="{FF2B5EF4-FFF2-40B4-BE49-F238E27FC236}">
                <a16:creationId xmlns:a16="http://schemas.microsoft.com/office/drawing/2014/main" id="{37776379-9CF8-444E-8AAC-0961199E9372}"/>
              </a:ext>
            </a:extLst>
          </p:cNvPr>
          <p:cNvSpPr txBox="1">
            <a:spLocks noChangeArrowheads="1"/>
          </p:cNvSpPr>
          <p:nvPr/>
        </p:nvSpPr>
        <p:spPr bwMode="auto">
          <a:xfrm>
            <a:off x="152400" y="304800"/>
            <a:ext cx="8763000" cy="767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000" b="1">
                <a:solidFill>
                  <a:srgbClr val="FF0000"/>
                </a:solidFill>
              </a:rPr>
              <a:t>Public</a:t>
            </a:r>
            <a:r>
              <a:rPr lang="en-US" altLang="en-US" sz="2000" b="1"/>
              <a:t>: </a:t>
            </a:r>
            <a:r>
              <a:rPr lang="en-US" altLang="en-US" sz="1600" i="1"/>
              <a:t>It is a keyword/reserved word used in Java. </a:t>
            </a:r>
            <a:r>
              <a:rPr lang="en-US" altLang="en-US" sz="1600"/>
              <a:t>A variable or a method that is declared public is publicly accessible to any member of the project. Any class or method can freely access other public methods and variables of another class.</a:t>
            </a:r>
          </a:p>
          <a:p>
            <a:pPr eaLnBrk="1">
              <a:spcBef>
                <a:spcPct val="0"/>
              </a:spcBef>
              <a:buClrTx/>
              <a:buSzTx/>
              <a:buFontTx/>
              <a:buNone/>
            </a:pPr>
            <a:endParaRPr lang="en-US" altLang="en-US" sz="900" b="1"/>
          </a:p>
          <a:p>
            <a:pPr eaLnBrk="1">
              <a:spcBef>
                <a:spcPct val="0"/>
              </a:spcBef>
              <a:buClrTx/>
              <a:buSzTx/>
              <a:buFontTx/>
              <a:buNone/>
            </a:pPr>
            <a:r>
              <a:rPr lang="en-US" altLang="en-US" sz="2000" b="1">
                <a:solidFill>
                  <a:srgbClr val="FF0000"/>
                </a:solidFill>
              </a:rPr>
              <a:t>Class</a:t>
            </a:r>
            <a:r>
              <a:rPr lang="en-US" altLang="en-US" sz="2000" b="1"/>
              <a:t>: </a:t>
            </a:r>
            <a:r>
              <a:rPr lang="en-US" altLang="en-US" sz="1600" i="1"/>
              <a:t>It is a keyword/reserved word used in Java. </a:t>
            </a:r>
            <a:r>
              <a:rPr lang="en-US" altLang="en-US" sz="1600"/>
              <a:t>Java program  consist of pieces  called class. Classes are to objects as blueprint are to houses. Classes are the fundamental building blocks of a Java program. You can define an Employee class as follows.</a:t>
            </a:r>
          </a:p>
          <a:p>
            <a:pPr eaLnBrk="1">
              <a:spcBef>
                <a:spcPct val="0"/>
              </a:spcBef>
              <a:buClrTx/>
              <a:buSzTx/>
              <a:buFontTx/>
              <a:buNone/>
            </a:pPr>
            <a:endParaRPr lang="en-US" altLang="en-US" sz="900"/>
          </a:p>
          <a:p>
            <a:pPr eaLnBrk="1">
              <a:spcBef>
                <a:spcPct val="0"/>
              </a:spcBef>
              <a:buClrTx/>
              <a:buSzTx/>
              <a:buFontTx/>
              <a:buNone/>
            </a:pPr>
            <a:endParaRPr lang="en-US" altLang="en-US" sz="500"/>
          </a:p>
          <a:p>
            <a:pPr eaLnBrk="1">
              <a:spcBef>
                <a:spcPct val="0"/>
              </a:spcBef>
              <a:buClrTx/>
              <a:buSzTx/>
              <a:buFontTx/>
              <a:buNone/>
            </a:pPr>
            <a:r>
              <a:rPr lang="en-US" altLang="en-US" sz="2000" b="1">
                <a:solidFill>
                  <a:srgbClr val="FF0000"/>
                </a:solidFill>
              </a:rPr>
              <a:t>Class Name</a:t>
            </a:r>
            <a:r>
              <a:rPr lang="en-US" altLang="en-US" sz="2000" b="1"/>
              <a:t>:  </a:t>
            </a:r>
            <a:r>
              <a:rPr lang="en-US" altLang="en-US" sz="1600"/>
              <a:t>A class name is a user-defined identifier.  A series of characters consisting of letters, digits, underscore(_) and dollars signs ($) that does not began with a digit and does not contain spaces.</a:t>
            </a:r>
            <a:r>
              <a:rPr lang="en-US" altLang="en-US" sz="1800"/>
              <a:t>   </a:t>
            </a:r>
            <a:r>
              <a:rPr lang="en-US" altLang="en-US" sz="1800" b="1"/>
              <a:t>                                            			Public</a:t>
            </a:r>
            <a:r>
              <a:rPr lang="en-US" altLang="en-US" sz="1800"/>
              <a:t> </a:t>
            </a:r>
            <a:r>
              <a:rPr lang="en-US" altLang="en-US" sz="1800" b="1"/>
              <a:t>Class</a:t>
            </a:r>
            <a:r>
              <a:rPr lang="en-US" altLang="en-US" sz="1800"/>
              <a:t> Welcome 1</a:t>
            </a:r>
          </a:p>
          <a:p>
            <a:pPr eaLnBrk="1">
              <a:spcBef>
                <a:spcPct val="0"/>
              </a:spcBef>
              <a:buClrTx/>
              <a:buSzTx/>
              <a:buFontTx/>
              <a:buNone/>
            </a:pPr>
            <a:r>
              <a:rPr lang="en-US" altLang="en-US" sz="1800" b="1">
                <a:solidFill>
                  <a:srgbClr val="FF0000"/>
                </a:solidFill>
              </a:rPr>
              <a:t>Main Method</a:t>
            </a:r>
            <a:r>
              <a:rPr lang="en-US" altLang="en-US" sz="1800"/>
              <a:t>: </a:t>
            </a:r>
            <a:r>
              <a:rPr lang="en-US" altLang="en-US" sz="1600"/>
              <a:t>in order to run a class, the class must contain a </a:t>
            </a:r>
            <a:r>
              <a:rPr lang="en-US" altLang="en-US" sz="1600" b="1">
                <a:solidFill>
                  <a:srgbClr val="92D050"/>
                </a:solidFill>
              </a:rPr>
              <a:t>method</a:t>
            </a:r>
            <a:r>
              <a:rPr lang="en-US" altLang="en-US" sz="1600"/>
              <a:t> named </a:t>
            </a:r>
            <a:r>
              <a:rPr lang="en-US" altLang="en-US" sz="1600">
                <a:solidFill>
                  <a:srgbClr val="92D050"/>
                </a:solidFill>
              </a:rPr>
              <a:t>main</a:t>
            </a:r>
            <a:r>
              <a:rPr lang="en-US" altLang="en-US" sz="1600"/>
              <a:t>.  The program is executed from the </a:t>
            </a:r>
            <a:r>
              <a:rPr lang="en-US" altLang="en-US" sz="1600">
                <a:solidFill>
                  <a:srgbClr val="92D050"/>
                </a:solidFill>
              </a:rPr>
              <a:t>main</a:t>
            </a:r>
            <a:r>
              <a:rPr lang="en-US" altLang="en-US" sz="1600"/>
              <a:t> method.</a:t>
            </a:r>
          </a:p>
          <a:p>
            <a:pPr eaLnBrk="1">
              <a:spcBef>
                <a:spcPct val="0"/>
              </a:spcBef>
              <a:buClrTx/>
              <a:buSzTx/>
              <a:buFontTx/>
              <a:buNone/>
            </a:pPr>
            <a:endParaRPr lang="en-US" altLang="en-US" sz="900"/>
          </a:p>
          <a:p>
            <a:pPr eaLnBrk="1">
              <a:spcBef>
                <a:spcPct val="0"/>
              </a:spcBef>
              <a:buClrTx/>
              <a:buSzTx/>
              <a:buFontTx/>
              <a:buNone/>
            </a:pPr>
            <a:r>
              <a:rPr lang="en-US" altLang="en-US" sz="2000" b="1">
                <a:solidFill>
                  <a:srgbClr val="FF0000"/>
                </a:solidFill>
              </a:rPr>
              <a:t>Main</a:t>
            </a:r>
            <a:r>
              <a:rPr lang="en-US" altLang="en-US" sz="2000" b="1"/>
              <a:t>:  </a:t>
            </a:r>
            <a:r>
              <a:rPr lang="en-US" altLang="en-US" sz="1600"/>
              <a:t>The word </a:t>
            </a:r>
            <a:r>
              <a:rPr lang="en-US" altLang="en-US" sz="1600" u="sng">
                <a:solidFill>
                  <a:srgbClr val="92D050"/>
                </a:solidFill>
              </a:rPr>
              <a:t>main</a:t>
            </a:r>
            <a:r>
              <a:rPr lang="en-US" altLang="en-US" sz="1600"/>
              <a:t> is not a keyword but it is name of method</a:t>
            </a:r>
            <a:r>
              <a:rPr lang="en-US" altLang="en-US" sz="1800"/>
              <a:t>.</a:t>
            </a:r>
          </a:p>
          <a:p>
            <a:pPr eaLnBrk="1">
              <a:spcBef>
                <a:spcPct val="0"/>
              </a:spcBef>
              <a:buClrTx/>
              <a:buSzTx/>
              <a:buFontTx/>
              <a:buNone/>
            </a:pPr>
            <a:endParaRPr lang="en-US" altLang="en-US" sz="900"/>
          </a:p>
          <a:p>
            <a:pPr eaLnBrk="1">
              <a:spcBef>
                <a:spcPct val="0"/>
              </a:spcBef>
              <a:buClrTx/>
              <a:buSzTx/>
              <a:buFontTx/>
              <a:buNone/>
            </a:pPr>
            <a:r>
              <a:rPr lang="en-US" altLang="en-US" sz="2000" b="1">
                <a:solidFill>
                  <a:srgbClr val="FF0000"/>
                </a:solidFill>
              </a:rPr>
              <a:t>Static</a:t>
            </a:r>
            <a:r>
              <a:rPr lang="en-US" altLang="en-US" sz="2000" b="1"/>
              <a:t> </a:t>
            </a:r>
            <a:r>
              <a:rPr lang="en-US" altLang="en-US" sz="2000"/>
              <a:t>:  </a:t>
            </a:r>
            <a:r>
              <a:rPr lang="en-US" altLang="en-US" sz="1600"/>
              <a:t>Static means it does only associated with only this class</a:t>
            </a:r>
            <a:r>
              <a:rPr lang="en-US" altLang="en-US" sz="1800"/>
              <a:t>.</a:t>
            </a:r>
          </a:p>
          <a:p>
            <a:pPr eaLnBrk="1">
              <a:spcBef>
                <a:spcPct val="0"/>
              </a:spcBef>
              <a:buClrTx/>
              <a:buSzTx/>
              <a:buFontTx/>
              <a:buNone/>
            </a:pPr>
            <a:endParaRPr lang="en-US" altLang="en-US" sz="900"/>
          </a:p>
          <a:p>
            <a:pPr eaLnBrk="1">
              <a:spcBef>
                <a:spcPct val="0"/>
              </a:spcBef>
              <a:buClrTx/>
              <a:buSzTx/>
              <a:buFontTx/>
              <a:buNone/>
            </a:pPr>
            <a:r>
              <a:rPr lang="en-US" altLang="en-US" sz="2000" b="1">
                <a:solidFill>
                  <a:srgbClr val="FF0000"/>
                </a:solidFill>
              </a:rPr>
              <a:t>Void</a:t>
            </a:r>
            <a:r>
              <a:rPr lang="en-US" altLang="en-US" sz="2000" b="1"/>
              <a:t>: </a:t>
            </a:r>
            <a:r>
              <a:rPr lang="en-US" altLang="en-US" sz="1800"/>
              <a:t>is a keyword that this method will not return any information. Later you will see how a method can return information.</a:t>
            </a:r>
          </a:p>
          <a:p>
            <a:pPr eaLnBrk="1">
              <a:spcBef>
                <a:spcPct val="0"/>
              </a:spcBef>
              <a:buClrTx/>
              <a:buSzTx/>
              <a:buFontTx/>
              <a:buNone/>
            </a:pPr>
            <a:endParaRPr lang="en-US" altLang="en-US" sz="900"/>
          </a:p>
          <a:p>
            <a:pPr eaLnBrk="1">
              <a:spcBef>
                <a:spcPct val="0"/>
              </a:spcBef>
              <a:buClrTx/>
              <a:buSzTx/>
              <a:buFontTx/>
              <a:buNone/>
            </a:pPr>
            <a:r>
              <a:rPr lang="en-US" altLang="en-US" sz="1800">
                <a:solidFill>
                  <a:srgbClr val="FF0000"/>
                </a:solidFill>
              </a:rPr>
              <a:t>Java is </a:t>
            </a:r>
            <a:r>
              <a:rPr lang="en-US" altLang="en-US" sz="1800" b="1">
                <a:solidFill>
                  <a:srgbClr val="FF0000"/>
                </a:solidFill>
              </a:rPr>
              <a:t>case sensitive </a:t>
            </a:r>
            <a:r>
              <a:rPr lang="en-US" altLang="en-US" sz="1800"/>
              <a:t>– </a:t>
            </a:r>
            <a:r>
              <a:rPr lang="en-US" altLang="en-US" sz="1600"/>
              <a:t>Uppercase and lowercase letters are distinct, so </a:t>
            </a:r>
            <a:r>
              <a:rPr lang="en-US" altLang="en-US" sz="1600" u="sng"/>
              <a:t>a1</a:t>
            </a:r>
            <a:r>
              <a:rPr lang="en-US" altLang="en-US" sz="1600"/>
              <a:t> and </a:t>
            </a:r>
            <a:r>
              <a:rPr lang="en-US" altLang="en-US" sz="1600" u="sng"/>
              <a:t>A1</a:t>
            </a:r>
            <a:r>
              <a:rPr lang="en-US" altLang="en-US" sz="1600"/>
              <a:t> are different  identifier.</a:t>
            </a:r>
          </a:p>
          <a:p>
            <a:pPr eaLnBrk="1">
              <a:spcBef>
                <a:spcPct val="0"/>
              </a:spcBef>
              <a:buClrTx/>
              <a:buSzTx/>
              <a:buFontTx/>
              <a:buNone/>
            </a:pPr>
            <a:r>
              <a:rPr lang="en-US" altLang="en-US" sz="2000" b="1">
                <a:solidFill>
                  <a:srgbClr val="FF0000"/>
                </a:solidFill>
              </a:rPr>
              <a:t>String[] args </a:t>
            </a:r>
            <a:r>
              <a:rPr lang="en-US" altLang="en-US" sz="1600"/>
              <a:t>in parentheses is a required part of the methods main’s declaration. String of array of arguments.  It allows main method to passed to the class.</a:t>
            </a:r>
          </a:p>
          <a:p>
            <a:pPr eaLnBrk="1">
              <a:spcBef>
                <a:spcPct val="0"/>
              </a:spcBef>
              <a:buClrTx/>
              <a:buSzTx/>
              <a:buFontTx/>
              <a:buNone/>
            </a:pPr>
            <a:endParaRPr lang="en-US" altLang="en-US" sz="1800"/>
          </a:p>
          <a:p>
            <a:pPr eaLnBrk="1">
              <a:spcBef>
                <a:spcPct val="0"/>
              </a:spcBef>
              <a:buClrTx/>
              <a:buSzTx/>
              <a:buFontTx/>
              <a:buNone/>
            </a:pPr>
            <a:br>
              <a:rPr lang="en-US" altLang="en-US" sz="1800"/>
            </a:br>
            <a:br>
              <a:rPr lang="en-US" altLang="en-US" sz="1800"/>
            </a:br>
            <a:endParaRPr lang="en-US" altLang="en-US" sz="1800"/>
          </a:p>
          <a:p>
            <a:pPr eaLnBrk="1">
              <a:spcBef>
                <a:spcPct val="0"/>
              </a:spcBef>
              <a:buClrTx/>
              <a:buSzTx/>
              <a:buFontTx/>
              <a:buNone/>
            </a:pPr>
            <a:endParaRPr lang="en-US" altLang="en-US" sz="18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9BB35A2A-93EC-4E82-9A1C-9D249FC1B636}"/>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2A656F04-8C93-4CF1-8F7E-36B043F1DEEA}" type="slidenum">
              <a:rPr lang="en-US" altLang="en-US" sz="1400"/>
              <a:pPr algn="r" eaLnBrk="1">
                <a:spcBef>
                  <a:spcPct val="0"/>
                </a:spcBef>
                <a:buClrTx/>
                <a:buSzTx/>
                <a:buFontTx/>
                <a:buNone/>
              </a:pPr>
              <a:t>42</a:t>
            </a:fld>
            <a:endParaRPr lang="en-US" altLang="en-US" sz="1400"/>
          </a:p>
        </p:txBody>
      </p:sp>
      <p:sp>
        <p:nvSpPr>
          <p:cNvPr id="45059" name="Rectangle 2">
            <a:extLst>
              <a:ext uri="{FF2B5EF4-FFF2-40B4-BE49-F238E27FC236}">
                <a16:creationId xmlns:a16="http://schemas.microsoft.com/office/drawing/2014/main" id="{40FB2B49-FF4C-4988-B12B-D5E2D9D2E5E7}"/>
              </a:ext>
            </a:extLst>
          </p:cNvPr>
          <p:cNvSpPr txBox="1">
            <a:spLocks noGrp="1"/>
          </p:cNvSpPr>
          <p:nvPr>
            <p:ph type="title"/>
          </p:nvPr>
        </p:nvSpPr>
        <p:spPr>
          <a:xfrm>
            <a:off x="685800" y="152400"/>
            <a:ext cx="7772400" cy="609600"/>
          </a:xfrm>
        </p:spPr>
        <p:txBody>
          <a:bodyPr/>
          <a:lstStyle/>
          <a:p>
            <a:pPr eaLnBrk="1"/>
            <a:r>
              <a:rPr altLang="en-US">
                <a:latin typeface="Times New Roman" panose="02020603050405020304" pitchFamily="18" charset="0"/>
              </a:rPr>
              <a:t>A Simple Java Program</a:t>
            </a:r>
            <a:endParaRPr altLang="en-US">
              <a:solidFill>
                <a:srgbClr val="FFFFFF"/>
              </a:solidFill>
              <a:latin typeface="Times New Roman" panose="02020603050405020304" pitchFamily="18" charset="0"/>
            </a:endParaRPr>
          </a:p>
        </p:txBody>
      </p:sp>
      <p:sp>
        <p:nvSpPr>
          <p:cNvPr id="45060" name="Rectangle 3">
            <a:extLst>
              <a:ext uri="{FF2B5EF4-FFF2-40B4-BE49-F238E27FC236}">
                <a16:creationId xmlns:a16="http://schemas.microsoft.com/office/drawing/2014/main" id="{BCFA8664-A739-4486-A8BF-7E22C274DEE3}"/>
              </a:ext>
            </a:extLst>
          </p:cNvPr>
          <p:cNvSpPr txBox="1">
            <a:spLocks noGrp="1"/>
          </p:cNvSpPr>
          <p:nvPr>
            <p:ph idx="1"/>
          </p:nvPr>
        </p:nvSpPr>
        <p:spPr>
          <a:xfrm>
            <a:off x="457200" y="1676400"/>
            <a:ext cx="8305800" cy="2590800"/>
          </a:xfrm>
          <a:solidFill>
            <a:srgbClr val="FFFFFF"/>
          </a:solidFill>
          <a:ln w="9528">
            <a:solidFill>
              <a:srgbClr val="000000"/>
            </a:solidFill>
            <a:miter lim="800000"/>
            <a:headEnd/>
            <a:tailEnd/>
          </a:ln>
        </p:spPr>
        <p:txBody>
          <a:bodyPr/>
          <a:lstStyle/>
          <a:p>
            <a:pPr eaLnBrk="1">
              <a:spcBef>
                <a:spcPts val="600"/>
              </a:spcBef>
              <a:buFont typeface="Monotype Sorts"/>
              <a:buNone/>
            </a:pPr>
            <a:r>
              <a:rPr altLang="en-US" sz="2400">
                <a:solidFill>
                  <a:srgbClr val="000000"/>
                </a:solidFill>
                <a:latin typeface="Courier New" panose="02070309020205020404" pitchFamily="49" charset="0"/>
              </a:rPr>
              <a:t>//This program prints Welcome to Java!</a:t>
            </a:r>
          </a:p>
          <a:p>
            <a:pPr eaLnBrk="1">
              <a:spcBef>
                <a:spcPct val="0"/>
              </a:spcBef>
              <a:buFont typeface="Monotype Sorts"/>
              <a:buNone/>
            </a:pPr>
            <a:r>
              <a:rPr altLang="en-US" sz="2400">
                <a:solidFill>
                  <a:srgbClr val="000000"/>
                </a:solidFill>
                <a:latin typeface="Courier New" panose="02070309020205020404" pitchFamily="49" charset="0"/>
              </a:rPr>
              <a:t>public class Welcome {	</a:t>
            </a:r>
          </a:p>
          <a:p>
            <a:pPr eaLnBrk="1">
              <a:spcBef>
                <a:spcPct val="0"/>
              </a:spcBef>
              <a:buFont typeface="Monotype Sorts"/>
              <a:buNone/>
            </a:pPr>
            <a:r>
              <a:rPr altLang="en-US" sz="2400">
                <a:solidFill>
                  <a:srgbClr val="000000"/>
                </a:solidFill>
                <a:latin typeface="Courier New" panose="02070309020205020404" pitchFamily="49" charset="0"/>
              </a:rPr>
              <a:t>  public static void main(String[] args) {</a:t>
            </a:r>
          </a:p>
          <a:p>
            <a:pPr eaLnBrk="1">
              <a:spcBef>
                <a:spcPct val="0"/>
              </a:spcBef>
              <a:buFont typeface="Monotype Sorts"/>
              <a:buNone/>
            </a:pPr>
            <a:r>
              <a:rPr altLang="en-US" sz="2400">
                <a:solidFill>
                  <a:srgbClr val="000000"/>
                </a:solidFill>
                <a:latin typeface="Courier New" panose="02070309020205020404" pitchFamily="49" charset="0"/>
              </a:rPr>
              <a:t>    System.out.println("Welcome to Java!");</a:t>
            </a:r>
          </a:p>
          <a:p>
            <a:pPr eaLnBrk="1">
              <a:spcBef>
                <a:spcPct val="0"/>
              </a:spcBef>
              <a:buFont typeface="Monotype Sorts"/>
              <a:buNone/>
            </a:pPr>
            <a:r>
              <a:rPr altLang="en-US" sz="2400">
                <a:solidFill>
                  <a:srgbClr val="000000"/>
                </a:solidFill>
                <a:latin typeface="Courier New" panose="02070309020205020404" pitchFamily="49" charset="0"/>
              </a:rPr>
              <a:t>  }</a:t>
            </a:r>
          </a:p>
          <a:p>
            <a:pPr eaLnBrk="1">
              <a:spcBef>
                <a:spcPct val="0"/>
              </a:spcBef>
              <a:buFont typeface="Monotype Sorts"/>
              <a:buNone/>
            </a:pPr>
            <a:r>
              <a:rPr altLang="en-US" sz="2400">
                <a:solidFill>
                  <a:srgbClr val="000000"/>
                </a:solidFill>
                <a:latin typeface="Courier New" panose="02070309020205020404" pitchFamily="49" charset="0"/>
              </a:rPr>
              <a:t>}</a:t>
            </a:r>
            <a:endParaRPr altLang="en-US" sz="2800">
              <a:solidFill>
                <a:srgbClr val="000000"/>
              </a:solidFill>
              <a:latin typeface="Times New Roman" panose="02020603050405020304" pitchFamily="18" charset="0"/>
            </a:endParaRPr>
          </a:p>
        </p:txBody>
      </p:sp>
      <p:sp>
        <p:nvSpPr>
          <p:cNvPr id="5" name="AutoShape 4">
            <a:hlinkClick r:id="rId3" action="ppaction://program"/>
            <a:extLst>
              <a:ext uri="{FF2B5EF4-FFF2-40B4-BE49-F238E27FC236}">
                <a16:creationId xmlns:a16="http://schemas.microsoft.com/office/drawing/2014/main" id="{2C0BD039-BB28-4FD9-9F49-482231C4378E}"/>
              </a:ext>
            </a:extLst>
          </p:cNvPr>
          <p:cNvSpPr/>
          <p:nvPr/>
        </p:nvSpPr>
        <p:spPr>
          <a:xfrm>
            <a:off x="533400" y="5257800"/>
            <a:ext cx="1143000" cy="53340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8 f15 1"/>
              <a:gd name="f22" fmla="*/ f19 f15 1"/>
            </a:gdLst>
            <a:ahLst/>
            <a:cxnLst>
              <a:cxn ang="3cd4">
                <a:pos x="hc" y="t"/>
              </a:cxn>
              <a:cxn ang="0">
                <a:pos x="r" y="vc"/>
              </a:cxn>
              <a:cxn ang="cd4">
                <a:pos x="hc" y="b"/>
              </a:cxn>
              <a:cxn ang="cd2">
                <a:pos x="l" y="vc"/>
              </a:cxn>
            </a:cxnLst>
            <a:rect l="f20" t="f20" r="f21" b="f22"/>
            <a:pathLst>
              <a:path>
                <a:moveTo>
                  <a:pt x="f20" y="f20"/>
                </a:moveTo>
                <a:lnTo>
                  <a:pt x="f21" y="f20"/>
                </a:lnTo>
                <a:lnTo>
                  <a:pt x="f21" y="f22"/>
                </a:lnTo>
                <a:lnTo>
                  <a:pt x="f20" y="f22"/>
                </a:lnTo>
                <a:close/>
              </a:path>
            </a:pathLst>
          </a:custGeom>
          <a:solidFill>
            <a:srgbClr val="38A1BA"/>
          </a:solidFill>
          <a:ln>
            <a:noFill/>
            <a:prstDash val="solid"/>
          </a:ln>
          <a:effectLst>
            <a:outerShdw dist="17962" dir="2700000" algn="tl">
              <a:srgbClr val="226170"/>
            </a:outerShdw>
          </a:effectLst>
        </p:spPr>
        <p:txBody>
          <a:bodyPr wrap="none" anchor="ctr" anchorCtr="1"/>
          <a:lstStyle/>
          <a:p>
            <a:pPr algn="ctr" fontAlgn="auto" hangingPunct="0">
              <a:spcBef>
                <a:spcPts val="0"/>
              </a:spcBef>
              <a:spcAft>
                <a:spcPts val="0"/>
              </a:spcAft>
              <a:defRPr sz="1800" b="0" i="0" u="none" strike="noStrike" kern="0" cap="none" spc="0" baseline="0">
                <a:solidFill>
                  <a:srgbClr val="000000"/>
                </a:solidFill>
                <a:uFillTx/>
              </a:defRPr>
            </a:pPr>
            <a:r>
              <a:rPr lang="en-US" sz="2400" kern="0">
                <a:solidFill>
                  <a:srgbClr val="FFFFFF"/>
                </a:solidFill>
                <a:latin typeface="Book Antiqua" pitchFamily="18"/>
                <a:cs typeface="+mn-cs"/>
              </a:rPr>
              <a:t>Run</a:t>
            </a:r>
            <a:endParaRPr lang="en-US" sz="2400" kern="0">
              <a:solidFill>
                <a:srgbClr val="FFFFFF"/>
              </a:solidFill>
              <a:latin typeface="Times New Roman" pitchFamily="18"/>
              <a:cs typeface="+mn-cs"/>
            </a:endParaRPr>
          </a:p>
        </p:txBody>
      </p:sp>
      <p:sp>
        <p:nvSpPr>
          <p:cNvPr id="6" name="AutoShape 5">
            <a:extLst>
              <a:ext uri="{FF2B5EF4-FFF2-40B4-BE49-F238E27FC236}">
                <a16:creationId xmlns:a16="http://schemas.microsoft.com/office/drawing/2014/main" id="{5D60EFCE-D99C-459E-9043-3CEFAED80B49}"/>
              </a:ext>
            </a:extLst>
          </p:cNvPr>
          <p:cNvSpPr/>
          <p:nvPr/>
        </p:nvSpPr>
        <p:spPr>
          <a:xfrm>
            <a:off x="533400" y="4572000"/>
            <a:ext cx="1600200" cy="53340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8 f15 1"/>
              <a:gd name="f22" fmla="*/ f19 f15 1"/>
            </a:gdLst>
            <a:ahLst/>
            <a:cxnLst>
              <a:cxn ang="3cd4">
                <a:pos x="hc" y="t"/>
              </a:cxn>
              <a:cxn ang="0">
                <a:pos x="r" y="vc"/>
              </a:cxn>
              <a:cxn ang="cd4">
                <a:pos x="hc" y="b"/>
              </a:cxn>
              <a:cxn ang="cd2">
                <a:pos x="l" y="vc"/>
              </a:cxn>
            </a:cxnLst>
            <a:rect l="f20" t="f20" r="f21" b="f22"/>
            <a:pathLst>
              <a:path>
                <a:moveTo>
                  <a:pt x="f20" y="f20"/>
                </a:moveTo>
                <a:lnTo>
                  <a:pt x="f21" y="f20"/>
                </a:lnTo>
                <a:lnTo>
                  <a:pt x="f21" y="f22"/>
                </a:lnTo>
                <a:lnTo>
                  <a:pt x="f20" y="f22"/>
                </a:lnTo>
                <a:close/>
              </a:path>
            </a:pathLst>
          </a:custGeom>
          <a:solidFill>
            <a:srgbClr val="FFFFFF"/>
          </a:solidFill>
          <a:ln>
            <a:noFill/>
            <a:prstDash val="solid"/>
          </a:ln>
          <a:effectLst>
            <a:outerShdw dist="17962" dir="2700000" algn="tl">
              <a:srgbClr val="999999"/>
            </a:outerShdw>
          </a:effectLst>
        </p:spPr>
        <p:txBody>
          <a:bodyPr wrap="none" anchor="ctr" anchorCtr="1"/>
          <a:lstStyle/>
          <a:p>
            <a:pPr algn="ctr" fontAlgn="auto" hangingPunct="0">
              <a:spcBef>
                <a:spcPts val="0"/>
              </a:spcBef>
              <a:spcAft>
                <a:spcPts val="0"/>
              </a:spcAft>
              <a:defRPr sz="1800" b="0" i="0" u="none" strike="noStrike" kern="0" cap="none" spc="0" baseline="0">
                <a:solidFill>
                  <a:srgbClr val="000000"/>
                </a:solidFill>
                <a:uFillTx/>
              </a:defRPr>
            </a:pPr>
            <a:r>
              <a:rPr lang="en-US" sz="2400" kern="0">
                <a:solidFill>
                  <a:srgbClr val="009966"/>
                </a:solidFill>
                <a:latin typeface="Book Antiqua" pitchFamily="18"/>
                <a:cs typeface="+mn-cs"/>
                <a:hlinkClick r:id="rId4" action="ppaction://program"/>
              </a:rPr>
              <a:t>Welcome</a:t>
            </a:r>
            <a:endParaRPr lang="en-US" sz="2400" kern="0">
              <a:solidFill>
                <a:srgbClr val="009966"/>
              </a:solidFill>
              <a:latin typeface="Times New Roman" pitchFamily="18"/>
              <a:cs typeface="+mn-cs"/>
            </a:endParaRPr>
          </a:p>
        </p:txBody>
      </p:sp>
      <p:sp>
        <p:nvSpPr>
          <p:cNvPr id="45063" name="Text Box 10">
            <a:extLst>
              <a:ext uri="{FF2B5EF4-FFF2-40B4-BE49-F238E27FC236}">
                <a16:creationId xmlns:a16="http://schemas.microsoft.com/office/drawing/2014/main" id="{F7617B5F-B428-48C1-81AD-D959D4C70E1D}"/>
              </a:ext>
            </a:extLst>
          </p:cNvPr>
          <p:cNvSpPr txBox="1">
            <a:spLocks noChangeArrowheads="1"/>
          </p:cNvSpPr>
          <p:nvPr/>
        </p:nvSpPr>
        <p:spPr bwMode="auto">
          <a:xfrm>
            <a:off x="457200" y="9906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900"/>
              </a:spcBef>
              <a:buClrTx/>
              <a:buSzTx/>
              <a:buFontTx/>
              <a:buNone/>
            </a:pPr>
            <a:r>
              <a:rPr lang="en-US" altLang="en-US" sz="3600">
                <a:solidFill>
                  <a:srgbClr val="FFFF99"/>
                </a:solidFill>
              </a:rPr>
              <a:t>Listing 1.1</a:t>
            </a:r>
            <a:endParaRPr lang="en-US" altLang="en-US" sz="2400"/>
          </a:p>
        </p:txBody>
      </p:sp>
      <p:sp>
        <p:nvSpPr>
          <p:cNvPr id="45064" name="Rectangle 11">
            <a:extLst>
              <a:ext uri="{FF2B5EF4-FFF2-40B4-BE49-F238E27FC236}">
                <a16:creationId xmlns:a16="http://schemas.microsoft.com/office/drawing/2014/main" id="{5ACE13D5-7DC6-4066-AA12-715E9782FC4E}"/>
              </a:ext>
            </a:extLst>
          </p:cNvPr>
          <p:cNvSpPr>
            <a:spLocks noChangeArrowheads="1"/>
          </p:cNvSpPr>
          <p:nvPr/>
        </p:nvSpPr>
        <p:spPr bwMode="auto">
          <a:xfrm>
            <a:off x="2362200" y="4495800"/>
            <a:ext cx="6400800" cy="17526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0" tIns="46040" rIns="92070" bIns="46040"/>
          <a:lstStyle>
            <a:lvl1pPr marL="115888" indent="-115888"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500"/>
              </a:spcBef>
              <a:buClrTx/>
              <a:buSzTx/>
              <a:buFontTx/>
              <a:buNone/>
            </a:pPr>
            <a:r>
              <a:rPr lang="en-US" altLang="en-US" sz="2000"/>
              <a:t>IMPORTANT NOTE: (1) To enable the buttons, you must download the entire slide file </a:t>
            </a:r>
            <a:r>
              <a:rPr lang="en-US" altLang="en-US" sz="2000" i="1"/>
              <a:t>slide.zip</a:t>
            </a:r>
            <a:r>
              <a:rPr lang="en-US" altLang="en-US" sz="2000"/>
              <a:t> and unzip the files into a directory (e.g., c:\slide) . (2) You must have installed JDK and set JDK’s bin directory in your environment path (e.g., c:\Program Files\java\jdk1.6.0_14\bin in your environment path.</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F4CE2BDC-902F-49C9-BF03-FBC9A4CA0C91}"/>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E2EB4869-04CF-4774-8304-1936467CCA82}" type="slidenum">
              <a:rPr lang="en-US" altLang="en-US" sz="1400"/>
              <a:pPr algn="r" eaLnBrk="1">
                <a:spcBef>
                  <a:spcPct val="0"/>
                </a:spcBef>
                <a:buClrTx/>
                <a:buSzTx/>
                <a:buFontTx/>
                <a:buNone/>
              </a:pPr>
              <a:t>43</a:t>
            </a:fld>
            <a:endParaRPr lang="en-US" altLang="en-US" sz="1400"/>
          </a:p>
        </p:txBody>
      </p:sp>
      <p:sp>
        <p:nvSpPr>
          <p:cNvPr id="46083" name="Rectangle 2">
            <a:extLst>
              <a:ext uri="{FF2B5EF4-FFF2-40B4-BE49-F238E27FC236}">
                <a16:creationId xmlns:a16="http://schemas.microsoft.com/office/drawing/2014/main" id="{4C2CB2B3-2467-43BF-BCBA-D8FE1C15820D}"/>
              </a:ext>
            </a:extLst>
          </p:cNvPr>
          <p:cNvSpPr txBox="1">
            <a:spLocks noGrp="1"/>
          </p:cNvSpPr>
          <p:nvPr>
            <p:ph type="title"/>
          </p:nvPr>
        </p:nvSpPr>
        <p:spPr>
          <a:xfrm>
            <a:off x="228600" y="228600"/>
            <a:ext cx="8534400" cy="609600"/>
          </a:xfrm>
        </p:spPr>
        <p:txBody>
          <a:bodyPr/>
          <a:lstStyle/>
          <a:p>
            <a:pPr eaLnBrk="1"/>
            <a:r>
              <a:rPr altLang="en-US">
                <a:latin typeface="Times New Roman" panose="02020603050405020304" pitchFamily="18" charset="0"/>
              </a:rPr>
              <a:t>Creating and Editing Using NotePad</a:t>
            </a:r>
          </a:p>
        </p:txBody>
      </p:sp>
      <p:sp>
        <p:nvSpPr>
          <p:cNvPr id="46084" name="Rectangle 3">
            <a:extLst>
              <a:ext uri="{FF2B5EF4-FFF2-40B4-BE49-F238E27FC236}">
                <a16:creationId xmlns:a16="http://schemas.microsoft.com/office/drawing/2014/main" id="{94731E10-2ED8-4ADE-BEC9-2A8FE952BD11}"/>
              </a:ext>
            </a:extLst>
          </p:cNvPr>
          <p:cNvSpPr txBox="1">
            <a:spLocks noGrp="1"/>
          </p:cNvSpPr>
          <p:nvPr>
            <p:ph idx="1"/>
          </p:nvPr>
        </p:nvSpPr>
        <p:spPr>
          <a:xfrm>
            <a:off x="228600" y="1066800"/>
            <a:ext cx="4724400" cy="1600200"/>
          </a:xfrm>
        </p:spPr>
        <p:txBody>
          <a:bodyPr/>
          <a:lstStyle/>
          <a:p>
            <a:pPr eaLnBrk="1">
              <a:lnSpc>
                <a:spcPct val="90000"/>
              </a:lnSpc>
              <a:spcBef>
                <a:spcPts val="700"/>
              </a:spcBef>
              <a:buFont typeface="Monotype Sorts"/>
              <a:buNone/>
            </a:pPr>
            <a:r>
              <a:rPr altLang="en-US" sz="3000">
                <a:latin typeface="Palatino"/>
                <a:cs typeface="Times New Roman" panose="02020603050405020304" pitchFamily="18" charset="0"/>
              </a:rPr>
              <a:t>To use NotePad, type</a:t>
            </a:r>
          </a:p>
          <a:p>
            <a:pPr lvl="1" eaLnBrk="1">
              <a:lnSpc>
                <a:spcPct val="90000"/>
              </a:lnSpc>
              <a:buFontTx/>
              <a:buNone/>
            </a:pPr>
            <a:r>
              <a:rPr altLang="en-US" sz="3000">
                <a:latin typeface="Palatino"/>
                <a:cs typeface="Times New Roman" panose="02020603050405020304" pitchFamily="18" charset="0"/>
              </a:rPr>
              <a:t>notepad Welcome.java</a:t>
            </a:r>
          </a:p>
          <a:p>
            <a:pPr eaLnBrk="1">
              <a:lnSpc>
                <a:spcPct val="90000"/>
              </a:lnSpc>
              <a:spcBef>
                <a:spcPts val="700"/>
              </a:spcBef>
              <a:buFont typeface="Monotype Sorts"/>
              <a:buNone/>
            </a:pPr>
            <a:r>
              <a:rPr altLang="en-US" sz="3000">
                <a:latin typeface="Palatino"/>
                <a:cs typeface="Times New Roman" panose="02020603050405020304" pitchFamily="18" charset="0"/>
              </a:rPr>
              <a:t>from the DOS prompt.</a:t>
            </a:r>
          </a:p>
        </p:txBody>
      </p:sp>
      <p:pic>
        <p:nvPicPr>
          <p:cNvPr id="46085" name="Picture 4">
            <a:extLst>
              <a:ext uri="{FF2B5EF4-FFF2-40B4-BE49-F238E27FC236}">
                <a16:creationId xmlns:a16="http://schemas.microsoft.com/office/drawing/2014/main" id="{F8FDAF8A-C10E-4874-8078-F12D1944E5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5">
            <a:extLst>
              <a:ext uri="{FF2B5EF4-FFF2-40B4-BE49-F238E27FC236}">
                <a16:creationId xmlns:a16="http://schemas.microsoft.com/office/drawing/2014/main" id="{7C687B70-A8D3-4F8F-9A73-28578804A0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895600"/>
            <a:ext cx="58674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Line 7">
            <a:extLst>
              <a:ext uri="{FF2B5EF4-FFF2-40B4-BE49-F238E27FC236}">
                <a16:creationId xmlns:a16="http://schemas.microsoft.com/office/drawing/2014/main" id="{F4EA8F8E-0D7F-483D-8909-11AA696250FA}"/>
              </a:ext>
            </a:extLst>
          </p:cNvPr>
          <p:cNvSpPr>
            <a:spLocks/>
          </p:cNvSpPr>
          <p:nvPr/>
        </p:nvSpPr>
        <p:spPr bwMode="auto">
          <a:xfrm>
            <a:off x="2514600" y="1524000"/>
            <a:ext cx="762000" cy="1371600"/>
          </a:xfrm>
          <a:custGeom>
            <a:avLst/>
            <a:gdLst>
              <a:gd name="T0" fmla="*/ 381008 w 761996"/>
              <a:gd name="T1" fmla="*/ 0 h 1371600"/>
              <a:gd name="T2" fmla="*/ 762016 w 761996"/>
              <a:gd name="T3" fmla="*/ 685800 h 1371600"/>
              <a:gd name="T4" fmla="*/ 381008 w 761996"/>
              <a:gd name="T5" fmla="*/ 1371600 h 1371600"/>
              <a:gd name="T6" fmla="*/ 0 w 761996"/>
              <a:gd name="T7" fmla="*/ 685800 h 1371600"/>
              <a:gd name="T8" fmla="*/ 0 w 761996"/>
              <a:gd name="T9" fmla="*/ 0 h 1371600"/>
              <a:gd name="T10" fmla="*/ 762016 w 761996"/>
              <a:gd name="T11" fmla="*/ 1371600 h 1371600"/>
              <a:gd name="T12" fmla="*/ 17694720 60000 65536"/>
              <a:gd name="T13" fmla="*/ 0 60000 65536"/>
              <a:gd name="T14" fmla="*/ 5898240 60000 65536"/>
              <a:gd name="T15" fmla="*/ 11796480 60000 65536"/>
              <a:gd name="T16" fmla="*/ 5898240 60000 65536"/>
              <a:gd name="T17" fmla="*/ 17694720 60000 65536"/>
              <a:gd name="T18" fmla="*/ 0 w 761996"/>
              <a:gd name="T19" fmla="*/ 0 h 1371600"/>
              <a:gd name="T20" fmla="*/ 761996 w 761996"/>
              <a:gd name="T21" fmla="*/ 1371600 h 1371600"/>
            </a:gdLst>
            <a:ahLst/>
            <a:cxnLst>
              <a:cxn ang="T12">
                <a:pos x="T0" y="T1"/>
              </a:cxn>
              <a:cxn ang="T13">
                <a:pos x="T2" y="T3"/>
              </a:cxn>
              <a:cxn ang="T14">
                <a:pos x="T4" y="T5"/>
              </a:cxn>
              <a:cxn ang="T15">
                <a:pos x="T6" y="T7"/>
              </a:cxn>
              <a:cxn ang="T16">
                <a:pos x="T8" y="T9"/>
              </a:cxn>
              <a:cxn ang="T17">
                <a:pos x="T10" y="T11"/>
              </a:cxn>
            </a:cxnLst>
            <a:rect l="T18" t="T19" r="T20" b="T21"/>
            <a:pathLst>
              <a:path w="761996" h="1371600">
                <a:moveTo>
                  <a:pt x="0" y="0"/>
                </a:moveTo>
                <a:lnTo>
                  <a:pt x="761996" y="1371600"/>
                </a:lnTo>
              </a:path>
            </a:pathLst>
          </a:custGeom>
          <a:noFill/>
          <a:ln w="12701">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88" name="Line 8">
            <a:extLst>
              <a:ext uri="{FF2B5EF4-FFF2-40B4-BE49-F238E27FC236}">
                <a16:creationId xmlns:a16="http://schemas.microsoft.com/office/drawing/2014/main" id="{68AB4E68-035A-4513-96A9-F76427C810F8}"/>
              </a:ext>
            </a:extLst>
          </p:cNvPr>
          <p:cNvSpPr>
            <a:spLocks/>
          </p:cNvSpPr>
          <p:nvPr/>
        </p:nvSpPr>
        <p:spPr bwMode="auto">
          <a:xfrm>
            <a:off x="4648200" y="1828800"/>
            <a:ext cx="381000" cy="0"/>
          </a:xfrm>
          <a:custGeom>
            <a:avLst/>
            <a:gdLst>
              <a:gd name="T0" fmla="*/ 190496 w 381003"/>
              <a:gd name="T1" fmla="*/ 380988 w 381003"/>
              <a:gd name="T2" fmla="*/ 190496 w 381003"/>
              <a:gd name="T3" fmla="*/ 0 w 381003"/>
              <a:gd name="T4" fmla="*/ 0 w 381003"/>
              <a:gd name="T5" fmla="*/ 380988 w 381003"/>
              <a:gd name="T6" fmla="*/ 17694720 60000 65536"/>
              <a:gd name="T7" fmla="*/ 0 60000 65536"/>
              <a:gd name="T8" fmla="*/ 5898240 60000 65536"/>
              <a:gd name="T9" fmla="*/ 11796480 60000 65536"/>
              <a:gd name="T10" fmla="*/ 5898240 60000 65536"/>
              <a:gd name="T11" fmla="*/ 17694720 60000 65536"/>
              <a:gd name="T12" fmla="*/ 0 w 381003"/>
              <a:gd name="T13" fmla="*/ 381003 w 381003"/>
            </a:gdLst>
            <a:ahLst/>
            <a:cxnLst>
              <a:cxn ang="T6">
                <a:pos x="T0" y="0"/>
              </a:cxn>
              <a:cxn ang="T7">
                <a:pos x="T1" y="0"/>
              </a:cxn>
              <a:cxn ang="T8">
                <a:pos x="T2" y="0"/>
              </a:cxn>
              <a:cxn ang="T9">
                <a:pos x="T3" y="0"/>
              </a:cxn>
              <a:cxn ang="T10">
                <a:pos x="T4" y="0"/>
              </a:cxn>
              <a:cxn ang="T11">
                <a:pos x="T5" y="0"/>
              </a:cxn>
            </a:cxnLst>
            <a:rect l="T12" t="0" r="T13" b="0"/>
            <a:pathLst>
              <a:path w="381003">
                <a:moveTo>
                  <a:pt x="0" y="0"/>
                </a:moveTo>
                <a:lnTo>
                  <a:pt x="381003" y="1"/>
                </a:lnTo>
              </a:path>
            </a:pathLst>
          </a:custGeom>
          <a:noFill/>
          <a:ln w="12701">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89" name="TextBox 8">
            <a:extLst>
              <a:ext uri="{FF2B5EF4-FFF2-40B4-BE49-F238E27FC236}">
                <a16:creationId xmlns:a16="http://schemas.microsoft.com/office/drawing/2014/main" id="{A56F4001-8730-4B75-84E5-28FC57A881D9}"/>
              </a:ext>
            </a:extLst>
          </p:cNvPr>
          <p:cNvSpPr txBox="1">
            <a:spLocks noChangeArrowheads="1"/>
          </p:cNvSpPr>
          <p:nvPr/>
        </p:nvSpPr>
        <p:spPr bwMode="auto">
          <a:xfrm>
            <a:off x="457200" y="4953000"/>
            <a:ext cx="8229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2400"/>
              <a:t>The </a:t>
            </a:r>
            <a:r>
              <a:rPr lang="en-US" altLang="en-US" sz="2400">
                <a:solidFill>
                  <a:srgbClr val="92D050"/>
                </a:solidFill>
              </a:rPr>
              <a:t>main method </a:t>
            </a:r>
            <a:r>
              <a:rPr lang="en-US" altLang="en-US" sz="2400"/>
              <a:t>contains the </a:t>
            </a:r>
            <a:r>
              <a:rPr lang="en-US" altLang="en-US" sz="2400">
                <a:solidFill>
                  <a:srgbClr val="92D050"/>
                </a:solidFill>
              </a:rPr>
              <a:t>System.our.println</a:t>
            </a:r>
            <a:r>
              <a:rPr lang="en-US" altLang="en-US" sz="2400"/>
              <a:t> statement.  This statement prints a message :”</a:t>
            </a:r>
            <a:r>
              <a:rPr lang="en-US" altLang="en-US" sz="2400">
                <a:solidFill>
                  <a:srgbClr val="92D050"/>
                </a:solidFill>
              </a:rPr>
              <a:t>Welcome to Java!” </a:t>
            </a:r>
            <a:r>
              <a:rPr lang="en-US" altLang="en-US" sz="2400"/>
              <a:t>to the console.  Every statement in Java ends with a semicolon (</a:t>
            </a:r>
            <a:r>
              <a:rPr lang="en-US" altLang="en-US" sz="2400">
                <a:solidFill>
                  <a:srgbClr val="92D050"/>
                </a:solidFill>
              </a:rPr>
              <a:t>;</a:t>
            </a:r>
            <a:r>
              <a:rPr lang="en-US" altLang="en-US" sz="2400"/>
              <a:t>), know as the statement terminators.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C89B3E8F-8342-4B32-9D1B-F32DBD1D4F0C}"/>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E7AFA64C-A6C9-45CD-ADBF-FD0D82948DA3}" type="slidenum">
              <a:rPr lang="en-US" altLang="en-US" sz="1400"/>
              <a:pPr algn="r" eaLnBrk="1">
                <a:spcBef>
                  <a:spcPct val="0"/>
                </a:spcBef>
                <a:buClrTx/>
                <a:buSzTx/>
                <a:buFontTx/>
                <a:buNone/>
              </a:pPr>
              <a:t>44</a:t>
            </a:fld>
            <a:endParaRPr lang="en-US" altLang="en-US" sz="1400"/>
          </a:p>
        </p:txBody>
      </p:sp>
      <p:sp>
        <p:nvSpPr>
          <p:cNvPr id="47107" name="Rectangle 2">
            <a:extLst>
              <a:ext uri="{FF2B5EF4-FFF2-40B4-BE49-F238E27FC236}">
                <a16:creationId xmlns:a16="http://schemas.microsoft.com/office/drawing/2014/main" id="{3667D191-F428-4E26-BBCC-5C4ADC8509C4}"/>
              </a:ext>
            </a:extLst>
          </p:cNvPr>
          <p:cNvSpPr txBox="1">
            <a:spLocks noGrp="1"/>
          </p:cNvSpPr>
          <p:nvPr>
            <p:ph type="title"/>
          </p:nvPr>
        </p:nvSpPr>
        <p:spPr>
          <a:xfrm>
            <a:off x="228600" y="228600"/>
            <a:ext cx="8763000" cy="533400"/>
          </a:xfrm>
        </p:spPr>
        <p:txBody>
          <a:bodyPr/>
          <a:lstStyle/>
          <a:p>
            <a:pPr eaLnBrk="1"/>
            <a:r>
              <a:rPr altLang="en-US">
                <a:latin typeface="Times New Roman" panose="02020603050405020304" pitchFamily="18" charset="0"/>
              </a:rPr>
              <a:t>Creating and Editing Using WordPad</a:t>
            </a:r>
          </a:p>
        </p:txBody>
      </p:sp>
      <p:sp>
        <p:nvSpPr>
          <p:cNvPr id="47108" name="Rectangle 3">
            <a:extLst>
              <a:ext uri="{FF2B5EF4-FFF2-40B4-BE49-F238E27FC236}">
                <a16:creationId xmlns:a16="http://schemas.microsoft.com/office/drawing/2014/main" id="{E755FC32-D2EF-4182-9949-1ADCB252E243}"/>
              </a:ext>
            </a:extLst>
          </p:cNvPr>
          <p:cNvSpPr txBox="1">
            <a:spLocks noGrp="1"/>
          </p:cNvSpPr>
          <p:nvPr>
            <p:ph idx="1"/>
          </p:nvPr>
        </p:nvSpPr>
        <p:spPr>
          <a:xfrm>
            <a:off x="228600" y="1066800"/>
            <a:ext cx="4724400" cy="1600200"/>
          </a:xfrm>
        </p:spPr>
        <p:txBody>
          <a:bodyPr/>
          <a:lstStyle/>
          <a:p>
            <a:pPr eaLnBrk="1">
              <a:lnSpc>
                <a:spcPct val="90000"/>
              </a:lnSpc>
              <a:spcBef>
                <a:spcPts val="700"/>
              </a:spcBef>
              <a:buFont typeface="Monotype Sorts"/>
              <a:buNone/>
            </a:pPr>
            <a:r>
              <a:rPr altLang="en-US" sz="3000">
                <a:latin typeface="Palatino"/>
                <a:cs typeface="Times New Roman" panose="02020603050405020304" pitchFamily="18" charset="0"/>
              </a:rPr>
              <a:t>To use WordPad, type</a:t>
            </a:r>
          </a:p>
          <a:p>
            <a:pPr lvl="1" eaLnBrk="1">
              <a:lnSpc>
                <a:spcPct val="90000"/>
              </a:lnSpc>
              <a:buFontTx/>
              <a:buNone/>
            </a:pPr>
            <a:r>
              <a:rPr altLang="en-US" sz="3000">
                <a:latin typeface="Palatino"/>
                <a:cs typeface="Times New Roman" panose="02020603050405020304" pitchFamily="18" charset="0"/>
              </a:rPr>
              <a:t>write Welcome.java</a:t>
            </a:r>
          </a:p>
          <a:p>
            <a:pPr eaLnBrk="1">
              <a:lnSpc>
                <a:spcPct val="90000"/>
              </a:lnSpc>
              <a:spcBef>
                <a:spcPts val="700"/>
              </a:spcBef>
              <a:buFont typeface="Monotype Sorts"/>
              <a:buNone/>
            </a:pPr>
            <a:r>
              <a:rPr altLang="en-US" sz="3000">
                <a:latin typeface="Palatino"/>
                <a:cs typeface="Times New Roman" panose="02020603050405020304" pitchFamily="18" charset="0"/>
              </a:rPr>
              <a:t>from the DOS prompt.</a:t>
            </a:r>
          </a:p>
        </p:txBody>
      </p:sp>
      <p:pic>
        <p:nvPicPr>
          <p:cNvPr id="47109" name="Picture 6">
            <a:extLst>
              <a:ext uri="{FF2B5EF4-FFF2-40B4-BE49-F238E27FC236}">
                <a16:creationId xmlns:a16="http://schemas.microsoft.com/office/drawing/2014/main" id="{CDCA3431-E24D-4A3C-9D91-CA8ED07B10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7">
            <a:extLst>
              <a:ext uri="{FF2B5EF4-FFF2-40B4-BE49-F238E27FC236}">
                <a16:creationId xmlns:a16="http://schemas.microsoft.com/office/drawing/2014/main" id="{831D2E08-EF0F-4289-A788-92EA4AE842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24200"/>
            <a:ext cx="60960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Line 8">
            <a:extLst>
              <a:ext uri="{FF2B5EF4-FFF2-40B4-BE49-F238E27FC236}">
                <a16:creationId xmlns:a16="http://schemas.microsoft.com/office/drawing/2014/main" id="{4C5F95F5-D4CA-4B35-A987-CF97452E1C3C}"/>
              </a:ext>
            </a:extLst>
          </p:cNvPr>
          <p:cNvSpPr>
            <a:spLocks/>
          </p:cNvSpPr>
          <p:nvPr/>
        </p:nvSpPr>
        <p:spPr bwMode="auto">
          <a:xfrm>
            <a:off x="4114800" y="1828800"/>
            <a:ext cx="990600" cy="0"/>
          </a:xfrm>
          <a:custGeom>
            <a:avLst/>
            <a:gdLst>
              <a:gd name="T0" fmla="*/ 495308 w 990596"/>
              <a:gd name="T1" fmla="*/ 990616 w 990596"/>
              <a:gd name="T2" fmla="*/ 495308 w 990596"/>
              <a:gd name="T3" fmla="*/ 0 w 990596"/>
              <a:gd name="T4" fmla="*/ 0 w 990596"/>
              <a:gd name="T5" fmla="*/ 990616 w 990596"/>
              <a:gd name="T6" fmla="*/ 17694720 60000 65536"/>
              <a:gd name="T7" fmla="*/ 0 60000 65536"/>
              <a:gd name="T8" fmla="*/ 5898240 60000 65536"/>
              <a:gd name="T9" fmla="*/ 11796480 60000 65536"/>
              <a:gd name="T10" fmla="*/ 5898240 60000 65536"/>
              <a:gd name="T11" fmla="*/ 17694720 60000 65536"/>
              <a:gd name="T12" fmla="*/ 0 w 990596"/>
              <a:gd name="T13" fmla="*/ 990596 w 990596"/>
            </a:gdLst>
            <a:ahLst/>
            <a:cxnLst>
              <a:cxn ang="T6">
                <a:pos x="T0" y="0"/>
              </a:cxn>
              <a:cxn ang="T7">
                <a:pos x="T1" y="0"/>
              </a:cxn>
              <a:cxn ang="T8">
                <a:pos x="T2" y="0"/>
              </a:cxn>
              <a:cxn ang="T9">
                <a:pos x="T3" y="0"/>
              </a:cxn>
              <a:cxn ang="T10">
                <a:pos x="T4" y="0"/>
              </a:cxn>
              <a:cxn ang="T11">
                <a:pos x="T5" y="0"/>
              </a:cxn>
            </a:cxnLst>
            <a:rect l="T12" t="0" r="T13" b="0"/>
            <a:pathLst>
              <a:path w="990596">
                <a:moveTo>
                  <a:pt x="0" y="0"/>
                </a:moveTo>
                <a:lnTo>
                  <a:pt x="990596" y="1"/>
                </a:lnTo>
              </a:path>
            </a:pathLst>
          </a:custGeom>
          <a:noFill/>
          <a:ln w="12701">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2" name="Line 9">
            <a:extLst>
              <a:ext uri="{FF2B5EF4-FFF2-40B4-BE49-F238E27FC236}">
                <a16:creationId xmlns:a16="http://schemas.microsoft.com/office/drawing/2014/main" id="{FF5C0A22-04FE-4173-AB67-F985826EAA34}"/>
              </a:ext>
            </a:extLst>
          </p:cNvPr>
          <p:cNvSpPr>
            <a:spLocks/>
          </p:cNvSpPr>
          <p:nvPr/>
        </p:nvSpPr>
        <p:spPr bwMode="auto">
          <a:xfrm>
            <a:off x="2514600" y="1447800"/>
            <a:ext cx="1066800" cy="1752600"/>
          </a:xfrm>
          <a:custGeom>
            <a:avLst/>
            <a:gdLst>
              <a:gd name="T0" fmla="*/ 533396 w 1066803"/>
              <a:gd name="T1" fmla="*/ 0 h 1752603"/>
              <a:gd name="T2" fmla="*/ 1066788 w 1066803"/>
              <a:gd name="T3" fmla="*/ 876296 h 1752603"/>
              <a:gd name="T4" fmla="*/ 533396 w 1066803"/>
              <a:gd name="T5" fmla="*/ 1752588 h 1752603"/>
              <a:gd name="T6" fmla="*/ 0 w 1066803"/>
              <a:gd name="T7" fmla="*/ 876296 h 1752603"/>
              <a:gd name="T8" fmla="*/ 0 w 1066803"/>
              <a:gd name="T9" fmla="*/ 0 h 1752603"/>
              <a:gd name="T10" fmla="*/ 1066788 w 1066803"/>
              <a:gd name="T11" fmla="*/ 1752588 h 1752603"/>
              <a:gd name="T12" fmla="*/ 17694720 60000 65536"/>
              <a:gd name="T13" fmla="*/ 0 60000 65536"/>
              <a:gd name="T14" fmla="*/ 5898240 60000 65536"/>
              <a:gd name="T15" fmla="*/ 11796480 60000 65536"/>
              <a:gd name="T16" fmla="*/ 5898240 60000 65536"/>
              <a:gd name="T17" fmla="*/ 17694720 60000 65536"/>
              <a:gd name="T18" fmla="*/ 0 w 1066803"/>
              <a:gd name="T19" fmla="*/ 0 h 1752603"/>
              <a:gd name="T20" fmla="*/ 1066803 w 1066803"/>
              <a:gd name="T21" fmla="*/ 1752603 h 1752603"/>
            </a:gdLst>
            <a:ahLst/>
            <a:cxnLst>
              <a:cxn ang="T12">
                <a:pos x="T0" y="T1"/>
              </a:cxn>
              <a:cxn ang="T13">
                <a:pos x="T2" y="T3"/>
              </a:cxn>
              <a:cxn ang="T14">
                <a:pos x="T4" y="T5"/>
              </a:cxn>
              <a:cxn ang="T15">
                <a:pos x="T6" y="T7"/>
              </a:cxn>
              <a:cxn ang="T16">
                <a:pos x="T8" y="T9"/>
              </a:cxn>
              <a:cxn ang="T17">
                <a:pos x="T10" y="T11"/>
              </a:cxn>
            </a:cxnLst>
            <a:rect l="T18" t="T19" r="T20" b="T21"/>
            <a:pathLst>
              <a:path w="1066803" h="1752603">
                <a:moveTo>
                  <a:pt x="0" y="0"/>
                </a:moveTo>
                <a:lnTo>
                  <a:pt x="1066803" y="1752603"/>
                </a:lnTo>
              </a:path>
            </a:pathLst>
          </a:custGeom>
          <a:noFill/>
          <a:ln w="12701">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18EA42D8-A34F-4616-8468-6DB4C2334094}"/>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5737B4C0-0C98-4DA4-BECB-2DF8A16E97E0}" type="slidenum">
              <a:rPr lang="en-US" altLang="en-US" sz="1400"/>
              <a:pPr algn="r" eaLnBrk="1">
                <a:spcBef>
                  <a:spcPct val="0"/>
                </a:spcBef>
                <a:buClrTx/>
                <a:buSzTx/>
                <a:buFontTx/>
                <a:buNone/>
              </a:pPr>
              <a:t>45</a:t>
            </a:fld>
            <a:endParaRPr lang="en-US" altLang="en-US" sz="1400"/>
          </a:p>
        </p:txBody>
      </p:sp>
      <p:sp>
        <p:nvSpPr>
          <p:cNvPr id="48131" name="Rectangle 2">
            <a:extLst>
              <a:ext uri="{FF2B5EF4-FFF2-40B4-BE49-F238E27FC236}">
                <a16:creationId xmlns:a16="http://schemas.microsoft.com/office/drawing/2014/main" id="{0A2388AD-5E6C-46B9-964B-54075BBAD24D}"/>
              </a:ext>
            </a:extLst>
          </p:cNvPr>
          <p:cNvSpPr txBox="1">
            <a:spLocks noGrp="1"/>
          </p:cNvSpPr>
          <p:nvPr>
            <p:ph type="title"/>
          </p:nvPr>
        </p:nvSpPr>
        <p:spPr>
          <a:xfrm>
            <a:off x="3886200" y="152400"/>
            <a:ext cx="5105400" cy="685800"/>
          </a:xfrm>
        </p:spPr>
        <p:txBody>
          <a:bodyPr/>
          <a:lstStyle/>
          <a:p>
            <a:pPr eaLnBrk="1"/>
            <a:r>
              <a:rPr altLang="en-US" sz="3000">
                <a:latin typeface="Times New Roman" panose="02020603050405020304" pitchFamily="18" charset="0"/>
              </a:rPr>
              <a:t>Creating, Compiling, and Running Programs</a:t>
            </a:r>
            <a:endParaRPr altLang="en-US" sz="3000">
              <a:solidFill>
                <a:srgbClr val="FFFFFF"/>
              </a:solidFill>
              <a:latin typeface="Book Antiqua" panose="02040602050305030304" pitchFamily="18" charset="0"/>
            </a:endParaRPr>
          </a:p>
        </p:txBody>
      </p:sp>
      <p:sp>
        <p:nvSpPr>
          <p:cNvPr id="48132" name="Rectangle 9">
            <a:extLst>
              <a:ext uri="{FF2B5EF4-FFF2-40B4-BE49-F238E27FC236}">
                <a16:creationId xmlns:a16="http://schemas.microsoft.com/office/drawing/2014/main" id="{94AB94A8-3DF5-4EE6-AE76-20A67ECA2535}"/>
              </a:ext>
            </a:extLst>
          </p:cNvPr>
          <p:cNvSpPr>
            <a:spLocks noChangeArrowheads="1"/>
          </p:cNvSpPr>
          <p:nvPr/>
        </p:nvSpPr>
        <p:spPr bwMode="auto">
          <a:xfrm>
            <a:off x="3200400" y="1981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48133" name="Rectangle 11">
            <a:extLst>
              <a:ext uri="{FF2B5EF4-FFF2-40B4-BE49-F238E27FC236}">
                <a16:creationId xmlns:a16="http://schemas.microsoft.com/office/drawing/2014/main" id="{31BB8CF9-1F6F-43C3-9166-50E45024C1A8}"/>
              </a:ext>
            </a:extLst>
          </p:cNvPr>
          <p:cNvSpPr>
            <a:spLocks noChangeArrowheads="1"/>
          </p:cNvSpPr>
          <p:nvPr/>
        </p:nvSpPr>
        <p:spPr bwMode="auto">
          <a:xfrm>
            <a:off x="3200400" y="129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48134" name="Rectangle 13">
            <a:extLst>
              <a:ext uri="{FF2B5EF4-FFF2-40B4-BE49-F238E27FC236}">
                <a16:creationId xmlns:a16="http://schemas.microsoft.com/office/drawing/2014/main" id="{21351095-2124-4737-8670-859272F9F425}"/>
              </a:ext>
            </a:extLst>
          </p:cNvPr>
          <p:cNvSpPr>
            <a:spLocks noChangeArrowheads="1"/>
          </p:cNvSpPr>
          <p:nvPr/>
        </p:nvSpPr>
        <p:spPr bwMode="auto">
          <a:xfrm>
            <a:off x="2571750" y="1428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48135" name="Object 12">
            <a:extLst>
              <a:ext uri="{FF2B5EF4-FFF2-40B4-BE49-F238E27FC236}">
                <a16:creationId xmlns:a16="http://schemas.microsoft.com/office/drawing/2014/main" id="{F20EBD6B-8E56-495B-BDF9-1AD4FD16B168}"/>
              </a:ext>
            </a:extLst>
          </p:cNvPr>
          <p:cNvGraphicFramePr>
            <a:graphicFrameLocks noChangeAspect="1"/>
          </p:cNvGraphicFramePr>
          <p:nvPr/>
        </p:nvGraphicFramePr>
        <p:xfrm>
          <a:off x="1143000" y="533400"/>
          <a:ext cx="6324600" cy="6324600"/>
        </p:xfrm>
        <a:graphic>
          <a:graphicData uri="http://schemas.openxmlformats.org/presentationml/2006/ole">
            <mc:AlternateContent xmlns:mc="http://schemas.openxmlformats.org/markup-compatibility/2006">
              <mc:Choice xmlns:v="urn:schemas-microsoft-com:vml" Requires="v">
                <p:oleObj r:id="rId2" imgW="4003548" imgH="3995928" progId="Word.Picture.8">
                  <p:embed/>
                </p:oleObj>
              </mc:Choice>
              <mc:Fallback>
                <p:oleObj r:id="rId2" imgW="4003548" imgH="3995928" progId="Word.Picture.8">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33400"/>
                        <a:ext cx="6324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6" name="Rectangle 15">
            <a:extLst>
              <a:ext uri="{FF2B5EF4-FFF2-40B4-BE49-F238E27FC236}">
                <a16:creationId xmlns:a16="http://schemas.microsoft.com/office/drawing/2014/main" id="{0F94DC6B-8711-4055-997B-0A4D33A92952}"/>
              </a:ext>
            </a:extLst>
          </p:cNvPr>
          <p:cNvSpPr>
            <a:spLocks noChangeArrowheads="1"/>
          </p:cNvSpPr>
          <p:nvPr/>
        </p:nvSpPr>
        <p:spPr bwMode="auto">
          <a:xfrm>
            <a:off x="2657475"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pic>
        <p:nvPicPr>
          <p:cNvPr id="48137" name="Picture 14">
            <a:extLst>
              <a:ext uri="{FF2B5EF4-FFF2-40B4-BE49-F238E27FC236}">
                <a16:creationId xmlns:a16="http://schemas.microsoft.com/office/drawing/2014/main" id="{3C966F63-B523-40F4-9E94-F943223DCE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3276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91BE651E-85BE-4991-855B-9B11AB73175B}"/>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56B4500E-9A3E-4D8F-99DC-5D9E4AAA8550}" type="slidenum">
              <a:rPr lang="en-US" altLang="en-US" sz="1400"/>
              <a:pPr algn="r" eaLnBrk="1">
                <a:spcBef>
                  <a:spcPct val="0"/>
                </a:spcBef>
                <a:buClrTx/>
                <a:buSzTx/>
                <a:buFontTx/>
                <a:buNone/>
              </a:pPr>
              <a:t>46</a:t>
            </a:fld>
            <a:endParaRPr lang="en-US" altLang="en-US" sz="1400"/>
          </a:p>
        </p:txBody>
      </p:sp>
      <p:sp>
        <p:nvSpPr>
          <p:cNvPr id="49155" name="Rectangle 1026">
            <a:extLst>
              <a:ext uri="{FF2B5EF4-FFF2-40B4-BE49-F238E27FC236}">
                <a16:creationId xmlns:a16="http://schemas.microsoft.com/office/drawing/2014/main" id="{21BB5230-389F-4E40-90F4-DF469D106C48}"/>
              </a:ext>
            </a:extLst>
          </p:cNvPr>
          <p:cNvSpPr txBox="1">
            <a:spLocks noGrp="1"/>
          </p:cNvSpPr>
          <p:nvPr>
            <p:ph type="title"/>
          </p:nvPr>
        </p:nvSpPr>
        <p:spPr>
          <a:xfrm>
            <a:off x="685800" y="228600"/>
            <a:ext cx="7772400" cy="533400"/>
          </a:xfrm>
        </p:spPr>
        <p:txBody>
          <a:bodyPr/>
          <a:lstStyle/>
          <a:p>
            <a:pPr eaLnBrk="1"/>
            <a:r>
              <a:rPr altLang="en-US">
                <a:latin typeface="Times New Roman" panose="02020603050405020304" pitchFamily="18" charset="0"/>
              </a:rPr>
              <a:t>Compiling Java Source Code</a:t>
            </a:r>
          </a:p>
        </p:txBody>
      </p:sp>
      <p:sp>
        <p:nvSpPr>
          <p:cNvPr id="49156" name="Rectangle 1027">
            <a:extLst>
              <a:ext uri="{FF2B5EF4-FFF2-40B4-BE49-F238E27FC236}">
                <a16:creationId xmlns:a16="http://schemas.microsoft.com/office/drawing/2014/main" id="{EE1D3A84-1F7F-4EE7-B602-D2098B909AAC}"/>
              </a:ext>
            </a:extLst>
          </p:cNvPr>
          <p:cNvSpPr txBox="1">
            <a:spLocks noGrp="1"/>
          </p:cNvSpPr>
          <p:nvPr>
            <p:ph idx="1"/>
          </p:nvPr>
        </p:nvSpPr>
        <p:spPr>
          <a:xfrm>
            <a:off x="228600" y="838200"/>
            <a:ext cx="8915400" cy="3200400"/>
          </a:xfrm>
        </p:spPr>
        <p:txBody>
          <a:bodyPr/>
          <a:lstStyle/>
          <a:p>
            <a:pPr marL="0" indent="0" eaLnBrk="1">
              <a:lnSpc>
                <a:spcPct val="90000"/>
              </a:lnSpc>
              <a:spcBef>
                <a:spcPts val="600"/>
              </a:spcBef>
              <a:buFont typeface="Monotype Sorts"/>
              <a:buNone/>
            </a:pPr>
            <a:r>
              <a:rPr altLang="en-US" sz="2400">
                <a:latin typeface="Times New Roman" panose="02020603050405020304" pitchFamily="18" charset="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altLang="en-US" sz="2400" i="1">
                <a:latin typeface="Times New Roman" panose="02020603050405020304" pitchFamily="18" charset="0"/>
                <a:cs typeface="Times New Roman" panose="02020603050405020304" pitchFamily="18" charset="0"/>
              </a:rPr>
              <a:t>bytecode</a:t>
            </a:r>
            <a:r>
              <a:rPr altLang="en-US" sz="2400">
                <a:latin typeface="Times New Roman" panose="02020603050405020304" pitchFamily="18" charset="0"/>
                <a:cs typeface="Times New Roman" panose="02020603050405020304" pitchFamily="18" charset="0"/>
              </a:rPr>
              <a:t>. The bytecode can then run on any computer with a Java Virtual Machine, as shown below. Java Virtual Machine is a software that interprets Java bytecode.</a:t>
            </a:r>
          </a:p>
        </p:txBody>
      </p:sp>
      <p:sp>
        <p:nvSpPr>
          <p:cNvPr id="49157" name="Rectangle 1028">
            <a:extLst>
              <a:ext uri="{FF2B5EF4-FFF2-40B4-BE49-F238E27FC236}">
                <a16:creationId xmlns:a16="http://schemas.microsoft.com/office/drawing/2014/main" id="{93A90142-2055-4429-A0A9-07CC9A61C96E}"/>
              </a:ext>
            </a:extLst>
          </p:cNvPr>
          <p:cNvSpPr>
            <a:spLocks noChangeArrowheads="1"/>
          </p:cNvSpPr>
          <p:nvPr/>
        </p:nvSpPr>
        <p:spPr bwMode="auto">
          <a:xfrm>
            <a:off x="2238375"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49158" name="Rectangle 1031">
            <a:extLst>
              <a:ext uri="{FF2B5EF4-FFF2-40B4-BE49-F238E27FC236}">
                <a16:creationId xmlns:a16="http://schemas.microsoft.com/office/drawing/2014/main" id="{5F178C47-DFCC-414F-9B54-41E60CDC179B}"/>
              </a:ext>
            </a:extLst>
          </p:cNvPr>
          <p:cNvSpPr>
            <a:spLocks noChangeArrowheads="1"/>
          </p:cNvSpPr>
          <p:nvPr/>
        </p:nvSpPr>
        <p:spPr bwMode="auto">
          <a:xfrm>
            <a:off x="3657600" y="2586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49159" name="Object 1030">
            <a:extLst>
              <a:ext uri="{FF2B5EF4-FFF2-40B4-BE49-F238E27FC236}">
                <a16:creationId xmlns:a16="http://schemas.microsoft.com/office/drawing/2014/main" id="{71EF58FB-BC76-42F5-AF3D-D3091D2C1FB9}"/>
              </a:ext>
            </a:extLst>
          </p:cNvPr>
          <p:cNvGraphicFramePr>
            <a:graphicFrameLocks noChangeAspect="1"/>
          </p:cNvGraphicFramePr>
          <p:nvPr/>
        </p:nvGraphicFramePr>
        <p:xfrm>
          <a:off x="3276600" y="3810000"/>
          <a:ext cx="2971800" cy="2740025"/>
        </p:xfrm>
        <a:graphic>
          <a:graphicData uri="http://schemas.openxmlformats.org/presentationml/2006/ole">
            <mc:AlternateContent xmlns:mc="http://schemas.openxmlformats.org/markup-compatibility/2006">
              <mc:Choice xmlns:v="urn:schemas-microsoft-com:vml" Requires="v">
                <p:oleObj r:id="rId2" imgW="1824228" imgH="1687068" progId="Word.Picture.8">
                  <p:embed/>
                </p:oleObj>
              </mc:Choice>
              <mc:Fallback>
                <p:oleObj r:id="rId2" imgW="1824228" imgH="1687068" progId="Word.Picture.8">
                  <p:embed/>
                  <p:pic>
                    <p:nvPicPr>
                      <p:cNvPr id="0"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10000"/>
                        <a:ext cx="29718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42C58D38-DCF6-4C3A-8F95-EBCE0FA74AA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A5548979-E0FF-46E5-9C7E-C97682B68E72}" type="slidenum">
              <a:rPr lang="en-US" altLang="en-US" sz="1400"/>
              <a:pPr algn="r" eaLnBrk="1">
                <a:spcBef>
                  <a:spcPct val="0"/>
                </a:spcBef>
                <a:buClrTx/>
                <a:buSzTx/>
                <a:buFontTx/>
                <a:buNone/>
              </a:pPr>
              <a:t>47</a:t>
            </a:fld>
            <a:endParaRPr lang="en-US" altLang="en-US" sz="1400"/>
          </a:p>
        </p:txBody>
      </p:sp>
      <p:sp>
        <p:nvSpPr>
          <p:cNvPr id="50179" name="Rectangle 9">
            <a:extLst>
              <a:ext uri="{FF2B5EF4-FFF2-40B4-BE49-F238E27FC236}">
                <a16:creationId xmlns:a16="http://schemas.microsoft.com/office/drawing/2014/main" id="{8EA32458-1EC1-45F3-AE47-30F6E7A597B1}"/>
              </a:ext>
            </a:extLst>
          </p:cNvPr>
          <p:cNvSpPr>
            <a:spLocks noChangeArrowheads="1"/>
          </p:cNvSpPr>
          <p:nvPr/>
        </p:nvSpPr>
        <p:spPr bwMode="auto">
          <a:xfrm>
            <a:off x="457200" y="2362200"/>
            <a:ext cx="8305800" cy="2590800"/>
          </a:xfrm>
          <a:prstGeom prst="rect">
            <a:avLst/>
          </a:prstGeom>
          <a:solidFill>
            <a:srgbClr val="FFFFFF"/>
          </a:solidFill>
          <a:ln w="9528">
            <a:solidFill>
              <a:srgbClr val="000000"/>
            </a:solidFill>
            <a:miter lim="800000"/>
            <a:headEnd/>
            <a:tailEnd/>
          </a:ln>
        </p:spPr>
        <p:txBody>
          <a:bodyPr lIns="92070" tIns="46040" rIns="92070" bIns="46040"/>
          <a:lstStyle>
            <a:lvl1pPr marL="342900" indent="-342900"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600"/>
              </a:spcBef>
              <a:buClrTx/>
              <a:buSzTx/>
              <a:buFontTx/>
              <a:buNone/>
            </a:pPr>
            <a:r>
              <a:rPr lang="en-US" altLang="en-US" sz="2400">
                <a:solidFill>
                  <a:srgbClr val="000000"/>
                </a:solidFill>
                <a:latin typeface="Courier New" panose="02070309020205020404" pitchFamily="49" charset="0"/>
              </a:rPr>
              <a:t>//This program prints Welcome to Java!</a:t>
            </a:r>
          </a:p>
          <a:p>
            <a:pPr eaLnBrk="1">
              <a:spcBef>
                <a:spcPct val="0"/>
              </a:spcBef>
              <a:buClrTx/>
              <a:buSzTx/>
              <a:buFontTx/>
              <a:buNone/>
            </a:pPr>
            <a:r>
              <a:rPr lang="en-US" altLang="en-US" sz="2400">
                <a:solidFill>
                  <a:srgbClr val="000000"/>
                </a:solidFill>
                <a:latin typeface="Courier New" panose="02070309020205020404" pitchFamily="49" charset="0"/>
              </a:rPr>
              <a:t>public class Welcome {	</a:t>
            </a:r>
          </a:p>
          <a:p>
            <a:pPr eaLnBrk="1">
              <a:spcBef>
                <a:spcPct val="0"/>
              </a:spcBef>
              <a:buClrTx/>
              <a:buSzTx/>
              <a:buFontTx/>
              <a:buNone/>
            </a:pPr>
            <a:r>
              <a:rPr lang="en-US" altLang="en-US" sz="2400">
                <a:solidFill>
                  <a:srgbClr val="000000"/>
                </a:solidFill>
                <a:latin typeface="Courier New" panose="02070309020205020404" pitchFamily="49" charset="0"/>
              </a:rPr>
              <a:t>  public static void main(String[] args) {</a:t>
            </a:r>
          </a:p>
          <a:p>
            <a:pPr eaLnBrk="1">
              <a:spcBef>
                <a:spcPct val="0"/>
              </a:spcBef>
              <a:buClrTx/>
              <a:buSzTx/>
              <a:buFontTx/>
              <a:buNone/>
            </a:pPr>
            <a:r>
              <a:rPr lang="en-US" altLang="en-US" sz="2400">
                <a:solidFill>
                  <a:srgbClr val="000000"/>
                </a:solidFill>
                <a:latin typeface="Courier New" panose="02070309020205020404" pitchFamily="49" charset="0"/>
              </a:rPr>
              <a:t>    System.out.println("Welcome to Java!");</a:t>
            </a:r>
          </a:p>
          <a:p>
            <a:pPr eaLnBrk="1">
              <a:spcBef>
                <a:spcPct val="0"/>
              </a:spcBef>
              <a:buClrTx/>
              <a:buSzTx/>
              <a:buFontTx/>
              <a:buNone/>
            </a:pPr>
            <a:r>
              <a:rPr lang="en-US" altLang="en-US" sz="2400">
                <a:solidFill>
                  <a:srgbClr val="000000"/>
                </a:solidFill>
                <a:latin typeface="Courier New" panose="02070309020205020404" pitchFamily="49" charset="0"/>
              </a:rPr>
              <a:t>  }</a:t>
            </a:r>
          </a:p>
          <a:p>
            <a:pPr eaLnBrk="1">
              <a:spcBef>
                <a:spcPct val="0"/>
              </a:spcBef>
              <a:buClrTx/>
              <a:buSzTx/>
              <a:buFontTx/>
              <a:buNone/>
            </a:pPr>
            <a:r>
              <a:rPr lang="en-US" altLang="en-US" sz="2400">
                <a:solidFill>
                  <a:srgbClr val="000000"/>
                </a:solidFill>
                <a:latin typeface="Courier New" panose="02070309020205020404" pitchFamily="49" charset="0"/>
              </a:rPr>
              <a:t>}</a:t>
            </a:r>
            <a:endParaRPr lang="en-US" altLang="en-US" sz="2800">
              <a:solidFill>
                <a:srgbClr val="000000"/>
              </a:solidFill>
            </a:endParaRPr>
          </a:p>
        </p:txBody>
      </p:sp>
      <p:sp>
        <p:nvSpPr>
          <p:cNvPr id="50180" name="Rectangle 2">
            <a:extLst>
              <a:ext uri="{FF2B5EF4-FFF2-40B4-BE49-F238E27FC236}">
                <a16:creationId xmlns:a16="http://schemas.microsoft.com/office/drawing/2014/main" id="{3DB3565B-0941-4215-85EA-6BE24DBC1D33}"/>
              </a:ext>
            </a:extLst>
          </p:cNvPr>
          <p:cNvSpPr txBox="1">
            <a:spLocks noGrp="1"/>
          </p:cNvSpPr>
          <p:nvPr>
            <p:ph type="title"/>
          </p:nvPr>
        </p:nvSpPr>
        <p:spPr>
          <a:xfrm>
            <a:off x="685800" y="457200"/>
            <a:ext cx="7772400" cy="533400"/>
          </a:xfrm>
        </p:spPr>
        <p:txBody>
          <a:bodyPr/>
          <a:lstStyle/>
          <a:p>
            <a:pPr eaLnBrk="1"/>
            <a:r>
              <a:rPr altLang="en-US" sz="4300">
                <a:latin typeface="Times New Roman" panose="02020603050405020304" pitchFamily="18" charset="0"/>
              </a:rPr>
              <a:t>Trace a Program Execution</a:t>
            </a:r>
          </a:p>
        </p:txBody>
      </p:sp>
      <p:sp>
        <p:nvSpPr>
          <p:cNvPr id="50181" name="Rectangle 6">
            <a:extLst>
              <a:ext uri="{FF2B5EF4-FFF2-40B4-BE49-F238E27FC236}">
                <a16:creationId xmlns:a16="http://schemas.microsoft.com/office/drawing/2014/main" id="{D7CC953E-90F7-4102-9FCD-7D1D4A7ED591}"/>
              </a:ext>
            </a:extLst>
          </p:cNvPr>
          <p:cNvSpPr>
            <a:spLocks noChangeArrowheads="1"/>
          </p:cNvSpPr>
          <p:nvPr/>
        </p:nvSpPr>
        <p:spPr bwMode="auto">
          <a:xfrm>
            <a:off x="838200" y="3124200"/>
            <a:ext cx="7086600" cy="371475"/>
          </a:xfrm>
          <a:prstGeom prst="rect">
            <a:avLst/>
          </a:prstGeom>
          <a:solidFill>
            <a:srgbClr val="009966">
              <a:alpha val="45097"/>
            </a:srgbClr>
          </a:solidFill>
          <a:ln w="12701">
            <a:solidFill>
              <a:srgbClr val="FFFFFF"/>
            </a:solidFill>
            <a:miter lim="800000"/>
            <a:headEnd/>
            <a:tailEnd/>
          </a:ln>
        </p:spPr>
        <p:txBody>
          <a:bodyPr wrap="none"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50182" name="Rectangle 8">
            <a:extLst>
              <a:ext uri="{FF2B5EF4-FFF2-40B4-BE49-F238E27FC236}">
                <a16:creationId xmlns:a16="http://schemas.microsoft.com/office/drawing/2014/main" id="{16C88EAE-CC11-415A-86F9-FD5E080CB413}"/>
              </a:ext>
            </a:extLst>
          </p:cNvPr>
          <p:cNvSpPr>
            <a:spLocks noChangeArrowheads="1"/>
          </p:cNvSpPr>
          <p:nvPr/>
        </p:nvSpPr>
        <p:spPr bwMode="auto">
          <a:xfrm>
            <a:off x="0" y="0"/>
            <a:ext cx="1524000" cy="381000"/>
          </a:xfrm>
          <a:prstGeom prst="rect">
            <a:avLst/>
          </a:prstGeom>
          <a:solidFill>
            <a:srgbClr val="FFFFFF"/>
          </a:solidFill>
          <a:ln w="12701">
            <a:solidFill>
              <a:srgbClr val="FF0000"/>
            </a:solidFill>
            <a:miter lim="800000"/>
            <a:headEnd/>
            <a:tailEnd/>
          </a:ln>
        </p:spPr>
        <p:txBody>
          <a:bodyPr wrap="none" anchor="ctr" anchorCtr="1"/>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ctr" eaLnBrk="1">
              <a:spcBef>
                <a:spcPct val="0"/>
              </a:spcBef>
              <a:buClrTx/>
              <a:buSzTx/>
              <a:buFontTx/>
              <a:buNone/>
            </a:pPr>
            <a:r>
              <a:rPr lang="en-US" altLang="en-US" sz="1800">
                <a:solidFill>
                  <a:srgbClr val="000000"/>
                </a:solidFill>
                <a:latin typeface="Forte" panose="03060902040502070203" pitchFamily="66" charset="0"/>
              </a:rPr>
              <a:t>animation</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C96458D7-DBBA-403C-A539-5F6087F33EDB}"/>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E0D61CAB-5CF8-45B3-9771-B00E20A5FBCE}" type="slidenum">
              <a:rPr lang="en-US" altLang="en-US" sz="1400"/>
              <a:pPr algn="r" eaLnBrk="1">
                <a:spcBef>
                  <a:spcPct val="0"/>
                </a:spcBef>
                <a:buClrTx/>
                <a:buSzTx/>
                <a:buFontTx/>
                <a:buNone/>
              </a:pPr>
              <a:t>48</a:t>
            </a:fld>
            <a:endParaRPr lang="en-US" altLang="en-US" sz="1400"/>
          </a:p>
        </p:txBody>
      </p:sp>
      <p:sp>
        <p:nvSpPr>
          <p:cNvPr id="51203" name="Rectangle 2">
            <a:extLst>
              <a:ext uri="{FF2B5EF4-FFF2-40B4-BE49-F238E27FC236}">
                <a16:creationId xmlns:a16="http://schemas.microsoft.com/office/drawing/2014/main" id="{9072ACBD-D3AA-4C0A-AA9B-512E011E8D7E}"/>
              </a:ext>
            </a:extLst>
          </p:cNvPr>
          <p:cNvSpPr>
            <a:spLocks noChangeArrowheads="1"/>
          </p:cNvSpPr>
          <p:nvPr/>
        </p:nvSpPr>
        <p:spPr bwMode="auto">
          <a:xfrm>
            <a:off x="457200" y="2362200"/>
            <a:ext cx="8305800" cy="2590800"/>
          </a:xfrm>
          <a:prstGeom prst="rect">
            <a:avLst/>
          </a:prstGeom>
          <a:solidFill>
            <a:srgbClr val="FFFFFF"/>
          </a:solidFill>
          <a:ln w="9528">
            <a:solidFill>
              <a:srgbClr val="000000"/>
            </a:solidFill>
            <a:miter lim="800000"/>
            <a:headEnd/>
            <a:tailEnd/>
          </a:ln>
        </p:spPr>
        <p:txBody>
          <a:bodyPr lIns="92070" tIns="46040" rIns="92070" bIns="46040"/>
          <a:lstStyle>
            <a:lvl1pPr marL="342900" indent="-342900"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600"/>
              </a:spcBef>
              <a:buClrTx/>
              <a:buSzTx/>
              <a:buFontTx/>
              <a:buNone/>
            </a:pPr>
            <a:r>
              <a:rPr lang="en-US" altLang="en-US" sz="2400">
                <a:solidFill>
                  <a:srgbClr val="000000"/>
                </a:solidFill>
                <a:latin typeface="Courier New" panose="02070309020205020404" pitchFamily="49" charset="0"/>
              </a:rPr>
              <a:t>//This program prints Welcome to Java!</a:t>
            </a:r>
          </a:p>
          <a:p>
            <a:pPr eaLnBrk="1">
              <a:spcBef>
                <a:spcPct val="0"/>
              </a:spcBef>
              <a:buClrTx/>
              <a:buSzTx/>
              <a:buFontTx/>
              <a:buNone/>
            </a:pPr>
            <a:r>
              <a:rPr lang="en-US" altLang="en-US" sz="2400">
                <a:solidFill>
                  <a:srgbClr val="000000"/>
                </a:solidFill>
                <a:latin typeface="Courier New" panose="02070309020205020404" pitchFamily="49" charset="0"/>
              </a:rPr>
              <a:t>public class Welcome {	</a:t>
            </a:r>
          </a:p>
          <a:p>
            <a:pPr eaLnBrk="1">
              <a:spcBef>
                <a:spcPct val="0"/>
              </a:spcBef>
              <a:buClrTx/>
              <a:buSzTx/>
              <a:buFontTx/>
              <a:buNone/>
            </a:pPr>
            <a:r>
              <a:rPr lang="en-US" altLang="en-US" sz="2400">
                <a:solidFill>
                  <a:srgbClr val="000000"/>
                </a:solidFill>
                <a:latin typeface="Courier New" panose="02070309020205020404" pitchFamily="49" charset="0"/>
              </a:rPr>
              <a:t>  public static void main(String[] args) {</a:t>
            </a:r>
          </a:p>
          <a:p>
            <a:pPr eaLnBrk="1">
              <a:spcBef>
                <a:spcPct val="0"/>
              </a:spcBef>
              <a:buClrTx/>
              <a:buSzTx/>
              <a:buFontTx/>
              <a:buNone/>
            </a:pPr>
            <a:r>
              <a:rPr lang="en-US" altLang="en-US" sz="2400">
                <a:solidFill>
                  <a:srgbClr val="000000"/>
                </a:solidFill>
                <a:latin typeface="Courier New" panose="02070309020205020404" pitchFamily="49" charset="0"/>
              </a:rPr>
              <a:t>    System.out.println("Welcome to Java!");</a:t>
            </a:r>
          </a:p>
          <a:p>
            <a:pPr eaLnBrk="1">
              <a:spcBef>
                <a:spcPct val="0"/>
              </a:spcBef>
              <a:buClrTx/>
              <a:buSzTx/>
              <a:buFontTx/>
              <a:buNone/>
            </a:pPr>
            <a:r>
              <a:rPr lang="en-US" altLang="en-US" sz="2400">
                <a:solidFill>
                  <a:srgbClr val="000000"/>
                </a:solidFill>
                <a:latin typeface="Courier New" panose="02070309020205020404" pitchFamily="49" charset="0"/>
              </a:rPr>
              <a:t>  }</a:t>
            </a:r>
          </a:p>
          <a:p>
            <a:pPr eaLnBrk="1">
              <a:spcBef>
                <a:spcPct val="0"/>
              </a:spcBef>
              <a:buClrTx/>
              <a:buSzTx/>
              <a:buFontTx/>
              <a:buNone/>
            </a:pPr>
            <a:r>
              <a:rPr lang="en-US" altLang="en-US" sz="2400">
                <a:solidFill>
                  <a:srgbClr val="000000"/>
                </a:solidFill>
                <a:latin typeface="Courier New" panose="02070309020205020404" pitchFamily="49" charset="0"/>
              </a:rPr>
              <a:t>}</a:t>
            </a:r>
            <a:endParaRPr lang="en-US" altLang="en-US" sz="2800">
              <a:solidFill>
                <a:srgbClr val="000000"/>
              </a:solidFill>
            </a:endParaRPr>
          </a:p>
        </p:txBody>
      </p:sp>
      <p:sp>
        <p:nvSpPr>
          <p:cNvPr id="51204" name="Rectangle 3">
            <a:extLst>
              <a:ext uri="{FF2B5EF4-FFF2-40B4-BE49-F238E27FC236}">
                <a16:creationId xmlns:a16="http://schemas.microsoft.com/office/drawing/2014/main" id="{9A5BF04C-3372-486F-A591-A0FCE97ACEA0}"/>
              </a:ext>
            </a:extLst>
          </p:cNvPr>
          <p:cNvSpPr txBox="1">
            <a:spLocks noGrp="1"/>
          </p:cNvSpPr>
          <p:nvPr>
            <p:ph type="title"/>
          </p:nvPr>
        </p:nvSpPr>
        <p:spPr>
          <a:xfrm>
            <a:off x="685800" y="381000"/>
            <a:ext cx="7772400" cy="533400"/>
          </a:xfrm>
        </p:spPr>
        <p:txBody>
          <a:bodyPr/>
          <a:lstStyle/>
          <a:p>
            <a:pPr eaLnBrk="1"/>
            <a:r>
              <a:rPr altLang="en-US" sz="4300">
                <a:latin typeface="Times New Roman" panose="02020603050405020304" pitchFamily="18" charset="0"/>
              </a:rPr>
              <a:t>Trace a Program Execution</a:t>
            </a:r>
          </a:p>
        </p:txBody>
      </p:sp>
      <p:sp>
        <p:nvSpPr>
          <p:cNvPr id="51205" name="Rectangle 4">
            <a:extLst>
              <a:ext uri="{FF2B5EF4-FFF2-40B4-BE49-F238E27FC236}">
                <a16:creationId xmlns:a16="http://schemas.microsoft.com/office/drawing/2014/main" id="{8E45E9DC-A55F-48D0-A635-1AE43205FC54}"/>
              </a:ext>
            </a:extLst>
          </p:cNvPr>
          <p:cNvSpPr>
            <a:spLocks noChangeArrowheads="1"/>
          </p:cNvSpPr>
          <p:nvPr/>
        </p:nvSpPr>
        <p:spPr bwMode="auto">
          <a:xfrm>
            <a:off x="1219200" y="3505200"/>
            <a:ext cx="7162800" cy="371475"/>
          </a:xfrm>
          <a:prstGeom prst="rect">
            <a:avLst/>
          </a:prstGeom>
          <a:solidFill>
            <a:srgbClr val="009966">
              <a:alpha val="45097"/>
            </a:srgbClr>
          </a:solidFill>
          <a:ln w="12701">
            <a:solidFill>
              <a:srgbClr val="FFFFFF"/>
            </a:solidFill>
            <a:miter lim="800000"/>
            <a:headEnd/>
            <a:tailEnd/>
          </a:ln>
        </p:spPr>
        <p:txBody>
          <a:bodyPr wrap="none"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51206" name="Rectangle 6">
            <a:extLst>
              <a:ext uri="{FF2B5EF4-FFF2-40B4-BE49-F238E27FC236}">
                <a16:creationId xmlns:a16="http://schemas.microsoft.com/office/drawing/2014/main" id="{A2D46CC0-8BC0-44A9-9BF7-699CA72829A9}"/>
              </a:ext>
            </a:extLst>
          </p:cNvPr>
          <p:cNvSpPr>
            <a:spLocks noChangeArrowheads="1"/>
          </p:cNvSpPr>
          <p:nvPr/>
        </p:nvSpPr>
        <p:spPr bwMode="auto">
          <a:xfrm>
            <a:off x="0" y="0"/>
            <a:ext cx="1524000" cy="381000"/>
          </a:xfrm>
          <a:prstGeom prst="rect">
            <a:avLst/>
          </a:prstGeom>
          <a:solidFill>
            <a:srgbClr val="FFFFFF"/>
          </a:solidFill>
          <a:ln w="12701">
            <a:solidFill>
              <a:srgbClr val="FF0000"/>
            </a:solidFill>
            <a:miter lim="800000"/>
            <a:headEnd/>
            <a:tailEnd/>
          </a:ln>
        </p:spPr>
        <p:txBody>
          <a:bodyPr wrap="none" anchor="ctr" anchorCtr="1"/>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ctr" eaLnBrk="1">
              <a:spcBef>
                <a:spcPct val="0"/>
              </a:spcBef>
              <a:buClrTx/>
              <a:buSzTx/>
              <a:buFontTx/>
              <a:buNone/>
            </a:pPr>
            <a:r>
              <a:rPr lang="en-US" altLang="en-US" sz="1800">
                <a:solidFill>
                  <a:srgbClr val="000000"/>
                </a:solidFill>
                <a:latin typeface="Forte" panose="03060902040502070203" pitchFamily="66" charset="0"/>
              </a:rPr>
              <a:t>animation</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5C6F0E5C-EF42-4305-9BBB-091473BCB693}"/>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0E54717B-AD9F-473F-BB65-A4DB05825554}" type="slidenum">
              <a:rPr lang="en-US" altLang="en-US" sz="1400"/>
              <a:pPr algn="r" eaLnBrk="1">
                <a:spcBef>
                  <a:spcPct val="0"/>
                </a:spcBef>
                <a:buClrTx/>
                <a:buSzTx/>
                <a:buFontTx/>
                <a:buNone/>
              </a:pPr>
              <a:t>49</a:t>
            </a:fld>
            <a:endParaRPr lang="en-US" altLang="en-US" sz="1400"/>
          </a:p>
        </p:txBody>
      </p:sp>
      <p:sp>
        <p:nvSpPr>
          <p:cNvPr id="52227" name="Rectangle 2">
            <a:extLst>
              <a:ext uri="{FF2B5EF4-FFF2-40B4-BE49-F238E27FC236}">
                <a16:creationId xmlns:a16="http://schemas.microsoft.com/office/drawing/2014/main" id="{3683CF84-1436-474E-AB44-3AC7393008F0}"/>
              </a:ext>
            </a:extLst>
          </p:cNvPr>
          <p:cNvSpPr>
            <a:spLocks noChangeArrowheads="1"/>
          </p:cNvSpPr>
          <p:nvPr/>
        </p:nvSpPr>
        <p:spPr bwMode="auto">
          <a:xfrm>
            <a:off x="457200" y="2362200"/>
            <a:ext cx="8305800" cy="2590800"/>
          </a:xfrm>
          <a:prstGeom prst="rect">
            <a:avLst/>
          </a:prstGeom>
          <a:solidFill>
            <a:srgbClr val="FFFFFF"/>
          </a:solidFill>
          <a:ln w="9528">
            <a:solidFill>
              <a:srgbClr val="000000"/>
            </a:solidFill>
            <a:miter lim="800000"/>
            <a:headEnd/>
            <a:tailEnd/>
          </a:ln>
        </p:spPr>
        <p:txBody>
          <a:bodyPr lIns="92070" tIns="46040" rIns="92070" bIns="46040"/>
          <a:lstStyle>
            <a:lvl1pPr marL="342900" indent="-342900"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600"/>
              </a:spcBef>
              <a:buClrTx/>
              <a:buSzTx/>
              <a:buFontTx/>
              <a:buNone/>
            </a:pPr>
            <a:r>
              <a:rPr lang="en-US" altLang="en-US" sz="2400">
                <a:solidFill>
                  <a:srgbClr val="000000"/>
                </a:solidFill>
                <a:latin typeface="Courier New" panose="02070309020205020404" pitchFamily="49" charset="0"/>
              </a:rPr>
              <a:t>//This program prints Welcome to Java!</a:t>
            </a:r>
          </a:p>
          <a:p>
            <a:pPr eaLnBrk="1">
              <a:spcBef>
                <a:spcPct val="0"/>
              </a:spcBef>
              <a:buClrTx/>
              <a:buSzTx/>
              <a:buFontTx/>
              <a:buNone/>
            </a:pPr>
            <a:r>
              <a:rPr lang="en-US" altLang="en-US" sz="2400">
                <a:solidFill>
                  <a:srgbClr val="000000"/>
                </a:solidFill>
                <a:latin typeface="Courier New" panose="02070309020205020404" pitchFamily="49" charset="0"/>
              </a:rPr>
              <a:t>public class Welcome {	</a:t>
            </a:r>
          </a:p>
          <a:p>
            <a:pPr eaLnBrk="1">
              <a:spcBef>
                <a:spcPct val="0"/>
              </a:spcBef>
              <a:buClrTx/>
              <a:buSzTx/>
              <a:buFontTx/>
              <a:buNone/>
            </a:pPr>
            <a:r>
              <a:rPr lang="en-US" altLang="en-US" sz="2400">
                <a:solidFill>
                  <a:srgbClr val="000000"/>
                </a:solidFill>
                <a:latin typeface="Courier New" panose="02070309020205020404" pitchFamily="49" charset="0"/>
              </a:rPr>
              <a:t>  public static void main(String[] args) {</a:t>
            </a:r>
          </a:p>
          <a:p>
            <a:pPr eaLnBrk="1">
              <a:spcBef>
                <a:spcPct val="0"/>
              </a:spcBef>
              <a:buClrTx/>
              <a:buSzTx/>
              <a:buFontTx/>
              <a:buNone/>
            </a:pPr>
            <a:r>
              <a:rPr lang="en-US" altLang="en-US" sz="2400">
                <a:solidFill>
                  <a:srgbClr val="000000"/>
                </a:solidFill>
                <a:latin typeface="Courier New" panose="02070309020205020404" pitchFamily="49" charset="0"/>
              </a:rPr>
              <a:t>    System.out.println("Welcome to Java!");</a:t>
            </a:r>
          </a:p>
          <a:p>
            <a:pPr eaLnBrk="1">
              <a:spcBef>
                <a:spcPct val="0"/>
              </a:spcBef>
              <a:buClrTx/>
              <a:buSzTx/>
              <a:buFontTx/>
              <a:buNone/>
            </a:pPr>
            <a:r>
              <a:rPr lang="en-US" altLang="en-US" sz="2400">
                <a:solidFill>
                  <a:srgbClr val="000000"/>
                </a:solidFill>
                <a:latin typeface="Courier New" panose="02070309020205020404" pitchFamily="49" charset="0"/>
              </a:rPr>
              <a:t>  }</a:t>
            </a:r>
          </a:p>
          <a:p>
            <a:pPr eaLnBrk="1">
              <a:spcBef>
                <a:spcPct val="0"/>
              </a:spcBef>
              <a:buClrTx/>
              <a:buSzTx/>
              <a:buFontTx/>
              <a:buNone/>
            </a:pPr>
            <a:r>
              <a:rPr lang="en-US" altLang="en-US" sz="2400">
                <a:solidFill>
                  <a:srgbClr val="000000"/>
                </a:solidFill>
                <a:latin typeface="Courier New" panose="02070309020205020404" pitchFamily="49" charset="0"/>
              </a:rPr>
              <a:t>}</a:t>
            </a:r>
            <a:endParaRPr lang="en-US" altLang="en-US" sz="2800">
              <a:solidFill>
                <a:srgbClr val="000000"/>
              </a:solidFill>
            </a:endParaRPr>
          </a:p>
        </p:txBody>
      </p:sp>
      <p:sp>
        <p:nvSpPr>
          <p:cNvPr id="52228" name="Rectangle 3">
            <a:extLst>
              <a:ext uri="{FF2B5EF4-FFF2-40B4-BE49-F238E27FC236}">
                <a16:creationId xmlns:a16="http://schemas.microsoft.com/office/drawing/2014/main" id="{4FE2CD90-B4A5-4481-ACBE-0467DA966E25}"/>
              </a:ext>
            </a:extLst>
          </p:cNvPr>
          <p:cNvSpPr txBox="1">
            <a:spLocks noGrp="1"/>
          </p:cNvSpPr>
          <p:nvPr>
            <p:ph type="title"/>
          </p:nvPr>
        </p:nvSpPr>
        <p:spPr>
          <a:xfrm>
            <a:off x="685800" y="381000"/>
            <a:ext cx="7772400" cy="533400"/>
          </a:xfrm>
        </p:spPr>
        <p:txBody>
          <a:bodyPr/>
          <a:lstStyle/>
          <a:p>
            <a:pPr eaLnBrk="1"/>
            <a:r>
              <a:rPr altLang="en-US" sz="4300">
                <a:latin typeface="Times New Roman" panose="02020603050405020304" pitchFamily="18" charset="0"/>
              </a:rPr>
              <a:t>Trace a Program Execution</a:t>
            </a:r>
          </a:p>
        </p:txBody>
      </p:sp>
      <p:sp>
        <p:nvSpPr>
          <p:cNvPr id="52229" name="Rectangle 4">
            <a:extLst>
              <a:ext uri="{FF2B5EF4-FFF2-40B4-BE49-F238E27FC236}">
                <a16:creationId xmlns:a16="http://schemas.microsoft.com/office/drawing/2014/main" id="{8910799E-6542-4844-BBCF-D35CFC513A3C}"/>
              </a:ext>
            </a:extLst>
          </p:cNvPr>
          <p:cNvSpPr>
            <a:spLocks noChangeArrowheads="1"/>
          </p:cNvSpPr>
          <p:nvPr/>
        </p:nvSpPr>
        <p:spPr bwMode="auto">
          <a:xfrm>
            <a:off x="1219200" y="3505200"/>
            <a:ext cx="7162800" cy="371475"/>
          </a:xfrm>
          <a:prstGeom prst="rect">
            <a:avLst/>
          </a:prstGeom>
          <a:solidFill>
            <a:srgbClr val="009966">
              <a:alpha val="45097"/>
            </a:srgbClr>
          </a:solidFill>
          <a:ln w="12701">
            <a:solidFill>
              <a:srgbClr val="FFFFFF"/>
            </a:solidFill>
            <a:miter lim="800000"/>
            <a:headEnd/>
            <a:tailEnd/>
          </a:ln>
        </p:spPr>
        <p:txBody>
          <a:bodyPr wrap="none"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52230" name="Rectangle 6">
            <a:extLst>
              <a:ext uri="{FF2B5EF4-FFF2-40B4-BE49-F238E27FC236}">
                <a16:creationId xmlns:a16="http://schemas.microsoft.com/office/drawing/2014/main" id="{77801C34-7686-4875-A9D5-0B628E865F9B}"/>
              </a:ext>
            </a:extLst>
          </p:cNvPr>
          <p:cNvSpPr>
            <a:spLocks noChangeArrowheads="1"/>
          </p:cNvSpPr>
          <p:nvPr/>
        </p:nvSpPr>
        <p:spPr bwMode="auto">
          <a:xfrm>
            <a:off x="0" y="0"/>
            <a:ext cx="1524000" cy="381000"/>
          </a:xfrm>
          <a:prstGeom prst="rect">
            <a:avLst/>
          </a:prstGeom>
          <a:solidFill>
            <a:srgbClr val="FFFFFF"/>
          </a:solidFill>
          <a:ln w="12701">
            <a:solidFill>
              <a:srgbClr val="FF0000"/>
            </a:solidFill>
            <a:miter lim="800000"/>
            <a:headEnd/>
            <a:tailEnd/>
          </a:ln>
        </p:spPr>
        <p:txBody>
          <a:bodyPr wrap="none" anchor="ctr" anchorCtr="1"/>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ctr" eaLnBrk="1">
              <a:spcBef>
                <a:spcPct val="0"/>
              </a:spcBef>
              <a:buClrTx/>
              <a:buSzTx/>
              <a:buFontTx/>
              <a:buNone/>
            </a:pPr>
            <a:r>
              <a:rPr lang="en-US" altLang="en-US" sz="1800">
                <a:solidFill>
                  <a:srgbClr val="000000"/>
                </a:solidFill>
                <a:latin typeface="Forte" panose="03060902040502070203" pitchFamily="66" charset="0"/>
              </a:rPr>
              <a:t>animation</a:t>
            </a:r>
          </a:p>
        </p:txBody>
      </p:sp>
      <p:sp>
        <p:nvSpPr>
          <p:cNvPr id="52231" name="Line 8">
            <a:extLst>
              <a:ext uri="{FF2B5EF4-FFF2-40B4-BE49-F238E27FC236}">
                <a16:creationId xmlns:a16="http://schemas.microsoft.com/office/drawing/2014/main" id="{6C6BFDB9-C600-44BD-AB3F-2C590BF1EB0A}"/>
              </a:ext>
            </a:extLst>
          </p:cNvPr>
          <p:cNvSpPr>
            <a:spLocks/>
          </p:cNvSpPr>
          <p:nvPr/>
        </p:nvSpPr>
        <p:spPr bwMode="auto">
          <a:xfrm flipH="1">
            <a:off x="3962400" y="3810000"/>
            <a:ext cx="1219200" cy="1371600"/>
          </a:xfrm>
          <a:custGeom>
            <a:avLst/>
            <a:gdLst>
              <a:gd name="T0" fmla="*/ 609608 w 1219196"/>
              <a:gd name="T1" fmla="*/ 0 h 1371600"/>
              <a:gd name="T2" fmla="*/ 1219216 w 1219196"/>
              <a:gd name="T3" fmla="*/ 685800 h 1371600"/>
              <a:gd name="T4" fmla="*/ 609608 w 1219196"/>
              <a:gd name="T5" fmla="*/ 1371600 h 1371600"/>
              <a:gd name="T6" fmla="*/ 0 w 1219196"/>
              <a:gd name="T7" fmla="*/ 685800 h 1371600"/>
              <a:gd name="T8" fmla="*/ 0 w 1219196"/>
              <a:gd name="T9" fmla="*/ 0 h 1371600"/>
              <a:gd name="T10" fmla="*/ 1219216 w 1219196"/>
              <a:gd name="T11" fmla="*/ 1371600 h 1371600"/>
              <a:gd name="T12" fmla="*/ 17694720 60000 65536"/>
              <a:gd name="T13" fmla="*/ 0 60000 65536"/>
              <a:gd name="T14" fmla="*/ 5898240 60000 65536"/>
              <a:gd name="T15" fmla="*/ 11796480 60000 65536"/>
              <a:gd name="T16" fmla="*/ 5898240 60000 65536"/>
              <a:gd name="T17" fmla="*/ 17694720 60000 65536"/>
              <a:gd name="T18" fmla="*/ 0 w 1219196"/>
              <a:gd name="T19" fmla="*/ 0 h 1371600"/>
              <a:gd name="T20" fmla="*/ 1219196 w 1219196"/>
              <a:gd name="T21" fmla="*/ 1371600 h 1371600"/>
            </a:gdLst>
            <a:ahLst/>
            <a:cxnLst>
              <a:cxn ang="T12">
                <a:pos x="T0" y="T1"/>
              </a:cxn>
              <a:cxn ang="T13">
                <a:pos x="T2" y="T3"/>
              </a:cxn>
              <a:cxn ang="T14">
                <a:pos x="T4" y="T5"/>
              </a:cxn>
              <a:cxn ang="T15">
                <a:pos x="T6" y="T7"/>
              </a:cxn>
              <a:cxn ang="T16">
                <a:pos x="T8" y="T9"/>
              </a:cxn>
              <a:cxn ang="T17">
                <a:pos x="T10" y="T11"/>
              </a:cxn>
            </a:cxnLst>
            <a:rect l="T18" t="T19" r="T20" b="T21"/>
            <a:pathLst>
              <a:path w="1219196" h="1371600">
                <a:moveTo>
                  <a:pt x="0" y="0"/>
                </a:moveTo>
                <a:lnTo>
                  <a:pt x="1219196" y="1371600"/>
                </a:lnTo>
              </a:path>
            </a:pathLst>
          </a:custGeom>
          <a:noFill/>
          <a:ln w="12701">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2232" name="Picture 10">
            <a:extLst>
              <a:ext uri="{FF2B5EF4-FFF2-40B4-BE49-F238E27FC236}">
                <a16:creationId xmlns:a16="http://schemas.microsoft.com/office/drawing/2014/main" id="{EB6CEEA0-FB88-4D0C-BE55-FBEE011FFB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BDA81B91-91EB-413E-885F-AAC0E6411C15}"/>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40947706-22AD-43D2-849A-FE7FFD47AA15}" type="slidenum">
              <a:rPr lang="en-US" altLang="en-US" sz="1400"/>
              <a:pPr algn="r" eaLnBrk="1">
                <a:spcBef>
                  <a:spcPct val="0"/>
                </a:spcBef>
                <a:buClrTx/>
                <a:buSzTx/>
                <a:buFontTx/>
                <a:buNone/>
              </a:pPr>
              <a:t>5</a:t>
            </a:fld>
            <a:endParaRPr lang="en-US" altLang="en-US" sz="1400"/>
          </a:p>
        </p:txBody>
      </p:sp>
      <p:sp>
        <p:nvSpPr>
          <p:cNvPr id="7171" name="Rectangle 1026">
            <a:extLst>
              <a:ext uri="{FF2B5EF4-FFF2-40B4-BE49-F238E27FC236}">
                <a16:creationId xmlns:a16="http://schemas.microsoft.com/office/drawing/2014/main" id="{639C22E9-3B7C-4033-BB38-4ADD708BE397}"/>
              </a:ext>
            </a:extLst>
          </p:cNvPr>
          <p:cNvSpPr txBox="1">
            <a:spLocks noGrp="1"/>
          </p:cNvSpPr>
          <p:nvPr>
            <p:ph type="title"/>
          </p:nvPr>
        </p:nvSpPr>
        <p:spPr>
          <a:xfrm>
            <a:off x="685800" y="285750"/>
            <a:ext cx="7772400" cy="628650"/>
          </a:xfrm>
        </p:spPr>
        <p:txBody>
          <a:bodyPr/>
          <a:lstStyle/>
          <a:p>
            <a:pPr eaLnBrk="1"/>
            <a:r>
              <a:rPr altLang="en-US" sz="4000">
                <a:latin typeface="Times New Roman" panose="02020603050405020304" pitchFamily="18" charset="0"/>
              </a:rPr>
              <a:t>Memory</a:t>
            </a:r>
          </a:p>
        </p:txBody>
      </p:sp>
      <p:sp>
        <p:nvSpPr>
          <p:cNvPr id="7172" name="Rectangle 1027">
            <a:extLst>
              <a:ext uri="{FF2B5EF4-FFF2-40B4-BE49-F238E27FC236}">
                <a16:creationId xmlns:a16="http://schemas.microsoft.com/office/drawing/2014/main" id="{DDEA15BB-9045-4F32-8583-C6B68C3ACE3C}"/>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7173" name="Text Box 1028">
            <a:extLst>
              <a:ext uri="{FF2B5EF4-FFF2-40B4-BE49-F238E27FC236}">
                <a16:creationId xmlns:a16="http://schemas.microsoft.com/office/drawing/2014/main" id="{C018957F-C35D-45AF-9667-42BB7D1B537E}"/>
              </a:ext>
            </a:extLst>
          </p:cNvPr>
          <p:cNvSpPr txBox="1">
            <a:spLocks noChangeArrowheads="1"/>
          </p:cNvSpPr>
          <p:nvPr/>
        </p:nvSpPr>
        <p:spPr bwMode="auto">
          <a:xfrm>
            <a:off x="304800" y="1066800"/>
            <a:ext cx="8610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i="1">
                <a:cs typeface="Courier New" panose="02070309020205020404" pitchFamily="49" charset="0"/>
              </a:rPr>
              <a:t>Memory</a:t>
            </a:r>
            <a:r>
              <a:rPr lang="en-US" altLang="en-US" sz="240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7174" name="Rectangle 1029">
            <a:extLst>
              <a:ext uri="{FF2B5EF4-FFF2-40B4-BE49-F238E27FC236}">
                <a16:creationId xmlns:a16="http://schemas.microsoft.com/office/drawing/2014/main" id="{CD69FCFC-BA8D-434D-AC99-D53BA86620BC}"/>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7175" name="Rectangle 1030">
            <a:extLst>
              <a:ext uri="{FF2B5EF4-FFF2-40B4-BE49-F238E27FC236}">
                <a16:creationId xmlns:a16="http://schemas.microsoft.com/office/drawing/2014/main" id="{3A30F9A2-5C9E-4A48-AE23-833B7E2AEF64}"/>
              </a:ext>
            </a:extLst>
          </p:cNvPr>
          <p:cNvSpPr>
            <a:spLocks noChangeArrowheads="1"/>
          </p:cNvSpPr>
          <p:nvPr/>
        </p:nvSpPr>
        <p:spPr bwMode="auto">
          <a:xfrm>
            <a:off x="213360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7176" name="Content Placeholder 7">
            <a:extLst>
              <a:ext uri="{FF2B5EF4-FFF2-40B4-BE49-F238E27FC236}">
                <a16:creationId xmlns:a16="http://schemas.microsoft.com/office/drawing/2014/main" id="{41EBA0F7-9867-4EC9-BC10-B461CDDD3C61}"/>
              </a:ext>
            </a:extLst>
          </p:cNvPr>
          <p:cNvGraphicFramePr>
            <a:graphicFrameLocks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r:id="rId3" imgW="5082540" imgH="1260348" progId="Word.Picture.8">
                  <p:embed/>
                </p:oleObj>
              </mc:Choice>
              <mc:Fallback>
                <p:oleObj r:id="rId3" imgW="5082540" imgH="1260348" progId="Word.Picture.8">
                  <p:embed/>
                  <p:pic>
                    <p:nvPicPr>
                      <p:cNvPr id="0" name="Content Placeholder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D5E1BA95-C1C5-48CE-BA01-46805E04CA69}"/>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73A6F1AF-3901-463C-88A9-C114233F141E}" type="slidenum">
              <a:rPr lang="en-US" altLang="en-US" sz="1400"/>
              <a:pPr algn="r" eaLnBrk="1">
                <a:spcBef>
                  <a:spcPct val="0"/>
                </a:spcBef>
                <a:buClrTx/>
                <a:buSzTx/>
                <a:buFontTx/>
                <a:buNone/>
              </a:pPr>
              <a:t>50</a:t>
            </a:fld>
            <a:endParaRPr lang="en-US" altLang="en-US" sz="1400"/>
          </a:p>
        </p:txBody>
      </p:sp>
      <p:sp>
        <p:nvSpPr>
          <p:cNvPr id="53251" name="Rectangle 2">
            <a:extLst>
              <a:ext uri="{FF2B5EF4-FFF2-40B4-BE49-F238E27FC236}">
                <a16:creationId xmlns:a16="http://schemas.microsoft.com/office/drawing/2014/main" id="{4569AED7-597B-40BD-90C5-E251937C775E}"/>
              </a:ext>
            </a:extLst>
          </p:cNvPr>
          <p:cNvSpPr txBox="1">
            <a:spLocks noGrp="1"/>
          </p:cNvSpPr>
          <p:nvPr>
            <p:ph type="title"/>
          </p:nvPr>
        </p:nvSpPr>
        <p:spPr>
          <a:xfrm>
            <a:off x="685800" y="152400"/>
            <a:ext cx="7772400" cy="609600"/>
          </a:xfrm>
        </p:spPr>
        <p:txBody>
          <a:bodyPr/>
          <a:lstStyle/>
          <a:p>
            <a:pPr eaLnBrk="1"/>
            <a:r>
              <a:rPr altLang="en-US">
                <a:latin typeface="Times New Roman" panose="02020603050405020304" pitchFamily="18" charset="0"/>
              </a:rPr>
              <a:t>Two More Simple Examples</a:t>
            </a:r>
            <a:endParaRPr altLang="en-US">
              <a:solidFill>
                <a:srgbClr val="FFFFFF"/>
              </a:solidFill>
              <a:latin typeface="Times New Roman" panose="02020603050405020304" pitchFamily="18" charset="0"/>
            </a:endParaRPr>
          </a:p>
        </p:txBody>
      </p:sp>
      <p:sp>
        <p:nvSpPr>
          <p:cNvPr id="4" name="AutoShape 4">
            <a:hlinkClick r:id="rId3" action="ppaction://program"/>
            <a:extLst>
              <a:ext uri="{FF2B5EF4-FFF2-40B4-BE49-F238E27FC236}">
                <a16:creationId xmlns:a16="http://schemas.microsoft.com/office/drawing/2014/main" id="{BBE581B1-3D7A-47E3-BDFA-A3BA99409753}"/>
              </a:ext>
            </a:extLst>
          </p:cNvPr>
          <p:cNvSpPr/>
          <p:nvPr/>
        </p:nvSpPr>
        <p:spPr>
          <a:xfrm>
            <a:off x="6781800" y="1828800"/>
            <a:ext cx="1143000" cy="53340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8 f15 1"/>
              <a:gd name="f22" fmla="*/ f19 f15 1"/>
            </a:gdLst>
            <a:ahLst/>
            <a:cxnLst>
              <a:cxn ang="3cd4">
                <a:pos x="hc" y="t"/>
              </a:cxn>
              <a:cxn ang="0">
                <a:pos x="r" y="vc"/>
              </a:cxn>
              <a:cxn ang="cd4">
                <a:pos x="hc" y="b"/>
              </a:cxn>
              <a:cxn ang="cd2">
                <a:pos x="l" y="vc"/>
              </a:cxn>
            </a:cxnLst>
            <a:rect l="f20" t="f20" r="f21" b="f22"/>
            <a:pathLst>
              <a:path>
                <a:moveTo>
                  <a:pt x="f20" y="f20"/>
                </a:moveTo>
                <a:lnTo>
                  <a:pt x="f21" y="f20"/>
                </a:lnTo>
                <a:lnTo>
                  <a:pt x="f21" y="f22"/>
                </a:lnTo>
                <a:lnTo>
                  <a:pt x="f20" y="f22"/>
                </a:lnTo>
                <a:close/>
              </a:path>
            </a:pathLst>
          </a:custGeom>
          <a:solidFill>
            <a:srgbClr val="38A1BA"/>
          </a:solidFill>
          <a:ln>
            <a:noFill/>
            <a:prstDash val="solid"/>
          </a:ln>
          <a:effectLst>
            <a:outerShdw dist="17962" dir="2700000" algn="tl">
              <a:srgbClr val="226170"/>
            </a:outerShdw>
          </a:effectLst>
        </p:spPr>
        <p:txBody>
          <a:bodyPr wrap="none" anchor="ctr" anchorCtr="1"/>
          <a:lstStyle/>
          <a:p>
            <a:pPr algn="ctr" fontAlgn="auto" hangingPunct="0">
              <a:spcBef>
                <a:spcPts val="0"/>
              </a:spcBef>
              <a:spcAft>
                <a:spcPts val="0"/>
              </a:spcAft>
              <a:defRPr sz="1800" b="0" i="0" u="none" strike="noStrike" kern="0" cap="none" spc="0" baseline="0">
                <a:solidFill>
                  <a:srgbClr val="000000"/>
                </a:solidFill>
                <a:uFillTx/>
              </a:defRPr>
            </a:pPr>
            <a:r>
              <a:rPr lang="en-US" sz="2400" kern="0">
                <a:solidFill>
                  <a:srgbClr val="FFFFFF"/>
                </a:solidFill>
                <a:latin typeface="Book Antiqua" pitchFamily="18"/>
                <a:cs typeface="+mn-cs"/>
              </a:rPr>
              <a:t>Run</a:t>
            </a:r>
            <a:endParaRPr lang="en-US" sz="2400" kern="0">
              <a:solidFill>
                <a:srgbClr val="FFFFFF"/>
              </a:solidFill>
              <a:latin typeface="Times New Roman" pitchFamily="18"/>
              <a:cs typeface="+mn-cs"/>
            </a:endParaRPr>
          </a:p>
        </p:txBody>
      </p:sp>
      <p:sp>
        <p:nvSpPr>
          <p:cNvPr id="5" name="AutoShape 5">
            <a:extLst>
              <a:ext uri="{FF2B5EF4-FFF2-40B4-BE49-F238E27FC236}">
                <a16:creationId xmlns:a16="http://schemas.microsoft.com/office/drawing/2014/main" id="{AE8FBCAE-1571-4C06-B716-2028F0A3CF1D}"/>
              </a:ext>
            </a:extLst>
          </p:cNvPr>
          <p:cNvSpPr/>
          <p:nvPr/>
        </p:nvSpPr>
        <p:spPr>
          <a:xfrm>
            <a:off x="6553200" y="1143000"/>
            <a:ext cx="1600200" cy="53340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8 f15 1"/>
              <a:gd name="f22" fmla="*/ f19 f15 1"/>
            </a:gdLst>
            <a:ahLst/>
            <a:cxnLst>
              <a:cxn ang="3cd4">
                <a:pos x="hc" y="t"/>
              </a:cxn>
              <a:cxn ang="0">
                <a:pos x="r" y="vc"/>
              </a:cxn>
              <a:cxn ang="cd4">
                <a:pos x="hc" y="b"/>
              </a:cxn>
              <a:cxn ang="cd2">
                <a:pos x="l" y="vc"/>
              </a:cxn>
            </a:cxnLst>
            <a:rect l="f20" t="f20" r="f21" b="f22"/>
            <a:pathLst>
              <a:path>
                <a:moveTo>
                  <a:pt x="f20" y="f20"/>
                </a:moveTo>
                <a:lnTo>
                  <a:pt x="f21" y="f20"/>
                </a:lnTo>
                <a:lnTo>
                  <a:pt x="f21" y="f22"/>
                </a:lnTo>
                <a:lnTo>
                  <a:pt x="f20" y="f22"/>
                </a:lnTo>
                <a:close/>
              </a:path>
            </a:pathLst>
          </a:custGeom>
          <a:solidFill>
            <a:srgbClr val="FFFFFF"/>
          </a:solidFill>
          <a:ln>
            <a:noFill/>
            <a:prstDash val="solid"/>
          </a:ln>
          <a:effectLst>
            <a:outerShdw dist="17962" dir="2700000" algn="tl">
              <a:srgbClr val="999999"/>
            </a:outerShdw>
          </a:effectLst>
        </p:spPr>
        <p:txBody>
          <a:bodyPr wrap="none" anchor="ctr" anchorCtr="1"/>
          <a:lstStyle/>
          <a:p>
            <a:pPr algn="ctr" fontAlgn="auto" hangingPunct="0">
              <a:spcBef>
                <a:spcPts val="0"/>
              </a:spcBef>
              <a:spcAft>
                <a:spcPts val="0"/>
              </a:spcAft>
              <a:defRPr sz="1800" b="0" i="0" u="none" strike="noStrike" kern="0" cap="none" spc="0" baseline="0">
                <a:solidFill>
                  <a:srgbClr val="000000"/>
                </a:solidFill>
                <a:uFillTx/>
              </a:defRPr>
            </a:pPr>
            <a:r>
              <a:rPr lang="en-US" sz="2400" kern="0">
                <a:solidFill>
                  <a:srgbClr val="009966"/>
                </a:solidFill>
                <a:latin typeface="Book Antiqua" pitchFamily="18"/>
                <a:cs typeface="+mn-cs"/>
                <a:hlinkClick r:id="rId4" action="ppaction://program"/>
              </a:rPr>
              <a:t>Welcome1</a:t>
            </a:r>
            <a:endParaRPr lang="en-US" sz="2400" kern="0">
              <a:solidFill>
                <a:srgbClr val="009966"/>
              </a:solidFill>
              <a:latin typeface="Times New Roman" pitchFamily="18"/>
              <a:cs typeface="+mn-cs"/>
            </a:endParaRPr>
          </a:p>
        </p:txBody>
      </p:sp>
      <p:sp>
        <p:nvSpPr>
          <p:cNvPr id="6" name="AutoShape 9">
            <a:hlinkClick r:id="rId5" action="ppaction://program"/>
            <a:extLst>
              <a:ext uri="{FF2B5EF4-FFF2-40B4-BE49-F238E27FC236}">
                <a16:creationId xmlns:a16="http://schemas.microsoft.com/office/drawing/2014/main" id="{DB2F98BC-4FD3-45D4-8114-F6A65334485F}"/>
              </a:ext>
            </a:extLst>
          </p:cNvPr>
          <p:cNvSpPr/>
          <p:nvPr/>
        </p:nvSpPr>
        <p:spPr>
          <a:xfrm>
            <a:off x="7315200" y="4648200"/>
            <a:ext cx="1143000" cy="53340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8 f15 1"/>
              <a:gd name="f22" fmla="*/ f19 f15 1"/>
            </a:gdLst>
            <a:ahLst/>
            <a:cxnLst>
              <a:cxn ang="3cd4">
                <a:pos x="hc" y="t"/>
              </a:cxn>
              <a:cxn ang="0">
                <a:pos x="r" y="vc"/>
              </a:cxn>
              <a:cxn ang="cd4">
                <a:pos x="hc" y="b"/>
              </a:cxn>
              <a:cxn ang="cd2">
                <a:pos x="l" y="vc"/>
              </a:cxn>
            </a:cxnLst>
            <a:rect l="f20" t="f20" r="f21" b="f22"/>
            <a:pathLst>
              <a:path>
                <a:moveTo>
                  <a:pt x="f20" y="f20"/>
                </a:moveTo>
                <a:lnTo>
                  <a:pt x="f21" y="f20"/>
                </a:lnTo>
                <a:lnTo>
                  <a:pt x="f21" y="f22"/>
                </a:lnTo>
                <a:lnTo>
                  <a:pt x="f20" y="f22"/>
                </a:lnTo>
                <a:close/>
              </a:path>
            </a:pathLst>
          </a:custGeom>
          <a:solidFill>
            <a:srgbClr val="38A1BA"/>
          </a:solidFill>
          <a:ln>
            <a:noFill/>
            <a:prstDash val="solid"/>
          </a:ln>
          <a:effectLst>
            <a:outerShdw dist="17962" dir="2700000" algn="tl">
              <a:srgbClr val="226170"/>
            </a:outerShdw>
          </a:effectLst>
        </p:spPr>
        <p:txBody>
          <a:bodyPr wrap="none" anchor="ctr" anchorCtr="1"/>
          <a:lstStyle/>
          <a:p>
            <a:pPr algn="ctr" fontAlgn="auto" hangingPunct="0">
              <a:spcBef>
                <a:spcPts val="0"/>
              </a:spcBef>
              <a:spcAft>
                <a:spcPts val="0"/>
              </a:spcAft>
              <a:defRPr sz="1800" b="0" i="0" u="none" strike="noStrike" kern="0" cap="none" spc="0" baseline="0">
                <a:solidFill>
                  <a:srgbClr val="000000"/>
                </a:solidFill>
                <a:uFillTx/>
              </a:defRPr>
            </a:pPr>
            <a:r>
              <a:rPr lang="en-US" sz="2400" kern="0">
                <a:solidFill>
                  <a:srgbClr val="FFFFFF"/>
                </a:solidFill>
                <a:latin typeface="Book Antiqua" pitchFamily="18"/>
                <a:cs typeface="+mn-cs"/>
              </a:rPr>
              <a:t>Run</a:t>
            </a:r>
            <a:endParaRPr lang="en-US" sz="2400" kern="0">
              <a:solidFill>
                <a:srgbClr val="FFFFFF"/>
              </a:solidFill>
              <a:latin typeface="Times New Roman" pitchFamily="18"/>
              <a:cs typeface="+mn-cs"/>
            </a:endParaRPr>
          </a:p>
        </p:txBody>
      </p:sp>
      <p:sp>
        <p:nvSpPr>
          <p:cNvPr id="7" name="AutoShape 10">
            <a:extLst>
              <a:ext uri="{FF2B5EF4-FFF2-40B4-BE49-F238E27FC236}">
                <a16:creationId xmlns:a16="http://schemas.microsoft.com/office/drawing/2014/main" id="{915DBB0C-4C09-4C0D-A629-8DF62F071EA7}"/>
              </a:ext>
            </a:extLst>
          </p:cNvPr>
          <p:cNvSpPr/>
          <p:nvPr/>
        </p:nvSpPr>
        <p:spPr>
          <a:xfrm>
            <a:off x="6248400" y="4038600"/>
            <a:ext cx="2895600" cy="53340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8 f15 1"/>
              <a:gd name="f22" fmla="*/ f19 f15 1"/>
            </a:gdLst>
            <a:ahLst/>
            <a:cxnLst>
              <a:cxn ang="3cd4">
                <a:pos x="hc" y="t"/>
              </a:cxn>
              <a:cxn ang="0">
                <a:pos x="r" y="vc"/>
              </a:cxn>
              <a:cxn ang="cd4">
                <a:pos x="hc" y="b"/>
              </a:cxn>
              <a:cxn ang="cd2">
                <a:pos x="l" y="vc"/>
              </a:cxn>
            </a:cxnLst>
            <a:rect l="f20" t="f20" r="f21" b="f22"/>
            <a:pathLst>
              <a:path>
                <a:moveTo>
                  <a:pt x="f20" y="f20"/>
                </a:moveTo>
                <a:lnTo>
                  <a:pt x="f21" y="f20"/>
                </a:lnTo>
                <a:lnTo>
                  <a:pt x="f21" y="f22"/>
                </a:lnTo>
                <a:lnTo>
                  <a:pt x="f20" y="f22"/>
                </a:lnTo>
                <a:close/>
              </a:path>
            </a:pathLst>
          </a:custGeom>
          <a:solidFill>
            <a:srgbClr val="FFFFFF"/>
          </a:solidFill>
          <a:ln>
            <a:noFill/>
            <a:prstDash val="solid"/>
          </a:ln>
          <a:effectLst>
            <a:outerShdw dist="17962" dir="2700000" algn="tl">
              <a:srgbClr val="999999"/>
            </a:outerShdw>
          </a:effectLst>
        </p:spPr>
        <p:txBody>
          <a:bodyPr wrap="none" anchor="ctr" anchorCtr="1"/>
          <a:lstStyle/>
          <a:p>
            <a:pPr algn="ctr" fontAlgn="auto" hangingPunct="0">
              <a:spcBef>
                <a:spcPts val="0"/>
              </a:spcBef>
              <a:spcAft>
                <a:spcPts val="0"/>
              </a:spcAft>
              <a:defRPr sz="1800" b="0" i="0" u="none" strike="noStrike" kern="0" cap="none" spc="0" baseline="0">
                <a:solidFill>
                  <a:srgbClr val="000000"/>
                </a:solidFill>
                <a:uFillTx/>
              </a:defRPr>
            </a:pPr>
            <a:r>
              <a:rPr lang="en-US" sz="2400" kern="0">
                <a:solidFill>
                  <a:srgbClr val="009966"/>
                </a:solidFill>
                <a:latin typeface="Book Antiqua" pitchFamily="18"/>
                <a:cs typeface="+mn-cs"/>
                <a:hlinkClick r:id="rId6" action="ppaction://program"/>
              </a:rPr>
              <a:t>ComputeExpression</a:t>
            </a:r>
            <a:endParaRPr lang="en-US" sz="2400" kern="0">
              <a:solidFill>
                <a:srgbClr val="009966"/>
              </a:solidFill>
              <a:latin typeface="Times New Roman" pitchFamily="18"/>
              <a:cs typeface="+mn-cs"/>
            </a:endParaRPr>
          </a:p>
        </p:txBody>
      </p:sp>
      <p:sp>
        <p:nvSpPr>
          <p:cNvPr id="53256" name="Rectangle 7">
            <a:extLst>
              <a:ext uri="{FF2B5EF4-FFF2-40B4-BE49-F238E27FC236}">
                <a16:creationId xmlns:a16="http://schemas.microsoft.com/office/drawing/2014/main" id="{11D96EFB-987A-44C2-9669-B9E236D6B4A5}"/>
              </a:ext>
            </a:extLst>
          </p:cNvPr>
          <p:cNvSpPr>
            <a:spLocks noChangeArrowheads="1"/>
          </p:cNvSpPr>
          <p:nvPr/>
        </p:nvSpPr>
        <p:spPr bwMode="auto">
          <a:xfrm>
            <a:off x="228600" y="1752600"/>
            <a:ext cx="6934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1800">
                <a:latin typeface="Courier New" panose="02070309020205020404" pitchFamily="49" charset="0"/>
                <a:cs typeface="Courier New" panose="02070309020205020404" pitchFamily="49" charset="0"/>
              </a:rPr>
              <a:t>public class Welcome1 {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public static void main(String[] args) {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System.out.println("Programming is fun!");</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System.out.println("Fundamentals First");</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System.out.println("Problem Driven");</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a:t>
            </a:r>
          </a:p>
        </p:txBody>
      </p:sp>
      <p:sp>
        <p:nvSpPr>
          <p:cNvPr id="53257" name="Rectangle 8">
            <a:extLst>
              <a:ext uri="{FF2B5EF4-FFF2-40B4-BE49-F238E27FC236}">
                <a16:creationId xmlns:a16="http://schemas.microsoft.com/office/drawing/2014/main" id="{54878C90-FEA7-4DA3-BCBA-4165E8DC0A01}"/>
              </a:ext>
            </a:extLst>
          </p:cNvPr>
          <p:cNvSpPr>
            <a:spLocks noChangeArrowheads="1"/>
          </p:cNvSpPr>
          <p:nvPr/>
        </p:nvSpPr>
        <p:spPr bwMode="auto">
          <a:xfrm>
            <a:off x="304800" y="4572000"/>
            <a:ext cx="73914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1800">
                <a:latin typeface="Courier New" panose="02070309020205020404" pitchFamily="49" charset="0"/>
                <a:cs typeface="Courier New" panose="02070309020205020404" pitchFamily="49" charset="0"/>
              </a:rPr>
              <a:t>public class ComputeExpression {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public static void main(String[] args) {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System.out.println((10.5 + 2 * 3) / (45 - 3.5));</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a:t>
            </a:r>
            <a:br>
              <a:rPr lang="en-US" altLang="en-US" sz="2400"/>
            </a:br>
            <a:endParaRPr lang="en-US" altLang="en-US" sz="2400">
              <a:solidFill>
                <a:srgbClr val="009966"/>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EEEEBFC2-AAB7-413A-A937-BC48424EFD9A}"/>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5B1CF9E1-AD06-4630-8419-97E708A73D3A}" type="slidenum">
              <a:rPr lang="en-US" altLang="en-US" sz="1400"/>
              <a:pPr algn="r" eaLnBrk="1">
                <a:spcBef>
                  <a:spcPct val="0"/>
                </a:spcBef>
                <a:buClrTx/>
                <a:buSzTx/>
                <a:buFontTx/>
                <a:buNone/>
              </a:pPr>
              <a:t>51</a:t>
            </a:fld>
            <a:endParaRPr lang="en-US" altLang="en-US" sz="1400"/>
          </a:p>
        </p:txBody>
      </p:sp>
      <p:sp>
        <p:nvSpPr>
          <p:cNvPr id="54275" name="Rectangle 2">
            <a:extLst>
              <a:ext uri="{FF2B5EF4-FFF2-40B4-BE49-F238E27FC236}">
                <a16:creationId xmlns:a16="http://schemas.microsoft.com/office/drawing/2014/main" id="{FF35A9BD-F689-4DBC-B84B-F9DB0E5AD24B}"/>
              </a:ext>
            </a:extLst>
          </p:cNvPr>
          <p:cNvSpPr txBox="1">
            <a:spLocks noGrp="1"/>
          </p:cNvSpPr>
          <p:nvPr>
            <p:ph type="title"/>
          </p:nvPr>
        </p:nvSpPr>
        <p:spPr>
          <a:xfrm>
            <a:off x="1828800" y="152400"/>
            <a:ext cx="6172200" cy="1143000"/>
          </a:xfrm>
        </p:spPr>
        <p:txBody>
          <a:bodyPr/>
          <a:lstStyle/>
          <a:p>
            <a:pPr eaLnBrk="1"/>
            <a:r>
              <a:rPr altLang="en-US">
                <a:latin typeface="Times New Roman" panose="02020603050405020304" pitchFamily="18" charset="0"/>
              </a:rPr>
              <a:t>Supplements on the Companion Website</a:t>
            </a:r>
            <a:endParaRPr altLang="en-US">
              <a:solidFill>
                <a:srgbClr val="FFFFFF"/>
              </a:solidFill>
              <a:latin typeface="Times New Roman" panose="02020603050405020304" pitchFamily="18" charset="0"/>
            </a:endParaRPr>
          </a:p>
        </p:txBody>
      </p:sp>
      <p:sp>
        <p:nvSpPr>
          <p:cNvPr id="54276" name="Rectangle 3">
            <a:extLst>
              <a:ext uri="{FF2B5EF4-FFF2-40B4-BE49-F238E27FC236}">
                <a16:creationId xmlns:a16="http://schemas.microsoft.com/office/drawing/2014/main" id="{BBB26D79-C704-4FF1-8A56-07711414922B}"/>
              </a:ext>
            </a:extLst>
          </p:cNvPr>
          <p:cNvSpPr txBox="1">
            <a:spLocks noGrp="1"/>
          </p:cNvSpPr>
          <p:nvPr>
            <p:ph idx="1"/>
          </p:nvPr>
        </p:nvSpPr>
        <p:spPr>
          <a:xfrm>
            <a:off x="457200" y="1600200"/>
            <a:ext cx="8382000" cy="4724400"/>
          </a:xfrm>
        </p:spPr>
        <p:txBody>
          <a:bodyPr/>
          <a:lstStyle/>
          <a:p>
            <a:pPr eaLnBrk="1">
              <a:buFont typeface="Wingdings" panose="05000000000000000000" pitchFamily="2" charset="2"/>
              <a:buChar char="Ø"/>
            </a:pPr>
            <a:r>
              <a:rPr altLang="en-US" sz="3400">
                <a:latin typeface="Times New Roman" panose="02020603050405020304" pitchFamily="18" charset="0"/>
              </a:rPr>
              <a:t>See Supplement I.B for installing and configuring JDK</a:t>
            </a:r>
          </a:p>
          <a:p>
            <a:pPr eaLnBrk="1">
              <a:buFont typeface="Wingdings" panose="05000000000000000000" pitchFamily="2" charset="2"/>
              <a:buChar char="Ø"/>
            </a:pPr>
            <a:r>
              <a:rPr altLang="en-US" sz="3400">
                <a:latin typeface="Times New Roman" panose="02020603050405020304" pitchFamily="18" charset="0"/>
              </a:rPr>
              <a:t>See Supplement I.C for compiling and running Java from the command window for details</a:t>
            </a:r>
          </a:p>
          <a:p>
            <a:pPr eaLnBrk="1">
              <a:buFont typeface="Monotype Sorts"/>
              <a:buNone/>
            </a:pPr>
            <a:endParaRPr altLang="en-US" sz="3400">
              <a:latin typeface="Times New Roman" panose="02020603050405020304" pitchFamily="18" charset="0"/>
            </a:endParaRPr>
          </a:p>
          <a:p>
            <a:pPr eaLnBrk="1">
              <a:buFont typeface="Monotype Sorts"/>
              <a:buNone/>
            </a:pPr>
            <a:r>
              <a:rPr altLang="en-US" sz="3400">
                <a:latin typeface="Times New Roman" panose="02020603050405020304" pitchFamily="18" charset="0"/>
              </a:rPr>
              <a:t>www.cs.armstrong.edu/liang/intro8e</a:t>
            </a:r>
          </a:p>
        </p:txBody>
      </p:sp>
      <p:sp>
        <p:nvSpPr>
          <p:cNvPr id="54277" name="Rectangle 5">
            <a:extLst>
              <a:ext uri="{FF2B5EF4-FFF2-40B4-BE49-F238E27FC236}">
                <a16:creationId xmlns:a16="http://schemas.microsoft.com/office/drawing/2014/main" id="{0893F80F-5F20-4BEC-BA7D-2BC37BAB1D03}"/>
              </a:ext>
            </a:extLst>
          </p:cNvPr>
          <p:cNvSpPr>
            <a:spLocks noChangeArrowheads="1"/>
          </p:cNvSpPr>
          <p:nvPr/>
        </p:nvSpPr>
        <p:spPr bwMode="auto">
          <a:xfrm>
            <a:off x="238125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54278" name="Rectangle 2">
            <a:extLst>
              <a:ext uri="{FF2B5EF4-FFF2-40B4-BE49-F238E27FC236}">
                <a16:creationId xmlns:a16="http://schemas.microsoft.com/office/drawing/2014/main" id="{A7933F2B-06F0-46F2-A45D-BCCD43C55D0F}"/>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A015FA06-AAD9-4BCF-ADA9-4B102CCC9F32}"/>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268ABF23-FA28-4CB9-BC32-C2D5C5A400CA}" type="slidenum">
              <a:rPr lang="en-US" altLang="en-US" sz="1400"/>
              <a:pPr algn="r" eaLnBrk="1">
                <a:spcBef>
                  <a:spcPct val="0"/>
                </a:spcBef>
                <a:buClrTx/>
                <a:buSzTx/>
                <a:buFontTx/>
                <a:buNone/>
              </a:pPr>
              <a:t>52</a:t>
            </a:fld>
            <a:endParaRPr lang="en-US" altLang="en-US" sz="1400"/>
          </a:p>
        </p:txBody>
      </p:sp>
      <p:sp>
        <p:nvSpPr>
          <p:cNvPr id="55299" name="Rectangle 2">
            <a:extLst>
              <a:ext uri="{FF2B5EF4-FFF2-40B4-BE49-F238E27FC236}">
                <a16:creationId xmlns:a16="http://schemas.microsoft.com/office/drawing/2014/main" id="{B4BDEFD7-F8DE-4751-8AE4-CC879CC90C58}"/>
              </a:ext>
            </a:extLst>
          </p:cNvPr>
          <p:cNvSpPr txBox="1">
            <a:spLocks noGrp="1"/>
          </p:cNvSpPr>
          <p:nvPr>
            <p:ph type="title"/>
          </p:nvPr>
        </p:nvSpPr>
        <p:spPr>
          <a:xfrm>
            <a:off x="1371600" y="152400"/>
            <a:ext cx="7010400" cy="1143000"/>
          </a:xfrm>
        </p:spPr>
        <p:txBody>
          <a:bodyPr/>
          <a:lstStyle/>
          <a:p>
            <a:pPr eaLnBrk="1"/>
            <a:r>
              <a:rPr altLang="en-US">
                <a:latin typeface="Times New Roman" panose="02020603050405020304" pitchFamily="18" charset="0"/>
              </a:rPr>
              <a:t>Compiling and Running Java from the Command Window</a:t>
            </a:r>
            <a:endParaRPr altLang="en-US">
              <a:solidFill>
                <a:srgbClr val="FFFFFF"/>
              </a:solidFill>
              <a:latin typeface="Times New Roman" panose="02020603050405020304" pitchFamily="18" charset="0"/>
            </a:endParaRPr>
          </a:p>
        </p:txBody>
      </p:sp>
      <p:sp>
        <p:nvSpPr>
          <p:cNvPr id="55300" name="Rectangle 3">
            <a:extLst>
              <a:ext uri="{FF2B5EF4-FFF2-40B4-BE49-F238E27FC236}">
                <a16:creationId xmlns:a16="http://schemas.microsoft.com/office/drawing/2014/main" id="{274B7789-467C-4319-B120-39250E19FBF3}"/>
              </a:ext>
            </a:extLst>
          </p:cNvPr>
          <p:cNvSpPr txBox="1">
            <a:spLocks noGrp="1"/>
          </p:cNvSpPr>
          <p:nvPr>
            <p:ph idx="1"/>
          </p:nvPr>
        </p:nvSpPr>
        <p:spPr>
          <a:xfrm>
            <a:off x="457200" y="1524000"/>
            <a:ext cx="8382000" cy="4800600"/>
          </a:xfrm>
        </p:spPr>
        <p:txBody>
          <a:bodyPr/>
          <a:lstStyle/>
          <a:p>
            <a:pPr eaLnBrk="1">
              <a:buFont typeface="Wingdings" panose="05000000000000000000" pitchFamily="2" charset="2"/>
              <a:buChar char="Ø"/>
            </a:pPr>
            <a:r>
              <a:rPr altLang="en-US" sz="3400">
                <a:latin typeface="Times New Roman" panose="02020603050405020304" pitchFamily="18" charset="0"/>
              </a:rPr>
              <a:t>Set path to JDK bin directory</a:t>
            </a:r>
          </a:p>
          <a:p>
            <a:pPr lvl="1" eaLnBrk="1">
              <a:buFontTx/>
              <a:buNone/>
            </a:pPr>
            <a:r>
              <a:rPr altLang="en-US" sz="3000">
                <a:latin typeface="Times New Roman" panose="02020603050405020304" pitchFamily="18" charset="0"/>
              </a:rPr>
              <a:t>- set path=c:\Program Files\java\jdk1.6.0\bin</a:t>
            </a:r>
          </a:p>
          <a:p>
            <a:pPr eaLnBrk="1">
              <a:buFont typeface="Wingdings" panose="05000000000000000000" pitchFamily="2" charset="2"/>
              <a:buChar char="Ø"/>
            </a:pPr>
            <a:r>
              <a:rPr altLang="en-US" sz="3400">
                <a:latin typeface="Times New Roman" panose="02020603050405020304" pitchFamily="18" charset="0"/>
              </a:rPr>
              <a:t>Set classpath to include the current directory</a:t>
            </a:r>
          </a:p>
          <a:p>
            <a:pPr lvl="1" eaLnBrk="1">
              <a:buFontTx/>
              <a:buNone/>
            </a:pPr>
            <a:r>
              <a:rPr altLang="en-US" sz="3000">
                <a:latin typeface="Times New Roman" panose="02020603050405020304" pitchFamily="18" charset="0"/>
              </a:rPr>
              <a:t>- set classpath=.</a:t>
            </a:r>
          </a:p>
          <a:p>
            <a:pPr eaLnBrk="1">
              <a:buFont typeface="Wingdings" panose="05000000000000000000" pitchFamily="2" charset="2"/>
              <a:buChar char="Ø"/>
            </a:pPr>
            <a:r>
              <a:rPr altLang="en-US" sz="3400">
                <a:latin typeface="Times New Roman" panose="02020603050405020304" pitchFamily="18" charset="0"/>
              </a:rPr>
              <a:t>Compile</a:t>
            </a:r>
          </a:p>
          <a:p>
            <a:pPr lvl="1" eaLnBrk="1">
              <a:buFontTx/>
              <a:buNone/>
            </a:pPr>
            <a:r>
              <a:rPr altLang="en-US" sz="3000">
                <a:latin typeface="Times New Roman" panose="02020603050405020304" pitchFamily="18" charset="0"/>
              </a:rPr>
              <a:t>- javac Welcome.java</a:t>
            </a:r>
          </a:p>
          <a:p>
            <a:pPr eaLnBrk="1">
              <a:buFont typeface="Wingdings" panose="05000000000000000000" pitchFamily="2" charset="2"/>
              <a:buChar char="Ø"/>
            </a:pPr>
            <a:r>
              <a:rPr altLang="en-US" sz="3400">
                <a:latin typeface="Times New Roman" panose="02020603050405020304" pitchFamily="18" charset="0"/>
              </a:rPr>
              <a:t>Run</a:t>
            </a:r>
          </a:p>
          <a:p>
            <a:pPr lvl="1" eaLnBrk="1">
              <a:buFontTx/>
              <a:buNone/>
            </a:pPr>
            <a:r>
              <a:rPr altLang="en-US" sz="3000">
                <a:latin typeface="Times New Roman" panose="02020603050405020304" pitchFamily="18" charset="0"/>
              </a:rPr>
              <a:t>- java Welcome</a:t>
            </a:r>
          </a:p>
        </p:txBody>
      </p:sp>
      <p:sp>
        <p:nvSpPr>
          <p:cNvPr id="55301" name="Rectangle 4">
            <a:extLst>
              <a:ext uri="{FF2B5EF4-FFF2-40B4-BE49-F238E27FC236}">
                <a16:creationId xmlns:a16="http://schemas.microsoft.com/office/drawing/2014/main" id="{10F11645-86B6-4479-87F6-3F193B7ED889}"/>
              </a:ext>
            </a:extLst>
          </p:cNvPr>
          <p:cNvSpPr>
            <a:spLocks noChangeArrowheads="1"/>
          </p:cNvSpPr>
          <p:nvPr/>
        </p:nvSpPr>
        <p:spPr bwMode="auto">
          <a:xfrm>
            <a:off x="238125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pic>
        <p:nvPicPr>
          <p:cNvPr id="55302" name="Picture 5">
            <a:extLst>
              <a:ext uri="{FF2B5EF4-FFF2-40B4-BE49-F238E27FC236}">
                <a16:creationId xmlns:a16="http://schemas.microsoft.com/office/drawing/2014/main" id="{D4C8FF6A-5C89-4FE2-B2A9-851FB1B3CB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6">
            <a:extLst>
              <a:ext uri="{FF2B5EF4-FFF2-40B4-BE49-F238E27FC236}">
                <a16:creationId xmlns:a16="http://schemas.microsoft.com/office/drawing/2014/main" id="{ECA92C82-9934-4376-AA11-F388E1997EF3}"/>
              </a:ext>
            </a:extLst>
          </p:cNvPr>
          <p:cNvSpPr>
            <a:spLocks noChangeArrowheads="1"/>
          </p:cNvSpPr>
          <p:nvPr/>
        </p:nvSpPr>
        <p:spPr bwMode="auto">
          <a:xfrm>
            <a:off x="152400" y="1524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109C6FFB-99ED-4748-82BD-7280E3796947}"/>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EDCBF37A-983A-42FD-B2BC-F99F432FD8AD}" type="slidenum">
              <a:rPr lang="en-US" altLang="en-US" sz="1400"/>
              <a:pPr algn="r" eaLnBrk="1">
                <a:spcBef>
                  <a:spcPct val="0"/>
                </a:spcBef>
                <a:buClrTx/>
                <a:buSzTx/>
                <a:buFontTx/>
                <a:buNone/>
              </a:pPr>
              <a:t>53</a:t>
            </a:fld>
            <a:endParaRPr lang="en-US" altLang="en-US" sz="1400"/>
          </a:p>
        </p:txBody>
      </p:sp>
      <p:sp>
        <p:nvSpPr>
          <p:cNvPr id="56323" name="Rectangle 2">
            <a:extLst>
              <a:ext uri="{FF2B5EF4-FFF2-40B4-BE49-F238E27FC236}">
                <a16:creationId xmlns:a16="http://schemas.microsoft.com/office/drawing/2014/main" id="{B02C9BC4-66D1-40F8-8555-42B83A7E0296}"/>
              </a:ext>
            </a:extLst>
          </p:cNvPr>
          <p:cNvSpPr txBox="1">
            <a:spLocks noGrp="1"/>
          </p:cNvSpPr>
          <p:nvPr>
            <p:ph type="title"/>
          </p:nvPr>
        </p:nvSpPr>
        <p:spPr>
          <a:xfrm>
            <a:off x="685800" y="152400"/>
            <a:ext cx="7848600" cy="1143000"/>
          </a:xfrm>
        </p:spPr>
        <p:txBody>
          <a:bodyPr/>
          <a:lstStyle/>
          <a:p>
            <a:pPr eaLnBrk="1"/>
            <a:r>
              <a:rPr altLang="en-US">
                <a:latin typeface="Times New Roman" panose="02020603050405020304" pitchFamily="18" charset="0"/>
              </a:rPr>
              <a:t>Compiling and Running Java from TextPad</a:t>
            </a:r>
            <a:endParaRPr altLang="en-US">
              <a:solidFill>
                <a:srgbClr val="FFFFFF"/>
              </a:solidFill>
              <a:latin typeface="Times New Roman" panose="02020603050405020304" pitchFamily="18" charset="0"/>
            </a:endParaRPr>
          </a:p>
        </p:txBody>
      </p:sp>
      <p:sp>
        <p:nvSpPr>
          <p:cNvPr id="56324" name="Rectangle 3">
            <a:extLst>
              <a:ext uri="{FF2B5EF4-FFF2-40B4-BE49-F238E27FC236}">
                <a16:creationId xmlns:a16="http://schemas.microsoft.com/office/drawing/2014/main" id="{1E80F58A-888A-4E71-BEE3-A44886D13CB9}"/>
              </a:ext>
            </a:extLst>
          </p:cNvPr>
          <p:cNvSpPr txBox="1">
            <a:spLocks noGrp="1"/>
          </p:cNvSpPr>
          <p:nvPr>
            <p:ph idx="1"/>
          </p:nvPr>
        </p:nvSpPr>
        <p:spPr>
          <a:xfrm>
            <a:off x="457200" y="1524000"/>
            <a:ext cx="8382000" cy="609600"/>
          </a:xfrm>
        </p:spPr>
        <p:txBody>
          <a:bodyPr/>
          <a:lstStyle/>
          <a:p>
            <a:pPr eaLnBrk="1">
              <a:spcBef>
                <a:spcPts val="700"/>
              </a:spcBef>
            </a:pPr>
            <a:r>
              <a:rPr altLang="en-US" sz="3000">
                <a:latin typeface="Times New Roman" panose="02020603050405020304" pitchFamily="18" charset="0"/>
              </a:rPr>
              <a:t>See Supplement II.A on the Website for details</a:t>
            </a:r>
          </a:p>
        </p:txBody>
      </p:sp>
      <p:sp>
        <p:nvSpPr>
          <p:cNvPr id="56325" name="Rectangle 5">
            <a:extLst>
              <a:ext uri="{FF2B5EF4-FFF2-40B4-BE49-F238E27FC236}">
                <a16:creationId xmlns:a16="http://schemas.microsoft.com/office/drawing/2014/main" id="{B1B5F3CD-71B9-4678-80CD-3A9F0DD09E24}"/>
              </a:ext>
            </a:extLst>
          </p:cNvPr>
          <p:cNvSpPr>
            <a:spLocks noChangeArrowheads="1"/>
          </p:cNvSpPr>
          <p:nvPr/>
        </p:nvSpPr>
        <p:spPr bwMode="auto">
          <a:xfrm>
            <a:off x="1800225" y="2295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56326" name="Object 4">
            <a:extLst>
              <a:ext uri="{FF2B5EF4-FFF2-40B4-BE49-F238E27FC236}">
                <a16:creationId xmlns:a16="http://schemas.microsoft.com/office/drawing/2014/main" id="{2E27791F-93F0-4F0C-AC15-1E430D0184B5}"/>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r:id="rId3" imgW="5546667" imgH="2263336" progId="PBrush">
                  <p:embed/>
                </p:oleObj>
              </mc:Choice>
              <mc:Fallback>
                <p:oleObj r:id="rId3" imgW="5546667" imgH="2263336"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7" name="Rectangle 3">
            <a:extLst>
              <a:ext uri="{FF2B5EF4-FFF2-40B4-BE49-F238E27FC236}">
                <a16:creationId xmlns:a16="http://schemas.microsoft.com/office/drawing/2014/main" id="{181104D7-03F0-4A50-952A-9623D594BB74}"/>
              </a:ext>
            </a:extLst>
          </p:cNvPr>
          <p:cNvSpPr>
            <a:spLocks noChangeArrowheads="1"/>
          </p:cNvSpPr>
          <p:nvPr/>
        </p:nvSpPr>
        <p:spPr bwMode="auto">
          <a:xfrm>
            <a:off x="152400" y="762000"/>
            <a:ext cx="1371600" cy="533400"/>
          </a:xfrm>
          <a:prstGeom prst="rect">
            <a:avLst/>
          </a:prstGeom>
          <a:solidFill>
            <a:srgbClr val="000000"/>
          </a:solidFill>
          <a:ln w="9528">
            <a:solidFill>
              <a:srgbClr val="FF0000"/>
            </a:solidFill>
            <a:miter lim="800000"/>
            <a:headEnd/>
            <a:tailEnd/>
          </a:ln>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lnSpc>
                <a:spcPct val="90000"/>
              </a:lnSpc>
              <a:spcBef>
                <a:spcPts val="400"/>
              </a:spcBef>
              <a:buClrTx/>
              <a:buSzTx/>
              <a:buFontTx/>
              <a:buNone/>
            </a:pPr>
            <a:r>
              <a:rPr lang="en-US" altLang="en-US" sz="1800"/>
              <a:t>Companion Website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DD047B5-FAE2-4182-BA14-F6907E9BC708}"/>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05C8FD2B-14F9-4ACB-8CFE-3F5CE8562E5F}" type="slidenum">
              <a:rPr lang="en-US" altLang="en-US" sz="1400"/>
              <a:pPr algn="r" eaLnBrk="1">
                <a:spcBef>
                  <a:spcPct val="0"/>
                </a:spcBef>
                <a:buClrTx/>
                <a:buSzTx/>
                <a:buFontTx/>
                <a:buNone/>
              </a:pPr>
              <a:t>54</a:t>
            </a:fld>
            <a:endParaRPr lang="en-US" altLang="en-US" sz="1400"/>
          </a:p>
        </p:txBody>
      </p:sp>
      <p:sp>
        <p:nvSpPr>
          <p:cNvPr id="57347" name="Rectangle 2">
            <a:extLst>
              <a:ext uri="{FF2B5EF4-FFF2-40B4-BE49-F238E27FC236}">
                <a16:creationId xmlns:a16="http://schemas.microsoft.com/office/drawing/2014/main" id="{5BBC7E33-7CC9-4779-A261-9C81969177B8}"/>
              </a:ext>
            </a:extLst>
          </p:cNvPr>
          <p:cNvSpPr txBox="1">
            <a:spLocks noGrp="1"/>
          </p:cNvSpPr>
          <p:nvPr>
            <p:ph type="title"/>
          </p:nvPr>
        </p:nvSpPr>
        <p:spPr>
          <a:xfrm>
            <a:off x="685800" y="0"/>
            <a:ext cx="7772400" cy="1428750"/>
          </a:xfrm>
        </p:spPr>
        <p:txBody>
          <a:bodyPr/>
          <a:lstStyle/>
          <a:p>
            <a:pPr eaLnBrk="1"/>
            <a:r>
              <a:rPr altLang="en-US">
                <a:latin typeface="Times New Roman" panose="02020603050405020304" pitchFamily="18" charset="0"/>
              </a:rPr>
              <a:t>Anatomy of a Java Program</a:t>
            </a:r>
            <a:endParaRPr altLang="en-US">
              <a:solidFill>
                <a:srgbClr val="FFFFFF"/>
              </a:solidFill>
              <a:latin typeface="Times New Roman" panose="02020603050405020304" pitchFamily="18" charset="0"/>
            </a:endParaRPr>
          </a:p>
        </p:txBody>
      </p:sp>
      <p:sp>
        <p:nvSpPr>
          <p:cNvPr id="57348" name="Rectangle 3">
            <a:extLst>
              <a:ext uri="{FF2B5EF4-FFF2-40B4-BE49-F238E27FC236}">
                <a16:creationId xmlns:a16="http://schemas.microsoft.com/office/drawing/2014/main" id="{064FA8F8-C2F4-41B5-A278-9264F53D9034}"/>
              </a:ext>
            </a:extLst>
          </p:cNvPr>
          <p:cNvSpPr txBox="1">
            <a:spLocks noGrp="1"/>
          </p:cNvSpPr>
          <p:nvPr>
            <p:ph idx="1"/>
          </p:nvPr>
        </p:nvSpPr>
        <p:spPr>
          <a:xfrm>
            <a:off x="457200" y="1295400"/>
            <a:ext cx="8382000" cy="5029200"/>
          </a:xfrm>
        </p:spPr>
        <p:txBody>
          <a:bodyPr/>
          <a:lstStyle/>
          <a:p>
            <a:pPr eaLnBrk="1">
              <a:buFont typeface="Wingdings" panose="05000000000000000000" pitchFamily="2" charset="2"/>
              <a:buChar char="Ø"/>
            </a:pPr>
            <a:r>
              <a:rPr altLang="en-US" sz="3400">
                <a:latin typeface="Times New Roman" panose="02020603050405020304" pitchFamily="18" charset="0"/>
              </a:rPr>
              <a:t>Comments</a:t>
            </a:r>
          </a:p>
          <a:p>
            <a:pPr eaLnBrk="1">
              <a:buFont typeface="Wingdings" panose="05000000000000000000" pitchFamily="2" charset="2"/>
              <a:buChar char="Ø"/>
            </a:pPr>
            <a:r>
              <a:rPr altLang="en-US" sz="3400">
                <a:latin typeface="Times New Roman" panose="02020603050405020304" pitchFamily="18" charset="0"/>
              </a:rPr>
              <a:t>Reserved words</a:t>
            </a:r>
          </a:p>
          <a:p>
            <a:pPr eaLnBrk="1">
              <a:buFont typeface="Wingdings" panose="05000000000000000000" pitchFamily="2" charset="2"/>
              <a:buChar char="Ø"/>
            </a:pPr>
            <a:r>
              <a:rPr altLang="en-US" sz="3400">
                <a:latin typeface="Times New Roman" panose="02020603050405020304" pitchFamily="18" charset="0"/>
              </a:rPr>
              <a:t>Modifiers</a:t>
            </a:r>
          </a:p>
          <a:p>
            <a:pPr eaLnBrk="1">
              <a:buFont typeface="Wingdings" panose="05000000000000000000" pitchFamily="2" charset="2"/>
              <a:buChar char="Ø"/>
            </a:pPr>
            <a:r>
              <a:rPr altLang="en-US" sz="3400">
                <a:latin typeface="Times New Roman" panose="02020603050405020304" pitchFamily="18" charset="0"/>
              </a:rPr>
              <a:t>Statements</a:t>
            </a:r>
          </a:p>
          <a:p>
            <a:pPr eaLnBrk="1">
              <a:buFont typeface="Wingdings" panose="05000000000000000000" pitchFamily="2" charset="2"/>
              <a:buChar char="Ø"/>
            </a:pPr>
            <a:r>
              <a:rPr altLang="en-US" sz="3400">
                <a:latin typeface="Times New Roman" panose="02020603050405020304" pitchFamily="18" charset="0"/>
              </a:rPr>
              <a:t>Blocks</a:t>
            </a:r>
          </a:p>
          <a:p>
            <a:pPr eaLnBrk="1">
              <a:buFont typeface="Wingdings" panose="05000000000000000000" pitchFamily="2" charset="2"/>
              <a:buChar char="Ø"/>
            </a:pPr>
            <a:r>
              <a:rPr altLang="en-US" sz="3400">
                <a:latin typeface="Times New Roman" panose="02020603050405020304" pitchFamily="18" charset="0"/>
              </a:rPr>
              <a:t>Classes</a:t>
            </a:r>
          </a:p>
          <a:p>
            <a:pPr eaLnBrk="1">
              <a:buFont typeface="Wingdings" panose="05000000000000000000" pitchFamily="2" charset="2"/>
              <a:buChar char="Ø"/>
            </a:pPr>
            <a:r>
              <a:rPr altLang="en-US" sz="3400">
                <a:latin typeface="Times New Roman" panose="02020603050405020304" pitchFamily="18" charset="0"/>
              </a:rPr>
              <a:t>Methods</a:t>
            </a:r>
          </a:p>
          <a:p>
            <a:pPr eaLnBrk="1">
              <a:buFont typeface="Wingdings" panose="05000000000000000000" pitchFamily="2" charset="2"/>
              <a:buChar char="Ø"/>
            </a:pPr>
            <a:r>
              <a:rPr altLang="en-US" sz="3400">
                <a:latin typeface="Times New Roman" panose="02020603050405020304" pitchFamily="18" charset="0"/>
              </a:rPr>
              <a:t>The main method</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74A2A731-7BE4-45FA-ACB6-C1A61264270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77011D60-A5EC-4437-BF42-9BA9AE901A29}" type="slidenum">
              <a:rPr lang="en-US" altLang="en-US" sz="1400"/>
              <a:pPr algn="r" eaLnBrk="1">
                <a:spcBef>
                  <a:spcPct val="0"/>
                </a:spcBef>
                <a:buClrTx/>
                <a:buSzTx/>
                <a:buFontTx/>
                <a:buNone/>
              </a:pPr>
              <a:t>55</a:t>
            </a:fld>
            <a:endParaRPr lang="en-US" altLang="en-US" sz="1400"/>
          </a:p>
        </p:txBody>
      </p:sp>
      <p:sp>
        <p:nvSpPr>
          <p:cNvPr id="58371" name="Rectangle 2">
            <a:extLst>
              <a:ext uri="{FF2B5EF4-FFF2-40B4-BE49-F238E27FC236}">
                <a16:creationId xmlns:a16="http://schemas.microsoft.com/office/drawing/2014/main" id="{C83AB7B1-1F15-418E-B815-43921FCD0B11}"/>
              </a:ext>
            </a:extLst>
          </p:cNvPr>
          <p:cNvSpPr txBox="1">
            <a:spLocks noGrp="1"/>
          </p:cNvSpPr>
          <p:nvPr>
            <p:ph type="title"/>
          </p:nvPr>
        </p:nvSpPr>
        <p:spPr>
          <a:xfrm>
            <a:off x="685800" y="0"/>
            <a:ext cx="7772400" cy="1428750"/>
          </a:xfrm>
        </p:spPr>
        <p:txBody>
          <a:bodyPr/>
          <a:lstStyle/>
          <a:p>
            <a:pPr eaLnBrk="1"/>
            <a:r>
              <a:rPr altLang="en-US">
                <a:latin typeface="Times New Roman" panose="02020603050405020304" pitchFamily="18" charset="0"/>
              </a:rPr>
              <a:t>Comments</a:t>
            </a:r>
            <a:endParaRPr altLang="en-US">
              <a:solidFill>
                <a:srgbClr val="FFFFFF"/>
              </a:solidFill>
              <a:latin typeface="Times New Roman" panose="02020603050405020304" pitchFamily="18" charset="0"/>
            </a:endParaRPr>
          </a:p>
        </p:txBody>
      </p:sp>
      <p:sp>
        <p:nvSpPr>
          <p:cNvPr id="58372" name="Rectangle 3">
            <a:extLst>
              <a:ext uri="{FF2B5EF4-FFF2-40B4-BE49-F238E27FC236}">
                <a16:creationId xmlns:a16="http://schemas.microsoft.com/office/drawing/2014/main" id="{AF36E9CA-6417-4D94-832F-80DD26E10390}"/>
              </a:ext>
            </a:extLst>
          </p:cNvPr>
          <p:cNvSpPr txBox="1">
            <a:spLocks noGrp="1"/>
          </p:cNvSpPr>
          <p:nvPr>
            <p:ph idx="1"/>
          </p:nvPr>
        </p:nvSpPr>
        <p:spPr>
          <a:xfrm>
            <a:off x="152400" y="1905000"/>
            <a:ext cx="8991600" cy="2057400"/>
          </a:xfrm>
        </p:spPr>
        <p:txBody>
          <a:bodyPr/>
          <a:lstStyle/>
          <a:p>
            <a:pPr marL="0" indent="0" eaLnBrk="1">
              <a:spcBef>
                <a:spcPts val="700"/>
              </a:spcBef>
              <a:buFont typeface="Monotype Sorts"/>
              <a:buNone/>
            </a:pPr>
            <a:r>
              <a:rPr altLang="en-US" sz="3000" i="1">
                <a:latin typeface="Times New Roman" panose="02020603050405020304" pitchFamily="18" charset="0"/>
              </a:rPr>
              <a:t>Line comment</a:t>
            </a:r>
            <a:r>
              <a:rPr altLang="en-US" sz="3000">
                <a:latin typeface="Times New Roman" panose="02020603050405020304" pitchFamily="18" charset="0"/>
              </a:rPr>
              <a:t>: A line comment is preceded by two slashes (//) in a line.</a:t>
            </a:r>
          </a:p>
          <a:p>
            <a:pPr marL="0" indent="0" eaLnBrk="1">
              <a:spcBef>
                <a:spcPts val="700"/>
              </a:spcBef>
              <a:buFont typeface="Monotype Sorts"/>
              <a:buNone/>
            </a:pPr>
            <a:r>
              <a:rPr altLang="en-US" sz="3000" i="1">
                <a:latin typeface="Times New Roman" panose="02020603050405020304" pitchFamily="18" charset="0"/>
              </a:rPr>
              <a:t>Paragraph comment</a:t>
            </a:r>
            <a:r>
              <a:rPr altLang="en-US" sz="3000">
                <a:latin typeface="Times New Roman" panose="02020603050405020304" pitchFamily="18" charset="0"/>
              </a:rPr>
              <a:t>: A paragraph comment is enclosed between /* and */ in one or multiple lines.</a:t>
            </a:r>
          </a:p>
        </p:txBody>
      </p:sp>
      <p:sp>
        <p:nvSpPr>
          <p:cNvPr id="58373" name="Rectangle 2">
            <a:extLst>
              <a:ext uri="{FF2B5EF4-FFF2-40B4-BE49-F238E27FC236}">
                <a16:creationId xmlns:a16="http://schemas.microsoft.com/office/drawing/2014/main" id="{5990583C-7234-4CA7-8269-E608EA56284B}"/>
              </a:ext>
            </a:extLst>
          </p:cNvPr>
          <p:cNvSpPr>
            <a:spLocks noChangeArrowheads="1"/>
          </p:cNvSpPr>
          <p:nvPr/>
        </p:nvSpPr>
        <p:spPr bwMode="auto">
          <a:xfrm>
            <a:off x="152400" y="4191000"/>
            <a:ext cx="8991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buClrTx/>
              <a:buSzTx/>
              <a:buFontTx/>
              <a:buNone/>
            </a:pPr>
            <a:r>
              <a:rPr lang="en-US" altLang="en-US" i="1"/>
              <a:t>javadoc comment</a:t>
            </a:r>
            <a:r>
              <a:rPr lang="en-US" altLang="en-US"/>
              <a:t>: javadoc comments begin with </a:t>
            </a:r>
            <a:r>
              <a:rPr lang="en-US" altLang="en-US" u="sng"/>
              <a:t>/**</a:t>
            </a:r>
            <a:r>
              <a:rPr lang="en-US" altLang="en-US"/>
              <a:t> and end with </a:t>
            </a:r>
            <a:r>
              <a:rPr lang="en-US" altLang="en-US" u="sng"/>
              <a:t>*/</a:t>
            </a:r>
            <a:r>
              <a:rPr lang="en-US" altLang="en-US"/>
              <a:t>. They are used for documenting classes, data, and methods. They can be extracted into an HTML file using JDK's </a:t>
            </a:r>
            <a:r>
              <a:rPr lang="en-US" altLang="en-US" u="sng"/>
              <a:t>javadoc</a:t>
            </a:r>
            <a:r>
              <a:rPr lang="en-US" altLang="en-US"/>
              <a:t> command.</a:t>
            </a:r>
          </a:p>
        </p:txBody>
      </p:sp>
      <p:sp>
        <p:nvSpPr>
          <p:cNvPr id="58374" name="Rectangle 3">
            <a:extLst>
              <a:ext uri="{FF2B5EF4-FFF2-40B4-BE49-F238E27FC236}">
                <a16:creationId xmlns:a16="http://schemas.microsoft.com/office/drawing/2014/main" id="{240C1DCA-A0ED-44D2-8DC7-2F72246E6CB5}"/>
              </a:ext>
            </a:extLst>
          </p:cNvPr>
          <p:cNvSpPr>
            <a:spLocks noChangeArrowheads="1"/>
          </p:cNvSpPr>
          <p:nvPr/>
        </p:nvSpPr>
        <p:spPr bwMode="auto">
          <a:xfrm>
            <a:off x="152400" y="10668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0" tIns="46040" rIns="92070" bIns="46040"/>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700"/>
              </a:spcBef>
              <a:buClrTx/>
              <a:buSzTx/>
              <a:buFontTx/>
              <a:buNone/>
            </a:pPr>
            <a:r>
              <a:rPr lang="en-US" altLang="en-US" sz="3000"/>
              <a:t>Three types of comments in Java.</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928907CD-BFCF-4289-BDDF-672476FB4D94}"/>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8CA3A64E-C7EA-4D5E-A37F-701AA9346259}" type="slidenum">
              <a:rPr lang="en-US" altLang="en-US" sz="1400"/>
              <a:pPr algn="r" eaLnBrk="1">
                <a:spcBef>
                  <a:spcPct val="0"/>
                </a:spcBef>
                <a:buClrTx/>
                <a:buSzTx/>
                <a:buFontTx/>
                <a:buNone/>
              </a:pPr>
              <a:t>56</a:t>
            </a:fld>
            <a:endParaRPr lang="en-US" altLang="en-US" sz="1400"/>
          </a:p>
        </p:txBody>
      </p:sp>
      <p:sp>
        <p:nvSpPr>
          <p:cNvPr id="59395" name="Rectangle 2">
            <a:extLst>
              <a:ext uri="{FF2B5EF4-FFF2-40B4-BE49-F238E27FC236}">
                <a16:creationId xmlns:a16="http://schemas.microsoft.com/office/drawing/2014/main" id="{76905E85-B72B-4FC0-8AA9-C0283AC3555E}"/>
              </a:ext>
            </a:extLst>
          </p:cNvPr>
          <p:cNvSpPr txBox="1">
            <a:spLocks noGrp="1"/>
          </p:cNvSpPr>
          <p:nvPr>
            <p:ph type="title"/>
          </p:nvPr>
        </p:nvSpPr>
        <p:spPr>
          <a:xfrm>
            <a:off x="685800" y="0"/>
            <a:ext cx="7772400" cy="1428750"/>
          </a:xfrm>
        </p:spPr>
        <p:txBody>
          <a:bodyPr/>
          <a:lstStyle/>
          <a:p>
            <a:pPr eaLnBrk="1"/>
            <a:r>
              <a:rPr altLang="en-US">
                <a:latin typeface="Times New Roman" panose="02020603050405020304" pitchFamily="18" charset="0"/>
              </a:rPr>
              <a:t>Reserved Words</a:t>
            </a:r>
            <a:endParaRPr altLang="en-US">
              <a:solidFill>
                <a:srgbClr val="FFFFFF"/>
              </a:solidFill>
              <a:latin typeface="Times New Roman" panose="02020603050405020304" pitchFamily="18" charset="0"/>
            </a:endParaRPr>
          </a:p>
        </p:txBody>
      </p:sp>
      <p:sp>
        <p:nvSpPr>
          <p:cNvPr id="59396" name="Rectangle 3">
            <a:extLst>
              <a:ext uri="{FF2B5EF4-FFF2-40B4-BE49-F238E27FC236}">
                <a16:creationId xmlns:a16="http://schemas.microsoft.com/office/drawing/2014/main" id="{80EBBB32-566E-433C-B884-04519ED53E29}"/>
              </a:ext>
            </a:extLst>
          </p:cNvPr>
          <p:cNvSpPr txBox="1">
            <a:spLocks noGrp="1"/>
          </p:cNvSpPr>
          <p:nvPr>
            <p:ph idx="1"/>
          </p:nvPr>
        </p:nvSpPr>
        <p:spPr>
          <a:xfrm>
            <a:off x="152400" y="1524000"/>
            <a:ext cx="8991600" cy="4876800"/>
          </a:xfrm>
        </p:spPr>
        <p:txBody>
          <a:bodyPr/>
          <a:lstStyle/>
          <a:p>
            <a:pPr marL="0" indent="0" eaLnBrk="1">
              <a:spcBef>
                <a:spcPts val="700"/>
              </a:spcBef>
              <a:buFont typeface="Monotype Sorts"/>
              <a:buNone/>
            </a:pPr>
            <a:r>
              <a:rPr altLang="en-US" sz="3000">
                <a:solidFill>
                  <a:srgbClr val="92D050"/>
                </a:solidFill>
                <a:latin typeface="Times New Roman" panose="02020603050405020304" pitchFamily="18" charset="0"/>
              </a:rPr>
              <a:t>Reserved words </a:t>
            </a:r>
            <a:r>
              <a:rPr altLang="en-US" sz="3000">
                <a:latin typeface="Times New Roman" panose="02020603050405020304" pitchFamily="18" charset="0"/>
              </a:rPr>
              <a:t>or keywords are words that have a specific meaning to the compiler and cannot be used for other purposes in the program.</a:t>
            </a:r>
          </a:p>
          <a:p>
            <a:pPr marL="0" indent="0" eaLnBrk="1">
              <a:spcBef>
                <a:spcPts val="700"/>
              </a:spcBef>
              <a:buFont typeface="Monotype Sorts"/>
              <a:buNone/>
            </a:pPr>
            <a:r>
              <a:rPr altLang="en-US" sz="3000">
                <a:latin typeface="Times New Roman" panose="02020603050405020304" pitchFamily="18" charset="0"/>
              </a:rPr>
              <a:t>For example, when the compiler sees the word </a:t>
            </a:r>
            <a:r>
              <a:rPr altLang="en-US" sz="3000">
                <a:solidFill>
                  <a:srgbClr val="92D050"/>
                </a:solidFill>
                <a:latin typeface="Times New Roman" panose="02020603050405020304" pitchFamily="18" charset="0"/>
              </a:rPr>
              <a:t>class</a:t>
            </a:r>
            <a:r>
              <a:rPr altLang="en-US" sz="3000">
                <a:latin typeface="Times New Roman" panose="02020603050405020304" pitchFamily="18" charset="0"/>
              </a:rPr>
              <a:t>, it understands that the word after </a:t>
            </a:r>
            <a:r>
              <a:rPr altLang="en-US" sz="3000">
                <a:solidFill>
                  <a:srgbClr val="92D050"/>
                </a:solidFill>
                <a:latin typeface="Times New Roman" panose="02020603050405020304" pitchFamily="18" charset="0"/>
              </a:rPr>
              <a:t>class</a:t>
            </a:r>
            <a:r>
              <a:rPr altLang="en-US" sz="3000">
                <a:latin typeface="Times New Roman" panose="02020603050405020304" pitchFamily="18" charset="0"/>
              </a:rPr>
              <a:t> is the </a:t>
            </a:r>
            <a:r>
              <a:rPr altLang="en-US" sz="3000">
                <a:solidFill>
                  <a:srgbClr val="92D050"/>
                </a:solidFill>
                <a:latin typeface="Times New Roman" panose="02020603050405020304" pitchFamily="18" charset="0"/>
              </a:rPr>
              <a:t>name for the class</a:t>
            </a:r>
            <a:r>
              <a:rPr altLang="en-US" sz="3000">
                <a:latin typeface="Times New Roman" panose="02020603050405020304" pitchFamily="18" charset="0"/>
              </a:rPr>
              <a:t>. Other reserved words in Listing 1.1 are public, static, and void. Their use will be introduced later in the book.</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BA7AD55-1CFB-4EA0-B06E-CA8D8767A753}"/>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2F0588A6-B11E-4F91-83BA-95A9EA5A66D1}" type="slidenum">
              <a:rPr lang="en-US" altLang="en-US" sz="1400"/>
              <a:pPr algn="r" eaLnBrk="1">
                <a:spcBef>
                  <a:spcPct val="0"/>
                </a:spcBef>
                <a:buClrTx/>
                <a:buSzTx/>
                <a:buFontTx/>
                <a:buNone/>
              </a:pPr>
              <a:t>57</a:t>
            </a:fld>
            <a:endParaRPr lang="en-US" altLang="en-US" sz="1400"/>
          </a:p>
        </p:txBody>
      </p:sp>
      <p:sp>
        <p:nvSpPr>
          <p:cNvPr id="60419" name="Rectangle 2">
            <a:extLst>
              <a:ext uri="{FF2B5EF4-FFF2-40B4-BE49-F238E27FC236}">
                <a16:creationId xmlns:a16="http://schemas.microsoft.com/office/drawing/2014/main" id="{228C3AEC-4870-4D12-A2CF-6F55837774D8}"/>
              </a:ext>
            </a:extLst>
          </p:cNvPr>
          <p:cNvSpPr txBox="1">
            <a:spLocks noGrp="1"/>
          </p:cNvSpPr>
          <p:nvPr>
            <p:ph type="title"/>
          </p:nvPr>
        </p:nvSpPr>
        <p:spPr>
          <a:xfrm>
            <a:off x="609600" y="0"/>
            <a:ext cx="7772400" cy="895350"/>
          </a:xfrm>
        </p:spPr>
        <p:txBody>
          <a:bodyPr/>
          <a:lstStyle/>
          <a:p>
            <a:pPr eaLnBrk="1"/>
            <a:r>
              <a:rPr altLang="en-US">
                <a:latin typeface="Times New Roman" panose="02020603050405020304" pitchFamily="18" charset="0"/>
              </a:rPr>
              <a:t>Modifiers</a:t>
            </a:r>
            <a:endParaRPr altLang="en-US">
              <a:solidFill>
                <a:srgbClr val="FFFFFF"/>
              </a:solidFill>
              <a:latin typeface="Times New Roman" panose="02020603050405020304" pitchFamily="18" charset="0"/>
            </a:endParaRPr>
          </a:p>
        </p:txBody>
      </p:sp>
      <p:sp>
        <p:nvSpPr>
          <p:cNvPr id="60420" name="Rectangle 3">
            <a:extLst>
              <a:ext uri="{FF2B5EF4-FFF2-40B4-BE49-F238E27FC236}">
                <a16:creationId xmlns:a16="http://schemas.microsoft.com/office/drawing/2014/main" id="{7FFC96C4-1E50-4FE2-8810-1D34FB732862}"/>
              </a:ext>
            </a:extLst>
          </p:cNvPr>
          <p:cNvSpPr txBox="1">
            <a:spLocks noGrp="1"/>
          </p:cNvSpPr>
          <p:nvPr>
            <p:ph idx="1"/>
          </p:nvPr>
        </p:nvSpPr>
        <p:spPr>
          <a:xfrm>
            <a:off x="304800" y="914400"/>
            <a:ext cx="8534400" cy="5029200"/>
          </a:xfrm>
        </p:spPr>
        <p:txBody>
          <a:bodyPr/>
          <a:lstStyle/>
          <a:p>
            <a:pPr marL="0" indent="0" eaLnBrk="1">
              <a:spcBef>
                <a:spcPts val="700"/>
              </a:spcBef>
              <a:buFont typeface="Monotype Sorts"/>
              <a:buNone/>
            </a:pPr>
            <a:r>
              <a:rPr altLang="en-US" sz="3000">
                <a:latin typeface="Times New Roman" panose="02020603050405020304" pitchFamily="18" charset="0"/>
              </a:rPr>
              <a:t>Java uses certain reserved words called modifiers that specify the properties of the data, methods, and classes and how they can be used.</a:t>
            </a:r>
          </a:p>
          <a:p>
            <a:pPr marL="0" indent="0" eaLnBrk="1">
              <a:spcBef>
                <a:spcPts val="700"/>
              </a:spcBef>
              <a:buFont typeface="Monotype Sorts"/>
              <a:buNone/>
            </a:pPr>
            <a:r>
              <a:rPr altLang="en-US" sz="3000">
                <a:latin typeface="Times New Roman" panose="02020603050405020304" pitchFamily="18" charset="0"/>
              </a:rPr>
              <a:t>Examples of modifiers are public and static. Other modifiers are private, final, abstract, and protected.</a:t>
            </a:r>
          </a:p>
          <a:p>
            <a:pPr marL="0" indent="0" eaLnBrk="1">
              <a:spcBef>
                <a:spcPts val="700"/>
              </a:spcBef>
              <a:buFont typeface="Monotype Sorts"/>
              <a:buNone/>
            </a:pPr>
            <a:r>
              <a:rPr altLang="en-US" sz="3000">
                <a:latin typeface="Times New Roman" panose="02020603050405020304" pitchFamily="18" charset="0"/>
              </a:rPr>
              <a:t>A public class, method, or class can be accessed by other programs. A private datum or method cannot be accessed by other programs. Modifiers are discussed in Chapter 6, “Objects and Classes.”</a:t>
            </a:r>
          </a:p>
          <a:p>
            <a:pPr marL="0" indent="0" eaLnBrk="1">
              <a:spcBef>
                <a:spcPts val="700"/>
              </a:spcBef>
              <a:buFont typeface="Monotype Sorts"/>
              <a:buNone/>
            </a:pPr>
            <a:r>
              <a:rPr altLang="en-US" sz="2800">
                <a:latin typeface="Times New Roman" panose="02020603050405020304" pitchFamily="18" charset="0"/>
              </a:rPr>
              <a:t>    </a:t>
            </a:r>
            <a:r>
              <a:rPr altLang="en-US" sz="2000">
                <a:solidFill>
                  <a:srgbClr val="92D050"/>
                </a:solidFill>
                <a:latin typeface="Times New Roman" panose="02020603050405020304" pitchFamily="18" charset="0"/>
              </a:rPr>
              <a:t>public class </a:t>
            </a:r>
            <a:r>
              <a:rPr altLang="en-US" sz="2000">
                <a:latin typeface="Times New Roman" panose="02020603050405020304" pitchFamily="18" charset="0"/>
              </a:rPr>
              <a:t>Welcome</a:t>
            </a:r>
            <a:r>
              <a:rPr altLang="en-US" sz="2000">
                <a:solidFill>
                  <a:srgbClr val="92D050"/>
                </a:solidFill>
                <a:latin typeface="Times New Roman" panose="02020603050405020304" pitchFamily="18" charset="0"/>
              </a:rPr>
              <a:t> </a:t>
            </a:r>
            <a:r>
              <a:rPr altLang="en-US" sz="2000">
                <a:latin typeface="Times New Roman" panose="02020603050405020304" pitchFamily="18" charset="0"/>
              </a:rPr>
              <a:t>{  </a:t>
            </a:r>
            <a:br>
              <a:rPr altLang="en-US" sz="2000">
                <a:latin typeface="Times New Roman" panose="02020603050405020304" pitchFamily="18" charset="0"/>
              </a:rPr>
            </a:br>
            <a:r>
              <a:rPr altLang="en-US" sz="2000">
                <a:latin typeface="Times New Roman" panose="02020603050405020304" pitchFamily="18" charset="0"/>
              </a:rPr>
              <a:t>           </a:t>
            </a:r>
            <a:r>
              <a:rPr altLang="en-US" sz="2000">
                <a:solidFill>
                  <a:srgbClr val="92D050"/>
                </a:solidFill>
                <a:latin typeface="Times New Roman" panose="02020603050405020304" pitchFamily="18" charset="0"/>
              </a:rPr>
              <a:t>public static void </a:t>
            </a:r>
            <a:r>
              <a:rPr altLang="en-US" sz="2000">
                <a:latin typeface="Times New Roman" panose="02020603050405020304" pitchFamily="18" charset="0"/>
              </a:rPr>
              <a:t>main(String[] args)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9E750C54-B0D6-40BE-ACE8-CEDF29F96EE5}"/>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74AED485-372A-4C3F-9BC7-478266B9AC15}" type="slidenum">
              <a:rPr lang="en-US" altLang="en-US" sz="1400"/>
              <a:pPr algn="r" eaLnBrk="1">
                <a:spcBef>
                  <a:spcPct val="0"/>
                </a:spcBef>
                <a:buClrTx/>
                <a:buSzTx/>
                <a:buFontTx/>
                <a:buNone/>
              </a:pPr>
              <a:t>58</a:t>
            </a:fld>
            <a:endParaRPr lang="en-US" altLang="en-US" sz="1400"/>
          </a:p>
        </p:txBody>
      </p:sp>
      <p:sp>
        <p:nvSpPr>
          <p:cNvPr id="61443" name="Rectangle 2">
            <a:extLst>
              <a:ext uri="{FF2B5EF4-FFF2-40B4-BE49-F238E27FC236}">
                <a16:creationId xmlns:a16="http://schemas.microsoft.com/office/drawing/2014/main" id="{9505E633-57AA-41E5-B18C-7796B3502B6D}"/>
              </a:ext>
            </a:extLst>
          </p:cNvPr>
          <p:cNvSpPr txBox="1">
            <a:spLocks noGrp="1"/>
          </p:cNvSpPr>
          <p:nvPr>
            <p:ph type="title"/>
          </p:nvPr>
        </p:nvSpPr>
        <p:spPr>
          <a:xfrm>
            <a:off x="685800" y="0"/>
            <a:ext cx="7772400" cy="1428750"/>
          </a:xfrm>
        </p:spPr>
        <p:txBody>
          <a:bodyPr/>
          <a:lstStyle/>
          <a:p>
            <a:pPr eaLnBrk="1"/>
            <a:r>
              <a:rPr altLang="en-US">
                <a:latin typeface="Times New Roman" panose="02020603050405020304" pitchFamily="18" charset="0"/>
              </a:rPr>
              <a:t>Statements</a:t>
            </a:r>
            <a:endParaRPr altLang="en-US">
              <a:solidFill>
                <a:srgbClr val="FFFFFF"/>
              </a:solidFill>
              <a:latin typeface="Times New Roman" panose="02020603050405020304" pitchFamily="18" charset="0"/>
            </a:endParaRPr>
          </a:p>
        </p:txBody>
      </p:sp>
      <p:sp>
        <p:nvSpPr>
          <p:cNvPr id="61444" name="Rectangle 3">
            <a:extLst>
              <a:ext uri="{FF2B5EF4-FFF2-40B4-BE49-F238E27FC236}">
                <a16:creationId xmlns:a16="http://schemas.microsoft.com/office/drawing/2014/main" id="{E9CBACD4-C898-411E-BBB0-1C22866FB594}"/>
              </a:ext>
            </a:extLst>
          </p:cNvPr>
          <p:cNvSpPr txBox="1">
            <a:spLocks noGrp="1"/>
          </p:cNvSpPr>
          <p:nvPr>
            <p:ph idx="1"/>
          </p:nvPr>
        </p:nvSpPr>
        <p:spPr>
          <a:xfrm>
            <a:off x="685800" y="1371600"/>
            <a:ext cx="7543800" cy="5029200"/>
          </a:xfrm>
        </p:spPr>
        <p:txBody>
          <a:bodyPr/>
          <a:lstStyle/>
          <a:p>
            <a:pPr marL="0" indent="0" eaLnBrk="1">
              <a:spcBef>
                <a:spcPts val="700"/>
              </a:spcBef>
              <a:buFont typeface="Monotype Sorts"/>
              <a:buNone/>
            </a:pPr>
            <a:r>
              <a:rPr altLang="en-US" sz="3000">
                <a:latin typeface="Times New Roman" panose="02020603050405020304" pitchFamily="18" charset="0"/>
              </a:rPr>
              <a:t>A statement represents an action or a sequence of actions. The statement </a:t>
            </a:r>
            <a:r>
              <a:rPr altLang="en-US" sz="3000">
                <a:solidFill>
                  <a:srgbClr val="92D050"/>
                </a:solidFill>
                <a:latin typeface="Times New Roman" panose="02020603050405020304" pitchFamily="18" charset="0"/>
              </a:rPr>
              <a:t>System.out.println</a:t>
            </a:r>
            <a:r>
              <a:rPr altLang="en-US" sz="3000">
                <a:latin typeface="Times New Roman" panose="02020603050405020304" pitchFamily="18" charset="0"/>
              </a:rPr>
              <a:t>("Welcome to Java!") in the program in Listing 1.1 is a statement to display the greeting "</a:t>
            </a:r>
            <a:r>
              <a:rPr altLang="en-US" sz="3000">
                <a:solidFill>
                  <a:srgbClr val="92D050"/>
                </a:solidFill>
                <a:latin typeface="Times New Roman" panose="02020603050405020304" pitchFamily="18" charset="0"/>
              </a:rPr>
              <a:t>Welcome to Java</a:t>
            </a:r>
            <a:r>
              <a:rPr altLang="en-US" sz="3000">
                <a:latin typeface="Times New Roman" panose="02020603050405020304" pitchFamily="18" charset="0"/>
              </a:rPr>
              <a:t>!" Every statement in Java ends with a semicolon (</a:t>
            </a:r>
            <a:r>
              <a:rPr altLang="en-US" sz="3000">
                <a:solidFill>
                  <a:srgbClr val="92D050"/>
                </a:solidFill>
                <a:latin typeface="Times New Roman" panose="02020603050405020304" pitchFamily="18" charset="0"/>
              </a:rPr>
              <a:t>;</a:t>
            </a:r>
            <a:r>
              <a:rPr altLang="en-US" sz="3000">
                <a:latin typeface="Times New Roman" panose="02020603050405020304" pitchFamily="18" charset="0"/>
              </a:rPr>
              <a:t>).</a:t>
            </a:r>
          </a:p>
          <a:p>
            <a:pPr marL="0" indent="0" eaLnBrk="1">
              <a:spcBef>
                <a:spcPts val="700"/>
              </a:spcBef>
              <a:buFont typeface="Monotype Sorts"/>
              <a:buNone/>
            </a:pPr>
            <a:endParaRPr altLang="en-US" sz="3000">
              <a:latin typeface="Times New Roman" panose="02020603050405020304" pitchFamily="18" charset="0"/>
            </a:endParaRPr>
          </a:p>
          <a:p>
            <a:pPr marL="0" indent="0" eaLnBrk="1">
              <a:spcBef>
                <a:spcPts val="700"/>
              </a:spcBef>
              <a:buFont typeface="Monotype Sorts"/>
              <a:buNone/>
            </a:pPr>
            <a:r>
              <a:rPr altLang="en-US" sz="2800">
                <a:latin typeface="Times New Roman" panose="02020603050405020304" pitchFamily="18" charset="0"/>
              </a:rPr>
              <a:t>System.out.println("Welcome to Java!"); </a:t>
            </a:r>
            <a:endParaRPr altLang="en-US" sz="3000">
              <a:latin typeface="Times New Roman" panose="02020603050405020304" pitchFamily="18"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187AD03B-C25A-4D7D-9990-C308F758C843}"/>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02485291-D21F-418A-B86F-573B058E7FAE}" type="slidenum">
              <a:rPr lang="en-US" altLang="en-US" sz="1400"/>
              <a:pPr algn="r" eaLnBrk="1">
                <a:spcBef>
                  <a:spcPct val="0"/>
                </a:spcBef>
                <a:buClrTx/>
                <a:buSzTx/>
                <a:buFontTx/>
                <a:buNone/>
              </a:pPr>
              <a:t>59</a:t>
            </a:fld>
            <a:endParaRPr lang="en-US" altLang="en-US" sz="1400"/>
          </a:p>
        </p:txBody>
      </p:sp>
      <p:sp>
        <p:nvSpPr>
          <p:cNvPr id="62467" name="Rectangle 2">
            <a:extLst>
              <a:ext uri="{FF2B5EF4-FFF2-40B4-BE49-F238E27FC236}">
                <a16:creationId xmlns:a16="http://schemas.microsoft.com/office/drawing/2014/main" id="{CE6411F4-838A-48C0-96D3-787EA1A4FB4E}"/>
              </a:ext>
            </a:extLst>
          </p:cNvPr>
          <p:cNvSpPr txBox="1">
            <a:spLocks noGrp="1"/>
          </p:cNvSpPr>
          <p:nvPr>
            <p:ph type="title"/>
          </p:nvPr>
        </p:nvSpPr>
        <p:spPr>
          <a:xfrm>
            <a:off x="685800" y="152400"/>
            <a:ext cx="7772400" cy="533400"/>
          </a:xfrm>
        </p:spPr>
        <p:txBody>
          <a:bodyPr/>
          <a:lstStyle/>
          <a:p>
            <a:pPr eaLnBrk="1"/>
            <a:r>
              <a:rPr altLang="en-US">
                <a:latin typeface="Times New Roman" panose="02020603050405020304" pitchFamily="18" charset="0"/>
              </a:rPr>
              <a:t>Blocks</a:t>
            </a:r>
          </a:p>
        </p:txBody>
      </p:sp>
      <p:sp>
        <p:nvSpPr>
          <p:cNvPr id="62468" name="Rectangle 3">
            <a:extLst>
              <a:ext uri="{FF2B5EF4-FFF2-40B4-BE49-F238E27FC236}">
                <a16:creationId xmlns:a16="http://schemas.microsoft.com/office/drawing/2014/main" id="{4FF9369B-4017-4E0C-B1A5-5D501963A23D}"/>
              </a:ext>
            </a:extLst>
          </p:cNvPr>
          <p:cNvSpPr>
            <a:spLocks noChangeArrowheads="1"/>
          </p:cNvSpPr>
          <p:nvPr/>
        </p:nvSpPr>
        <p:spPr bwMode="auto">
          <a:xfrm>
            <a:off x="2027238" y="1795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2469" name="Rectangle 5">
            <a:extLst>
              <a:ext uri="{FF2B5EF4-FFF2-40B4-BE49-F238E27FC236}">
                <a16:creationId xmlns:a16="http://schemas.microsoft.com/office/drawing/2014/main" id="{908CA397-2C25-4BCE-9490-76D34E73BB9E}"/>
              </a:ext>
            </a:extLst>
          </p:cNvPr>
          <p:cNvSpPr>
            <a:spLocks noChangeArrowheads="1"/>
          </p:cNvSpPr>
          <p:nvPr/>
        </p:nvSpPr>
        <p:spPr bwMode="auto">
          <a:xfrm>
            <a:off x="1943100" y="188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2470" name="Rectangle 6">
            <a:extLst>
              <a:ext uri="{FF2B5EF4-FFF2-40B4-BE49-F238E27FC236}">
                <a16:creationId xmlns:a16="http://schemas.microsoft.com/office/drawing/2014/main" id="{1FDEC2D6-73B7-4C5A-AC6A-865C6516A1FB}"/>
              </a:ext>
            </a:extLst>
          </p:cNvPr>
          <p:cNvSpPr>
            <a:spLocks noChangeArrowheads="1"/>
          </p:cNvSpPr>
          <p:nvPr/>
        </p:nvSpPr>
        <p:spPr bwMode="auto">
          <a:xfrm>
            <a:off x="1943100" y="218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2471" name="Rectangle 7">
            <a:extLst>
              <a:ext uri="{FF2B5EF4-FFF2-40B4-BE49-F238E27FC236}">
                <a16:creationId xmlns:a16="http://schemas.microsoft.com/office/drawing/2014/main" id="{EAE2600D-C6C4-4813-B907-671C4ECCC343}"/>
              </a:ext>
            </a:extLst>
          </p:cNvPr>
          <p:cNvSpPr>
            <a:spLocks noChangeArrowheads="1"/>
          </p:cNvSpPr>
          <p:nvPr/>
        </p:nvSpPr>
        <p:spPr bwMode="auto">
          <a:xfrm>
            <a:off x="2438400" y="1981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2472" name="Rectangle 8">
            <a:extLst>
              <a:ext uri="{FF2B5EF4-FFF2-40B4-BE49-F238E27FC236}">
                <a16:creationId xmlns:a16="http://schemas.microsoft.com/office/drawing/2014/main" id="{4D587CF3-057F-4844-87E6-26AB9C15C96F}"/>
              </a:ext>
            </a:extLst>
          </p:cNvPr>
          <p:cNvSpPr>
            <a:spLocks noChangeArrowheads="1"/>
          </p:cNvSpPr>
          <p:nvPr/>
        </p:nvSpPr>
        <p:spPr bwMode="auto">
          <a:xfrm>
            <a:off x="2655888" y="1428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2473" name="Rectangle 9">
            <a:extLst>
              <a:ext uri="{FF2B5EF4-FFF2-40B4-BE49-F238E27FC236}">
                <a16:creationId xmlns:a16="http://schemas.microsoft.com/office/drawing/2014/main" id="{1C5904A8-43DB-4DAC-A902-DA37D7769858}"/>
              </a:ext>
            </a:extLst>
          </p:cNvPr>
          <p:cNvSpPr>
            <a:spLocks noChangeArrowheads="1"/>
          </p:cNvSpPr>
          <p:nvPr/>
        </p:nvSpPr>
        <p:spPr bwMode="auto">
          <a:xfrm>
            <a:off x="2743200" y="2324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2474" name="Rectangle 12">
            <a:extLst>
              <a:ext uri="{FF2B5EF4-FFF2-40B4-BE49-F238E27FC236}">
                <a16:creationId xmlns:a16="http://schemas.microsoft.com/office/drawing/2014/main" id="{9DD10179-75F7-4E98-9103-3F754E4CF5D3}"/>
              </a:ext>
            </a:extLst>
          </p:cNvPr>
          <p:cNvSpPr>
            <a:spLocks noChangeArrowheads="1"/>
          </p:cNvSpPr>
          <p:nvPr/>
        </p:nvSpPr>
        <p:spPr bwMode="auto">
          <a:xfrm>
            <a:off x="2400300"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62475" name="Text Box 14">
            <a:extLst>
              <a:ext uri="{FF2B5EF4-FFF2-40B4-BE49-F238E27FC236}">
                <a16:creationId xmlns:a16="http://schemas.microsoft.com/office/drawing/2014/main" id="{27C84EE7-3E38-4A74-94B0-C57278E79086}"/>
              </a:ext>
            </a:extLst>
          </p:cNvPr>
          <p:cNvSpPr txBox="1">
            <a:spLocks noChangeArrowheads="1"/>
          </p:cNvSpPr>
          <p:nvPr/>
        </p:nvSpPr>
        <p:spPr bwMode="auto">
          <a:xfrm>
            <a:off x="228600" y="1066800"/>
            <a:ext cx="8686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2400"/>
              </a:spcBef>
              <a:buClrTx/>
              <a:buSzTx/>
              <a:buFontTx/>
              <a:buNone/>
            </a:pPr>
            <a:r>
              <a:rPr lang="en-US" altLang="en-US" sz="3000"/>
              <a:t>A pair of braces in a program forms a block that groups components of a program.</a:t>
            </a:r>
          </a:p>
        </p:txBody>
      </p:sp>
      <p:sp>
        <p:nvSpPr>
          <p:cNvPr id="62476" name="Rectangle 16">
            <a:extLst>
              <a:ext uri="{FF2B5EF4-FFF2-40B4-BE49-F238E27FC236}">
                <a16:creationId xmlns:a16="http://schemas.microsoft.com/office/drawing/2014/main" id="{D33ADB99-052E-4483-ACAA-B67FD5564B5D}"/>
              </a:ext>
            </a:extLst>
          </p:cNvPr>
          <p:cNvSpPr>
            <a:spLocks noChangeArrowheads="1"/>
          </p:cNvSpPr>
          <p:nvPr/>
        </p:nvSpPr>
        <p:spPr bwMode="auto">
          <a:xfrm>
            <a:off x="24003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62477" name="Object 2">
            <a:extLst>
              <a:ext uri="{FF2B5EF4-FFF2-40B4-BE49-F238E27FC236}">
                <a16:creationId xmlns:a16="http://schemas.microsoft.com/office/drawing/2014/main" id="{A2C58747-1165-4CD4-A35A-9BEE1D857DC8}"/>
              </a:ext>
            </a:extLst>
          </p:cNvPr>
          <p:cNvGraphicFramePr>
            <a:graphicFrameLocks noChangeAspect="1"/>
          </p:cNvGraphicFramePr>
          <p:nvPr/>
        </p:nvGraphicFramePr>
        <p:xfrm>
          <a:off x="304800" y="3276600"/>
          <a:ext cx="8305800" cy="2036763"/>
        </p:xfrm>
        <a:graphic>
          <a:graphicData uri="http://schemas.openxmlformats.org/presentationml/2006/ole">
            <mc:AlternateContent xmlns:mc="http://schemas.openxmlformats.org/markup-compatibility/2006">
              <mc:Choice xmlns:v="urn:schemas-microsoft-com:vml" Requires="v">
                <p:oleObj r:id="rId2" imgW="4343400" imgH="914400" progId="Word.Picture.8">
                  <p:embed/>
                </p:oleObj>
              </mc:Choice>
              <mc:Fallback>
                <p:oleObj r:id="rId2" imgW="4343400" imgH="91440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76600"/>
                        <a:ext cx="83058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07D1198-B089-43FD-96CA-CEB00FF67BB7}"/>
              </a:ext>
            </a:extLst>
          </p:cNvPr>
          <p:cNvSpPr txBox="1">
            <a:spLocks noGrp="1"/>
          </p:cNvSpPr>
          <p:nvPr>
            <p:ph type="title"/>
          </p:nvPr>
        </p:nvSpPr>
        <p:spPr>
          <a:xfrm>
            <a:off x="685800" y="152400"/>
            <a:ext cx="7772400" cy="704850"/>
          </a:xfrm>
        </p:spPr>
        <p:txBody>
          <a:bodyPr/>
          <a:lstStyle/>
          <a:p>
            <a:r>
              <a:rPr altLang="en-US">
                <a:latin typeface="Times New Roman" panose="02020603050405020304" pitchFamily="18" charset="0"/>
              </a:rPr>
              <a:t>Data Storage</a:t>
            </a:r>
          </a:p>
        </p:txBody>
      </p:sp>
      <p:sp>
        <p:nvSpPr>
          <p:cNvPr id="8195" name="TextBox 2">
            <a:extLst>
              <a:ext uri="{FF2B5EF4-FFF2-40B4-BE49-F238E27FC236}">
                <a16:creationId xmlns:a16="http://schemas.microsoft.com/office/drawing/2014/main" id="{85416884-BC11-4469-A3C4-1D321460AA79}"/>
              </a:ext>
            </a:extLst>
          </p:cNvPr>
          <p:cNvSpPr txBox="1">
            <a:spLocks noChangeArrowheads="1"/>
          </p:cNvSpPr>
          <p:nvPr/>
        </p:nvSpPr>
        <p:spPr bwMode="auto">
          <a:xfrm>
            <a:off x="304800" y="990600"/>
            <a:ext cx="86868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hangingPunct="1">
              <a:spcBef>
                <a:spcPct val="0"/>
              </a:spcBef>
              <a:buClrTx/>
              <a:buSzTx/>
              <a:buFontTx/>
              <a:buNone/>
            </a:pPr>
            <a:r>
              <a:rPr lang="en-US" altLang="en-US" sz="2400">
                <a:cs typeface="Times New Roman" panose="02020603050405020304" pitchFamily="18" charset="0"/>
              </a:rPr>
              <a:t>Computer are 2- bits digital machine, which consist of 2 bits, 0’s and 1’s.  </a:t>
            </a:r>
          </a:p>
          <a:p>
            <a:pPr eaLnBrk="1" hangingPunct="1">
              <a:spcBef>
                <a:spcPct val="0"/>
              </a:spcBef>
              <a:buClrTx/>
              <a:buSzTx/>
              <a:buFontTx/>
              <a:buNone/>
            </a:pPr>
            <a:endParaRPr lang="en-US" altLang="en-US" sz="1600">
              <a:solidFill>
                <a:schemeClr val="bg1"/>
              </a:solidFill>
              <a:cs typeface="Times New Roman" panose="02020603050405020304" pitchFamily="18" charset="0"/>
            </a:endParaRPr>
          </a:p>
          <a:p>
            <a:pPr eaLnBrk="1" hangingPunct="1">
              <a:spcBef>
                <a:spcPct val="0"/>
              </a:spcBef>
              <a:buClrTx/>
              <a:buSzTx/>
              <a:buFontTx/>
              <a:buNone/>
            </a:pPr>
            <a:r>
              <a:rPr lang="en-US" altLang="en-US" sz="2400" b="1">
                <a:solidFill>
                  <a:schemeClr val="bg1"/>
                </a:solidFill>
                <a:cs typeface="Times New Roman" panose="02020603050405020304" pitchFamily="18" charset="0"/>
              </a:rPr>
              <a:t>In 1950’s </a:t>
            </a:r>
            <a:r>
              <a:rPr lang="en-US" altLang="en-US" sz="2400">
                <a:solidFill>
                  <a:schemeClr val="bg1"/>
                </a:solidFill>
                <a:cs typeface="Times New Roman" panose="02020603050405020304" pitchFamily="18" charset="0"/>
              </a:rPr>
              <a:t>– the first Computer design was based on </a:t>
            </a:r>
            <a:r>
              <a:rPr lang="en-US" altLang="en-US" sz="2400" b="1">
                <a:solidFill>
                  <a:schemeClr val="bg1"/>
                </a:solidFill>
                <a:cs typeface="Times New Roman" panose="02020603050405020304" pitchFamily="18" charset="0"/>
              </a:rPr>
              <a:t>8- bits machine.</a:t>
            </a:r>
          </a:p>
          <a:p>
            <a:pPr eaLnBrk="1" hangingPunct="1">
              <a:spcBef>
                <a:spcPct val="0"/>
              </a:spcBef>
              <a:buClrTx/>
              <a:buSzTx/>
              <a:buFontTx/>
              <a:buNone/>
            </a:pPr>
            <a:r>
              <a:rPr lang="en-US" altLang="en-US" sz="2400">
                <a:solidFill>
                  <a:schemeClr val="bg1"/>
                </a:solidFill>
                <a:cs typeface="Times New Roman" panose="02020603050405020304" pitchFamily="18" charset="0"/>
              </a:rPr>
              <a:t>Means 8 bits was representing a letter(ex: letter S) a number (ex: number 5) or Symbol (+, -, *, etc..) the following:</a:t>
            </a:r>
          </a:p>
          <a:p>
            <a:pPr eaLnBrk="1" hangingPunct="1">
              <a:spcBef>
                <a:spcPct val="0"/>
              </a:spcBef>
              <a:buClrTx/>
              <a:buSzTx/>
              <a:buFontTx/>
              <a:buNone/>
            </a:pPr>
            <a:endParaRPr lang="en-US" altLang="en-US" sz="1100">
              <a:solidFill>
                <a:schemeClr val="bg1"/>
              </a:solidFill>
              <a:cs typeface="Times New Roman" panose="02020603050405020304" pitchFamily="18" charset="0"/>
            </a:endParaRPr>
          </a:p>
          <a:p>
            <a:pPr eaLnBrk="1" hangingPunct="1">
              <a:spcBef>
                <a:spcPct val="0"/>
              </a:spcBef>
              <a:buClrTx/>
              <a:buSzTx/>
              <a:buFont typeface="Wingdings" panose="05000000000000000000" pitchFamily="2" charset="2"/>
              <a:buChar char="§"/>
            </a:pPr>
            <a:r>
              <a:rPr lang="en-US" altLang="en-US" sz="2400">
                <a:solidFill>
                  <a:schemeClr val="bg1"/>
                </a:solidFill>
                <a:cs typeface="Times New Roman" panose="02020603050405020304" pitchFamily="18" charset="0"/>
              </a:rPr>
              <a:t>  A-z</a:t>
            </a:r>
          </a:p>
          <a:p>
            <a:pPr eaLnBrk="1" hangingPunct="1">
              <a:spcBef>
                <a:spcPct val="0"/>
              </a:spcBef>
              <a:buClrTx/>
              <a:buSzTx/>
              <a:buFont typeface="Wingdings" panose="05000000000000000000" pitchFamily="2" charset="2"/>
              <a:buChar char="§"/>
            </a:pPr>
            <a:r>
              <a:rPr lang="en-US" altLang="en-US" sz="2400">
                <a:solidFill>
                  <a:schemeClr val="bg1"/>
                </a:solidFill>
                <a:cs typeface="Times New Roman" panose="02020603050405020304" pitchFamily="18" charset="0"/>
              </a:rPr>
              <a:t>  0-9</a:t>
            </a:r>
          </a:p>
          <a:p>
            <a:pPr eaLnBrk="1" hangingPunct="1">
              <a:spcBef>
                <a:spcPct val="0"/>
              </a:spcBef>
              <a:buClrTx/>
              <a:buSzTx/>
              <a:buFont typeface="Wingdings" panose="05000000000000000000" pitchFamily="2" charset="2"/>
              <a:buChar char="§"/>
            </a:pPr>
            <a:r>
              <a:rPr lang="en-US" altLang="en-US" sz="2400">
                <a:solidFill>
                  <a:schemeClr val="bg1"/>
                </a:solidFill>
                <a:cs typeface="Times New Roman" panose="02020603050405020304" pitchFamily="18" charset="0"/>
              </a:rPr>
              <a:t>  Symbol</a:t>
            </a:r>
          </a:p>
          <a:p>
            <a:pPr eaLnBrk="1" hangingPunct="1">
              <a:spcBef>
                <a:spcPct val="0"/>
              </a:spcBef>
              <a:buClrTx/>
              <a:buSzTx/>
              <a:buFontTx/>
              <a:buNone/>
            </a:pPr>
            <a:endParaRPr lang="en-US" altLang="en-US" sz="1600">
              <a:solidFill>
                <a:schemeClr val="bg1"/>
              </a:solidFill>
              <a:cs typeface="Times New Roman" panose="02020603050405020304" pitchFamily="18" charset="0"/>
            </a:endParaRPr>
          </a:p>
          <a:p>
            <a:pPr eaLnBrk="1" hangingPunct="1">
              <a:spcBef>
                <a:spcPct val="0"/>
              </a:spcBef>
              <a:buClrTx/>
              <a:buSzTx/>
              <a:buFontTx/>
              <a:buNone/>
            </a:pPr>
            <a:r>
              <a:rPr lang="en-US" altLang="en-US" sz="2400" b="1">
                <a:solidFill>
                  <a:schemeClr val="bg1"/>
                </a:solidFill>
                <a:cs typeface="Times New Roman" panose="02020603050405020304" pitchFamily="18" charset="0"/>
              </a:rPr>
              <a:t>In 1980’s</a:t>
            </a:r>
            <a:r>
              <a:rPr lang="en-US" altLang="en-US" sz="2400">
                <a:solidFill>
                  <a:schemeClr val="bg1"/>
                </a:solidFill>
                <a:cs typeface="Times New Roman" panose="02020603050405020304" pitchFamily="18" charset="0"/>
              </a:rPr>
              <a:t> - we needed more computing processing.  </a:t>
            </a:r>
          </a:p>
          <a:p>
            <a:pPr eaLnBrk="1" hangingPunct="1">
              <a:spcBef>
                <a:spcPct val="0"/>
              </a:spcBef>
              <a:buClrTx/>
              <a:buSzTx/>
              <a:buFontTx/>
              <a:buNone/>
            </a:pPr>
            <a:r>
              <a:rPr lang="en-US" altLang="en-US" sz="2400">
                <a:solidFill>
                  <a:schemeClr val="bg1"/>
                </a:solidFill>
                <a:cs typeface="Times New Roman" panose="02020603050405020304" pitchFamily="18" charset="0"/>
              </a:rPr>
              <a:t>We had to expand the bits per letters, numbers and symbols.</a:t>
            </a:r>
          </a:p>
          <a:p>
            <a:pPr eaLnBrk="1" hangingPunct="1">
              <a:spcBef>
                <a:spcPct val="0"/>
              </a:spcBef>
              <a:buClrTx/>
              <a:buSzTx/>
              <a:buFontTx/>
              <a:buNone/>
            </a:pPr>
            <a:r>
              <a:rPr lang="en-US" altLang="en-US" sz="2400">
                <a:solidFill>
                  <a:schemeClr val="bg1"/>
                </a:solidFill>
                <a:cs typeface="Times New Roman" panose="02020603050405020304" pitchFamily="18" charset="0"/>
              </a:rPr>
              <a:t>We design and computers based on </a:t>
            </a:r>
            <a:r>
              <a:rPr lang="en-US" altLang="en-US" sz="2400" b="1">
                <a:solidFill>
                  <a:schemeClr val="bg1"/>
                </a:solidFill>
                <a:cs typeface="Times New Roman" panose="02020603050405020304" pitchFamily="18" charset="0"/>
              </a:rPr>
              <a:t>16-bits machine</a:t>
            </a:r>
            <a:r>
              <a:rPr lang="en-US" altLang="en-US" sz="2400">
                <a:solidFill>
                  <a:schemeClr val="bg1"/>
                </a:solidFill>
                <a:cs typeface="Times New Roman" panose="02020603050405020304" pitchFamily="18" charset="0"/>
              </a:rPr>
              <a:t>.</a:t>
            </a:r>
            <a:endParaRPr lang="en-US" altLang="en-US" sz="1800">
              <a:solidFill>
                <a:schemeClr val="tx1"/>
              </a:solidFill>
              <a:latin typeface="Arial" panose="020B0604020202020204" pitchFamily="34" charset="0"/>
            </a:endParaRPr>
          </a:p>
          <a:p>
            <a:pPr eaLnBrk="1" hangingPunct="1">
              <a:spcBef>
                <a:spcPct val="0"/>
              </a:spcBef>
              <a:buClrTx/>
              <a:buSzTx/>
              <a:buFontTx/>
              <a:buNone/>
            </a:pPr>
            <a:endParaRPr lang="en-US" altLang="en-US" sz="1800">
              <a:solidFill>
                <a:schemeClr val="tx1"/>
              </a:solidFill>
              <a:latin typeface="Arial" panose="020B0604020202020204" pitchFamily="3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3603EF6B-DDAA-4324-B367-15E71ECA700A}"/>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175A8CA6-E797-4F30-AA53-FC6ED62F3030}" type="slidenum">
              <a:rPr lang="en-US" altLang="en-US" sz="1400"/>
              <a:pPr algn="r" eaLnBrk="1">
                <a:spcBef>
                  <a:spcPct val="0"/>
                </a:spcBef>
                <a:buClrTx/>
                <a:buSzTx/>
                <a:buFontTx/>
                <a:buNone/>
              </a:pPr>
              <a:t>60</a:t>
            </a:fld>
            <a:endParaRPr lang="en-US" altLang="en-US" sz="1400"/>
          </a:p>
        </p:txBody>
      </p:sp>
      <p:sp>
        <p:nvSpPr>
          <p:cNvPr id="63491" name="Rectangle 2">
            <a:extLst>
              <a:ext uri="{FF2B5EF4-FFF2-40B4-BE49-F238E27FC236}">
                <a16:creationId xmlns:a16="http://schemas.microsoft.com/office/drawing/2014/main" id="{15BBD518-EE51-4E4E-A095-52E8766C798E}"/>
              </a:ext>
            </a:extLst>
          </p:cNvPr>
          <p:cNvSpPr txBox="1">
            <a:spLocks noGrp="1"/>
          </p:cNvSpPr>
          <p:nvPr>
            <p:ph type="title"/>
          </p:nvPr>
        </p:nvSpPr>
        <p:spPr>
          <a:xfrm>
            <a:off x="685800" y="0"/>
            <a:ext cx="7772400" cy="1428750"/>
          </a:xfrm>
        </p:spPr>
        <p:txBody>
          <a:bodyPr/>
          <a:lstStyle/>
          <a:p>
            <a:pPr eaLnBrk="1"/>
            <a:r>
              <a:rPr altLang="en-US">
                <a:latin typeface="Times New Roman" panose="02020603050405020304" pitchFamily="18" charset="0"/>
              </a:rPr>
              <a:t>Classes</a:t>
            </a:r>
            <a:endParaRPr altLang="en-US">
              <a:solidFill>
                <a:srgbClr val="FFFFFF"/>
              </a:solidFill>
              <a:latin typeface="Times New Roman" panose="02020603050405020304" pitchFamily="18" charset="0"/>
            </a:endParaRPr>
          </a:p>
        </p:txBody>
      </p:sp>
      <p:sp>
        <p:nvSpPr>
          <p:cNvPr id="63492" name="Rectangle 3">
            <a:extLst>
              <a:ext uri="{FF2B5EF4-FFF2-40B4-BE49-F238E27FC236}">
                <a16:creationId xmlns:a16="http://schemas.microsoft.com/office/drawing/2014/main" id="{97547A04-3765-4FCE-9C3A-7F2E6F0198F5}"/>
              </a:ext>
            </a:extLst>
          </p:cNvPr>
          <p:cNvSpPr txBox="1">
            <a:spLocks noGrp="1"/>
          </p:cNvSpPr>
          <p:nvPr>
            <p:ph idx="1"/>
          </p:nvPr>
        </p:nvSpPr>
        <p:spPr>
          <a:xfrm>
            <a:off x="685800" y="1371600"/>
            <a:ext cx="7848600" cy="5029200"/>
          </a:xfrm>
        </p:spPr>
        <p:txBody>
          <a:bodyPr/>
          <a:lstStyle/>
          <a:p>
            <a:pPr marL="0" indent="0" eaLnBrk="1">
              <a:spcBef>
                <a:spcPts val="700"/>
              </a:spcBef>
              <a:buFont typeface="Monotype Sorts"/>
              <a:buNone/>
            </a:pPr>
            <a:r>
              <a:rPr altLang="en-US" sz="3000">
                <a:latin typeface="Times New Roman" panose="02020603050405020304" pitchFamily="18" charset="0"/>
              </a:rPr>
              <a:t>The </a:t>
            </a:r>
            <a:r>
              <a:rPr altLang="en-US" sz="3000">
                <a:solidFill>
                  <a:srgbClr val="92D050"/>
                </a:solidFill>
                <a:latin typeface="Times New Roman" panose="02020603050405020304" pitchFamily="18" charset="0"/>
              </a:rPr>
              <a:t>class</a:t>
            </a:r>
            <a:r>
              <a:rPr altLang="en-US" sz="3000">
                <a:latin typeface="Times New Roman" panose="02020603050405020304" pitchFamily="18" charset="0"/>
              </a:rPr>
              <a:t> is the essential Java construct. A class is a template or blueprint for objects. To program in Java, you must understand classes and be able to write and use them. The mystery of the class will continue to be unveiled throughout this book. For now, though, understand that a program is defined by using one or more classes.</a:t>
            </a:r>
          </a:p>
          <a:p>
            <a:pPr marL="0" indent="0" eaLnBrk="1">
              <a:spcBef>
                <a:spcPts val="700"/>
              </a:spcBef>
              <a:buFont typeface="Monotype Sorts"/>
              <a:buNone/>
            </a:pPr>
            <a:endParaRPr altLang="en-US" sz="3000">
              <a:latin typeface="Times New Roman" panose="02020603050405020304" pitchFamily="18" charset="0"/>
            </a:endParaRPr>
          </a:p>
          <a:p>
            <a:pPr marL="0" indent="0" eaLnBrk="1">
              <a:spcBef>
                <a:spcPts val="700"/>
              </a:spcBef>
              <a:buFont typeface="Monotype Sorts"/>
              <a:buNone/>
            </a:pPr>
            <a:r>
              <a:rPr altLang="en-US" sz="3000">
                <a:solidFill>
                  <a:srgbClr val="92D050"/>
                </a:solidFill>
                <a:latin typeface="Courier New" panose="02070309020205020404" pitchFamily="49" charset="0"/>
                <a:cs typeface="Courier New" panose="02070309020205020404" pitchFamily="49" charset="0"/>
              </a:rPr>
              <a:t> </a:t>
            </a:r>
            <a:r>
              <a:rPr altLang="en-US" sz="2800">
                <a:solidFill>
                  <a:srgbClr val="92D050"/>
                </a:solidFill>
                <a:latin typeface="Courier New" panose="02070309020205020404" pitchFamily="49" charset="0"/>
                <a:cs typeface="Courier New" panose="02070309020205020404" pitchFamily="49" charset="0"/>
              </a:rPr>
              <a:t>public class </a:t>
            </a:r>
            <a:r>
              <a:rPr altLang="en-US" sz="2800">
                <a:latin typeface="Courier New" panose="02070309020205020404" pitchFamily="49" charset="0"/>
                <a:cs typeface="Courier New" panose="02070309020205020404" pitchFamily="49" charset="0"/>
              </a:rPr>
              <a:t>Welcome {</a:t>
            </a:r>
            <a:endParaRPr altLang="en-US" sz="3000">
              <a:latin typeface="Courier New" panose="02070309020205020404" pitchFamily="49" charset="0"/>
              <a:cs typeface="Courier New" panose="02070309020205020404" pitchFamily="49"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6BB040EF-D5CF-42F3-B3F6-3EE027617FBA}"/>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3CE1CCE0-32CB-4153-A388-8F355D42A1B3}" type="slidenum">
              <a:rPr lang="en-US" altLang="en-US" sz="1400"/>
              <a:pPr algn="r" eaLnBrk="1">
                <a:spcBef>
                  <a:spcPct val="0"/>
                </a:spcBef>
                <a:buClrTx/>
                <a:buSzTx/>
                <a:buFontTx/>
                <a:buNone/>
              </a:pPr>
              <a:t>61</a:t>
            </a:fld>
            <a:endParaRPr lang="en-US" altLang="en-US" sz="1400"/>
          </a:p>
        </p:txBody>
      </p:sp>
      <p:sp>
        <p:nvSpPr>
          <p:cNvPr id="64515" name="Rectangle 2">
            <a:extLst>
              <a:ext uri="{FF2B5EF4-FFF2-40B4-BE49-F238E27FC236}">
                <a16:creationId xmlns:a16="http://schemas.microsoft.com/office/drawing/2014/main" id="{2D7CD7E8-B905-46BF-A68B-D0549E0B4ED3}"/>
              </a:ext>
            </a:extLst>
          </p:cNvPr>
          <p:cNvSpPr txBox="1">
            <a:spLocks noGrp="1"/>
          </p:cNvSpPr>
          <p:nvPr>
            <p:ph type="title"/>
          </p:nvPr>
        </p:nvSpPr>
        <p:spPr>
          <a:xfrm>
            <a:off x="609600" y="0"/>
            <a:ext cx="7772400" cy="914400"/>
          </a:xfrm>
        </p:spPr>
        <p:txBody>
          <a:bodyPr/>
          <a:lstStyle/>
          <a:p>
            <a:pPr eaLnBrk="1"/>
            <a:r>
              <a:rPr altLang="en-US">
                <a:latin typeface="Times New Roman" panose="02020603050405020304" pitchFamily="18" charset="0"/>
              </a:rPr>
              <a:t>Methods</a:t>
            </a:r>
            <a:endParaRPr altLang="en-US">
              <a:solidFill>
                <a:srgbClr val="FFFFFF"/>
              </a:solidFill>
              <a:latin typeface="Times New Roman" panose="02020603050405020304" pitchFamily="18" charset="0"/>
            </a:endParaRPr>
          </a:p>
        </p:txBody>
      </p:sp>
      <p:sp>
        <p:nvSpPr>
          <p:cNvPr id="64516" name="Rectangle 3">
            <a:extLst>
              <a:ext uri="{FF2B5EF4-FFF2-40B4-BE49-F238E27FC236}">
                <a16:creationId xmlns:a16="http://schemas.microsoft.com/office/drawing/2014/main" id="{A1728C66-E81D-41D0-9ABC-A785B8BE7B94}"/>
              </a:ext>
            </a:extLst>
          </p:cNvPr>
          <p:cNvSpPr txBox="1">
            <a:spLocks noGrp="1"/>
          </p:cNvSpPr>
          <p:nvPr>
            <p:ph idx="1"/>
          </p:nvPr>
        </p:nvSpPr>
        <p:spPr>
          <a:xfrm>
            <a:off x="304800" y="914400"/>
            <a:ext cx="8610600" cy="5486400"/>
          </a:xfrm>
        </p:spPr>
        <p:txBody>
          <a:bodyPr/>
          <a:lstStyle/>
          <a:p>
            <a:pPr marL="0" indent="0" eaLnBrk="1">
              <a:spcBef>
                <a:spcPts val="700"/>
              </a:spcBef>
              <a:buFont typeface="Monotype Sorts"/>
              <a:buNone/>
            </a:pPr>
            <a:r>
              <a:rPr altLang="en-US" sz="3000">
                <a:latin typeface="Times New Roman" panose="02020603050405020304" pitchFamily="18" charset="0"/>
              </a:rPr>
              <a:t>What is System.out.println? It is a method: a collection of statements that performs a sequence of operations to display a message on the console. It can be used even without fully understanding the details of how it works. It is used by invoking a statement with a string argument. The string argument is enclosed within parentheses. In this case, the argument is "Welcome to Java!" You can call the same println method with a different argument to print a different message.</a:t>
            </a:r>
          </a:p>
          <a:p>
            <a:pPr marL="0" indent="0" eaLnBrk="1">
              <a:spcBef>
                <a:spcPts val="400"/>
              </a:spcBef>
              <a:buFont typeface="Monotype Sorts"/>
              <a:buNone/>
            </a:pPr>
            <a:r>
              <a:rPr altLang="en-US" sz="1800">
                <a:solidFill>
                  <a:srgbClr val="FFC000"/>
                </a:solidFill>
                <a:latin typeface="Times New Roman" panose="02020603050405020304" pitchFamily="18" charset="0"/>
              </a:rPr>
              <a:t>       </a:t>
            </a:r>
          </a:p>
          <a:p>
            <a:pPr marL="0" indent="0" eaLnBrk="1">
              <a:spcBef>
                <a:spcPts val="400"/>
              </a:spcBef>
              <a:buFont typeface="Monotype Sorts"/>
              <a:buNone/>
            </a:pPr>
            <a:r>
              <a:rPr altLang="en-US" sz="1800">
                <a:solidFill>
                  <a:srgbClr val="FFC000"/>
                </a:solidFill>
                <a:latin typeface="Courier New" panose="02070309020205020404" pitchFamily="49" charset="0"/>
                <a:cs typeface="Courier New" panose="02070309020205020404" pitchFamily="49" charset="0"/>
              </a:rPr>
              <a:t>   //main method begins execution of Java application      </a:t>
            </a:r>
          </a:p>
          <a:p>
            <a:pPr marL="0" indent="0" eaLnBrk="1">
              <a:spcBef>
                <a:spcPts val="700"/>
              </a:spcBef>
              <a:buFont typeface="Monotype Sorts"/>
              <a:buNone/>
            </a:pPr>
            <a:r>
              <a:rPr altLang="en-US" sz="2800">
                <a:solidFill>
                  <a:srgbClr val="92D050"/>
                </a:solidFill>
                <a:latin typeface="Times New Roman" panose="02020603050405020304" pitchFamily="18" charset="0"/>
              </a:rPr>
              <a:t>     </a:t>
            </a:r>
            <a:r>
              <a:rPr altLang="en-US" sz="2400">
                <a:solidFill>
                  <a:srgbClr val="92D050"/>
                </a:solidFill>
                <a:latin typeface="Courier New" panose="02070309020205020404" pitchFamily="49" charset="0"/>
                <a:cs typeface="Courier New" panose="02070309020205020404" pitchFamily="49" charset="0"/>
              </a:rPr>
              <a:t>public static void </a:t>
            </a:r>
            <a:r>
              <a:rPr altLang="en-US" sz="2400">
                <a:latin typeface="Courier New" panose="02070309020205020404" pitchFamily="49" charset="0"/>
                <a:cs typeface="Courier New" panose="02070309020205020404" pitchFamily="49" charset="0"/>
              </a:rPr>
              <a:t>main(String[] args)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1275C25B-C132-4326-B32F-D7A7A416BA04}"/>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39814854-72A2-48D1-8BD9-AE799677FF25}" type="slidenum">
              <a:rPr lang="en-US" altLang="en-US" sz="1400"/>
              <a:pPr algn="r" eaLnBrk="1">
                <a:spcBef>
                  <a:spcPct val="0"/>
                </a:spcBef>
                <a:buClrTx/>
                <a:buSzTx/>
                <a:buFontTx/>
                <a:buNone/>
              </a:pPr>
              <a:t>62</a:t>
            </a:fld>
            <a:endParaRPr lang="en-US" altLang="en-US" sz="1400"/>
          </a:p>
        </p:txBody>
      </p:sp>
      <p:sp>
        <p:nvSpPr>
          <p:cNvPr id="65539" name="Rectangle 2">
            <a:extLst>
              <a:ext uri="{FF2B5EF4-FFF2-40B4-BE49-F238E27FC236}">
                <a16:creationId xmlns:a16="http://schemas.microsoft.com/office/drawing/2014/main" id="{1AD79BCA-1196-4C67-91C1-CF21F816D3B6}"/>
              </a:ext>
            </a:extLst>
          </p:cNvPr>
          <p:cNvSpPr txBox="1">
            <a:spLocks noGrp="1"/>
          </p:cNvSpPr>
          <p:nvPr>
            <p:ph type="title"/>
          </p:nvPr>
        </p:nvSpPr>
        <p:spPr>
          <a:xfrm>
            <a:off x="685800" y="0"/>
            <a:ext cx="7772400" cy="990600"/>
          </a:xfrm>
        </p:spPr>
        <p:txBody>
          <a:bodyPr/>
          <a:lstStyle/>
          <a:p>
            <a:pPr eaLnBrk="1"/>
            <a:r>
              <a:rPr altLang="en-US">
                <a:latin typeface="Times New Roman" panose="02020603050405020304" pitchFamily="18" charset="0"/>
              </a:rPr>
              <a:t>main Method</a:t>
            </a:r>
            <a:endParaRPr altLang="en-US">
              <a:solidFill>
                <a:srgbClr val="FFFFFF"/>
              </a:solidFill>
              <a:latin typeface="Times New Roman" panose="02020603050405020304" pitchFamily="18" charset="0"/>
            </a:endParaRPr>
          </a:p>
        </p:txBody>
      </p:sp>
      <p:sp>
        <p:nvSpPr>
          <p:cNvPr id="65540" name="Rectangle 3">
            <a:extLst>
              <a:ext uri="{FF2B5EF4-FFF2-40B4-BE49-F238E27FC236}">
                <a16:creationId xmlns:a16="http://schemas.microsoft.com/office/drawing/2014/main" id="{0BFDC28C-87CC-43F7-8AD1-44F5AF33CFF6}"/>
              </a:ext>
            </a:extLst>
          </p:cNvPr>
          <p:cNvSpPr txBox="1">
            <a:spLocks noGrp="1"/>
          </p:cNvSpPr>
          <p:nvPr>
            <p:ph idx="1"/>
          </p:nvPr>
        </p:nvSpPr>
        <p:spPr>
          <a:xfrm>
            <a:off x="152400" y="1143000"/>
            <a:ext cx="8991600" cy="5486400"/>
          </a:xfrm>
        </p:spPr>
        <p:txBody>
          <a:bodyPr/>
          <a:lstStyle/>
          <a:p>
            <a:pPr marL="0" indent="0" eaLnBrk="1">
              <a:spcBef>
                <a:spcPts val="700"/>
              </a:spcBef>
              <a:buFont typeface="Monotype Sorts"/>
              <a:buNone/>
            </a:pPr>
            <a:r>
              <a:rPr altLang="en-US" sz="3000">
                <a:latin typeface="Times New Roman" panose="02020603050405020304" pitchFamily="18" charset="0"/>
              </a:rPr>
              <a:t>The main method provides the control of program flow. The Java interpreter executes the application by invoking the main method.</a:t>
            </a:r>
          </a:p>
          <a:p>
            <a:pPr marL="0" indent="0" eaLnBrk="1">
              <a:spcBef>
                <a:spcPts val="700"/>
              </a:spcBef>
              <a:buFont typeface="Monotype Sorts"/>
              <a:buNone/>
            </a:pPr>
            <a:r>
              <a:rPr altLang="en-US" sz="3000">
                <a:latin typeface="Times New Roman" panose="02020603050405020304" pitchFamily="18" charset="0"/>
              </a:rPr>
              <a:t> </a:t>
            </a:r>
          </a:p>
          <a:p>
            <a:pPr marL="0" indent="0" eaLnBrk="1">
              <a:spcBef>
                <a:spcPts val="700"/>
              </a:spcBef>
              <a:buFont typeface="Monotype Sorts"/>
              <a:buNone/>
            </a:pPr>
            <a:r>
              <a:rPr altLang="en-US" sz="3000">
                <a:latin typeface="Times New Roman" panose="02020603050405020304" pitchFamily="18" charset="0"/>
              </a:rPr>
              <a:t>The main method looks like this:</a:t>
            </a:r>
          </a:p>
          <a:p>
            <a:pPr marL="0" indent="0" algn="just" eaLnBrk="1">
              <a:spcBef>
                <a:spcPts val="900"/>
              </a:spcBef>
              <a:buFont typeface="Monotype Sorts"/>
              <a:buNone/>
            </a:pPr>
            <a:r>
              <a:rPr altLang="en-US" sz="3600">
                <a:solidFill>
                  <a:srgbClr val="FFFF99"/>
                </a:solidFill>
                <a:latin typeface="Courier"/>
                <a:cs typeface="Times New Roman" panose="02020603050405020304" pitchFamily="18" charset="0"/>
              </a:rPr>
              <a:t> </a:t>
            </a:r>
          </a:p>
          <a:p>
            <a:pPr marL="0" indent="0" algn="just" eaLnBrk="1">
              <a:spcBef>
                <a:spcPts val="700"/>
              </a:spcBef>
              <a:buFont typeface="Monotype Sorts"/>
              <a:buNone/>
            </a:pPr>
            <a:r>
              <a:rPr altLang="en-US" sz="2800">
                <a:latin typeface="Courier New" panose="02070309020205020404" pitchFamily="49" charset="0"/>
                <a:cs typeface="Courier New" panose="02070309020205020404" pitchFamily="49" charset="0"/>
              </a:rPr>
              <a:t>public static void main(String[] args) {</a:t>
            </a:r>
          </a:p>
          <a:p>
            <a:pPr marL="0" indent="0" eaLnBrk="1">
              <a:spcBef>
                <a:spcPts val="700"/>
              </a:spcBef>
              <a:buFont typeface="Monotype Sorts"/>
              <a:buNone/>
            </a:pPr>
            <a:r>
              <a:rPr altLang="en-US" sz="2800">
                <a:latin typeface="Courier New" panose="02070309020205020404" pitchFamily="49" charset="0"/>
                <a:cs typeface="Courier New" panose="02070309020205020404" pitchFamily="49" charset="0"/>
              </a:rPr>
              <a:t>  // Statements;</a:t>
            </a:r>
          </a:p>
          <a:p>
            <a:pPr marL="0" indent="0" eaLnBrk="1">
              <a:spcBef>
                <a:spcPts val="700"/>
              </a:spcBef>
              <a:buFont typeface="Monotype Sorts"/>
              <a:buNone/>
            </a:pPr>
            <a:r>
              <a:rPr altLang="en-US" sz="2800">
                <a:latin typeface="Courier New" panose="02070309020205020404" pitchFamily="49" charset="0"/>
                <a:cs typeface="Courier New" panose="02070309020205020404" pitchFamily="49" charset="0"/>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F1F90E53-3FAF-429A-BD8D-D6F83FAD06C5}"/>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457E3CEC-754D-4187-971F-DDA16CC59B20}" type="slidenum">
              <a:rPr lang="en-US" altLang="en-US" sz="1400"/>
              <a:pPr algn="r" eaLnBrk="1">
                <a:spcBef>
                  <a:spcPct val="0"/>
                </a:spcBef>
                <a:buClrTx/>
                <a:buSzTx/>
                <a:buFontTx/>
                <a:buNone/>
              </a:pPr>
              <a:t>63</a:t>
            </a:fld>
            <a:endParaRPr lang="en-US" altLang="en-US" sz="1400"/>
          </a:p>
        </p:txBody>
      </p:sp>
      <p:sp>
        <p:nvSpPr>
          <p:cNvPr id="66563" name="Rectangle 2">
            <a:extLst>
              <a:ext uri="{FF2B5EF4-FFF2-40B4-BE49-F238E27FC236}">
                <a16:creationId xmlns:a16="http://schemas.microsoft.com/office/drawing/2014/main" id="{C50BA90F-9C6F-4F85-8EBA-D06B2E825679}"/>
              </a:ext>
            </a:extLst>
          </p:cNvPr>
          <p:cNvSpPr txBox="1">
            <a:spLocks noGrp="1"/>
          </p:cNvSpPr>
          <p:nvPr>
            <p:ph type="title"/>
          </p:nvPr>
        </p:nvSpPr>
        <p:spPr>
          <a:xfrm>
            <a:off x="228600" y="152400"/>
            <a:ext cx="8534400" cy="685800"/>
          </a:xfrm>
        </p:spPr>
        <p:txBody>
          <a:bodyPr/>
          <a:lstStyle/>
          <a:p>
            <a:pPr eaLnBrk="1"/>
            <a:r>
              <a:rPr altLang="en-US" sz="3600">
                <a:latin typeface="Times New Roman" panose="02020603050405020304" pitchFamily="18" charset="0"/>
              </a:rPr>
              <a:t>Displaying Text in a Message Dialog Box</a:t>
            </a:r>
            <a:endParaRPr altLang="en-US" sz="3600">
              <a:solidFill>
                <a:srgbClr val="FFFFFF"/>
              </a:solidFill>
              <a:latin typeface="Times New Roman" panose="02020603050405020304" pitchFamily="18" charset="0"/>
            </a:endParaRPr>
          </a:p>
        </p:txBody>
      </p:sp>
      <p:sp>
        <p:nvSpPr>
          <p:cNvPr id="66564" name="Rectangle 3">
            <a:extLst>
              <a:ext uri="{FF2B5EF4-FFF2-40B4-BE49-F238E27FC236}">
                <a16:creationId xmlns:a16="http://schemas.microsoft.com/office/drawing/2014/main" id="{F46D0C86-1A31-4EB5-ADB0-B36898569844}"/>
              </a:ext>
            </a:extLst>
          </p:cNvPr>
          <p:cNvSpPr txBox="1">
            <a:spLocks noGrp="1"/>
          </p:cNvSpPr>
          <p:nvPr>
            <p:ph idx="1"/>
          </p:nvPr>
        </p:nvSpPr>
        <p:spPr>
          <a:xfrm>
            <a:off x="381000" y="1066800"/>
            <a:ext cx="8382000" cy="2286000"/>
          </a:xfrm>
        </p:spPr>
        <p:txBody>
          <a:bodyPr/>
          <a:lstStyle/>
          <a:p>
            <a:pPr marL="0" indent="0" eaLnBrk="1">
              <a:spcBef>
                <a:spcPts val="700"/>
              </a:spcBef>
              <a:buFont typeface="Monotype Sorts"/>
              <a:buNone/>
            </a:pPr>
            <a:r>
              <a:rPr altLang="en-US" sz="3000">
                <a:latin typeface="Times New Roman" panose="02020603050405020304" pitchFamily="18" charset="0"/>
              </a:rPr>
              <a:t>you can use the showMessageDialog method in the JOptionPane class. JOptionPane is one of the many predefined classes in the Java system, which can be reused rather than “reinventing the wheel.”</a:t>
            </a:r>
          </a:p>
        </p:txBody>
      </p:sp>
      <p:sp>
        <p:nvSpPr>
          <p:cNvPr id="5" name="AutoShape 9">
            <a:hlinkClick r:id="rId3" action="ppaction://program"/>
            <a:extLst>
              <a:ext uri="{FF2B5EF4-FFF2-40B4-BE49-F238E27FC236}">
                <a16:creationId xmlns:a16="http://schemas.microsoft.com/office/drawing/2014/main" id="{C8DA18B4-A5CD-4F8E-8FFA-7C4005AA006A}"/>
              </a:ext>
            </a:extLst>
          </p:cNvPr>
          <p:cNvSpPr/>
          <p:nvPr/>
        </p:nvSpPr>
        <p:spPr>
          <a:xfrm>
            <a:off x="8001000" y="4724400"/>
            <a:ext cx="838200" cy="45720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8 f15 1"/>
              <a:gd name="f22" fmla="*/ f19 f15 1"/>
            </a:gdLst>
            <a:ahLst/>
            <a:cxnLst>
              <a:cxn ang="3cd4">
                <a:pos x="hc" y="t"/>
              </a:cxn>
              <a:cxn ang="0">
                <a:pos x="r" y="vc"/>
              </a:cxn>
              <a:cxn ang="cd4">
                <a:pos x="hc" y="b"/>
              </a:cxn>
              <a:cxn ang="cd2">
                <a:pos x="l" y="vc"/>
              </a:cxn>
            </a:cxnLst>
            <a:rect l="f20" t="f20" r="f21" b="f22"/>
            <a:pathLst>
              <a:path>
                <a:moveTo>
                  <a:pt x="f20" y="f20"/>
                </a:moveTo>
                <a:lnTo>
                  <a:pt x="f21" y="f20"/>
                </a:lnTo>
                <a:lnTo>
                  <a:pt x="f21" y="f22"/>
                </a:lnTo>
                <a:lnTo>
                  <a:pt x="f20" y="f22"/>
                </a:lnTo>
                <a:close/>
              </a:path>
            </a:pathLst>
          </a:custGeom>
          <a:solidFill>
            <a:srgbClr val="38A1BA"/>
          </a:solidFill>
          <a:ln>
            <a:noFill/>
            <a:prstDash val="solid"/>
          </a:ln>
          <a:effectLst>
            <a:outerShdw dist="17962" dir="2700000" algn="tl">
              <a:srgbClr val="226170"/>
            </a:outerShdw>
          </a:effectLst>
        </p:spPr>
        <p:txBody>
          <a:bodyPr wrap="none" anchor="ctr" anchorCtr="1"/>
          <a:lstStyle/>
          <a:p>
            <a:pPr algn="ctr" fontAlgn="auto" hangingPunct="0">
              <a:spcBef>
                <a:spcPts val="0"/>
              </a:spcBef>
              <a:spcAft>
                <a:spcPts val="0"/>
              </a:spcAft>
              <a:defRPr sz="1800" b="0" i="0" u="none" strike="noStrike" kern="0" cap="none" spc="0" baseline="0">
                <a:solidFill>
                  <a:srgbClr val="000000"/>
                </a:solidFill>
                <a:uFillTx/>
              </a:defRPr>
            </a:pPr>
            <a:r>
              <a:rPr lang="en-US" sz="2400" kern="0">
                <a:solidFill>
                  <a:srgbClr val="FFFFFF"/>
                </a:solidFill>
                <a:latin typeface="Book Antiqua" pitchFamily="18"/>
                <a:cs typeface="+mn-cs"/>
              </a:rPr>
              <a:t>Run</a:t>
            </a:r>
            <a:endParaRPr lang="en-US" sz="2400" kern="0">
              <a:solidFill>
                <a:srgbClr val="FFFFFF"/>
              </a:solidFill>
              <a:latin typeface="Times New Roman" pitchFamily="18"/>
              <a:cs typeface="+mn-cs"/>
            </a:endParaRPr>
          </a:p>
        </p:txBody>
      </p:sp>
      <p:sp>
        <p:nvSpPr>
          <p:cNvPr id="6" name="AutoShape 10">
            <a:extLst>
              <a:ext uri="{FF2B5EF4-FFF2-40B4-BE49-F238E27FC236}">
                <a16:creationId xmlns:a16="http://schemas.microsoft.com/office/drawing/2014/main" id="{743F20DD-D090-4B11-BD5B-D241FF5B478C}"/>
              </a:ext>
            </a:extLst>
          </p:cNvPr>
          <p:cNvSpPr/>
          <p:nvPr/>
        </p:nvSpPr>
        <p:spPr>
          <a:xfrm>
            <a:off x="6400800" y="4114800"/>
            <a:ext cx="2743200" cy="53340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8 f15 1"/>
              <a:gd name="f22" fmla="*/ f19 f15 1"/>
            </a:gdLst>
            <a:ahLst/>
            <a:cxnLst>
              <a:cxn ang="3cd4">
                <a:pos x="hc" y="t"/>
              </a:cxn>
              <a:cxn ang="0">
                <a:pos x="r" y="vc"/>
              </a:cxn>
              <a:cxn ang="cd4">
                <a:pos x="hc" y="b"/>
              </a:cxn>
              <a:cxn ang="cd2">
                <a:pos x="l" y="vc"/>
              </a:cxn>
            </a:cxnLst>
            <a:rect l="f20" t="f20" r="f21" b="f22"/>
            <a:pathLst>
              <a:path>
                <a:moveTo>
                  <a:pt x="f20" y="f20"/>
                </a:moveTo>
                <a:lnTo>
                  <a:pt x="f21" y="f20"/>
                </a:lnTo>
                <a:lnTo>
                  <a:pt x="f21" y="f22"/>
                </a:lnTo>
                <a:lnTo>
                  <a:pt x="f20" y="f22"/>
                </a:lnTo>
                <a:close/>
              </a:path>
            </a:pathLst>
          </a:custGeom>
          <a:solidFill>
            <a:srgbClr val="FFFFFF"/>
          </a:solidFill>
          <a:ln>
            <a:noFill/>
            <a:prstDash val="solid"/>
          </a:ln>
          <a:effectLst>
            <a:outerShdw dist="17962" dir="2700000" algn="tl">
              <a:srgbClr val="999999"/>
            </a:outerShdw>
          </a:effectLst>
        </p:spPr>
        <p:txBody>
          <a:bodyPr wrap="none" anchor="ctr" anchorCtr="1"/>
          <a:lstStyle/>
          <a:p>
            <a:pPr algn="ctr" fontAlgn="auto" hangingPunct="0">
              <a:spcBef>
                <a:spcPts val="0"/>
              </a:spcBef>
              <a:spcAft>
                <a:spcPts val="0"/>
              </a:spcAft>
              <a:defRPr sz="1800" b="0" i="0" u="none" strike="noStrike" kern="0" cap="none" spc="0" baseline="0">
                <a:solidFill>
                  <a:srgbClr val="000000"/>
                </a:solidFill>
                <a:uFillTx/>
              </a:defRPr>
            </a:pPr>
            <a:r>
              <a:rPr lang="en-US" sz="1400" kern="0">
                <a:solidFill>
                  <a:srgbClr val="009966"/>
                </a:solidFill>
                <a:latin typeface="Book Antiqua" pitchFamily="18"/>
                <a:cs typeface="+mn-cs"/>
                <a:hlinkClick r:id="rId4" action="ppaction://program"/>
              </a:rPr>
              <a:t>WelcomeInMessageDialogBox</a:t>
            </a:r>
            <a:endParaRPr lang="en-US" sz="1400" kern="0">
              <a:solidFill>
                <a:srgbClr val="009966"/>
              </a:solidFill>
              <a:latin typeface="Times New Roman" pitchFamily="18"/>
              <a:cs typeface="+mn-cs"/>
            </a:endParaRPr>
          </a:p>
        </p:txBody>
      </p:sp>
      <p:sp>
        <p:nvSpPr>
          <p:cNvPr id="66567" name="Rectangle 7">
            <a:extLst>
              <a:ext uri="{FF2B5EF4-FFF2-40B4-BE49-F238E27FC236}">
                <a16:creationId xmlns:a16="http://schemas.microsoft.com/office/drawing/2014/main" id="{135A0024-9887-49B5-B1DC-A7895CBAB2EE}"/>
              </a:ext>
            </a:extLst>
          </p:cNvPr>
          <p:cNvSpPr>
            <a:spLocks noChangeArrowheads="1"/>
          </p:cNvSpPr>
          <p:nvPr/>
        </p:nvSpPr>
        <p:spPr bwMode="auto">
          <a:xfrm>
            <a:off x="228600" y="3200400"/>
            <a:ext cx="8305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1800">
                <a:solidFill>
                  <a:srgbClr val="FFC000"/>
                </a:solidFill>
                <a:latin typeface="Courier New" panose="02070309020205020404" pitchFamily="49" charset="0"/>
                <a:cs typeface="Courier New" panose="02070309020205020404" pitchFamily="49" charset="0"/>
              </a:rPr>
              <a:t>/** This application program displays Welcome to Java!</a:t>
            </a:r>
            <a:br>
              <a:rPr lang="en-US" altLang="en-US" sz="1800">
                <a:solidFill>
                  <a:srgbClr val="FFC000"/>
                </a:solidFill>
                <a:latin typeface="Courier New" panose="02070309020205020404" pitchFamily="49" charset="0"/>
                <a:cs typeface="Courier New" panose="02070309020205020404" pitchFamily="49" charset="0"/>
              </a:rPr>
            </a:br>
            <a:r>
              <a:rPr lang="en-US" altLang="en-US" sz="1800">
                <a:solidFill>
                  <a:srgbClr val="FFC000"/>
                </a:solidFill>
                <a:latin typeface="Courier New" panose="02070309020205020404" pitchFamily="49" charset="0"/>
                <a:cs typeface="Courier New" panose="02070309020205020404" pitchFamily="49" charset="0"/>
              </a:rPr>
              <a:t> *  in a message dialog box. </a:t>
            </a:r>
            <a:br>
              <a:rPr lang="en-US" altLang="en-US" sz="1800">
                <a:solidFill>
                  <a:srgbClr val="FFC000"/>
                </a:solidFill>
                <a:latin typeface="Courier New" panose="02070309020205020404" pitchFamily="49" charset="0"/>
                <a:cs typeface="Courier New" panose="02070309020205020404" pitchFamily="49" charset="0"/>
              </a:rPr>
            </a:br>
            <a:r>
              <a:rPr lang="en-US" altLang="en-US" sz="1800">
                <a:solidFill>
                  <a:srgbClr val="FFC000"/>
                </a:solidFill>
                <a:latin typeface="Courier New" panose="02070309020205020404" pitchFamily="49" charset="0"/>
                <a:cs typeface="Courier New" panose="02070309020205020404" pitchFamily="49" charset="0"/>
              </a:rPr>
              <a:t>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import javax.swing.JOptionPane;</a:t>
            </a:r>
            <a:br>
              <a:rPr lang="en-US" altLang="en-US" sz="1800">
                <a:latin typeface="Courier New" panose="02070309020205020404" pitchFamily="49" charset="0"/>
                <a:cs typeface="Courier New" panose="02070309020205020404" pitchFamily="49" charset="0"/>
              </a:rPr>
            </a:b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public class WelcomeInMessageDialogBox {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public static void main(String[] args) {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a:t>
            </a:r>
            <a:r>
              <a:rPr lang="en-US" altLang="en-US" sz="1800">
                <a:solidFill>
                  <a:srgbClr val="FFC000"/>
                </a:solidFill>
                <a:latin typeface="Courier New" panose="02070309020205020404" pitchFamily="49" charset="0"/>
                <a:cs typeface="Courier New" panose="02070309020205020404" pitchFamily="49" charset="0"/>
              </a:rPr>
              <a:t>// Display Welcome to Java! in a message dialog box</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JOptionPane.showMessageDialog(null, "Welcome to Java!");</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  }</a:t>
            </a:r>
            <a:br>
              <a:rPr lang="en-US" altLang="en-US" sz="1800">
                <a:latin typeface="Courier New" panose="02070309020205020404" pitchFamily="49" charset="0"/>
                <a:cs typeface="Courier New" panose="02070309020205020404" pitchFamily="49" charset="0"/>
              </a:rPr>
            </a:br>
            <a:r>
              <a:rPr lang="en-US" altLang="en-US" sz="1800">
                <a:latin typeface="Courier New" panose="02070309020205020404" pitchFamily="49" charset="0"/>
                <a:cs typeface="Courier New" panose="02070309020205020404" pitchFamily="49" charset="0"/>
              </a:rPr>
              <a: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CD3335DD-9735-45FF-8252-8DDE13ABB8BD}"/>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680BB6CA-2438-45CC-8994-D27D1FD447C7}" type="slidenum">
              <a:rPr lang="en-US" altLang="en-US" sz="1400"/>
              <a:pPr algn="r" eaLnBrk="1">
                <a:spcBef>
                  <a:spcPct val="0"/>
                </a:spcBef>
                <a:buClrTx/>
                <a:buSzTx/>
                <a:buFontTx/>
                <a:buNone/>
              </a:pPr>
              <a:t>64</a:t>
            </a:fld>
            <a:endParaRPr lang="en-US" altLang="en-US" sz="1400"/>
          </a:p>
        </p:txBody>
      </p:sp>
      <p:sp>
        <p:nvSpPr>
          <p:cNvPr id="67587" name="Rectangle 2">
            <a:extLst>
              <a:ext uri="{FF2B5EF4-FFF2-40B4-BE49-F238E27FC236}">
                <a16:creationId xmlns:a16="http://schemas.microsoft.com/office/drawing/2014/main" id="{32459CA6-DB55-41E1-B3D9-61ADAAAD8BBF}"/>
              </a:ext>
            </a:extLst>
          </p:cNvPr>
          <p:cNvSpPr txBox="1">
            <a:spLocks noGrp="1"/>
          </p:cNvSpPr>
          <p:nvPr>
            <p:ph type="title"/>
          </p:nvPr>
        </p:nvSpPr>
        <p:spPr>
          <a:xfrm>
            <a:off x="685800" y="0"/>
            <a:ext cx="7772400" cy="1428750"/>
          </a:xfrm>
        </p:spPr>
        <p:txBody>
          <a:bodyPr/>
          <a:lstStyle/>
          <a:p>
            <a:pPr eaLnBrk="1"/>
            <a:r>
              <a:rPr altLang="en-US">
                <a:latin typeface="Times New Roman" panose="02020603050405020304" pitchFamily="18" charset="0"/>
              </a:rPr>
              <a:t>The showMessageDialog Method</a:t>
            </a:r>
          </a:p>
        </p:txBody>
      </p:sp>
      <p:sp>
        <p:nvSpPr>
          <p:cNvPr id="67588" name="Rectangle 3">
            <a:extLst>
              <a:ext uri="{FF2B5EF4-FFF2-40B4-BE49-F238E27FC236}">
                <a16:creationId xmlns:a16="http://schemas.microsoft.com/office/drawing/2014/main" id="{6BDE9BE9-2D36-4EE6-8872-34222F743EFC}"/>
              </a:ext>
            </a:extLst>
          </p:cNvPr>
          <p:cNvSpPr txBox="1">
            <a:spLocks noGrp="1"/>
          </p:cNvSpPr>
          <p:nvPr>
            <p:ph idx="1"/>
          </p:nvPr>
        </p:nvSpPr>
        <p:spPr>
          <a:xfrm>
            <a:off x="457200" y="1295400"/>
            <a:ext cx="8229600" cy="2057400"/>
          </a:xfrm>
        </p:spPr>
        <p:txBody>
          <a:bodyPr/>
          <a:lstStyle/>
          <a:p>
            <a:pPr marL="0" indent="0" eaLnBrk="1">
              <a:lnSpc>
                <a:spcPct val="90000"/>
              </a:lnSpc>
              <a:spcBef>
                <a:spcPts val="700"/>
              </a:spcBef>
              <a:buFont typeface="Monotype Sorts"/>
              <a:buNone/>
            </a:pPr>
            <a:r>
              <a:rPr altLang="en-US" sz="3000">
                <a:latin typeface="Times New Roman" panose="02020603050405020304" pitchFamily="18" charset="0"/>
              </a:rPr>
              <a:t>JOptionPane.showMessageDialog(null,</a:t>
            </a:r>
          </a:p>
          <a:p>
            <a:pPr marL="0" indent="0" eaLnBrk="1">
              <a:lnSpc>
                <a:spcPct val="90000"/>
              </a:lnSpc>
              <a:spcBef>
                <a:spcPts val="700"/>
              </a:spcBef>
              <a:buFont typeface="Monotype Sorts"/>
              <a:buNone/>
            </a:pPr>
            <a:r>
              <a:rPr altLang="en-US" sz="3000">
                <a:latin typeface="Times New Roman" panose="02020603050405020304" pitchFamily="18" charset="0"/>
              </a:rPr>
              <a:t>  "Welcome to Java!",</a:t>
            </a:r>
          </a:p>
          <a:p>
            <a:pPr marL="0" indent="0" eaLnBrk="1">
              <a:lnSpc>
                <a:spcPct val="90000"/>
              </a:lnSpc>
              <a:spcBef>
                <a:spcPts val="700"/>
              </a:spcBef>
              <a:buFont typeface="Monotype Sorts"/>
              <a:buNone/>
            </a:pPr>
            <a:r>
              <a:rPr altLang="en-US" sz="3000">
                <a:latin typeface="Times New Roman" panose="02020603050405020304" pitchFamily="18" charset="0"/>
              </a:rPr>
              <a:t>  "Display Message",    </a:t>
            </a:r>
          </a:p>
          <a:p>
            <a:pPr marL="0" indent="0" eaLnBrk="1">
              <a:lnSpc>
                <a:spcPct val="90000"/>
              </a:lnSpc>
              <a:spcBef>
                <a:spcPts val="700"/>
              </a:spcBef>
              <a:buFont typeface="Monotype Sorts"/>
              <a:buNone/>
            </a:pPr>
            <a:r>
              <a:rPr altLang="en-US" sz="3000">
                <a:latin typeface="Times New Roman" panose="02020603050405020304" pitchFamily="18" charset="0"/>
              </a:rPr>
              <a:t>  JOptionPane.INFORMATION_MESSAGE);</a:t>
            </a:r>
          </a:p>
        </p:txBody>
      </p:sp>
      <p:sp>
        <p:nvSpPr>
          <p:cNvPr id="67589" name="Rectangle 7">
            <a:extLst>
              <a:ext uri="{FF2B5EF4-FFF2-40B4-BE49-F238E27FC236}">
                <a16:creationId xmlns:a16="http://schemas.microsoft.com/office/drawing/2014/main" id="{9E1D9906-BFD1-4FE7-8239-8FB2DC726A24}"/>
              </a:ext>
            </a:extLst>
          </p:cNvPr>
          <p:cNvSpPr>
            <a:spLocks noChangeArrowheads="1"/>
          </p:cNvSpPr>
          <p:nvPr/>
        </p:nvSpPr>
        <p:spPr bwMode="auto">
          <a:xfrm>
            <a:off x="3543300" y="261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pic>
        <p:nvPicPr>
          <p:cNvPr id="67590" name="Picture 4">
            <a:extLst>
              <a:ext uri="{FF2B5EF4-FFF2-40B4-BE49-F238E27FC236}">
                <a16:creationId xmlns:a16="http://schemas.microsoft.com/office/drawing/2014/main" id="{D288AA79-8FB7-47BD-BFE0-33FB6405D6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81400"/>
            <a:ext cx="37052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9">
            <a:extLst>
              <a:ext uri="{FF2B5EF4-FFF2-40B4-BE49-F238E27FC236}">
                <a16:creationId xmlns:a16="http://schemas.microsoft.com/office/drawing/2014/main" id="{BB4BBECD-96A8-41D6-B3E2-06415A060562}"/>
              </a:ext>
            </a:extLst>
          </p:cNvPr>
          <p:cNvSpPr>
            <a:spLocks/>
          </p:cNvSpPr>
          <p:nvPr/>
        </p:nvSpPr>
        <p:spPr bwMode="auto">
          <a:xfrm>
            <a:off x="1752600" y="2133600"/>
            <a:ext cx="1905000" cy="2286000"/>
          </a:xfrm>
          <a:custGeom>
            <a:avLst/>
            <a:gdLst>
              <a:gd name="T0" fmla="*/ 952508 w 1904996"/>
              <a:gd name="T1" fmla="*/ 0 h 2286000"/>
              <a:gd name="T2" fmla="*/ 1905016 w 1904996"/>
              <a:gd name="T3" fmla="*/ 1143000 h 2286000"/>
              <a:gd name="T4" fmla="*/ 952508 w 1904996"/>
              <a:gd name="T5" fmla="*/ 2286000 h 2286000"/>
              <a:gd name="T6" fmla="*/ 0 w 1904996"/>
              <a:gd name="T7" fmla="*/ 1143000 h 2286000"/>
              <a:gd name="T8" fmla="*/ 0 w 1904996"/>
              <a:gd name="T9" fmla="*/ 0 h 2286000"/>
              <a:gd name="T10" fmla="*/ 1905016 w 1904996"/>
              <a:gd name="T11" fmla="*/ 2286000 h 2286000"/>
              <a:gd name="T12" fmla="*/ 17694720 60000 65536"/>
              <a:gd name="T13" fmla="*/ 0 60000 65536"/>
              <a:gd name="T14" fmla="*/ 5898240 60000 65536"/>
              <a:gd name="T15" fmla="*/ 11796480 60000 65536"/>
              <a:gd name="T16" fmla="*/ 5898240 60000 65536"/>
              <a:gd name="T17" fmla="*/ 17694720 60000 65536"/>
              <a:gd name="T18" fmla="*/ 0 w 1904996"/>
              <a:gd name="T19" fmla="*/ 0 h 2286000"/>
              <a:gd name="T20" fmla="*/ 1904996 w 1904996"/>
              <a:gd name="T21" fmla="*/ 2286000 h 2286000"/>
            </a:gdLst>
            <a:ahLst/>
            <a:cxnLst>
              <a:cxn ang="T12">
                <a:pos x="T0" y="T1"/>
              </a:cxn>
              <a:cxn ang="T13">
                <a:pos x="T2" y="T3"/>
              </a:cxn>
              <a:cxn ang="T14">
                <a:pos x="T4" y="T5"/>
              </a:cxn>
              <a:cxn ang="T15">
                <a:pos x="T6" y="T7"/>
              </a:cxn>
              <a:cxn ang="T16">
                <a:pos x="T8" y="T9"/>
              </a:cxn>
              <a:cxn ang="T17">
                <a:pos x="T10" y="T11"/>
              </a:cxn>
            </a:cxnLst>
            <a:rect l="T18" t="T19" r="T20" b="T21"/>
            <a:pathLst>
              <a:path w="1904996" h="2286000">
                <a:moveTo>
                  <a:pt x="0" y="0"/>
                </a:moveTo>
                <a:lnTo>
                  <a:pt x="1904996" y="2286000"/>
                </a:lnTo>
              </a:path>
            </a:pathLst>
          </a:custGeom>
          <a:noFill/>
          <a:ln w="28575">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10">
            <a:extLst>
              <a:ext uri="{FF2B5EF4-FFF2-40B4-BE49-F238E27FC236}">
                <a16:creationId xmlns:a16="http://schemas.microsoft.com/office/drawing/2014/main" id="{9CFF6B9A-E465-4ABF-9571-8DC54EB42ACA}"/>
              </a:ext>
            </a:extLst>
          </p:cNvPr>
          <p:cNvSpPr>
            <a:spLocks/>
          </p:cNvSpPr>
          <p:nvPr/>
        </p:nvSpPr>
        <p:spPr bwMode="auto">
          <a:xfrm>
            <a:off x="2743200" y="2743200"/>
            <a:ext cx="914400" cy="990600"/>
          </a:xfrm>
          <a:custGeom>
            <a:avLst/>
            <a:gdLst>
              <a:gd name="T0" fmla="*/ 457200 w 914400"/>
              <a:gd name="T1" fmla="*/ 0 h 990596"/>
              <a:gd name="T2" fmla="*/ 914400 w 914400"/>
              <a:gd name="T3" fmla="*/ 495308 h 990596"/>
              <a:gd name="T4" fmla="*/ 457200 w 914400"/>
              <a:gd name="T5" fmla="*/ 990616 h 990596"/>
              <a:gd name="T6" fmla="*/ 0 w 914400"/>
              <a:gd name="T7" fmla="*/ 495308 h 990596"/>
              <a:gd name="T8" fmla="*/ 0 w 914400"/>
              <a:gd name="T9" fmla="*/ 0 h 990596"/>
              <a:gd name="T10" fmla="*/ 914400 w 914400"/>
              <a:gd name="T11" fmla="*/ 990616 h 990596"/>
              <a:gd name="T12" fmla="*/ 17694720 60000 65536"/>
              <a:gd name="T13" fmla="*/ 0 60000 65536"/>
              <a:gd name="T14" fmla="*/ 5898240 60000 65536"/>
              <a:gd name="T15" fmla="*/ 11796480 60000 65536"/>
              <a:gd name="T16" fmla="*/ 5898240 60000 65536"/>
              <a:gd name="T17" fmla="*/ 17694720 60000 65536"/>
              <a:gd name="T18" fmla="*/ 0 w 914400"/>
              <a:gd name="T19" fmla="*/ 0 h 990596"/>
              <a:gd name="T20" fmla="*/ 914400 w 914400"/>
              <a:gd name="T21" fmla="*/ 990596 h 990596"/>
            </a:gdLst>
            <a:ahLst/>
            <a:cxnLst>
              <a:cxn ang="T12">
                <a:pos x="T0" y="T1"/>
              </a:cxn>
              <a:cxn ang="T13">
                <a:pos x="T2" y="T3"/>
              </a:cxn>
              <a:cxn ang="T14">
                <a:pos x="T4" y="T5"/>
              </a:cxn>
              <a:cxn ang="T15">
                <a:pos x="T6" y="T7"/>
              </a:cxn>
              <a:cxn ang="T16">
                <a:pos x="T8" y="T9"/>
              </a:cxn>
              <a:cxn ang="T17">
                <a:pos x="T10" y="T11"/>
              </a:cxn>
            </a:cxnLst>
            <a:rect l="T18" t="T19" r="T20" b="T21"/>
            <a:pathLst>
              <a:path w="914400" h="990596">
                <a:moveTo>
                  <a:pt x="0" y="0"/>
                </a:moveTo>
                <a:lnTo>
                  <a:pt x="914400" y="990596"/>
                </a:lnTo>
              </a:path>
            </a:pathLst>
          </a:custGeom>
          <a:noFill/>
          <a:ln w="28575">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Line 11">
            <a:extLst>
              <a:ext uri="{FF2B5EF4-FFF2-40B4-BE49-F238E27FC236}">
                <a16:creationId xmlns:a16="http://schemas.microsoft.com/office/drawing/2014/main" id="{B3265B9D-022C-474D-9ECA-E6DABE5F58B3}"/>
              </a:ext>
            </a:extLst>
          </p:cNvPr>
          <p:cNvSpPr>
            <a:spLocks/>
          </p:cNvSpPr>
          <p:nvPr/>
        </p:nvSpPr>
        <p:spPr bwMode="auto">
          <a:xfrm flipH="1">
            <a:off x="3048000" y="3200400"/>
            <a:ext cx="2514600" cy="1295400"/>
          </a:xfrm>
          <a:custGeom>
            <a:avLst/>
            <a:gdLst>
              <a:gd name="T0" fmla="*/ 1257300 w 2514600"/>
              <a:gd name="T1" fmla="*/ 0 h 1295403"/>
              <a:gd name="T2" fmla="*/ 2514600 w 2514600"/>
              <a:gd name="T3" fmla="*/ 647696 h 1295403"/>
              <a:gd name="T4" fmla="*/ 1257300 w 2514600"/>
              <a:gd name="T5" fmla="*/ 1295388 h 1295403"/>
              <a:gd name="T6" fmla="*/ 0 w 2514600"/>
              <a:gd name="T7" fmla="*/ 647696 h 1295403"/>
              <a:gd name="T8" fmla="*/ 0 w 2514600"/>
              <a:gd name="T9" fmla="*/ 0 h 1295403"/>
              <a:gd name="T10" fmla="*/ 2514600 w 2514600"/>
              <a:gd name="T11" fmla="*/ 1295388 h 1295403"/>
              <a:gd name="T12" fmla="*/ 17694720 60000 65536"/>
              <a:gd name="T13" fmla="*/ 0 60000 65536"/>
              <a:gd name="T14" fmla="*/ 5898240 60000 65536"/>
              <a:gd name="T15" fmla="*/ 11796480 60000 65536"/>
              <a:gd name="T16" fmla="*/ 5898240 60000 65536"/>
              <a:gd name="T17" fmla="*/ 17694720 60000 65536"/>
              <a:gd name="T18" fmla="*/ 0 w 2514600"/>
              <a:gd name="T19" fmla="*/ 0 h 1295403"/>
              <a:gd name="T20" fmla="*/ 2514600 w 2514600"/>
              <a:gd name="T21" fmla="*/ 1295403 h 1295403"/>
            </a:gdLst>
            <a:ahLst/>
            <a:cxnLst>
              <a:cxn ang="T12">
                <a:pos x="T0" y="T1"/>
              </a:cxn>
              <a:cxn ang="T13">
                <a:pos x="T2" y="T3"/>
              </a:cxn>
              <a:cxn ang="T14">
                <a:pos x="T4" y="T5"/>
              </a:cxn>
              <a:cxn ang="T15">
                <a:pos x="T6" y="T7"/>
              </a:cxn>
              <a:cxn ang="T16">
                <a:pos x="T8" y="T9"/>
              </a:cxn>
              <a:cxn ang="T17">
                <a:pos x="T10" y="T11"/>
              </a:cxn>
            </a:cxnLst>
            <a:rect l="T18" t="T19" r="T20" b="T21"/>
            <a:pathLst>
              <a:path w="2514600" h="1295403">
                <a:moveTo>
                  <a:pt x="0" y="0"/>
                </a:moveTo>
                <a:lnTo>
                  <a:pt x="2514600" y="1295403"/>
                </a:lnTo>
              </a:path>
            </a:pathLst>
          </a:custGeom>
          <a:noFill/>
          <a:ln w="28575">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4" name="TextBox 9">
            <a:extLst>
              <a:ext uri="{FF2B5EF4-FFF2-40B4-BE49-F238E27FC236}">
                <a16:creationId xmlns:a16="http://schemas.microsoft.com/office/drawing/2014/main" id="{0BD4E43A-B32C-472F-AF4B-16F1DABC172A}"/>
              </a:ext>
            </a:extLst>
          </p:cNvPr>
          <p:cNvSpPr txBox="1">
            <a:spLocks noChangeArrowheads="1"/>
          </p:cNvSpPr>
          <p:nvPr/>
        </p:nvSpPr>
        <p:spPr bwMode="auto">
          <a:xfrm>
            <a:off x="381000" y="5562600"/>
            <a:ext cx="807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r>
              <a:rPr lang="en-US" altLang="en-US" sz="1800" u="sng">
                <a:solidFill>
                  <a:srgbClr val="FF0000"/>
                </a:solidFill>
              </a:rPr>
              <a:t>Packages &amp; Import</a:t>
            </a:r>
          </a:p>
          <a:p>
            <a:pPr eaLnBrk="1">
              <a:spcBef>
                <a:spcPct val="0"/>
              </a:spcBef>
              <a:buClrTx/>
              <a:buSzTx/>
              <a:buFontTx/>
              <a:buNone/>
            </a:pPr>
            <a:r>
              <a:rPr lang="en-US" altLang="en-US" sz="1800"/>
              <a:t>http://www.leepoint.net/notes-java/language/10basics/import.html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0-#ppt_w/2"/>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0-#ppt_w/2"/>
                                          </p:val>
                                        </p:tav>
                                        <p:tav tm="100000">
                                          <p:val>
                                            <p:strVal val="#ppt_x"/>
                                          </p:val>
                                        </p:tav>
                                      </p:tavLst>
                                    </p:anim>
                                    <p:anim calcmode="lin" valueType="num">
                                      <p:cBhvr>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F0F38F5C-E530-4F37-AB6A-77A828C9754C}"/>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1DB497D7-7C19-4FCB-814C-B39FE3348648}" type="slidenum">
              <a:rPr lang="en-US" altLang="en-US" sz="1400"/>
              <a:pPr algn="r" eaLnBrk="1">
                <a:spcBef>
                  <a:spcPct val="0"/>
                </a:spcBef>
                <a:buClrTx/>
                <a:buSzTx/>
                <a:buFontTx/>
                <a:buNone/>
              </a:pPr>
              <a:t>65</a:t>
            </a:fld>
            <a:endParaRPr lang="en-US" altLang="en-US" sz="1400"/>
          </a:p>
        </p:txBody>
      </p:sp>
      <p:sp>
        <p:nvSpPr>
          <p:cNvPr id="68611" name="Rectangle 2">
            <a:extLst>
              <a:ext uri="{FF2B5EF4-FFF2-40B4-BE49-F238E27FC236}">
                <a16:creationId xmlns:a16="http://schemas.microsoft.com/office/drawing/2014/main" id="{7702F869-4F19-47D3-8EAD-8AE93BC66454}"/>
              </a:ext>
            </a:extLst>
          </p:cNvPr>
          <p:cNvSpPr txBox="1">
            <a:spLocks noGrp="1"/>
          </p:cNvSpPr>
          <p:nvPr>
            <p:ph type="title"/>
          </p:nvPr>
        </p:nvSpPr>
        <p:spPr>
          <a:xfrm>
            <a:off x="685800" y="228600"/>
            <a:ext cx="7772400" cy="609600"/>
          </a:xfrm>
        </p:spPr>
        <p:txBody>
          <a:bodyPr/>
          <a:lstStyle/>
          <a:p>
            <a:pPr eaLnBrk="1"/>
            <a:r>
              <a:rPr altLang="en-US">
                <a:latin typeface="Times New Roman" panose="02020603050405020304" pitchFamily="18" charset="0"/>
              </a:rPr>
              <a:t>Two Ways to Invoke the Method</a:t>
            </a:r>
          </a:p>
        </p:txBody>
      </p:sp>
      <p:sp>
        <p:nvSpPr>
          <p:cNvPr id="68612" name="Rectangle 3">
            <a:extLst>
              <a:ext uri="{FF2B5EF4-FFF2-40B4-BE49-F238E27FC236}">
                <a16:creationId xmlns:a16="http://schemas.microsoft.com/office/drawing/2014/main" id="{3EDAADA3-1ADD-4AD7-804B-EFA566E1B610}"/>
              </a:ext>
            </a:extLst>
          </p:cNvPr>
          <p:cNvSpPr txBox="1">
            <a:spLocks noGrp="1"/>
          </p:cNvSpPr>
          <p:nvPr>
            <p:ph idx="1"/>
          </p:nvPr>
        </p:nvSpPr>
        <p:spPr>
          <a:xfrm>
            <a:off x="228600" y="990600"/>
            <a:ext cx="8686800" cy="5562600"/>
          </a:xfrm>
        </p:spPr>
        <p:txBody>
          <a:bodyPr/>
          <a:lstStyle/>
          <a:p>
            <a:pPr marL="0" indent="0" eaLnBrk="1">
              <a:spcBef>
                <a:spcPts val="700"/>
              </a:spcBef>
              <a:buFont typeface="Monotype Sorts"/>
              <a:buNone/>
            </a:pPr>
            <a:r>
              <a:rPr altLang="en-US" sz="3000">
                <a:latin typeface="Times New Roman" panose="02020603050405020304" pitchFamily="18" charset="0"/>
              </a:rPr>
              <a:t>There are several ways to use the showMessageDialog method. For the time being, all you need to know are two ways to invoke it.</a:t>
            </a:r>
          </a:p>
          <a:p>
            <a:pPr marL="0" indent="0" eaLnBrk="1">
              <a:spcBef>
                <a:spcPts val="700"/>
              </a:spcBef>
              <a:buFont typeface="Monotype Sorts"/>
              <a:buNone/>
            </a:pPr>
            <a:r>
              <a:rPr altLang="en-US" sz="3000">
                <a:latin typeface="Times New Roman" panose="02020603050405020304" pitchFamily="18" charset="0"/>
              </a:rPr>
              <a:t>One is to use a statement as shown in the example:</a:t>
            </a:r>
          </a:p>
          <a:p>
            <a:pPr lvl="1" eaLnBrk="1">
              <a:spcBef>
                <a:spcPts val="600"/>
              </a:spcBef>
              <a:buFontTx/>
              <a:buNone/>
            </a:pPr>
            <a:r>
              <a:rPr altLang="en-US" sz="2600">
                <a:solidFill>
                  <a:srgbClr val="FF7C80"/>
                </a:solidFill>
                <a:latin typeface="Times New Roman" panose="02020603050405020304" pitchFamily="18" charset="0"/>
              </a:rPr>
              <a:t>JOptionPane.showMessageDialog(null, x,</a:t>
            </a:r>
          </a:p>
          <a:p>
            <a:pPr lvl="1" eaLnBrk="1">
              <a:spcBef>
                <a:spcPts val="600"/>
              </a:spcBef>
              <a:buFontTx/>
              <a:buNone/>
            </a:pPr>
            <a:r>
              <a:rPr altLang="en-US" sz="2600">
                <a:solidFill>
                  <a:srgbClr val="FF7C80"/>
                </a:solidFill>
                <a:latin typeface="Times New Roman" panose="02020603050405020304" pitchFamily="18" charset="0"/>
              </a:rPr>
              <a:t>  y, JOptionPane.INFORMATION_MESSAGE);</a:t>
            </a:r>
          </a:p>
          <a:p>
            <a:pPr marL="0" indent="0" eaLnBrk="1">
              <a:spcBef>
                <a:spcPts val="700"/>
              </a:spcBef>
              <a:buFont typeface="Monotype Sorts"/>
              <a:buNone/>
            </a:pPr>
            <a:r>
              <a:rPr altLang="en-US" sz="3000">
                <a:latin typeface="Times New Roman" panose="02020603050405020304" pitchFamily="18" charset="0"/>
              </a:rPr>
              <a:t>where x is a string for the text to be displayed, and y is a string for the title of the message dialog box.</a:t>
            </a:r>
          </a:p>
          <a:p>
            <a:pPr marL="0" indent="0" eaLnBrk="1">
              <a:spcBef>
                <a:spcPts val="700"/>
              </a:spcBef>
              <a:buFont typeface="Monotype Sorts"/>
              <a:buNone/>
            </a:pPr>
            <a:r>
              <a:rPr altLang="en-US" sz="3000">
                <a:latin typeface="Times New Roman" panose="02020603050405020304" pitchFamily="18" charset="0"/>
              </a:rPr>
              <a:t>The other is to use a statement like this:</a:t>
            </a:r>
          </a:p>
          <a:p>
            <a:pPr lvl="1" eaLnBrk="1">
              <a:spcBef>
                <a:spcPts val="600"/>
              </a:spcBef>
              <a:buFontTx/>
              <a:buNone/>
            </a:pPr>
            <a:r>
              <a:rPr altLang="en-US" sz="2600">
                <a:solidFill>
                  <a:srgbClr val="FF7C80"/>
                </a:solidFill>
                <a:latin typeface="Times New Roman" panose="02020603050405020304" pitchFamily="18" charset="0"/>
              </a:rPr>
              <a:t>JOptionPane.showMessageDialog(null, x);</a:t>
            </a:r>
          </a:p>
          <a:p>
            <a:pPr marL="0" indent="0" eaLnBrk="1">
              <a:spcBef>
                <a:spcPts val="700"/>
              </a:spcBef>
              <a:buFont typeface="Monotype Sorts"/>
              <a:buNone/>
            </a:pPr>
            <a:r>
              <a:rPr altLang="en-US" sz="3000">
                <a:latin typeface="Times New Roman" panose="02020603050405020304" pitchFamily="18" charset="0"/>
              </a:rPr>
              <a:t>where x is a string for the text to be displayed.</a:t>
            </a:r>
          </a:p>
        </p:txBody>
      </p:sp>
      <p:sp>
        <p:nvSpPr>
          <p:cNvPr id="68613" name="Rectangle 4">
            <a:extLst>
              <a:ext uri="{FF2B5EF4-FFF2-40B4-BE49-F238E27FC236}">
                <a16:creationId xmlns:a16="http://schemas.microsoft.com/office/drawing/2014/main" id="{53C02655-3C74-49E1-A04A-0168508D38ED}"/>
              </a:ext>
            </a:extLst>
          </p:cNvPr>
          <p:cNvSpPr>
            <a:spLocks noChangeArrowheads="1"/>
          </p:cNvSpPr>
          <p:nvPr/>
        </p:nvSpPr>
        <p:spPr bwMode="auto">
          <a:xfrm>
            <a:off x="3543300" y="261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7ABC0B2-FBAA-47D0-893D-2362A4241415}"/>
              </a:ext>
            </a:extLst>
          </p:cNvPr>
          <p:cNvSpPr txBox="1">
            <a:spLocks noGrp="1"/>
          </p:cNvSpPr>
          <p:nvPr>
            <p:ph type="title"/>
          </p:nvPr>
        </p:nvSpPr>
        <p:spPr>
          <a:xfrm>
            <a:off x="685800" y="152400"/>
            <a:ext cx="7772400" cy="781050"/>
          </a:xfrm>
        </p:spPr>
        <p:txBody>
          <a:bodyPr/>
          <a:lstStyle/>
          <a:p>
            <a:r>
              <a:rPr altLang="en-US">
                <a:latin typeface="Times New Roman" panose="02020603050405020304" pitchFamily="18" charset="0"/>
              </a:rPr>
              <a:t>Data Storage Cont..</a:t>
            </a:r>
          </a:p>
        </p:txBody>
      </p:sp>
      <p:sp>
        <p:nvSpPr>
          <p:cNvPr id="9219" name="TextBox 2">
            <a:extLst>
              <a:ext uri="{FF2B5EF4-FFF2-40B4-BE49-F238E27FC236}">
                <a16:creationId xmlns:a16="http://schemas.microsoft.com/office/drawing/2014/main" id="{AF1531F0-4C2A-4168-AE68-701BECCCF472}"/>
              </a:ext>
            </a:extLst>
          </p:cNvPr>
          <p:cNvSpPr txBox="1">
            <a:spLocks noChangeArrowheads="1"/>
          </p:cNvSpPr>
          <p:nvPr/>
        </p:nvSpPr>
        <p:spPr bwMode="auto">
          <a:xfrm>
            <a:off x="304800" y="949325"/>
            <a:ext cx="86106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hangingPunct="1">
              <a:spcBef>
                <a:spcPct val="0"/>
              </a:spcBef>
              <a:buClrTx/>
              <a:buSzTx/>
              <a:buFontTx/>
              <a:buNone/>
            </a:pPr>
            <a:r>
              <a:rPr lang="en-US" altLang="en-US" sz="2400" b="1">
                <a:solidFill>
                  <a:schemeClr val="bg1"/>
                </a:solidFill>
                <a:cs typeface="Times New Roman" panose="02020603050405020304" pitchFamily="18" charset="0"/>
              </a:rPr>
              <a:t>In 1995’s</a:t>
            </a:r>
            <a:r>
              <a:rPr lang="en-US" altLang="en-US" sz="2400">
                <a:solidFill>
                  <a:schemeClr val="bg1"/>
                </a:solidFill>
                <a:cs typeface="Times New Roman" panose="02020603050405020304" pitchFamily="18" charset="0"/>
              </a:rPr>
              <a:t> – Big revolution happened by having Microsoft Operating system(OS). </a:t>
            </a:r>
          </a:p>
          <a:p>
            <a:pPr eaLnBrk="1" hangingPunct="1">
              <a:spcBef>
                <a:spcPct val="0"/>
              </a:spcBef>
              <a:buClrTx/>
              <a:buSzTx/>
              <a:buFontTx/>
              <a:buNone/>
            </a:pPr>
            <a:r>
              <a:rPr lang="en-US" altLang="en-US" sz="2400">
                <a:solidFill>
                  <a:schemeClr val="bg1"/>
                </a:solidFill>
                <a:cs typeface="Times New Roman" panose="02020603050405020304" pitchFamily="18" charset="0"/>
              </a:rPr>
              <a:t>we needed more computing processing since OS was consist of pictures, colors, icons, graphics, video, audio, etc… </a:t>
            </a:r>
          </a:p>
          <a:p>
            <a:pPr eaLnBrk="1" hangingPunct="1">
              <a:spcBef>
                <a:spcPct val="0"/>
              </a:spcBef>
              <a:buClrTx/>
              <a:buSzTx/>
              <a:buFontTx/>
              <a:buNone/>
            </a:pPr>
            <a:endParaRPr lang="en-US" altLang="en-US" sz="1000">
              <a:solidFill>
                <a:schemeClr val="bg1"/>
              </a:solidFill>
              <a:cs typeface="Times New Roman" panose="02020603050405020304" pitchFamily="18" charset="0"/>
            </a:endParaRPr>
          </a:p>
          <a:p>
            <a:pPr eaLnBrk="1" hangingPunct="1">
              <a:spcBef>
                <a:spcPct val="0"/>
              </a:spcBef>
              <a:buClrTx/>
              <a:buSzTx/>
              <a:buFontTx/>
              <a:buNone/>
            </a:pPr>
            <a:r>
              <a:rPr lang="en-US" altLang="en-US" sz="2400">
                <a:solidFill>
                  <a:schemeClr val="bg1"/>
                </a:solidFill>
                <a:cs typeface="Times New Roman" panose="02020603050405020304" pitchFamily="18" charset="0"/>
              </a:rPr>
              <a:t>We had to expand the bits per letters, numbers and symbols to graphics, Audio, videos, and be able to handle processing all the pictures, colors, and icons. </a:t>
            </a:r>
          </a:p>
          <a:p>
            <a:pPr eaLnBrk="1" hangingPunct="1">
              <a:spcBef>
                <a:spcPct val="0"/>
              </a:spcBef>
              <a:buClrTx/>
              <a:buSzTx/>
              <a:buFont typeface="Wingdings" panose="05000000000000000000" pitchFamily="2" charset="2"/>
              <a:buChar char="§"/>
            </a:pPr>
            <a:r>
              <a:rPr lang="en-US" altLang="en-US" sz="1200">
                <a:solidFill>
                  <a:schemeClr val="bg1"/>
                </a:solidFill>
                <a:cs typeface="Times New Roman" panose="02020603050405020304" pitchFamily="18" charset="0"/>
              </a:rPr>
              <a:t>  A-z</a:t>
            </a:r>
          </a:p>
          <a:p>
            <a:pPr eaLnBrk="1" hangingPunct="1">
              <a:spcBef>
                <a:spcPct val="0"/>
              </a:spcBef>
              <a:buClrTx/>
              <a:buSzTx/>
              <a:buFont typeface="Wingdings" panose="05000000000000000000" pitchFamily="2" charset="2"/>
              <a:buChar char="§"/>
            </a:pPr>
            <a:r>
              <a:rPr lang="en-US" altLang="en-US" sz="1200">
                <a:solidFill>
                  <a:schemeClr val="bg1"/>
                </a:solidFill>
                <a:cs typeface="Times New Roman" panose="02020603050405020304" pitchFamily="18" charset="0"/>
              </a:rPr>
              <a:t>  0-9</a:t>
            </a:r>
          </a:p>
          <a:p>
            <a:pPr eaLnBrk="1" hangingPunct="1">
              <a:spcBef>
                <a:spcPct val="0"/>
              </a:spcBef>
              <a:buClrTx/>
              <a:buSzTx/>
              <a:buFont typeface="Wingdings" panose="05000000000000000000" pitchFamily="2" charset="2"/>
              <a:buChar char="§"/>
            </a:pPr>
            <a:r>
              <a:rPr lang="en-US" altLang="en-US" sz="1200">
                <a:solidFill>
                  <a:schemeClr val="bg1"/>
                </a:solidFill>
                <a:cs typeface="Times New Roman" panose="02020603050405020304" pitchFamily="18" charset="0"/>
              </a:rPr>
              <a:t>  Symbol</a:t>
            </a:r>
          </a:p>
          <a:p>
            <a:pPr eaLnBrk="1" hangingPunct="1">
              <a:spcBef>
                <a:spcPct val="0"/>
              </a:spcBef>
              <a:buClrTx/>
              <a:buSzTx/>
              <a:buFont typeface="Wingdings" panose="05000000000000000000" pitchFamily="2" charset="2"/>
              <a:buChar char="§"/>
            </a:pPr>
            <a:r>
              <a:rPr lang="en-US" altLang="en-US" sz="1200">
                <a:solidFill>
                  <a:schemeClr val="bg1"/>
                </a:solidFill>
                <a:cs typeface="Times New Roman" panose="02020603050405020304" pitchFamily="18" charset="0"/>
              </a:rPr>
              <a:t>  Graphics, Colors, icons</a:t>
            </a:r>
          </a:p>
          <a:p>
            <a:pPr eaLnBrk="1" hangingPunct="1">
              <a:spcBef>
                <a:spcPct val="0"/>
              </a:spcBef>
              <a:buClrTx/>
              <a:buSzTx/>
              <a:buFont typeface="Wingdings" panose="05000000000000000000" pitchFamily="2" charset="2"/>
              <a:buChar char="§"/>
            </a:pPr>
            <a:r>
              <a:rPr lang="en-US" altLang="en-US" sz="1200">
                <a:solidFill>
                  <a:schemeClr val="bg1"/>
                </a:solidFill>
                <a:cs typeface="Times New Roman" panose="02020603050405020304" pitchFamily="18" charset="0"/>
              </a:rPr>
              <a:t>  Audio, Video, </a:t>
            </a:r>
          </a:p>
          <a:p>
            <a:pPr eaLnBrk="1" hangingPunct="1">
              <a:spcBef>
                <a:spcPct val="0"/>
              </a:spcBef>
              <a:buClrTx/>
              <a:buSzTx/>
              <a:buFontTx/>
              <a:buNone/>
            </a:pPr>
            <a:endParaRPr lang="en-US" altLang="en-US" sz="1000">
              <a:solidFill>
                <a:schemeClr val="bg1"/>
              </a:solidFill>
              <a:cs typeface="Times New Roman" panose="02020603050405020304" pitchFamily="18" charset="0"/>
            </a:endParaRPr>
          </a:p>
          <a:p>
            <a:pPr eaLnBrk="1" hangingPunct="1">
              <a:spcBef>
                <a:spcPct val="0"/>
              </a:spcBef>
              <a:buClrTx/>
              <a:buSzTx/>
              <a:buFontTx/>
              <a:buNone/>
            </a:pPr>
            <a:r>
              <a:rPr lang="en-US" altLang="en-US" sz="2400">
                <a:solidFill>
                  <a:schemeClr val="bg1"/>
                </a:solidFill>
                <a:cs typeface="Times New Roman" panose="02020603050405020304" pitchFamily="18" charset="0"/>
              </a:rPr>
              <a:t>We design the computers based on </a:t>
            </a:r>
            <a:r>
              <a:rPr lang="en-US" altLang="en-US" sz="2400" b="1">
                <a:solidFill>
                  <a:schemeClr val="bg1"/>
                </a:solidFill>
                <a:cs typeface="Times New Roman" panose="02020603050405020304" pitchFamily="18" charset="0"/>
              </a:rPr>
              <a:t>32-bits machine</a:t>
            </a:r>
            <a:r>
              <a:rPr lang="en-US" altLang="en-US" sz="2400">
                <a:solidFill>
                  <a:schemeClr val="bg1"/>
                </a:solidFill>
                <a:cs typeface="Times New Roman" panose="02020603050405020304" pitchFamily="18" charset="0"/>
              </a:rPr>
              <a:t>.</a:t>
            </a:r>
          </a:p>
          <a:p>
            <a:pPr eaLnBrk="1" hangingPunct="1">
              <a:spcBef>
                <a:spcPct val="0"/>
              </a:spcBef>
              <a:buClrTx/>
              <a:buSzTx/>
              <a:buFontTx/>
              <a:buNone/>
            </a:pPr>
            <a:endParaRPr lang="en-US" altLang="en-US" sz="900">
              <a:solidFill>
                <a:schemeClr val="bg1"/>
              </a:solidFill>
              <a:cs typeface="Times New Roman" panose="02020603050405020304" pitchFamily="18" charset="0"/>
            </a:endParaRPr>
          </a:p>
          <a:p>
            <a:pPr eaLnBrk="1" hangingPunct="1">
              <a:spcBef>
                <a:spcPct val="0"/>
              </a:spcBef>
              <a:buClrTx/>
              <a:buSzTx/>
              <a:buFontTx/>
              <a:buNone/>
            </a:pPr>
            <a:r>
              <a:rPr lang="en-US" altLang="en-US" sz="2400" b="1">
                <a:solidFill>
                  <a:schemeClr val="bg1"/>
                </a:solidFill>
                <a:cs typeface="Times New Roman" panose="02020603050405020304" pitchFamily="18" charset="0"/>
              </a:rPr>
              <a:t>In 2000 and beyond, </a:t>
            </a:r>
            <a:r>
              <a:rPr lang="en-US" altLang="en-US" sz="2400">
                <a:solidFill>
                  <a:schemeClr val="bg1"/>
                </a:solidFill>
                <a:cs typeface="Times New Roman" panose="02020603050405020304" pitchFamily="18" charset="0"/>
              </a:rPr>
              <a:t>as computer platform changed (the hardware architecture and OS), We design the computers based on </a:t>
            </a:r>
            <a:r>
              <a:rPr lang="en-US" altLang="en-US" sz="2400" b="1">
                <a:solidFill>
                  <a:schemeClr val="bg1"/>
                </a:solidFill>
                <a:cs typeface="Times New Roman" panose="02020603050405020304" pitchFamily="18" charset="0"/>
              </a:rPr>
              <a:t>64-bits machine.</a:t>
            </a:r>
            <a:endParaRPr lang="en-US" altLang="en-US" sz="1800">
              <a:solidFill>
                <a:schemeClr val="tx1"/>
              </a:solidFill>
              <a:latin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CC7AF004-722E-4F34-A9F5-F5FB2EBDA97C}"/>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2EC662AD-F976-49F7-903C-B87D43434994}" type="slidenum">
              <a:rPr lang="en-US" altLang="en-US" sz="1400"/>
              <a:pPr algn="r" eaLnBrk="1">
                <a:spcBef>
                  <a:spcPct val="0"/>
                </a:spcBef>
                <a:buClrTx/>
                <a:buSzTx/>
                <a:buFontTx/>
                <a:buNone/>
              </a:pPr>
              <a:t>8</a:t>
            </a:fld>
            <a:endParaRPr lang="en-US" altLang="en-US" sz="1400"/>
          </a:p>
        </p:txBody>
      </p:sp>
      <p:sp>
        <p:nvSpPr>
          <p:cNvPr id="10243" name="Rectangle 2">
            <a:extLst>
              <a:ext uri="{FF2B5EF4-FFF2-40B4-BE49-F238E27FC236}">
                <a16:creationId xmlns:a16="http://schemas.microsoft.com/office/drawing/2014/main" id="{9420831A-D1E3-4ACB-A57B-0F586E577F88}"/>
              </a:ext>
            </a:extLst>
          </p:cNvPr>
          <p:cNvSpPr txBox="1">
            <a:spLocks noGrp="1"/>
          </p:cNvSpPr>
          <p:nvPr>
            <p:ph type="title"/>
          </p:nvPr>
        </p:nvSpPr>
        <p:spPr>
          <a:xfrm>
            <a:off x="685800" y="-20638"/>
            <a:ext cx="7772400" cy="762001"/>
          </a:xfrm>
        </p:spPr>
        <p:txBody>
          <a:bodyPr/>
          <a:lstStyle/>
          <a:p>
            <a:pPr eaLnBrk="1"/>
            <a:r>
              <a:rPr altLang="en-US">
                <a:latin typeface="Times New Roman" panose="02020603050405020304" pitchFamily="18" charset="0"/>
              </a:rPr>
              <a:t>How Data is Stored?</a:t>
            </a:r>
          </a:p>
        </p:txBody>
      </p:sp>
      <p:sp>
        <p:nvSpPr>
          <p:cNvPr id="10244" name="Rectangle 3">
            <a:extLst>
              <a:ext uri="{FF2B5EF4-FFF2-40B4-BE49-F238E27FC236}">
                <a16:creationId xmlns:a16="http://schemas.microsoft.com/office/drawing/2014/main" id="{0C82EE2E-5264-4B31-A3A4-309D63157330}"/>
              </a:ext>
            </a:extLst>
          </p:cNvPr>
          <p:cNvSpPr txBox="1">
            <a:spLocks noGrp="1"/>
          </p:cNvSpPr>
          <p:nvPr>
            <p:ph idx="1"/>
          </p:nvPr>
        </p:nvSpPr>
        <p:spPr>
          <a:xfrm>
            <a:off x="228600" y="838200"/>
            <a:ext cx="4953000" cy="5561013"/>
          </a:xfrm>
        </p:spPr>
        <p:txBody>
          <a:bodyPr/>
          <a:lstStyle/>
          <a:p>
            <a:pPr marL="0" indent="0" eaLnBrk="1">
              <a:lnSpc>
                <a:spcPct val="90000"/>
              </a:lnSpc>
              <a:spcBef>
                <a:spcPts val="500"/>
              </a:spcBef>
              <a:buFont typeface="Monotype Sorts"/>
              <a:buNone/>
            </a:pPr>
            <a:r>
              <a:rPr altLang="en-US" sz="2000">
                <a:latin typeface="Times New Roman" panose="02020603050405020304" pitchFamily="18" charset="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altLang="en-US" sz="2000" i="1">
                <a:latin typeface="Times New Roman" panose="02020603050405020304" pitchFamily="18" charset="0"/>
                <a:cs typeface="Times New Roman" panose="02020603050405020304" pitchFamily="18" charset="0"/>
              </a:rPr>
              <a:t>zero</a:t>
            </a:r>
            <a:r>
              <a:rPr altLang="en-US" sz="2000">
                <a:latin typeface="Times New Roman" panose="02020603050405020304" pitchFamily="18" charset="0"/>
                <a:cs typeface="Times New Roman" panose="02020603050405020304" pitchFamily="18" charset="0"/>
              </a:rPr>
              <a:t> and </a:t>
            </a:r>
            <a:r>
              <a:rPr altLang="en-US" sz="2000" i="1">
                <a:latin typeface="Times New Roman" panose="02020603050405020304" pitchFamily="18" charset="0"/>
                <a:cs typeface="Times New Roman" panose="02020603050405020304" pitchFamily="18" charset="0"/>
              </a:rPr>
              <a:t>one</a:t>
            </a:r>
            <a:r>
              <a:rPr altLang="en-US" sz="2000">
                <a:latin typeface="Times New Roman" panose="02020603050405020304" pitchFamily="18" charset="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t>
            </a:r>
          </a:p>
          <a:p>
            <a:pPr marL="0" indent="0" eaLnBrk="1">
              <a:lnSpc>
                <a:spcPct val="90000"/>
              </a:lnSpc>
              <a:spcBef>
                <a:spcPts val="500"/>
              </a:spcBef>
              <a:buFont typeface="Monotype Sorts"/>
              <a:buNone/>
            </a:pPr>
            <a:r>
              <a:rPr altLang="en-US" sz="2000">
                <a:latin typeface="Times New Roman" panose="02020603050405020304" pitchFamily="18" charset="0"/>
                <a:cs typeface="Times New Roman" panose="02020603050405020304" pitchFamily="18" charset="0"/>
              </a:rPr>
              <a:t>Example of the binary number represent of decimal number such as 49 is 110001 or 5 is 000101.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10245" name="Rectangle 6">
            <a:extLst>
              <a:ext uri="{FF2B5EF4-FFF2-40B4-BE49-F238E27FC236}">
                <a16:creationId xmlns:a16="http://schemas.microsoft.com/office/drawing/2014/main" id="{D95C7E2F-8C1C-4384-B392-703D973345B5}"/>
              </a:ext>
            </a:extLst>
          </p:cNvPr>
          <p:cNvSpPr>
            <a:spLocks noChangeArrowheads="1"/>
          </p:cNvSpPr>
          <p:nvPr/>
        </p:nvSpPr>
        <p:spPr bwMode="auto">
          <a:xfrm>
            <a:off x="3162300" y="2371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10246" name="Object 5">
            <a:extLst>
              <a:ext uri="{FF2B5EF4-FFF2-40B4-BE49-F238E27FC236}">
                <a16:creationId xmlns:a16="http://schemas.microsoft.com/office/drawing/2014/main" id="{DD55D30E-E52E-4020-8893-922BAD17EFAB}"/>
              </a:ext>
            </a:extLst>
          </p:cNvPr>
          <p:cNvGraphicFramePr>
            <a:graphicFrameLocks noChangeAspect="1"/>
          </p:cNvGraphicFramePr>
          <p:nvPr/>
        </p:nvGraphicFramePr>
        <p:xfrm>
          <a:off x="5257800" y="1828800"/>
          <a:ext cx="4114800" cy="3086100"/>
        </p:xfrm>
        <a:graphic>
          <a:graphicData uri="http://schemas.openxmlformats.org/presentationml/2006/ole">
            <mc:AlternateContent xmlns:mc="http://schemas.openxmlformats.org/markup-compatibility/2006">
              <mc:Choice xmlns:v="urn:schemas-microsoft-com:vml" Requires="v">
                <p:oleObj r:id="rId2" imgW="2820924" imgH="2115312" progId="Word.Picture.8">
                  <p:embed/>
                </p:oleObj>
              </mc:Choice>
              <mc:Fallback>
                <p:oleObj r:id="rId2" imgW="2820924" imgH="2115312"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C9C1D964-3B26-488E-9F9B-B52118F4799C}"/>
              </a:ext>
            </a:extLst>
          </p:cNvPr>
          <p:cNvSpPr txBox="1">
            <a:spLocks noChangeArrowheads="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0" tIns="46040" rIns="92070" bIns="46040" anchor="ct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algn="r" eaLnBrk="1">
              <a:spcBef>
                <a:spcPct val="0"/>
              </a:spcBef>
              <a:buClrTx/>
              <a:buSzTx/>
              <a:buFontTx/>
              <a:buNone/>
            </a:pPr>
            <a:fld id="{C3CB59D9-62D8-4BAE-A536-B7FF81969B2E}" type="slidenum">
              <a:rPr lang="en-US" altLang="en-US" sz="1400"/>
              <a:pPr algn="r" eaLnBrk="1">
                <a:spcBef>
                  <a:spcPct val="0"/>
                </a:spcBef>
                <a:buClrTx/>
                <a:buSzTx/>
                <a:buFontTx/>
                <a:buNone/>
              </a:pPr>
              <a:t>9</a:t>
            </a:fld>
            <a:endParaRPr lang="en-US" altLang="en-US" sz="1400"/>
          </a:p>
        </p:txBody>
      </p:sp>
      <p:sp>
        <p:nvSpPr>
          <p:cNvPr id="11267" name="Rectangle 2">
            <a:extLst>
              <a:ext uri="{FF2B5EF4-FFF2-40B4-BE49-F238E27FC236}">
                <a16:creationId xmlns:a16="http://schemas.microsoft.com/office/drawing/2014/main" id="{55C6C03A-1170-4FC9-A7BC-75E1363053D5}"/>
              </a:ext>
            </a:extLst>
          </p:cNvPr>
          <p:cNvSpPr txBox="1">
            <a:spLocks noGrp="1"/>
          </p:cNvSpPr>
          <p:nvPr>
            <p:ph type="title"/>
          </p:nvPr>
        </p:nvSpPr>
        <p:spPr>
          <a:xfrm>
            <a:off x="685800" y="285750"/>
            <a:ext cx="7772400" cy="628650"/>
          </a:xfrm>
        </p:spPr>
        <p:txBody>
          <a:bodyPr/>
          <a:lstStyle/>
          <a:p>
            <a:pPr eaLnBrk="1"/>
            <a:r>
              <a:rPr altLang="en-US" sz="4000">
                <a:latin typeface="Times New Roman" panose="02020603050405020304" pitchFamily="18" charset="0"/>
              </a:rPr>
              <a:t>Storage Devices</a:t>
            </a:r>
          </a:p>
        </p:txBody>
      </p:sp>
      <p:sp>
        <p:nvSpPr>
          <p:cNvPr id="11268" name="Rectangle 3">
            <a:extLst>
              <a:ext uri="{FF2B5EF4-FFF2-40B4-BE49-F238E27FC236}">
                <a16:creationId xmlns:a16="http://schemas.microsoft.com/office/drawing/2014/main" id="{B716A42E-75E3-4431-9F2C-C8EC4B8A5411}"/>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1269" name="Text Box 4">
            <a:extLst>
              <a:ext uri="{FF2B5EF4-FFF2-40B4-BE49-F238E27FC236}">
                <a16:creationId xmlns:a16="http://schemas.microsoft.com/office/drawing/2014/main" id="{E8A7B2CA-B7E8-4407-8A63-5B8C1AB7F50D}"/>
              </a:ext>
            </a:extLst>
          </p:cNvPr>
          <p:cNvSpPr txBox="1">
            <a:spLocks noChangeArrowheads="1"/>
          </p:cNvSpPr>
          <p:nvPr/>
        </p:nvSpPr>
        <p:spPr bwMode="auto">
          <a:xfrm>
            <a:off x="304800" y="1066800"/>
            <a:ext cx="861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ts val="1400"/>
              </a:spcBef>
              <a:buClrTx/>
              <a:buSzTx/>
              <a:buFontTx/>
              <a:buNone/>
            </a:pPr>
            <a:r>
              <a:rPr lang="en-US" altLang="en-US" sz="240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11270" name="Rectangle 5">
            <a:extLst>
              <a:ext uri="{FF2B5EF4-FFF2-40B4-BE49-F238E27FC236}">
                <a16:creationId xmlns:a16="http://schemas.microsoft.com/office/drawing/2014/main" id="{4DF16FEE-00E8-41C5-A6BC-0F08865E52C1}"/>
              </a:ext>
            </a:extLst>
          </p:cNvPr>
          <p:cNvSpPr>
            <a:spLocks noChangeArrowheads="1"/>
          </p:cNvSpPr>
          <p:nvPr/>
        </p:nvSpPr>
        <p:spPr bwMode="auto">
          <a:xfrm>
            <a:off x="2071688"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sp>
        <p:nvSpPr>
          <p:cNvPr id="11271" name="Rectangle 6">
            <a:extLst>
              <a:ext uri="{FF2B5EF4-FFF2-40B4-BE49-F238E27FC236}">
                <a16:creationId xmlns:a16="http://schemas.microsoft.com/office/drawing/2014/main" id="{1C1C304E-A168-4B62-9AF6-B6E6A53D3501}"/>
              </a:ext>
            </a:extLst>
          </p:cNvPr>
          <p:cNvSpPr>
            <a:spLocks noChangeArrowheads="1"/>
          </p:cNvSpPr>
          <p:nvPr/>
        </p:nvSpPr>
        <p:spPr bwMode="auto">
          <a:xfrm>
            <a:off x="213360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Clr>
                <a:srgbClr val="FFFF99"/>
              </a:buClr>
              <a:buSzPct val="75000"/>
              <a:buFont typeface="Monotype Sorts"/>
              <a:buChar char="F"/>
              <a:defRPr sz="3200">
                <a:solidFill>
                  <a:srgbClr val="FFFFFF"/>
                </a:solidFill>
                <a:latin typeface="Times New Roman" panose="02020603050405020304" pitchFamily="18" charset="0"/>
              </a:defRPr>
            </a:lvl1pPr>
            <a:lvl2pPr marL="742950" indent="-285750" eaLnBrk="0" hangingPunct="0">
              <a:spcBef>
                <a:spcPts val="700"/>
              </a:spcBef>
              <a:buClr>
                <a:srgbClr val="FFFFFF"/>
              </a:buClr>
              <a:buSzPct val="100000"/>
              <a:buChar char="–"/>
              <a:defRPr sz="2800">
                <a:solidFill>
                  <a:srgbClr val="FFFFFF"/>
                </a:solidFill>
                <a:latin typeface="Times New Roman" panose="02020603050405020304" pitchFamily="18" charset="0"/>
              </a:defRPr>
            </a:lvl2pPr>
            <a:lvl3pPr marL="1143000" indent="-228600" eaLnBrk="0" hangingPunct="0">
              <a:spcBef>
                <a:spcPts val="600"/>
              </a:spcBef>
              <a:buClr>
                <a:srgbClr val="00CCCC"/>
              </a:buClr>
              <a:buSzPct val="65000"/>
              <a:buFont typeface="Monotype Sorts"/>
              <a:buChar char="u"/>
              <a:defRPr sz="2400">
                <a:solidFill>
                  <a:srgbClr val="FFFFFF"/>
                </a:solidFill>
                <a:latin typeface="Times New Roman" panose="02020603050405020304" pitchFamily="18" charset="0"/>
              </a:defRPr>
            </a:lvl3pPr>
            <a:lvl4pPr marL="1600200" indent="-228600" eaLnBrk="0" hangingPunct="0">
              <a:spcBef>
                <a:spcPts val="500"/>
              </a:spcBef>
              <a:buClr>
                <a:srgbClr val="FFFFFF"/>
              </a:buClr>
              <a:buSzPct val="100000"/>
              <a:buChar char="–"/>
              <a:defRPr sz="2000">
                <a:solidFill>
                  <a:srgbClr val="FFFFFF"/>
                </a:solidFill>
                <a:latin typeface="Times New Roman" panose="02020603050405020304" pitchFamily="18" charset="0"/>
              </a:defRPr>
            </a:lvl4pPr>
            <a:lvl5pPr marL="2057400" indent="-228600" eaLnBrk="0" hangingPunct="0">
              <a:spcBef>
                <a:spcPts val="500"/>
              </a:spcBef>
              <a:buClr>
                <a:srgbClr val="FFFF99"/>
              </a:buClr>
              <a:buSzPct val="100000"/>
              <a:buChar char="•"/>
              <a:defRPr sz="2000">
                <a:solidFill>
                  <a:srgbClr val="FFFFFF"/>
                </a:solidFill>
                <a:latin typeface="Times New Roman" panose="02020603050405020304" pitchFamily="18" charset="0"/>
              </a:defRPr>
            </a:lvl5pPr>
            <a:lvl6pPr marL="25146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6pPr>
            <a:lvl7pPr marL="29718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7pPr>
            <a:lvl8pPr marL="34290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8pPr>
            <a:lvl9pPr marL="3886200" indent="-228600" eaLnBrk="0" fontAlgn="base" hangingPunct="0">
              <a:spcBef>
                <a:spcPts val="500"/>
              </a:spcBef>
              <a:spcAft>
                <a:spcPct val="0"/>
              </a:spcAft>
              <a:buClr>
                <a:srgbClr val="FFFF99"/>
              </a:buClr>
              <a:buSzPct val="100000"/>
              <a:buChar char="•"/>
              <a:defRPr sz="2000">
                <a:solidFill>
                  <a:srgbClr val="FFFFFF"/>
                </a:solidFill>
                <a:latin typeface="Times New Roman" panose="02020603050405020304" pitchFamily="18" charset="0"/>
              </a:defRPr>
            </a:lvl9pPr>
          </a:lstStyle>
          <a:p>
            <a:pPr eaLnBrk="1">
              <a:spcBef>
                <a:spcPct val="0"/>
              </a:spcBef>
              <a:buClrTx/>
              <a:buSzTx/>
              <a:buFontTx/>
              <a:buNone/>
            </a:pPr>
            <a:endParaRPr lang="en-US" altLang="en-US" sz="2400"/>
          </a:p>
        </p:txBody>
      </p:sp>
      <p:graphicFrame>
        <p:nvGraphicFramePr>
          <p:cNvPr id="11272" name="Content Placeholder 7">
            <a:extLst>
              <a:ext uri="{FF2B5EF4-FFF2-40B4-BE49-F238E27FC236}">
                <a16:creationId xmlns:a16="http://schemas.microsoft.com/office/drawing/2014/main" id="{7F309F34-5CC8-465F-B286-702731574317}"/>
              </a:ext>
            </a:extLst>
          </p:cNvPr>
          <p:cNvGraphicFramePr>
            <a:graphicFrameLocks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r:id="rId3" imgW="5082540" imgH="1260348" progId="Word.Picture.8">
                  <p:embed/>
                </p:oleObj>
              </mc:Choice>
              <mc:Fallback>
                <p:oleObj r:id="rId3" imgW="5082540" imgH="1260348" progId="Word.Picture.8">
                  <p:embed/>
                  <p:pic>
                    <p:nvPicPr>
                      <p:cNvPr id="0" name="Content Placeholder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Internat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file:///C:/MSOffice/Templates/Presentation%20Designs/International.pot</Template>
  <TotalTime>6824</TotalTime>
  <Words>4926</Words>
  <Application>Microsoft Office PowerPoint</Application>
  <PresentationFormat>On-screen Show (4:3)</PresentationFormat>
  <Paragraphs>547</Paragraphs>
  <Slides>65</Slides>
  <Notes>28</Notes>
  <HiddenSlides>0</HiddenSlides>
  <MMClips>0</MMClips>
  <ScaleCrop>false</ScaleCrop>
  <HeadingPairs>
    <vt:vector size="10"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65</vt:i4>
      </vt:variant>
      <vt:variant>
        <vt:lpstr>Custom Shows</vt:lpstr>
      </vt:variant>
      <vt:variant>
        <vt:i4>1</vt:i4>
      </vt:variant>
    </vt:vector>
  </HeadingPairs>
  <TitlesOfParts>
    <vt:vector size="80" baseType="lpstr">
      <vt:lpstr>Arial</vt:lpstr>
      <vt:lpstr>Times New Roman</vt:lpstr>
      <vt:lpstr>Monotype Sorts</vt:lpstr>
      <vt:lpstr>Calibri</vt:lpstr>
      <vt:lpstr>Wingdings</vt:lpstr>
      <vt:lpstr>Courier New</vt:lpstr>
      <vt:lpstr>Symbol</vt:lpstr>
      <vt:lpstr>Book Antiqua</vt:lpstr>
      <vt:lpstr>Palatino</vt:lpstr>
      <vt:lpstr>Forte</vt:lpstr>
      <vt:lpstr>Courier</vt:lpstr>
      <vt:lpstr>International</vt:lpstr>
      <vt:lpstr>Microsoft Word Picture</vt:lpstr>
      <vt:lpstr>Paintbrush Picture</vt:lpstr>
      <vt:lpstr>Chapter 1 Introduction to Computers, Programs, and Java</vt:lpstr>
      <vt:lpstr>Objectives</vt:lpstr>
      <vt:lpstr>What is a Computer?</vt:lpstr>
      <vt:lpstr>CPU</vt:lpstr>
      <vt:lpstr>Memory</vt:lpstr>
      <vt:lpstr>Data Storage</vt:lpstr>
      <vt:lpstr>Data Storage Cont..</vt:lpstr>
      <vt:lpstr>How Data is Stored?</vt:lpstr>
      <vt:lpstr>Storage Devices</vt:lpstr>
      <vt:lpstr>Output Devices: Monitor</vt:lpstr>
      <vt:lpstr>Monitor Resolution and Dot Pitch</vt:lpstr>
      <vt:lpstr>Communication Devices</vt:lpstr>
      <vt:lpstr>Programs</vt:lpstr>
      <vt:lpstr>Compiler</vt:lpstr>
      <vt:lpstr>Programming Languages</vt:lpstr>
      <vt:lpstr>Programming Languages</vt:lpstr>
      <vt:lpstr>Programming Languages</vt:lpstr>
      <vt:lpstr>Popular High-Level Languages</vt:lpstr>
      <vt:lpstr>Compiling Source Code</vt:lpstr>
      <vt:lpstr>Operating Systems</vt:lpstr>
      <vt:lpstr>Why Java?</vt:lpstr>
      <vt:lpstr>Java, Web, and Beyond</vt:lpstr>
      <vt:lpstr>Examples of Java’s Versatility (Applets)</vt:lpstr>
      <vt:lpstr>PDA and Cell Phone</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Basic Java Codes</vt:lpstr>
      <vt:lpstr>A Simple Java Program</vt:lpstr>
      <vt:lpstr>Creating and Editing Using NotePad</vt:lpstr>
      <vt:lpstr>Creating and Editing Using WordPad</vt:lpstr>
      <vt:lpstr>Creating, Compiling, and Running Programs</vt:lpstr>
      <vt:lpstr>Compiling Java Source Code</vt:lpstr>
      <vt:lpstr>Trace a Program Execution</vt:lpstr>
      <vt:lpstr>Trace a Program Execution</vt:lpstr>
      <vt:lpstr>Trace a Program Execution</vt:lpstr>
      <vt:lpstr>Two More Simple Examples</vt:lpstr>
      <vt:lpstr>Supplements on the Companion Website</vt:lpstr>
      <vt:lpstr>Compiling and Running Java from the Command Window</vt:lpstr>
      <vt:lpstr>Compiling and Running Java from TextPad</vt:lpstr>
      <vt:lpstr>Anatomy of a Java Program</vt:lpstr>
      <vt:lpstr>Comments</vt:lpstr>
      <vt:lpstr>Reserved Words</vt:lpstr>
      <vt:lpstr>Modifiers</vt:lpstr>
      <vt:lpstr>Statements</vt:lpstr>
      <vt:lpstr>Blocks</vt:lpstr>
      <vt:lpstr>Classes</vt:lpstr>
      <vt:lpstr>Methods</vt:lpstr>
      <vt:lpstr>main Method</vt:lpstr>
      <vt:lpstr>Displaying Text in a Message Dialog Box</vt:lpstr>
      <vt:lpstr>The showMessageDialog Method</vt:lpstr>
      <vt:lpstr>Two Ways to Invoke the Method</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Shafin Rahman</cp:lastModifiedBy>
  <cp:revision>239</cp:revision>
  <cp:lastPrinted>1998-02-24T16:19:51Z</cp:lastPrinted>
  <dcterms:created xsi:type="dcterms:W3CDTF">1995-06-10T17:31:50Z</dcterms:created>
  <dcterms:modified xsi:type="dcterms:W3CDTF">2021-06-08T06:08:48Z</dcterms:modified>
</cp:coreProperties>
</file>