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sldIdLst>
    <p:sldId id="326" r:id="rId2"/>
    <p:sldId id="413" r:id="rId3"/>
    <p:sldId id="352" r:id="rId4"/>
    <p:sldId id="374" r:id="rId5"/>
    <p:sldId id="375" r:id="rId6"/>
    <p:sldId id="383" r:id="rId7"/>
    <p:sldId id="421" r:id="rId8"/>
    <p:sldId id="356" r:id="rId9"/>
    <p:sldId id="357" r:id="rId10"/>
    <p:sldId id="325" r:id="rId11"/>
    <p:sldId id="409" r:id="rId12"/>
    <p:sldId id="415" r:id="rId13"/>
    <p:sldId id="297" r:id="rId14"/>
    <p:sldId id="298" r:id="rId15"/>
    <p:sldId id="358" r:id="rId16"/>
    <p:sldId id="369" r:id="rId17"/>
    <p:sldId id="370" r:id="rId18"/>
    <p:sldId id="371" r:id="rId19"/>
    <p:sldId id="372" r:id="rId20"/>
    <p:sldId id="373" r:id="rId21"/>
    <p:sldId id="336" r:id="rId22"/>
    <p:sldId id="346" r:id="rId23"/>
    <p:sldId id="333" r:id="rId24"/>
    <p:sldId id="367" r:id="rId25"/>
    <p:sldId id="422" r:id="rId26"/>
    <p:sldId id="414" r:id="rId27"/>
    <p:sldId id="299" r:id="rId28"/>
    <p:sldId id="351" r:id="rId29"/>
    <p:sldId id="376" r:id="rId30"/>
    <p:sldId id="417" r:id="rId31"/>
    <p:sldId id="418" r:id="rId32"/>
    <p:sldId id="419" r:id="rId33"/>
    <p:sldId id="420" r:id="rId34"/>
    <p:sldId id="377" r:id="rId35"/>
    <p:sldId id="378" r:id="rId36"/>
    <p:sldId id="379" r:id="rId37"/>
    <p:sldId id="380" r:id="rId38"/>
    <p:sldId id="381" r:id="rId39"/>
    <p:sldId id="385" r:id="rId40"/>
    <p:sldId id="382" r:id="rId41"/>
    <p:sldId id="410" r:id="rId42"/>
    <p:sldId id="300" r:id="rId43"/>
    <p:sldId id="425" r:id="rId44"/>
    <p:sldId id="301" r:id="rId45"/>
    <p:sldId id="302" r:id="rId46"/>
    <p:sldId id="355" r:id="rId47"/>
    <p:sldId id="424" r:id="rId48"/>
    <p:sldId id="398" r:id="rId49"/>
    <p:sldId id="399" r:id="rId50"/>
    <p:sldId id="400" r:id="rId51"/>
    <p:sldId id="401" r:id="rId52"/>
    <p:sldId id="402" r:id="rId53"/>
    <p:sldId id="408" r:id="rId54"/>
    <p:sldId id="403" r:id="rId55"/>
    <p:sldId id="404" r:id="rId56"/>
    <p:sldId id="405" r:id="rId57"/>
    <p:sldId id="406" r:id="rId58"/>
    <p:sldId id="407" r:id="rId59"/>
    <p:sldId id="423" r:id="rId60"/>
    <p:sldId id="337" r:id="rId61"/>
    <p:sldId id="334" r:id="rId62"/>
    <p:sldId id="395" r:id="rId63"/>
    <p:sldId id="396" r:id="rId64"/>
    <p:sldId id="387" r:id="rId65"/>
    <p:sldId id="388" r:id="rId66"/>
    <p:sldId id="389" r:id="rId67"/>
    <p:sldId id="390" r:id="rId68"/>
    <p:sldId id="411" r:id="rId69"/>
    <p:sldId id="412" r:id="rId70"/>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51" d="100"/>
          <a:sy n="51" d="100"/>
        </p:scale>
        <p:origin x="1387" y="53"/>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9F0FE01-BA85-4526-9E06-7E535FC9888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7B4235A5-B228-4A45-96E5-4CBF3DF77F0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8A86389-FD0D-44A0-93D4-25E6CBF8864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2FEC3137-0398-4D60-8824-B630BB5BF6C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47B2F47-DCB9-49D0-9A5A-B7C7DFAFF86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9606009F-9CFA-4996-BB19-C677354CDB3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61FE6D1-6EE6-47CE-819C-F9A4BE732A2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EFAE91AD-00E9-4D80-B89B-2C300C29941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457CB27-25E8-4B2A-809B-763002A075E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CBF9976-2BA8-477A-9FA4-CF44667D87C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9D22D8E-A729-4F53-8039-89D41DB61B81}"/>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65222F9C-499B-49D2-9563-55498056617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20376D-ACE3-444A-9C96-2434D315095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E55E6389-59C4-4C55-A749-08C888963FC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A02FF5E-788E-4BF1-9028-0966D4805AC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32423BEA-0837-4D0B-8E53-0D34E169F8A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4563796-99B2-4AD1-8FC6-B429E0ADDE2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80C08B53-5413-43F3-9626-30D920E41CD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1BE502B-8893-4FCC-94BD-83B67C90D65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EC5ABB9C-3BD9-42E7-92AE-0A23F90EF73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2E8C66C-2DBD-444D-B94F-5B642FE881F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73076BF2-06F1-4952-826C-187D642F6B5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32102D7-720A-4130-B2CE-0DEF7BAAA61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85072E7C-03C4-4A04-A794-E47531A6B0D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E9EC9F7-D2E7-404E-9FB8-346040D9029A}"/>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a:extLst>
              <a:ext uri="{FF2B5EF4-FFF2-40B4-BE49-F238E27FC236}">
                <a16:creationId xmlns:a16="http://schemas.microsoft.com/office/drawing/2014/main" id="{E4E418D2-626A-48D9-A991-19178B7FE5F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6BD2DD42-60F3-422D-970A-E17D15BFE12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a:extLst>
              <a:ext uri="{FF2B5EF4-FFF2-40B4-BE49-F238E27FC236}">
                <a16:creationId xmlns:a16="http://schemas.microsoft.com/office/drawing/2014/main" id="{C2583802-F7D3-4653-B1A0-85B7EBA4CA8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9A06EF1-37AC-4353-BCC6-59128516B54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a:extLst>
              <a:ext uri="{FF2B5EF4-FFF2-40B4-BE49-F238E27FC236}">
                <a16:creationId xmlns:a16="http://schemas.microsoft.com/office/drawing/2014/main" id="{0A0B11E6-185B-4726-9A22-0365E5BC66E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87A9992-2043-4834-9F59-F5C755D1591D}"/>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D3BDF0DB-62E2-4AFE-A529-035504E7F5B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E2836DD-7715-4A4E-B902-A8E3AAC2031F}"/>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9D838AD0-6C09-45DE-BD03-5E1BE00FFA7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C8AEB06-1F73-4D65-BDE3-FDEFA9F558A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FBAF3E69-38B6-432A-AC5C-5D6014C9987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CA6DA9E-3A4E-4941-9DC9-64C50B173AE8}"/>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002344C0-A531-4E6D-B26D-E80F69E3FA5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BDB666A-6D71-4429-B50A-D88CCBCAEEBE}"/>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a:extLst>
              <a:ext uri="{FF2B5EF4-FFF2-40B4-BE49-F238E27FC236}">
                <a16:creationId xmlns:a16="http://schemas.microsoft.com/office/drawing/2014/main" id="{7A6B47A6-CF57-4521-9136-861D348A3A9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12CF746-EDB9-49B4-AD93-9609375A0FC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A5BF1582-02F3-4C1A-BAAB-4A90071C4F3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12DA01C-FFB5-41BB-87E9-68D2A6E39291}"/>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F877017E-E912-4575-87EE-DFD5A784510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21E5B46-E73B-48F0-B9CE-DA80B5F303FA}"/>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FD0F9D10-E0CA-41EE-80FC-4D315958272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5A618FE-FFAD-4D99-AE90-97E78DB687E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7A2C00E4-8443-430A-B687-1341E9ACA45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F32199E-F181-4560-86E7-FFDB32213F8A}"/>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83EDA827-A247-41B4-9575-E0EBC0C7EE3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BFDE613-3532-4D5A-9423-390D30805F9F}"/>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505DBB5D-E94C-45F8-83DF-EC896F9956E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BF19CE5-6F6E-4A23-AD80-38A7BEAE7CCB}"/>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D999EBA9-F911-4FAF-8DCA-E72396EF232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1D117F2-953C-416E-AA32-5A5E01EA3CC6}"/>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C477F15-C646-4D16-ADA0-C7F888000CD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33E80DD-7A5F-4AB9-BC62-E10199FD19C4}"/>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E3D5A8D0-4AA9-409F-BDA0-DDB90100A52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5FF440E-39EF-4FE2-BFEB-A5D2BD434942}"/>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a:extLst>
              <a:ext uri="{FF2B5EF4-FFF2-40B4-BE49-F238E27FC236}">
                <a16:creationId xmlns:a16="http://schemas.microsoft.com/office/drawing/2014/main" id="{14600E3D-69A1-4B20-A638-490CFA0962D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4C849EA-1C11-4D14-9991-55C87714366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a:extLst>
              <a:ext uri="{FF2B5EF4-FFF2-40B4-BE49-F238E27FC236}">
                <a16:creationId xmlns:a16="http://schemas.microsoft.com/office/drawing/2014/main" id="{B0A5763E-4601-49FA-B411-D15D1007940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152863B-8511-42C3-AD15-7903A80B2E8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a:extLst>
              <a:ext uri="{FF2B5EF4-FFF2-40B4-BE49-F238E27FC236}">
                <a16:creationId xmlns:a16="http://schemas.microsoft.com/office/drawing/2014/main" id="{512DED96-D1B6-41F8-92F4-B11AE71B5AE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F243DE5-EB15-49DD-BD0A-0D0373BB70A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a:extLst>
              <a:ext uri="{FF2B5EF4-FFF2-40B4-BE49-F238E27FC236}">
                <a16:creationId xmlns:a16="http://schemas.microsoft.com/office/drawing/2014/main" id="{67BE85A6-F8B4-4201-B190-FB7EF717329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121D7AD-A687-4323-A97F-956ACA1888C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39ECEFF7-AE09-40FC-AFA5-BA5FFCD536D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E77DEA1-5581-4980-9539-A8B596FEFB87}"/>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a:extLst>
              <a:ext uri="{FF2B5EF4-FFF2-40B4-BE49-F238E27FC236}">
                <a16:creationId xmlns:a16="http://schemas.microsoft.com/office/drawing/2014/main" id="{31669A81-06B8-458E-A4F2-13FDF43984A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FAC5828-1F2F-4AFC-8A86-AA83DC08BA6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a:extLst>
              <a:ext uri="{FF2B5EF4-FFF2-40B4-BE49-F238E27FC236}">
                <a16:creationId xmlns:a16="http://schemas.microsoft.com/office/drawing/2014/main" id="{853A5740-85CB-4070-89F0-5955365DE14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48337E8-2BBA-4736-B715-F3E4BFBB2C3F}"/>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a:extLst>
              <a:ext uri="{FF2B5EF4-FFF2-40B4-BE49-F238E27FC236}">
                <a16:creationId xmlns:a16="http://schemas.microsoft.com/office/drawing/2014/main" id="{B0C77002-60C8-4E3C-92F5-1709DE1E113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0D70BCA-BB7C-45DE-B1EF-EC7F87F89EFA}"/>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a:extLst>
              <a:ext uri="{FF2B5EF4-FFF2-40B4-BE49-F238E27FC236}">
                <a16:creationId xmlns:a16="http://schemas.microsoft.com/office/drawing/2014/main" id="{52B515B3-0EB6-4695-839F-8BF383B7FED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F953961-8B39-4460-B474-78BBFE4B56E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a:extLst>
              <a:ext uri="{FF2B5EF4-FFF2-40B4-BE49-F238E27FC236}">
                <a16:creationId xmlns:a16="http://schemas.microsoft.com/office/drawing/2014/main" id="{3B200AD2-9530-44F2-B3D1-1D43DB3E693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302E52D-7CD9-47B2-8948-BEBE7949A8F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a:extLst>
              <a:ext uri="{FF2B5EF4-FFF2-40B4-BE49-F238E27FC236}">
                <a16:creationId xmlns:a16="http://schemas.microsoft.com/office/drawing/2014/main" id="{3593FAC7-423D-4494-AEDB-3C7AEA6DF47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96F86B8-D1CE-440D-A92C-3CCAC0003FB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a:extLst>
              <a:ext uri="{FF2B5EF4-FFF2-40B4-BE49-F238E27FC236}">
                <a16:creationId xmlns:a16="http://schemas.microsoft.com/office/drawing/2014/main" id="{2003C79F-41FF-453C-A6D8-D2753115535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C2A96D3-8202-4305-A017-6B5DD8AA3D3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a:extLst>
              <a:ext uri="{FF2B5EF4-FFF2-40B4-BE49-F238E27FC236}">
                <a16:creationId xmlns:a16="http://schemas.microsoft.com/office/drawing/2014/main" id="{C5A32ABE-2CB6-4C0B-9529-F4449BD9BAC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B05A952-CB00-4C61-ADB9-B05587CCA72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a:extLst>
              <a:ext uri="{FF2B5EF4-FFF2-40B4-BE49-F238E27FC236}">
                <a16:creationId xmlns:a16="http://schemas.microsoft.com/office/drawing/2014/main" id="{A14A0A7B-38B1-47D8-8099-DE064627F69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60C5D52-7A7A-4148-98FE-AE0BBE78BCE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a:extLst>
              <a:ext uri="{FF2B5EF4-FFF2-40B4-BE49-F238E27FC236}">
                <a16:creationId xmlns:a16="http://schemas.microsoft.com/office/drawing/2014/main" id="{796D6683-2FD6-46D1-B0A0-B4EB5701A14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7A66EB0-A084-4A00-8F32-577B288CE2C3}"/>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F74A99F9-C22A-426C-9795-CB48AD45AD1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C4E6BC4-91F3-4155-AC95-1B18EAACE6A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a:extLst>
              <a:ext uri="{FF2B5EF4-FFF2-40B4-BE49-F238E27FC236}">
                <a16:creationId xmlns:a16="http://schemas.microsoft.com/office/drawing/2014/main" id="{95BF4714-519F-406A-9DC8-F283D59A4CD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0D64E22-205F-4EFB-8CCD-9083A69E538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a:extLst>
              <a:ext uri="{FF2B5EF4-FFF2-40B4-BE49-F238E27FC236}">
                <a16:creationId xmlns:a16="http://schemas.microsoft.com/office/drawing/2014/main" id="{57E6805C-68B1-43F1-AF47-0A7A8CB4108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AF23086-C2BD-4B8B-96E0-208818879C3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a:extLst>
              <a:ext uri="{FF2B5EF4-FFF2-40B4-BE49-F238E27FC236}">
                <a16:creationId xmlns:a16="http://schemas.microsoft.com/office/drawing/2014/main" id="{DDE599A3-80CC-4B34-8F3A-5500188A102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6944A6E-9C27-43ED-ADB9-ACF51DE88DA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a:extLst>
              <a:ext uri="{FF2B5EF4-FFF2-40B4-BE49-F238E27FC236}">
                <a16:creationId xmlns:a16="http://schemas.microsoft.com/office/drawing/2014/main" id="{A5D2F4A9-89DD-4634-BF45-7004BA2641B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4362C86-6A8B-480C-B306-DF88CF7A2C4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a:extLst>
              <a:ext uri="{FF2B5EF4-FFF2-40B4-BE49-F238E27FC236}">
                <a16:creationId xmlns:a16="http://schemas.microsoft.com/office/drawing/2014/main" id="{E7999D7D-8EDB-4759-AC5F-C03AB690C5F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A851962-69D1-4556-8CE8-E644EF64D591}"/>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a:extLst>
              <a:ext uri="{FF2B5EF4-FFF2-40B4-BE49-F238E27FC236}">
                <a16:creationId xmlns:a16="http://schemas.microsoft.com/office/drawing/2014/main" id="{046DC8BB-F72B-4D80-BC2F-B90B7A557CE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7D0F692-CCE4-46E9-AA7B-AD29DBE439E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a:extLst>
              <a:ext uri="{FF2B5EF4-FFF2-40B4-BE49-F238E27FC236}">
                <a16:creationId xmlns:a16="http://schemas.microsoft.com/office/drawing/2014/main" id="{07677B4C-C0CA-4202-87D7-5B190378B84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A83764A-912C-4460-AD9D-D607F27E08D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a:extLst>
              <a:ext uri="{FF2B5EF4-FFF2-40B4-BE49-F238E27FC236}">
                <a16:creationId xmlns:a16="http://schemas.microsoft.com/office/drawing/2014/main" id="{07D02911-0A34-4EC2-8A91-870F1631FBF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0A8BC5D3-1C8A-4ED8-B55E-847A375730D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a:extLst>
              <a:ext uri="{FF2B5EF4-FFF2-40B4-BE49-F238E27FC236}">
                <a16:creationId xmlns:a16="http://schemas.microsoft.com/office/drawing/2014/main" id="{8D42C3D6-E86F-47DB-9859-0A97DBE85EF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83A927A7-8801-44C2-BFB2-9E7F8FD1C9E1}"/>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a:extLst>
              <a:ext uri="{FF2B5EF4-FFF2-40B4-BE49-F238E27FC236}">
                <a16:creationId xmlns:a16="http://schemas.microsoft.com/office/drawing/2014/main" id="{4347D07C-F007-4B2C-A2A1-139620D6E54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664512E-D6B8-41EF-A4B4-87AFF22FFD3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3DC0461-9D42-4FF8-9556-443FEF6BCDF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4565556-BD3C-444C-AD1C-939A4B5A55AF}"/>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a:extLst>
              <a:ext uri="{FF2B5EF4-FFF2-40B4-BE49-F238E27FC236}">
                <a16:creationId xmlns:a16="http://schemas.microsoft.com/office/drawing/2014/main" id="{3D143798-7A2F-496E-9A10-473ECBD1F2A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AF4F42C-093A-4FAE-BC9C-F82CA4FF63B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a:extLst>
              <a:ext uri="{FF2B5EF4-FFF2-40B4-BE49-F238E27FC236}">
                <a16:creationId xmlns:a16="http://schemas.microsoft.com/office/drawing/2014/main" id="{D4F58014-3BDA-46BF-8982-D365C118655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7EFB593-E93F-4E3C-A593-C456C481BF3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a:extLst>
              <a:ext uri="{FF2B5EF4-FFF2-40B4-BE49-F238E27FC236}">
                <a16:creationId xmlns:a16="http://schemas.microsoft.com/office/drawing/2014/main" id="{D48A29AA-ABA7-4F6C-B219-3FEA3FDADC4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BF145221-BDC3-4C1B-B0B5-11B97F62B72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a:extLst>
              <a:ext uri="{FF2B5EF4-FFF2-40B4-BE49-F238E27FC236}">
                <a16:creationId xmlns:a16="http://schemas.microsoft.com/office/drawing/2014/main" id="{FC77F904-031A-4D53-B91F-628EE9651B0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9E6C190-E5D6-4E91-BA22-53464E7A2137}"/>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a:extLst>
              <a:ext uri="{FF2B5EF4-FFF2-40B4-BE49-F238E27FC236}">
                <a16:creationId xmlns:a16="http://schemas.microsoft.com/office/drawing/2014/main" id="{74AB470D-2FEC-4F21-A9F6-45688B45800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8063BA3-CAD7-472E-90EB-A2A74D43CC1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08523E75-0439-403E-95E0-4EB082A213D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93E773A-3958-455E-B158-300EA7F59F6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643BEB10-4B59-4C19-9CD6-D0B0E1441C0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09587B1-9AEC-4F6C-A8E6-A24C9CDEC2E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7588977C-E5A6-4512-81CD-820E97A3867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94DD3837-68CA-4B60-863A-BA56B1823428}"/>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71C6B7DF-9C25-450D-A6B0-0271DCFABFF4}"/>
                </a:ext>
              </a:extLst>
            </p:cNvPr>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pPr>
                <a:defRPr/>
              </a:pPr>
              <a:endParaRPr lang="en-US"/>
            </a:p>
          </p:txBody>
        </p:sp>
        <p:grpSp>
          <p:nvGrpSpPr>
            <p:cNvPr id="6" name="Group 30">
              <a:extLst>
                <a:ext uri="{FF2B5EF4-FFF2-40B4-BE49-F238E27FC236}">
                  <a16:creationId xmlns:a16="http://schemas.microsoft.com/office/drawing/2014/main" id="{444CFA94-71ED-4462-AB1E-C17FB3791EE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362DFC9B-9834-408E-8DDD-E445C21D587F}"/>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8" name="Group 9">
                <a:extLst>
                  <a:ext uri="{FF2B5EF4-FFF2-40B4-BE49-F238E27FC236}">
                    <a16:creationId xmlns:a16="http://schemas.microsoft.com/office/drawing/2014/main" id="{CC34543F-C884-46D5-BEA3-FBDDA5C35CCE}"/>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F604065A-C72D-4B1E-9C12-640970C8E247}"/>
                    </a:ext>
                  </a:extLst>
                </p:cNvPr>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30" name="Line 5">
                  <a:extLst>
                    <a:ext uri="{FF2B5EF4-FFF2-40B4-BE49-F238E27FC236}">
                      <a16:creationId xmlns:a16="http://schemas.microsoft.com/office/drawing/2014/main" id="{8B146BCF-49CA-4F84-800B-9619F10B5E2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1" name="Line 6">
                  <a:extLst>
                    <a:ext uri="{FF2B5EF4-FFF2-40B4-BE49-F238E27FC236}">
                      <a16:creationId xmlns:a16="http://schemas.microsoft.com/office/drawing/2014/main" id="{D951D771-CE7E-47FA-A35D-F3C414859CC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2" name="Line 7">
                  <a:extLst>
                    <a:ext uri="{FF2B5EF4-FFF2-40B4-BE49-F238E27FC236}">
                      <a16:creationId xmlns:a16="http://schemas.microsoft.com/office/drawing/2014/main" id="{E91539F3-CCEF-4BFE-A4F4-FDAA5BBE038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33" name="Freeform 8">
                  <a:extLst>
                    <a:ext uri="{FF2B5EF4-FFF2-40B4-BE49-F238E27FC236}">
                      <a16:creationId xmlns:a16="http://schemas.microsoft.com/office/drawing/2014/main" id="{EE90C52D-721C-444B-8E47-5898D2A6EE75}"/>
                    </a:ext>
                  </a:extLst>
                </p:cNvPr>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grpSp>
          <p:sp>
            <p:nvSpPr>
              <p:cNvPr id="9" name="Oval 10">
                <a:extLst>
                  <a:ext uri="{FF2B5EF4-FFF2-40B4-BE49-F238E27FC236}">
                    <a16:creationId xmlns:a16="http://schemas.microsoft.com/office/drawing/2014/main" id="{216660F2-B33B-4FBF-AD27-251F67758E8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10" name="Group 29">
                <a:extLst>
                  <a:ext uri="{FF2B5EF4-FFF2-40B4-BE49-F238E27FC236}">
                    <a16:creationId xmlns:a16="http://schemas.microsoft.com/office/drawing/2014/main" id="{2155A6AE-63D4-40E0-92E1-386B80B9E1E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27D992D7-1F08-48D5-9155-B975E10407AE}"/>
                    </a:ext>
                  </a:extLst>
                </p:cNvPr>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2" name="Freeform 12">
                  <a:extLst>
                    <a:ext uri="{FF2B5EF4-FFF2-40B4-BE49-F238E27FC236}">
                      <a16:creationId xmlns:a16="http://schemas.microsoft.com/office/drawing/2014/main" id="{EB8AE3D1-5AE6-4BEC-9526-FD95F987903A}"/>
                    </a:ext>
                  </a:extLst>
                </p:cNvPr>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3" name="Freeform 13">
                  <a:extLst>
                    <a:ext uri="{FF2B5EF4-FFF2-40B4-BE49-F238E27FC236}">
                      <a16:creationId xmlns:a16="http://schemas.microsoft.com/office/drawing/2014/main" id="{D354ACD9-C269-456D-82E9-E7B1DAD3D804}"/>
                    </a:ext>
                  </a:extLst>
                </p:cNvPr>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a:p>
              </p:txBody>
            </p:sp>
            <p:sp>
              <p:nvSpPr>
                <p:cNvPr id="14" name="Freeform 14">
                  <a:extLst>
                    <a:ext uri="{FF2B5EF4-FFF2-40B4-BE49-F238E27FC236}">
                      <a16:creationId xmlns:a16="http://schemas.microsoft.com/office/drawing/2014/main" id="{F0A4276F-D40B-41FB-9D49-E184096A3C6C}"/>
                    </a:ext>
                  </a:extLst>
                </p:cNvPr>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a:p>
              </p:txBody>
            </p:sp>
            <p:sp>
              <p:nvSpPr>
                <p:cNvPr id="15" name="Freeform 15">
                  <a:extLst>
                    <a:ext uri="{FF2B5EF4-FFF2-40B4-BE49-F238E27FC236}">
                      <a16:creationId xmlns:a16="http://schemas.microsoft.com/office/drawing/2014/main" id="{433F2B4C-A2F7-46EA-BDFD-3AC16804B7F5}"/>
                    </a:ext>
                  </a:extLst>
                </p:cNvPr>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a:p>
              </p:txBody>
            </p:sp>
            <p:sp>
              <p:nvSpPr>
                <p:cNvPr id="16" name="Freeform 16">
                  <a:extLst>
                    <a:ext uri="{FF2B5EF4-FFF2-40B4-BE49-F238E27FC236}">
                      <a16:creationId xmlns:a16="http://schemas.microsoft.com/office/drawing/2014/main" id="{03BB2F75-2EF0-457D-AEE9-4E218C81E7D6}"/>
                    </a:ext>
                  </a:extLst>
                </p:cNvPr>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a:p>
              </p:txBody>
            </p:sp>
            <p:sp>
              <p:nvSpPr>
                <p:cNvPr id="17" name="Freeform 17">
                  <a:extLst>
                    <a:ext uri="{FF2B5EF4-FFF2-40B4-BE49-F238E27FC236}">
                      <a16:creationId xmlns:a16="http://schemas.microsoft.com/office/drawing/2014/main" id="{A041D2E9-38B1-4C1F-A6B1-71ADE8FEA4E7}"/>
                    </a:ext>
                  </a:extLst>
                </p:cNvPr>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a:p>
              </p:txBody>
            </p:sp>
            <p:sp>
              <p:nvSpPr>
                <p:cNvPr id="18" name="Freeform 18">
                  <a:extLst>
                    <a:ext uri="{FF2B5EF4-FFF2-40B4-BE49-F238E27FC236}">
                      <a16:creationId xmlns:a16="http://schemas.microsoft.com/office/drawing/2014/main" id="{A6F1E7AE-787E-4AD2-826E-2161CCEDA415}"/>
                    </a:ext>
                  </a:extLst>
                </p:cNvPr>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a:p>
              </p:txBody>
            </p:sp>
            <p:sp>
              <p:nvSpPr>
                <p:cNvPr id="19" name="Freeform 19">
                  <a:extLst>
                    <a:ext uri="{FF2B5EF4-FFF2-40B4-BE49-F238E27FC236}">
                      <a16:creationId xmlns:a16="http://schemas.microsoft.com/office/drawing/2014/main" id="{FBC7633C-99C0-41A2-B3F3-37B81686FBA7}"/>
                    </a:ext>
                  </a:extLst>
                </p:cNvPr>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a:p>
              </p:txBody>
            </p:sp>
            <p:sp>
              <p:nvSpPr>
                <p:cNvPr id="20" name="Freeform 20">
                  <a:extLst>
                    <a:ext uri="{FF2B5EF4-FFF2-40B4-BE49-F238E27FC236}">
                      <a16:creationId xmlns:a16="http://schemas.microsoft.com/office/drawing/2014/main" id="{BE0231A5-BF9B-4B9E-8B30-E72A56AD4B1C}"/>
                    </a:ext>
                  </a:extLst>
                </p:cNvPr>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a:p>
              </p:txBody>
            </p:sp>
            <p:sp>
              <p:nvSpPr>
                <p:cNvPr id="21" name="Freeform 21">
                  <a:extLst>
                    <a:ext uri="{FF2B5EF4-FFF2-40B4-BE49-F238E27FC236}">
                      <a16:creationId xmlns:a16="http://schemas.microsoft.com/office/drawing/2014/main" id="{3EA85B6E-2A0B-4558-871B-E00C0D4079ED}"/>
                    </a:ext>
                  </a:extLst>
                </p:cNvPr>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a:p>
              </p:txBody>
            </p:sp>
            <p:sp>
              <p:nvSpPr>
                <p:cNvPr id="22" name="Freeform 22">
                  <a:extLst>
                    <a:ext uri="{FF2B5EF4-FFF2-40B4-BE49-F238E27FC236}">
                      <a16:creationId xmlns:a16="http://schemas.microsoft.com/office/drawing/2014/main" id="{17A8CAB2-D9BD-4CAB-B619-EB790B9F8F5F}"/>
                    </a:ext>
                  </a:extLst>
                </p:cNvPr>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a:p>
              </p:txBody>
            </p:sp>
            <p:sp>
              <p:nvSpPr>
                <p:cNvPr id="23" name="Freeform 23">
                  <a:extLst>
                    <a:ext uri="{FF2B5EF4-FFF2-40B4-BE49-F238E27FC236}">
                      <a16:creationId xmlns:a16="http://schemas.microsoft.com/office/drawing/2014/main" id="{D3372BA7-75EF-4767-BFE7-48CC66FB3A30}"/>
                    </a:ext>
                  </a:extLst>
                </p:cNvPr>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a:p>
              </p:txBody>
            </p:sp>
            <p:sp>
              <p:nvSpPr>
                <p:cNvPr id="24" name="Freeform 24">
                  <a:extLst>
                    <a:ext uri="{FF2B5EF4-FFF2-40B4-BE49-F238E27FC236}">
                      <a16:creationId xmlns:a16="http://schemas.microsoft.com/office/drawing/2014/main" id="{0CE9B7DC-7F3E-4259-8E19-4D6D31A51B2F}"/>
                    </a:ext>
                  </a:extLst>
                </p:cNvPr>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a:p>
              </p:txBody>
            </p:sp>
            <p:sp>
              <p:nvSpPr>
                <p:cNvPr id="25" name="Freeform 25">
                  <a:extLst>
                    <a:ext uri="{FF2B5EF4-FFF2-40B4-BE49-F238E27FC236}">
                      <a16:creationId xmlns:a16="http://schemas.microsoft.com/office/drawing/2014/main" id="{853743BE-6DBD-421C-8277-5DD2701D58AE}"/>
                    </a:ext>
                  </a:extLst>
                </p:cNvPr>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a:p>
              </p:txBody>
            </p:sp>
            <p:sp>
              <p:nvSpPr>
                <p:cNvPr id="26" name="Freeform 26">
                  <a:extLst>
                    <a:ext uri="{FF2B5EF4-FFF2-40B4-BE49-F238E27FC236}">
                      <a16:creationId xmlns:a16="http://schemas.microsoft.com/office/drawing/2014/main" id="{599452B1-0C96-4BFC-A229-064F619183EA}"/>
                    </a:ext>
                  </a:extLst>
                </p:cNvPr>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a:p>
              </p:txBody>
            </p:sp>
            <p:sp>
              <p:nvSpPr>
                <p:cNvPr id="27" name="Freeform 27">
                  <a:extLst>
                    <a:ext uri="{FF2B5EF4-FFF2-40B4-BE49-F238E27FC236}">
                      <a16:creationId xmlns:a16="http://schemas.microsoft.com/office/drawing/2014/main" id="{571EB248-9185-4171-9B25-E6853D00E889}"/>
                    </a:ext>
                  </a:extLst>
                </p:cNvPr>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a:p>
              </p:txBody>
            </p:sp>
            <p:sp>
              <p:nvSpPr>
                <p:cNvPr id="28" name="Freeform 28">
                  <a:extLst>
                    <a:ext uri="{FF2B5EF4-FFF2-40B4-BE49-F238E27FC236}">
                      <a16:creationId xmlns:a16="http://schemas.microsoft.com/office/drawing/2014/main" id="{92E8EF2A-B164-4656-951E-44EF1A8A8CA5}"/>
                    </a:ext>
                  </a:extLst>
                </p:cNvPr>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4" name="Rectangle 34">
            <a:extLst>
              <a:ext uri="{FF2B5EF4-FFF2-40B4-BE49-F238E27FC236}">
                <a16:creationId xmlns:a16="http://schemas.microsoft.com/office/drawing/2014/main" id="{437E6D9C-2C68-4822-8AC6-40A68C1E61F6}"/>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BE30E9DF-6630-474C-A60B-77D15EB10F0A}"/>
              </a:ext>
            </a:extLst>
          </p:cNvPr>
          <p:cNvSpPr>
            <a:spLocks noGrp="1" noChangeArrowheads="1"/>
          </p:cNvSpPr>
          <p:nvPr>
            <p:ph type="ftr" sz="quarter" idx="11"/>
          </p:nvPr>
        </p:nvSpPr>
        <p:spPr bwMode="auto">
          <a:xfrm>
            <a:off x="3124200" y="64008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Eighth Edition, (c) 2011 Pearson Education, Inc. All rights reserved. 0132130807</a:t>
            </a:r>
          </a:p>
        </p:txBody>
      </p:sp>
      <p:sp>
        <p:nvSpPr>
          <p:cNvPr id="36" name="Rectangle 36">
            <a:extLst>
              <a:ext uri="{FF2B5EF4-FFF2-40B4-BE49-F238E27FC236}">
                <a16:creationId xmlns:a16="http://schemas.microsoft.com/office/drawing/2014/main" id="{C8D1640F-978C-4B87-B27E-9B0915F02298}"/>
              </a:ext>
            </a:extLst>
          </p:cNvPr>
          <p:cNvSpPr>
            <a:spLocks noGrp="1" noChangeArrowheads="1"/>
          </p:cNvSpPr>
          <p:nvPr>
            <p:ph type="sldNum" sz="quarter" idx="12"/>
          </p:nvPr>
        </p:nvSpPr>
        <p:spPr>
          <a:xfrm>
            <a:off x="6553200" y="6400800"/>
            <a:ext cx="1905000" cy="457200"/>
          </a:xfrm>
        </p:spPr>
        <p:txBody>
          <a:bodyPr/>
          <a:lstStyle>
            <a:lvl1pPr>
              <a:defRPr/>
            </a:lvl1pPr>
          </a:lstStyle>
          <a:p>
            <a:fld id="{C7917159-8766-4B22-8DDB-3532044FF6AB}" type="slidenum">
              <a:rPr lang="en-US" altLang="en-US"/>
              <a:pPr/>
              <a:t>‹#›</a:t>
            </a:fld>
            <a:endParaRPr lang="en-US" altLang="en-US"/>
          </a:p>
        </p:txBody>
      </p:sp>
    </p:spTree>
    <p:extLst>
      <p:ext uri="{BB962C8B-B14F-4D97-AF65-F5344CB8AC3E}">
        <p14:creationId xmlns:p14="http://schemas.microsoft.com/office/powerpoint/2010/main" val="3189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C5D2CFB-5689-43FC-8838-785B9B0462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C240438-C3ED-4B8C-B863-4396DB56C3E8}"/>
              </a:ext>
            </a:extLst>
          </p:cNvPr>
          <p:cNvSpPr>
            <a:spLocks noGrp="1" noChangeArrowheads="1"/>
          </p:cNvSpPr>
          <p:nvPr>
            <p:ph type="sldNum" sz="quarter" idx="11"/>
          </p:nvPr>
        </p:nvSpPr>
        <p:spPr>
          <a:ln/>
        </p:spPr>
        <p:txBody>
          <a:bodyPr/>
          <a:lstStyle>
            <a:lvl1pPr>
              <a:defRPr/>
            </a:lvl1pPr>
          </a:lstStyle>
          <a:p>
            <a:fld id="{4EE49A00-9B29-4F5D-A542-17DC08AC27DB}" type="slidenum">
              <a:rPr lang="en-US" altLang="en-US"/>
              <a:pPr/>
              <a:t>‹#›</a:t>
            </a:fld>
            <a:endParaRPr lang="en-US" altLang="en-US"/>
          </a:p>
        </p:txBody>
      </p:sp>
    </p:spTree>
    <p:extLst>
      <p:ext uri="{BB962C8B-B14F-4D97-AF65-F5344CB8AC3E}">
        <p14:creationId xmlns:p14="http://schemas.microsoft.com/office/powerpoint/2010/main" val="47201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7EBB4F7-817C-4C30-9A50-DB58034A85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0675609-DBDF-4C75-9176-CA5043979988}"/>
              </a:ext>
            </a:extLst>
          </p:cNvPr>
          <p:cNvSpPr>
            <a:spLocks noGrp="1" noChangeArrowheads="1"/>
          </p:cNvSpPr>
          <p:nvPr>
            <p:ph type="sldNum" sz="quarter" idx="11"/>
          </p:nvPr>
        </p:nvSpPr>
        <p:spPr>
          <a:ln/>
        </p:spPr>
        <p:txBody>
          <a:bodyPr/>
          <a:lstStyle>
            <a:lvl1pPr>
              <a:defRPr/>
            </a:lvl1pPr>
          </a:lstStyle>
          <a:p>
            <a:fld id="{7560FECC-58EE-435F-86F7-DA19178571CE}" type="slidenum">
              <a:rPr lang="en-US" altLang="en-US"/>
              <a:pPr/>
              <a:t>‹#›</a:t>
            </a:fld>
            <a:endParaRPr lang="en-US" altLang="en-US"/>
          </a:p>
        </p:txBody>
      </p:sp>
    </p:spTree>
    <p:extLst>
      <p:ext uri="{BB962C8B-B14F-4D97-AF65-F5344CB8AC3E}">
        <p14:creationId xmlns:p14="http://schemas.microsoft.com/office/powerpoint/2010/main" val="13700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68618B1-8EE0-46A3-9F6A-8601BAB17D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C86D6866-3EFC-4466-9F69-61C343924111}"/>
              </a:ext>
            </a:extLst>
          </p:cNvPr>
          <p:cNvSpPr>
            <a:spLocks noGrp="1" noChangeArrowheads="1"/>
          </p:cNvSpPr>
          <p:nvPr>
            <p:ph type="sldNum" sz="quarter" idx="11"/>
          </p:nvPr>
        </p:nvSpPr>
        <p:spPr>
          <a:ln/>
        </p:spPr>
        <p:txBody>
          <a:bodyPr/>
          <a:lstStyle>
            <a:lvl1pPr>
              <a:defRPr/>
            </a:lvl1pPr>
          </a:lstStyle>
          <a:p>
            <a:fld id="{5EDB8F7D-A363-4E27-A598-D4D1CD7024C4}" type="slidenum">
              <a:rPr lang="en-US" altLang="en-US"/>
              <a:pPr/>
              <a:t>‹#›</a:t>
            </a:fld>
            <a:endParaRPr lang="en-US" altLang="en-US"/>
          </a:p>
        </p:txBody>
      </p:sp>
    </p:spTree>
    <p:extLst>
      <p:ext uri="{BB962C8B-B14F-4D97-AF65-F5344CB8AC3E}">
        <p14:creationId xmlns:p14="http://schemas.microsoft.com/office/powerpoint/2010/main" val="129075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a:extLst>
              <a:ext uri="{FF2B5EF4-FFF2-40B4-BE49-F238E27FC236}">
                <a16:creationId xmlns:a16="http://schemas.microsoft.com/office/drawing/2014/main" id="{28469722-FB69-4B1D-850F-46ED52D931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A81262F-E7E8-4608-BC0A-3994FDCE3A96}"/>
              </a:ext>
            </a:extLst>
          </p:cNvPr>
          <p:cNvSpPr>
            <a:spLocks noGrp="1" noChangeArrowheads="1"/>
          </p:cNvSpPr>
          <p:nvPr>
            <p:ph type="sldNum" sz="quarter" idx="11"/>
          </p:nvPr>
        </p:nvSpPr>
        <p:spPr>
          <a:ln/>
        </p:spPr>
        <p:txBody>
          <a:bodyPr/>
          <a:lstStyle>
            <a:lvl1pPr>
              <a:defRPr/>
            </a:lvl1pPr>
          </a:lstStyle>
          <a:p>
            <a:fld id="{0F1DA08C-9971-4816-8FA7-9AD924E1EA79}" type="slidenum">
              <a:rPr lang="en-US" altLang="en-US"/>
              <a:pPr/>
              <a:t>‹#›</a:t>
            </a:fld>
            <a:endParaRPr lang="en-US" altLang="en-US"/>
          </a:p>
        </p:txBody>
      </p:sp>
    </p:spTree>
    <p:extLst>
      <p:ext uri="{BB962C8B-B14F-4D97-AF65-F5344CB8AC3E}">
        <p14:creationId xmlns:p14="http://schemas.microsoft.com/office/powerpoint/2010/main" val="86360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FE714F1-CCDA-4D54-B77F-D37D25F8709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6AC0EB6D-865E-4E9F-ACE2-1631FE6D7535}"/>
              </a:ext>
            </a:extLst>
          </p:cNvPr>
          <p:cNvSpPr>
            <a:spLocks noGrp="1" noChangeArrowheads="1"/>
          </p:cNvSpPr>
          <p:nvPr>
            <p:ph type="sldNum" sz="quarter" idx="11"/>
          </p:nvPr>
        </p:nvSpPr>
        <p:spPr>
          <a:ln/>
        </p:spPr>
        <p:txBody>
          <a:bodyPr/>
          <a:lstStyle>
            <a:lvl1pPr>
              <a:defRPr/>
            </a:lvl1pPr>
          </a:lstStyle>
          <a:p>
            <a:fld id="{3D167476-6EC5-4D84-9D9D-6E44140AF386}" type="slidenum">
              <a:rPr lang="en-US" altLang="en-US"/>
              <a:pPr/>
              <a:t>‹#›</a:t>
            </a:fld>
            <a:endParaRPr lang="en-US" altLang="en-US"/>
          </a:p>
        </p:txBody>
      </p:sp>
    </p:spTree>
    <p:extLst>
      <p:ext uri="{BB962C8B-B14F-4D97-AF65-F5344CB8AC3E}">
        <p14:creationId xmlns:p14="http://schemas.microsoft.com/office/powerpoint/2010/main" val="44002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FDA4817-720A-4BA5-8F68-1AED6DA8120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EB2926C6-7EAD-4323-8D36-6C81B1F4523A}"/>
              </a:ext>
            </a:extLst>
          </p:cNvPr>
          <p:cNvSpPr>
            <a:spLocks noGrp="1" noChangeArrowheads="1"/>
          </p:cNvSpPr>
          <p:nvPr>
            <p:ph type="sldNum" sz="quarter" idx="11"/>
          </p:nvPr>
        </p:nvSpPr>
        <p:spPr>
          <a:ln/>
        </p:spPr>
        <p:txBody>
          <a:bodyPr/>
          <a:lstStyle>
            <a:lvl1pPr>
              <a:defRPr/>
            </a:lvl1pPr>
          </a:lstStyle>
          <a:p>
            <a:fld id="{33984E25-B2AE-47BA-9A64-44CD3B9F5C27}" type="slidenum">
              <a:rPr lang="en-US" altLang="en-US"/>
              <a:pPr/>
              <a:t>‹#›</a:t>
            </a:fld>
            <a:endParaRPr lang="en-US" altLang="en-US"/>
          </a:p>
        </p:txBody>
      </p:sp>
    </p:spTree>
    <p:extLst>
      <p:ext uri="{BB962C8B-B14F-4D97-AF65-F5344CB8AC3E}">
        <p14:creationId xmlns:p14="http://schemas.microsoft.com/office/powerpoint/2010/main" val="335373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064C917B-E9AD-4043-B711-A8E330A5355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303E2853-1E08-4D0E-A1E5-5AA1CDD17DE4}"/>
              </a:ext>
            </a:extLst>
          </p:cNvPr>
          <p:cNvSpPr>
            <a:spLocks noGrp="1" noChangeArrowheads="1"/>
          </p:cNvSpPr>
          <p:nvPr>
            <p:ph type="sldNum" sz="quarter" idx="11"/>
          </p:nvPr>
        </p:nvSpPr>
        <p:spPr>
          <a:ln/>
        </p:spPr>
        <p:txBody>
          <a:bodyPr/>
          <a:lstStyle>
            <a:lvl1pPr>
              <a:defRPr/>
            </a:lvl1pPr>
          </a:lstStyle>
          <a:p>
            <a:fld id="{B6EC2027-78A9-480D-B549-425EA1829B09}" type="slidenum">
              <a:rPr lang="en-US" altLang="en-US"/>
              <a:pPr/>
              <a:t>‹#›</a:t>
            </a:fld>
            <a:endParaRPr lang="en-US" altLang="en-US"/>
          </a:p>
        </p:txBody>
      </p:sp>
    </p:spTree>
    <p:extLst>
      <p:ext uri="{BB962C8B-B14F-4D97-AF65-F5344CB8AC3E}">
        <p14:creationId xmlns:p14="http://schemas.microsoft.com/office/powerpoint/2010/main" val="211477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8797CCA-B472-411D-B8AF-2FEBB8FA2CA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C3266DA6-617B-4AA5-A813-57BA11B7F66B}"/>
              </a:ext>
            </a:extLst>
          </p:cNvPr>
          <p:cNvSpPr>
            <a:spLocks noGrp="1" noChangeArrowheads="1"/>
          </p:cNvSpPr>
          <p:nvPr>
            <p:ph type="sldNum" sz="quarter" idx="11"/>
          </p:nvPr>
        </p:nvSpPr>
        <p:spPr>
          <a:ln/>
        </p:spPr>
        <p:txBody>
          <a:bodyPr/>
          <a:lstStyle>
            <a:lvl1pPr>
              <a:defRPr/>
            </a:lvl1pPr>
          </a:lstStyle>
          <a:p>
            <a:fld id="{834F017D-9F54-47C7-90EF-E053265DB578}" type="slidenum">
              <a:rPr lang="en-US" altLang="en-US"/>
              <a:pPr/>
              <a:t>‹#›</a:t>
            </a:fld>
            <a:endParaRPr lang="en-US" altLang="en-US"/>
          </a:p>
        </p:txBody>
      </p:sp>
    </p:spTree>
    <p:extLst>
      <p:ext uri="{BB962C8B-B14F-4D97-AF65-F5344CB8AC3E}">
        <p14:creationId xmlns:p14="http://schemas.microsoft.com/office/powerpoint/2010/main" val="255566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6054309C-D60B-49B5-A1CD-4E626E6EF60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6DD37D77-7630-4237-9E21-CCB06A8DAE49}"/>
              </a:ext>
            </a:extLst>
          </p:cNvPr>
          <p:cNvSpPr>
            <a:spLocks noGrp="1" noChangeArrowheads="1"/>
          </p:cNvSpPr>
          <p:nvPr>
            <p:ph type="sldNum" sz="quarter" idx="11"/>
          </p:nvPr>
        </p:nvSpPr>
        <p:spPr>
          <a:ln/>
        </p:spPr>
        <p:txBody>
          <a:bodyPr/>
          <a:lstStyle>
            <a:lvl1pPr>
              <a:defRPr/>
            </a:lvl1pPr>
          </a:lstStyle>
          <a:p>
            <a:fld id="{D23496F6-A4C0-4D93-89EB-47F1D40A864B}" type="slidenum">
              <a:rPr lang="en-US" altLang="en-US"/>
              <a:pPr/>
              <a:t>‹#›</a:t>
            </a:fld>
            <a:endParaRPr lang="en-US" altLang="en-US"/>
          </a:p>
        </p:txBody>
      </p:sp>
    </p:spTree>
    <p:extLst>
      <p:ext uri="{BB962C8B-B14F-4D97-AF65-F5344CB8AC3E}">
        <p14:creationId xmlns:p14="http://schemas.microsoft.com/office/powerpoint/2010/main" val="37845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FAD46162-3D3D-4284-BBAA-FEEA50EC38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FC39E3B-78A5-448E-963A-B9A3A7903DEA}"/>
              </a:ext>
            </a:extLst>
          </p:cNvPr>
          <p:cNvSpPr>
            <a:spLocks noGrp="1" noChangeArrowheads="1"/>
          </p:cNvSpPr>
          <p:nvPr>
            <p:ph type="sldNum" sz="quarter" idx="11"/>
          </p:nvPr>
        </p:nvSpPr>
        <p:spPr>
          <a:ln/>
        </p:spPr>
        <p:txBody>
          <a:bodyPr/>
          <a:lstStyle>
            <a:lvl1pPr>
              <a:defRPr/>
            </a:lvl1pPr>
          </a:lstStyle>
          <a:p>
            <a:fld id="{D96CDFF4-C3E7-4B4B-AFAA-61904A8EC435}" type="slidenum">
              <a:rPr lang="en-US" altLang="en-US"/>
              <a:pPr/>
              <a:t>‹#›</a:t>
            </a:fld>
            <a:endParaRPr lang="en-US" altLang="en-US"/>
          </a:p>
        </p:txBody>
      </p:sp>
    </p:spTree>
    <p:extLst>
      <p:ext uri="{BB962C8B-B14F-4D97-AF65-F5344CB8AC3E}">
        <p14:creationId xmlns:p14="http://schemas.microsoft.com/office/powerpoint/2010/main" val="417193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20482" name="Group 29">
            <a:extLst>
              <a:ext uri="{FF2B5EF4-FFF2-40B4-BE49-F238E27FC236}">
                <a16:creationId xmlns:a16="http://schemas.microsoft.com/office/drawing/2014/main" id="{1616A8DE-0226-4AAE-9097-3982D4997B24}"/>
              </a:ext>
            </a:extLst>
          </p:cNvPr>
          <p:cNvGrpSpPr>
            <a:grpSpLocks/>
          </p:cNvGrpSpPr>
          <p:nvPr/>
        </p:nvGrpSpPr>
        <p:grpSpPr bwMode="auto">
          <a:xfrm>
            <a:off x="0" y="4367213"/>
            <a:ext cx="9131300" cy="2478087"/>
            <a:chOff x="0" y="2751"/>
            <a:chExt cx="5752" cy="1561"/>
          </a:xfrm>
        </p:grpSpPr>
        <p:sp>
          <p:nvSpPr>
            <p:cNvPr id="1026" name="Rectangle 2">
              <a:extLst>
                <a:ext uri="{FF2B5EF4-FFF2-40B4-BE49-F238E27FC236}">
                  <a16:creationId xmlns:a16="http://schemas.microsoft.com/office/drawing/2014/main" id="{B243C9AA-34C4-4ACC-A416-2BC05BE94144}"/>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pPr>
                <a:defRPr/>
              </a:pPr>
              <a:endParaRPr lang="en-US"/>
            </a:p>
          </p:txBody>
        </p:sp>
        <p:grpSp>
          <p:nvGrpSpPr>
            <p:cNvPr id="20489" name="Group 28">
              <a:extLst>
                <a:ext uri="{FF2B5EF4-FFF2-40B4-BE49-F238E27FC236}">
                  <a16:creationId xmlns:a16="http://schemas.microsoft.com/office/drawing/2014/main" id="{91DDA36B-D49F-4854-AFC1-633E57EBE945}"/>
                </a:ext>
              </a:extLst>
            </p:cNvPr>
            <p:cNvGrpSpPr>
              <a:grpSpLocks/>
            </p:cNvGrpSpPr>
            <p:nvPr/>
          </p:nvGrpSpPr>
          <p:grpSpPr bwMode="auto">
            <a:xfrm>
              <a:off x="4458" y="2751"/>
              <a:ext cx="1190" cy="1426"/>
              <a:chOff x="4458" y="2751"/>
              <a:chExt cx="1190" cy="1426"/>
            </a:xfrm>
          </p:grpSpPr>
          <p:sp>
            <p:nvSpPr>
              <p:cNvPr id="1027" name="Freeform 3">
                <a:extLst>
                  <a:ext uri="{FF2B5EF4-FFF2-40B4-BE49-F238E27FC236}">
                    <a16:creationId xmlns:a16="http://schemas.microsoft.com/office/drawing/2014/main" id="{749F2C2A-5AAE-4327-ACD2-5FCB445921C1}"/>
                  </a:ext>
                </a:extLst>
              </p:cNvPr>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a:p>
            </p:txBody>
          </p:sp>
          <p:sp>
            <p:nvSpPr>
              <p:cNvPr id="1028" name="Line 4">
                <a:extLst>
                  <a:ext uri="{FF2B5EF4-FFF2-40B4-BE49-F238E27FC236}">
                    <a16:creationId xmlns:a16="http://schemas.microsoft.com/office/drawing/2014/main" id="{945C6ECC-4751-4D6E-907B-49D67EB06138}"/>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29" name="Line 5">
                <a:extLst>
                  <a:ext uri="{FF2B5EF4-FFF2-40B4-BE49-F238E27FC236}">
                    <a16:creationId xmlns:a16="http://schemas.microsoft.com/office/drawing/2014/main" id="{C9ABACBA-6097-42B2-9376-FA162C823170}"/>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0" name="Line 6">
                <a:extLst>
                  <a:ext uri="{FF2B5EF4-FFF2-40B4-BE49-F238E27FC236}">
                    <a16:creationId xmlns:a16="http://schemas.microsoft.com/office/drawing/2014/main" id="{08141866-58BF-496C-94C4-842614ED5607}"/>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pPr>
                  <a:defRPr/>
                </a:pPr>
                <a:endParaRPr lang="en-US"/>
              </a:p>
            </p:txBody>
          </p:sp>
          <p:sp>
            <p:nvSpPr>
              <p:cNvPr id="1031" name="Freeform 7">
                <a:extLst>
                  <a:ext uri="{FF2B5EF4-FFF2-40B4-BE49-F238E27FC236}">
                    <a16:creationId xmlns:a16="http://schemas.microsoft.com/office/drawing/2014/main" id="{290F9EF5-82F0-4120-8E6E-5FC478D2739D}"/>
                  </a:ext>
                </a:extLst>
              </p:cNvPr>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a:p>
            </p:txBody>
          </p:sp>
          <p:sp>
            <p:nvSpPr>
              <p:cNvPr id="1032" name="Oval 8">
                <a:extLst>
                  <a:ext uri="{FF2B5EF4-FFF2-40B4-BE49-F238E27FC236}">
                    <a16:creationId xmlns:a16="http://schemas.microsoft.com/office/drawing/2014/main" id="{36D76EAF-B8DE-4602-A25F-EAE54336EB29}"/>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a:p>
            </p:txBody>
          </p:sp>
          <p:grpSp>
            <p:nvGrpSpPr>
              <p:cNvPr id="20496" name="Group 27">
                <a:extLst>
                  <a:ext uri="{FF2B5EF4-FFF2-40B4-BE49-F238E27FC236}">
                    <a16:creationId xmlns:a16="http://schemas.microsoft.com/office/drawing/2014/main" id="{30CE2AAF-D2FA-4068-98FA-3273AC30BD8E}"/>
                  </a:ext>
                </a:extLst>
              </p:cNvPr>
              <p:cNvGrpSpPr>
                <a:grpSpLocks/>
              </p:cNvGrpSpPr>
              <p:nvPr/>
            </p:nvGrpSpPr>
            <p:grpSpPr bwMode="auto">
              <a:xfrm>
                <a:off x="4458" y="2991"/>
                <a:ext cx="999" cy="797"/>
                <a:chOff x="4458" y="2991"/>
                <a:chExt cx="999" cy="797"/>
              </a:xfrm>
            </p:grpSpPr>
            <p:sp>
              <p:nvSpPr>
                <p:cNvPr id="1033" name="Freeform 9">
                  <a:extLst>
                    <a:ext uri="{FF2B5EF4-FFF2-40B4-BE49-F238E27FC236}">
                      <a16:creationId xmlns:a16="http://schemas.microsoft.com/office/drawing/2014/main" id="{B5B26DC7-43A1-42B6-AE98-67B881EAE787}"/>
                    </a:ext>
                  </a:extLst>
                </p:cNvPr>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a:p>
              </p:txBody>
            </p:sp>
            <p:sp>
              <p:nvSpPr>
                <p:cNvPr id="1034" name="Freeform 10">
                  <a:extLst>
                    <a:ext uri="{FF2B5EF4-FFF2-40B4-BE49-F238E27FC236}">
                      <a16:creationId xmlns:a16="http://schemas.microsoft.com/office/drawing/2014/main" id="{1248777F-DF8F-4B75-AE81-87A95FAE990D}"/>
                    </a:ext>
                  </a:extLst>
                </p:cNvPr>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a:p>
              </p:txBody>
            </p:sp>
            <p:sp>
              <p:nvSpPr>
                <p:cNvPr id="1035" name="Freeform 11">
                  <a:extLst>
                    <a:ext uri="{FF2B5EF4-FFF2-40B4-BE49-F238E27FC236}">
                      <a16:creationId xmlns:a16="http://schemas.microsoft.com/office/drawing/2014/main" id="{3ADD4441-38A2-4CD0-BB13-CDEAB7EFE880}"/>
                    </a:ext>
                  </a:extLst>
                </p:cNvPr>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pPr>
                    <a:defRPr/>
                  </a:pPr>
                  <a:endParaRPr lang="en-US"/>
                </a:p>
              </p:txBody>
            </p:sp>
            <p:sp>
              <p:nvSpPr>
                <p:cNvPr id="1036" name="Freeform 12">
                  <a:extLst>
                    <a:ext uri="{FF2B5EF4-FFF2-40B4-BE49-F238E27FC236}">
                      <a16:creationId xmlns:a16="http://schemas.microsoft.com/office/drawing/2014/main" id="{A292730A-3FE7-4D66-99AA-19BED6E21892}"/>
                    </a:ext>
                  </a:extLst>
                </p:cNvPr>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pPr>
                    <a:defRPr/>
                  </a:pPr>
                  <a:endParaRPr lang="en-US"/>
                </a:p>
              </p:txBody>
            </p:sp>
            <p:sp>
              <p:nvSpPr>
                <p:cNvPr id="1037" name="Freeform 13">
                  <a:extLst>
                    <a:ext uri="{FF2B5EF4-FFF2-40B4-BE49-F238E27FC236}">
                      <a16:creationId xmlns:a16="http://schemas.microsoft.com/office/drawing/2014/main" id="{C25D6531-0DAC-42A4-AECE-6BC2603B2068}"/>
                    </a:ext>
                  </a:extLst>
                </p:cNvPr>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pPr>
                    <a:defRPr/>
                  </a:pPr>
                  <a:endParaRPr lang="en-US"/>
                </a:p>
              </p:txBody>
            </p:sp>
            <p:sp>
              <p:nvSpPr>
                <p:cNvPr id="1038" name="Freeform 14">
                  <a:extLst>
                    <a:ext uri="{FF2B5EF4-FFF2-40B4-BE49-F238E27FC236}">
                      <a16:creationId xmlns:a16="http://schemas.microsoft.com/office/drawing/2014/main" id="{18144281-A46D-45F6-8526-0911E42D3D89}"/>
                    </a:ext>
                  </a:extLst>
                </p:cNvPr>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pPr>
                    <a:defRPr/>
                  </a:pPr>
                  <a:endParaRPr lang="en-US"/>
                </a:p>
              </p:txBody>
            </p:sp>
            <p:sp>
              <p:nvSpPr>
                <p:cNvPr id="1039" name="Freeform 15">
                  <a:extLst>
                    <a:ext uri="{FF2B5EF4-FFF2-40B4-BE49-F238E27FC236}">
                      <a16:creationId xmlns:a16="http://schemas.microsoft.com/office/drawing/2014/main" id="{671BEE46-CF6D-4AAB-8189-26263AD977C8}"/>
                    </a:ext>
                  </a:extLst>
                </p:cNvPr>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pPr>
                    <a:defRPr/>
                  </a:pPr>
                  <a:endParaRPr lang="en-US"/>
                </a:p>
              </p:txBody>
            </p:sp>
            <p:sp>
              <p:nvSpPr>
                <p:cNvPr id="1040" name="Freeform 16">
                  <a:extLst>
                    <a:ext uri="{FF2B5EF4-FFF2-40B4-BE49-F238E27FC236}">
                      <a16:creationId xmlns:a16="http://schemas.microsoft.com/office/drawing/2014/main" id="{1B409D9D-805E-4A7A-971A-542CFC59D51E}"/>
                    </a:ext>
                  </a:extLst>
                </p:cNvPr>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pPr>
                    <a:defRPr/>
                  </a:pPr>
                  <a:endParaRPr lang="en-US"/>
                </a:p>
              </p:txBody>
            </p:sp>
            <p:sp>
              <p:nvSpPr>
                <p:cNvPr id="1041" name="Freeform 17">
                  <a:extLst>
                    <a:ext uri="{FF2B5EF4-FFF2-40B4-BE49-F238E27FC236}">
                      <a16:creationId xmlns:a16="http://schemas.microsoft.com/office/drawing/2014/main" id="{B3058363-E942-489C-BF3B-BA7ACB144DC2}"/>
                    </a:ext>
                  </a:extLst>
                </p:cNvPr>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pPr>
                    <a:defRPr/>
                  </a:pPr>
                  <a:endParaRPr lang="en-US"/>
                </a:p>
              </p:txBody>
            </p:sp>
            <p:sp>
              <p:nvSpPr>
                <p:cNvPr id="1042" name="Freeform 18">
                  <a:extLst>
                    <a:ext uri="{FF2B5EF4-FFF2-40B4-BE49-F238E27FC236}">
                      <a16:creationId xmlns:a16="http://schemas.microsoft.com/office/drawing/2014/main" id="{4F5FD238-F3A7-4D90-A8AA-D60B8F77C551}"/>
                    </a:ext>
                  </a:extLst>
                </p:cNvPr>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pPr>
                    <a:defRPr/>
                  </a:pPr>
                  <a:endParaRPr lang="en-US"/>
                </a:p>
              </p:txBody>
            </p:sp>
            <p:sp>
              <p:nvSpPr>
                <p:cNvPr id="1043" name="Freeform 19">
                  <a:extLst>
                    <a:ext uri="{FF2B5EF4-FFF2-40B4-BE49-F238E27FC236}">
                      <a16:creationId xmlns:a16="http://schemas.microsoft.com/office/drawing/2014/main" id="{655143ED-8788-43E7-A7AF-CF345FB1C695}"/>
                    </a:ext>
                  </a:extLst>
                </p:cNvPr>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pPr>
                    <a:defRPr/>
                  </a:pPr>
                  <a:endParaRPr lang="en-US"/>
                </a:p>
              </p:txBody>
            </p:sp>
            <p:sp>
              <p:nvSpPr>
                <p:cNvPr id="1044" name="Freeform 20">
                  <a:extLst>
                    <a:ext uri="{FF2B5EF4-FFF2-40B4-BE49-F238E27FC236}">
                      <a16:creationId xmlns:a16="http://schemas.microsoft.com/office/drawing/2014/main" id="{D3ABAFEA-8D18-45F3-91BC-078DA9182B0D}"/>
                    </a:ext>
                  </a:extLst>
                </p:cNvPr>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pPr>
                    <a:defRPr/>
                  </a:pPr>
                  <a:endParaRPr lang="en-US"/>
                </a:p>
              </p:txBody>
            </p:sp>
            <p:sp>
              <p:nvSpPr>
                <p:cNvPr id="1045" name="Freeform 21">
                  <a:extLst>
                    <a:ext uri="{FF2B5EF4-FFF2-40B4-BE49-F238E27FC236}">
                      <a16:creationId xmlns:a16="http://schemas.microsoft.com/office/drawing/2014/main" id="{30C9E2A6-776C-4DB7-9E7C-1426E4F778CD}"/>
                    </a:ext>
                  </a:extLst>
                </p:cNvPr>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pPr>
                    <a:defRPr/>
                  </a:pPr>
                  <a:endParaRPr lang="en-US"/>
                </a:p>
              </p:txBody>
            </p:sp>
            <p:sp>
              <p:nvSpPr>
                <p:cNvPr id="1046" name="Freeform 22">
                  <a:extLst>
                    <a:ext uri="{FF2B5EF4-FFF2-40B4-BE49-F238E27FC236}">
                      <a16:creationId xmlns:a16="http://schemas.microsoft.com/office/drawing/2014/main" id="{82C50299-F52D-4D8A-8350-052F73E97BCA}"/>
                    </a:ext>
                  </a:extLst>
                </p:cNvPr>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pPr>
                    <a:defRPr/>
                  </a:pPr>
                  <a:endParaRPr lang="en-US"/>
                </a:p>
              </p:txBody>
            </p:sp>
            <p:sp>
              <p:nvSpPr>
                <p:cNvPr id="1047" name="Freeform 23">
                  <a:extLst>
                    <a:ext uri="{FF2B5EF4-FFF2-40B4-BE49-F238E27FC236}">
                      <a16:creationId xmlns:a16="http://schemas.microsoft.com/office/drawing/2014/main" id="{5580E51D-3770-441A-BF32-8E392B9D01DF}"/>
                    </a:ext>
                  </a:extLst>
                </p:cNvPr>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pPr>
                    <a:defRPr/>
                  </a:pPr>
                  <a:endParaRPr lang="en-US"/>
                </a:p>
              </p:txBody>
            </p:sp>
            <p:sp>
              <p:nvSpPr>
                <p:cNvPr id="1048" name="Freeform 24">
                  <a:extLst>
                    <a:ext uri="{FF2B5EF4-FFF2-40B4-BE49-F238E27FC236}">
                      <a16:creationId xmlns:a16="http://schemas.microsoft.com/office/drawing/2014/main" id="{E24A67DD-090E-404F-8529-595CACB997A8}"/>
                    </a:ext>
                  </a:extLst>
                </p:cNvPr>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pPr>
                    <a:defRPr/>
                  </a:pPr>
                  <a:endParaRPr lang="en-US"/>
                </a:p>
              </p:txBody>
            </p:sp>
            <p:sp>
              <p:nvSpPr>
                <p:cNvPr id="1049" name="Freeform 25">
                  <a:extLst>
                    <a:ext uri="{FF2B5EF4-FFF2-40B4-BE49-F238E27FC236}">
                      <a16:creationId xmlns:a16="http://schemas.microsoft.com/office/drawing/2014/main" id="{AAC6234A-35F8-40BD-915A-BF9F407A0D59}"/>
                    </a:ext>
                  </a:extLst>
                </p:cNvPr>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pPr>
                    <a:defRPr/>
                  </a:pPr>
                  <a:endParaRPr lang="en-US"/>
                </a:p>
              </p:txBody>
            </p:sp>
            <p:sp>
              <p:nvSpPr>
                <p:cNvPr id="1050" name="Freeform 26">
                  <a:extLst>
                    <a:ext uri="{FF2B5EF4-FFF2-40B4-BE49-F238E27FC236}">
                      <a16:creationId xmlns:a16="http://schemas.microsoft.com/office/drawing/2014/main" id="{9B0D3417-D079-4868-89C9-C8F8BC70DE57}"/>
                    </a:ext>
                  </a:extLst>
                </p:cNvPr>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pPr>
                    <a:defRPr/>
                  </a:pPr>
                  <a:endParaRPr lang="en-US"/>
                </a:p>
              </p:txBody>
            </p:sp>
          </p:grpSp>
        </p:grpSp>
      </p:grpSp>
      <p:sp>
        <p:nvSpPr>
          <p:cNvPr id="20483" name="Rectangle 30">
            <a:extLst>
              <a:ext uri="{FF2B5EF4-FFF2-40B4-BE49-F238E27FC236}">
                <a16:creationId xmlns:a16="http://schemas.microsoft.com/office/drawing/2014/main" id="{F690FBF5-1AD0-483A-8386-89DC5489CCFF}"/>
              </a:ext>
            </a:extLst>
          </p:cNvPr>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484" name="Rectangle 31">
            <a:extLst>
              <a:ext uri="{FF2B5EF4-FFF2-40B4-BE49-F238E27FC236}">
                <a16:creationId xmlns:a16="http://schemas.microsoft.com/office/drawing/2014/main" id="{293C6C6C-42D1-474C-A887-59F68B1DD015}"/>
              </a:ext>
            </a:extLst>
          </p:cNvPr>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1B399606-DD6C-4393-9BF6-481D6F459427}"/>
              </a:ext>
            </a:extLst>
          </p:cNvPr>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6631E73B-2C98-4873-8415-E31A3C491D72}"/>
              </a:ext>
            </a:extLst>
          </p:cNvPr>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7DB1AC1F-82EE-435A-BB63-7DDD93F31BB6}" type="slidenum">
              <a:rPr lang="en-US" altLang="en-US"/>
              <a:pPr/>
              <a:t>‹#›</a:t>
            </a:fld>
            <a:endParaRPr lang="en-US" altLang="en-US"/>
          </a:p>
        </p:txBody>
      </p:sp>
      <p:sp>
        <p:nvSpPr>
          <p:cNvPr id="1059" name="Rectangle 35">
            <a:extLst>
              <a:ext uri="{FF2B5EF4-FFF2-40B4-BE49-F238E27FC236}">
                <a16:creationId xmlns:a16="http://schemas.microsoft.com/office/drawing/2014/main" id="{CD9BDC55-B6F3-4624-96AA-F96C05F63299}"/>
              </a:ext>
            </a:extLst>
          </p:cNvPr>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defRPr/>
            </a:pPr>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ml/SimpleIfDem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ml/SimpleIfDemo.ba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ml/GuessBirthday.html" TargetMode="External"/><Relationship Id="rId7"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hyperlink" Target="html/GuessBirthday.bat"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SubtractionQuiz.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hyperlink" Target="html/SubtractionQuiz.bat"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ml/SubtractionQuiz.bat" TargetMode="External"/><Relationship Id="rId2" Type="http://schemas.openxmlformats.org/officeDocument/2006/relationships/hyperlink" Target="html/SubtractionQuiz.html" TargetMode="External"/><Relationship Id="rId1" Type="http://schemas.openxmlformats.org/officeDocument/2006/relationships/slideLayout" Target="../slideLayouts/slideLayout2.xml"/><Relationship Id="rId5" Type="http://schemas.openxmlformats.org/officeDocument/2006/relationships/hyperlink" Target="http://media.pearsoncmg.com/ph/esm/ecs_liang_vnijp_8/LiangCh03-2.html" TargetMode="Externa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hyperlink" Target="html/ComputeBMI.html" TargetMode="External"/><Relationship Id="rId7"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6.wmf"/><Relationship Id="rId4" Type="http://schemas.openxmlformats.org/officeDocument/2006/relationships/hyperlink" Target="html/ComputeBMI.ba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ComputeTax.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hyperlink" Target="html/ComputeTax.bat"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hyperlink" Target="html/TestBooleanOperators.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exe/TestBooleanOperators.bat" TargetMode="Externa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3" Type="http://schemas.openxmlformats.org/officeDocument/2006/relationships/hyperlink" Target="html/TestBooleanOperator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ml/TestBooleanOperators.ba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LeapYear.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ml/LeapYear.ba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ml/Lottery.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hyperlink" Target="html/Lottery.bat"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docs.oracle.com/javase/tutorial/java/nutsandbolts/switch.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media.pearsoncmg.com/ph/esm/ecs_liang_vnijp_8/LiangCh03Ex8.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ml/AdditionQuiz.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ml/AdditionQuiz.bat"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ml/GuessBirthDateUsingConfirmationDialog.html" TargetMode="External"/><Relationship Id="rId7" Type="http://schemas.openxmlformats.org/officeDocument/2006/relationships/image" Target="../media/image7.wmf"/><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6.wmf"/><Relationship Id="rId4" Type="http://schemas.openxmlformats.org/officeDocument/2006/relationships/hyperlink" Target="html/GuessBirthDateUsingConfirmationDialog.ba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edia.pearsoncmg.com/ph/esm/ecs_liang_vnijp_8/LiangCh03-1.html" TargetMode="External"/><Relationship Id="rId2" Type="http://schemas.openxmlformats.org/officeDocument/2006/relationships/hyperlink" Target="html/AdditionQuiz.html" TargetMode="External"/><Relationship Id="rId1" Type="http://schemas.openxmlformats.org/officeDocument/2006/relationships/slideLayout" Target="../slideLayouts/slideLayout2.xml"/><Relationship Id="rId4" Type="http://schemas.openxmlformats.org/officeDocument/2006/relationships/hyperlink" Target="html/SimpleIfDemo.bat" TargetMode="Externa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5">
            <a:extLst>
              <a:ext uri="{FF2B5EF4-FFF2-40B4-BE49-F238E27FC236}">
                <a16:creationId xmlns:a16="http://schemas.microsoft.com/office/drawing/2014/main" id="{046159EB-7C4F-4340-9B87-036AFD2DC18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Liang, Introduction to Java Programming, Eighth Edition, (c) 2011 Pearson Education, Inc. All rights reserved. 0132130807</a:t>
            </a:r>
          </a:p>
        </p:txBody>
      </p:sp>
      <p:sp>
        <p:nvSpPr>
          <p:cNvPr id="22531" name="Rectangle 36">
            <a:extLst>
              <a:ext uri="{FF2B5EF4-FFF2-40B4-BE49-F238E27FC236}">
                <a16:creationId xmlns:a16="http://schemas.microsoft.com/office/drawing/2014/main" id="{735C0BFD-FE8D-463B-BC96-A5D6BDD38A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134671-F84A-4820-ADC0-A2F744CAC60A}" type="slidenum">
              <a:rPr lang="en-US" altLang="en-US" sz="1400"/>
              <a:pPr/>
              <a:t>1</a:t>
            </a:fld>
            <a:endParaRPr lang="en-US" altLang="en-US" sz="1400"/>
          </a:p>
        </p:txBody>
      </p:sp>
      <p:sp>
        <p:nvSpPr>
          <p:cNvPr id="22532" name="Rectangle 1026">
            <a:extLst>
              <a:ext uri="{FF2B5EF4-FFF2-40B4-BE49-F238E27FC236}">
                <a16:creationId xmlns:a16="http://schemas.microsoft.com/office/drawing/2014/main" id="{664B5A5B-4CD7-4616-A35F-1CD637D488E6}"/>
              </a:ext>
            </a:extLst>
          </p:cNvPr>
          <p:cNvSpPr>
            <a:spLocks noGrp="1" noChangeArrowheads="1"/>
          </p:cNvSpPr>
          <p:nvPr>
            <p:ph type="ctrTitle"/>
          </p:nvPr>
        </p:nvSpPr>
        <p:spPr>
          <a:xfrm>
            <a:off x="762000" y="3429000"/>
            <a:ext cx="7772400" cy="838200"/>
          </a:xfrm>
        </p:spPr>
        <p:txBody>
          <a:bodyPr/>
          <a:lstStyle/>
          <a:p>
            <a:r>
              <a:rPr lang="en-US" altLang="en-US" sz="4000"/>
              <a:t>Chapter 3 Selections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33BB0C21-9E56-42CC-98D6-021A15F15A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4E7AE3-9E58-4BA6-ACBC-20BB2065BF16}" type="slidenum">
              <a:rPr lang="en-US" altLang="en-US" sz="1400"/>
              <a:pPr/>
              <a:t>10</a:t>
            </a:fld>
            <a:endParaRPr lang="en-US" altLang="en-US" sz="1400"/>
          </a:p>
        </p:txBody>
      </p:sp>
      <p:sp>
        <p:nvSpPr>
          <p:cNvPr id="29699" name="Rectangle 2">
            <a:extLst>
              <a:ext uri="{FF2B5EF4-FFF2-40B4-BE49-F238E27FC236}">
                <a16:creationId xmlns:a16="http://schemas.microsoft.com/office/drawing/2014/main" id="{3CF9C014-F31B-4778-B0FB-80D17CB682F2}"/>
              </a:ext>
            </a:extLst>
          </p:cNvPr>
          <p:cNvSpPr>
            <a:spLocks noGrp="1" noChangeArrowheads="1"/>
          </p:cNvSpPr>
          <p:nvPr>
            <p:ph type="title"/>
          </p:nvPr>
        </p:nvSpPr>
        <p:spPr>
          <a:xfrm>
            <a:off x="647700" y="190500"/>
            <a:ext cx="7772400" cy="762000"/>
          </a:xfrm>
        </p:spPr>
        <p:txBody>
          <a:bodyPr/>
          <a:lstStyle/>
          <a:p>
            <a:r>
              <a:rPr lang="en-US" altLang="en-US"/>
              <a:t>Simple if Demo</a:t>
            </a:r>
          </a:p>
        </p:txBody>
      </p:sp>
      <p:sp>
        <p:nvSpPr>
          <p:cNvPr id="76809" name="AutoShape 9">
            <a:hlinkClick r:id="" action="ppaction://noaction" highlightClick="1"/>
            <a:extLst>
              <a:ext uri="{FF2B5EF4-FFF2-40B4-BE49-F238E27FC236}">
                <a16:creationId xmlns:a16="http://schemas.microsoft.com/office/drawing/2014/main" id="{A7206177-70C5-4395-8C71-A7AF53F1FE53}"/>
              </a:ext>
            </a:extLst>
          </p:cNvPr>
          <p:cNvSpPr>
            <a:spLocks noChangeArrowheads="1"/>
          </p:cNvSpPr>
          <p:nvPr/>
        </p:nvSpPr>
        <p:spPr bwMode="auto">
          <a:xfrm>
            <a:off x="6934200" y="2552700"/>
            <a:ext cx="19431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SimpleIfDemo</a:t>
            </a:r>
            <a:endParaRPr lang="en-US" dirty="0">
              <a:solidFill>
                <a:schemeClr val="accent1"/>
              </a:solidFill>
            </a:endParaRPr>
          </a:p>
        </p:txBody>
      </p:sp>
      <p:sp>
        <p:nvSpPr>
          <p:cNvPr id="29701" name="AutoShape 10">
            <a:hlinkClick r:id="rId4" action="ppaction://program" highlightClick="1"/>
            <a:extLst>
              <a:ext uri="{FF2B5EF4-FFF2-40B4-BE49-F238E27FC236}">
                <a16:creationId xmlns:a16="http://schemas.microsoft.com/office/drawing/2014/main" id="{F18713FA-D230-420E-8D03-69178F692C55}"/>
              </a:ext>
            </a:extLst>
          </p:cNvPr>
          <p:cNvSpPr>
            <a:spLocks noChangeArrowheads="1"/>
          </p:cNvSpPr>
          <p:nvPr/>
        </p:nvSpPr>
        <p:spPr bwMode="auto">
          <a:xfrm>
            <a:off x="7543800" y="3009900"/>
            <a:ext cx="857250" cy="36036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9702" name="Text Box 11">
            <a:extLst>
              <a:ext uri="{FF2B5EF4-FFF2-40B4-BE49-F238E27FC236}">
                <a16:creationId xmlns:a16="http://schemas.microsoft.com/office/drawing/2014/main" id="{37F9A49B-AFBD-4634-95C6-9340E427ABE2}"/>
              </a:ext>
            </a:extLst>
          </p:cNvPr>
          <p:cNvSpPr txBox="1">
            <a:spLocks noChangeArrowheads="1"/>
          </p:cNvSpPr>
          <p:nvPr/>
        </p:nvSpPr>
        <p:spPr bwMode="auto">
          <a:xfrm>
            <a:off x="342900" y="990600"/>
            <a:ext cx="82565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Write a program that prompts the user to enter an integer. If the number is a multiple of </a:t>
            </a:r>
            <a:r>
              <a:rPr lang="en-US" altLang="en-US" u="sng"/>
              <a:t>5</a:t>
            </a:r>
            <a:r>
              <a:rPr lang="en-US" altLang="en-US"/>
              <a:t>, print </a:t>
            </a:r>
            <a:r>
              <a:rPr lang="en-US" altLang="en-US" u="sng"/>
              <a:t>HiFive</a:t>
            </a:r>
            <a:r>
              <a:rPr lang="en-US" altLang="en-US"/>
              <a:t>. If the number is divisible by </a:t>
            </a:r>
            <a:r>
              <a:rPr lang="en-US" altLang="en-US" u="sng"/>
              <a:t>2</a:t>
            </a:r>
            <a:r>
              <a:rPr lang="en-US" altLang="en-US"/>
              <a:t>, print </a:t>
            </a:r>
            <a:r>
              <a:rPr lang="en-US" altLang="en-US" u="sng"/>
              <a:t>HiEven</a:t>
            </a:r>
            <a:r>
              <a:rPr lang="en-US" altLang="en-US"/>
              <a:t>.</a:t>
            </a:r>
          </a:p>
        </p:txBody>
      </p:sp>
      <p:sp>
        <p:nvSpPr>
          <p:cNvPr id="29703" name="TextBox 6">
            <a:extLst>
              <a:ext uri="{FF2B5EF4-FFF2-40B4-BE49-F238E27FC236}">
                <a16:creationId xmlns:a16="http://schemas.microsoft.com/office/drawing/2014/main" id="{80318D8F-8BB3-4C71-BEE0-1A65BC690BBA}"/>
              </a:ext>
            </a:extLst>
          </p:cNvPr>
          <p:cNvSpPr txBox="1">
            <a:spLocks noChangeArrowheads="1"/>
          </p:cNvSpPr>
          <p:nvPr/>
        </p:nvSpPr>
        <p:spPr bwMode="auto">
          <a:xfrm>
            <a:off x="6477000" y="495300"/>
            <a:ext cx="2400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Chapter 3- Listing 3.2</a:t>
            </a:r>
          </a:p>
        </p:txBody>
      </p:sp>
      <p:sp>
        <p:nvSpPr>
          <p:cNvPr id="29704" name="Rectangle 7">
            <a:extLst>
              <a:ext uri="{FF2B5EF4-FFF2-40B4-BE49-F238E27FC236}">
                <a16:creationId xmlns:a16="http://schemas.microsoft.com/office/drawing/2014/main" id="{43F9A17B-61D2-431D-852E-7CD8F6EA2971}"/>
              </a:ext>
            </a:extLst>
          </p:cNvPr>
          <p:cNvSpPr>
            <a:spLocks noChangeArrowheads="1"/>
          </p:cNvSpPr>
          <p:nvPr/>
        </p:nvSpPr>
        <p:spPr bwMode="auto">
          <a:xfrm>
            <a:off x="381000" y="2362200"/>
            <a:ext cx="48006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import java.util.Scanner;</a:t>
            </a:r>
            <a:br>
              <a:rPr lang="en-US" altLang="en-US" sz="1800"/>
            </a:br>
            <a:br>
              <a:rPr lang="en-US" altLang="en-US" sz="1800"/>
            </a:br>
            <a:r>
              <a:rPr lang="en-US" altLang="en-US" sz="1800"/>
              <a:t>public class SimpleIfDemo {</a:t>
            </a:r>
            <a:br>
              <a:rPr lang="en-US" altLang="en-US" sz="1800"/>
            </a:br>
            <a:r>
              <a:rPr lang="en-US" altLang="en-US" sz="1800"/>
              <a:t>  public static void main(String[] args) {</a:t>
            </a:r>
            <a:br>
              <a:rPr lang="en-US" altLang="en-US" sz="1800"/>
            </a:br>
            <a:r>
              <a:rPr lang="en-US" altLang="en-US" sz="1800"/>
              <a:t>    Scanner input = new Scanner(System.in);</a:t>
            </a:r>
            <a:br>
              <a:rPr lang="en-US" altLang="en-US" sz="1800"/>
            </a:br>
            <a:r>
              <a:rPr lang="en-US" altLang="en-US" sz="1800"/>
              <a:t>    System.out.println("Enter an integer: ");</a:t>
            </a:r>
            <a:br>
              <a:rPr lang="en-US" altLang="en-US" sz="1800"/>
            </a:br>
            <a:r>
              <a:rPr lang="en-US" altLang="en-US" sz="1800"/>
              <a:t>    int number = input.nextInt();</a:t>
            </a:r>
            <a:br>
              <a:rPr lang="en-US" altLang="en-US" sz="1800"/>
            </a:br>
            <a:br>
              <a:rPr lang="en-US" altLang="en-US" sz="1800"/>
            </a:br>
            <a:r>
              <a:rPr lang="en-US" altLang="en-US" sz="1800"/>
              <a:t>    if (number % 5 == 0)</a:t>
            </a:r>
            <a:br>
              <a:rPr lang="en-US" altLang="en-US" sz="1800"/>
            </a:br>
            <a:r>
              <a:rPr lang="en-US" altLang="en-US" sz="1800"/>
              <a:t>      System.out.println("HiFive");</a:t>
            </a:r>
            <a:br>
              <a:rPr lang="en-US" altLang="en-US" sz="1800"/>
            </a:br>
            <a:br>
              <a:rPr lang="en-US" altLang="en-US" sz="1800"/>
            </a:br>
            <a:r>
              <a:rPr lang="en-US" altLang="en-US" sz="1800"/>
              <a:t>    if (number % 2 == 0)</a:t>
            </a:r>
            <a:br>
              <a:rPr lang="en-US" altLang="en-US" sz="1800"/>
            </a:br>
            <a:r>
              <a:rPr lang="en-US" altLang="en-US" sz="1800"/>
              <a:t>      System.out.println("HiEven");</a:t>
            </a:r>
            <a:br>
              <a:rPr lang="en-US" altLang="en-US" sz="1800"/>
            </a:br>
            <a:r>
              <a:rPr lang="en-US" altLang="en-US" sz="1800"/>
              <a:t>  }</a:t>
            </a:r>
            <a:br>
              <a:rPr lang="en-US" altLang="en-US" sz="1800"/>
            </a:br>
            <a:r>
              <a:rPr lang="en-US" altLang="en-US" sz="1800"/>
              <a:t>}</a:t>
            </a:r>
          </a:p>
        </p:txBody>
      </p:sp>
      <p:sp>
        <p:nvSpPr>
          <p:cNvPr id="29705" name="Rectangle 8">
            <a:extLst>
              <a:ext uri="{FF2B5EF4-FFF2-40B4-BE49-F238E27FC236}">
                <a16:creationId xmlns:a16="http://schemas.microsoft.com/office/drawing/2014/main" id="{F56A5408-45EF-41C5-9003-C38D70C27857}"/>
              </a:ext>
            </a:extLst>
          </p:cNvPr>
          <p:cNvSpPr>
            <a:spLocks noChangeArrowheads="1"/>
          </p:cNvSpPr>
          <p:nvPr/>
        </p:nvSpPr>
        <p:spPr bwMode="auto">
          <a:xfrm>
            <a:off x="6972300" y="3505200"/>
            <a:ext cx="20193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Enter an interger</a:t>
            </a:r>
          </a:p>
          <a:p>
            <a:r>
              <a:rPr lang="en-US" altLang="en-US" sz="1600">
                <a:solidFill>
                  <a:srgbClr val="FF0000"/>
                </a:solidFill>
              </a:rPr>
              <a:t>5</a:t>
            </a:r>
          </a:p>
          <a:p>
            <a:r>
              <a:rPr lang="en-US" altLang="en-US" sz="1600">
                <a:solidFill>
                  <a:srgbClr val="FF0000"/>
                </a:solidFill>
              </a:rPr>
              <a:t>Hi five</a:t>
            </a:r>
          </a:p>
          <a:p>
            <a:r>
              <a:rPr lang="en-US" altLang="en-US" sz="1600"/>
              <a:t>Enter an integer: </a:t>
            </a:r>
            <a:br>
              <a:rPr lang="en-US" altLang="en-US" sz="1600"/>
            </a:br>
            <a:r>
              <a:rPr lang="en-US" altLang="en-US" sz="1600">
                <a:solidFill>
                  <a:srgbClr val="FF0000"/>
                </a:solidFill>
              </a:rPr>
              <a:t>30</a:t>
            </a:r>
            <a:br>
              <a:rPr lang="en-US" altLang="en-US" sz="1600">
                <a:solidFill>
                  <a:srgbClr val="FF0000"/>
                </a:solidFill>
              </a:rPr>
            </a:br>
            <a:r>
              <a:rPr lang="en-US" altLang="en-US" sz="1600">
                <a:solidFill>
                  <a:srgbClr val="FF0000"/>
                </a:solidFill>
              </a:rPr>
              <a:t>HiFive</a:t>
            </a:r>
            <a:br>
              <a:rPr lang="en-US" altLang="en-US" sz="1600">
                <a:solidFill>
                  <a:srgbClr val="FF0000"/>
                </a:solidFill>
              </a:rPr>
            </a:br>
            <a:r>
              <a:rPr lang="en-US" altLang="en-US" sz="1600">
                <a:solidFill>
                  <a:srgbClr val="FF0000"/>
                </a:solidFill>
              </a:rPr>
              <a:t>HiEven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a:extLst>
              <a:ext uri="{FF2B5EF4-FFF2-40B4-BE49-F238E27FC236}">
                <a16:creationId xmlns:a16="http://schemas.microsoft.com/office/drawing/2014/main" id="{7319D620-74FD-4004-ABB8-6E8994C627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74AF17-8EAE-47AC-AB0B-B79A894FF697}" type="slidenum">
              <a:rPr lang="en-US" altLang="en-US" sz="1400"/>
              <a:pPr/>
              <a:t>11</a:t>
            </a:fld>
            <a:endParaRPr lang="en-US" altLang="en-US" sz="1400"/>
          </a:p>
        </p:txBody>
      </p:sp>
      <p:sp>
        <p:nvSpPr>
          <p:cNvPr id="3076" name="Rectangle 2">
            <a:extLst>
              <a:ext uri="{FF2B5EF4-FFF2-40B4-BE49-F238E27FC236}">
                <a16:creationId xmlns:a16="http://schemas.microsoft.com/office/drawing/2014/main" id="{F1DD122D-0A90-432B-A8CF-2251B46E8806}"/>
              </a:ext>
            </a:extLst>
          </p:cNvPr>
          <p:cNvSpPr>
            <a:spLocks noGrp="1" noChangeArrowheads="1"/>
          </p:cNvSpPr>
          <p:nvPr>
            <p:ph type="title"/>
          </p:nvPr>
        </p:nvSpPr>
        <p:spPr>
          <a:xfrm>
            <a:off x="193675" y="241300"/>
            <a:ext cx="8640763" cy="627063"/>
          </a:xfrm>
        </p:spPr>
        <p:txBody>
          <a:bodyPr/>
          <a:lstStyle/>
          <a:p>
            <a:r>
              <a:rPr lang="en-US" altLang="en-US" sz="3600"/>
              <a:t>Problem: Guessing Birthday</a:t>
            </a:r>
            <a:endParaRPr lang="en-US" altLang="en-US"/>
          </a:p>
        </p:txBody>
      </p:sp>
      <p:sp>
        <p:nvSpPr>
          <p:cNvPr id="200709" name="AutoShape 5">
            <a:hlinkClick r:id="" action="ppaction://noaction" highlightClick="1"/>
            <a:extLst>
              <a:ext uri="{FF2B5EF4-FFF2-40B4-BE49-F238E27FC236}">
                <a16:creationId xmlns:a16="http://schemas.microsoft.com/office/drawing/2014/main" id="{3C3F3F42-CD9D-4C22-A569-21247DB94C80}"/>
              </a:ext>
            </a:extLst>
          </p:cNvPr>
          <p:cNvSpPr>
            <a:spLocks noChangeArrowheads="1"/>
          </p:cNvSpPr>
          <p:nvPr/>
        </p:nvSpPr>
        <p:spPr bwMode="auto">
          <a:xfrm>
            <a:off x="1600200" y="5867400"/>
            <a:ext cx="3429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GuessBirthday</a:t>
            </a:r>
            <a:endParaRPr lang="en-US">
              <a:solidFill>
                <a:schemeClr val="accent1"/>
              </a:solidFill>
            </a:endParaRPr>
          </a:p>
        </p:txBody>
      </p:sp>
      <p:pic>
        <p:nvPicPr>
          <p:cNvPr id="3078" name="Picture 6">
            <a:hlinkClick r:id="rId4" action="ppaction://program"/>
            <a:extLst>
              <a:ext uri="{FF2B5EF4-FFF2-40B4-BE49-F238E27FC236}">
                <a16:creationId xmlns:a16="http://schemas.microsoft.com/office/drawing/2014/main" id="{DB122D51-0AE3-4B02-8589-0F92C50251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867400"/>
            <a:ext cx="2819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079" name="Rectangle 8">
            <a:extLst>
              <a:ext uri="{FF2B5EF4-FFF2-40B4-BE49-F238E27FC236}">
                <a16:creationId xmlns:a16="http://schemas.microsoft.com/office/drawing/2014/main" id="{2D04FA43-EBD5-4C47-A511-08FAE7F04D13}"/>
              </a:ext>
            </a:extLst>
          </p:cNvPr>
          <p:cNvSpPr>
            <a:spLocks noGrp="1" noChangeArrowheads="1"/>
          </p:cNvSpPr>
          <p:nvPr>
            <p:ph type="body" idx="1"/>
          </p:nvPr>
        </p:nvSpPr>
        <p:spPr>
          <a:xfrm>
            <a:off x="228600" y="1066800"/>
            <a:ext cx="8610600" cy="2971800"/>
          </a:xfrm>
          <a:noFill/>
        </p:spPr>
        <p:txBody>
          <a:bodyPr/>
          <a:lstStyle/>
          <a:p>
            <a:pPr marL="0" indent="0">
              <a:buFont typeface="Monotype Sorts" pitchFamily="2" charset="2"/>
              <a:buNone/>
            </a:pPr>
            <a:r>
              <a:rPr lang="en-US" altLang="en-US" sz="3600"/>
              <a:t>The program can guess your birth date. Run to see how it works.</a:t>
            </a:r>
          </a:p>
        </p:txBody>
      </p:sp>
      <p:sp>
        <p:nvSpPr>
          <p:cNvPr id="3080" name="Rectangle 10">
            <a:extLst>
              <a:ext uri="{FF2B5EF4-FFF2-40B4-BE49-F238E27FC236}">
                <a16:creationId xmlns:a16="http://schemas.microsoft.com/office/drawing/2014/main" id="{9C545292-62D2-4EE8-9207-2626AEBF45EA}"/>
              </a:ext>
            </a:extLst>
          </p:cNvPr>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81" name="Rectangle 12">
            <a:extLst>
              <a:ext uri="{FF2B5EF4-FFF2-40B4-BE49-F238E27FC236}">
                <a16:creationId xmlns:a16="http://schemas.microsoft.com/office/drawing/2014/main" id="{DC17D5F5-FA6C-4759-A54F-7CB5C4723B0F}"/>
              </a:ext>
            </a:extLst>
          </p:cNvPr>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074" name="Object 11">
            <a:extLst>
              <a:ext uri="{FF2B5EF4-FFF2-40B4-BE49-F238E27FC236}">
                <a16:creationId xmlns:a16="http://schemas.microsoft.com/office/drawing/2014/main" id="{D1226763-453F-4FA3-92EE-2A7F603C1519}"/>
              </a:ext>
            </a:extLst>
          </p:cNvPr>
          <p:cNvGraphicFramePr>
            <a:graphicFrameLocks noChangeAspect="1"/>
          </p:cNvGraphicFramePr>
          <p:nvPr/>
        </p:nvGraphicFramePr>
        <p:xfrm>
          <a:off x="231775" y="2506663"/>
          <a:ext cx="8680450" cy="2711450"/>
        </p:xfrm>
        <a:graphic>
          <a:graphicData uri="http://schemas.openxmlformats.org/presentationml/2006/ole">
            <mc:AlternateContent xmlns:mc="http://schemas.openxmlformats.org/markup-compatibility/2006">
              <mc:Choice xmlns:v="urn:schemas-microsoft-com:vml" Requires="v">
                <p:oleObj name="Picture" r:id="rId6" imgW="5221665" imgH="1623402" progId="Word.Picture.8">
                  <p:embed/>
                </p:oleObj>
              </mc:Choice>
              <mc:Fallback>
                <p:oleObj name="Picture" r:id="rId6" imgW="5221665" imgH="1623402" progId="Word.Picture.8">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75" y="2506663"/>
                        <a:ext cx="8680450" cy="2711450"/>
                      </a:xfrm>
                      <a:prstGeom prst="rect">
                        <a:avLst/>
                      </a:prstGeom>
                      <a:solidFill>
                        <a:schemeClr val="tx1"/>
                      </a:solid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4">
            <a:extLst>
              <a:ext uri="{FF2B5EF4-FFF2-40B4-BE49-F238E27FC236}">
                <a16:creationId xmlns:a16="http://schemas.microsoft.com/office/drawing/2014/main" id="{ECB0E28A-0C97-4B30-91CB-52CD43F69C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F9989C-23B9-40B8-880F-A1EA455F8FB0}" type="slidenum">
              <a:rPr lang="en-US" altLang="en-US" sz="1400"/>
              <a:pPr/>
              <a:t>12</a:t>
            </a:fld>
            <a:endParaRPr lang="en-US" altLang="en-US" sz="1400"/>
          </a:p>
        </p:txBody>
      </p:sp>
      <p:sp>
        <p:nvSpPr>
          <p:cNvPr id="4101" name="Rectangle 2">
            <a:extLst>
              <a:ext uri="{FF2B5EF4-FFF2-40B4-BE49-F238E27FC236}">
                <a16:creationId xmlns:a16="http://schemas.microsoft.com/office/drawing/2014/main" id="{18DF5A5A-67CE-4CA5-9768-C75A883C6832}"/>
              </a:ext>
            </a:extLst>
          </p:cNvPr>
          <p:cNvSpPr>
            <a:spLocks noGrp="1" noChangeArrowheads="1"/>
          </p:cNvSpPr>
          <p:nvPr>
            <p:ph type="title"/>
          </p:nvPr>
        </p:nvSpPr>
        <p:spPr>
          <a:xfrm>
            <a:off x="193675" y="241300"/>
            <a:ext cx="8640763" cy="627063"/>
          </a:xfrm>
        </p:spPr>
        <p:txBody>
          <a:bodyPr/>
          <a:lstStyle/>
          <a:p>
            <a:r>
              <a:rPr lang="en-US" altLang="en-US" sz="3600"/>
              <a:t>Mathematics Basis for the Game</a:t>
            </a:r>
            <a:endParaRPr lang="en-US" altLang="en-US"/>
          </a:p>
        </p:txBody>
      </p:sp>
      <p:sp>
        <p:nvSpPr>
          <p:cNvPr id="4102" name="Rectangle 5">
            <a:extLst>
              <a:ext uri="{FF2B5EF4-FFF2-40B4-BE49-F238E27FC236}">
                <a16:creationId xmlns:a16="http://schemas.microsoft.com/office/drawing/2014/main" id="{EC124CEB-E2CD-4C6B-B48A-66BB379DE780}"/>
              </a:ext>
            </a:extLst>
          </p:cNvPr>
          <p:cNvSpPr>
            <a:spLocks noGrp="1" noChangeArrowheads="1"/>
          </p:cNvSpPr>
          <p:nvPr>
            <p:ph type="body" idx="1"/>
          </p:nvPr>
        </p:nvSpPr>
        <p:spPr>
          <a:xfrm>
            <a:off x="228600" y="1066800"/>
            <a:ext cx="8529638" cy="557213"/>
          </a:xfrm>
          <a:noFill/>
        </p:spPr>
        <p:txBody>
          <a:bodyPr/>
          <a:lstStyle/>
          <a:p>
            <a:pPr marL="0" indent="0">
              <a:buFont typeface="Monotype Sorts" pitchFamily="2" charset="2"/>
              <a:buNone/>
            </a:pPr>
            <a:r>
              <a:rPr lang="en-US" altLang="en-US" sz="2400"/>
              <a:t>19 is 10011 in binary. 7 is 111 in binary. 23 is 11101 in binary</a:t>
            </a:r>
          </a:p>
        </p:txBody>
      </p:sp>
      <p:graphicFrame>
        <p:nvGraphicFramePr>
          <p:cNvPr id="4098" name="Object 8">
            <a:extLst>
              <a:ext uri="{FF2B5EF4-FFF2-40B4-BE49-F238E27FC236}">
                <a16:creationId xmlns:a16="http://schemas.microsoft.com/office/drawing/2014/main" id="{59B65668-1D4F-4BE9-99BD-78E91B20AD3C}"/>
              </a:ext>
            </a:extLst>
          </p:cNvPr>
          <p:cNvGraphicFramePr>
            <a:graphicFrameLocks noChangeAspect="1"/>
          </p:cNvGraphicFramePr>
          <p:nvPr/>
        </p:nvGraphicFramePr>
        <p:xfrm>
          <a:off x="231775" y="3697288"/>
          <a:ext cx="8680450" cy="2711450"/>
        </p:xfrm>
        <a:graphic>
          <a:graphicData uri="http://schemas.openxmlformats.org/presentationml/2006/ole">
            <mc:AlternateContent xmlns:mc="http://schemas.openxmlformats.org/markup-compatibility/2006">
              <mc:Choice xmlns:v="urn:schemas-microsoft-com:vml" Requires="v">
                <p:oleObj name="Picture" r:id="rId3" imgW="5221665" imgH="1623402" progId="Word.Picture.8">
                  <p:embed/>
                </p:oleObj>
              </mc:Choice>
              <mc:Fallback>
                <p:oleObj name="Picture" r:id="rId3" imgW="5221665" imgH="162340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697288"/>
                        <a:ext cx="8680450" cy="2711450"/>
                      </a:xfrm>
                      <a:prstGeom prst="rect">
                        <a:avLst/>
                      </a:prstGeom>
                      <a:solidFill>
                        <a:schemeClr val="tx1"/>
                      </a:solidFill>
                    </p:spPr>
                  </p:pic>
                </p:oleObj>
              </mc:Fallback>
            </mc:AlternateContent>
          </a:graphicData>
        </a:graphic>
      </p:graphicFrame>
      <p:sp>
        <p:nvSpPr>
          <p:cNvPr id="4103" name="Rectangle 10">
            <a:extLst>
              <a:ext uri="{FF2B5EF4-FFF2-40B4-BE49-F238E27FC236}">
                <a16:creationId xmlns:a16="http://schemas.microsoft.com/office/drawing/2014/main" id="{6B8AA4B1-FF9E-45FA-A704-0DE694FD8110}"/>
              </a:ext>
            </a:extLst>
          </p:cNvPr>
          <p:cNvSpPr>
            <a:spLocks noChangeArrowheads="1"/>
          </p:cNvSpPr>
          <p:nvPr/>
        </p:nvSpPr>
        <p:spPr bwMode="auto">
          <a:xfrm>
            <a:off x="0" y="2979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04" name="Rectangle 12">
            <a:extLst>
              <a:ext uri="{FF2B5EF4-FFF2-40B4-BE49-F238E27FC236}">
                <a16:creationId xmlns:a16="http://schemas.microsoft.com/office/drawing/2014/main" id="{AD608DC6-C2F4-444F-8BB3-C8BC1C30FBFC}"/>
              </a:ext>
            </a:extLst>
          </p:cNvPr>
          <p:cNvSpPr>
            <a:spLocks noChangeArrowheads="1"/>
          </p:cNvSpPr>
          <p:nvPr/>
        </p:nvSpPr>
        <p:spPr bwMode="auto">
          <a:xfrm>
            <a:off x="0" y="2979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099" name="Object 11">
            <a:extLst>
              <a:ext uri="{FF2B5EF4-FFF2-40B4-BE49-F238E27FC236}">
                <a16:creationId xmlns:a16="http://schemas.microsoft.com/office/drawing/2014/main" id="{5E2480D4-E8A0-47D7-BFC6-BFC19B8D49D9}"/>
              </a:ext>
            </a:extLst>
          </p:cNvPr>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name="Picture" r:id="rId5" imgW="2289048" imgH="897636" progId="Word.Picture.8">
                  <p:embed/>
                </p:oleObj>
              </mc:Choice>
              <mc:Fallback>
                <p:oleObj name="Picture" r:id="rId5" imgW="2289048" imgH="897636" progId="Word.Picture.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solidFill>
                        <a:schemeClr val="tx1"/>
                      </a:solid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a:extLst>
              <a:ext uri="{FF2B5EF4-FFF2-40B4-BE49-F238E27FC236}">
                <a16:creationId xmlns:a16="http://schemas.microsoft.com/office/drawing/2014/main" id="{C6106D48-CBE2-428C-814A-036E08E7BA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949723-F15F-40EC-B20D-E132CA4062A7}" type="slidenum">
              <a:rPr lang="en-US" altLang="en-US" sz="1400"/>
              <a:pPr/>
              <a:t>13</a:t>
            </a:fld>
            <a:endParaRPr lang="en-US" altLang="en-US" sz="1400"/>
          </a:p>
        </p:txBody>
      </p:sp>
      <p:sp>
        <p:nvSpPr>
          <p:cNvPr id="5124" name="Rectangle 2">
            <a:extLst>
              <a:ext uri="{FF2B5EF4-FFF2-40B4-BE49-F238E27FC236}">
                <a16:creationId xmlns:a16="http://schemas.microsoft.com/office/drawing/2014/main" id="{576C7E1A-25C6-4187-8D23-3D57BC9BBB02}"/>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200">
                <a:latin typeface="Courier New" panose="02070309020205020404" pitchFamily="49" charset="0"/>
              </a:rPr>
              <a:t>if</a:t>
            </a:r>
            <a:r>
              <a:rPr lang="en-US" altLang="en-US"/>
              <a:t> Statement</a:t>
            </a:r>
            <a:endParaRPr lang="en-US" altLang="en-US">
              <a:solidFill>
                <a:schemeClr val="tx1"/>
              </a:solidFill>
            </a:endParaRPr>
          </a:p>
        </p:txBody>
      </p:sp>
      <p:sp>
        <p:nvSpPr>
          <p:cNvPr id="5125" name="Rectangle 3">
            <a:extLst>
              <a:ext uri="{FF2B5EF4-FFF2-40B4-BE49-F238E27FC236}">
                <a16:creationId xmlns:a16="http://schemas.microsoft.com/office/drawing/2014/main" id="{65F9A1A2-F12C-4189-AD6F-CCB8DA5EFBD5}"/>
              </a:ext>
            </a:extLst>
          </p:cNvPr>
          <p:cNvSpPr>
            <a:spLocks noGrp="1" noChangeArrowheads="1"/>
          </p:cNvSpPr>
          <p:nvPr>
            <p:ph type="body" idx="1"/>
          </p:nvPr>
        </p:nvSpPr>
        <p:spPr>
          <a:xfrm>
            <a:off x="533400" y="1295400"/>
            <a:ext cx="8001000" cy="2057400"/>
          </a:xfrm>
        </p:spPr>
        <p:txBody>
          <a:bodyPr/>
          <a:lstStyle/>
          <a:p>
            <a:pPr>
              <a:lnSpc>
                <a:spcPct val="90000"/>
              </a:lnSpc>
              <a:buFont typeface="Monotype Sorts" pitchFamily="2" charset="2"/>
              <a:buNone/>
            </a:pPr>
            <a:r>
              <a:rPr lang="en-US" altLang="en-US" sz="2000">
                <a:latin typeface="Courier New" panose="02070309020205020404" pitchFamily="49" charset="0"/>
              </a:rPr>
              <a:t>if (boolean-expression) { </a:t>
            </a:r>
          </a:p>
          <a:p>
            <a:pPr>
              <a:lnSpc>
                <a:spcPct val="90000"/>
              </a:lnSpc>
              <a:buFont typeface="Monotype Sorts" pitchFamily="2" charset="2"/>
              <a:buNone/>
            </a:pPr>
            <a:r>
              <a:rPr lang="en-US" altLang="en-US" sz="2000">
                <a:latin typeface="Courier New" panose="02070309020205020404" pitchFamily="49" charset="0"/>
              </a:rPr>
              <a:t>  statement(s)-for-the-true-case;</a:t>
            </a:r>
          </a:p>
          <a:p>
            <a:pPr>
              <a:lnSpc>
                <a:spcPct val="90000"/>
              </a:lnSpc>
              <a:buFont typeface="Monotype Sorts" pitchFamily="2" charset="2"/>
              <a:buNone/>
            </a:pPr>
            <a:r>
              <a:rPr lang="en-US" altLang="en-US" sz="2000">
                <a:latin typeface="Courier New" panose="02070309020205020404" pitchFamily="49" charset="0"/>
              </a:rPr>
              <a:t>}</a:t>
            </a:r>
          </a:p>
          <a:p>
            <a:pPr>
              <a:lnSpc>
                <a:spcPct val="90000"/>
              </a:lnSpc>
              <a:buFont typeface="Monotype Sorts" pitchFamily="2" charset="2"/>
              <a:buNone/>
            </a:pPr>
            <a:r>
              <a:rPr lang="en-US" altLang="en-US" sz="2000">
                <a:latin typeface="Courier New" panose="02070309020205020404" pitchFamily="49" charset="0"/>
              </a:rPr>
              <a:t>else {</a:t>
            </a:r>
          </a:p>
          <a:p>
            <a:pPr>
              <a:lnSpc>
                <a:spcPct val="90000"/>
              </a:lnSpc>
              <a:buFont typeface="Monotype Sorts" pitchFamily="2" charset="2"/>
              <a:buNone/>
            </a:pPr>
            <a:r>
              <a:rPr lang="en-US" altLang="en-US" sz="2000">
                <a:latin typeface="Courier New" panose="02070309020205020404" pitchFamily="49" charset="0"/>
              </a:rPr>
              <a:t>  statement(s)-for-the-false-case;</a:t>
            </a:r>
          </a:p>
          <a:p>
            <a:pPr>
              <a:lnSpc>
                <a:spcPct val="90000"/>
              </a:lnSpc>
              <a:buFont typeface="Monotype Sorts" pitchFamily="2" charset="2"/>
              <a:buNone/>
            </a:pPr>
            <a:r>
              <a:rPr lang="en-US" altLang="en-US" sz="2000">
                <a:latin typeface="Courier New" panose="02070309020205020404" pitchFamily="49" charset="0"/>
              </a:rPr>
              <a:t>}</a:t>
            </a:r>
            <a:endParaRPr lang="en-US" altLang="en-US" sz="2800"/>
          </a:p>
        </p:txBody>
      </p:sp>
      <p:sp>
        <p:nvSpPr>
          <p:cNvPr id="5126" name="Rectangle 6">
            <a:extLst>
              <a:ext uri="{FF2B5EF4-FFF2-40B4-BE49-F238E27FC236}">
                <a16:creationId xmlns:a16="http://schemas.microsoft.com/office/drawing/2014/main" id="{0F5A3D99-150B-4AB9-8005-8A5CAB359A76}"/>
              </a:ext>
            </a:extLst>
          </p:cNvPr>
          <p:cNvSpPr>
            <a:spLocks noChangeArrowheads="1"/>
          </p:cNvSpPr>
          <p:nvPr/>
        </p:nvSpPr>
        <p:spPr bwMode="auto">
          <a:xfrm>
            <a:off x="2162175" y="2428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2" name="Object 5">
            <a:extLst>
              <a:ext uri="{FF2B5EF4-FFF2-40B4-BE49-F238E27FC236}">
                <a16:creationId xmlns:a16="http://schemas.microsoft.com/office/drawing/2014/main" id="{22D0F214-C9AD-42BB-9BCD-60E1ED9BC170}"/>
              </a:ext>
            </a:extLst>
          </p:cNvPr>
          <p:cNvGraphicFramePr>
            <a:graphicFrameLocks noChangeAspect="1"/>
          </p:cNvGraphicFramePr>
          <p:nvPr/>
        </p:nvGraphicFramePr>
        <p:xfrm>
          <a:off x="989013" y="3352800"/>
          <a:ext cx="7470775" cy="3098800"/>
        </p:xfrm>
        <a:graphic>
          <a:graphicData uri="http://schemas.openxmlformats.org/presentationml/2006/ole">
            <mc:AlternateContent xmlns:mc="http://schemas.openxmlformats.org/markup-compatibility/2006">
              <mc:Choice xmlns:v="urn:schemas-microsoft-com:vml" Requires="v">
                <p:oleObj name="Picture" r:id="rId3" imgW="4820760" imgH="1999080" progId="Word.Picture.8">
                  <p:embed/>
                </p:oleObj>
              </mc:Choice>
              <mc:Fallback>
                <p:oleObj name="Picture" r:id="rId3" imgW="4820760" imgH="199908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3352800"/>
                        <a:ext cx="7470775" cy="3098800"/>
                      </a:xfrm>
                      <a:prstGeom prst="rect">
                        <a:avLst/>
                      </a:prstGeom>
                      <a:solidFill>
                        <a:schemeClr val="tx1"/>
                      </a:solid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57EAB227-C997-4D2E-A8CF-B038E2CBC6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ECAF5D-F0F7-4C70-ADB7-78E17E1F8480}" type="slidenum">
              <a:rPr lang="en-US" altLang="en-US" sz="1400"/>
              <a:pPr/>
              <a:t>14</a:t>
            </a:fld>
            <a:endParaRPr lang="en-US" altLang="en-US" sz="1400"/>
          </a:p>
        </p:txBody>
      </p:sp>
      <p:sp>
        <p:nvSpPr>
          <p:cNvPr id="30723" name="Rectangle 2">
            <a:extLst>
              <a:ext uri="{FF2B5EF4-FFF2-40B4-BE49-F238E27FC236}">
                <a16:creationId xmlns:a16="http://schemas.microsoft.com/office/drawing/2014/main" id="{79CA80E1-5C50-4304-8F39-2F629AAC6DAA}"/>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30724" name="Rectangle 3">
            <a:extLst>
              <a:ext uri="{FF2B5EF4-FFF2-40B4-BE49-F238E27FC236}">
                <a16:creationId xmlns:a16="http://schemas.microsoft.com/office/drawing/2014/main" id="{219CE256-AEAC-4C9D-AFB8-CC06ADAB6EEC}"/>
              </a:ext>
            </a:extLst>
          </p:cNvPr>
          <p:cNvSpPr>
            <a:spLocks noGrp="1" noChangeArrowheads="1"/>
          </p:cNvSpPr>
          <p:nvPr>
            <p:ph type="body" idx="1"/>
          </p:nvPr>
        </p:nvSpPr>
        <p:spPr>
          <a:xfrm>
            <a:off x="914400" y="1371600"/>
            <a:ext cx="7772400" cy="4724400"/>
          </a:xfrm>
        </p:spPr>
        <p:txBody>
          <a:bodyPr/>
          <a:lstStyle/>
          <a:p>
            <a:pPr>
              <a:buFont typeface="Monotype Sorts" pitchFamily="2" charset="2"/>
              <a:buNone/>
            </a:pPr>
            <a:r>
              <a:rPr lang="en-US" altLang="en-US" sz="2400">
                <a:latin typeface="Courier New" panose="02070309020205020404" pitchFamily="49" charset="0"/>
              </a:rPr>
              <a:t>if (radius &gt;= 0) {   </a:t>
            </a:r>
          </a:p>
          <a:p>
            <a:pPr>
              <a:spcBef>
                <a:spcPct val="0"/>
              </a:spcBef>
              <a:buFont typeface="Monotype Sorts" pitchFamily="2" charset="2"/>
              <a:buNone/>
            </a:pPr>
            <a:r>
              <a:rPr lang="en-US" altLang="en-US" sz="2400">
                <a:latin typeface="Courier New" panose="02070309020205020404" pitchFamily="49" charset="0"/>
              </a:rPr>
              <a:t>  area = radius * radius * 3.14159;</a:t>
            </a:r>
          </a:p>
          <a:p>
            <a:pPr>
              <a:spcBef>
                <a:spcPct val="0"/>
              </a:spcBef>
              <a:buFont typeface="Monotype Sorts" pitchFamily="2" charset="2"/>
              <a:buNone/>
            </a:pPr>
            <a:endParaRPr lang="en-US" altLang="en-US" sz="2400">
              <a:latin typeface="Courier New" panose="02070309020205020404" pitchFamily="49" charset="0"/>
            </a:endParaRPr>
          </a:p>
          <a:p>
            <a:pPr>
              <a:spcBef>
                <a:spcPct val="0"/>
              </a:spcBef>
              <a:buFont typeface="Monotype Sorts" pitchFamily="2" charset="2"/>
              <a:buNone/>
            </a:pPr>
            <a:r>
              <a:rPr lang="en-US" altLang="en-US" sz="2400">
                <a:latin typeface="Courier New" panose="02070309020205020404" pitchFamily="49" charset="0"/>
              </a:rPr>
              <a:t> 	System.out.println("The area for the “  </a:t>
            </a:r>
          </a:p>
          <a:p>
            <a:pPr>
              <a:spcBef>
                <a:spcPct val="0"/>
              </a:spcBef>
              <a:buFont typeface="Monotype Sorts" pitchFamily="2" charset="2"/>
              <a:buNone/>
            </a:pPr>
            <a:r>
              <a:rPr lang="en-US" altLang="en-US" sz="2400">
                <a:latin typeface="Courier New" panose="02070309020205020404" pitchFamily="49" charset="0"/>
              </a:rPr>
              <a:t>    + “circle of radius " + radius + </a:t>
            </a:r>
          </a:p>
          <a:p>
            <a:pPr>
              <a:spcBef>
                <a:spcPct val="0"/>
              </a:spcBef>
              <a:buFont typeface="Monotype Sorts" pitchFamily="2" charset="2"/>
              <a:buNone/>
            </a:pPr>
            <a:r>
              <a:rPr lang="en-US" altLang="en-US" sz="2400">
                <a:latin typeface="Courier New" panose="02070309020205020404" pitchFamily="49" charset="0"/>
              </a:rPr>
              <a:t>    " is " + area);</a:t>
            </a:r>
          </a:p>
          <a:p>
            <a:pPr>
              <a:spcBef>
                <a:spcPct val="0"/>
              </a:spcBef>
              <a:buFont typeface="Monotype Sorts" pitchFamily="2" charset="2"/>
              <a:buNone/>
            </a:pPr>
            <a:r>
              <a:rPr lang="en-US" altLang="en-US" sz="2400">
                <a:latin typeface="Courier New" panose="02070309020205020404" pitchFamily="49" charset="0"/>
              </a:rPr>
              <a:t>}</a:t>
            </a:r>
          </a:p>
          <a:p>
            <a:pPr>
              <a:spcBef>
                <a:spcPct val="0"/>
              </a:spcBef>
              <a:buFont typeface="Monotype Sorts" pitchFamily="2" charset="2"/>
              <a:buNone/>
            </a:pPr>
            <a:r>
              <a:rPr lang="en-US" altLang="en-US" sz="2400">
                <a:latin typeface="Courier New" panose="02070309020205020404" pitchFamily="49" charset="0"/>
              </a:rPr>
              <a:t>else {</a:t>
            </a:r>
          </a:p>
          <a:p>
            <a:pPr>
              <a:spcBef>
                <a:spcPct val="0"/>
              </a:spcBef>
              <a:buFont typeface="Monotype Sorts" pitchFamily="2" charset="2"/>
              <a:buNone/>
            </a:pPr>
            <a:r>
              <a:rPr lang="en-US" altLang="en-US" sz="2400">
                <a:latin typeface="Courier New" panose="02070309020205020404" pitchFamily="49" charset="0"/>
              </a:rPr>
              <a:t>  System.out.println("Negative input");</a:t>
            </a:r>
          </a:p>
          <a:p>
            <a:pPr>
              <a:spcBef>
                <a:spcPct val="0"/>
              </a:spcBef>
              <a:buFont typeface="Monotype Sorts" pitchFamily="2" charset="2"/>
              <a:buNone/>
            </a:pPr>
            <a:r>
              <a:rPr lang="en-US" altLang="en-US" sz="2400">
                <a:latin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a:extLst>
              <a:ext uri="{FF2B5EF4-FFF2-40B4-BE49-F238E27FC236}">
                <a16:creationId xmlns:a16="http://schemas.microsoft.com/office/drawing/2014/main" id="{F4988859-C0B3-4C4D-81AC-5CDA725D23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8ACA4E-A6F8-4BB9-A01F-B673DAFF627E}" type="slidenum">
              <a:rPr lang="en-US" altLang="en-US" sz="1400"/>
              <a:pPr/>
              <a:t>15</a:t>
            </a:fld>
            <a:endParaRPr lang="en-US" altLang="en-US" sz="1400"/>
          </a:p>
        </p:txBody>
      </p:sp>
      <p:sp>
        <p:nvSpPr>
          <p:cNvPr id="6148" name="Rectangle 2">
            <a:extLst>
              <a:ext uri="{FF2B5EF4-FFF2-40B4-BE49-F238E27FC236}">
                <a16:creationId xmlns:a16="http://schemas.microsoft.com/office/drawing/2014/main" id="{35893305-7993-4EBD-AF1F-A97B01CCF086}"/>
              </a:ext>
            </a:extLst>
          </p:cNvPr>
          <p:cNvSpPr>
            <a:spLocks noGrp="1" noChangeArrowheads="1"/>
          </p:cNvSpPr>
          <p:nvPr>
            <p:ph type="title"/>
          </p:nvPr>
        </p:nvSpPr>
        <p:spPr>
          <a:xfrm>
            <a:off x="685800" y="0"/>
            <a:ext cx="8001000" cy="914400"/>
          </a:xfrm>
        </p:spPr>
        <p:txBody>
          <a:bodyPr/>
          <a:lstStyle/>
          <a:p>
            <a:r>
              <a:rPr lang="en-US" altLang="en-US"/>
              <a:t>Multiple Alternative if Statements</a:t>
            </a:r>
          </a:p>
        </p:txBody>
      </p:sp>
      <p:sp>
        <p:nvSpPr>
          <p:cNvPr id="6149" name="Rectangle 7">
            <a:extLst>
              <a:ext uri="{FF2B5EF4-FFF2-40B4-BE49-F238E27FC236}">
                <a16:creationId xmlns:a16="http://schemas.microsoft.com/office/drawing/2014/main" id="{4AC6DB48-DC7B-4C9C-A575-6573B32DA125}"/>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6" name="Object 6">
            <a:extLst>
              <a:ext uri="{FF2B5EF4-FFF2-40B4-BE49-F238E27FC236}">
                <a16:creationId xmlns:a16="http://schemas.microsoft.com/office/drawing/2014/main" id="{C21FEDE7-CB7A-49D5-AEEA-915BA018181A}"/>
              </a:ext>
            </a:extLst>
          </p:cNvPr>
          <p:cNvGraphicFramePr>
            <a:graphicFrameLocks noChangeAspect="1"/>
          </p:cNvGraphicFramePr>
          <p:nvPr/>
        </p:nvGraphicFramePr>
        <p:xfrm>
          <a:off x="-1588" y="1676400"/>
          <a:ext cx="9147176" cy="3965575"/>
        </p:xfrm>
        <a:graphic>
          <a:graphicData uri="http://schemas.openxmlformats.org/presentationml/2006/ole">
            <mc:AlternateContent xmlns:mc="http://schemas.openxmlformats.org/markup-compatibility/2006">
              <mc:Choice xmlns:v="urn:schemas-microsoft-com:vml" Requires="v">
                <p:oleObj name="Picture" r:id="rId3" imgW="3869640" imgH="1679040" progId="Word.Picture.8">
                  <p:embed/>
                </p:oleObj>
              </mc:Choice>
              <mc:Fallback>
                <p:oleObj name="Picture" r:id="rId3" imgW="3869640" imgH="167904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676400"/>
                        <a:ext cx="9147176"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46922AEA-A992-4FD1-8F9E-780446CD89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588EAC-7AB8-4A43-8D8B-9BF3513AC537}" type="slidenum">
              <a:rPr lang="en-US" altLang="en-US" sz="1400"/>
              <a:pPr/>
              <a:t>16</a:t>
            </a:fld>
            <a:endParaRPr lang="en-US" altLang="en-US" sz="1400"/>
          </a:p>
        </p:txBody>
      </p:sp>
      <p:sp>
        <p:nvSpPr>
          <p:cNvPr id="31747" name="Rectangle 2">
            <a:extLst>
              <a:ext uri="{FF2B5EF4-FFF2-40B4-BE49-F238E27FC236}">
                <a16:creationId xmlns:a16="http://schemas.microsoft.com/office/drawing/2014/main" id="{80188A9D-B09C-42D6-B52A-DF2A480271CF}"/>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1748" name="Rectangle 3">
            <a:extLst>
              <a:ext uri="{FF2B5EF4-FFF2-40B4-BE49-F238E27FC236}">
                <a16:creationId xmlns:a16="http://schemas.microsoft.com/office/drawing/2014/main" id="{82DC0248-3841-4F22-B7D6-A682E6BD0FA3}"/>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49" name="Text Box 5">
            <a:extLst>
              <a:ext uri="{FF2B5EF4-FFF2-40B4-BE49-F238E27FC236}">
                <a16:creationId xmlns:a16="http://schemas.microsoft.com/office/drawing/2014/main" id="{8979085B-A94F-4C46-BC65-191587D958D7}"/>
              </a:ext>
            </a:extLst>
          </p:cNvPr>
          <p:cNvSpPr txBox="1">
            <a:spLocks noChangeArrowheads="1"/>
          </p:cNvSpPr>
          <p:nvPr/>
        </p:nvSpPr>
        <p:spPr bwMode="auto">
          <a:xfrm>
            <a:off x="381000" y="1524000"/>
            <a:ext cx="3048000" cy="374332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1750" name="AutoShape 6">
            <a:extLst>
              <a:ext uri="{FF2B5EF4-FFF2-40B4-BE49-F238E27FC236}">
                <a16:creationId xmlns:a16="http://schemas.microsoft.com/office/drawing/2014/main" id="{5EE66489-B5EB-494E-8B90-F861F4A91AB8}"/>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1751" name="Rectangle 7">
            <a:extLst>
              <a:ext uri="{FF2B5EF4-FFF2-40B4-BE49-F238E27FC236}">
                <a16:creationId xmlns:a16="http://schemas.microsoft.com/office/drawing/2014/main" id="{32AF79F2-7182-48C1-900F-D870A4ACA462}"/>
              </a:ext>
            </a:extLst>
          </p:cNvPr>
          <p:cNvSpPr>
            <a:spLocks noChangeArrowheads="1"/>
          </p:cNvSpPr>
          <p:nvPr/>
        </p:nvSpPr>
        <p:spPr bwMode="auto">
          <a:xfrm>
            <a:off x="381000" y="16002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2" name="AutoShape 8">
            <a:extLst>
              <a:ext uri="{FF2B5EF4-FFF2-40B4-BE49-F238E27FC236}">
                <a16:creationId xmlns:a16="http://schemas.microsoft.com/office/drawing/2014/main" id="{2658CEC2-1E0F-48B5-B5D6-E50D4925C7E0}"/>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
        <p:nvSpPr>
          <p:cNvPr id="31753" name="Rectangle 9">
            <a:extLst>
              <a:ext uri="{FF2B5EF4-FFF2-40B4-BE49-F238E27FC236}">
                <a16:creationId xmlns:a16="http://schemas.microsoft.com/office/drawing/2014/main" id="{39332804-3C31-48CA-BD18-4EF70264F3D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42A75C7-0391-413B-AA89-58DFDE05EF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500A08-F7C4-4205-A6B5-2863AEE9FD44}" type="slidenum">
              <a:rPr lang="en-US" altLang="en-US" sz="1400"/>
              <a:pPr/>
              <a:t>17</a:t>
            </a:fld>
            <a:endParaRPr lang="en-US" altLang="en-US" sz="1400"/>
          </a:p>
        </p:txBody>
      </p:sp>
      <p:sp>
        <p:nvSpPr>
          <p:cNvPr id="32771" name="Rectangle 2">
            <a:extLst>
              <a:ext uri="{FF2B5EF4-FFF2-40B4-BE49-F238E27FC236}">
                <a16:creationId xmlns:a16="http://schemas.microsoft.com/office/drawing/2014/main" id="{48896924-EA64-4985-90E2-931117220265}"/>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2772" name="Rectangle 3">
            <a:extLst>
              <a:ext uri="{FF2B5EF4-FFF2-40B4-BE49-F238E27FC236}">
                <a16:creationId xmlns:a16="http://schemas.microsoft.com/office/drawing/2014/main" id="{C82D75AD-147C-4EEF-903B-714C82A174F0}"/>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3" name="Text Box 4">
            <a:extLst>
              <a:ext uri="{FF2B5EF4-FFF2-40B4-BE49-F238E27FC236}">
                <a16:creationId xmlns:a16="http://schemas.microsoft.com/office/drawing/2014/main" id="{89B3896C-D4FF-4000-A7E1-046F58372EFF}"/>
              </a:ext>
            </a:extLst>
          </p:cNvPr>
          <p:cNvSpPr txBox="1">
            <a:spLocks noChangeArrowheads="1"/>
          </p:cNvSpPr>
          <p:nvPr/>
        </p:nvSpPr>
        <p:spPr bwMode="auto">
          <a:xfrm>
            <a:off x="381000" y="1524000"/>
            <a:ext cx="3048000" cy="374332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2774" name="AutoShape 5">
            <a:extLst>
              <a:ext uri="{FF2B5EF4-FFF2-40B4-BE49-F238E27FC236}">
                <a16:creationId xmlns:a16="http://schemas.microsoft.com/office/drawing/2014/main" id="{AD552470-4CE4-4077-8B80-06BFF538DD65}"/>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2775" name="AutoShape 7">
            <a:extLst>
              <a:ext uri="{FF2B5EF4-FFF2-40B4-BE49-F238E27FC236}">
                <a16:creationId xmlns:a16="http://schemas.microsoft.com/office/drawing/2014/main" id="{C5A363E3-EBDF-46AE-8E0B-B31F233BCDCE}"/>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false</a:t>
            </a:r>
          </a:p>
        </p:txBody>
      </p:sp>
      <p:sp>
        <p:nvSpPr>
          <p:cNvPr id="32776" name="Rectangle 8">
            <a:extLst>
              <a:ext uri="{FF2B5EF4-FFF2-40B4-BE49-F238E27FC236}">
                <a16:creationId xmlns:a16="http://schemas.microsoft.com/office/drawing/2014/main" id="{5223BC4E-8DE6-44E6-B5B6-7F54A988BB93}"/>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7" name="Rectangle 9">
            <a:extLst>
              <a:ext uri="{FF2B5EF4-FFF2-40B4-BE49-F238E27FC236}">
                <a16:creationId xmlns:a16="http://schemas.microsoft.com/office/drawing/2014/main" id="{7A9F05FC-9ED6-45CB-9E5A-EFB1D39576D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7019FE89-7FC6-4BCB-8B47-33EED8D9C5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E5E656-106E-4EAA-BBBA-FBF73943D44B}" type="slidenum">
              <a:rPr lang="en-US" altLang="en-US" sz="1400"/>
              <a:pPr/>
              <a:t>18</a:t>
            </a:fld>
            <a:endParaRPr lang="en-US" altLang="en-US" sz="1400"/>
          </a:p>
        </p:txBody>
      </p:sp>
      <p:sp>
        <p:nvSpPr>
          <p:cNvPr id="33795" name="Rectangle 2">
            <a:extLst>
              <a:ext uri="{FF2B5EF4-FFF2-40B4-BE49-F238E27FC236}">
                <a16:creationId xmlns:a16="http://schemas.microsoft.com/office/drawing/2014/main" id="{DE9164C8-EB77-4865-9EC4-D971A72ECB4C}"/>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3796" name="Rectangle 3">
            <a:extLst>
              <a:ext uri="{FF2B5EF4-FFF2-40B4-BE49-F238E27FC236}">
                <a16:creationId xmlns:a16="http://schemas.microsoft.com/office/drawing/2014/main" id="{5CE62AEB-8C5B-44D4-B861-9999DC8E2A3D}"/>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7" name="Text Box 4">
            <a:extLst>
              <a:ext uri="{FF2B5EF4-FFF2-40B4-BE49-F238E27FC236}">
                <a16:creationId xmlns:a16="http://schemas.microsoft.com/office/drawing/2014/main" id="{F1CA62E9-796D-4BE0-9A28-D386FB321D73}"/>
              </a:ext>
            </a:extLst>
          </p:cNvPr>
          <p:cNvSpPr txBox="1">
            <a:spLocks noChangeArrowheads="1"/>
          </p:cNvSpPr>
          <p:nvPr/>
        </p:nvSpPr>
        <p:spPr bwMode="auto">
          <a:xfrm>
            <a:off x="381000" y="1524000"/>
            <a:ext cx="3048000" cy="374332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3798" name="AutoShape 5">
            <a:extLst>
              <a:ext uri="{FF2B5EF4-FFF2-40B4-BE49-F238E27FC236}">
                <a16:creationId xmlns:a16="http://schemas.microsoft.com/office/drawing/2014/main" id="{FF628F36-C9EB-4F50-B1EC-E1F3C257C853}"/>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3799" name="AutoShape 7">
            <a:extLst>
              <a:ext uri="{FF2B5EF4-FFF2-40B4-BE49-F238E27FC236}">
                <a16:creationId xmlns:a16="http://schemas.microsoft.com/office/drawing/2014/main" id="{1D537467-8DA7-40BD-AFA2-9F67900BBE7C}"/>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The condition is true</a:t>
            </a:r>
          </a:p>
        </p:txBody>
      </p:sp>
      <p:sp>
        <p:nvSpPr>
          <p:cNvPr id="33800" name="Rectangle 8">
            <a:extLst>
              <a:ext uri="{FF2B5EF4-FFF2-40B4-BE49-F238E27FC236}">
                <a16:creationId xmlns:a16="http://schemas.microsoft.com/office/drawing/2014/main" id="{227F40C5-4CCC-424C-B0BC-D6020A305291}"/>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801" name="Rectangle 9">
            <a:extLst>
              <a:ext uri="{FF2B5EF4-FFF2-40B4-BE49-F238E27FC236}">
                <a16:creationId xmlns:a16="http://schemas.microsoft.com/office/drawing/2014/main" id="{8EFE8FAB-6E37-4637-B884-08D1F37C20BF}"/>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C2E16342-CAA5-49D7-80F2-F696C5024B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5B498E-95EE-4F77-BFEE-16F3BB8CBF9E}" type="slidenum">
              <a:rPr lang="en-US" altLang="en-US" sz="1400"/>
              <a:pPr/>
              <a:t>19</a:t>
            </a:fld>
            <a:endParaRPr lang="en-US" altLang="en-US" sz="1400"/>
          </a:p>
        </p:txBody>
      </p:sp>
      <p:sp>
        <p:nvSpPr>
          <p:cNvPr id="34819" name="Rectangle 2">
            <a:extLst>
              <a:ext uri="{FF2B5EF4-FFF2-40B4-BE49-F238E27FC236}">
                <a16:creationId xmlns:a16="http://schemas.microsoft.com/office/drawing/2014/main" id="{73B06465-0131-4F00-8D2E-CD605F2BC6D2}"/>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4820" name="Rectangle 3">
            <a:extLst>
              <a:ext uri="{FF2B5EF4-FFF2-40B4-BE49-F238E27FC236}">
                <a16:creationId xmlns:a16="http://schemas.microsoft.com/office/drawing/2014/main" id="{7008D2FA-2A72-491B-A834-9DE0E9A3600A}"/>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1" name="Text Box 4">
            <a:extLst>
              <a:ext uri="{FF2B5EF4-FFF2-40B4-BE49-F238E27FC236}">
                <a16:creationId xmlns:a16="http://schemas.microsoft.com/office/drawing/2014/main" id="{4B3C8BC2-6C7A-4121-A1DD-9299BCF887B2}"/>
              </a:ext>
            </a:extLst>
          </p:cNvPr>
          <p:cNvSpPr txBox="1">
            <a:spLocks noChangeArrowheads="1"/>
          </p:cNvSpPr>
          <p:nvPr/>
        </p:nvSpPr>
        <p:spPr bwMode="auto">
          <a:xfrm>
            <a:off x="381000" y="1524000"/>
            <a:ext cx="3048000" cy="374332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4822" name="AutoShape 5">
            <a:extLst>
              <a:ext uri="{FF2B5EF4-FFF2-40B4-BE49-F238E27FC236}">
                <a16:creationId xmlns:a16="http://schemas.microsoft.com/office/drawing/2014/main" id="{B01E67A7-5E56-4407-980C-49B77D2DB960}"/>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4823" name="AutoShape 6">
            <a:extLst>
              <a:ext uri="{FF2B5EF4-FFF2-40B4-BE49-F238E27FC236}">
                <a16:creationId xmlns:a16="http://schemas.microsoft.com/office/drawing/2014/main" id="{E1037805-6B3B-4A1E-83F2-7A978F411C74}"/>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grade is C</a:t>
            </a:r>
          </a:p>
        </p:txBody>
      </p:sp>
      <p:sp>
        <p:nvSpPr>
          <p:cNvPr id="34824" name="Rectangle 7">
            <a:extLst>
              <a:ext uri="{FF2B5EF4-FFF2-40B4-BE49-F238E27FC236}">
                <a16:creationId xmlns:a16="http://schemas.microsoft.com/office/drawing/2014/main" id="{61EB0C92-1F3C-43F1-BFCC-96F1456C3FB4}"/>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5" name="Rectangle 8">
            <a:extLst>
              <a:ext uri="{FF2B5EF4-FFF2-40B4-BE49-F238E27FC236}">
                <a16:creationId xmlns:a16="http://schemas.microsoft.com/office/drawing/2014/main" id="{BA029048-4C8E-4577-B952-BAD1D49E58BF}"/>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4E74F71-11AB-466B-9896-46CDD3F544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C461B6-A0A2-40AD-AA94-F56D9B7E42DE}" type="slidenum">
              <a:rPr lang="en-US" altLang="en-US" sz="1400"/>
              <a:pPr/>
              <a:t>2</a:t>
            </a:fld>
            <a:endParaRPr lang="en-US" altLang="en-US" sz="1400"/>
          </a:p>
        </p:txBody>
      </p:sp>
      <p:sp>
        <p:nvSpPr>
          <p:cNvPr id="23555" name="Rectangle 2">
            <a:extLst>
              <a:ext uri="{FF2B5EF4-FFF2-40B4-BE49-F238E27FC236}">
                <a16:creationId xmlns:a16="http://schemas.microsoft.com/office/drawing/2014/main" id="{13AAB6FD-C004-46E4-8AF3-2C47DC7409BE}"/>
              </a:ext>
            </a:extLst>
          </p:cNvPr>
          <p:cNvSpPr>
            <a:spLocks noGrp="1" noChangeArrowheads="1"/>
          </p:cNvSpPr>
          <p:nvPr>
            <p:ph type="title"/>
          </p:nvPr>
        </p:nvSpPr>
        <p:spPr>
          <a:xfrm>
            <a:off x="152400" y="228600"/>
            <a:ext cx="8763000" cy="1066800"/>
          </a:xfrm>
          <a:noFill/>
        </p:spPr>
        <p:txBody>
          <a:bodyPr/>
          <a:lstStyle/>
          <a:p>
            <a:r>
              <a:rPr lang="en-US" altLang="en-US"/>
              <a:t>Program Execution Structure</a:t>
            </a:r>
          </a:p>
        </p:txBody>
      </p:sp>
      <p:sp>
        <p:nvSpPr>
          <p:cNvPr id="23556" name="Rectangle 3">
            <a:extLst>
              <a:ext uri="{FF2B5EF4-FFF2-40B4-BE49-F238E27FC236}">
                <a16:creationId xmlns:a16="http://schemas.microsoft.com/office/drawing/2014/main" id="{8317F162-0C95-4EB0-BCFE-A62D16C51E6A}"/>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Compiler executes in three different ways:</a:t>
            </a:r>
          </a:p>
          <a:p>
            <a:pPr marL="0" indent="0">
              <a:buFont typeface="Monotype Sorts" pitchFamily="2" charset="2"/>
              <a:buNone/>
            </a:pPr>
            <a:r>
              <a:rPr lang="en-US" altLang="en-US" sz="2400"/>
              <a:t>   </a:t>
            </a:r>
          </a:p>
          <a:p>
            <a:pPr marL="0" indent="0">
              <a:buFont typeface="Monotype Sorts" pitchFamily="2" charset="2"/>
              <a:buNone/>
            </a:pPr>
            <a:r>
              <a:rPr lang="en-US" altLang="en-US" sz="2400"/>
              <a:t>     Sequences                 Selection</a:t>
            </a:r>
            <a:r>
              <a:rPr lang="en-US" altLang="en-US" sz="1200"/>
              <a:t> (</a:t>
            </a:r>
            <a:r>
              <a:rPr lang="en-US" altLang="en-US" sz="1100"/>
              <a:t>If Statement)                         </a:t>
            </a:r>
            <a:r>
              <a:rPr lang="en-US" altLang="en-US" sz="2400"/>
              <a:t>Loop</a:t>
            </a:r>
            <a:r>
              <a:rPr lang="en-US" altLang="en-US" sz="1100"/>
              <a:t> ( Repetition /Iteration)</a:t>
            </a:r>
          </a:p>
          <a:p>
            <a:pPr marL="0" indent="0">
              <a:buFont typeface="Monotype Sorts" pitchFamily="2" charset="2"/>
              <a:buNone/>
            </a:pPr>
            <a:r>
              <a:rPr lang="en-US" altLang="en-US" sz="1100"/>
              <a:t>                                                                                                                                                                         </a:t>
            </a:r>
          </a:p>
        </p:txBody>
      </p:sp>
      <p:sp>
        <p:nvSpPr>
          <p:cNvPr id="5" name="Rectangle 4">
            <a:extLst>
              <a:ext uri="{FF2B5EF4-FFF2-40B4-BE49-F238E27FC236}">
                <a16:creationId xmlns:a16="http://schemas.microsoft.com/office/drawing/2014/main" id="{81647E98-00BD-4BA0-9C4A-C0C1DC6E3C53}"/>
              </a:ext>
            </a:extLst>
          </p:cNvPr>
          <p:cNvSpPr/>
          <p:nvPr/>
        </p:nvSpPr>
        <p:spPr bwMode="auto">
          <a:xfrm>
            <a:off x="685800" y="28575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sp>
        <p:nvSpPr>
          <p:cNvPr id="10" name="Rectangle 9">
            <a:extLst>
              <a:ext uri="{FF2B5EF4-FFF2-40B4-BE49-F238E27FC236}">
                <a16:creationId xmlns:a16="http://schemas.microsoft.com/office/drawing/2014/main" id="{ADBC7439-0421-4C13-BAAD-39B565AD2761}"/>
              </a:ext>
            </a:extLst>
          </p:cNvPr>
          <p:cNvSpPr/>
          <p:nvPr/>
        </p:nvSpPr>
        <p:spPr bwMode="auto">
          <a:xfrm>
            <a:off x="723900" y="36957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sp>
        <p:nvSpPr>
          <p:cNvPr id="11" name="Rectangle 10">
            <a:extLst>
              <a:ext uri="{FF2B5EF4-FFF2-40B4-BE49-F238E27FC236}">
                <a16:creationId xmlns:a16="http://schemas.microsoft.com/office/drawing/2014/main" id="{0135A129-2F02-4E8C-82DA-4EFA3C70C211}"/>
              </a:ext>
            </a:extLst>
          </p:cNvPr>
          <p:cNvSpPr/>
          <p:nvPr/>
        </p:nvSpPr>
        <p:spPr bwMode="auto">
          <a:xfrm>
            <a:off x="723900" y="4572000"/>
            <a:ext cx="1409700" cy="533400"/>
          </a:xfrm>
          <a:prstGeom prst="rect">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a:lstStyle/>
          <a:p>
            <a:pPr>
              <a:defRPr/>
            </a:pPr>
            <a:endParaRPr lang="en-US">
              <a:solidFill>
                <a:schemeClr val="tx1"/>
              </a:solidFill>
            </a:endParaRPr>
          </a:p>
        </p:txBody>
      </p:sp>
      <p:cxnSp>
        <p:nvCxnSpPr>
          <p:cNvPr id="23560" name="Straight Arrow Connector 34">
            <a:extLst>
              <a:ext uri="{FF2B5EF4-FFF2-40B4-BE49-F238E27FC236}">
                <a16:creationId xmlns:a16="http://schemas.microsoft.com/office/drawing/2014/main" id="{DA4D49A8-A0EE-4909-ADD5-85B18AC24836}"/>
              </a:ext>
            </a:extLst>
          </p:cNvPr>
          <p:cNvCxnSpPr>
            <a:cxnSpLocks noChangeShapeType="1"/>
            <a:stCxn id="5" idx="2"/>
          </p:cNvCxnSpPr>
          <p:nvPr/>
        </p:nvCxnSpPr>
        <p:spPr bwMode="auto">
          <a:xfrm rot="5400000">
            <a:off x="1208088" y="3552825"/>
            <a:ext cx="344488" cy="20637"/>
          </a:xfrm>
          <a:prstGeom prst="straightConnector1">
            <a:avLst/>
          </a:prstGeom>
          <a:noFill/>
          <a:ln w="12700" algn="ctr">
            <a:solidFill>
              <a:schemeClr val="tx1"/>
            </a:solidFill>
            <a:round/>
            <a:headEnd type="none" w="sm" len="sm"/>
            <a:tailEnd type="arrow" w="med" len="med"/>
          </a:ln>
        </p:spPr>
      </p:cxnSp>
      <p:cxnSp>
        <p:nvCxnSpPr>
          <p:cNvPr id="23561" name="Straight Arrow Connector 37">
            <a:extLst>
              <a:ext uri="{FF2B5EF4-FFF2-40B4-BE49-F238E27FC236}">
                <a16:creationId xmlns:a16="http://schemas.microsoft.com/office/drawing/2014/main" id="{E2757409-BFF3-4CBA-B6AB-34B6B2813E61}"/>
              </a:ext>
            </a:extLst>
          </p:cNvPr>
          <p:cNvCxnSpPr>
            <a:cxnSpLocks noChangeShapeType="1"/>
            <a:stCxn id="10" idx="2"/>
          </p:cNvCxnSpPr>
          <p:nvPr/>
        </p:nvCxnSpPr>
        <p:spPr bwMode="auto">
          <a:xfrm rot="5400000">
            <a:off x="1266825" y="4371975"/>
            <a:ext cx="304800" cy="19050"/>
          </a:xfrm>
          <a:prstGeom prst="straightConnector1">
            <a:avLst/>
          </a:prstGeom>
          <a:noFill/>
          <a:ln w="12700" algn="ctr">
            <a:solidFill>
              <a:schemeClr val="tx1"/>
            </a:solidFill>
            <a:round/>
            <a:headEnd type="none" w="sm" len="sm"/>
            <a:tailEnd type="arrow" w="med" len="med"/>
          </a:ln>
        </p:spPr>
      </p:cxnSp>
      <p:sp>
        <p:nvSpPr>
          <p:cNvPr id="23562" name="TextBox 41">
            <a:extLst>
              <a:ext uri="{FF2B5EF4-FFF2-40B4-BE49-F238E27FC236}">
                <a16:creationId xmlns:a16="http://schemas.microsoft.com/office/drawing/2014/main" id="{B93068F3-8C08-4059-917F-77BF241719B1}"/>
              </a:ext>
            </a:extLst>
          </p:cNvPr>
          <p:cNvSpPr txBox="1">
            <a:spLocks noChangeArrowheads="1"/>
          </p:cNvSpPr>
          <p:nvPr/>
        </p:nvSpPr>
        <p:spPr bwMode="auto">
          <a:xfrm>
            <a:off x="876300" y="28956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2"/>
                </a:solidFill>
              </a:rPr>
              <a:t>Process 1</a:t>
            </a:r>
          </a:p>
        </p:txBody>
      </p:sp>
      <p:sp>
        <p:nvSpPr>
          <p:cNvPr id="23563" name="TextBox 42">
            <a:extLst>
              <a:ext uri="{FF2B5EF4-FFF2-40B4-BE49-F238E27FC236}">
                <a16:creationId xmlns:a16="http://schemas.microsoft.com/office/drawing/2014/main" id="{F18EC074-9595-4E2A-ABD0-DB90A7104340}"/>
              </a:ext>
            </a:extLst>
          </p:cNvPr>
          <p:cNvSpPr txBox="1">
            <a:spLocks noChangeArrowheads="1"/>
          </p:cNvSpPr>
          <p:nvPr/>
        </p:nvSpPr>
        <p:spPr bwMode="auto">
          <a:xfrm>
            <a:off x="952500" y="47244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2"/>
                </a:solidFill>
              </a:rPr>
              <a:t>Process 3</a:t>
            </a:r>
          </a:p>
        </p:txBody>
      </p:sp>
      <p:sp>
        <p:nvSpPr>
          <p:cNvPr id="23564" name="TextBox 43">
            <a:extLst>
              <a:ext uri="{FF2B5EF4-FFF2-40B4-BE49-F238E27FC236}">
                <a16:creationId xmlns:a16="http://schemas.microsoft.com/office/drawing/2014/main" id="{93DAF2DF-FCD2-48BC-AE31-1C4FBB191DB7}"/>
              </a:ext>
            </a:extLst>
          </p:cNvPr>
          <p:cNvSpPr txBox="1">
            <a:spLocks noChangeArrowheads="1"/>
          </p:cNvSpPr>
          <p:nvPr/>
        </p:nvSpPr>
        <p:spPr bwMode="auto">
          <a:xfrm>
            <a:off x="914400" y="3848100"/>
            <a:ext cx="106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chemeClr val="bg2"/>
                </a:solidFill>
              </a:rPr>
              <a:t>Process 2</a:t>
            </a:r>
          </a:p>
        </p:txBody>
      </p:sp>
      <p:pic>
        <p:nvPicPr>
          <p:cNvPr id="23565" name="Picture 5">
            <a:extLst>
              <a:ext uri="{FF2B5EF4-FFF2-40B4-BE49-F238E27FC236}">
                <a16:creationId xmlns:a16="http://schemas.microsoft.com/office/drawing/2014/main" id="{AF33DC17-3A18-4D6A-A9EC-0864B07E5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895600"/>
            <a:ext cx="21336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3566" name="Picture 6">
            <a:extLst>
              <a:ext uri="{FF2B5EF4-FFF2-40B4-BE49-F238E27FC236}">
                <a16:creationId xmlns:a16="http://schemas.microsoft.com/office/drawing/2014/main" id="{1DC3D532-0A71-4BF6-9A5D-C0AD7CEB3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895600"/>
            <a:ext cx="2057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E641C2B1-E44C-49E1-BFE6-0705091808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9DE59C-811B-4539-A4AE-715931AC108E}" type="slidenum">
              <a:rPr lang="en-US" altLang="en-US" sz="1400"/>
              <a:pPr/>
              <a:t>20</a:t>
            </a:fld>
            <a:endParaRPr lang="en-US" altLang="en-US" sz="1400"/>
          </a:p>
        </p:txBody>
      </p:sp>
      <p:sp>
        <p:nvSpPr>
          <p:cNvPr id="35843" name="Rectangle 2">
            <a:extLst>
              <a:ext uri="{FF2B5EF4-FFF2-40B4-BE49-F238E27FC236}">
                <a16:creationId xmlns:a16="http://schemas.microsoft.com/office/drawing/2014/main" id="{E7DE5E9A-5126-46F8-9838-DB28664C919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5844" name="Rectangle 3">
            <a:extLst>
              <a:ext uri="{FF2B5EF4-FFF2-40B4-BE49-F238E27FC236}">
                <a16:creationId xmlns:a16="http://schemas.microsoft.com/office/drawing/2014/main" id="{F7EA87D3-FF1B-458C-9D59-F1E9E5008CDD}"/>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5" name="Text Box 4">
            <a:extLst>
              <a:ext uri="{FF2B5EF4-FFF2-40B4-BE49-F238E27FC236}">
                <a16:creationId xmlns:a16="http://schemas.microsoft.com/office/drawing/2014/main" id="{03E1C7D4-B792-4CF2-A1E3-1059051F9B88}"/>
              </a:ext>
            </a:extLst>
          </p:cNvPr>
          <p:cNvSpPr txBox="1">
            <a:spLocks noChangeArrowheads="1"/>
          </p:cNvSpPr>
          <p:nvPr/>
        </p:nvSpPr>
        <p:spPr bwMode="auto">
          <a:xfrm>
            <a:off x="381000" y="1524000"/>
            <a:ext cx="3048000" cy="374332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if (score &gt;= 90.0)</a:t>
            </a:r>
          </a:p>
          <a:p>
            <a:r>
              <a:rPr lang="en-US" altLang="en-US">
                <a:solidFill>
                  <a:schemeClr val="bg2"/>
                </a:solidFill>
              </a:rPr>
              <a:t>  grade = 'A';</a:t>
            </a:r>
          </a:p>
          <a:p>
            <a:r>
              <a:rPr lang="en-US" altLang="en-US">
                <a:solidFill>
                  <a:schemeClr val="bg2"/>
                </a:solidFill>
              </a:rPr>
              <a:t>else if (score &gt;= 80.0)</a:t>
            </a:r>
          </a:p>
          <a:p>
            <a:r>
              <a:rPr lang="en-US" altLang="en-US">
                <a:solidFill>
                  <a:schemeClr val="bg2"/>
                </a:solidFill>
              </a:rPr>
              <a:t>  grade = 'B';</a:t>
            </a:r>
          </a:p>
          <a:p>
            <a:r>
              <a:rPr lang="en-US" altLang="en-US">
                <a:solidFill>
                  <a:schemeClr val="bg2"/>
                </a:solidFill>
              </a:rPr>
              <a:t>else if (score &gt;= 70.0)</a:t>
            </a:r>
          </a:p>
          <a:p>
            <a:r>
              <a:rPr lang="en-US" altLang="en-US">
                <a:solidFill>
                  <a:schemeClr val="bg2"/>
                </a:solidFill>
              </a:rPr>
              <a:t>  grade = 'C';</a:t>
            </a:r>
          </a:p>
          <a:p>
            <a:r>
              <a:rPr lang="en-US" altLang="en-US">
                <a:solidFill>
                  <a:schemeClr val="bg2"/>
                </a:solidFill>
              </a:rPr>
              <a:t>else if (score &gt;= 60.0)</a:t>
            </a:r>
          </a:p>
          <a:p>
            <a:r>
              <a:rPr lang="en-US" altLang="en-US">
                <a:solidFill>
                  <a:schemeClr val="bg2"/>
                </a:solidFill>
              </a:rPr>
              <a:t>  grade = 'D';</a:t>
            </a:r>
          </a:p>
          <a:p>
            <a:r>
              <a:rPr lang="en-US" altLang="en-US">
                <a:solidFill>
                  <a:schemeClr val="bg2"/>
                </a:solidFill>
              </a:rPr>
              <a:t>else</a:t>
            </a:r>
          </a:p>
          <a:p>
            <a:r>
              <a:rPr lang="en-US" altLang="en-US">
                <a:solidFill>
                  <a:schemeClr val="bg2"/>
                </a:solidFill>
              </a:rPr>
              <a:t>  grade = 'F';</a:t>
            </a:r>
          </a:p>
        </p:txBody>
      </p:sp>
      <p:sp>
        <p:nvSpPr>
          <p:cNvPr id="35846" name="AutoShape 5">
            <a:extLst>
              <a:ext uri="{FF2B5EF4-FFF2-40B4-BE49-F238E27FC236}">
                <a16:creationId xmlns:a16="http://schemas.microsoft.com/office/drawing/2014/main" id="{9962D1D0-8C56-46CE-A855-F83290499C91}"/>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score is 70.0</a:t>
            </a:r>
          </a:p>
        </p:txBody>
      </p:sp>
      <p:sp>
        <p:nvSpPr>
          <p:cNvPr id="35847" name="Rectangle 8">
            <a:extLst>
              <a:ext uri="{FF2B5EF4-FFF2-40B4-BE49-F238E27FC236}">
                <a16:creationId xmlns:a16="http://schemas.microsoft.com/office/drawing/2014/main" id="{D4F55A03-8F6A-4458-A035-858CED9A7682}"/>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8" name="Text Box 9">
            <a:extLst>
              <a:ext uri="{FF2B5EF4-FFF2-40B4-BE49-F238E27FC236}">
                <a16:creationId xmlns:a16="http://schemas.microsoft.com/office/drawing/2014/main" id="{2B70FC00-F056-4ABB-8010-ADC666F5D5F4}"/>
              </a:ext>
            </a:extLst>
          </p:cNvPr>
          <p:cNvSpPr txBox="1">
            <a:spLocks noChangeArrowheads="1"/>
          </p:cNvSpPr>
          <p:nvPr/>
        </p:nvSpPr>
        <p:spPr bwMode="auto">
          <a:xfrm>
            <a:off x="381000" y="5257800"/>
            <a:ext cx="3048000" cy="457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solidFill>
                <a:schemeClr val="bg2"/>
              </a:solidFill>
            </a:endParaRPr>
          </a:p>
        </p:txBody>
      </p:sp>
      <p:sp>
        <p:nvSpPr>
          <p:cNvPr id="35849" name="Rectangle 10">
            <a:extLst>
              <a:ext uri="{FF2B5EF4-FFF2-40B4-BE49-F238E27FC236}">
                <a16:creationId xmlns:a16="http://schemas.microsoft.com/office/drawing/2014/main" id="{1E7E73CD-7AE3-42DA-B9DA-2FE3E853516B}"/>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50" name="AutoShape 6">
            <a:extLst>
              <a:ext uri="{FF2B5EF4-FFF2-40B4-BE49-F238E27FC236}">
                <a16:creationId xmlns:a16="http://schemas.microsoft.com/office/drawing/2014/main" id="{513D71A0-2895-4276-B50E-0071DDDB0AEC}"/>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Exit the if statement</a:t>
            </a:r>
          </a:p>
        </p:txBody>
      </p:sp>
      <p:sp>
        <p:nvSpPr>
          <p:cNvPr id="35851" name="Rectangle 11">
            <a:extLst>
              <a:ext uri="{FF2B5EF4-FFF2-40B4-BE49-F238E27FC236}">
                <a16:creationId xmlns:a16="http://schemas.microsoft.com/office/drawing/2014/main" id="{C61C107C-A839-4198-BA6B-76513CD2E9C5}"/>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a:extLst>
              <a:ext uri="{FF2B5EF4-FFF2-40B4-BE49-F238E27FC236}">
                <a16:creationId xmlns:a16="http://schemas.microsoft.com/office/drawing/2014/main" id="{B1CB4ACA-F53D-45E1-903E-1008E1EE55F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25D6F5-CB2E-4F93-8A36-0EA4F543D275}" type="slidenum">
              <a:rPr lang="en-US" altLang="en-US" sz="1400"/>
              <a:pPr/>
              <a:t>21</a:t>
            </a:fld>
            <a:endParaRPr lang="en-US" altLang="en-US" sz="1400"/>
          </a:p>
        </p:txBody>
      </p:sp>
      <p:sp>
        <p:nvSpPr>
          <p:cNvPr id="7172" name="Rectangle 2">
            <a:extLst>
              <a:ext uri="{FF2B5EF4-FFF2-40B4-BE49-F238E27FC236}">
                <a16:creationId xmlns:a16="http://schemas.microsoft.com/office/drawing/2014/main" id="{E4425354-B749-4D6E-984B-843DA288883B}"/>
              </a:ext>
            </a:extLst>
          </p:cNvPr>
          <p:cNvSpPr>
            <a:spLocks noGrp="1" noChangeArrowheads="1"/>
          </p:cNvSpPr>
          <p:nvPr>
            <p:ph type="title"/>
          </p:nvPr>
        </p:nvSpPr>
        <p:spPr>
          <a:xfrm>
            <a:off x="685800" y="0"/>
            <a:ext cx="8001000" cy="914400"/>
          </a:xfrm>
        </p:spPr>
        <p:txBody>
          <a:bodyPr/>
          <a:lstStyle/>
          <a:p>
            <a:r>
              <a:rPr lang="en-US" altLang="en-US"/>
              <a:t>Note</a:t>
            </a:r>
          </a:p>
        </p:txBody>
      </p:sp>
      <p:sp>
        <p:nvSpPr>
          <p:cNvPr id="7173" name="Rectangle 3">
            <a:extLst>
              <a:ext uri="{FF2B5EF4-FFF2-40B4-BE49-F238E27FC236}">
                <a16:creationId xmlns:a16="http://schemas.microsoft.com/office/drawing/2014/main" id="{B9C05B9C-F2BB-48D8-99A0-6E534780B013}"/>
              </a:ext>
            </a:extLst>
          </p:cNvPr>
          <p:cNvSpPr>
            <a:spLocks noGrp="1" noChangeArrowheads="1"/>
          </p:cNvSpPr>
          <p:nvPr>
            <p:ph type="body" idx="1"/>
          </p:nvPr>
        </p:nvSpPr>
        <p:spPr>
          <a:xfrm>
            <a:off x="381000" y="914400"/>
            <a:ext cx="8534400" cy="838200"/>
          </a:xfrm>
        </p:spPr>
        <p:txBody>
          <a:bodyPr/>
          <a:lstStyle/>
          <a:p>
            <a:pPr marL="0" indent="0">
              <a:lnSpc>
                <a:spcPct val="90000"/>
              </a:lnSpc>
              <a:buFont typeface="Monotype Sorts" pitchFamily="2" charset="2"/>
              <a:buNone/>
            </a:pPr>
            <a:r>
              <a:rPr lang="en-US" altLang="en-US" sz="2800">
                <a:cs typeface="Times New Roman" panose="02020603050405020304" pitchFamily="18" charset="0"/>
              </a:rPr>
              <a:t>The </a:t>
            </a:r>
            <a:r>
              <a:rPr lang="en-US" altLang="en-US" sz="2800" u="sng">
                <a:cs typeface="Times New Roman" panose="02020603050405020304" pitchFamily="18" charset="0"/>
              </a:rPr>
              <a:t>else</a:t>
            </a:r>
            <a:r>
              <a:rPr lang="en-US" altLang="en-US" sz="2800">
                <a:cs typeface="Times New Roman" panose="02020603050405020304" pitchFamily="18" charset="0"/>
              </a:rPr>
              <a:t> clause matches the most recent </a:t>
            </a:r>
            <a:r>
              <a:rPr lang="en-US" altLang="en-US" sz="2800" u="sng">
                <a:cs typeface="Times New Roman" panose="02020603050405020304" pitchFamily="18" charset="0"/>
              </a:rPr>
              <a:t>if</a:t>
            </a:r>
            <a:r>
              <a:rPr lang="en-US" altLang="en-US" sz="2800">
                <a:cs typeface="Times New Roman" panose="02020603050405020304" pitchFamily="18" charset="0"/>
              </a:rPr>
              <a:t> clause in the same block. </a:t>
            </a:r>
            <a:endParaRPr lang="en-US" altLang="en-US" sz="2800">
              <a:latin typeface="Courier" charset="0"/>
              <a:cs typeface="Times New Roman" panose="02020603050405020304" pitchFamily="18" charset="0"/>
            </a:endParaRPr>
          </a:p>
        </p:txBody>
      </p:sp>
      <p:sp>
        <p:nvSpPr>
          <p:cNvPr id="7174" name="Rectangle 5">
            <a:extLst>
              <a:ext uri="{FF2B5EF4-FFF2-40B4-BE49-F238E27FC236}">
                <a16:creationId xmlns:a16="http://schemas.microsoft.com/office/drawing/2014/main" id="{AB4B1CFF-58D1-4C63-B380-942562F9F4E9}"/>
              </a:ext>
            </a:extLst>
          </p:cNvPr>
          <p:cNvSpPr>
            <a:spLocks noChangeArrowheads="1"/>
          </p:cNvSpPr>
          <p:nvPr/>
        </p:nvSpPr>
        <p:spPr bwMode="auto">
          <a:xfrm>
            <a:off x="2466975"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170" name="Object 4">
            <a:extLst>
              <a:ext uri="{FF2B5EF4-FFF2-40B4-BE49-F238E27FC236}">
                <a16:creationId xmlns:a16="http://schemas.microsoft.com/office/drawing/2014/main" id="{0C3F0A86-1873-4E4C-B67B-70DD3F5F46AB}"/>
              </a:ext>
            </a:extLst>
          </p:cNvPr>
          <p:cNvGraphicFramePr>
            <a:graphicFrameLocks noChangeAspect="1"/>
          </p:cNvGraphicFramePr>
          <p:nvPr/>
        </p:nvGraphicFramePr>
        <p:xfrm>
          <a:off x="381000" y="1825625"/>
          <a:ext cx="8763000" cy="2678113"/>
        </p:xfrm>
        <a:graphic>
          <a:graphicData uri="http://schemas.openxmlformats.org/presentationml/2006/ole">
            <mc:AlternateContent xmlns:mc="http://schemas.openxmlformats.org/markup-compatibility/2006">
              <mc:Choice xmlns:v="urn:schemas-microsoft-com:vml" Requires="v">
                <p:oleObj name="Picture" r:id="rId3" imgW="4358520" imgH="1332360" progId="Word.Picture.8">
                  <p:embed/>
                </p:oleObj>
              </mc:Choice>
              <mc:Fallback>
                <p:oleObj name="Picture" r:id="rId3" imgW="4358520" imgH="13323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5625"/>
                        <a:ext cx="8763000" cy="267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62486337-4674-4F9F-AA5A-50CD85D901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6CFA5F-4F47-4E2F-AD01-D2F7B545C661}" type="slidenum">
              <a:rPr lang="en-US" altLang="en-US" sz="1400"/>
              <a:pPr/>
              <a:t>22</a:t>
            </a:fld>
            <a:endParaRPr lang="en-US" altLang="en-US" sz="1400"/>
          </a:p>
        </p:txBody>
      </p:sp>
      <p:sp>
        <p:nvSpPr>
          <p:cNvPr id="36867" name="Rectangle 2">
            <a:extLst>
              <a:ext uri="{FF2B5EF4-FFF2-40B4-BE49-F238E27FC236}">
                <a16:creationId xmlns:a16="http://schemas.microsoft.com/office/drawing/2014/main" id="{562F3708-A323-4364-B9EE-7CCB9A85CF4E}"/>
              </a:ext>
            </a:extLst>
          </p:cNvPr>
          <p:cNvSpPr>
            <a:spLocks noGrp="1" noChangeArrowheads="1"/>
          </p:cNvSpPr>
          <p:nvPr>
            <p:ph type="title"/>
          </p:nvPr>
        </p:nvSpPr>
        <p:spPr>
          <a:xfrm>
            <a:off x="685800" y="0"/>
            <a:ext cx="8001000" cy="914400"/>
          </a:xfrm>
        </p:spPr>
        <p:txBody>
          <a:bodyPr/>
          <a:lstStyle/>
          <a:p>
            <a:r>
              <a:rPr lang="en-US" altLang="en-US"/>
              <a:t>Note, cont.</a:t>
            </a:r>
          </a:p>
        </p:txBody>
      </p:sp>
      <p:sp>
        <p:nvSpPr>
          <p:cNvPr id="36868" name="Rectangle 3">
            <a:extLst>
              <a:ext uri="{FF2B5EF4-FFF2-40B4-BE49-F238E27FC236}">
                <a16:creationId xmlns:a16="http://schemas.microsoft.com/office/drawing/2014/main" id="{1157273F-4AA5-407F-98E6-C16B831D7FBD}"/>
              </a:ext>
            </a:extLst>
          </p:cNvPr>
          <p:cNvSpPr>
            <a:spLocks noGrp="1" noChangeArrowheads="1"/>
          </p:cNvSpPr>
          <p:nvPr>
            <p:ph type="body" idx="1"/>
          </p:nvPr>
        </p:nvSpPr>
        <p:spPr>
          <a:xfrm>
            <a:off x="457200" y="990600"/>
            <a:ext cx="8382000" cy="5181600"/>
          </a:xfrm>
        </p:spPr>
        <p:txBody>
          <a:bodyPr/>
          <a:lstStyle/>
          <a:p>
            <a:pPr marL="0" indent="0">
              <a:buFont typeface="Monotype Sorts" pitchFamily="2" charset="2"/>
              <a:buNone/>
            </a:pPr>
            <a:r>
              <a:rPr lang="en-US" altLang="en-US" sz="2800">
                <a:cs typeface="Times New Roman" panose="02020603050405020304" pitchFamily="18" charset="0"/>
              </a:rPr>
              <a:t>Nothing is printed from the preceding statement. To force the </a:t>
            </a:r>
            <a:r>
              <a:rPr lang="en-US" altLang="en-US" sz="2800" u="sng">
                <a:cs typeface="Times New Roman" panose="02020603050405020304" pitchFamily="18" charset="0"/>
              </a:rPr>
              <a:t>else</a:t>
            </a:r>
            <a:r>
              <a:rPr lang="en-US" altLang="en-US" sz="2800">
                <a:cs typeface="Times New Roman" panose="02020603050405020304" pitchFamily="18" charset="0"/>
              </a:rPr>
              <a:t> clause to match the first </a:t>
            </a:r>
            <a:r>
              <a:rPr lang="en-US" altLang="en-US" sz="2800" u="sng">
                <a:cs typeface="Times New Roman" panose="02020603050405020304" pitchFamily="18" charset="0"/>
              </a:rPr>
              <a:t>if</a:t>
            </a:r>
            <a:r>
              <a:rPr lang="en-US" altLang="en-US" sz="2800">
                <a:cs typeface="Times New Roman" panose="02020603050405020304" pitchFamily="18" charset="0"/>
              </a:rPr>
              <a:t> clause, you must add a pair of braces: </a:t>
            </a:r>
          </a:p>
          <a:p>
            <a:pPr marL="0" indent="0">
              <a:buFont typeface="Monotype Sorts" pitchFamily="2" charset="2"/>
              <a:buNone/>
            </a:pPr>
            <a:r>
              <a:rPr lang="en-US" altLang="en-US" sz="2000">
                <a:latin typeface="Courier New" panose="02070309020205020404" pitchFamily="49" charset="0"/>
              </a:rPr>
              <a:t>  int i = 1; </a:t>
            </a:r>
          </a:p>
          <a:p>
            <a:pPr marL="0" indent="0">
              <a:buFont typeface="Monotype Sorts" pitchFamily="2" charset="2"/>
              <a:buNone/>
            </a:pPr>
            <a:r>
              <a:rPr lang="en-US" altLang="en-US" sz="2000">
                <a:latin typeface="Courier New" panose="02070309020205020404" pitchFamily="49" charset="0"/>
              </a:rPr>
              <a:t>  int j = 2;</a:t>
            </a:r>
          </a:p>
          <a:p>
            <a:pPr marL="0" indent="0">
              <a:buFont typeface="Monotype Sorts" pitchFamily="2" charset="2"/>
              <a:buNone/>
            </a:pPr>
            <a:r>
              <a:rPr lang="en-US" altLang="en-US" sz="2000">
                <a:latin typeface="Courier New" panose="02070309020205020404" pitchFamily="49" charset="0"/>
              </a:rPr>
              <a:t>  int k = 3;</a:t>
            </a:r>
          </a:p>
          <a:p>
            <a:pPr marL="0" indent="0">
              <a:buFont typeface="Monotype Sorts" pitchFamily="2" charset="2"/>
              <a:buNone/>
            </a:pPr>
            <a:r>
              <a:rPr lang="en-US" altLang="en-US" sz="2000">
                <a:latin typeface="Courier New" panose="02070309020205020404" pitchFamily="49" charset="0"/>
              </a:rPr>
              <a:t>  if (i &gt; j) </a:t>
            </a:r>
            <a:r>
              <a:rPr lang="en-US" altLang="en-US" sz="2000" b="1">
                <a:solidFill>
                  <a:srgbClr val="FF3300"/>
                </a:solidFill>
                <a:latin typeface="Courier New" panose="02070309020205020404" pitchFamily="49" charset="0"/>
              </a:rPr>
              <a:t>{</a:t>
            </a:r>
          </a:p>
          <a:p>
            <a:pPr marL="0" indent="0">
              <a:buFont typeface="Monotype Sorts" pitchFamily="2" charset="2"/>
              <a:buNone/>
            </a:pPr>
            <a:r>
              <a:rPr lang="en-US" altLang="en-US" sz="2000">
                <a:latin typeface="Courier New" panose="02070309020205020404" pitchFamily="49" charset="0"/>
              </a:rPr>
              <a:t>    if (i &gt; k)</a:t>
            </a:r>
          </a:p>
          <a:p>
            <a:pPr marL="0" indent="0">
              <a:buFont typeface="Monotype Sorts" pitchFamily="2" charset="2"/>
              <a:buNone/>
            </a:pPr>
            <a:r>
              <a:rPr lang="en-US" altLang="en-US" sz="2000">
                <a:latin typeface="Courier New" panose="02070309020205020404" pitchFamily="49" charset="0"/>
              </a:rPr>
              <a:t>      System.out.println("A");</a:t>
            </a:r>
          </a:p>
          <a:p>
            <a:pPr marL="0" indent="0">
              <a:buFont typeface="Monotype Sorts" pitchFamily="2" charset="2"/>
              <a:buNone/>
            </a:pPr>
            <a:r>
              <a:rPr lang="en-US" altLang="en-US" sz="2000">
                <a:latin typeface="Courier New" panose="02070309020205020404" pitchFamily="49" charset="0"/>
              </a:rPr>
              <a:t>  </a:t>
            </a:r>
            <a:r>
              <a:rPr lang="en-US" altLang="en-US" sz="2000" b="1">
                <a:solidFill>
                  <a:srgbClr val="FF3300"/>
                </a:solidFill>
                <a:latin typeface="Courier New" panose="02070309020205020404" pitchFamily="49" charset="0"/>
              </a:rPr>
              <a:t>}</a:t>
            </a:r>
          </a:p>
          <a:p>
            <a:pPr marL="0" indent="0">
              <a:buFont typeface="Monotype Sorts" pitchFamily="2" charset="2"/>
              <a:buNone/>
            </a:pPr>
            <a:r>
              <a:rPr lang="en-US" altLang="en-US" sz="2000">
                <a:latin typeface="Courier New" panose="02070309020205020404" pitchFamily="49" charset="0"/>
              </a:rPr>
              <a:t>  else </a:t>
            </a:r>
          </a:p>
          <a:p>
            <a:pPr marL="0" indent="0">
              <a:buFont typeface="Monotype Sorts" pitchFamily="2" charset="2"/>
              <a:buNone/>
            </a:pPr>
            <a:r>
              <a:rPr lang="en-US" altLang="en-US" sz="2000">
                <a:latin typeface="Courier New" panose="02070309020205020404" pitchFamily="49" charset="0"/>
              </a:rPr>
              <a:t>    System.out.println("B");</a:t>
            </a:r>
          </a:p>
          <a:p>
            <a:pPr marL="0" indent="0">
              <a:buFont typeface="Monotype Sorts" pitchFamily="2" charset="2"/>
              <a:buNone/>
            </a:pPr>
            <a:r>
              <a:rPr lang="en-US" altLang="en-US" sz="2800">
                <a:cs typeface="Times New Roman" panose="02020603050405020304" pitchFamily="18" charset="0"/>
              </a:rPr>
              <a:t>This statement prints B.</a:t>
            </a:r>
            <a:endParaRPr lang="en-US"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2812BD26-37DD-4014-930D-0BE38B9120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03895A-288A-4318-987B-67E996A07C22}" type="slidenum">
              <a:rPr lang="en-US" altLang="en-US" sz="1400"/>
              <a:pPr/>
              <a:t>23</a:t>
            </a:fld>
            <a:endParaRPr lang="en-US" altLang="en-US" sz="1400"/>
          </a:p>
        </p:txBody>
      </p:sp>
      <p:sp>
        <p:nvSpPr>
          <p:cNvPr id="37891" name="Rectangle 2">
            <a:extLst>
              <a:ext uri="{FF2B5EF4-FFF2-40B4-BE49-F238E27FC236}">
                <a16:creationId xmlns:a16="http://schemas.microsoft.com/office/drawing/2014/main" id="{FA91C9FE-C025-4E10-B831-139F27962173}"/>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37892" name="Rectangle 3">
            <a:extLst>
              <a:ext uri="{FF2B5EF4-FFF2-40B4-BE49-F238E27FC236}">
                <a16:creationId xmlns:a16="http://schemas.microsoft.com/office/drawing/2014/main" id="{E402BC06-42C5-4A3D-BD67-7AECD71C8E44}"/>
              </a:ext>
            </a:extLst>
          </p:cNvPr>
          <p:cNvSpPr>
            <a:spLocks noGrp="1" noChangeArrowheads="1"/>
          </p:cNvSpPr>
          <p:nvPr>
            <p:ph type="body" idx="1"/>
          </p:nvPr>
        </p:nvSpPr>
        <p:spPr>
          <a:xfrm>
            <a:off x="457200" y="990600"/>
            <a:ext cx="8382000" cy="5486400"/>
          </a:xfrm>
        </p:spPr>
        <p:txBody>
          <a:bodyPr/>
          <a:lstStyle/>
          <a:p>
            <a:pPr marL="0" indent="0">
              <a:buFont typeface="Monotype Sorts" pitchFamily="2" charset="2"/>
              <a:buNone/>
            </a:pPr>
            <a:r>
              <a:rPr lang="en-US" altLang="en-US" sz="2400">
                <a:cs typeface="Times New Roman" panose="02020603050405020304" pitchFamily="18" charset="0"/>
              </a:rPr>
              <a:t>Adding a semicolon at the end of an </a:t>
            </a:r>
            <a:r>
              <a:rPr lang="en-US" altLang="en-US" sz="2400" u="sng">
                <a:cs typeface="Times New Roman" panose="02020603050405020304" pitchFamily="18" charset="0"/>
              </a:rPr>
              <a:t>if</a:t>
            </a:r>
            <a:r>
              <a:rPr lang="en-US" altLang="en-US" sz="2400">
                <a:cs typeface="Times New Roman" panose="02020603050405020304" pitchFamily="18" charset="0"/>
              </a:rPr>
              <a:t> clause is a common mistake.</a:t>
            </a:r>
          </a:p>
          <a:p>
            <a:pPr marL="0" indent="0">
              <a:buFont typeface="Monotype Sorts" pitchFamily="2" charset="2"/>
              <a:buNone/>
            </a:pPr>
            <a:r>
              <a:rPr lang="en-US" altLang="en-US" sz="2400"/>
              <a:t>if (radius &gt;= 0);</a:t>
            </a:r>
          </a:p>
          <a:p>
            <a:pPr marL="0" indent="0">
              <a:buFont typeface="Monotype Sorts" pitchFamily="2" charset="2"/>
              <a:buNone/>
            </a:pPr>
            <a:r>
              <a:rPr lang="en-US" altLang="en-US" sz="2400"/>
              <a:t>{</a:t>
            </a:r>
          </a:p>
          <a:p>
            <a:pPr marL="0" indent="0">
              <a:buFont typeface="Monotype Sorts" pitchFamily="2" charset="2"/>
              <a:buNone/>
            </a:pPr>
            <a:r>
              <a:rPr lang="en-US" altLang="en-US" sz="2400"/>
              <a:t>  area = radius*radius*PI;</a:t>
            </a:r>
          </a:p>
          <a:p>
            <a:pPr marL="0" indent="0">
              <a:buFont typeface="Monotype Sorts" pitchFamily="2" charset="2"/>
              <a:buNone/>
            </a:pPr>
            <a:r>
              <a:rPr lang="en-US" altLang="en-US" sz="2400"/>
              <a:t>  System.out.println(</a:t>
            </a:r>
          </a:p>
          <a:p>
            <a:pPr marL="0" indent="0">
              <a:buFont typeface="Monotype Sorts" pitchFamily="2" charset="2"/>
              <a:buNone/>
            </a:pPr>
            <a:r>
              <a:rPr lang="en-US" altLang="en-US" sz="2400"/>
              <a:t>    "The area for the circle of radius " +</a:t>
            </a:r>
          </a:p>
          <a:p>
            <a:pPr marL="0" indent="0">
              <a:buFont typeface="Monotype Sorts" pitchFamily="2" charset="2"/>
              <a:buNone/>
            </a:pPr>
            <a:r>
              <a:rPr lang="en-US" altLang="en-US" sz="2400"/>
              <a:t>    radius + " is " + area);</a:t>
            </a:r>
          </a:p>
          <a:p>
            <a:pPr marL="0" indent="0">
              <a:buFont typeface="Monotype Sorts" pitchFamily="2" charset="2"/>
              <a:buNone/>
            </a:pPr>
            <a:r>
              <a:rPr lang="en-US" altLang="en-US" sz="2400"/>
              <a:t>}</a:t>
            </a:r>
          </a:p>
          <a:p>
            <a:pPr marL="0" indent="0">
              <a:buFont typeface="Monotype Sorts" pitchFamily="2" charset="2"/>
              <a:buNone/>
            </a:pPr>
            <a:r>
              <a:rPr lang="en-US" altLang="en-US" sz="2400">
                <a:cs typeface="Times New Roman" panose="02020603050405020304" pitchFamily="18" charset="0"/>
              </a:rPr>
              <a:t>This mistake is hard to find, because it is not a compilation error or a runtime error, it is a logic error. </a:t>
            </a:r>
          </a:p>
          <a:p>
            <a:pPr marL="0" indent="0">
              <a:buFont typeface="Monotype Sorts" pitchFamily="2" charset="2"/>
              <a:buNone/>
            </a:pPr>
            <a:r>
              <a:rPr lang="en-US" altLang="en-US" sz="2400">
                <a:cs typeface="Times New Roman" panose="02020603050405020304" pitchFamily="18" charset="0"/>
              </a:rPr>
              <a:t>This error often occurs when you use the next-line block style.</a:t>
            </a:r>
            <a:endParaRPr lang="en-US" altLang="en-US" sz="2800"/>
          </a:p>
        </p:txBody>
      </p:sp>
      <p:sp>
        <p:nvSpPr>
          <p:cNvPr id="37893" name="Line 5">
            <a:extLst>
              <a:ext uri="{FF2B5EF4-FFF2-40B4-BE49-F238E27FC236}">
                <a16:creationId xmlns:a16="http://schemas.microsoft.com/office/drawing/2014/main" id="{52910CA8-D33F-4677-B36D-16C188FA6B3C}"/>
              </a:ext>
            </a:extLst>
          </p:cNvPr>
          <p:cNvSpPr>
            <a:spLocks noChangeShapeType="1"/>
          </p:cNvSpPr>
          <p:nvPr/>
        </p:nvSpPr>
        <p:spPr bwMode="auto">
          <a:xfrm flipH="1">
            <a:off x="2590800" y="2057400"/>
            <a:ext cx="8382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7894" name="Text Box 7">
            <a:extLst>
              <a:ext uri="{FF2B5EF4-FFF2-40B4-BE49-F238E27FC236}">
                <a16:creationId xmlns:a16="http://schemas.microsoft.com/office/drawing/2014/main" id="{D9D9C00E-3B4F-41A2-B2D5-82E820DA3EBF}"/>
              </a:ext>
            </a:extLst>
          </p:cNvPr>
          <p:cNvSpPr txBox="1">
            <a:spLocks noChangeArrowheads="1"/>
          </p:cNvSpPr>
          <p:nvPr/>
        </p:nvSpPr>
        <p:spPr bwMode="auto">
          <a:xfrm>
            <a:off x="3657600" y="1905000"/>
            <a:ext cx="1295400" cy="4699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Wrong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7EA272DC-0570-4E76-A91A-61C727B74F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20E718-89EF-4394-8D0E-302B54ADA793}" type="slidenum">
              <a:rPr lang="en-US" altLang="en-US" sz="1400"/>
              <a:pPr/>
              <a:t>24</a:t>
            </a:fld>
            <a:endParaRPr lang="en-US" altLang="en-US" sz="1400"/>
          </a:p>
        </p:txBody>
      </p:sp>
      <p:sp>
        <p:nvSpPr>
          <p:cNvPr id="38915" name="Rectangle 2">
            <a:extLst>
              <a:ext uri="{FF2B5EF4-FFF2-40B4-BE49-F238E27FC236}">
                <a16:creationId xmlns:a16="http://schemas.microsoft.com/office/drawing/2014/main" id="{195AA5BB-D037-4532-8E28-2AD34227438C}"/>
              </a:ext>
            </a:extLst>
          </p:cNvPr>
          <p:cNvSpPr>
            <a:spLocks noGrp="1" noChangeArrowheads="1"/>
          </p:cNvSpPr>
          <p:nvPr>
            <p:ph type="title"/>
          </p:nvPr>
        </p:nvSpPr>
        <p:spPr>
          <a:xfrm>
            <a:off x="193675" y="241300"/>
            <a:ext cx="8640763" cy="627063"/>
          </a:xfrm>
        </p:spPr>
        <p:txBody>
          <a:bodyPr/>
          <a:lstStyle/>
          <a:p>
            <a:r>
              <a:rPr lang="en-US" altLang="en-US" sz="3600"/>
              <a:t>Problem: An Improved Math Learning Tool</a:t>
            </a:r>
            <a:r>
              <a:rPr lang="en-US" altLang="en-US"/>
              <a:t> </a:t>
            </a:r>
          </a:p>
        </p:txBody>
      </p:sp>
      <p:sp>
        <p:nvSpPr>
          <p:cNvPr id="38916" name="Rectangle 3">
            <a:extLst>
              <a:ext uri="{FF2B5EF4-FFF2-40B4-BE49-F238E27FC236}">
                <a16:creationId xmlns:a16="http://schemas.microsoft.com/office/drawing/2014/main" id="{C4C2CFDC-9ACE-4A6D-8B08-5A9D52B6E6FE}"/>
              </a:ext>
            </a:extLst>
          </p:cNvPr>
          <p:cNvSpPr>
            <a:spLocks noGrp="1" noChangeArrowheads="1"/>
          </p:cNvSpPr>
          <p:nvPr>
            <p:ph type="body" idx="1"/>
          </p:nvPr>
        </p:nvSpPr>
        <p:spPr>
          <a:xfrm>
            <a:off x="228600" y="1066800"/>
            <a:ext cx="8683625" cy="4513263"/>
          </a:xfrm>
        </p:spPr>
        <p:txBody>
          <a:bodyPr/>
          <a:lstStyle/>
          <a:p>
            <a:pPr marL="0" indent="0">
              <a:lnSpc>
                <a:spcPct val="80000"/>
              </a:lnSpc>
              <a:buFont typeface="Monotype Sorts" pitchFamily="2" charset="2"/>
              <a:buNone/>
            </a:pPr>
            <a:r>
              <a:rPr lang="en-US" altLang="en-US" sz="3600"/>
              <a:t>This example creates a program to teach a first grade child how to learn subtractions. The program randomly generates two single-digit integers </a:t>
            </a:r>
            <a:r>
              <a:rPr lang="en-US" altLang="en-US" sz="3600" u="sng"/>
              <a:t>number1</a:t>
            </a:r>
            <a:r>
              <a:rPr lang="en-US" altLang="en-US" sz="3600"/>
              <a:t> and </a:t>
            </a:r>
            <a:r>
              <a:rPr lang="en-US" altLang="en-US" sz="3600" u="sng"/>
              <a:t>number2</a:t>
            </a:r>
            <a:r>
              <a:rPr lang="en-US" altLang="en-US" sz="3600"/>
              <a:t> with </a:t>
            </a:r>
            <a:r>
              <a:rPr lang="en-US" altLang="en-US" sz="3600" u="sng"/>
              <a:t>number1 &gt; number2</a:t>
            </a:r>
            <a:r>
              <a:rPr lang="en-US" altLang="en-US" sz="3600"/>
              <a:t> and displays a question such as “What is 9 – 2?” to the student. After the student types the answer in the input dialog box, the program displays a message dialog box to indicate whether the answer is correct.</a:t>
            </a:r>
          </a:p>
        </p:txBody>
      </p:sp>
      <p:sp>
        <p:nvSpPr>
          <p:cNvPr id="128006" name="AutoShape 6">
            <a:hlinkClick r:id="" action="ppaction://noaction" highlightClick="1"/>
            <a:extLst>
              <a:ext uri="{FF2B5EF4-FFF2-40B4-BE49-F238E27FC236}">
                <a16:creationId xmlns:a16="http://schemas.microsoft.com/office/drawing/2014/main" id="{75B47A62-088E-478E-A77C-34D56D07D08E}"/>
              </a:ext>
            </a:extLst>
          </p:cNvPr>
          <p:cNvSpPr>
            <a:spLocks noChangeArrowheads="1"/>
          </p:cNvSpPr>
          <p:nvPr/>
        </p:nvSpPr>
        <p:spPr bwMode="auto">
          <a:xfrm>
            <a:off x="1600200" y="5867400"/>
            <a:ext cx="3429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SubtractionQuiz</a:t>
            </a:r>
            <a:endParaRPr lang="en-US">
              <a:solidFill>
                <a:schemeClr val="accent1"/>
              </a:solidFill>
            </a:endParaRPr>
          </a:p>
        </p:txBody>
      </p:sp>
      <p:pic>
        <p:nvPicPr>
          <p:cNvPr id="38918" name="Picture 7">
            <a:hlinkClick r:id="rId4" action="ppaction://program"/>
            <a:extLst>
              <a:ext uri="{FF2B5EF4-FFF2-40B4-BE49-F238E27FC236}">
                <a16:creationId xmlns:a16="http://schemas.microsoft.com/office/drawing/2014/main" id="{E5A21908-3BBD-44CC-AA15-7579DF52E3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867400"/>
            <a:ext cx="2819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19B6C46-4E3C-4485-BAC3-5BFA173CA63D}"/>
              </a:ext>
            </a:extLst>
          </p:cNvPr>
          <p:cNvSpPr>
            <a:spLocks noGrp="1"/>
          </p:cNvSpPr>
          <p:nvPr>
            <p:ph type="title"/>
          </p:nvPr>
        </p:nvSpPr>
        <p:spPr>
          <a:xfrm>
            <a:off x="685800" y="0"/>
            <a:ext cx="7772400" cy="609600"/>
          </a:xfrm>
        </p:spPr>
        <p:txBody>
          <a:bodyPr/>
          <a:lstStyle/>
          <a:p>
            <a:r>
              <a:rPr lang="en-US" altLang="en-US"/>
              <a:t>Example – Listing 3.4</a:t>
            </a:r>
          </a:p>
        </p:txBody>
      </p:sp>
      <p:sp>
        <p:nvSpPr>
          <p:cNvPr id="39939" name="Content Placeholder 2">
            <a:extLst>
              <a:ext uri="{FF2B5EF4-FFF2-40B4-BE49-F238E27FC236}">
                <a16:creationId xmlns:a16="http://schemas.microsoft.com/office/drawing/2014/main" id="{5068DC31-6C2E-4D1E-ADD5-1FC90EE87597}"/>
              </a:ext>
            </a:extLst>
          </p:cNvPr>
          <p:cNvSpPr>
            <a:spLocks noGrp="1"/>
          </p:cNvSpPr>
          <p:nvPr>
            <p:ph idx="1"/>
          </p:nvPr>
        </p:nvSpPr>
        <p:spPr>
          <a:xfrm>
            <a:off x="190500" y="685800"/>
            <a:ext cx="5791200" cy="6172200"/>
          </a:xfrm>
        </p:spPr>
        <p:txBody>
          <a:bodyPr/>
          <a:lstStyle/>
          <a:p>
            <a:pPr>
              <a:buFont typeface="Monotype Sorts" pitchFamily="2" charset="2"/>
              <a:buNone/>
            </a:pPr>
            <a:r>
              <a:rPr lang="en-US" altLang="en-US" sz="1500"/>
              <a:t>import java.util.Scanner; </a:t>
            </a:r>
            <a:br>
              <a:rPr lang="en-US" altLang="en-US" sz="1500"/>
            </a:br>
            <a:r>
              <a:rPr lang="en-US" altLang="en-US" sz="1500"/>
              <a:t>public class SubtractionQuiz {</a:t>
            </a:r>
            <a:br>
              <a:rPr lang="en-US" altLang="en-US" sz="1500"/>
            </a:br>
            <a:r>
              <a:rPr lang="en-US" altLang="en-US" sz="1500"/>
              <a:t>  public static void main(String[] args) {</a:t>
            </a:r>
            <a:br>
              <a:rPr lang="en-US" altLang="en-US" sz="1500"/>
            </a:br>
            <a:r>
              <a:rPr lang="en-US" altLang="en-US" sz="1500">
                <a:solidFill>
                  <a:srgbClr val="FFC000"/>
                </a:solidFill>
              </a:rPr>
              <a:t>    // 1. Generate two random single-digit integers</a:t>
            </a:r>
            <a:br>
              <a:rPr lang="en-US" altLang="en-US" sz="1500"/>
            </a:br>
            <a:r>
              <a:rPr lang="en-US" altLang="en-US" sz="1500"/>
              <a:t>    int number1 = (int)(Math.random() * 10);</a:t>
            </a:r>
            <a:br>
              <a:rPr lang="en-US" altLang="en-US" sz="1500"/>
            </a:br>
            <a:r>
              <a:rPr lang="en-US" altLang="en-US" sz="1500"/>
              <a:t>    int number2 = (int)(Math.random() * 10);</a:t>
            </a:r>
            <a:br>
              <a:rPr lang="en-US" altLang="en-US" sz="1500"/>
            </a:br>
            <a:r>
              <a:rPr lang="en-US" altLang="en-US" sz="1500">
                <a:solidFill>
                  <a:srgbClr val="FFC000"/>
                </a:solidFill>
              </a:rPr>
              <a:t>    // 2. If number1 &lt; number2, swap number1 with number2</a:t>
            </a:r>
            <a:br>
              <a:rPr lang="en-US" altLang="en-US" sz="1500"/>
            </a:br>
            <a:r>
              <a:rPr lang="en-US" altLang="en-US" sz="1500"/>
              <a:t>    if (number1 &lt; number2) {</a:t>
            </a:r>
            <a:br>
              <a:rPr lang="en-US" altLang="en-US" sz="1500"/>
            </a:br>
            <a:r>
              <a:rPr lang="en-US" altLang="en-US" sz="1500"/>
              <a:t>      int temp = number1;</a:t>
            </a:r>
            <a:br>
              <a:rPr lang="en-US" altLang="en-US" sz="1500"/>
            </a:br>
            <a:r>
              <a:rPr lang="en-US" altLang="en-US" sz="1500"/>
              <a:t>      number1 = number2;</a:t>
            </a:r>
            <a:br>
              <a:rPr lang="en-US" altLang="en-US" sz="1500"/>
            </a:br>
            <a:r>
              <a:rPr lang="en-US" altLang="en-US" sz="1500"/>
              <a:t>      number2 = temp;</a:t>
            </a:r>
            <a:br>
              <a:rPr lang="en-US" altLang="en-US" sz="1500"/>
            </a:br>
            <a:r>
              <a:rPr lang="en-US" altLang="en-US" sz="1500"/>
              <a:t>    }</a:t>
            </a:r>
            <a:br>
              <a:rPr lang="en-US" altLang="en-US" sz="1500"/>
            </a:br>
            <a:r>
              <a:rPr lang="en-US" altLang="en-US" sz="1500"/>
              <a:t>    </a:t>
            </a:r>
            <a:r>
              <a:rPr lang="en-US" altLang="en-US" sz="1500">
                <a:solidFill>
                  <a:srgbClr val="FFC000"/>
                </a:solidFill>
              </a:rPr>
              <a:t>// 3. Prompt the student to answer “what is number1 – number2?”</a:t>
            </a:r>
            <a:br>
              <a:rPr lang="en-US" altLang="en-US" sz="1500">
                <a:solidFill>
                  <a:srgbClr val="FFC000"/>
                </a:solidFill>
              </a:rPr>
            </a:br>
            <a:r>
              <a:rPr lang="en-US" altLang="en-US" sz="1500"/>
              <a:t>    System.out.print</a:t>
            </a:r>
            <a:br>
              <a:rPr lang="en-US" altLang="en-US" sz="1500"/>
            </a:br>
            <a:r>
              <a:rPr lang="en-US" altLang="en-US" sz="1500"/>
              <a:t>      ("What is " + number1 + " - " + number2 + "? ");</a:t>
            </a:r>
            <a:br>
              <a:rPr lang="en-US" altLang="en-US" sz="1500"/>
            </a:br>
            <a:r>
              <a:rPr lang="en-US" altLang="en-US" sz="1500"/>
              <a:t>    Scanner input = new Scanner(System.in);</a:t>
            </a:r>
            <a:br>
              <a:rPr lang="en-US" altLang="en-US" sz="1500"/>
            </a:br>
            <a:r>
              <a:rPr lang="en-US" altLang="en-US" sz="1500"/>
              <a:t>    int answer = input.nextInt();</a:t>
            </a:r>
            <a:br>
              <a:rPr lang="en-US" altLang="en-US" sz="1500"/>
            </a:br>
            <a:r>
              <a:rPr lang="en-US" altLang="en-US" sz="1500"/>
              <a:t>    </a:t>
            </a:r>
            <a:r>
              <a:rPr lang="en-US" altLang="en-US" sz="1500">
                <a:solidFill>
                  <a:srgbClr val="FFC000"/>
                </a:solidFill>
              </a:rPr>
              <a:t>// 4. Grade the answer and display the result</a:t>
            </a:r>
            <a:br>
              <a:rPr lang="en-US" altLang="en-US" sz="1500"/>
            </a:br>
            <a:r>
              <a:rPr lang="en-US" altLang="en-US" sz="1500"/>
              <a:t>    if (number1 - number2 == answer)</a:t>
            </a:r>
            <a:br>
              <a:rPr lang="en-US" altLang="en-US" sz="1500"/>
            </a:br>
            <a:r>
              <a:rPr lang="en-US" altLang="en-US" sz="1500"/>
              <a:t>      System.out.println("You are correct!");</a:t>
            </a:r>
            <a:br>
              <a:rPr lang="en-US" altLang="en-US" sz="1500"/>
            </a:br>
            <a:r>
              <a:rPr lang="en-US" altLang="en-US" sz="1500"/>
              <a:t>    else</a:t>
            </a:r>
            <a:br>
              <a:rPr lang="en-US" altLang="en-US" sz="1500"/>
            </a:br>
            <a:r>
              <a:rPr lang="en-US" altLang="en-US" sz="1500"/>
              <a:t>      System.out.println("Your answer is wrong.\n" + number1 + " - "</a:t>
            </a:r>
            <a:br>
              <a:rPr lang="en-US" altLang="en-US" sz="1500"/>
            </a:br>
            <a:r>
              <a:rPr lang="en-US" altLang="en-US" sz="1500"/>
              <a:t>        + number2 + " should be " + (number1 - number2)); </a:t>
            </a:r>
            <a:br>
              <a:rPr lang="en-US" altLang="en-US" sz="1500"/>
            </a:br>
            <a:r>
              <a:rPr lang="en-US" altLang="en-US" sz="1500"/>
              <a:t>  }</a:t>
            </a:r>
            <a:br>
              <a:rPr lang="en-US" altLang="en-US" sz="1500"/>
            </a:br>
            <a:r>
              <a:rPr lang="en-US" altLang="en-US" sz="1500"/>
              <a:t>}</a:t>
            </a:r>
            <a:br>
              <a:rPr lang="en-US" altLang="en-US"/>
            </a:br>
            <a:endParaRPr lang="en-US" altLang="en-US"/>
          </a:p>
        </p:txBody>
      </p:sp>
      <p:sp>
        <p:nvSpPr>
          <p:cNvPr id="39940" name="Slide Number Placeholder 3">
            <a:extLst>
              <a:ext uri="{FF2B5EF4-FFF2-40B4-BE49-F238E27FC236}">
                <a16:creationId xmlns:a16="http://schemas.microsoft.com/office/drawing/2014/main" id="{3BEDB721-24A6-4828-B786-88EE5F4D10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D9F162-68DB-4564-9CBC-8AA3A3D8A596}" type="slidenum">
              <a:rPr lang="en-US" altLang="en-US" sz="1400"/>
              <a:pPr/>
              <a:t>25</a:t>
            </a:fld>
            <a:endParaRPr lang="en-US" altLang="en-US" sz="1400"/>
          </a:p>
        </p:txBody>
      </p:sp>
      <p:sp>
        <p:nvSpPr>
          <p:cNvPr id="5" name="AutoShape 6">
            <a:hlinkClick r:id="" action="ppaction://noaction" highlightClick="1"/>
            <a:extLst>
              <a:ext uri="{FF2B5EF4-FFF2-40B4-BE49-F238E27FC236}">
                <a16:creationId xmlns:a16="http://schemas.microsoft.com/office/drawing/2014/main" id="{66A7D49D-CCCB-4CE6-8AEA-7DB2968F07A6}"/>
              </a:ext>
            </a:extLst>
          </p:cNvPr>
          <p:cNvSpPr>
            <a:spLocks noChangeArrowheads="1"/>
          </p:cNvSpPr>
          <p:nvPr/>
        </p:nvSpPr>
        <p:spPr bwMode="auto">
          <a:xfrm>
            <a:off x="6172200" y="1143000"/>
            <a:ext cx="24765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SubtractionQuiz</a:t>
            </a:r>
            <a:endParaRPr lang="en-US" dirty="0">
              <a:solidFill>
                <a:schemeClr val="accent1"/>
              </a:solidFill>
            </a:endParaRPr>
          </a:p>
        </p:txBody>
      </p:sp>
      <p:pic>
        <p:nvPicPr>
          <p:cNvPr id="39942" name="Picture 7">
            <a:hlinkClick r:id="rId3" action="ppaction://program"/>
            <a:extLst>
              <a:ext uri="{FF2B5EF4-FFF2-40B4-BE49-F238E27FC236}">
                <a16:creationId xmlns:a16="http://schemas.microsoft.com/office/drawing/2014/main" id="{2C4F66A0-CF60-4F65-B30D-689960F52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900" y="1714500"/>
            <a:ext cx="13112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Rectangle 7">
            <a:extLst>
              <a:ext uri="{FF2B5EF4-FFF2-40B4-BE49-F238E27FC236}">
                <a16:creationId xmlns:a16="http://schemas.microsoft.com/office/drawing/2014/main" id="{786DFA30-2BE3-48D8-B9E7-C657F8A268B3}"/>
              </a:ext>
            </a:extLst>
          </p:cNvPr>
          <p:cNvSpPr/>
          <p:nvPr/>
        </p:nvSpPr>
        <p:spPr>
          <a:xfrm>
            <a:off x="6019800" y="2247900"/>
            <a:ext cx="2933700" cy="2678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400" dirty="0" err="1"/>
              <a:t>jGRASP</a:t>
            </a:r>
            <a:r>
              <a:rPr lang="en-US" sz="1400" dirty="0"/>
              <a:t> exec: java </a:t>
            </a:r>
            <a:r>
              <a:rPr lang="en-US" sz="1400" dirty="0" err="1"/>
              <a:t>SubtractionQuiz</a:t>
            </a:r>
            <a:br>
              <a:rPr lang="en-US" sz="1400" dirty="0"/>
            </a:br>
            <a:br>
              <a:rPr lang="en-US" sz="1400" dirty="0"/>
            </a:br>
            <a:r>
              <a:rPr lang="en-US" sz="1400" dirty="0"/>
              <a:t>What is 5 - 2?</a:t>
            </a:r>
            <a:r>
              <a:rPr lang="en-US" sz="1400" dirty="0">
                <a:solidFill>
                  <a:srgbClr val="FF0000"/>
                </a:solidFill>
              </a:rPr>
              <a:t> 3</a:t>
            </a:r>
            <a:br>
              <a:rPr lang="en-US" sz="1400" dirty="0"/>
            </a:br>
            <a:r>
              <a:rPr lang="en-US" sz="1400" dirty="0">
                <a:solidFill>
                  <a:srgbClr val="FF0000"/>
                </a:solidFill>
              </a:rPr>
              <a:t>You are correct!</a:t>
            </a:r>
            <a:br>
              <a:rPr lang="en-US" sz="1400" dirty="0"/>
            </a:br>
            <a:br>
              <a:rPr lang="en-US" sz="1400" dirty="0"/>
            </a:br>
            <a:r>
              <a:rPr lang="en-US" sz="1400" dirty="0"/>
              <a:t>--</a:t>
            </a:r>
            <a:r>
              <a:rPr lang="en-US" sz="1400" dirty="0" err="1"/>
              <a:t>jGRASP</a:t>
            </a:r>
            <a:r>
              <a:rPr lang="en-US" sz="1400" dirty="0"/>
              <a:t>: operation complete.</a:t>
            </a:r>
            <a:br>
              <a:rPr lang="en-US" sz="1400" dirty="0"/>
            </a:br>
            <a:br>
              <a:rPr lang="en-US" sz="1400" dirty="0"/>
            </a:br>
            <a:r>
              <a:rPr lang="en-US" sz="1400" dirty="0"/>
              <a:t> --</a:t>
            </a:r>
            <a:r>
              <a:rPr lang="en-US" sz="1400" dirty="0" err="1"/>
              <a:t>jGRASP</a:t>
            </a:r>
            <a:r>
              <a:rPr lang="en-US" sz="1400" dirty="0"/>
              <a:t> exec: java </a:t>
            </a:r>
            <a:r>
              <a:rPr lang="en-US" sz="1400" dirty="0" err="1"/>
              <a:t>SubtractionQuiz</a:t>
            </a:r>
            <a:br>
              <a:rPr lang="en-US" sz="1400" dirty="0"/>
            </a:br>
            <a:br>
              <a:rPr lang="en-US" sz="1400" dirty="0"/>
            </a:br>
            <a:r>
              <a:rPr lang="en-US" sz="1400" dirty="0"/>
              <a:t>What is 9 - 4?</a:t>
            </a:r>
            <a:r>
              <a:rPr lang="en-US" sz="1400" dirty="0">
                <a:solidFill>
                  <a:srgbClr val="FF0000"/>
                </a:solidFill>
              </a:rPr>
              <a:t> 6</a:t>
            </a:r>
            <a:br>
              <a:rPr lang="en-US" sz="1400" dirty="0"/>
            </a:br>
            <a:r>
              <a:rPr lang="en-US" sz="1400" dirty="0">
                <a:solidFill>
                  <a:srgbClr val="FF0000"/>
                </a:solidFill>
              </a:rPr>
              <a:t>Your answer is wrong.</a:t>
            </a:r>
            <a:br>
              <a:rPr lang="en-US" sz="1400" dirty="0">
                <a:solidFill>
                  <a:srgbClr val="FF0000"/>
                </a:solidFill>
              </a:rPr>
            </a:br>
            <a:r>
              <a:rPr lang="en-US" sz="1400" dirty="0">
                <a:solidFill>
                  <a:srgbClr val="FF0000"/>
                </a:solidFill>
              </a:rPr>
              <a:t>- 4 should be 5</a:t>
            </a:r>
          </a:p>
        </p:txBody>
      </p:sp>
      <p:sp>
        <p:nvSpPr>
          <p:cNvPr id="9" name="Rectangle 8">
            <a:extLst>
              <a:ext uri="{FF2B5EF4-FFF2-40B4-BE49-F238E27FC236}">
                <a16:creationId xmlns:a16="http://schemas.microsoft.com/office/drawing/2014/main" id="{EA14E137-BBB3-4F49-BE40-2C673CF1E0A9}"/>
              </a:ext>
            </a:extLst>
          </p:cNvPr>
          <p:cNvSpPr/>
          <p:nvPr/>
        </p:nvSpPr>
        <p:spPr>
          <a:xfrm>
            <a:off x="6019800" y="5105400"/>
            <a:ext cx="3124200" cy="5842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600" b="1" dirty="0">
                <a:hlinkClick r:id="rId5"/>
              </a:rPr>
              <a:t>Chapter 3.1:</a:t>
            </a:r>
          </a:p>
          <a:p>
            <a:pPr>
              <a:defRPr/>
            </a:pPr>
            <a:r>
              <a:rPr lang="en-US" sz="1600" b="1" dirty="0">
                <a:hlinkClick r:id="rId5"/>
              </a:rPr>
              <a:t>Program Subtraction Quiz Video</a:t>
            </a:r>
            <a:endParaRPr 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E7F81A15-4866-4154-8C70-4CD9B72686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F0B799-C8FF-4D0A-B391-15E064B5B04D}" type="slidenum">
              <a:rPr lang="en-US" altLang="en-US" sz="1400"/>
              <a:pPr/>
              <a:t>26</a:t>
            </a:fld>
            <a:endParaRPr lang="en-US" altLang="en-US" sz="1400"/>
          </a:p>
        </p:txBody>
      </p:sp>
      <p:sp>
        <p:nvSpPr>
          <p:cNvPr id="8196" name="Rectangle 2">
            <a:extLst>
              <a:ext uri="{FF2B5EF4-FFF2-40B4-BE49-F238E27FC236}">
                <a16:creationId xmlns:a16="http://schemas.microsoft.com/office/drawing/2014/main" id="{10111CAB-4B1A-4DB8-8054-179366DA877B}"/>
              </a:ext>
            </a:extLst>
          </p:cNvPr>
          <p:cNvSpPr>
            <a:spLocks noGrp="1" noChangeArrowheads="1"/>
          </p:cNvSpPr>
          <p:nvPr>
            <p:ph type="title"/>
          </p:nvPr>
        </p:nvSpPr>
        <p:spPr>
          <a:xfrm>
            <a:off x="193675" y="241300"/>
            <a:ext cx="8640763" cy="460375"/>
          </a:xfrm>
        </p:spPr>
        <p:txBody>
          <a:bodyPr/>
          <a:lstStyle/>
          <a:p>
            <a:r>
              <a:rPr lang="en-US" altLang="en-US" sz="3600"/>
              <a:t>Problem: Body Mass Index</a:t>
            </a:r>
            <a:r>
              <a:rPr lang="en-US" altLang="en-US"/>
              <a:t> </a:t>
            </a:r>
          </a:p>
        </p:txBody>
      </p:sp>
      <p:sp>
        <p:nvSpPr>
          <p:cNvPr id="8197" name="Rectangle 3">
            <a:extLst>
              <a:ext uri="{FF2B5EF4-FFF2-40B4-BE49-F238E27FC236}">
                <a16:creationId xmlns:a16="http://schemas.microsoft.com/office/drawing/2014/main" id="{509A1211-BEBA-4F9D-8D2C-4E3C1C224F9E}"/>
              </a:ext>
            </a:extLst>
          </p:cNvPr>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265220" name="AutoShape 4">
            <a:hlinkClick r:id="" action="ppaction://noaction" highlightClick="1"/>
            <a:extLst>
              <a:ext uri="{FF2B5EF4-FFF2-40B4-BE49-F238E27FC236}">
                <a16:creationId xmlns:a16="http://schemas.microsoft.com/office/drawing/2014/main" id="{82E378FF-31EE-49D3-9510-FB26DE74FF30}"/>
              </a:ext>
            </a:extLst>
          </p:cNvPr>
          <p:cNvSpPr>
            <a:spLocks noChangeArrowheads="1"/>
          </p:cNvSpPr>
          <p:nvPr/>
        </p:nvSpPr>
        <p:spPr bwMode="auto">
          <a:xfrm>
            <a:off x="6607175" y="4849813"/>
            <a:ext cx="2354263"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ComputeBMI</a:t>
            </a:r>
            <a:endParaRPr lang="en-US">
              <a:solidFill>
                <a:schemeClr val="accent1"/>
              </a:solidFill>
            </a:endParaRPr>
          </a:p>
        </p:txBody>
      </p:sp>
      <p:pic>
        <p:nvPicPr>
          <p:cNvPr id="8199" name="Picture 5">
            <a:hlinkClick r:id="rId4" action="ppaction://program"/>
            <a:extLst>
              <a:ext uri="{FF2B5EF4-FFF2-40B4-BE49-F238E27FC236}">
                <a16:creationId xmlns:a16="http://schemas.microsoft.com/office/drawing/2014/main" id="{DC740D8A-C8AF-4822-80BF-E2C91B099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9075" y="5618163"/>
            <a:ext cx="23812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200" name="Rectangle 8">
            <a:extLst>
              <a:ext uri="{FF2B5EF4-FFF2-40B4-BE49-F238E27FC236}">
                <a16:creationId xmlns:a16="http://schemas.microsoft.com/office/drawing/2014/main" id="{D5B7EA96-C8A3-4118-8A67-3384CB236C34}"/>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1" name="Rectangle 10">
            <a:extLst>
              <a:ext uri="{FF2B5EF4-FFF2-40B4-BE49-F238E27FC236}">
                <a16:creationId xmlns:a16="http://schemas.microsoft.com/office/drawing/2014/main" id="{7C9A3A6F-4BD2-4060-8CB8-B299E84E8CFA}"/>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194" name="Object 9">
            <a:extLst>
              <a:ext uri="{FF2B5EF4-FFF2-40B4-BE49-F238E27FC236}">
                <a16:creationId xmlns:a16="http://schemas.microsoft.com/office/drawing/2014/main" id="{BB755D23-9045-4A34-AF98-D1A8EEC76169}"/>
              </a:ext>
            </a:extLst>
          </p:cNvPr>
          <p:cNvGraphicFramePr>
            <a:graphicFrameLocks noChangeAspect="1"/>
          </p:cNvGraphicFramePr>
          <p:nvPr/>
        </p:nvGraphicFramePr>
        <p:xfrm>
          <a:off x="231775" y="3621088"/>
          <a:ext cx="5991225" cy="2755900"/>
        </p:xfrm>
        <a:graphic>
          <a:graphicData uri="http://schemas.openxmlformats.org/presentationml/2006/ole">
            <mc:AlternateContent xmlns:mc="http://schemas.openxmlformats.org/markup-compatibility/2006">
              <mc:Choice xmlns:v="urn:schemas-microsoft-com:vml" Requires="v">
                <p:oleObj name="Picture" r:id="rId6" imgW="2438907" imgH="1116755" progId="Word.Picture.8">
                  <p:embed/>
                </p:oleObj>
              </mc:Choice>
              <mc:Fallback>
                <p:oleObj name="Picture" r:id="rId6" imgW="2438907" imgH="1116755" progId="Word.Picture.8">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75" y="3621088"/>
                        <a:ext cx="5991225"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F87EFB9B-06A8-43C5-B15C-3B0218D73B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8C6210-D50C-48F7-82B3-4A0B9C2D1008}" type="slidenum">
              <a:rPr lang="en-US" altLang="en-US" sz="1400"/>
              <a:pPr/>
              <a:t>27</a:t>
            </a:fld>
            <a:endParaRPr lang="en-US" altLang="en-US" sz="1400"/>
          </a:p>
        </p:txBody>
      </p:sp>
      <p:sp>
        <p:nvSpPr>
          <p:cNvPr id="40963" name="Rectangle 2">
            <a:extLst>
              <a:ext uri="{FF2B5EF4-FFF2-40B4-BE49-F238E27FC236}">
                <a16:creationId xmlns:a16="http://schemas.microsoft.com/office/drawing/2014/main" id="{D4920BD7-2FB0-46E1-8733-9927A46DC234}"/>
              </a:ext>
            </a:extLst>
          </p:cNvPr>
          <p:cNvSpPr>
            <a:spLocks noGrp="1" noChangeArrowheads="1"/>
          </p:cNvSpPr>
          <p:nvPr>
            <p:ph type="title"/>
          </p:nvPr>
        </p:nvSpPr>
        <p:spPr>
          <a:xfrm>
            <a:off x="685800" y="228600"/>
            <a:ext cx="7772400" cy="533400"/>
          </a:xfrm>
        </p:spPr>
        <p:txBody>
          <a:bodyPr/>
          <a:lstStyle/>
          <a:p>
            <a:r>
              <a:rPr lang="en-US" altLang="en-US"/>
              <a:t>Problem: Computing Taxes</a:t>
            </a:r>
          </a:p>
        </p:txBody>
      </p:sp>
      <p:sp>
        <p:nvSpPr>
          <p:cNvPr id="40964" name="Rectangle 3">
            <a:extLst>
              <a:ext uri="{FF2B5EF4-FFF2-40B4-BE49-F238E27FC236}">
                <a16:creationId xmlns:a16="http://schemas.microsoft.com/office/drawing/2014/main" id="{A3E8E6FA-7D6E-4C8C-A121-5B61B9AC9D93}"/>
              </a:ext>
            </a:extLst>
          </p:cNvPr>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40965" name="Rectangle 91">
            <a:extLst>
              <a:ext uri="{FF2B5EF4-FFF2-40B4-BE49-F238E27FC236}">
                <a16:creationId xmlns:a16="http://schemas.microsoft.com/office/drawing/2014/main" id="{93FC6E6F-2D39-466C-88AC-5780081E11D2}"/>
              </a:ext>
            </a:extLst>
          </p:cNvPr>
          <p:cNvSpPr>
            <a:spLocks noChangeArrowheads="1"/>
          </p:cNvSpPr>
          <p:nvPr/>
        </p:nvSpPr>
        <p:spPr bwMode="auto">
          <a:xfrm>
            <a:off x="0"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3246438" algn="l"/>
              </a:tabLst>
              <a:defRPr sz="2400">
                <a:solidFill>
                  <a:schemeClr val="tx1"/>
                </a:solidFill>
                <a:latin typeface="Times New Roman" panose="02020603050405020304" pitchFamily="18" charset="0"/>
              </a:defRPr>
            </a:lvl1pPr>
            <a:lvl2pPr marL="742950" indent="-285750">
              <a:tabLst>
                <a:tab pos="3246438" algn="l"/>
              </a:tabLst>
              <a:defRPr sz="2400">
                <a:solidFill>
                  <a:schemeClr val="tx1"/>
                </a:solidFill>
                <a:latin typeface="Times New Roman" panose="02020603050405020304" pitchFamily="18" charset="0"/>
              </a:defRPr>
            </a:lvl2pPr>
            <a:lvl3pPr marL="1143000" indent="-228600">
              <a:tabLst>
                <a:tab pos="3246438" algn="l"/>
              </a:tabLst>
              <a:defRPr sz="2400">
                <a:solidFill>
                  <a:schemeClr val="tx1"/>
                </a:solidFill>
                <a:latin typeface="Times New Roman" panose="02020603050405020304" pitchFamily="18" charset="0"/>
              </a:defRPr>
            </a:lvl3pPr>
            <a:lvl4pPr marL="1600200" indent="-228600">
              <a:tabLst>
                <a:tab pos="3246438" algn="l"/>
              </a:tabLst>
              <a:defRPr sz="2400">
                <a:solidFill>
                  <a:schemeClr val="tx1"/>
                </a:solidFill>
                <a:latin typeface="Times New Roman" panose="02020603050405020304" pitchFamily="18" charset="0"/>
              </a:defRPr>
            </a:lvl4pPr>
            <a:lvl5pPr marL="2057400" indent="-228600">
              <a:tabLst>
                <a:tab pos="32464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9pPr>
          </a:lstStyle>
          <a:p>
            <a:endParaRPr lang="en-US" altLang="en-US"/>
          </a:p>
        </p:txBody>
      </p:sp>
      <p:graphicFrame>
        <p:nvGraphicFramePr>
          <p:cNvPr id="49324" name="Group 172">
            <a:extLst>
              <a:ext uri="{FF2B5EF4-FFF2-40B4-BE49-F238E27FC236}">
                <a16:creationId xmlns:a16="http://schemas.microsoft.com/office/drawing/2014/main" id="{742C2E73-D3E4-4BB3-B90D-B2327FA9A8D0}"/>
              </a:ext>
            </a:extLst>
          </p:cNvPr>
          <p:cNvGraphicFramePr>
            <a:graphicFrameLocks noGrp="1"/>
          </p:cNvGraphicFramePr>
          <p:nvPr/>
        </p:nvGraphicFramePr>
        <p:xfrm>
          <a:off x="615950" y="3736975"/>
          <a:ext cx="7912100" cy="2689225"/>
        </p:xfrm>
        <a:graphic>
          <a:graphicData uri="http://schemas.openxmlformats.org/drawingml/2006/table">
            <a:tbl>
              <a:tblPr/>
              <a:tblGrid>
                <a:gridCol w="879475">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1758950">
                  <a:extLst>
                    <a:ext uri="{9D8B030D-6E8A-4147-A177-3AD203B41FA5}">
                      <a16:colId xmlns:a16="http://schemas.microsoft.com/office/drawing/2014/main" val="20002"/>
                    </a:ext>
                  </a:extLst>
                </a:gridCol>
                <a:gridCol w="1757362">
                  <a:extLst>
                    <a:ext uri="{9D8B030D-6E8A-4147-A177-3AD203B41FA5}">
                      <a16:colId xmlns:a16="http://schemas.microsoft.com/office/drawing/2014/main" val="20003"/>
                    </a:ext>
                  </a:extLst>
                </a:gridCol>
                <a:gridCol w="1758950">
                  <a:extLst>
                    <a:ext uri="{9D8B030D-6E8A-4147-A177-3AD203B41FA5}">
                      <a16:colId xmlns:a16="http://schemas.microsoft.com/office/drawing/2014/main" val="20004"/>
                    </a:ext>
                  </a:extLst>
                </a:gridCol>
              </a:tblGrid>
              <a:tr h="685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Marginal Tax Rate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Single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Jointly or Qualified Widow(er)</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Separately</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Head of Household</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$16,700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$11,950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$16,701 – $67,900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$11,951 – $45,500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$82,250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$67,901 – $137,050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$68,525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$45,501 – $117,450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28%</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$82,251 – $171,550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$137,051 – $208,850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$68,525 – $104,425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$117,451 – $190,200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33%</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$171,551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$208,851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$104,426 – $186,475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$190,201 -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$186,476+</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257C9F1D-373C-49D8-AD42-8A2B226379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937BA2-DD0F-4301-BB77-A81929F8222F}" type="slidenum">
              <a:rPr lang="en-US" altLang="en-US" sz="1400"/>
              <a:pPr/>
              <a:t>28</a:t>
            </a:fld>
            <a:endParaRPr lang="en-US" altLang="en-US" sz="1400"/>
          </a:p>
        </p:txBody>
      </p:sp>
      <p:sp>
        <p:nvSpPr>
          <p:cNvPr id="41987" name="Rectangle 2">
            <a:extLst>
              <a:ext uri="{FF2B5EF4-FFF2-40B4-BE49-F238E27FC236}">
                <a16:creationId xmlns:a16="http://schemas.microsoft.com/office/drawing/2014/main" id="{A532FA24-8C11-4699-A519-8D8EDF545D29}"/>
              </a:ext>
            </a:extLst>
          </p:cNvPr>
          <p:cNvSpPr>
            <a:spLocks noGrp="1" noChangeArrowheads="1"/>
          </p:cNvSpPr>
          <p:nvPr>
            <p:ph type="title"/>
          </p:nvPr>
        </p:nvSpPr>
        <p:spPr>
          <a:xfrm>
            <a:off x="228600" y="228600"/>
            <a:ext cx="8686800" cy="533400"/>
          </a:xfrm>
        </p:spPr>
        <p:txBody>
          <a:bodyPr/>
          <a:lstStyle/>
          <a:p>
            <a:r>
              <a:rPr lang="en-US" altLang="en-US"/>
              <a:t>Problem: Computing Taxes, cont.</a:t>
            </a:r>
          </a:p>
        </p:txBody>
      </p:sp>
      <p:sp>
        <p:nvSpPr>
          <p:cNvPr id="109572" name="AutoShape 4">
            <a:hlinkClick r:id="" action="ppaction://noaction" highlightClick="1"/>
            <a:extLst>
              <a:ext uri="{FF2B5EF4-FFF2-40B4-BE49-F238E27FC236}">
                <a16:creationId xmlns:a16="http://schemas.microsoft.com/office/drawing/2014/main" id="{F6A2DCE7-E25F-4544-9327-87B41FE276C6}"/>
              </a:ext>
            </a:extLst>
          </p:cNvPr>
          <p:cNvSpPr>
            <a:spLocks noChangeArrowheads="1"/>
          </p:cNvSpPr>
          <p:nvPr/>
        </p:nvSpPr>
        <p:spPr bwMode="auto">
          <a:xfrm>
            <a:off x="762000" y="6019800"/>
            <a:ext cx="5105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ComputeTax</a:t>
            </a:r>
            <a:endParaRPr lang="en-US">
              <a:solidFill>
                <a:schemeClr val="accent1"/>
              </a:solidFill>
            </a:endParaRPr>
          </a:p>
        </p:txBody>
      </p:sp>
      <p:pic>
        <p:nvPicPr>
          <p:cNvPr id="41989" name="Picture 5">
            <a:hlinkClick r:id="rId4" action="ppaction://program"/>
            <a:extLst>
              <a:ext uri="{FF2B5EF4-FFF2-40B4-BE49-F238E27FC236}">
                <a16:creationId xmlns:a16="http://schemas.microsoft.com/office/drawing/2014/main" id="{55805DC9-736D-4174-BC63-EEB646A7A1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6019800"/>
            <a:ext cx="2819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1990" name="Rectangle 8">
            <a:extLst>
              <a:ext uri="{FF2B5EF4-FFF2-40B4-BE49-F238E27FC236}">
                <a16:creationId xmlns:a16="http://schemas.microsoft.com/office/drawing/2014/main" id="{F25C0085-49AA-4F7A-B065-05EFDB6FA642}"/>
              </a:ext>
            </a:extLst>
          </p:cNvPr>
          <p:cNvSpPr>
            <a:spLocks noChangeArrowheads="1"/>
          </p:cNvSpPr>
          <p:nvPr/>
        </p:nvSpPr>
        <p:spPr bwMode="auto">
          <a:xfrm>
            <a:off x="1833563" y="2549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1" name="Rectangle 9">
            <a:extLst>
              <a:ext uri="{FF2B5EF4-FFF2-40B4-BE49-F238E27FC236}">
                <a16:creationId xmlns:a16="http://schemas.microsoft.com/office/drawing/2014/main" id="{9795DFF1-0E1D-4D38-9AD4-59D698C7AD81}"/>
              </a:ext>
            </a:extLst>
          </p:cNvPr>
          <p:cNvSpPr>
            <a:spLocks noGrp="1" noChangeArrowheads="1"/>
          </p:cNvSpPr>
          <p:nvPr>
            <p:ph type="body" idx="1"/>
          </p:nvPr>
        </p:nvSpPr>
        <p:spPr>
          <a:xfrm>
            <a:off x="228600" y="838200"/>
            <a:ext cx="8610600" cy="5791200"/>
          </a:xfrm>
          <a:noFill/>
        </p:spPr>
        <p:txBody>
          <a:bodyPr/>
          <a:lstStyle/>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if (status == 0) {</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r>
              <a:rPr lang="en-US" altLang="en-US" sz="2000">
                <a:solidFill>
                  <a:srgbClr val="FFC000"/>
                </a:solidFill>
                <a:latin typeface="Courier New" panose="02070309020205020404" pitchFamily="49" charset="0"/>
                <a:cs typeface="Courier New" panose="02070309020205020404" pitchFamily="49" charset="0"/>
              </a:rPr>
              <a:t>// Compute tax for single filers</a:t>
            </a:r>
            <a:endParaRPr lang="en-US" altLang="en-US" sz="2000">
              <a:solidFill>
                <a:srgbClr val="FFC000"/>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else if (status == 1) {</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r>
              <a:rPr lang="en-US" altLang="en-US" sz="2000">
                <a:solidFill>
                  <a:srgbClr val="FFC000"/>
                </a:solidFill>
                <a:latin typeface="Courier New" panose="02070309020205020404" pitchFamily="49" charset="0"/>
                <a:cs typeface="Courier New" panose="02070309020205020404" pitchFamily="49" charset="0"/>
              </a:rPr>
              <a:t>// Compute tax for married file jointly</a:t>
            </a:r>
            <a:endParaRPr lang="en-US" altLang="en-US" sz="2000">
              <a:solidFill>
                <a:srgbClr val="FFC000"/>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else if (status == 2) {</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r>
              <a:rPr lang="en-US" altLang="en-US" sz="2000">
                <a:solidFill>
                  <a:srgbClr val="FFC000"/>
                </a:solidFill>
                <a:latin typeface="Courier New" panose="02070309020205020404" pitchFamily="49" charset="0"/>
                <a:cs typeface="Courier New" panose="02070309020205020404" pitchFamily="49" charset="0"/>
              </a:rPr>
              <a:t>// Compute tax for married file separately</a:t>
            </a:r>
            <a:endParaRPr lang="en-US" altLang="en-US" sz="2000">
              <a:solidFill>
                <a:srgbClr val="FFC000"/>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else if (status == 3) {</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r>
              <a:rPr lang="en-US" altLang="en-US" sz="2000">
                <a:solidFill>
                  <a:srgbClr val="FFC000"/>
                </a:solidFill>
                <a:latin typeface="Courier New" panose="02070309020205020404" pitchFamily="49" charset="0"/>
                <a:cs typeface="Courier New" panose="02070309020205020404" pitchFamily="49" charset="0"/>
              </a:rPr>
              <a:t>// Compute tax for head of household</a:t>
            </a:r>
            <a:endParaRPr lang="en-US" altLang="en-US" sz="2000">
              <a:solidFill>
                <a:srgbClr val="FFC000"/>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else {</a:t>
            </a:r>
            <a:endParaRPr lang="en-US" altLang="en-US" sz="2000">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r>
              <a:rPr lang="en-US" altLang="en-US" sz="2000">
                <a:solidFill>
                  <a:srgbClr val="FFC000"/>
                </a:solidFill>
                <a:latin typeface="Courier New" panose="02070309020205020404" pitchFamily="49" charset="0"/>
                <a:cs typeface="Courier New" panose="02070309020205020404" pitchFamily="49" charset="0"/>
              </a:rPr>
              <a:t>// Display wrong status</a:t>
            </a:r>
            <a:endParaRPr lang="en-US" altLang="en-US" sz="2000">
              <a:solidFill>
                <a:srgbClr val="FFC000"/>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9282785C-DA1D-42B9-A7C9-507ABAA383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33544F-B30E-46B8-81A3-1138B001682D}" type="slidenum">
              <a:rPr lang="en-US" altLang="en-US" sz="1400"/>
              <a:pPr/>
              <a:t>29</a:t>
            </a:fld>
            <a:endParaRPr lang="en-US" altLang="en-US" sz="1400"/>
          </a:p>
        </p:txBody>
      </p:sp>
      <p:sp>
        <p:nvSpPr>
          <p:cNvPr id="43011" name="Rectangle 2">
            <a:extLst>
              <a:ext uri="{FF2B5EF4-FFF2-40B4-BE49-F238E27FC236}">
                <a16:creationId xmlns:a16="http://schemas.microsoft.com/office/drawing/2014/main" id="{BB094253-04BA-4EB2-B5E9-08C46BD93942}"/>
              </a:ext>
            </a:extLst>
          </p:cNvPr>
          <p:cNvSpPr>
            <a:spLocks noGrp="1" noChangeArrowheads="1"/>
          </p:cNvSpPr>
          <p:nvPr>
            <p:ph type="title"/>
          </p:nvPr>
        </p:nvSpPr>
        <p:spPr>
          <a:xfrm>
            <a:off x="533400" y="0"/>
            <a:ext cx="7772400" cy="1371600"/>
          </a:xfrm>
          <a:noFill/>
        </p:spPr>
        <p:txBody>
          <a:bodyPr/>
          <a:lstStyle/>
          <a:p>
            <a:r>
              <a:rPr lang="en-US" altLang="en-US"/>
              <a:t>Logical Operators</a:t>
            </a:r>
          </a:p>
        </p:txBody>
      </p:sp>
      <p:sp>
        <p:nvSpPr>
          <p:cNvPr id="43012" name="Text Box 3">
            <a:extLst>
              <a:ext uri="{FF2B5EF4-FFF2-40B4-BE49-F238E27FC236}">
                <a16:creationId xmlns:a16="http://schemas.microsoft.com/office/drawing/2014/main" id="{574AF639-3AFC-4160-B466-C824E0EFD1B8}"/>
              </a:ext>
            </a:extLst>
          </p:cNvPr>
          <p:cNvSpPr txBox="1">
            <a:spLocks noChangeArrowheads="1"/>
          </p:cNvSpPr>
          <p:nvPr/>
        </p:nvSpPr>
        <p:spPr bwMode="auto">
          <a:xfrm>
            <a:off x="914400" y="1371600"/>
            <a:ext cx="6781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742950" indent="-285750">
              <a:tabLst>
                <a:tab pos="1771650" algn="l"/>
                <a:tab pos="3657600" algn="l"/>
              </a:tabLst>
              <a:defRPr sz="2400">
                <a:solidFill>
                  <a:schemeClr val="tx1"/>
                </a:solidFill>
                <a:latin typeface="Times New Roman" panose="02020603050405020304" pitchFamily="18" charset="0"/>
              </a:defRPr>
            </a:lvl2pPr>
            <a:lvl3pPr marL="1143000" indent="-228600">
              <a:tabLst>
                <a:tab pos="1771650" algn="l"/>
                <a:tab pos="3657600" algn="l"/>
              </a:tabLst>
              <a:defRPr sz="2400">
                <a:solidFill>
                  <a:schemeClr val="tx1"/>
                </a:solidFill>
                <a:latin typeface="Times New Roman" panose="02020603050405020304" pitchFamily="18" charset="0"/>
              </a:defRPr>
            </a:lvl3pPr>
            <a:lvl4pPr marL="1600200" indent="-228600">
              <a:tabLst>
                <a:tab pos="1771650" algn="l"/>
                <a:tab pos="3657600" algn="l"/>
              </a:tabLst>
              <a:defRPr sz="2400">
                <a:solidFill>
                  <a:schemeClr val="tx1"/>
                </a:solidFill>
                <a:latin typeface="Times New Roman" panose="02020603050405020304" pitchFamily="18" charset="0"/>
              </a:defRPr>
            </a:lvl4pPr>
            <a:lvl5pPr marL="2057400" indent="-228600">
              <a:tabLst>
                <a:tab pos="1771650" algn="l"/>
                <a:tab pos="3657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a:t>Operator 	Name	</a:t>
            </a:r>
          </a:p>
          <a:p>
            <a:pPr>
              <a:spcBef>
                <a:spcPct val="50000"/>
              </a:spcBef>
            </a:pPr>
            <a:r>
              <a:rPr lang="en-US" altLang="en-US" sz="3000">
                <a:latin typeface="Courier New" panose="02070309020205020404" pitchFamily="49" charset="0"/>
              </a:rPr>
              <a:t>!</a:t>
            </a:r>
            <a:r>
              <a:rPr lang="en-US" altLang="en-US" sz="3000"/>
              <a:t>	not	</a:t>
            </a:r>
          </a:p>
          <a:p>
            <a:pPr>
              <a:spcBef>
                <a:spcPct val="50000"/>
              </a:spcBef>
            </a:pPr>
            <a:r>
              <a:rPr lang="en-US" altLang="en-US" sz="3000">
                <a:latin typeface="Courier New" panose="02070309020205020404" pitchFamily="49" charset="0"/>
              </a:rPr>
              <a:t>&amp;&amp;</a:t>
            </a:r>
            <a:r>
              <a:rPr lang="en-US" altLang="en-US" sz="3000"/>
              <a:t>	and	</a:t>
            </a:r>
          </a:p>
          <a:p>
            <a:pPr>
              <a:spcBef>
                <a:spcPct val="50000"/>
              </a:spcBef>
            </a:pPr>
            <a:r>
              <a:rPr lang="en-US" altLang="en-US" sz="3000">
                <a:latin typeface="Courier New" panose="02070309020205020404" pitchFamily="49" charset="0"/>
              </a:rPr>
              <a:t>||</a:t>
            </a:r>
            <a:r>
              <a:rPr lang="en-US" altLang="en-US" sz="3000"/>
              <a:t>	or	</a:t>
            </a:r>
          </a:p>
          <a:p>
            <a:pPr>
              <a:spcBef>
                <a:spcPct val="50000"/>
              </a:spcBef>
            </a:pPr>
            <a:r>
              <a:rPr lang="en-US" altLang="en-US" sz="3000">
                <a:latin typeface="Courier New" panose="02070309020205020404" pitchFamily="49" charset="0"/>
              </a:rPr>
              <a:t>^</a:t>
            </a:r>
            <a:r>
              <a:rPr lang="en-US" altLang="en-US" sz="3000"/>
              <a:t>	exclusive or</a:t>
            </a:r>
            <a:r>
              <a:rPr lang="en-US" altLang="en-US" sz="3000">
                <a:latin typeface="Courier New" panose="02070309020205020404" pitchFamily="49" charset="0"/>
              </a:rPr>
              <a:t> </a:t>
            </a:r>
            <a:r>
              <a:rPr lang="en-US" altLang="en-US" sz="300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5">
            <a:extLst>
              <a:ext uri="{FF2B5EF4-FFF2-40B4-BE49-F238E27FC236}">
                <a16:creationId xmlns:a16="http://schemas.microsoft.com/office/drawing/2014/main" id="{6B3C173D-4F38-4012-8FE2-66E7B3C46A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Liang, Introduction to Java Programming, Eighth Edition, (c) 2011 Pearson Education, Inc. All rights reserved. 0132130807</a:t>
            </a:r>
          </a:p>
        </p:txBody>
      </p:sp>
      <p:sp>
        <p:nvSpPr>
          <p:cNvPr id="24579" name="Rectangle 36">
            <a:extLst>
              <a:ext uri="{FF2B5EF4-FFF2-40B4-BE49-F238E27FC236}">
                <a16:creationId xmlns:a16="http://schemas.microsoft.com/office/drawing/2014/main" id="{F4916C35-EC65-422D-8C00-2A5550AB3A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CFE31C-D6D5-4CE2-954A-10D7C64CE4A8}" type="slidenum">
              <a:rPr lang="en-US" altLang="en-US" sz="1400"/>
              <a:pPr/>
              <a:t>3</a:t>
            </a:fld>
            <a:endParaRPr lang="en-US" altLang="en-US" sz="1400"/>
          </a:p>
        </p:txBody>
      </p:sp>
      <p:sp>
        <p:nvSpPr>
          <p:cNvPr id="24580" name="Rectangle 2">
            <a:extLst>
              <a:ext uri="{FF2B5EF4-FFF2-40B4-BE49-F238E27FC236}">
                <a16:creationId xmlns:a16="http://schemas.microsoft.com/office/drawing/2014/main" id="{4EFB1769-4CC4-437F-9236-0DA598F3326A}"/>
              </a:ext>
            </a:extLst>
          </p:cNvPr>
          <p:cNvSpPr>
            <a:spLocks noGrp="1" noChangeArrowheads="1"/>
          </p:cNvSpPr>
          <p:nvPr>
            <p:ph type="ctrTitle"/>
          </p:nvPr>
        </p:nvSpPr>
        <p:spPr>
          <a:xfrm>
            <a:off x="609600" y="228600"/>
            <a:ext cx="7772400" cy="457200"/>
          </a:xfrm>
        </p:spPr>
        <p:txBody>
          <a:bodyPr/>
          <a:lstStyle/>
          <a:p>
            <a:r>
              <a:rPr lang="en-US" altLang="en-US" sz="4000"/>
              <a:t>Objectives</a:t>
            </a:r>
          </a:p>
        </p:txBody>
      </p:sp>
      <p:sp>
        <p:nvSpPr>
          <p:cNvPr id="24581" name="Rectangle 3">
            <a:extLst>
              <a:ext uri="{FF2B5EF4-FFF2-40B4-BE49-F238E27FC236}">
                <a16:creationId xmlns:a16="http://schemas.microsoft.com/office/drawing/2014/main" id="{0E38E1BB-4A1F-4C9C-B2AF-EF3A242A731B}"/>
              </a:ext>
            </a:extLst>
          </p:cNvPr>
          <p:cNvSpPr>
            <a:spLocks noChangeArrowheads="1"/>
          </p:cNvSpPr>
          <p:nvPr/>
        </p:nvSpPr>
        <p:spPr bwMode="auto">
          <a:xfrm>
            <a:off x="304800" y="9144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28600" indent="-2286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Char char="F"/>
            </a:pPr>
            <a:r>
              <a:rPr lang="en-US" altLang="en-US" sz="1600"/>
              <a:t>To declare </a:t>
            </a:r>
            <a:r>
              <a:rPr lang="en-US" altLang="en-US" sz="1600" u="sng"/>
              <a:t>boolean</a:t>
            </a:r>
            <a:r>
              <a:rPr lang="en-US" altLang="en-US" sz="1600"/>
              <a:t> type and write Boolean expressions using comparison operators (§3.2).</a:t>
            </a:r>
          </a:p>
          <a:p>
            <a:pPr>
              <a:spcBef>
                <a:spcPct val="20000"/>
              </a:spcBef>
              <a:buClr>
                <a:schemeClr val="tx2"/>
              </a:buClr>
              <a:buSzPct val="75000"/>
              <a:buFont typeface="Monotype Sorts" pitchFamily="2" charset="2"/>
              <a:buChar char="F"/>
            </a:pPr>
            <a:r>
              <a:rPr lang="en-US" altLang="en-US" sz="1600"/>
              <a:t>To program </a:t>
            </a:r>
            <a:r>
              <a:rPr lang="en-US" altLang="en-US" sz="1600" u="sng"/>
              <a:t>AdditionQuiz</a:t>
            </a:r>
            <a:r>
              <a:rPr lang="en-US" altLang="en-US" sz="1600"/>
              <a:t> using Boolean expressions (§3.3).</a:t>
            </a:r>
          </a:p>
          <a:p>
            <a:pPr>
              <a:spcBef>
                <a:spcPct val="20000"/>
              </a:spcBef>
              <a:buClr>
                <a:schemeClr val="tx2"/>
              </a:buClr>
              <a:buSzPct val="75000"/>
              <a:buFont typeface="Monotype Sorts" pitchFamily="2" charset="2"/>
              <a:buChar char="F"/>
            </a:pPr>
            <a:r>
              <a:rPr lang="en-US" altLang="en-US" sz="1600"/>
              <a:t>To implement selection control using one-way </a:t>
            </a:r>
            <a:r>
              <a:rPr lang="en-US" altLang="en-US" sz="1600" u="sng"/>
              <a:t>if</a:t>
            </a:r>
            <a:r>
              <a:rPr lang="en-US" altLang="en-US" sz="1600"/>
              <a:t> statements (§3.4)</a:t>
            </a:r>
          </a:p>
          <a:p>
            <a:pPr>
              <a:spcBef>
                <a:spcPct val="20000"/>
              </a:spcBef>
              <a:buClr>
                <a:schemeClr val="tx2"/>
              </a:buClr>
              <a:buSzPct val="75000"/>
              <a:buFont typeface="Monotype Sorts" pitchFamily="2" charset="2"/>
              <a:buChar char="F"/>
            </a:pPr>
            <a:r>
              <a:rPr lang="en-US" altLang="en-US" sz="1600"/>
              <a:t>To program the </a:t>
            </a:r>
            <a:r>
              <a:rPr lang="en-US" altLang="en-US" sz="1600" u="sng"/>
              <a:t>GuessBirthday</a:t>
            </a:r>
            <a:r>
              <a:rPr lang="en-US" altLang="en-US" sz="1600"/>
              <a:t> game using one-way </a:t>
            </a:r>
            <a:r>
              <a:rPr lang="en-US" altLang="en-US" sz="1600" u="sng"/>
              <a:t>if</a:t>
            </a:r>
            <a:r>
              <a:rPr lang="en-US" altLang="en-US" sz="1600"/>
              <a:t> statements (§3.5).</a:t>
            </a:r>
          </a:p>
          <a:p>
            <a:pPr>
              <a:spcBef>
                <a:spcPct val="20000"/>
              </a:spcBef>
              <a:buClr>
                <a:schemeClr val="tx2"/>
              </a:buClr>
              <a:buSzPct val="75000"/>
              <a:buFont typeface="Monotype Sorts" pitchFamily="2" charset="2"/>
              <a:buChar char="F"/>
            </a:pPr>
            <a:r>
              <a:rPr lang="en-US" altLang="en-US" sz="1600"/>
              <a:t>To implement selection control using two-way </a:t>
            </a:r>
            <a:r>
              <a:rPr lang="en-US" altLang="en-US" sz="1600" u="sng"/>
              <a:t>if</a:t>
            </a:r>
            <a:r>
              <a:rPr lang="en-US" altLang="en-US" sz="1600"/>
              <a:t> statements (§3.6).</a:t>
            </a:r>
          </a:p>
          <a:p>
            <a:pPr>
              <a:spcBef>
                <a:spcPct val="20000"/>
              </a:spcBef>
              <a:buClr>
                <a:schemeClr val="tx2"/>
              </a:buClr>
              <a:buSzPct val="75000"/>
              <a:buFont typeface="Monotype Sorts" pitchFamily="2" charset="2"/>
              <a:buChar char="F"/>
            </a:pPr>
            <a:r>
              <a:rPr lang="en-US" altLang="en-US" sz="1600"/>
              <a:t>To implement selection control using nested </a:t>
            </a:r>
            <a:r>
              <a:rPr lang="en-US" altLang="en-US" sz="1600" u="sng"/>
              <a:t>if</a:t>
            </a:r>
            <a:r>
              <a:rPr lang="en-US" altLang="en-US" sz="1600"/>
              <a:t> statements (§3.7).</a:t>
            </a:r>
          </a:p>
          <a:p>
            <a:pPr>
              <a:spcBef>
                <a:spcPct val="20000"/>
              </a:spcBef>
              <a:buClr>
                <a:schemeClr val="tx2"/>
              </a:buClr>
              <a:buSzPct val="75000"/>
              <a:buFont typeface="Monotype Sorts" pitchFamily="2" charset="2"/>
              <a:buChar char="F"/>
            </a:pPr>
            <a:r>
              <a:rPr lang="en-US" altLang="en-US" sz="1600"/>
              <a:t>To avoid common errors in </a:t>
            </a:r>
            <a:r>
              <a:rPr lang="en-US" altLang="en-US" sz="1600" u="sng"/>
              <a:t>if</a:t>
            </a:r>
            <a:r>
              <a:rPr lang="en-US" altLang="en-US" sz="1600"/>
              <a:t> statements (§3.8).</a:t>
            </a:r>
          </a:p>
          <a:p>
            <a:pPr>
              <a:spcBef>
                <a:spcPct val="20000"/>
              </a:spcBef>
              <a:buClr>
                <a:schemeClr val="tx2"/>
              </a:buClr>
              <a:buSzPct val="75000"/>
              <a:buFont typeface="Monotype Sorts" pitchFamily="2" charset="2"/>
              <a:buChar char="F"/>
            </a:pPr>
            <a:r>
              <a:rPr lang="en-US" altLang="en-US" sz="1600"/>
              <a:t>To program using selection statements for a variety of examples (</a:t>
            </a:r>
            <a:r>
              <a:rPr lang="en-US" altLang="en-US" sz="1600" u="sng"/>
              <a:t>BMI</a:t>
            </a:r>
            <a:r>
              <a:rPr lang="en-US" altLang="en-US" sz="1600"/>
              <a:t>, </a:t>
            </a:r>
            <a:r>
              <a:rPr lang="en-US" altLang="en-US" sz="1600" u="sng"/>
              <a:t>ComputeTax</a:t>
            </a:r>
            <a:r>
              <a:rPr lang="en-US" altLang="en-US" sz="1600"/>
              <a:t>, </a:t>
            </a:r>
            <a:r>
              <a:rPr lang="en-US" altLang="en-US" sz="1600" u="sng"/>
              <a:t>SubtractionQuiz</a:t>
            </a:r>
            <a:r>
              <a:rPr lang="en-US" altLang="en-US" sz="1600"/>
              <a:t>) (§3.9-3.11).</a:t>
            </a:r>
          </a:p>
          <a:p>
            <a:pPr>
              <a:spcBef>
                <a:spcPct val="20000"/>
              </a:spcBef>
              <a:buClr>
                <a:schemeClr val="tx2"/>
              </a:buClr>
              <a:buSzPct val="75000"/>
              <a:buFont typeface="Monotype Sorts" pitchFamily="2" charset="2"/>
              <a:buChar char="F"/>
            </a:pPr>
            <a:r>
              <a:rPr lang="en-US" altLang="en-US" sz="1600"/>
              <a:t>To generate random numbers using the </a:t>
            </a:r>
            <a:r>
              <a:rPr lang="en-US" altLang="en-US" sz="1600" u="sng"/>
              <a:t>Math.random()</a:t>
            </a:r>
            <a:r>
              <a:rPr lang="en-US" altLang="en-US" sz="1600"/>
              <a:t> method (§3.9).</a:t>
            </a:r>
          </a:p>
          <a:p>
            <a:pPr>
              <a:spcBef>
                <a:spcPct val="20000"/>
              </a:spcBef>
              <a:buClr>
                <a:schemeClr val="tx2"/>
              </a:buClr>
              <a:buSzPct val="75000"/>
              <a:buFont typeface="Monotype Sorts" pitchFamily="2" charset="2"/>
              <a:buChar char="F"/>
            </a:pPr>
            <a:r>
              <a:rPr lang="en-US" altLang="en-US" sz="1600"/>
              <a:t>To combine conditions using logical operators (</a:t>
            </a:r>
            <a:r>
              <a:rPr lang="en-US" altLang="en-US" sz="1600" u="sng"/>
              <a:t>&amp;&amp;</a:t>
            </a:r>
            <a:r>
              <a:rPr lang="en-US" altLang="en-US" sz="1600"/>
              <a:t>, </a:t>
            </a:r>
            <a:r>
              <a:rPr lang="en-US" altLang="en-US" sz="1600" u="sng"/>
              <a:t>||</a:t>
            </a:r>
            <a:r>
              <a:rPr lang="en-US" altLang="en-US" sz="1600"/>
              <a:t>, and </a:t>
            </a:r>
            <a:r>
              <a:rPr lang="en-US" altLang="en-US" sz="1600" u="sng"/>
              <a:t>!</a:t>
            </a:r>
            <a:r>
              <a:rPr lang="en-US" altLang="en-US" sz="1600"/>
              <a:t>) (§3.12).</a:t>
            </a:r>
          </a:p>
          <a:p>
            <a:pPr>
              <a:spcBef>
                <a:spcPct val="20000"/>
              </a:spcBef>
              <a:buClr>
                <a:schemeClr val="tx2"/>
              </a:buClr>
              <a:buSzPct val="75000"/>
              <a:buFont typeface="Monotype Sorts" pitchFamily="2" charset="2"/>
              <a:buChar char="F"/>
            </a:pPr>
            <a:r>
              <a:rPr lang="en-US" altLang="en-US" sz="1600"/>
              <a:t>To program using selection statements with combined conditions (</a:t>
            </a:r>
            <a:r>
              <a:rPr lang="en-US" altLang="en-US" sz="1600" u="sng"/>
              <a:t>LeapYear</a:t>
            </a:r>
            <a:r>
              <a:rPr lang="en-US" altLang="en-US" sz="1600"/>
              <a:t>, Lottery) (§§3.13-3.14).</a:t>
            </a:r>
          </a:p>
          <a:p>
            <a:pPr>
              <a:spcBef>
                <a:spcPct val="20000"/>
              </a:spcBef>
              <a:buClr>
                <a:schemeClr val="tx2"/>
              </a:buClr>
              <a:buSzPct val="75000"/>
              <a:buFont typeface="Monotype Sorts" pitchFamily="2" charset="2"/>
              <a:buChar char="F"/>
            </a:pPr>
            <a:r>
              <a:rPr lang="en-US" altLang="en-US" sz="1600"/>
              <a:t>To implement selection control using </a:t>
            </a:r>
            <a:r>
              <a:rPr lang="en-US" altLang="en-US" sz="1600" u="sng"/>
              <a:t>switch</a:t>
            </a:r>
            <a:r>
              <a:rPr lang="en-US" altLang="en-US" sz="1600"/>
              <a:t> statements (§3.15).</a:t>
            </a:r>
          </a:p>
          <a:p>
            <a:pPr>
              <a:spcBef>
                <a:spcPct val="20000"/>
              </a:spcBef>
              <a:buClr>
                <a:schemeClr val="tx2"/>
              </a:buClr>
              <a:buSzPct val="75000"/>
              <a:buFont typeface="Monotype Sorts" pitchFamily="2" charset="2"/>
              <a:buChar char="F"/>
            </a:pPr>
            <a:r>
              <a:rPr lang="en-US" altLang="en-US" sz="1600"/>
              <a:t>To write expressions using the conditional operator (§3.16). </a:t>
            </a:r>
          </a:p>
          <a:p>
            <a:pPr>
              <a:spcBef>
                <a:spcPct val="20000"/>
              </a:spcBef>
              <a:buClr>
                <a:schemeClr val="tx2"/>
              </a:buClr>
              <a:buSzPct val="75000"/>
              <a:buFont typeface="Monotype Sorts" pitchFamily="2" charset="2"/>
              <a:buChar char="F"/>
            </a:pPr>
            <a:r>
              <a:rPr lang="en-US" altLang="en-US" sz="1600"/>
              <a:t>To format output using the </a:t>
            </a:r>
            <a:r>
              <a:rPr lang="en-US" altLang="en-US" sz="1600" u="sng"/>
              <a:t>System.out.printf</a:t>
            </a:r>
            <a:r>
              <a:rPr lang="en-US" altLang="en-US" sz="1600"/>
              <a:t> method and to format strings using the </a:t>
            </a:r>
            <a:r>
              <a:rPr lang="en-US" altLang="en-US" sz="1600" u="sng"/>
              <a:t>String.format</a:t>
            </a:r>
            <a:r>
              <a:rPr lang="en-US" altLang="en-US" sz="1600"/>
              <a:t> method (§3.17). </a:t>
            </a:r>
          </a:p>
          <a:p>
            <a:pPr>
              <a:spcBef>
                <a:spcPct val="20000"/>
              </a:spcBef>
              <a:buClr>
                <a:schemeClr val="tx2"/>
              </a:buClr>
              <a:buSzPct val="75000"/>
              <a:buFont typeface="Monotype Sorts" pitchFamily="2" charset="2"/>
              <a:buChar char="F"/>
            </a:pPr>
            <a:r>
              <a:rPr lang="en-US" altLang="en-US" sz="1600"/>
              <a:t>To examine the rules governing operator precedence and associativity (§3.18). </a:t>
            </a:r>
          </a:p>
          <a:p>
            <a:pPr>
              <a:spcBef>
                <a:spcPct val="20000"/>
              </a:spcBef>
              <a:buClr>
                <a:schemeClr val="tx2"/>
              </a:buClr>
              <a:buSzPct val="75000"/>
              <a:buFont typeface="Monotype Sorts" pitchFamily="2" charset="2"/>
              <a:buChar char="F"/>
            </a:pPr>
            <a:r>
              <a:rPr lang="en-US" altLang="en-US" sz="1600"/>
              <a:t>(GUI) To get user confirmation using confirmation dialogs (§3.19).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60F361E5-2D73-4488-B263-817FF62CF32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CD3CE9-9F56-4F55-B726-BA53C865FB98}" type="slidenum">
              <a:rPr lang="en-US" altLang="en-US" sz="1400"/>
              <a:pPr/>
              <a:t>30</a:t>
            </a:fld>
            <a:endParaRPr lang="en-US" altLang="en-US" sz="1400"/>
          </a:p>
        </p:txBody>
      </p:sp>
      <p:sp>
        <p:nvSpPr>
          <p:cNvPr id="9220" name="Rectangle 2">
            <a:extLst>
              <a:ext uri="{FF2B5EF4-FFF2-40B4-BE49-F238E27FC236}">
                <a16:creationId xmlns:a16="http://schemas.microsoft.com/office/drawing/2014/main" id="{DD93FFC8-B22C-4D49-9B59-41D4811A8667}"/>
              </a:ext>
            </a:extLst>
          </p:cNvPr>
          <p:cNvSpPr>
            <a:spLocks noGrp="1" noChangeArrowheads="1"/>
          </p:cNvSpPr>
          <p:nvPr>
            <p:ph type="title"/>
          </p:nvPr>
        </p:nvSpPr>
        <p:spPr>
          <a:xfrm>
            <a:off x="533400" y="0"/>
            <a:ext cx="7772400" cy="1371600"/>
          </a:xfrm>
          <a:noFill/>
        </p:spPr>
        <p:txBody>
          <a:bodyPr/>
          <a:lstStyle/>
          <a:p>
            <a:r>
              <a:rPr lang="en-US" altLang="en-US"/>
              <a:t>Truth Table for Operator ! (Not)</a:t>
            </a:r>
          </a:p>
        </p:txBody>
      </p:sp>
      <p:sp>
        <p:nvSpPr>
          <p:cNvPr id="9221" name="Rectangle 3">
            <a:extLst>
              <a:ext uri="{FF2B5EF4-FFF2-40B4-BE49-F238E27FC236}">
                <a16:creationId xmlns:a16="http://schemas.microsoft.com/office/drawing/2014/main" id="{4916D608-612B-4384-B89D-1FD0EE357D9B}"/>
              </a:ext>
            </a:extLst>
          </p:cNvPr>
          <p:cNvSpPr>
            <a:spLocks noChangeArrowheads="1"/>
          </p:cNvSpPr>
          <p:nvPr/>
        </p:nvSpPr>
        <p:spPr bwMode="auto">
          <a:xfrm>
            <a:off x="236220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2" name="Rectangle 4">
            <a:extLst>
              <a:ext uri="{FF2B5EF4-FFF2-40B4-BE49-F238E27FC236}">
                <a16:creationId xmlns:a16="http://schemas.microsoft.com/office/drawing/2014/main" id="{4C333C5B-F704-492C-B7AE-9AA8D49C7DCF}"/>
              </a:ext>
            </a:extLst>
          </p:cNvPr>
          <p:cNvSpPr>
            <a:spLocks noChangeArrowheads="1"/>
          </p:cNvSpPr>
          <p:nvPr/>
        </p:nvSpPr>
        <p:spPr bwMode="auto">
          <a:xfrm>
            <a:off x="2052638" y="3019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3" name="Rectangle 5">
            <a:extLst>
              <a:ext uri="{FF2B5EF4-FFF2-40B4-BE49-F238E27FC236}">
                <a16:creationId xmlns:a16="http://schemas.microsoft.com/office/drawing/2014/main" id="{8BD02AA1-02C8-4E86-822F-5EBFEDD36502}"/>
              </a:ext>
            </a:extLst>
          </p:cNvPr>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4" name="Rectangle 6">
            <a:extLst>
              <a:ext uri="{FF2B5EF4-FFF2-40B4-BE49-F238E27FC236}">
                <a16:creationId xmlns:a16="http://schemas.microsoft.com/office/drawing/2014/main" id="{D35E3DC7-AFD4-4E6B-9E2F-A5FF03A8EB16}"/>
              </a:ext>
            </a:extLst>
          </p:cNvPr>
          <p:cNvSpPr>
            <a:spLocks noChangeArrowheads="1"/>
          </p:cNvSpPr>
          <p:nvPr/>
        </p:nvSpPr>
        <p:spPr bwMode="auto">
          <a:xfrm>
            <a:off x="0" y="3021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5" name="Rectangle 7">
            <a:extLst>
              <a:ext uri="{FF2B5EF4-FFF2-40B4-BE49-F238E27FC236}">
                <a16:creationId xmlns:a16="http://schemas.microsoft.com/office/drawing/2014/main" id="{79B2D972-DC68-4CE7-8867-9DC38E523C92}"/>
              </a:ext>
            </a:extLst>
          </p:cNvPr>
          <p:cNvSpPr>
            <a:spLocks noChangeArrowheads="1"/>
          </p:cNvSpPr>
          <p:nvPr/>
        </p:nvSpPr>
        <p:spPr bwMode="auto">
          <a:xfrm>
            <a:off x="0" y="3021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18" name="Object 8">
            <a:extLst>
              <a:ext uri="{FF2B5EF4-FFF2-40B4-BE49-F238E27FC236}">
                <a16:creationId xmlns:a16="http://schemas.microsoft.com/office/drawing/2014/main" id="{99C1F377-792E-4A44-8853-B13E0F48929F}"/>
              </a:ext>
            </a:extLst>
          </p:cNvPr>
          <p:cNvGraphicFramePr>
            <a:graphicFrameLocks noChangeAspect="1"/>
          </p:cNvGraphicFramePr>
          <p:nvPr/>
        </p:nvGraphicFramePr>
        <p:xfrm>
          <a:off x="193675" y="1431925"/>
          <a:ext cx="8718550" cy="1322388"/>
        </p:xfrm>
        <a:graphic>
          <a:graphicData uri="http://schemas.openxmlformats.org/presentationml/2006/ole">
            <mc:AlternateContent xmlns:mc="http://schemas.openxmlformats.org/markup-compatibility/2006">
              <mc:Choice xmlns:v="urn:schemas-microsoft-com:vml" Requires="v">
                <p:oleObj name="Picture" r:id="rId3" imgW="5381419" imgH="815505" progId="Word.Picture.8">
                  <p:embed/>
                </p:oleObj>
              </mc:Choice>
              <mc:Fallback>
                <p:oleObj name="Picture" r:id="rId3" imgW="5381419" imgH="815505"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431925"/>
                        <a:ext cx="8718550" cy="1322388"/>
                      </a:xfrm>
                      <a:prstGeom prst="rect">
                        <a:avLst/>
                      </a:prstGeom>
                      <a:solidFill>
                        <a:schemeClr val="tx1"/>
                      </a:solidFill>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a:extLst>
              <a:ext uri="{FF2B5EF4-FFF2-40B4-BE49-F238E27FC236}">
                <a16:creationId xmlns:a16="http://schemas.microsoft.com/office/drawing/2014/main" id="{68DDA238-0E61-4FC8-866B-36E9C575D36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3BD5F5-A4AA-4D04-B226-381582E52384}" type="slidenum">
              <a:rPr lang="en-US" altLang="en-US" sz="1400"/>
              <a:pPr/>
              <a:t>31</a:t>
            </a:fld>
            <a:endParaRPr lang="en-US" altLang="en-US" sz="1400"/>
          </a:p>
        </p:txBody>
      </p:sp>
      <p:sp>
        <p:nvSpPr>
          <p:cNvPr id="10244" name="Rectangle 2">
            <a:extLst>
              <a:ext uri="{FF2B5EF4-FFF2-40B4-BE49-F238E27FC236}">
                <a16:creationId xmlns:a16="http://schemas.microsoft.com/office/drawing/2014/main" id="{AE39D9E6-1561-4056-AB2A-7D74A7B3D88E}"/>
              </a:ext>
            </a:extLst>
          </p:cNvPr>
          <p:cNvSpPr>
            <a:spLocks noGrp="1" noChangeArrowheads="1"/>
          </p:cNvSpPr>
          <p:nvPr>
            <p:ph type="title"/>
          </p:nvPr>
        </p:nvSpPr>
        <p:spPr>
          <a:xfrm>
            <a:off x="533400" y="0"/>
            <a:ext cx="7772400" cy="1371600"/>
          </a:xfrm>
          <a:noFill/>
        </p:spPr>
        <p:txBody>
          <a:bodyPr/>
          <a:lstStyle/>
          <a:p>
            <a:r>
              <a:rPr lang="en-US" altLang="en-US" sz="4000"/>
              <a:t>Truth Table for Operator &amp;&amp; (And)</a:t>
            </a:r>
          </a:p>
        </p:txBody>
      </p:sp>
      <p:sp>
        <p:nvSpPr>
          <p:cNvPr id="10245" name="Rectangle 3">
            <a:extLst>
              <a:ext uri="{FF2B5EF4-FFF2-40B4-BE49-F238E27FC236}">
                <a16:creationId xmlns:a16="http://schemas.microsoft.com/office/drawing/2014/main" id="{83149390-A607-4E7D-8231-E30F7D54036C}"/>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6" name="Rectangle 4">
            <a:extLst>
              <a:ext uri="{FF2B5EF4-FFF2-40B4-BE49-F238E27FC236}">
                <a16:creationId xmlns:a16="http://schemas.microsoft.com/office/drawing/2014/main" id="{86D2A0DC-BE37-4883-B9C8-AD2326A3B024}"/>
              </a:ext>
            </a:extLst>
          </p:cNvPr>
          <p:cNvSpPr>
            <a:spLocks noChangeArrowheads="1"/>
          </p:cNvSpPr>
          <p:nvPr/>
        </p:nvSpPr>
        <p:spPr bwMode="auto">
          <a:xfrm>
            <a:off x="0" y="2724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7" name="Rectangle 5">
            <a:extLst>
              <a:ext uri="{FF2B5EF4-FFF2-40B4-BE49-F238E27FC236}">
                <a16:creationId xmlns:a16="http://schemas.microsoft.com/office/drawing/2014/main" id="{99E4E3BC-F2EF-4F2E-9E61-95948CBAB925}"/>
              </a:ext>
            </a:extLst>
          </p:cNvPr>
          <p:cNvSpPr>
            <a:spLocks noChangeArrowheads="1"/>
          </p:cNvSpPr>
          <p:nvPr/>
        </p:nvSpPr>
        <p:spPr bwMode="auto">
          <a:xfrm>
            <a:off x="0" y="2811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42" name="Object 6">
            <a:extLst>
              <a:ext uri="{FF2B5EF4-FFF2-40B4-BE49-F238E27FC236}">
                <a16:creationId xmlns:a16="http://schemas.microsoft.com/office/drawing/2014/main" id="{8B69970B-E093-446E-82DF-9893A64E58E4}"/>
              </a:ext>
            </a:extLst>
          </p:cNvPr>
          <p:cNvGraphicFramePr>
            <a:graphicFrameLocks noChangeAspect="1"/>
          </p:cNvGraphicFramePr>
          <p:nvPr/>
        </p:nvGraphicFramePr>
        <p:xfrm>
          <a:off x="155575" y="1277938"/>
          <a:ext cx="8794750" cy="2005012"/>
        </p:xfrm>
        <a:graphic>
          <a:graphicData uri="http://schemas.openxmlformats.org/presentationml/2006/ole">
            <mc:AlternateContent xmlns:mc="http://schemas.openxmlformats.org/markup-compatibility/2006">
              <mc:Choice xmlns:v="urn:schemas-microsoft-com:vml" Requires="v">
                <p:oleObj name="Picture" r:id="rId3" imgW="5416413" imgH="1232386" progId="Word.Picture.8">
                  <p:embed/>
                </p:oleObj>
              </mc:Choice>
              <mc:Fallback>
                <p:oleObj name="Picture" r:id="rId3" imgW="5416413" imgH="123238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277938"/>
                        <a:ext cx="8794750" cy="2005012"/>
                      </a:xfrm>
                      <a:prstGeom prst="rect">
                        <a:avLst/>
                      </a:prstGeom>
                      <a:solidFill>
                        <a:schemeClr val="tx1"/>
                      </a:solidFill>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a:extLst>
              <a:ext uri="{FF2B5EF4-FFF2-40B4-BE49-F238E27FC236}">
                <a16:creationId xmlns:a16="http://schemas.microsoft.com/office/drawing/2014/main" id="{81B207E2-582B-468B-914A-03DE714559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FCB3B2-97FF-482C-84FA-C58FD404C328}" type="slidenum">
              <a:rPr lang="en-US" altLang="en-US" sz="1400"/>
              <a:pPr/>
              <a:t>32</a:t>
            </a:fld>
            <a:endParaRPr lang="en-US" altLang="en-US" sz="1400"/>
          </a:p>
        </p:txBody>
      </p:sp>
      <p:sp>
        <p:nvSpPr>
          <p:cNvPr id="11268" name="Rectangle 2">
            <a:extLst>
              <a:ext uri="{FF2B5EF4-FFF2-40B4-BE49-F238E27FC236}">
                <a16:creationId xmlns:a16="http://schemas.microsoft.com/office/drawing/2014/main" id="{7EEDC617-A1CB-45F9-9770-B6E31D5E4C8D}"/>
              </a:ext>
            </a:extLst>
          </p:cNvPr>
          <p:cNvSpPr>
            <a:spLocks noGrp="1" noChangeArrowheads="1"/>
          </p:cNvSpPr>
          <p:nvPr>
            <p:ph type="title"/>
          </p:nvPr>
        </p:nvSpPr>
        <p:spPr>
          <a:xfrm>
            <a:off x="533400" y="0"/>
            <a:ext cx="7772400" cy="1371600"/>
          </a:xfrm>
          <a:noFill/>
        </p:spPr>
        <p:txBody>
          <a:bodyPr/>
          <a:lstStyle/>
          <a:p>
            <a:r>
              <a:rPr lang="en-US" altLang="en-US"/>
              <a:t>Truth Table for Operator || (Not)</a:t>
            </a:r>
          </a:p>
        </p:txBody>
      </p:sp>
      <p:sp>
        <p:nvSpPr>
          <p:cNvPr id="11269" name="Rectangle 3">
            <a:extLst>
              <a:ext uri="{FF2B5EF4-FFF2-40B4-BE49-F238E27FC236}">
                <a16:creationId xmlns:a16="http://schemas.microsoft.com/office/drawing/2014/main" id="{C274C2AD-0DC9-4DE6-A9B1-C61C45F5DF3E}"/>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0" name="Rectangle 4">
            <a:extLst>
              <a:ext uri="{FF2B5EF4-FFF2-40B4-BE49-F238E27FC236}">
                <a16:creationId xmlns:a16="http://schemas.microsoft.com/office/drawing/2014/main" id="{21AA1131-17E7-4E90-ABF9-955A71197E62}"/>
              </a:ext>
            </a:extLst>
          </p:cNvPr>
          <p:cNvSpPr>
            <a:spLocks noChangeArrowheads="1"/>
          </p:cNvSpPr>
          <p:nvPr/>
        </p:nvSpPr>
        <p:spPr bwMode="auto">
          <a:xfrm>
            <a:off x="0" y="2792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1" name="Rectangle 5">
            <a:extLst>
              <a:ext uri="{FF2B5EF4-FFF2-40B4-BE49-F238E27FC236}">
                <a16:creationId xmlns:a16="http://schemas.microsoft.com/office/drawing/2014/main" id="{8F412B2D-0192-4325-92D7-A0341921CC1A}"/>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66" name="Object 6">
            <a:extLst>
              <a:ext uri="{FF2B5EF4-FFF2-40B4-BE49-F238E27FC236}">
                <a16:creationId xmlns:a16="http://schemas.microsoft.com/office/drawing/2014/main" id="{5BDF65C1-152D-4899-91A6-170E7BAD7A21}"/>
              </a:ext>
            </a:extLst>
          </p:cNvPr>
          <p:cNvGraphicFramePr>
            <a:graphicFrameLocks noChangeAspect="1"/>
          </p:cNvGraphicFramePr>
          <p:nvPr/>
        </p:nvGraphicFramePr>
        <p:xfrm>
          <a:off x="155575" y="1355725"/>
          <a:ext cx="8832850" cy="2682875"/>
        </p:xfrm>
        <a:graphic>
          <a:graphicData uri="http://schemas.openxmlformats.org/presentationml/2006/ole">
            <mc:AlternateContent xmlns:mc="http://schemas.openxmlformats.org/markup-compatibility/2006">
              <mc:Choice xmlns:v="urn:schemas-microsoft-com:vml" Requires="v">
                <p:oleObj name="Picture" r:id="rId3" imgW="5620289" imgH="1214128" progId="Word.Picture.8">
                  <p:embed/>
                </p:oleObj>
              </mc:Choice>
              <mc:Fallback>
                <p:oleObj name="Picture" r:id="rId3" imgW="5620289" imgH="121412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55725"/>
                        <a:ext cx="8832850" cy="2682875"/>
                      </a:xfrm>
                      <a:prstGeom prst="rect">
                        <a:avLst/>
                      </a:prstGeom>
                      <a:solidFill>
                        <a:schemeClr val="tx1"/>
                      </a:solidFill>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71053FBD-5DAB-46B4-A046-D84080F494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18F510-9650-4CD1-9D4D-29C7C16287C6}" type="slidenum">
              <a:rPr lang="en-US" altLang="en-US" sz="1400"/>
              <a:pPr/>
              <a:t>33</a:t>
            </a:fld>
            <a:endParaRPr lang="en-US" altLang="en-US" sz="1400"/>
          </a:p>
        </p:txBody>
      </p:sp>
      <p:sp>
        <p:nvSpPr>
          <p:cNvPr id="44035" name="Rectangle 2">
            <a:extLst>
              <a:ext uri="{FF2B5EF4-FFF2-40B4-BE49-F238E27FC236}">
                <a16:creationId xmlns:a16="http://schemas.microsoft.com/office/drawing/2014/main" id="{029AC2A4-4933-4CBC-9FB4-15A4F00046E3}"/>
              </a:ext>
            </a:extLst>
          </p:cNvPr>
          <p:cNvSpPr>
            <a:spLocks noGrp="1" noChangeArrowheads="1"/>
          </p:cNvSpPr>
          <p:nvPr>
            <p:ph type="title"/>
          </p:nvPr>
        </p:nvSpPr>
        <p:spPr>
          <a:xfrm>
            <a:off x="533400" y="0"/>
            <a:ext cx="7772400" cy="685800"/>
          </a:xfrm>
          <a:noFill/>
        </p:spPr>
        <p:txBody>
          <a:bodyPr/>
          <a:lstStyle/>
          <a:p>
            <a:r>
              <a:rPr lang="en-US" altLang="en-US"/>
              <a:t>Examples</a:t>
            </a:r>
          </a:p>
        </p:txBody>
      </p:sp>
      <p:sp>
        <p:nvSpPr>
          <p:cNvPr id="44036" name="Text Box 3">
            <a:extLst>
              <a:ext uri="{FF2B5EF4-FFF2-40B4-BE49-F238E27FC236}">
                <a16:creationId xmlns:a16="http://schemas.microsoft.com/office/drawing/2014/main" id="{813D8844-2E8A-495A-8006-28285E209E9C}"/>
              </a:ext>
            </a:extLst>
          </p:cNvPr>
          <p:cNvSpPr txBox="1">
            <a:spLocks noChangeArrowheads="1"/>
          </p:cNvSpPr>
          <p:nvPr/>
        </p:nvSpPr>
        <p:spPr bwMode="auto">
          <a:xfrm>
            <a:off x="304800" y="6477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742950" indent="-285750">
              <a:tabLst>
                <a:tab pos="1771650" algn="l"/>
                <a:tab pos="3657600" algn="l"/>
              </a:tabLst>
              <a:defRPr sz="2400">
                <a:solidFill>
                  <a:schemeClr val="tx1"/>
                </a:solidFill>
                <a:latin typeface="Times New Roman" panose="02020603050405020304" pitchFamily="18" charset="0"/>
              </a:defRPr>
            </a:lvl2pPr>
            <a:lvl3pPr marL="1143000" indent="-228600">
              <a:tabLst>
                <a:tab pos="1771650" algn="l"/>
                <a:tab pos="3657600" algn="l"/>
              </a:tabLst>
              <a:defRPr sz="2400">
                <a:solidFill>
                  <a:schemeClr val="tx1"/>
                </a:solidFill>
                <a:latin typeface="Times New Roman" panose="02020603050405020304" pitchFamily="18" charset="0"/>
              </a:defRPr>
            </a:lvl3pPr>
            <a:lvl4pPr marL="1600200" indent="-228600">
              <a:tabLst>
                <a:tab pos="1771650" algn="l"/>
                <a:tab pos="3657600" algn="l"/>
              </a:tabLst>
              <a:defRPr sz="2400">
                <a:solidFill>
                  <a:schemeClr val="tx1"/>
                </a:solidFill>
                <a:latin typeface="Times New Roman" panose="02020603050405020304" pitchFamily="18" charset="0"/>
              </a:defRPr>
            </a:lvl4pPr>
            <a:lvl5pPr marL="2057400" indent="-228600">
              <a:tabLst>
                <a:tab pos="1771650" algn="l"/>
                <a:tab pos="3657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r>
              <a:rPr lang="en-US" altLang="en-US"/>
              <a:t>Here is a program that checks whether a number is divisible by </a:t>
            </a:r>
            <a:r>
              <a:rPr lang="en-US" altLang="en-US" u="sng"/>
              <a:t>2</a:t>
            </a:r>
            <a:r>
              <a:rPr lang="en-US" altLang="en-US"/>
              <a:t> and </a:t>
            </a:r>
            <a:r>
              <a:rPr lang="en-US" altLang="en-US" u="sng"/>
              <a:t>3</a:t>
            </a:r>
            <a:r>
              <a:rPr lang="en-US" altLang="en-US"/>
              <a:t>, but not both:</a:t>
            </a:r>
          </a:p>
        </p:txBody>
      </p:sp>
      <p:sp>
        <p:nvSpPr>
          <p:cNvPr id="279556" name="AutoShape 4">
            <a:hlinkClick r:id="" action="ppaction://noaction" highlightClick="1"/>
            <a:extLst>
              <a:ext uri="{FF2B5EF4-FFF2-40B4-BE49-F238E27FC236}">
                <a16:creationId xmlns:a16="http://schemas.microsoft.com/office/drawing/2014/main" id="{232DEF71-871D-40DE-BCCF-E7E54AA8A4B3}"/>
              </a:ext>
            </a:extLst>
          </p:cNvPr>
          <p:cNvSpPr>
            <a:spLocks noChangeArrowheads="1"/>
          </p:cNvSpPr>
          <p:nvPr/>
        </p:nvSpPr>
        <p:spPr bwMode="auto">
          <a:xfrm>
            <a:off x="6477000" y="3086100"/>
            <a:ext cx="2163763"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sz="1600" dirty="0" err="1">
                <a:solidFill>
                  <a:schemeClr val="accent1"/>
                </a:solidFill>
                <a:latin typeface="Book Antiqua" pitchFamily="18" charset="0"/>
                <a:hlinkClick r:id="rId3" action="ppaction://program"/>
              </a:rPr>
              <a:t>TestBooleanOperators</a:t>
            </a:r>
            <a:endParaRPr lang="en-US" sz="1600" dirty="0">
              <a:solidFill>
                <a:schemeClr val="accent1"/>
              </a:solidFill>
            </a:endParaRPr>
          </a:p>
        </p:txBody>
      </p:sp>
      <p:sp>
        <p:nvSpPr>
          <p:cNvPr id="44038" name="AutoShape 5">
            <a:hlinkClick r:id="rId4" action="ppaction://program" highlightClick="1"/>
            <a:extLst>
              <a:ext uri="{FF2B5EF4-FFF2-40B4-BE49-F238E27FC236}">
                <a16:creationId xmlns:a16="http://schemas.microsoft.com/office/drawing/2014/main" id="{2AD66FE7-F6D1-4CC5-8498-6472140CA11E}"/>
              </a:ext>
            </a:extLst>
          </p:cNvPr>
          <p:cNvSpPr>
            <a:spLocks noChangeArrowheads="1"/>
          </p:cNvSpPr>
          <p:nvPr/>
        </p:nvSpPr>
        <p:spPr bwMode="auto">
          <a:xfrm>
            <a:off x="7200900" y="3657600"/>
            <a:ext cx="806450" cy="468313"/>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44039" name="Rectangle 6">
            <a:extLst>
              <a:ext uri="{FF2B5EF4-FFF2-40B4-BE49-F238E27FC236}">
                <a16:creationId xmlns:a16="http://schemas.microsoft.com/office/drawing/2014/main" id="{0A693CC0-6A28-4D9D-801E-C92D807E4F8C}"/>
              </a:ext>
            </a:extLst>
          </p:cNvPr>
          <p:cNvSpPr>
            <a:spLocks noChangeArrowheads="1"/>
          </p:cNvSpPr>
          <p:nvPr/>
        </p:nvSpPr>
        <p:spPr bwMode="auto">
          <a:xfrm>
            <a:off x="228600" y="1524000"/>
            <a:ext cx="6629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import java.util.Scanner; </a:t>
            </a:r>
            <a:br>
              <a:rPr lang="en-US" altLang="en-US" sz="1600"/>
            </a:br>
            <a:r>
              <a:rPr lang="en-US" altLang="en-US" sz="1600"/>
              <a:t>public class TestBooleanOperators {</a:t>
            </a:r>
            <a:br>
              <a:rPr lang="en-US" altLang="en-US" sz="1600"/>
            </a:br>
            <a:r>
              <a:rPr lang="en-US" altLang="en-US" sz="1600"/>
              <a:t>  public static void main(String[] args) {</a:t>
            </a:r>
            <a:br>
              <a:rPr lang="en-US" altLang="en-US" sz="1600"/>
            </a:br>
            <a:r>
              <a:rPr lang="en-US" altLang="en-US" sz="1600">
                <a:solidFill>
                  <a:srgbClr val="FFC000"/>
                </a:solidFill>
              </a:rPr>
              <a:t>    // Create a Scanner</a:t>
            </a:r>
            <a:br>
              <a:rPr lang="en-US" altLang="en-US" sz="1600"/>
            </a:br>
            <a:r>
              <a:rPr lang="en-US" altLang="en-US" sz="1600"/>
              <a:t>    Scanner input = new Scanner(System.in);</a:t>
            </a:r>
            <a:br>
              <a:rPr lang="en-US" altLang="en-US" sz="1600"/>
            </a:br>
            <a:r>
              <a:rPr lang="en-US" altLang="en-US" sz="1600">
                <a:solidFill>
                  <a:srgbClr val="FFC000"/>
                </a:solidFill>
              </a:rPr>
              <a:t>    // Receive an input</a:t>
            </a:r>
            <a:br>
              <a:rPr lang="en-US" altLang="en-US" sz="1600"/>
            </a:br>
            <a:r>
              <a:rPr lang="en-US" altLang="en-US" sz="1600"/>
              <a:t>    System.out.print("Enter an integer: ");</a:t>
            </a:r>
            <a:br>
              <a:rPr lang="en-US" altLang="en-US" sz="1600"/>
            </a:br>
            <a:r>
              <a:rPr lang="en-US" altLang="en-US" sz="1600"/>
              <a:t>    int number = input.nextInt();</a:t>
            </a:r>
            <a:br>
              <a:rPr lang="en-US" altLang="en-US" sz="1600"/>
            </a:br>
            <a:br>
              <a:rPr lang="en-US" altLang="en-US" sz="1600"/>
            </a:br>
            <a:r>
              <a:rPr lang="en-US" altLang="en-US" sz="1600"/>
              <a:t>    System.out.println("Is " + number + " divisible by 2 and 3? " +</a:t>
            </a:r>
            <a:br>
              <a:rPr lang="en-US" altLang="en-US" sz="1600"/>
            </a:br>
            <a:r>
              <a:rPr lang="en-US" altLang="en-US" sz="1600"/>
              <a:t>        ((number % 2 == 0) &amp;&amp; (number % 3 == 0)));</a:t>
            </a:r>
            <a:br>
              <a:rPr lang="en-US" altLang="en-US" sz="1600"/>
            </a:br>
            <a:r>
              <a:rPr lang="en-US" altLang="en-US" sz="1600"/>
              <a:t>   </a:t>
            </a:r>
            <a:br>
              <a:rPr lang="en-US" altLang="en-US" sz="1600"/>
            </a:br>
            <a:r>
              <a:rPr lang="en-US" altLang="en-US" sz="1600"/>
              <a:t>    System.out.println("Is " + number + " divisible by 2 or 3? " +</a:t>
            </a:r>
            <a:br>
              <a:rPr lang="en-US" altLang="en-US" sz="1600"/>
            </a:br>
            <a:r>
              <a:rPr lang="en-US" altLang="en-US" sz="1600"/>
              <a:t>        ((number % 2 == 0) || (number % 3 == 0)));</a:t>
            </a:r>
            <a:br>
              <a:rPr lang="en-US" altLang="en-US" sz="1600"/>
            </a:br>
            <a:br>
              <a:rPr lang="en-US" altLang="en-US" sz="1600"/>
            </a:br>
            <a:r>
              <a:rPr lang="en-US" altLang="en-US" sz="1600"/>
              <a:t>    System.out.println("Is " + number + </a:t>
            </a:r>
            <a:br>
              <a:rPr lang="en-US" altLang="en-US" sz="1600"/>
            </a:br>
            <a:r>
              <a:rPr lang="en-US" altLang="en-US" sz="1600"/>
              <a:t>         " divisible by 2 or 3, but not both? " +</a:t>
            </a:r>
            <a:br>
              <a:rPr lang="en-US" altLang="en-US" sz="1600"/>
            </a:br>
            <a:r>
              <a:rPr lang="en-US" altLang="en-US" sz="1600"/>
              <a:t>         ((number % 2 == 0) ^ (number % 3 == 0))); </a:t>
            </a:r>
            <a:br>
              <a:rPr lang="en-US" altLang="en-US" sz="1600"/>
            </a:br>
            <a:r>
              <a:rPr lang="en-US" altLang="en-US" sz="1600"/>
              <a:t>  }</a:t>
            </a:r>
            <a:br>
              <a:rPr lang="en-US" altLang="en-US" sz="1600"/>
            </a:br>
            <a:r>
              <a:rPr lang="en-US" altLang="en-US" sz="1600"/>
              <a:t>}</a:t>
            </a:r>
          </a:p>
        </p:txBody>
      </p:sp>
      <p:sp>
        <p:nvSpPr>
          <p:cNvPr id="8" name="Rectangle 7">
            <a:extLst>
              <a:ext uri="{FF2B5EF4-FFF2-40B4-BE49-F238E27FC236}">
                <a16:creationId xmlns:a16="http://schemas.microsoft.com/office/drawing/2014/main" id="{0B306D1B-14B0-433F-81F7-5793535B9B02}"/>
              </a:ext>
            </a:extLst>
          </p:cNvPr>
          <p:cNvSpPr/>
          <p:nvPr/>
        </p:nvSpPr>
        <p:spPr>
          <a:xfrm>
            <a:off x="5791200" y="4229100"/>
            <a:ext cx="3352800" cy="18161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400" dirty="0" err="1"/>
              <a:t>TestBooleanOperators</a:t>
            </a:r>
            <a:br>
              <a:rPr lang="en-US" sz="1400" dirty="0"/>
            </a:br>
            <a:br>
              <a:rPr lang="en-US" sz="1400" dirty="0"/>
            </a:br>
            <a:r>
              <a:rPr lang="en-US" sz="1400" dirty="0"/>
              <a:t>Enter an integer: 45</a:t>
            </a:r>
            <a:br>
              <a:rPr lang="en-US" sz="1400" dirty="0"/>
            </a:br>
            <a:r>
              <a:rPr lang="en-US" sz="1400" dirty="0"/>
              <a:t>Is 45 divisible by 2 and 3? </a:t>
            </a:r>
            <a:r>
              <a:rPr lang="en-US" sz="1400" b="1" dirty="0"/>
              <a:t>False</a:t>
            </a:r>
            <a:br>
              <a:rPr lang="en-US" sz="1400" dirty="0"/>
            </a:br>
            <a:r>
              <a:rPr lang="en-US" sz="1400" dirty="0"/>
              <a:t>Is 45 divisible by 2 or 3? </a:t>
            </a:r>
            <a:r>
              <a:rPr lang="en-US" sz="1400" b="1" dirty="0"/>
              <a:t>True</a:t>
            </a:r>
            <a:br>
              <a:rPr lang="en-US" sz="1400" dirty="0"/>
            </a:br>
            <a:r>
              <a:rPr lang="en-US" sz="1400" dirty="0"/>
              <a:t>Is 45 divisible by 2 or 3, but not both? </a:t>
            </a:r>
            <a:r>
              <a:rPr lang="en-US" sz="1400" b="1" dirty="0"/>
              <a:t>True</a:t>
            </a:r>
            <a:br>
              <a:rPr lang="en-US" sz="1400" b="1" dirty="0"/>
            </a:br>
            <a:br>
              <a:rPr lang="en-US" sz="1400" dirty="0"/>
            </a:br>
            <a:r>
              <a:rPr lang="en-US" sz="1400" dirty="0"/>
              <a:t> ----</a:t>
            </a:r>
            <a:r>
              <a:rPr lang="en-US" sz="1400" dirty="0" err="1"/>
              <a:t>jGRASP</a:t>
            </a:r>
            <a:r>
              <a:rPr lang="en-US" sz="1400" dirty="0"/>
              <a:t>: operation complete.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a:extLst>
              <a:ext uri="{FF2B5EF4-FFF2-40B4-BE49-F238E27FC236}">
                <a16:creationId xmlns:a16="http://schemas.microsoft.com/office/drawing/2014/main" id="{01A0D7B6-D2A8-4164-8D7A-8DECBB52BA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B45560-8134-4211-8EC5-56B8C277A2F8}" type="slidenum">
              <a:rPr lang="en-US" altLang="en-US" sz="1400"/>
              <a:pPr/>
              <a:t>34</a:t>
            </a:fld>
            <a:endParaRPr lang="en-US" altLang="en-US" sz="1400"/>
          </a:p>
        </p:txBody>
      </p:sp>
      <p:sp>
        <p:nvSpPr>
          <p:cNvPr id="12292" name="Rectangle 2">
            <a:extLst>
              <a:ext uri="{FF2B5EF4-FFF2-40B4-BE49-F238E27FC236}">
                <a16:creationId xmlns:a16="http://schemas.microsoft.com/office/drawing/2014/main" id="{B149E9B3-6C4A-448C-9A14-EA7F95E2EB97}"/>
              </a:ext>
            </a:extLst>
          </p:cNvPr>
          <p:cNvSpPr>
            <a:spLocks noGrp="1" noChangeArrowheads="1"/>
          </p:cNvSpPr>
          <p:nvPr>
            <p:ph type="title"/>
          </p:nvPr>
        </p:nvSpPr>
        <p:spPr>
          <a:xfrm>
            <a:off x="533400" y="0"/>
            <a:ext cx="7772400" cy="1371600"/>
          </a:xfrm>
          <a:noFill/>
        </p:spPr>
        <p:txBody>
          <a:bodyPr/>
          <a:lstStyle/>
          <a:p>
            <a:r>
              <a:rPr lang="en-US" altLang="en-US"/>
              <a:t>Truth Table for Operator !</a:t>
            </a:r>
          </a:p>
        </p:txBody>
      </p:sp>
      <p:sp>
        <p:nvSpPr>
          <p:cNvPr id="12293" name="Rectangle 3">
            <a:extLst>
              <a:ext uri="{FF2B5EF4-FFF2-40B4-BE49-F238E27FC236}">
                <a16:creationId xmlns:a16="http://schemas.microsoft.com/office/drawing/2014/main" id="{6EF88152-0137-4C18-835B-F84C07988C85}"/>
              </a:ext>
            </a:extLst>
          </p:cNvPr>
          <p:cNvSpPr>
            <a:spLocks noChangeArrowheads="1"/>
          </p:cNvSpPr>
          <p:nvPr/>
        </p:nvSpPr>
        <p:spPr bwMode="auto">
          <a:xfrm>
            <a:off x="236220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4" name="Rectangle 4">
            <a:extLst>
              <a:ext uri="{FF2B5EF4-FFF2-40B4-BE49-F238E27FC236}">
                <a16:creationId xmlns:a16="http://schemas.microsoft.com/office/drawing/2014/main" id="{3C99EA96-5A6D-4B58-A480-636B0EF26E51}"/>
              </a:ext>
            </a:extLst>
          </p:cNvPr>
          <p:cNvSpPr>
            <a:spLocks noChangeArrowheads="1"/>
          </p:cNvSpPr>
          <p:nvPr/>
        </p:nvSpPr>
        <p:spPr bwMode="auto">
          <a:xfrm>
            <a:off x="2052638" y="3019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2290" name="Object 5">
            <a:extLst>
              <a:ext uri="{FF2B5EF4-FFF2-40B4-BE49-F238E27FC236}">
                <a16:creationId xmlns:a16="http://schemas.microsoft.com/office/drawing/2014/main" id="{303D524D-1987-4402-9A5A-BB4FC0358108}"/>
              </a:ext>
            </a:extLst>
          </p:cNvPr>
          <p:cNvGraphicFramePr>
            <a:graphicFrameLocks noChangeAspect="1"/>
          </p:cNvGraphicFramePr>
          <p:nvPr/>
        </p:nvGraphicFramePr>
        <p:xfrm>
          <a:off x="0" y="1600200"/>
          <a:ext cx="9296400" cy="1511300"/>
        </p:xfrm>
        <a:graphic>
          <a:graphicData uri="http://schemas.openxmlformats.org/presentationml/2006/ole">
            <mc:AlternateContent xmlns:mc="http://schemas.openxmlformats.org/markup-compatibility/2006">
              <mc:Choice xmlns:v="urn:schemas-microsoft-com:vml" Requires="v">
                <p:oleObj r:id="rId3" imgW="5042916" imgH="816864" progId="Word.Picture.8">
                  <p:embed/>
                </p:oleObj>
              </mc:Choice>
              <mc:Fallback>
                <p:oleObj r:id="rId3" imgW="5042916" imgH="81686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296400" cy="1511300"/>
                      </a:xfrm>
                      <a:prstGeom prst="rect">
                        <a:avLst/>
                      </a:prstGeom>
                      <a:solidFill>
                        <a:schemeClr val="tx1"/>
                      </a:solidFill>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a:extLst>
              <a:ext uri="{FF2B5EF4-FFF2-40B4-BE49-F238E27FC236}">
                <a16:creationId xmlns:a16="http://schemas.microsoft.com/office/drawing/2014/main" id="{DA7251C1-4229-4B33-B98B-0CAF75EC38E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E5B289-83B7-4D78-B67E-90962895E947}" type="slidenum">
              <a:rPr lang="en-US" altLang="en-US" sz="1400"/>
              <a:pPr/>
              <a:t>35</a:t>
            </a:fld>
            <a:endParaRPr lang="en-US" altLang="en-US" sz="1400"/>
          </a:p>
        </p:txBody>
      </p:sp>
      <p:sp>
        <p:nvSpPr>
          <p:cNvPr id="13316" name="Rectangle 2">
            <a:extLst>
              <a:ext uri="{FF2B5EF4-FFF2-40B4-BE49-F238E27FC236}">
                <a16:creationId xmlns:a16="http://schemas.microsoft.com/office/drawing/2014/main" id="{C7BE3D3A-5434-446C-AAD4-51B879B580FC}"/>
              </a:ext>
            </a:extLst>
          </p:cNvPr>
          <p:cNvSpPr>
            <a:spLocks noGrp="1" noChangeArrowheads="1"/>
          </p:cNvSpPr>
          <p:nvPr>
            <p:ph type="title"/>
          </p:nvPr>
        </p:nvSpPr>
        <p:spPr>
          <a:xfrm>
            <a:off x="533400" y="0"/>
            <a:ext cx="7772400" cy="1371600"/>
          </a:xfrm>
          <a:noFill/>
        </p:spPr>
        <p:txBody>
          <a:bodyPr/>
          <a:lstStyle/>
          <a:p>
            <a:r>
              <a:rPr lang="en-US" altLang="en-US"/>
              <a:t>Truth Table for Operator &amp;&amp;</a:t>
            </a:r>
          </a:p>
        </p:txBody>
      </p:sp>
      <p:sp>
        <p:nvSpPr>
          <p:cNvPr id="13317" name="Rectangle 3">
            <a:extLst>
              <a:ext uri="{FF2B5EF4-FFF2-40B4-BE49-F238E27FC236}">
                <a16:creationId xmlns:a16="http://schemas.microsoft.com/office/drawing/2014/main" id="{85DEE2DA-F3D5-49B3-A129-7F901B76172C}"/>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3314" name="Object 4">
            <a:extLst>
              <a:ext uri="{FF2B5EF4-FFF2-40B4-BE49-F238E27FC236}">
                <a16:creationId xmlns:a16="http://schemas.microsoft.com/office/drawing/2014/main" id="{7AF9E18A-E417-407E-8945-93C3FC426654}"/>
              </a:ext>
            </a:extLst>
          </p:cNvPr>
          <p:cNvGraphicFramePr>
            <a:graphicFrameLocks noChangeAspect="1"/>
          </p:cNvGraphicFramePr>
          <p:nvPr/>
        </p:nvGraphicFramePr>
        <p:xfrm>
          <a:off x="0" y="1600200"/>
          <a:ext cx="9144000" cy="2298700"/>
        </p:xfrm>
        <a:graphic>
          <a:graphicData uri="http://schemas.openxmlformats.org/presentationml/2006/ole">
            <mc:AlternateContent xmlns:mc="http://schemas.openxmlformats.org/markup-compatibility/2006">
              <mc:Choice xmlns:v="urn:schemas-microsoft-com:vml" Requires="v">
                <p:oleObj r:id="rId3" imgW="5042916" imgH="1269492" progId="Word.Picture.8">
                  <p:embed/>
                </p:oleObj>
              </mc:Choice>
              <mc:Fallback>
                <p:oleObj r:id="rId3" imgW="5042916" imgH="126949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2298700"/>
                      </a:xfrm>
                      <a:prstGeom prst="rect">
                        <a:avLst/>
                      </a:prstGeom>
                      <a:solidFill>
                        <a:schemeClr val="tx1"/>
                      </a:solidFill>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a:extLst>
              <a:ext uri="{FF2B5EF4-FFF2-40B4-BE49-F238E27FC236}">
                <a16:creationId xmlns:a16="http://schemas.microsoft.com/office/drawing/2014/main" id="{267D5C77-3D7A-4C08-9DE5-623B654FA46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1263EB-5C8B-4CDF-8D29-00E4B7245F4D}" type="slidenum">
              <a:rPr lang="en-US" altLang="en-US" sz="1400"/>
              <a:pPr/>
              <a:t>36</a:t>
            </a:fld>
            <a:endParaRPr lang="en-US" altLang="en-US" sz="1400"/>
          </a:p>
        </p:txBody>
      </p:sp>
      <p:sp>
        <p:nvSpPr>
          <p:cNvPr id="14340" name="Rectangle 2">
            <a:extLst>
              <a:ext uri="{FF2B5EF4-FFF2-40B4-BE49-F238E27FC236}">
                <a16:creationId xmlns:a16="http://schemas.microsoft.com/office/drawing/2014/main" id="{B0470B10-5E99-40BA-A760-72A525E6777F}"/>
              </a:ext>
            </a:extLst>
          </p:cNvPr>
          <p:cNvSpPr>
            <a:spLocks noGrp="1" noChangeArrowheads="1"/>
          </p:cNvSpPr>
          <p:nvPr>
            <p:ph type="title"/>
          </p:nvPr>
        </p:nvSpPr>
        <p:spPr>
          <a:xfrm>
            <a:off x="533400" y="0"/>
            <a:ext cx="7772400" cy="1371600"/>
          </a:xfrm>
          <a:noFill/>
        </p:spPr>
        <p:txBody>
          <a:bodyPr/>
          <a:lstStyle/>
          <a:p>
            <a:r>
              <a:rPr lang="en-US" altLang="en-US"/>
              <a:t>Truth Table for Operator ||</a:t>
            </a:r>
          </a:p>
        </p:txBody>
      </p:sp>
      <p:sp>
        <p:nvSpPr>
          <p:cNvPr id="14341" name="Rectangle 3">
            <a:extLst>
              <a:ext uri="{FF2B5EF4-FFF2-40B4-BE49-F238E27FC236}">
                <a16:creationId xmlns:a16="http://schemas.microsoft.com/office/drawing/2014/main" id="{B2E1FDCD-2431-44AE-BC0F-E4A4CC4C1320}"/>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4338" name="Object 4">
            <a:extLst>
              <a:ext uri="{FF2B5EF4-FFF2-40B4-BE49-F238E27FC236}">
                <a16:creationId xmlns:a16="http://schemas.microsoft.com/office/drawing/2014/main" id="{97193F00-926E-4B7C-939F-2CC4C467F2E9}"/>
              </a:ext>
            </a:extLst>
          </p:cNvPr>
          <p:cNvGraphicFramePr>
            <a:graphicFrameLocks noChangeAspect="1"/>
          </p:cNvGraphicFramePr>
          <p:nvPr/>
        </p:nvGraphicFramePr>
        <p:xfrm>
          <a:off x="0" y="1752600"/>
          <a:ext cx="9144000" cy="2298700"/>
        </p:xfrm>
        <a:graphic>
          <a:graphicData uri="http://schemas.openxmlformats.org/presentationml/2006/ole">
            <mc:AlternateContent xmlns:mc="http://schemas.openxmlformats.org/markup-compatibility/2006">
              <mc:Choice xmlns:v="urn:schemas-microsoft-com:vml" Requires="v">
                <p:oleObj r:id="rId3" imgW="5042916" imgH="1269492" progId="Word.Picture.8">
                  <p:embed/>
                </p:oleObj>
              </mc:Choice>
              <mc:Fallback>
                <p:oleObj r:id="rId3" imgW="5042916" imgH="126949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144000" cy="2298700"/>
                      </a:xfrm>
                      <a:prstGeom prst="rect">
                        <a:avLst/>
                      </a:prstGeom>
                      <a:solidFill>
                        <a:schemeClr val="tx1"/>
                      </a:solidFill>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a:extLst>
              <a:ext uri="{FF2B5EF4-FFF2-40B4-BE49-F238E27FC236}">
                <a16:creationId xmlns:a16="http://schemas.microsoft.com/office/drawing/2014/main" id="{C9B6C6D8-6462-400E-AD15-EAFD73DE06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059929-A528-4D1A-926A-671B7FD70AAB}" type="slidenum">
              <a:rPr lang="en-US" altLang="en-US" sz="1400"/>
              <a:pPr/>
              <a:t>37</a:t>
            </a:fld>
            <a:endParaRPr lang="en-US" altLang="en-US" sz="1400"/>
          </a:p>
        </p:txBody>
      </p:sp>
      <p:sp>
        <p:nvSpPr>
          <p:cNvPr id="15364" name="Rectangle 2">
            <a:extLst>
              <a:ext uri="{FF2B5EF4-FFF2-40B4-BE49-F238E27FC236}">
                <a16:creationId xmlns:a16="http://schemas.microsoft.com/office/drawing/2014/main" id="{6B250C5F-0F20-47BA-93CA-44CDA87D1275}"/>
              </a:ext>
            </a:extLst>
          </p:cNvPr>
          <p:cNvSpPr>
            <a:spLocks noGrp="1" noChangeArrowheads="1"/>
          </p:cNvSpPr>
          <p:nvPr>
            <p:ph type="title"/>
          </p:nvPr>
        </p:nvSpPr>
        <p:spPr>
          <a:xfrm>
            <a:off x="533400" y="0"/>
            <a:ext cx="7772400" cy="1371600"/>
          </a:xfrm>
          <a:noFill/>
        </p:spPr>
        <p:txBody>
          <a:bodyPr/>
          <a:lstStyle/>
          <a:p>
            <a:r>
              <a:rPr lang="en-US" altLang="en-US" sz="4000"/>
              <a:t>Truth Table for Operator ^ (invert)</a:t>
            </a:r>
          </a:p>
        </p:txBody>
      </p:sp>
      <p:sp>
        <p:nvSpPr>
          <p:cNvPr id="15365" name="Rectangle 3">
            <a:extLst>
              <a:ext uri="{FF2B5EF4-FFF2-40B4-BE49-F238E27FC236}">
                <a16:creationId xmlns:a16="http://schemas.microsoft.com/office/drawing/2014/main" id="{1D5AF284-9C5C-4341-9A63-BCA08CD99246}"/>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4">
            <a:extLst>
              <a:ext uri="{FF2B5EF4-FFF2-40B4-BE49-F238E27FC236}">
                <a16:creationId xmlns:a16="http://schemas.microsoft.com/office/drawing/2014/main" id="{42F93DF5-0C34-499C-AF20-F6183C1A5707}"/>
              </a:ext>
            </a:extLst>
          </p:cNvPr>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7">
            <a:extLst>
              <a:ext uri="{FF2B5EF4-FFF2-40B4-BE49-F238E27FC236}">
                <a16:creationId xmlns:a16="http://schemas.microsoft.com/office/drawing/2014/main" id="{D1C5BCEE-7ACB-48F7-AC10-40813A75E35F}"/>
              </a:ext>
            </a:extLst>
          </p:cNvPr>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5362" name="Object 6">
            <a:extLst>
              <a:ext uri="{FF2B5EF4-FFF2-40B4-BE49-F238E27FC236}">
                <a16:creationId xmlns:a16="http://schemas.microsoft.com/office/drawing/2014/main" id="{485FB1CF-8A27-4704-8094-233DC93FF250}"/>
              </a:ext>
            </a:extLst>
          </p:cNvPr>
          <p:cNvGraphicFramePr>
            <a:graphicFrameLocks noChangeAspect="1"/>
          </p:cNvGraphicFramePr>
          <p:nvPr/>
        </p:nvGraphicFramePr>
        <p:xfrm>
          <a:off x="193675" y="1431925"/>
          <a:ext cx="8794750" cy="1995488"/>
        </p:xfrm>
        <a:graphic>
          <a:graphicData uri="http://schemas.openxmlformats.org/presentationml/2006/ole">
            <mc:AlternateContent xmlns:mc="http://schemas.openxmlformats.org/markup-compatibility/2006">
              <mc:Choice xmlns:v="urn:schemas-microsoft-com:vml" Requires="v">
                <p:oleObj name="Picture" r:id="rId3" imgW="5372290" imgH="1214128" progId="Word.Picture.8">
                  <p:embed/>
                </p:oleObj>
              </mc:Choice>
              <mc:Fallback>
                <p:oleObj name="Picture" r:id="rId3" imgW="5372290" imgH="1214128"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431925"/>
                        <a:ext cx="8794750" cy="1995488"/>
                      </a:xfrm>
                      <a:prstGeom prst="rect">
                        <a:avLst/>
                      </a:prstGeom>
                      <a:solidFill>
                        <a:schemeClr val="tx1"/>
                      </a:solidFill>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C3831B34-B872-4F32-9783-F2590DFA51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B704B8-2B57-406D-AFB4-55FB61CC4D3A}" type="slidenum">
              <a:rPr lang="en-US" altLang="en-US" sz="1400"/>
              <a:pPr/>
              <a:t>38</a:t>
            </a:fld>
            <a:endParaRPr lang="en-US" altLang="en-US" sz="1400"/>
          </a:p>
        </p:txBody>
      </p:sp>
      <p:sp>
        <p:nvSpPr>
          <p:cNvPr id="45059" name="Rectangle 2">
            <a:extLst>
              <a:ext uri="{FF2B5EF4-FFF2-40B4-BE49-F238E27FC236}">
                <a16:creationId xmlns:a16="http://schemas.microsoft.com/office/drawing/2014/main" id="{B71A219B-35FB-450C-80C6-045344CC63D8}"/>
              </a:ext>
            </a:extLst>
          </p:cNvPr>
          <p:cNvSpPr>
            <a:spLocks noGrp="1" noChangeArrowheads="1"/>
          </p:cNvSpPr>
          <p:nvPr>
            <p:ph type="title"/>
          </p:nvPr>
        </p:nvSpPr>
        <p:spPr>
          <a:xfrm>
            <a:off x="533400" y="0"/>
            <a:ext cx="7772400" cy="1371600"/>
          </a:xfrm>
          <a:noFill/>
        </p:spPr>
        <p:txBody>
          <a:bodyPr/>
          <a:lstStyle/>
          <a:p>
            <a:r>
              <a:rPr lang="en-US" altLang="en-US"/>
              <a:t>Examples</a:t>
            </a:r>
          </a:p>
        </p:txBody>
      </p:sp>
      <p:sp>
        <p:nvSpPr>
          <p:cNvPr id="45060" name="Text Box 3">
            <a:extLst>
              <a:ext uri="{FF2B5EF4-FFF2-40B4-BE49-F238E27FC236}">
                <a16:creationId xmlns:a16="http://schemas.microsoft.com/office/drawing/2014/main" id="{EB9F062C-0259-4318-B5A3-841E37417295}"/>
              </a:ext>
            </a:extLst>
          </p:cNvPr>
          <p:cNvSpPr txBox="1">
            <a:spLocks noChangeArrowheads="1"/>
          </p:cNvSpPr>
          <p:nvPr/>
        </p:nvSpPr>
        <p:spPr bwMode="auto">
          <a:xfrm>
            <a:off x="381000" y="1371600"/>
            <a:ext cx="85344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742950" indent="-285750">
              <a:tabLst>
                <a:tab pos="1771650" algn="l"/>
                <a:tab pos="3657600" algn="l"/>
              </a:tabLst>
              <a:defRPr sz="2400">
                <a:solidFill>
                  <a:schemeClr val="tx1"/>
                </a:solidFill>
                <a:latin typeface="Times New Roman" panose="02020603050405020304" pitchFamily="18" charset="0"/>
              </a:defRPr>
            </a:lvl2pPr>
            <a:lvl3pPr marL="1143000" indent="-228600">
              <a:tabLst>
                <a:tab pos="1771650" algn="l"/>
                <a:tab pos="3657600" algn="l"/>
              </a:tabLst>
              <a:defRPr sz="2400">
                <a:solidFill>
                  <a:schemeClr val="tx1"/>
                </a:solidFill>
                <a:latin typeface="Times New Roman" panose="02020603050405020304" pitchFamily="18" charset="0"/>
              </a:defRPr>
            </a:lvl3pPr>
            <a:lvl4pPr marL="1600200" indent="-228600">
              <a:tabLst>
                <a:tab pos="1771650" algn="l"/>
                <a:tab pos="3657600" algn="l"/>
              </a:tabLst>
              <a:defRPr sz="2400">
                <a:solidFill>
                  <a:schemeClr val="tx1"/>
                </a:solidFill>
                <a:latin typeface="Times New Roman" panose="02020603050405020304" pitchFamily="18" charset="0"/>
              </a:defRPr>
            </a:lvl4pPr>
            <a:lvl5pPr marL="2057400" indent="-228600">
              <a:tabLst>
                <a:tab pos="1771650" algn="l"/>
                <a:tab pos="3657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2200"/>
              <a:t>System.out.println("Is " + number + " divisible by 2 and 3? " +</a:t>
            </a:r>
          </a:p>
          <a:p>
            <a:pPr>
              <a:spcBef>
                <a:spcPct val="50000"/>
              </a:spcBef>
            </a:pPr>
            <a:r>
              <a:rPr lang="en-US" altLang="en-US" sz="2200"/>
              <a:t>  ((number % 2 == 0) &amp;&amp; (number % 3 == 0)));</a:t>
            </a:r>
          </a:p>
          <a:p>
            <a:pPr>
              <a:spcBef>
                <a:spcPct val="50000"/>
              </a:spcBef>
            </a:pPr>
            <a:r>
              <a:rPr lang="en-US" altLang="en-US" sz="2200"/>
              <a:t>  </a:t>
            </a:r>
          </a:p>
          <a:p>
            <a:pPr>
              <a:spcBef>
                <a:spcPct val="50000"/>
              </a:spcBef>
            </a:pPr>
            <a:r>
              <a:rPr lang="en-US" altLang="en-US" sz="2200"/>
              <a:t>System.out.println("Is " + num</a:t>
            </a:r>
            <a:r>
              <a:rPr lang="en-US" altLang="en-US"/>
              <a:t>ber</a:t>
            </a:r>
            <a:r>
              <a:rPr lang="en-US" altLang="en-US" sz="2200"/>
              <a:t> + " divisible by 2 or 3? " +</a:t>
            </a:r>
          </a:p>
          <a:p>
            <a:pPr>
              <a:spcBef>
                <a:spcPct val="50000"/>
              </a:spcBef>
            </a:pPr>
            <a:r>
              <a:rPr lang="en-US" altLang="en-US" sz="2200"/>
              <a:t>  ((num</a:t>
            </a:r>
            <a:r>
              <a:rPr lang="en-US" altLang="en-US"/>
              <a:t>ber</a:t>
            </a:r>
            <a:r>
              <a:rPr lang="en-US" altLang="en-US" sz="2200"/>
              <a:t> % 2 == 0) || (num</a:t>
            </a:r>
            <a:r>
              <a:rPr lang="en-US" altLang="en-US"/>
              <a:t>ber</a:t>
            </a:r>
            <a:r>
              <a:rPr lang="en-US" altLang="en-US" sz="2200"/>
              <a:t> % 3 == 0)));</a:t>
            </a:r>
          </a:p>
          <a:p>
            <a:pPr>
              <a:spcBef>
                <a:spcPct val="50000"/>
              </a:spcBef>
            </a:pPr>
            <a:r>
              <a:rPr lang="en-US" altLang="en-US" sz="2200"/>
              <a:t> </a:t>
            </a:r>
          </a:p>
          <a:p>
            <a:pPr>
              <a:spcBef>
                <a:spcPct val="50000"/>
              </a:spcBef>
            </a:pPr>
            <a:r>
              <a:rPr lang="en-US" altLang="en-US" sz="2200"/>
              <a:t> System.out.println("Is " + num</a:t>
            </a:r>
            <a:r>
              <a:rPr lang="en-US" altLang="en-US"/>
              <a:t>ber</a:t>
            </a:r>
            <a:r>
              <a:rPr lang="en-US" altLang="en-US" sz="2200"/>
              <a:t> + </a:t>
            </a:r>
          </a:p>
          <a:p>
            <a:pPr>
              <a:spcBef>
                <a:spcPct val="50000"/>
              </a:spcBef>
            </a:pPr>
            <a:r>
              <a:rPr lang="en-US" altLang="en-US" sz="2200"/>
              <a:t>   " divisible by 2 or 3, but not both? " +</a:t>
            </a:r>
          </a:p>
          <a:p>
            <a:pPr>
              <a:spcBef>
                <a:spcPct val="50000"/>
              </a:spcBef>
            </a:pPr>
            <a:r>
              <a:rPr lang="en-US" altLang="en-US" sz="2200"/>
              <a:t>   ((num</a:t>
            </a:r>
            <a:r>
              <a:rPr lang="en-US" altLang="en-US"/>
              <a:t>ber</a:t>
            </a:r>
            <a:r>
              <a:rPr lang="en-US" altLang="en-US" sz="2200"/>
              <a:t> % 2 == 0) ^ (num</a:t>
            </a:r>
            <a:r>
              <a:rPr lang="en-US" altLang="en-US"/>
              <a:t>ber</a:t>
            </a:r>
            <a:r>
              <a:rPr lang="en-US" altLang="en-US" sz="2200"/>
              <a:t> % 3 == 0))); </a:t>
            </a:r>
          </a:p>
        </p:txBody>
      </p:sp>
      <p:sp>
        <p:nvSpPr>
          <p:cNvPr id="167940" name="AutoShape 4">
            <a:hlinkClick r:id="" action="ppaction://noaction" highlightClick="1"/>
            <a:extLst>
              <a:ext uri="{FF2B5EF4-FFF2-40B4-BE49-F238E27FC236}">
                <a16:creationId xmlns:a16="http://schemas.microsoft.com/office/drawing/2014/main" id="{BD4AEA2E-F232-45DC-AA02-B3F9BEB285D0}"/>
              </a:ext>
            </a:extLst>
          </p:cNvPr>
          <p:cNvSpPr>
            <a:spLocks noChangeArrowheads="1"/>
          </p:cNvSpPr>
          <p:nvPr/>
        </p:nvSpPr>
        <p:spPr bwMode="auto">
          <a:xfrm>
            <a:off x="6030913" y="4735513"/>
            <a:ext cx="3113087"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TestBooleanOperators</a:t>
            </a:r>
            <a:endParaRPr lang="en-US">
              <a:solidFill>
                <a:schemeClr val="accent1"/>
              </a:solidFill>
            </a:endParaRPr>
          </a:p>
        </p:txBody>
      </p:sp>
      <p:sp>
        <p:nvSpPr>
          <p:cNvPr id="45062" name="AutoShape 5">
            <a:hlinkClick r:id="rId4" action="ppaction://program" highlightClick="1"/>
            <a:extLst>
              <a:ext uri="{FF2B5EF4-FFF2-40B4-BE49-F238E27FC236}">
                <a16:creationId xmlns:a16="http://schemas.microsoft.com/office/drawing/2014/main" id="{5ACA2152-6849-4C3C-A272-3A9695DBA4D6}"/>
              </a:ext>
            </a:extLst>
          </p:cNvPr>
          <p:cNvSpPr>
            <a:spLocks noChangeArrowheads="1"/>
          </p:cNvSpPr>
          <p:nvPr/>
        </p:nvSpPr>
        <p:spPr bwMode="auto">
          <a:xfrm>
            <a:off x="7221538" y="55800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DC3A4EA1-6C05-4152-968A-42A7C370898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4C998F-7362-455C-A368-956DD6E51A02}" type="slidenum">
              <a:rPr lang="en-US" altLang="en-US" sz="1400"/>
              <a:pPr/>
              <a:t>39</a:t>
            </a:fld>
            <a:endParaRPr lang="en-US" altLang="en-US" sz="1400"/>
          </a:p>
        </p:txBody>
      </p:sp>
      <p:sp>
        <p:nvSpPr>
          <p:cNvPr id="46083" name="Rectangle 2">
            <a:extLst>
              <a:ext uri="{FF2B5EF4-FFF2-40B4-BE49-F238E27FC236}">
                <a16:creationId xmlns:a16="http://schemas.microsoft.com/office/drawing/2014/main" id="{C7C3DB4E-ED44-4AE7-9AC3-48AE65C96B25}"/>
              </a:ext>
            </a:extLst>
          </p:cNvPr>
          <p:cNvSpPr>
            <a:spLocks noGrp="1" noChangeArrowheads="1"/>
          </p:cNvSpPr>
          <p:nvPr>
            <p:ph type="title"/>
          </p:nvPr>
        </p:nvSpPr>
        <p:spPr>
          <a:xfrm>
            <a:off x="685800" y="381000"/>
            <a:ext cx="7772400" cy="1047750"/>
          </a:xfrm>
          <a:noFill/>
        </p:spPr>
        <p:txBody>
          <a:bodyPr/>
          <a:lstStyle/>
          <a:p>
            <a:r>
              <a:rPr lang="en-US" altLang="en-US" sz="3900"/>
              <a:t>The &amp; and | Operators</a:t>
            </a:r>
            <a:endParaRPr lang="en-US" altLang="en-US"/>
          </a:p>
        </p:txBody>
      </p:sp>
      <p:sp>
        <p:nvSpPr>
          <p:cNvPr id="46084" name="Rectangle 3">
            <a:extLst>
              <a:ext uri="{FF2B5EF4-FFF2-40B4-BE49-F238E27FC236}">
                <a16:creationId xmlns:a16="http://schemas.microsoft.com/office/drawing/2014/main" id="{55A773BE-B879-49A1-B4CA-B5C07C513D1C}"/>
              </a:ext>
            </a:extLst>
          </p:cNvPr>
          <p:cNvSpPr>
            <a:spLocks noGrp="1" noChangeArrowheads="1"/>
          </p:cNvSpPr>
          <p:nvPr>
            <p:ph type="body" idx="1"/>
          </p:nvPr>
        </p:nvSpPr>
        <p:spPr>
          <a:xfrm>
            <a:off x="685800" y="1524000"/>
            <a:ext cx="7924800" cy="4876800"/>
          </a:xfrm>
          <a:noFill/>
        </p:spPr>
        <p:txBody>
          <a:bodyPr/>
          <a:lstStyle/>
          <a:p>
            <a:pPr>
              <a:buFont typeface="Monotype Sorts" pitchFamily="2" charset="2"/>
              <a:buNone/>
            </a:pPr>
            <a:r>
              <a:rPr lang="en-US" altLang="en-US" sz="2600">
                <a:latin typeface="Courier New" panose="02070309020205020404" pitchFamily="49" charset="0"/>
              </a:rPr>
              <a:t>If x is 1, what is x after this expression?</a:t>
            </a:r>
          </a:p>
          <a:p>
            <a:pPr>
              <a:buFont typeface="Monotype Sorts" pitchFamily="2" charset="2"/>
              <a:buNone/>
            </a:pPr>
            <a:r>
              <a:rPr lang="en-US" altLang="en-US" sz="2600">
                <a:latin typeface="Courier New" panose="02070309020205020404" pitchFamily="49" charset="0"/>
              </a:rPr>
              <a:t>(x &gt; 1) &amp; (x++ &lt; 10)</a:t>
            </a:r>
          </a:p>
          <a:p>
            <a:pPr>
              <a:buFont typeface="Monotype Sorts" pitchFamily="2" charset="2"/>
              <a:buNone/>
            </a:pPr>
            <a:endParaRPr lang="en-US" altLang="en-US" sz="2600">
              <a:latin typeface="Courier New" panose="02070309020205020404" pitchFamily="49" charset="0"/>
            </a:endParaRPr>
          </a:p>
          <a:p>
            <a:pPr>
              <a:buFont typeface="Monotype Sorts" pitchFamily="2" charset="2"/>
              <a:buNone/>
            </a:pPr>
            <a:r>
              <a:rPr lang="en-US" altLang="en-US" sz="2600">
                <a:latin typeface="Courier New" panose="02070309020205020404" pitchFamily="49" charset="0"/>
              </a:rPr>
              <a:t>If x is 1, what is x after this expression?</a:t>
            </a:r>
          </a:p>
          <a:p>
            <a:pPr>
              <a:buFont typeface="Monotype Sorts" pitchFamily="2" charset="2"/>
              <a:buNone/>
            </a:pPr>
            <a:r>
              <a:rPr lang="en-US" altLang="en-US" sz="2600">
                <a:latin typeface="Courier New" panose="02070309020205020404" pitchFamily="49" charset="0"/>
              </a:rPr>
              <a:t>(1 &gt; x) &amp;&amp; ( 1 &gt; x++)</a:t>
            </a:r>
            <a:endParaRPr lang="en-US" altLang="en-US" sz="2800">
              <a:latin typeface="Book Antiqua" panose="02040602050305030304" pitchFamily="18" charset="0"/>
            </a:endParaRPr>
          </a:p>
          <a:p>
            <a:pPr>
              <a:buFont typeface="Monotype Sorts" pitchFamily="2" charset="2"/>
              <a:buNone/>
            </a:pPr>
            <a:endParaRPr lang="en-US" altLang="en-US" sz="2800">
              <a:latin typeface="Book Antiqua" panose="02040602050305030304" pitchFamily="18" charset="0"/>
            </a:endParaRPr>
          </a:p>
          <a:p>
            <a:pPr>
              <a:buFont typeface="Monotype Sorts" pitchFamily="2" charset="2"/>
              <a:buNone/>
            </a:pPr>
            <a:r>
              <a:rPr lang="en-US" altLang="en-US" sz="2600">
                <a:latin typeface="Courier New" panose="02070309020205020404" pitchFamily="49" charset="0"/>
              </a:rPr>
              <a:t>How about (1 == x) | (10 &gt; x++)?</a:t>
            </a:r>
          </a:p>
          <a:p>
            <a:pPr>
              <a:buFont typeface="Monotype Sorts" pitchFamily="2" charset="2"/>
              <a:buNone/>
            </a:pPr>
            <a:r>
              <a:rPr lang="en-US" altLang="en-US" sz="2600">
                <a:latin typeface="Courier New" panose="02070309020205020404" pitchFamily="49" charset="0"/>
              </a:rPr>
              <a:t>(1 == x) || (10 &gt; x++)?</a:t>
            </a:r>
          </a:p>
        </p:txBody>
      </p:sp>
      <p:sp>
        <p:nvSpPr>
          <p:cNvPr id="46085" name="Rectangle 4">
            <a:extLst>
              <a:ext uri="{FF2B5EF4-FFF2-40B4-BE49-F238E27FC236}">
                <a16:creationId xmlns:a16="http://schemas.microsoft.com/office/drawing/2014/main" id="{A7F78411-82F0-42B6-8414-582D9786D515}"/>
              </a:ext>
            </a:extLst>
          </p:cNvPr>
          <p:cNvSpPr>
            <a:spLocks noChangeArrowheads="1"/>
          </p:cNvSpPr>
          <p:nvPr/>
        </p:nvSpPr>
        <p:spPr bwMode="auto">
          <a:xfrm>
            <a:off x="152400" y="152400"/>
            <a:ext cx="1270000" cy="609600"/>
          </a:xfrm>
          <a:prstGeom prst="rect">
            <a:avLst/>
          </a:prstGeom>
          <a:solidFill>
            <a:schemeClr val="bg2"/>
          </a:solidFill>
          <a:ln w="9525">
            <a:solidFill>
              <a:srgbClr val="FF0000"/>
            </a:solidFill>
            <a:miter lim="800000"/>
            <a:headEnd/>
            <a:tailEnd/>
          </a:ln>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569EFDBE-1171-4A0D-A355-2A968C1D24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EAC6E9-E21C-48CA-B6D9-22E8664955D5}" type="slidenum">
              <a:rPr lang="en-US" altLang="en-US" sz="1400"/>
              <a:pPr/>
              <a:t>4</a:t>
            </a:fld>
            <a:endParaRPr lang="en-US" altLang="en-US" sz="1400"/>
          </a:p>
        </p:txBody>
      </p:sp>
      <p:sp>
        <p:nvSpPr>
          <p:cNvPr id="25603" name="Rectangle 2">
            <a:extLst>
              <a:ext uri="{FF2B5EF4-FFF2-40B4-BE49-F238E27FC236}">
                <a16:creationId xmlns:a16="http://schemas.microsoft.com/office/drawing/2014/main" id="{788B3DB8-F285-4256-84B3-5AE297E6F42B}"/>
              </a:ext>
            </a:extLst>
          </p:cNvPr>
          <p:cNvSpPr>
            <a:spLocks noGrp="1" noChangeArrowheads="1"/>
          </p:cNvSpPr>
          <p:nvPr>
            <p:ph type="title"/>
          </p:nvPr>
        </p:nvSpPr>
        <p:spPr>
          <a:xfrm>
            <a:off x="685800" y="304800"/>
            <a:ext cx="7772400" cy="533400"/>
          </a:xfrm>
          <a:noFill/>
        </p:spPr>
        <p:txBody>
          <a:bodyPr/>
          <a:lstStyle/>
          <a:p>
            <a:r>
              <a:rPr lang="en-US" altLang="en-US" sz="3900"/>
              <a:t>The </a:t>
            </a:r>
            <a:r>
              <a:rPr lang="en-US" altLang="en-US" sz="3900">
                <a:latin typeface="Courier New" panose="02070309020205020404" pitchFamily="49" charset="0"/>
              </a:rPr>
              <a:t>boolean</a:t>
            </a:r>
            <a:r>
              <a:rPr lang="en-US" altLang="en-US" sz="3900"/>
              <a:t> Type and Operators</a:t>
            </a:r>
            <a:endParaRPr lang="en-US" altLang="en-US"/>
          </a:p>
        </p:txBody>
      </p:sp>
      <p:sp>
        <p:nvSpPr>
          <p:cNvPr id="25604" name="Rectangle 3">
            <a:extLst>
              <a:ext uri="{FF2B5EF4-FFF2-40B4-BE49-F238E27FC236}">
                <a16:creationId xmlns:a16="http://schemas.microsoft.com/office/drawing/2014/main" id="{042757E4-37EA-47B0-B5EC-C98F68208731}"/>
              </a:ext>
            </a:extLst>
          </p:cNvPr>
          <p:cNvSpPr>
            <a:spLocks noGrp="1" noChangeArrowheads="1"/>
          </p:cNvSpPr>
          <p:nvPr>
            <p:ph type="body" idx="1"/>
          </p:nvPr>
        </p:nvSpPr>
        <p:spPr>
          <a:xfrm>
            <a:off x="457200" y="1066800"/>
            <a:ext cx="8305800" cy="4051300"/>
          </a:xfrm>
          <a:noFill/>
        </p:spPr>
        <p:txBody>
          <a:bodyPr/>
          <a:lstStyle/>
          <a:p>
            <a:pPr marL="0" indent="0">
              <a:spcBef>
                <a:spcPct val="100000"/>
              </a:spcBef>
              <a:buFont typeface="Monotype Sorts" pitchFamily="2" charset="2"/>
              <a:buNone/>
            </a:pPr>
            <a:r>
              <a:rPr lang="en-US" alt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a:latin typeface="Courier New" panose="02070309020205020404" pitchFamily="49" charset="0"/>
              </a:rPr>
              <a:t>boolean b = (1 &gt; 2);</a:t>
            </a:r>
            <a:r>
              <a:rPr lang="en-US" altLang="en-US">
                <a:latin typeface="Book Antiqua" panose="02040602050305030304" pitchFamily="18" charset="0"/>
              </a:rPr>
              <a:t> </a:t>
            </a: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C1FFF65D-8848-4427-8EE9-90B866F457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4CC5E7-FA84-4702-A63F-B334BA8AF9EC}" type="slidenum">
              <a:rPr lang="en-US" altLang="en-US" sz="1400"/>
              <a:pPr/>
              <a:t>40</a:t>
            </a:fld>
            <a:endParaRPr lang="en-US" altLang="en-US" sz="1400"/>
          </a:p>
        </p:txBody>
      </p:sp>
      <p:sp>
        <p:nvSpPr>
          <p:cNvPr id="47107" name="Rectangle 2">
            <a:extLst>
              <a:ext uri="{FF2B5EF4-FFF2-40B4-BE49-F238E27FC236}">
                <a16:creationId xmlns:a16="http://schemas.microsoft.com/office/drawing/2014/main" id="{4513BA62-8539-4498-9DD6-24F1991565F0}"/>
              </a:ext>
            </a:extLst>
          </p:cNvPr>
          <p:cNvSpPr>
            <a:spLocks noGrp="1" noChangeArrowheads="1"/>
          </p:cNvSpPr>
          <p:nvPr>
            <p:ph type="title"/>
          </p:nvPr>
        </p:nvSpPr>
        <p:spPr>
          <a:xfrm>
            <a:off x="304800" y="304800"/>
            <a:ext cx="8458200" cy="838200"/>
          </a:xfrm>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169987" name="AutoShape 3">
            <a:hlinkClick r:id="" action="ppaction://noaction" highlightClick="1"/>
            <a:extLst>
              <a:ext uri="{FF2B5EF4-FFF2-40B4-BE49-F238E27FC236}">
                <a16:creationId xmlns:a16="http://schemas.microsoft.com/office/drawing/2014/main" id="{279B2137-B110-47D8-9B67-D466DDDEFF07}"/>
              </a:ext>
            </a:extLst>
          </p:cNvPr>
          <p:cNvSpPr>
            <a:spLocks noChangeArrowheads="1"/>
          </p:cNvSpPr>
          <p:nvPr/>
        </p:nvSpPr>
        <p:spPr bwMode="auto">
          <a:xfrm>
            <a:off x="4114800" y="5715000"/>
            <a:ext cx="16764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LeapYear</a:t>
            </a:r>
            <a:endParaRPr lang="en-US">
              <a:solidFill>
                <a:schemeClr val="accent1"/>
              </a:solidFill>
            </a:endParaRPr>
          </a:p>
        </p:txBody>
      </p:sp>
      <p:sp>
        <p:nvSpPr>
          <p:cNvPr id="47109" name="AutoShape 4">
            <a:hlinkClick r:id="rId4" action="ppaction://program" highlightClick="1"/>
            <a:extLst>
              <a:ext uri="{FF2B5EF4-FFF2-40B4-BE49-F238E27FC236}">
                <a16:creationId xmlns:a16="http://schemas.microsoft.com/office/drawing/2014/main" id="{54B1D00B-BE88-4AA6-8139-69FBEEAC8E8E}"/>
              </a:ext>
            </a:extLst>
          </p:cNvPr>
          <p:cNvSpPr>
            <a:spLocks noChangeArrowheads="1"/>
          </p:cNvSpPr>
          <p:nvPr/>
        </p:nvSpPr>
        <p:spPr bwMode="auto">
          <a:xfrm>
            <a:off x="59436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47110" name="Text Box 5">
            <a:extLst>
              <a:ext uri="{FF2B5EF4-FFF2-40B4-BE49-F238E27FC236}">
                <a16:creationId xmlns:a16="http://schemas.microsoft.com/office/drawing/2014/main" id="{CBCF0839-8AF3-4B1B-9AFB-597563D43B29}"/>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47111" name="Text Box 6">
            <a:extLst>
              <a:ext uri="{FF2B5EF4-FFF2-40B4-BE49-F238E27FC236}">
                <a16:creationId xmlns:a16="http://schemas.microsoft.com/office/drawing/2014/main" id="{FF61F997-8489-4E85-948D-F82E679E456F}"/>
              </a:ext>
            </a:extLst>
          </p:cNvPr>
          <p:cNvSpPr txBox="1">
            <a:spLocks noChangeArrowheads="1"/>
          </p:cNvSpPr>
          <p:nvPr/>
        </p:nvSpPr>
        <p:spPr bwMode="auto">
          <a:xfrm>
            <a:off x="152400" y="1447800"/>
            <a:ext cx="8991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3200"/>
              <a:t>This program </a:t>
            </a:r>
            <a:r>
              <a:rPr lang="en-US" altLang="en-US" sz="3200">
                <a:cs typeface="Times New Roman" panose="02020603050405020304" pitchFamily="18" charset="0"/>
              </a:rPr>
              <a:t>first prompts the user to enter a year as an </a:t>
            </a:r>
            <a:r>
              <a:rPr lang="en-US" altLang="en-US" sz="3200" u="sng">
                <a:cs typeface="Times New Roman" panose="02020603050405020304" pitchFamily="18" charset="0"/>
              </a:rPr>
              <a:t>int</a:t>
            </a:r>
            <a:r>
              <a:rPr lang="en-US" altLang="en-US" sz="3200">
                <a:cs typeface="Times New Roman" panose="02020603050405020304" pitchFamily="18" charset="0"/>
              </a:rPr>
              <a:t> value and checks if it is a leap year.</a:t>
            </a:r>
          </a:p>
          <a:p>
            <a:pPr>
              <a:spcBef>
                <a:spcPct val="50000"/>
              </a:spcBef>
            </a:pPr>
            <a:r>
              <a:rPr lang="en-US" altLang="en-US" sz="3200">
                <a:cs typeface="Times New Roman" panose="02020603050405020304" pitchFamily="18" charset="0"/>
              </a:rPr>
              <a:t>A year is a leap year if it </a:t>
            </a:r>
            <a:r>
              <a:rPr lang="en-US" altLang="en-US" sz="3200">
                <a:solidFill>
                  <a:srgbClr val="FF5050"/>
                </a:solidFill>
                <a:cs typeface="Times New Roman" panose="02020603050405020304" pitchFamily="18" charset="0"/>
              </a:rPr>
              <a:t>is divisible by 4</a:t>
            </a:r>
            <a:r>
              <a:rPr lang="en-US" altLang="en-US" sz="3200">
                <a:cs typeface="Times New Roman" panose="02020603050405020304" pitchFamily="18" charset="0"/>
              </a:rPr>
              <a:t> but </a:t>
            </a:r>
            <a:r>
              <a:rPr lang="en-US" altLang="en-US" sz="3200">
                <a:solidFill>
                  <a:schemeClr val="accent1"/>
                </a:solidFill>
                <a:cs typeface="Times New Roman" panose="02020603050405020304" pitchFamily="18" charset="0"/>
              </a:rPr>
              <a:t>not by 100</a:t>
            </a:r>
            <a:r>
              <a:rPr lang="en-US" altLang="en-US" sz="3200">
                <a:cs typeface="Times New Roman" panose="02020603050405020304" pitchFamily="18" charset="0"/>
              </a:rPr>
              <a:t>, or it is </a:t>
            </a:r>
            <a:r>
              <a:rPr lang="en-US" altLang="en-US" sz="3200">
                <a:solidFill>
                  <a:schemeClr val="tx2"/>
                </a:solidFill>
                <a:cs typeface="Times New Roman" panose="02020603050405020304" pitchFamily="18" charset="0"/>
              </a:rPr>
              <a:t>divisible by 400</a:t>
            </a:r>
            <a:r>
              <a:rPr lang="en-US" altLang="en-US" sz="3200">
                <a:cs typeface="Times New Roman" panose="02020603050405020304" pitchFamily="18" charset="0"/>
              </a:rPr>
              <a:t>.</a:t>
            </a:r>
          </a:p>
          <a:p>
            <a:pPr>
              <a:spcBef>
                <a:spcPct val="50000"/>
              </a:spcBef>
            </a:pPr>
            <a:r>
              <a:rPr lang="en-US" altLang="en-US" sz="3200">
                <a:cs typeface="Times New Roman" panose="02020603050405020304" pitchFamily="18" charset="0"/>
              </a:rPr>
              <a:t> (</a:t>
            </a:r>
            <a:r>
              <a:rPr lang="en-US" altLang="en-US" sz="3200">
                <a:solidFill>
                  <a:srgbClr val="FF5050"/>
                </a:solidFill>
                <a:cs typeface="Times New Roman" panose="02020603050405020304" pitchFamily="18" charset="0"/>
              </a:rPr>
              <a:t>year % 4 == 0</a:t>
            </a:r>
            <a:r>
              <a:rPr lang="en-US" altLang="en-US" sz="3200">
                <a:cs typeface="Times New Roman" panose="02020603050405020304" pitchFamily="18" charset="0"/>
              </a:rPr>
              <a:t> &amp;&amp; </a:t>
            </a:r>
            <a:r>
              <a:rPr lang="en-US" altLang="en-US" sz="3200">
                <a:solidFill>
                  <a:schemeClr val="accent1"/>
                </a:solidFill>
                <a:cs typeface="Times New Roman" panose="02020603050405020304" pitchFamily="18" charset="0"/>
              </a:rPr>
              <a:t>year % 100 != 0</a:t>
            </a:r>
            <a:r>
              <a:rPr lang="en-US" altLang="en-US" sz="3200">
                <a:cs typeface="Times New Roman" panose="02020603050405020304" pitchFamily="18" charset="0"/>
              </a:rPr>
              <a:t>) || (</a:t>
            </a:r>
            <a:r>
              <a:rPr lang="en-US" altLang="en-US" sz="3200">
                <a:solidFill>
                  <a:schemeClr val="tx2"/>
                </a:solidFill>
                <a:cs typeface="Times New Roman" panose="02020603050405020304" pitchFamily="18" charset="0"/>
              </a:rPr>
              <a:t>year % 400 == 0</a:t>
            </a:r>
            <a:r>
              <a:rPr lang="en-US" altLang="en-US" sz="3200">
                <a:cs typeface="Times New Roman" panose="02020603050405020304" pitchFamily="18" charset="0"/>
              </a:rPr>
              <a:t>)</a:t>
            </a:r>
            <a:endParaRPr lang="en-US" altLang="en-US" sz="3200"/>
          </a:p>
        </p:txBody>
      </p:sp>
      <p:sp>
        <p:nvSpPr>
          <p:cNvPr id="47112" name="Line 8">
            <a:extLst>
              <a:ext uri="{FF2B5EF4-FFF2-40B4-BE49-F238E27FC236}">
                <a16:creationId xmlns:a16="http://schemas.microsoft.com/office/drawing/2014/main" id="{DFEA28E0-18B9-430A-86C2-15658AB20202}"/>
              </a:ext>
            </a:extLst>
          </p:cNvPr>
          <p:cNvSpPr>
            <a:spLocks noChangeShapeType="1"/>
          </p:cNvSpPr>
          <p:nvPr/>
        </p:nvSpPr>
        <p:spPr bwMode="auto">
          <a:xfrm>
            <a:off x="7708900" y="4114800"/>
            <a:ext cx="9779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7113" name="Line 9">
            <a:extLst>
              <a:ext uri="{FF2B5EF4-FFF2-40B4-BE49-F238E27FC236}">
                <a16:creationId xmlns:a16="http://schemas.microsoft.com/office/drawing/2014/main" id="{E6FC0D0B-9964-49B1-B87F-2A5A1A7F59FF}"/>
              </a:ext>
            </a:extLst>
          </p:cNvPr>
          <p:cNvSpPr>
            <a:spLocks noChangeShapeType="1"/>
          </p:cNvSpPr>
          <p:nvPr/>
        </p:nvSpPr>
        <p:spPr bwMode="auto">
          <a:xfrm>
            <a:off x="304800" y="4648200"/>
            <a:ext cx="533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B01D5E8-E687-45C1-9926-A794FE1A26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2336F7-A354-48B6-AF89-04A3C4747A99}" type="slidenum">
              <a:rPr lang="en-US" altLang="en-US" sz="1400"/>
              <a:pPr/>
              <a:t>41</a:t>
            </a:fld>
            <a:endParaRPr lang="en-US" altLang="en-US" sz="1400"/>
          </a:p>
        </p:txBody>
      </p:sp>
      <p:sp>
        <p:nvSpPr>
          <p:cNvPr id="48131" name="Rectangle 2">
            <a:extLst>
              <a:ext uri="{FF2B5EF4-FFF2-40B4-BE49-F238E27FC236}">
                <a16:creationId xmlns:a16="http://schemas.microsoft.com/office/drawing/2014/main" id="{D7388BD6-0512-41FE-BC61-776289456FB7}"/>
              </a:ext>
            </a:extLst>
          </p:cNvPr>
          <p:cNvSpPr>
            <a:spLocks noGrp="1" noChangeArrowheads="1"/>
          </p:cNvSpPr>
          <p:nvPr>
            <p:ph type="title"/>
          </p:nvPr>
        </p:nvSpPr>
        <p:spPr>
          <a:xfrm>
            <a:off x="193675" y="241300"/>
            <a:ext cx="8640763" cy="460375"/>
          </a:xfrm>
        </p:spPr>
        <p:txBody>
          <a:bodyPr/>
          <a:lstStyle/>
          <a:p>
            <a:r>
              <a:rPr lang="en-US" altLang="en-US" sz="3600"/>
              <a:t>Problem: Lottery</a:t>
            </a:r>
            <a:r>
              <a:rPr lang="en-US" altLang="en-US"/>
              <a:t> </a:t>
            </a:r>
          </a:p>
        </p:txBody>
      </p:sp>
      <p:sp>
        <p:nvSpPr>
          <p:cNvPr id="48132" name="Rectangle 3">
            <a:extLst>
              <a:ext uri="{FF2B5EF4-FFF2-40B4-BE49-F238E27FC236}">
                <a16:creationId xmlns:a16="http://schemas.microsoft.com/office/drawing/2014/main" id="{35E48FA1-C23C-4E13-9AB4-0E7FF167AD38}"/>
              </a:ext>
            </a:extLst>
          </p:cNvPr>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a:t>Write a program that randomly generates a lottery of a two-digit number, prompts the user to enter a two-digit number, and determines whether the user wins according to the following rule:</a:t>
            </a:r>
          </a:p>
        </p:txBody>
      </p:sp>
      <p:sp>
        <p:nvSpPr>
          <p:cNvPr id="201732" name="AutoShape 4">
            <a:hlinkClick r:id="" action="ppaction://noaction" highlightClick="1"/>
            <a:extLst>
              <a:ext uri="{FF2B5EF4-FFF2-40B4-BE49-F238E27FC236}">
                <a16:creationId xmlns:a16="http://schemas.microsoft.com/office/drawing/2014/main" id="{73B9A687-B62A-468B-9790-D8C1E3A2540D}"/>
              </a:ext>
            </a:extLst>
          </p:cNvPr>
          <p:cNvSpPr>
            <a:spLocks noChangeArrowheads="1"/>
          </p:cNvSpPr>
          <p:nvPr/>
        </p:nvSpPr>
        <p:spPr bwMode="auto">
          <a:xfrm>
            <a:off x="2066925" y="5656263"/>
            <a:ext cx="34290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Lottery</a:t>
            </a:r>
            <a:endParaRPr lang="en-US">
              <a:solidFill>
                <a:schemeClr val="accent1"/>
              </a:solidFill>
            </a:endParaRPr>
          </a:p>
        </p:txBody>
      </p:sp>
      <p:pic>
        <p:nvPicPr>
          <p:cNvPr id="48134" name="Picture 5">
            <a:hlinkClick r:id="rId4" action="ppaction://program"/>
            <a:extLst>
              <a:ext uri="{FF2B5EF4-FFF2-40B4-BE49-F238E27FC236}">
                <a16:creationId xmlns:a16="http://schemas.microsoft.com/office/drawing/2014/main" id="{4CD95163-D200-44BA-B887-363EC2A16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725" y="5656263"/>
            <a:ext cx="28194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5" name="Text Box 6">
            <a:extLst>
              <a:ext uri="{FF2B5EF4-FFF2-40B4-BE49-F238E27FC236}">
                <a16:creationId xmlns:a16="http://schemas.microsoft.com/office/drawing/2014/main" id="{B2F73BB9-5880-4015-A160-2949F6289F19}"/>
              </a:ext>
            </a:extLst>
          </p:cNvPr>
          <p:cNvSpPr txBox="1">
            <a:spLocks noChangeArrowheads="1"/>
          </p:cNvSpPr>
          <p:nvPr/>
        </p:nvSpPr>
        <p:spPr bwMode="auto">
          <a:xfrm>
            <a:off x="231775" y="2698750"/>
            <a:ext cx="83724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sz="2800"/>
              <a:t>If the user input matches the lottery in exact order, the award is $10,000.</a:t>
            </a:r>
          </a:p>
          <a:p>
            <a:pPr>
              <a:buFontTx/>
              <a:buChar char="•"/>
            </a:pPr>
            <a:r>
              <a:rPr lang="en-US" altLang="en-US" sz="2800"/>
              <a:t>If the user input matches the lottery, the award is $3,000.</a:t>
            </a:r>
          </a:p>
          <a:p>
            <a:pPr>
              <a:buFontTx/>
              <a:buChar char="•"/>
            </a:pPr>
            <a:r>
              <a:rPr lang="en-US" altLang="en-US" sz="2800"/>
              <a:t>If one digit in the user input matches a digit in the lottery, the award is $1,000.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8B0D25F5-08E6-4185-A367-859203B00B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055B79-7560-4FA3-BDAB-4B99A98788F6}" type="slidenum">
              <a:rPr lang="en-US" altLang="en-US" sz="1400"/>
              <a:pPr/>
              <a:t>42</a:t>
            </a:fld>
            <a:endParaRPr lang="en-US" altLang="en-US" sz="1400"/>
          </a:p>
        </p:txBody>
      </p:sp>
      <p:sp>
        <p:nvSpPr>
          <p:cNvPr id="49155" name="Rectangle 2">
            <a:extLst>
              <a:ext uri="{FF2B5EF4-FFF2-40B4-BE49-F238E27FC236}">
                <a16:creationId xmlns:a16="http://schemas.microsoft.com/office/drawing/2014/main" id="{5E5781DD-9C1A-431E-A6B2-4B2D41114B30}"/>
              </a:ext>
            </a:extLst>
          </p:cNvPr>
          <p:cNvSpPr>
            <a:spLocks noGrp="1" noChangeArrowheads="1"/>
          </p:cNvSpPr>
          <p:nvPr>
            <p:ph type="title"/>
          </p:nvPr>
        </p:nvSpPr>
        <p:spPr>
          <a:xfrm>
            <a:off x="577850" y="125413"/>
            <a:ext cx="7772400" cy="685800"/>
          </a:xfrm>
        </p:spPr>
        <p:txBody>
          <a:bodyPr/>
          <a:lstStyle/>
          <a:p>
            <a:r>
              <a:rPr lang="en-US" altLang="en-US" sz="4200">
                <a:latin typeface="Courier New" panose="02070309020205020404" pitchFamily="49" charset="0"/>
              </a:rPr>
              <a:t>switch</a:t>
            </a:r>
            <a:r>
              <a:rPr lang="en-US" altLang="en-US"/>
              <a:t> Statements</a:t>
            </a:r>
          </a:p>
        </p:txBody>
      </p:sp>
      <p:sp>
        <p:nvSpPr>
          <p:cNvPr id="49156" name="Rectangle 3">
            <a:extLst>
              <a:ext uri="{FF2B5EF4-FFF2-40B4-BE49-F238E27FC236}">
                <a16:creationId xmlns:a16="http://schemas.microsoft.com/office/drawing/2014/main" id="{8BB0E04E-29F4-4238-B4DA-26D9472ECCCF}"/>
              </a:ext>
            </a:extLst>
          </p:cNvPr>
          <p:cNvSpPr>
            <a:spLocks noGrp="1" noChangeArrowheads="1"/>
          </p:cNvSpPr>
          <p:nvPr>
            <p:ph type="body" idx="1"/>
          </p:nvPr>
        </p:nvSpPr>
        <p:spPr>
          <a:xfrm>
            <a:off x="228600" y="990600"/>
            <a:ext cx="8686800" cy="5334000"/>
          </a:xfrm>
        </p:spPr>
        <p:txBody>
          <a:bodyPr/>
          <a:lstStyle/>
          <a:p>
            <a:pPr marL="0" indent="0">
              <a:lnSpc>
                <a:spcPct val="90000"/>
              </a:lnSpc>
              <a:buFont typeface="Monotype Sorts" pitchFamily="2" charset="2"/>
              <a:buNone/>
            </a:pPr>
            <a:r>
              <a:rPr lang="en-US" altLang="en-US" sz="2500">
                <a:cs typeface="Times New Roman" panose="02020603050405020304" pitchFamily="18" charset="0"/>
              </a:rPr>
              <a:t>The switch statement in Java are shorthand for a certain kind of </a:t>
            </a:r>
            <a:r>
              <a:rPr lang="en-US" altLang="en-US" sz="2500">
                <a:solidFill>
                  <a:srgbClr val="FFC000"/>
                </a:solidFill>
                <a:cs typeface="Times New Roman" panose="02020603050405020304" pitchFamily="18" charset="0"/>
              </a:rPr>
              <a:t>if</a:t>
            </a:r>
            <a:r>
              <a:rPr lang="en-US" altLang="en-US" sz="2500">
                <a:cs typeface="Times New Roman" panose="02020603050405020304" pitchFamily="18" charset="0"/>
              </a:rPr>
              <a:t> statement.  It is not uncommon to se a stack of </a:t>
            </a:r>
            <a:r>
              <a:rPr lang="en-US" altLang="en-US" sz="2500">
                <a:solidFill>
                  <a:srgbClr val="FFC000"/>
                </a:solidFill>
                <a:cs typeface="Times New Roman" panose="02020603050405020304" pitchFamily="18" charset="0"/>
              </a:rPr>
              <a:t>if</a:t>
            </a:r>
            <a:r>
              <a:rPr lang="en-US" altLang="en-US" sz="2500">
                <a:cs typeface="Times New Roman" panose="02020603050405020304" pitchFamily="18" charset="0"/>
              </a:rPr>
              <a:t> statements all related to the same quantity like this. </a:t>
            </a:r>
          </a:p>
          <a:p>
            <a:pPr marL="0" indent="0">
              <a:lnSpc>
                <a:spcPct val="90000"/>
              </a:lnSpc>
              <a:buFont typeface="Monotype Sorts" pitchFamily="2" charset="2"/>
              <a:buNone/>
            </a:pPr>
            <a:endParaRPr lang="en-US" altLang="en-US" sz="2800"/>
          </a:p>
          <a:p>
            <a:pPr marL="0" indent="0">
              <a:lnSpc>
                <a:spcPct val="90000"/>
              </a:lnSpc>
              <a:buFont typeface="Monotype Sorts" pitchFamily="2" charset="2"/>
              <a:buNone/>
            </a:pPr>
            <a:r>
              <a:rPr lang="en-US" altLang="en-US" sz="2800"/>
              <a:t>if (x == 0) doSomething0(); </a:t>
            </a:r>
          </a:p>
          <a:p>
            <a:pPr marL="0" indent="0">
              <a:lnSpc>
                <a:spcPct val="90000"/>
              </a:lnSpc>
              <a:buFont typeface="Monotype Sorts" pitchFamily="2" charset="2"/>
              <a:buNone/>
            </a:pPr>
            <a:r>
              <a:rPr lang="en-US" altLang="en-US" sz="2800"/>
              <a:t>else if (x == 1) doSomething1(); </a:t>
            </a:r>
          </a:p>
          <a:p>
            <a:pPr marL="0" indent="0">
              <a:lnSpc>
                <a:spcPct val="90000"/>
              </a:lnSpc>
              <a:buFont typeface="Monotype Sorts" pitchFamily="2" charset="2"/>
              <a:buNone/>
            </a:pPr>
            <a:r>
              <a:rPr lang="en-US" altLang="en-US" sz="2800"/>
              <a:t>else if (x == 2) doSomething2(); </a:t>
            </a:r>
          </a:p>
          <a:p>
            <a:pPr marL="0" indent="0">
              <a:lnSpc>
                <a:spcPct val="90000"/>
              </a:lnSpc>
              <a:buFont typeface="Monotype Sorts" pitchFamily="2" charset="2"/>
              <a:buNone/>
            </a:pPr>
            <a:r>
              <a:rPr lang="en-US" altLang="en-US" sz="2800"/>
              <a:t>else if (x == 3) doSomething3(); </a:t>
            </a:r>
          </a:p>
          <a:p>
            <a:pPr marL="0" indent="0">
              <a:lnSpc>
                <a:spcPct val="90000"/>
              </a:lnSpc>
              <a:buFont typeface="Monotype Sorts" pitchFamily="2" charset="2"/>
              <a:buNone/>
            </a:pPr>
            <a:r>
              <a:rPr lang="en-US" altLang="en-US" sz="2800"/>
              <a:t>else if (x == 4) doSomething4(); </a:t>
            </a:r>
          </a:p>
          <a:p>
            <a:pPr marL="0" indent="0">
              <a:lnSpc>
                <a:spcPct val="90000"/>
              </a:lnSpc>
              <a:buFont typeface="Monotype Sorts" pitchFamily="2" charset="2"/>
              <a:buNone/>
            </a:pPr>
            <a:r>
              <a:rPr lang="en-US" altLang="en-US" sz="2800"/>
              <a:t>else doSomethingElse();</a:t>
            </a:r>
            <a:endParaRPr lang="en-US" altLang="en-US" sz="250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776404BA-FBF5-43A7-A1FF-4EAB3A399438}"/>
              </a:ext>
            </a:extLst>
          </p:cNvPr>
          <p:cNvSpPr>
            <a:spLocks noGrp="1"/>
          </p:cNvSpPr>
          <p:nvPr>
            <p:ph type="title"/>
          </p:nvPr>
        </p:nvSpPr>
        <p:spPr>
          <a:xfrm>
            <a:off x="654050" y="0"/>
            <a:ext cx="7772400" cy="817563"/>
          </a:xfrm>
        </p:spPr>
        <p:txBody>
          <a:bodyPr/>
          <a:lstStyle/>
          <a:p>
            <a:r>
              <a:rPr lang="en-US" altLang="en-US"/>
              <a:t>The Switch statement in Java</a:t>
            </a:r>
          </a:p>
        </p:txBody>
      </p:sp>
      <p:sp>
        <p:nvSpPr>
          <p:cNvPr id="3" name="Content Placeholder 2">
            <a:extLst>
              <a:ext uri="{FF2B5EF4-FFF2-40B4-BE49-F238E27FC236}">
                <a16:creationId xmlns:a16="http://schemas.microsoft.com/office/drawing/2014/main" id="{3F01EFF8-3882-4604-AA82-798C18BFBB93}"/>
              </a:ext>
            </a:extLst>
          </p:cNvPr>
          <p:cNvSpPr>
            <a:spLocks noGrp="1"/>
          </p:cNvSpPr>
          <p:nvPr>
            <p:ph idx="1"/>
          </p:nvPr>
        </p:nvSpPr>
        <p:spPr>
          <a:xfrm>
            <a:off x="347663" y="893763"/>
            <a:ext cx="8410575" cy="5964237"/>
          </a:xfrm>
        </p:spPr>
        <p:txBody>
          <a:bodyPr/>
          <a:lstStyle/>
          <a:p>
            <a:pPr marL="0" indent="0">
              <a:lnSpc>
                <a:spcPct val="90000"/>
              </a:lnSpc>
              <a:buFont typeface="Monotype Sorts" pitchFamily="2" charset="2"/>
              <a:buNone/>
              <a:defRPr/>
            </a:pPr>
            <a:r>
              <a:rPr lang="en-US" sz="2400" dirty="0"/>
              <a:t>Java has a shorthand for these types of multiple if statements, the switch-case statement. Here's how you'd write the above using a switch-case: </a:t>
            </a:r>
          </a:p>
          <a:p>
            <a:pPr marL="0" indent="0">
              <a:lnSpc>
                <a:spcPct val="90000"/>
              </a:lnSpc>
              <a:buFont typeface="Monotype Sorts" pitchFamily="2" charset="2"/>
              <a:buNone/>
              <a:defRPr/>
            </a:pPr>
            <a:endParaRPr lang="en-US" sz="800" dirty="0">
              <a:cs typeface="Times New Roman" pitchFamily="18" charset="0"/>
            </a:endParaRPr>
          </a:p>
          <a:p>
            <a:pPr marL="0" indent="0">
              <a:lnSpc>
                <a:spcPct val="90000"/>
              </a:lnSpc>
              <a:buFont typeface="Monotype Sorts" pitchFamily="2" charset="2"/>
              <a:buNone/>
              <a:defRPr/>
            </a:pPr>
            <a:r>
              <a:rPr lang="en-US" sz="2400" dirty="0">
                <a:cs typeface="Times New Roman" pitchFamily="18" charset="0"/>
              </a:rPr>
              <a:t>switch (status) {</a:t>
            </a:r>
          </a:p>
          <a:p>
            <a:pPr marL="0" indent="0">
              <a:lnSpc>
                <a:spcPct val="90000"/>
              </a:lnSpc>
              <a:buFont typeface="Monotype Sorts" pitchFamily="2" charset="2"/>
              <a:buNone/>
              <a:defRPr/>
            </a:pPr>
            <a:r>
              <a:rPr lang="en-US" sz="2400" dirty="0">
                <a:cs typeface="Times New Roman" pitchFamily="18" charset="0"/>
              </a:rPr>
              <a:t>   case 0:  compute taxes for single filers;</a:t>
            </a:r>
          </a:p>
          <a:p>
            <a:pPr marL="0" indent="0">
              <a:lnSpc>
                <a:spcPct val="90000"/>
              </a:lnSpc>
              <a:buFont typeface="Monotype Sorts" pitchFamily="2" charset="2"/>
              <a:buNone/>
              <a:defRPr/>
            </a:pPr>
            <a:r>
              <a:rPr lang="en-US" sz="2400" dirty="0">
                <a:cs typeface="Times New Roman" pitchFamily="18" charset="0"/>
              </a:rPr>
              <a:t>            break;</a:t>
            </a:r>
          </a:p>
          <a:p>
            <a:pPr marL="0" indent="0">
              <a:lnSpc>
                <a:spcPct val="90000"/>
              </a:lnSpc>
              <a:buFont typeface="Monotype Sorts" pitchFamily="2" charset="2"/>
              <a:buNone/>
              <a:defRPr/>
            </a:pPr>
            <a:r>
              <a:rPr lang="en-US" sz="2400" dirty="0">
                <a:cs typeface="Times New Roman" pitchFamily="18" charset="0"/>
              </a:rPr>
              <a:t>  case 1:  compute taxes for married file jointly;</a:t>
            </a:r>
          </a:p>
          <a:p>
            <a:pPr marL="0" indent="0">
              <a:lnSpc>
                <a:spcPct val="90000"/>
              </a:lnSpc>
              <a:buFont typeface="Monotype Sorts" pitchFamily="2" charset="2"/>
              <a:buNone/>
              <a:defRPr/>
            </a:pPr>
            <a:r>
              <a:rPr lang="en-US" sz="2400" dirty="0">
                <a:cs typeface="Times New Roman" pitchFamily="18" charset="0"/>
              </a:rPr>
              <a:t>            break;</a:t>
            </a:r>
          </a:p>
          <a:p>
            <a:pPr marL="0" indent="0">
              <a:lnSpc>
                <a:spcPct val="90000"/>
              </a:lnSpc>
              <a:buFont typeface="Monotype Sorts" pitchFamily="2" charset="2"/>
              <a:buNone/>
              <a:defRPr/>
            </a:pPr>
            <a:r>
              <a:rPr lang="en-US" sz="2400" dirty="0">
                <a:cs typeface="Times New Roman" pitchFamily="18" charset="0"/>
              </a:rPr>
              <a:t>  case 2:  compute taxes for married file separately;</a:t>
            </a:r>
          </a:p>
          <a:p>
            <a:pPr marL="0" indent="0">
              <a:lnSpc>
                <a:spcPct val="90000"/>
              </a:lnSpc>
              <a:buFont typeface="Monotype Sorts" pitchFamily="2" charset="2"/>
              <a:buNone/>
              <a:defRPr/>
            </a:pPr>
            <a:r>
              <a:rPr lang="en-US" sz="2400" dirty="0">
                <a:cs typeface="Times New Roman" pitchFamily="18" charset="0"/>
              </a:rPr>
              <a:t>            break;</a:t>
            </a:r>
          </a:p>
          <a:p>
            <a:pPr marL="0" indent="0">
              <a:lnSpc>
                <a:spcPct val="90000"/>
              </a:lnSpc>
              <a:buFont typeface="Monotype Sorts" pitchFamily="2" charset="2"/>
              <a:buNone/>
              <a:defRPr/>
            </a:pPr>
            <a:r>
              <a:rPr lang="en-US" sz="2400" dirty="0">
                <a:cs typeface="Times New Roman" pitchFamily="18" charset="0"/>
              </a:rPr>
              <a:t>  case 3:  compute taxes for head of household;</a:t>
            </a:r>
          </a:p>
          <a:p>
            <a:pPr marL="0" indent="0">
              <a:lnSpc>
                <a:spcPct val="90000"/>
              </a:lnSpc>
              <a:buFont typeface="Monotype Sorts" pitchFamily="2" charset="2"/>
              <a:buNone/>
              <a:defRPr/>
            </a:pPr>
            <a:r>
              <a:rPr lang="en-US" sz="2400" dirty="0">
                <a:cs typeface="Times New Roman" pitchFamily="18" charset="0"/>
              </a:rPr>
              <a:t>            break;</a:t>
            </a:r>
          </a:p>
          <a:p>
            <a:pPr marL="0" indent="0">
              <a:lnSpc>
                <a:spcPct val="90000"/>
              </a:lnSpc>
              <a:buFont typeface="Monotype Sorts" pitchFamily="2" charset="2"/>
              <a:buNone/>
              <a:defRPr/>
            </a:pPr>
            <a:r>
              <a:rPr lang="en-US" sz="2400" dirty="0">
                <a:cs typeface="Times New Roman" pitchFamily="18" charset="0"/>
              </a:rPr>
              <a:t>  default: </a:t>
            </a:r>
            <a:r>
              <a:rPr lang="en-US" sz="2400" dirty="0" err="1">
                <a:cs typeface="Times New Roman" pitchFamily="18" charset="0"/>
              </a:rPr>
              <a:t>System.out.println</a:t>
            </a:r>
            <a:r>
              <a:rPr lang="en-US" sz="2400" dirty="0">
                <a:cs typeface="Times New Roman" pitchFamily="18" charset="0"/>
              </a:rPr>
              <a:t>("Errors: invalid status");</a:t>
            </a:r>
          </a:p>
          <a:p>
            <a:pPr marL="0" indent="0">
              <a:lnSpc>
                <a:spcPct val="90000"/>
              </a:lnSpc>
              <a:buFont typeface="Monotype Sorts" pitchFamily="2" charset="2"/>
              <a:buNone/>
              <a:defRPr/>
            </a:pPr>
            <a:r>
              <a:rPr lang="en-US" sz="2400" dirty="0">
                <a:cs typeface="Times New Roman" pitchFamily="18" charset="0"/>
              </a:rPr>
              <a:t>           </a:t>
            </a:r>
            <a:r>
              <a:rPr lang="en-US" sz="2400" dirty="0" err="1">
                <a:cs typeface="Times New Roman" pitchFamily="18" charset="0"/>
              </a:rPr>
              <a:t>System.exit</a:t>
            </a:r>
            <a:r>
              <a:rPr lang="en-US" sz="2400" dirty="0">
                <a:cs typeface="Times New Roman" pitchFamily="18" charset="0"/>
              </a:rPr>
              <a:t>(0);</a:t>
            </a:r>
          </a:p>
          <a:p>
            <a:pPr marL="0" indent="0">
              <a:lnSpc>
                <a:spcPct val="90000"/>
              </a:lnSpc>
              <a:buFont typeface="Monotype Sorts" pitchFamily="2" charset="2"/>
              <a:buNone/>
              <a:defRPr/>
            </a:pPr>
            <a:r>
              <a:rPr lang="en-US" sz="2400" dirty="0">
                <a:cs typeface="Times New Roman" pitchFamily="18" charset="0"/>
              </a:rPr>
              <a:t>}</a:t>
            </a:r>
          </a:p>
          <a:p>
            <a:pPr>
              <a:defRPr/>
            </a:pPr>
            <a:endParaRPr lang="en-US" dirty="0"/>
          </a:p>
        </p:txBody>
      </p:sp>
      <p:sp>
        <p:nvSpPr>
          <p:cNvPr id="50180" name="Slide Number Placeholder 3">
            <a:extLst>
              <a:ext uri="{FF2B5EF4-FFF2-40B4-BE49-F238E27FC236}">
                <a16:creationId xmlns:a16="http://schemas.microsoft.com/office/drawing/2014/main" id="{992FF561-6965-4F83-ABCB-E3038638CD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882424-85F0-4788-9FA9-FB853BF2E733}" type="slidenum">
              <a:rPr lang="en-US" altLang="en-US" sz="1400"/>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a:extLst>
              <a:ext uri="{FF2B5EF4-FFF2-40B4-BE49-F238E27FC236}">
                <a16:creationId xmlns:a16="http://schemas.microsoft.com/office/drawing/2014/main" id="{AAA1CEBD-295F-4DFE-8487-DED790868BF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B078AD-1DC0-42BD-975F-861308BE77A6}" type="slidenum">
              <a:rPr lang="en-US" altLang="en-US" sz="1400"/>
              <a:pPr/>
              <a:t>44</a:t>
            </a:fld>
            <a:endParaRPr lang="en-US" altLang="en-US" sz="1400"/>
          </a:p>
        </p:txBody>
      </p:sp>
      <p:sp>
        <p:nvSpPr>
          <p:cNvPr id="16388" name="Rectangle 2">
            <a:extLst>
              <a:ext uri="{FF2B5EF4-FFF2-40B4-BE49-F238E27FC236}">
                <a16:creationId xmlns:a16="http://schemas.microsoft.com/office/drawing/2014/main" id="{5A51A83A-A8CE-4FA7-818E-3A731B517E35}"/>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switch</a:t>
            </a:r>
            <a:r>
              <a:rPr lang="en-US" altLang="en-US"/>
              <a:t> Statement Flow Chart</a:t>
            </a:r>
          </a:p>
        </p:txBody>
      </p:sp>
      <p:sp>
        <p:nvSpPr>
          <p:cNvPr id="16389" name="Rectangle 7">
            <a:extLst>
              <a:ext uri="{FF2B5EF4-FFF2-40B4-BE49-F238E27FC236}">
                <a16:creationId xmlns:a16="http://schemas.microsoft.com/office/drawing/2014/main" id="{70612173-EEA6-4424-A52A-61D2733B4EEE}"/>
              </a:ext>
            </a:extLst>
          </p:cNvPr>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6386" name="Object 6">
            <a:extLst>
              <a:ext uri="{FF2B5EF4-FFF2-40B4-BE49-F238E27FC236}">
                <a16:creationId xmlns:a16="http://schemas.microsoft.com/office/drawing/2014/main" id="{B6FD765E-800F-46A1-B192-3BAB6EF2DC99}"/>
              </a:ext>
            </a:extLst>
          </p:cNvPr>
          <p:cNvGraphicFramePr>
            <a:graphicFrameLocks noChangeAspect="1"/>
          </p:cNvGraphicFramePr>
          <p:nvPr/>
        </p:nvGraphicFramePr>
        <p:xfrm>
          <a:off x="1460500" y="1163638"/>
          <a:ext cx="5943600" cy="5014912"/>
        </p:xfrm>
        <a:graphic>
          <a:graphicData uri="http://schemas.openxmlformats.org/presentationml/2006/ole">
            <mc:AlternateContent xmlns:mc="http://schemas.openxmlformats.org/markup-compatibility/2006">
              <mc:Choice xmlns:v="urn:schemas-microsoft-com:vml" Requires="v">
                <p:oleObj r:id="rId3" imgW="3657600" imgH="3086100" progId="Word.Picture.8">
                  <p:embed/>
                </p:oleObj>
              </mc:Choice>
              <mc:Fallback>
                <p:oleObj r:id="rId3" imgW="3657600" imgH="30861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163638"/>
                        <a:ext cx="5943600" cy="5014912"/>
                      </a:xfrm>
                      <a:prstGeom prst="rect">
                        <a:avLst/>
                      </a:prstGeom>
                      <a:solidFill>
                        <a:schemeClr val="tx1"/>
                      </a:solidFill>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B4FE5B41-2892-4866-9713-F8D867B3BC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E0A2FC-EE01-4108-B6CC-DA3986B3D9E7}" type="slidenum">
              <a:rPr lang="en-US" altLang="en-US" sz="1400"/>
              <a:pPr/>
              <a:t>45</a:t>
            </a:fld>
            <a:endParaRPr lang="en-US" altLang="en-US" sz="1400"/>
          </a:p>
        </p:txBody>
      </p:sp>
      <p:sp>
        <p:nvSpPr>
          <p:cNvPr id="51203" name="Rectangle 2">
            <a:extLst>
              <a:ext uri="{FF2B5EF4-FFF2-40B4-BE49-F238E27FC236}">
                <a16:creationId xmlns:a16="http://schemas.microsoft.com/office/drawing/2014/main" id="{FF53E600-8AE7-4472-8869-936A332843D7}"/>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51204" name="Rectangle 5">
            <a:extLst>
              <a:ext uri="{FF2B5EF4-FFF2-40B4-BE49-F238E27FC236}">
                <a16:creationId xmlns:a16="http://schemas.microsoft.com/office/drawing/2014/main" id="{C8DCD3E9-6D4D-43B1-A1A2-8B984AB5393A}"/>
              </a:ext>
            </a:extLst>
          </p:cNvPr>
          <p:cNvSpPr>
            <a:spLocks noChangeArrowheads="1"/>
          </p:cNvSpPr>
          <p:nvPr/>
        </p:nvSpPr>
        <p:spPr bwMode="auto">
          <a:xfrm>
            <a:off x="4343400" y="13716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1900">
                <a:cs typeface="Times New Roman" panose="02020603050405020304" pitchFamily="18" charset="0"/>
              </a:rPr>
              <a:t>switch (switch-expression) {</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value1:  statement(s)1;</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value2: statement(s)2;</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valueN: statement(s)N;</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default: statement(s)-for-default;</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a:t>
            </a:r>
          </a:p>
        </p:txBody>
      </p:sp>
      <p:grpSp>
        <p:nvGrpSpPr>
          <p:cNvPr id="2" name="Group 15">
            <a:extLst>
              <a:ext uri="{FF2B5EF4-FFF2-40B4-BE49-F238E27FC236}">
                <a16:creationId xmlns:a16="http://schemas.microsoft.com/office/drawing/2014/main" id="{E4D3E19C-EFAE-41EC-8EB8-317630B4A93E}"/>
              </a:ext>
            </a:extLst>
          </p:cNvPr>
          <p:cNvGrpSpPr>
            <a:grpSpLocks/>
          </p:cNvGrpSpPr>
          <p:nvPr/>
        </p:nvGrpSpPr>
        <p:grpSpPr bwMode="auto">
          <a:xfrm>
            <a:off x="762000" y="1066800"/>
            <a:ext cx="4724400" cy="1295400"/>
            <a:chOff x="96" y="384"/>
            <a:chExt cx="2976" cy="816"/>
          </a:xfrm>
        </p:grpSpPr>
        <p:sp>
          <p:nvSpPr>
            <p:cNvPr id="51211" name="Rectangle 6">
              <a:extLst>
                <a:ext uri="{FF2B5EF4-FFF2-40B4-BE49-F238E27FC236}">
                  <a16:creationId xmlns:a16="http://schemas.microsoft.com/office/drawing/2014/main" id="{71FFEC1B-6FE3-4893-93C9-6B0E66505C5D}"/>
                </a:ext>
              </a:extLst>
            </p:cNvPr>
            <p:cNvSpPr>
              <a:spLocks noChangeArrowheads="1"/>
            </p:cNvSpPr>
            <p:nvPr/>
          </p:nvSpPr>
          <p:spPr bwMode="auto">
            <a:xfrm>
              <a:off x="96" y="384"/>
              <a:ext cx="17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defRPr>
              </a:lvl1pPr>
              <a:lvl2pPr marL="742950" indent="-285750" defTabSz="287338">
                <a:defRPr sz="2400">
                  <a:solidFill>
                    <a:schemeClr val="tx1"/>
                  </a:solidFill>
                  <a:latin typeface="Times New Roman" panose="02020603050405020304" pitchFamily="18" charset="0"/>
                </a:defRPr>
              </a:lvl2pPr>
              <a:lvl3pPr marL="1143000" indent="-228600" defTabSz="287338">
                <a:defRPr sz="2400">
                  <a:solidFill>
                    <a:schemeClr val="tx1"/>
                  </a:solidFill>
                  <a:latin typeface="Times New Roman" panose="02020603050405020304" pitchFamily="18" charset="0"/>
                </a:defRPr>
              </a:lvl3pPr>
              <a:lvl4pPr marL="1600200" indent="-228600" defTabSz="287338">
                <a:defRPr sz="2400">
                  <a:solidFill>
                    <a:schemeClr val="tx1"/>
                  </a:solidFill>
                  <a:latin typeface="Times New Roman" panose="02020603050405020304" pitchFamily="18" charset="0"/>
                </a:defRPr>
              </a:lvl4pPr>
              <a:lvl5pPr marL="2057400" indent="-228600" defTabSz="287338">
                <a:defRPr sz="2400">
                  <a:solidFill>
                    <a:schemeClr val="tx1"/>
                  </a:solidFill>
                  <a:latin typeface="Times New Roman" panose="02020603050405020304" pitchFamily="18"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buClr>
                  <a:schemeClr val="tx2"/>
                </a:buClr>
                <a:buSzPct val="75000"/>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p>
          </p:txBody>
        </p:sp>
        <p:sp>
          <p:nvSpPr>
            <p:cNvPr id="51212" name="Line 7">
              <a:extLst>
                <a:ext uri="{FF2B5EF4-FFF2-40B4-BE49-F238E27FC236}">
                  <a16:creationId xmlns:a16="http://schemas.microsoft.com/office/drawing/2014/main" id="{E1FF0887-F1E3-4521-91C1-F753AE32B3EE}"/>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grpSp>
        <p:nvGrpSpPr>
          <p:cNvPr id="3" name="Group 14">
            <a:extLst>
              <a:ext uri="{FF2B5EF4-FFF2-40B4-BE49-F238E27FC236}">
                <a16:creationId xmlns:a16="http://schemas.microsoft.com/office/drawing/2014/main" id="{7C6173E9-8E70-4BB0-904B-4FE78CA84B81}"/>
              </a:ext>
            </a:extLst>
          </p:cNvPr>
          <p:cNvGrpSpPr>
            <a:grpSpLocks/>
          </p:cNvGrpSpPr>
          <p:nvPr/>
        </p:nvGrpSpPr>
        <p:grpSpPr bwMode="auto">
          <a:xfrm>
            <a:off x="685800" y="1981200"/>
            <a:ext cx="4419600" cy="4191000"/>
            <a:chOff x="48" y="960"/>
            <a:chExt cx="2784" cy="2640"/>
          </a:xfrm>
        </p:grpSpPr>
        <p:sp>
          <p:nvSpPr>
            <p:cNvPr id="51207" name="Rectangle 8">
              <a:extLst>
                <a:ext uri="{FF2B5EF4-FFF2-40B4-BE49-F238E27FC236}">
                  <a16:creationId xmlns:a16="http://schemas.microsoft.com/office/drawing/2014/main" id="{58390D05-D9F3-4ED3-B135-032AF88BCDBF}"/>
                </a:ext>
              </a:extLst>
            </p:cNvPr>
            <p:cNvSpPr>
              <a:spLocks noChangeArrowheads="1"/>
            </p:cNvSpPr>
            <p:nvPr/>
          </p:nvSpPr>
          <p:spPr bwMode="auto">
            <a:xfrm>
              <a:off x="48" y="1440"/>
              <a:ext cx="21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defRPr>
              </a:lvl1pPr>
              <a:lvl2pPr marL="742950" indent="-285750" defTabSz="287338">
                <a:defRPr sz="2400">
                  <a:solidFill>
                    <a:schemeClr val="tx1"/>
                  </a:solidFill>
                  <a:latin typeface="Times New Roman" panose="02020603050405020304" pitchFamily="18" charset="0"/>
                </a:defRPr>
              </a:lvl2pPr>
              <a:lvl3pPr marL="1143000" indent="-228600" defTabSz="287338">
                <a:defRPr sz="2400">
                  <a:solidFill>
                    <a:schemeClr val="tx1"/>
                  </a:solidFill>
                  <a:latin typeface="Times New Roman" panose="02020603050405020304" pitchFamily="18" charset="0"/>
                </a:defRPr>
              </a:lvl3pPr>
              <a:lvl4pPr marL="1600200" indent="-228600" defTabSz="287338">
                <a:defRPr sz="2400">
                  <a:solidFill>
                    <a:schemeClr val="tx1"/>
                  </a:solidFill>
                  <a:latin typeface="Times New Roman" panose="02020603050405020304" pitchFamily="18" charset="0"/>
                </a:defRPr>
              </a:lvl4pPr>
              <a:lvl5pPr marL="2057400" indent="-228600" defTabSz="287338">
                <a:defRPr sz="2400">
                  <a:solidFill>
                    <a:schemeClr val="tx1"/>
                  </a:solidFill>
                  <a:latin typeface="Times New Roman" panose="02020603050405020304" pitchFamily="18"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51208" name="Line 10">
              <a:extLst>
                <a:ext uri="{FF2B5EF4-FFF2-40B4-BE49-F238E27FC236}">
                  <a16:creationId xmlns:a16="http://schemas.microsoft.com/office/drawing/2014/main" id="{75AB790B-85C7-4734-8B51-B0ABB37226EE}"/>
                </a:ext>
              </a:extLst>
            </p:cNvPr>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209" name="Line 11">
              <a:extLst>
                <a:ext uri="{FF2B5EF4-FFF2-40B4-BE49-F238E27FC236}">
                  <a16:creationId xmlns:a16="http://schemas.microsoft.com/office/drawing/2014/main" id="{5AD65867-5342-4ED1-A881-8B78CDCE6D47}"/>
                </a:ext>
              </a:extLst>
            </p:cNvPr>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1210" name="Line 12">
              <a:extLst>
                <a:ext uri="{FF2B5EF4-FFF2-40B4-BE49-F238E27FC236}">
                  <a16:creationId xmlns:a16="http://schemas.microsoft.com/office/drawing/2014/main" id="{8A462D43-D905-4E23-9D7D-8B7A6AF8E0BB}"/>
                </a:ext>
              </a:extLst>
            </p:cNvPr>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604571BE-45B8-4113-8E80-C86DF6E2AB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BAFA24-5D80-4647-9FE5-726AFAA25A40}" type="slidenum">
              <a:rPr lang="en-US" altLang="en-US" sz="1400"/>
              <a:pPr/>
              <a:t>46</a:t>
            </a:fld>
            <a:endParaRPr lang="en-US" altLang="en-US" sz="1400"/>
          </a:p>
        </p:txBody>
      </p:sp>
      <p:sp>
        <p:nvSpPr>
          <p:cNvPr id="52227" name="Rectangle 2">
            <a:extLst>
              <a:ext uri="{FF2B5EF4-FFF2-40B4-BE49-F238E27FC236}">
                <a16:creationId xmlns:a16="http://schemas.microsoft.com/office/drawing/2014/main" id="{66719203-2A44-4DAD-91F7-C7F887122895}"/>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switch</a:t>
            </a:r>
            <a:r>
              <a:rPr lang="en-US" altLang="en-US"/>
              <a:t> Statement Rules</a:t>
            </a:r>
          </a:p>
        </p:txBody>
      </p:sp>
      <p:sp>
        <p:nvSpPr>
          <p:cNvPr id="114691" name="Rectangle 3">
            <a:extLst>
              <a:ext uri="{FF2B5EF4-FFF2-40B4-BE49-F238E27FC236}">
                <a16:creationId xmlns:a16="http://schemas.microsoft.com/office/drawing/2014/main" id="{74B04068-9BCC-462D-8612-A21D1B61123D}"/>
              </a:ext>
            </a:extLst>
          </p:cNvPr>
          <p:cNvSpPr>
            <a:spLocks noGrp="1" noChangeArrowheads="1"/>
          </p:cNvSpPr>
          <p:nvPr>
            <p:ph type="body" idx="1"/>
          </p:nvPr>
        </p:nvSpPr>
        <p:spPr>
          <a:xfrm>
            <a:off x="228600" y="1219200"/>
            <a:ext cx="3048000" cy="2057400"/>
          </a:xfrm>
        </p:spPr>
        <p:txBody>
          <a:bodyPr/>
          <a:lstStyle/>
          <a:p>
            <a:pPr marL="55563" indent="-55563" defTabSz="287338">
              <a:spcBef>
                <a:spcPct val="0"/>
              </a:spcBef>
              <a:buFont typeface="Monotype Sorts" pitchFamily="2" charset="2"/>
              <a:buNone/>
            </a:pPr>
            <a:r>
              <a:rPr lang="en-US" altLang="en-US" sz="2800">
                <a:solidFill>
                  <a:schemeClr val="tx2"/>
                </a:solidFill>
                <a:latin typeface="Courier" charset="0"/>
                <a:cs typeface="Times New Roman" panose="02020603050405020304" pitchFamily="18" charset="0"/>
              </a:rPr>
              <a:t>	</a:t>
            </a:r>
            <a:r>
              <a:rPr lang="en-US" altLang="en-US" sz="1600">
                <a:solidFill>
                  <a:schemeClr val="tx2"/>
                </a:solidFill>
                <a:cs typeface="Times New Roman" panose="02020603050405020304" pitchFamily="18" charset="0"/>
              </a:rPr>
              <a:t>The keyword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is optional, but it should be used at the end of each case in order to terminate the remainder of the </a:t>
            </a:r>
            <a:r>
              <a:rPr lang="en-US" altLang="en-US" sz="1600" u="sng">
                <a:solidFill>
                  <a:schemeClr val="tx2"/>
                </a:solidFill>
                <a:cs typeface="Times New Roman" panose="02020603050405020304" pitchFamily="18" charset="0"/>
              </a:rPr>
              <a:t>switch</a:t>
            </a:r>
            <a:r>
              <a:rPr lang="en-US" altLang="en-US" sz="1600">
                <a:solidFill>
                  <a:schemeClr val="tx2"/>
                </a:solidFill>
                <a:cs typeface="Times New Roman" panose="02020603050405020304" pitchFamily="18" charset="0"/>
              </a:rPr>
              <a:t> statement. If the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statement is not present, the next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 will be executed.</a:t>
            </a:r>
          </a:p>
        </p:txBody>
      </p:sp>
      <p:sp>
        <p:nvSpPr>
          <p:cNvPr id="52229" name="Rectangle 4">
            <a:extLst>
              <a:ext uri="{FF2B5EF4-FFF2-40B4-BE49-F238E27FC236}">
                <a16:creationId xmlns:a16="http://schemas.microsoft.com/office/drawing/2014/main" id="{F04B7273-65B7-422B-9FC5-2E4FB38C9DF7}"/>
              </a:ext>
            </a:extLst>
          </p:cNvPr>
          <p:cNvSpPr>
            <a:spLocks noChangeArrowheads="1"/>
          </p:cNvSpPr>
          <p:nvPr/>
        </p:nvSpPr>
        <p:spPr bwMode="auto">
          <a:xfrm>
            <a:off x="4343400" y="13716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1900">
                <a:cs typeface="Times New Roman" panose="02020603050405020304" pitchFamily="18" charset="0"/>
              </a:rPr>
              <a:t>switch (switch-expression) {</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value1:  statement(s)1;</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value2: statement(s)2;</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case valueN: statement(s)N;</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a:t>
            </a:r>
            <a:r>
              <a:rPr lang="en-US" altLang="en-US" sz="1900">
                <a:solidFill>
                  <a:srgbClr val="FF0000"/>
                </a:solidFill>
                <a:cs typeface="Times New Roman" panose="02020603050405020304" pitchFamily="18" charset="0"/>
              </a:rPr>
              <a:t>break;</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  default: statement(s)-for-default;</a:t>
            </a:r>
          </a:p>
          <a:p>
            <a:pPr>
              <a:spcBef>
                <a:spcPct val="20000"/>
              </a:spcBef>
              <a:buClr>
                <a:schemeClr val="tx2"/>
              </a:buClr>
              <a:buSzPct val="75000"/>
              <a:buFont typeface="Monotype Sorts" pitchFamily="2" charset="2"/>
              <a:buNone/>
            </a:pPr>
            <a:r>
              <a:rPr lang="en-US" altLang="en-US" sz="1900">
                <a:cs typeface="Times New Roman" panose="02020603050405020304" pitchFamily="18" charset="0"/>
              </a:rPr>
              <a:t>}</a:t>
            </a:r>
          </a:p>
        </p:txBody>
      </p:sp>
      <p:sp>
        <p:nvSpPr>
          <p:cNvPr id="114695" name="Line 7">
            <a:extLst>
              <a:ext uri="{FF2B5EF4-FFF2-40B4-BE49-F238E27FC236}">
                <a16:creationId xmlns:a16="http://schemas.microsoft.com/office/drawing/2014/main" id="{406E559F-BA3F-49CB-89C4-A4CACADC88A0}"/>
              </a:ext>
            </a:extLst>
          </p:cNvPr>
          <p:cNvSpPr>
            <a:spLocks noChangeShapeType="1"/>
          </p:cNvSpPr>
          <p:nvPr/>
        </p:nvSpPr>
        <p:spPr bwMode="auto">
          <a:xfrm>
            <a:off x="3200400" y="1981200"/>
            <a:ext cx="1828800" cy="304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4701" name="Line 13">
            <a:extLst>
              <a:ext uri="{FF2B5EF4-FFF2-40B4-BE49-F238E27FC236}">
                <a16:creationId xmlns:a16="http://schemas.microsoft.com/office/drawing/2014/main" id="{93ED798E-715F-4F34-B12D-C34458318E9C}"/>
              </a:ext>
            </a:extLst>
          </p:cNvPr>
          <p:cNvSpPr>
            <a:spLocks noChangeShapeType="1"/>
          </p:cNvSpPr>
          <p:nvPr/>
        </p:nvSpPr>
        <p:spPr bwMode="auto">
          <a:xfrm>
            <a:off x="3200400" y="1981200"/>
            <a:ext cx="1828800"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4702" name="Line 14">
            <a:extLst>
              <a:ext uri="{FF2B5EF4-FFF2-40B4-BE49-F238E27FC236}">
                <a16:creationId xmlns:a16="http://schemas.microsoft.com/office/drawing/2014/main" id="{06470678-EA43-4B2D-A092-C89B640BCF60}"/>
              </a:ext>
            </a:extLst>
          </p:cNvPr>
          <p:cNvSpPr>
            <a:spLocks noChangeShapeType="1"/>
          </p:cNvSpPr>
          <p:nvPr/>
        </p:nvSpPr>
        <p:spPr bwMode="auto">
          <a:xfrm>
            <a:off x="3200400" y="1981200"/>
            <a:ext cx="1828800" cy="1981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nvGrpSpPr>
          <p:cNvPr id="2" name="Group 18">
            <a:extLst>
              <a:ext uri="{FF2B5EF4-FFF2-40B4-BE49-F238E27FC236}">
                <a16:creationId xmlns:a16="http://schemas.microsoft.com/office/drawing/2014/main" id="{6B643955-5658-4EDC-BFBA-C76676D1A8E6}"/>
              </a:ext>
            </a:extLst>
          </p:cNvPr>
          <p:cNvGrpSpPr>
            <a:grpSpLocks/>
          </p:cNvGrpSpPr>
          <p:nvPr/>
        </p:nvGrpSpPr>
        <p:grpSpPr bwMode="auto">
          <a:xfrm>
            <a:off x="228600" y="3733800"/>
            <a:ext cx="4267200" cy="1524000"/>
            <a:chOff x="144" y="2352"/>
            <a:chExt cx="2688" cy="960"/>
          </a:xfrm>
        </p:grpSpPr>
        <p:sp>
          <p:nvSpPr>
            <p:cNvPr id="52235" name="Rectangle 15">
              <a:extLst>
                <a:ext uri="{FF2B5EF4-FFF2-40B4-BE49-F238E27FC236}">
                  <a16:creationId xmlns:a16="http://schemas.microsoft.com/office/drawing/2014/main" id="{DB0010BA-74FE-4851-8900-E7F4E308AACF}"/>
                </a:ext>
              </a:extLst>
            </p:cNvPr>
            <p:cNvSpPr>
              <a:spLocks noChangeArrowheads="1"/>
            </p:cNvSpPr>
            <p:nvPr/>
          </p:nvSpPr>
          <p:spPr bwMode="auto">
            <a:xfrm>
              <a:off x="144" y="2352"/>
              <a:ext cx="192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defRPr>
              </a:lvl1pPr>
              <a:lvl2pPr marL="742950" indent="-285750" defTabSz="287338">
                <a:defRPr sz="2400">
                  <a:solidFill>
                    <a:schemeClr val="tx1"/>
                  </a:solidFill>
                  <a:latin typeface="Times New Roman" panose="02020603050405020304" pitchFamily="18" charset="0"/>
                </a:defRPr>
              </a:lvl2pPr>
              <a:lvl3pPr marL="1143000" indent="-228600" defTabSz="287338">
                <a:defRPr sz="2400">
                  <a:solidFill>
                    <a:schemeClr val="tx1"/>
                  </a:solidFill>
                  <a:latin typeface="Times New Roman" panose="02020603050405020304" pitchFamily="18" charset="0"/>
                </a:defRPr>
              </a:lvl3pPr>
              <a:lvl4pPr marL="1600200" indent="-228600" defTabSz="287338">
                <a:defRPr sz="2400">
                  <a:solidFill>
                    <a:schemeClr val="tx1"/>
                  </a:solidFill>
                  <a:latin typeface="Times New Roman" panose="02020603050405020304" pitchFamily="18" charset="0"/>
                </a:defRPr>
              </a:lvl4pPr>
              <a:lvl5pPr marL="2057400" indent="-228600" defTabSz="287338">
                <a:defRPr sz="2400">
                  <a:solidFill>
                    <a:schemeClr val="tx1"/>
                  </a:solidFill>
                  <a:latin typeface="Times New Roman" panose="02020603050405020304" pitchFamily="18"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2800">
                  <a:solidFill>
                    <a:schemeClr val="tx2"/>
                  </a:solidFill>
                  <a:latin typeface="Courier" charset="0"/>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p>
          </p:txBody>
        </p:sp>
        <p:sp>
          <p:nvSpPr>
            <p:cNvPr id="52236" name="Line 16">
              <a:extLst>
                <a:ext uri="{FF2B5EF4-FFF2-40B4-BE49-F238E27FC236}">
                  <a16:creationId xmlns:a16="http://schemas.microsoft.com/office/drawing/2014/main" id="{D3F73EDB-4933-4F28-A2CF-FA96EFF5EF9C}"/>
                </a:ext>
              </a:extLst>
            </p:cNvPr>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
        <p:nvSpPr>
          <p:cNvPr id="114705" name="Rectangle 17">
            <a:extLst>
              <a:ext uri="{FF2B5EF4-FFF2-40B4-BE49-F238E27FC236}">
                <a16:creationId xmlns:a16="http://schemas.microsoft.com/office/drawing/2014/main" id="{88492BD1-ECF8-4188-966E-C2F372A90B1F}"/>
              </a:ext>
            </a:extLst>
          </p:cNvPr>
          <p:cNvSpPr>
            <a:spLocks noChangeArrowheads="1"/>
          </p:cNvSpPr>
          <p:nvPr/>
        </p:nvSpPr>
        <p:spPr bwMode="auto">
          <a:xfrm>
            <a:off x="3581400" y="4800600"/>
            <a:ext cx="4495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defRPr>
            </a:lvl1pPr>
            <a:lvl2pPr marL="742950" indent="-285750" defTabSz="287338">
              <a:defRPr sz="2400">
                <a:solidFill>
                  <a:schemeClr val="tx1"/>
                </a:solidFill>
                <a:latin typeface="Times New Roman" panose="02020603050405020304" pitchFamily="18" charset="0"/>
              </a:defRPr>
            </a:lvl2pPr>
            <a:lvl3pPr marL="1143000" indent="-228600" defTabSz="287338">
              <a:defRPr sz="2400">
                <a:solidFill>
                  <a:schemeClr val="tx1"/>
                </a:solidFill>
                <a:latin typeface="Times New Roman" panose="02020603050405020304" pitchFamily="18" charset="0"/>
              </a:defRPr>
            </a:lvl3pPr>
            <a:lvl4pPr marL="1600200" indent="-228600" defTabSz="287338">
              <a:defRPr sz="2400">
                <a:solidFill>
                  <a:schemeClr val="tx1"/>
                </a:solidFill>
                <a:latin typeface="Times New Roman" panose="02020603050405020304" pitchFamily="18" charset="0"/>
              </a:defRPr>
            </a:lvl4pPr>
            <a:lvl5pPr marL="2057400" indent="-228600" defTabSz="287338">
              <a:defRPr sz="2400">
                <a:solidFill>
                  <a:schemeClr val="tx1"/>
                </a:solidFill>
                <a:latin typeface="Times New Roman" panose="02020603050405020304" pitchFamily="18"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2800">
                <a:solidFill>
                  <a:schemeClr val="tx2"/>
                </a:solidFill>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statements are executed in sequential order, but the order of the cases (including the default case) does not matter. However, it is good programming style to follow the logical sequence of the cases and place the default case at the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E238644-BCBA-4D1C-9A09-45BBC74071E2}"/>
              </a:ext>
            </a:extLst>
          </p:cNvPr>
          <p:cNvSpPr>
            <a:spLocks noGrp="1"/>
          </p:cNvSpPr>
          <p:nvPr>
            <p:ph type="title"/>
          </p:nvPr>
        </p:nvSpPr>
        <p:spPr>
          <a:xfrm>
            <a:off x="685800" y="285750"/>
            <a:ext cx="7772400" cy="819150"/>
          </a:xfrm>
        </p:spPr>
        <p:txBody>
          <a:bodyPr/>
          <a:lstStyle/>
          <a:p>
            <a:r>
              <a:rPr lang="en-US" altLang="en-US" b="1"/>
              <a:t>The switch Statement</a:t>
            </a:r>
            <a:br>
              <a:rPr lang="en-US" altLang="en-US" b="1"/>
            </a:br>
            <a:endParaRPr lang="en-US" altLang="en-US"/>
          </a:p>
        </p:txBody>
      </p:sp>
      <p:sp>
        <p:nvSpPr>
          <p:cNvPr id="3" name="Content Placeholder 2">
            <a:extLst>
              <a:ext uri="{FF2B5EF4-FFF2-40B4-BE49-F238E27FC236}">
                <a16:creationId xmlns:a16="http://schemas.microsoft.com/office/drawing/2014/main" id="{3746DF5C-917C-43F9-BB78-B96722D6FC6D}"/>
              </a:ext>
            </a:extLst>
          </p:cNvPr>
          <p:cNvSpPr>
            <a:spLocks noGrp="1"/>
          </p:cNvSpPr>
          <p:nvPr>
            <p:ph idx="1"/>
          </p:nvPr>
        </p:nvSpPr>
        <p:spPr>
          <a:xfrm>
            <a:off x="381000" y="1066800"/>
            <a:ext cx="8458200" cy="4876800"/>
          </a:xfrm>
        </p:spPr>
        <p:txBody>
          <a:bodyPr/>
          <a:lstStyle/>
          <a:p>
            <a:pPr>
              <a:defRPr/>
            </a:pPr>
            <a:r>
              <a:rPr lang="en-US" sz="2800" dirty="0"/>
              <a:t>Unlike if-then and if-then-else statements, the switch statement can have a number of possible execution paths. A switch works with the byte, short, char, and </a:t>
            </a:r>
            <a:r>
              <a:rPr lang="en-US" sz="2800" dirty="0" err="1"/>
              <a:t>int</a:t>
            </a:r>
            <a:r>
              <a:rPr lang="en-US" sz="2800" dirty="0"/>
              <a:t> primitive data types. It also works with </a:t>
            </a:r>
            <a:r>
              <a:rPr lang="en-US" sz="2800" i="1" dirty="0"/>
              <a:t>enumerated types</a:t>
            </a:r>
            <a:r>
              <a:rPr lang="en-US" sz="2800" dirty="0"/>
              <a:t>, the String class, and a few special Classes that wrap certain primitive types: </a:t>
            </a:r>
            <a:r>
              <a:rPr lang="en-US" sz="2800" i="1" dirty="0">
                <a:solidFill>
                  <a:schemeClr val="tx2">
                    <a:lumMod val="75000"/>
                  </a:schemeClr>
                </a:solidFill>
              </a:rPr>
              <a:t>Character</a:t>
            </a:r>
            <a:r>
              <a:rPr lang="en-US" sz="2800" dirty="0"/>
              <a:t>, </a:t>
            </a:r>
            <a:r>
              <a:rPr lang="en-US" sz="2800" i="1" dirty="0">
                <a:solidFill>
                  <a:schemeClr val="tx2">
                    <a:lumMod val="75000"/>
                  </a:schemeClr>
                </a:solidFill>
              </a:rPr>
              <a:t>Byte</a:t>
            </a:r>
            <a:r>
              <a:rPr lang="en-US" sz="2800" dirty="0"/>
              <a:t>, </a:t>
            </a:r>
            <a:r>
              <a:rPr lang="en-US" sz="2800" i="1" dirty="0">
                <a:solidFill>
                  <a:schemeClr val="tx2">
                    <a:lumMod val="75000"/>
                  </a:schemeClr>
                </a:solidFill>
              </a:rPr>
              <a:t>Short</a:t>
            </a:r>
            <a:r>
              <a:rPr lang="en-US" sz="2800" dirty="0"/>
              <a:t>, and </a:t>
            </a:r>
            <a:r>
              <a:rPr lang="en-US" sz="2800" i="1" dirty="0">
                <a:solidFill>
                  <a:schemeClr val="tx2">
                    <a:lumMod val="75000"/>
                  </a:schemeClr>
                </a:solidFill>
              </a:rPr>
              <a:t>integer</a:t>
            </a:r>
            <a:r>
              <a:rPr lang="en-US" sz="2800" dirty="0"/>
              <a:t> .</a:t>
            </a:r>
          </a:p>
          <a:p>
            <a:pPr>
              <a:defRPr/>
            </a:pPr>
            <a:r>
              <a:rPr lang="en-US" sz="2800" dirty="0"/>
              <a:t>The following code example, </a:t>
            </a:r>
            <a:r>
              <a:rPr lang="en-US" sz="2800" dirty="0">
                <a:solidFill>
                  <a:schemeClr val="tx2">
                    <a:lumMod val="75000"/>
                  </a:schemeClr>
                </a:solidFill>
              </a:rPr>
              <a:t>Switch Demo</a:t>
            </a:r>
            <a:r>
              <a:rPr lang="en-US" sz="2800" dirty="0"/>
              <a:t>, declares an </a:t>
            </a:r>
            <a:r>
              <a:rPr lang="en-US" sz="2800" dirty="0" err="1"/>
              <a:t>int</a:t>
            </a:r>
            <a:r>
              <a:rPr lang="en-US" sz="2800" dirty="0"/>
              <a:t> named month whose value represents a month. The code displays the name of the month, based on the value of month, using the switch statement.  </a:t>
            </a:r>
          </a:p>
          <a:p>
            <a:pPr>
              <a:buFont typeface="Monotype Sorts" pitchFamily="2" charset="2"/>
              <a:buNone/>
              <a:defRPr/>
            </a:pPr>
            <a:endParaRPr lang="en-US" dirty="0"/>
          </a:p>
        </p:txBody>
      </p:sp>
      <p:sp>
        <p:nvSpPr>
          <p:cNvPr id="53252" name="Slide Number Placeholder 3">
            <a:extLst>
              <a:ext uri="{FF2B5EF4-FFF2-40B4-BE49-F238E27FC236}">
                <a16:creationId xmlns:a16="http://schemas.microsoft.com/office/drawing/2014/main" id="{902076B5-9F23-4A5E-9880-59248CDF39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CE777E-4B72-4400-BE3E-E590415E2B56}" type="slidenum">
              <a:rPr lang="en-US" altLang="en-US" sz="1400"/>
              <a:pPr/>
              <a:t>47</a:t>
            </a:fld>
            <a:endParaRPr lang="en-US" altLang="en-US" sz="1400"/>
          </a:p>
        </p:txBody>
      </p:sp>
      <p:sp>
        <p:nvSpPr>
          <p:cNvPr id="5" name="TextBox 4">
            <a:extLst>
              <a:ext uri="{FF2B5EF4-FFF2-40B4-BE49-F238E27FC236}">
                <a16:creationId xmlns:a16="http://schemas.microsoft.com/office/drawing/2014/main" id="{252E5B3B-8C3F-475A-B2A5-1B680BC9CBAF}"/>
              </a:ext>
            </a:extLst>
          </p:cNvPr>
          <p:cNvSpPr txBox="1"/>
          <p:nvPr/>
        </p:nvSpPr>
        <p:spPr>
          <a:xfrm>
            <a:off x="571500" y="5943600"/>
            <a:ext cx="43053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hlinkClick r:id="rId2"/>
              </a:rPr>
              <a:t>The Switch Statement</a:t>
            </a:r>
            <a:r>
              <a:rPr lang="en-US" dirty="0"/>
              <a:t> – </a:t>
            </a:r>
            <a:r>
              <a:rPr lang="en-US" sz="1200" dirty="0">
                <a:hlinkClick r:id="rId2"/>
              </a:rPr>
              <a:t>Oracle web link</a:t>
            </a:r>
            <a:endParaRPr lang="en-US" sz="1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20653FEF-3AE5-45C2-9EF2-960CFE6AC1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C9BC04-8CEE-448E-90D0-D0ABECEA3F02}" type="slidenum">
              <a:rPr lang="en-US" altLang="en-US" sz="1400"/>
              <a:pPr/>
              <a:t>48</a:t>
            </a:fld>
            <a:endParaRPr lang="en-US" altLang="en-US" sz="1400"/>
          </a:p>
        </p:txBody>
      </p:sp>
      <p:sp>
        <p:nvSpPr>
          <p:cNvPr id="54275" name="Rectangle 2">
            <a:extLst>
              <a:ext uri="{FF2B5EF4-FFF2-40B4-BE49-F238E27FC236}">
                <a16:creationId xmlns:a16="http://schemas.microsoft.com/office/drawing/2014/main" id="{C072C911-C4DB-4FEF-BFDD-BE3FB806528F}"/>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4276" name="Rectangle 3">
            <a:extLst>
              <a:ext uri="{FF2B5EF4-FFF2-40B4-BE49-F238E27FC236}">
                <a16:creationId xmlns:a16="http://schemas.microsoft.com/office/drawing/2014/main" id="{320102E5-4C85-44B2-BC0C-E346AE956A09}"/>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4277" name="Text Box 4">
            <a:extLst>
              <a:ext uri="{FF2B5EF4-FFF2-40B4-BE49-F238E27FC236}">
                <a16:creationId xmlns:a16="http://schemas.microsoft.com/office/drawing/2014/main" id="{F6EE0519-A0A8-42CF-8098-4CFFD0B58140}"/>
              </a:ext>
            </a:extLst>
          </p:cNvPr>
          <p:cNvSpPr txBox="1">
            <a:spLocks noChangeArrowheads="1"/>
          </p:cNvSpPr>
          <p:nvPr/>
        </p:nvSpPr>
        <p:spPr bwMode="auto">
          <a:xfrm>
            <a:off x="385763" y="2238375"/>
            <a:ext cx="6726237"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54278" name="Rectangle 6">
            <a:extLst>
              <a:ext uri="{FF2B5EF4-FFF2-40B4-BE49-F238E27FC236}">
                <a16:creationId xmlns:a16="http://schemas.microsoft.com/office/drawing/2014/main" id="{9B78043C-F43A-4AB2-B666-EB03A30C3F4A}"/>
              </a:ext>
            </a:extLst>
          </p:cNvPr>
          <p:cNvSpPr>
            <a:spLocks noChangeArrowheads="1"/>
          </p:cNvSpPr>
          <p:nvPr/>
        </p:nvSpPr>
        <p:spPr bwMode="auto">
          <a:xfrm>
            <a:off x="1922463" y="2314575"/>
            <a:ext cx="42227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9447" name="AutoShape 7">
            <a:extLst>
              <a:ext uri="{FF2B5EF4-FFF2-40B4-BE49-F238E27FC236}">
                <a16:creationId xmlns:a16="http://schemas.microsoft.com/office/drawing/2014/main" id="{53DFCF38-5EF2-4CC3-BD61-A2F22D9FA660}"/>
              </a:ext>
            </a:extLst>
          </p:cNvPr>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ch is 'a': </a:t>
            </a:r>
          </a:p>
        </p:txBody>
      </p:sp>
      <p:sp>
        <p:nvSpPr>
          <p:cNvPr id="54280" name="Rectangle 8">
            <a:extLst>
              <a:ext uri="{FF2B5EF4-FFF2-40B4-BE49-F238E27FC236}">
                <a16:creationId xmlns:a16="http://schemas.microsoft.com/office/drawing/2014/main" id="{7408C96C-87D6-4EA8-AC12-9592EC00BB2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68DEBF5A-B577-44D7-BA11-D4D6AB5135F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947436-2A69-4077-BC9C-49B9764C9C0F}" type="slidenum">
              <a:rPr lang="en-US" altLang="en-US" sz="1400"/>
              <a:pPr/>
              <a:t>49</a:t>
            </a:fld>
            <a:endParaRPr lang="en-US" altLang="en-US" sz="1400"/>
          </a:p>
        </p:txBody>
      </p:sp>
      <p:sp>
        <p:nvSpPr>
          <p:cNvPr id="55299" name="Rectangle 2">
            <a:extLst>
              <a:ext uri="{FF2B5EF4-FFF2-40B4-BE49-F238E27FC236}">
                <a16:creationId xmlns:a16="http://schemas.microsoft.com/office/drawing/2014/main" id="{1191CA40-61BF-474E-A961-527A30273E70}"/>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5300" name="Rectangle 3">
            <a:extLst>
              <a:ext uri="{FF2B5EF4-FFF2-40B4-BE49-F238E27FC236}">
                <a16:creationId xmlns:a16="http://schemas.microsoft.com/office/drawing/2014/main" id="{A2BD5E11-301B-4E24-8335-C993C51B52FA}"/>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5301" name="Text Box 4">
            <a:extLst>
              <a:ext uri="{FF2B5EF4-FFF2-40B4-BE49-F238E27FC236}">
                <a16:creationId xmlns:a16="http://schemas.microsoft.com/office/drawing/2014/main" id="{0DBF0294-1843-4A2C-A847-D08AACF71D05}"/>
              </a:ext>
            </a:extLst>
          </p:cNvPr>
          <p:cNvSpPr txBox="1">
            <a:spLocks noChangeArrowheads="1"/>
          </p:cNvSpPr>
          <p:nvPr/>
        </p:nvSpPr>
        <p:spPr bwMode="auto">
          <a:xfrm>
            <a:off x="385763" y="2238375"/>
            <a:ext cx="6726237"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55302" name="Rectangle 5">
            <a:extLst>
              <a:ext uri="{FF2B5EF4-FFF2-40B4-BE49-F238E27FC236}">
                <a16:creationId xmlns:a16="http://schemas.microsoft.com/office/drawing/2014/main" id="{2D33D2EA-A0EE-4214-8375-8C667E42C9BD}"/>
              </a:ext>
            </a:extLst>
          </p:cNvPr>
          <p:cNvSpPr>
            <a:spLocks noChangeArrowheads="1"/>
          </p:cNvSpPr>
          <p:nvPr/>
        </p:nvSpPr>
        <p:spPr bwMode="auto">
          <a:xfrm>
            <a:off x="1806575" y="2660650"/>
            <a:ext cx="42227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0470" name="AutoShape 6">
            <a:extLst>
              <a:ext uri="{FF2B5EF4-FFF2-40B4-BE49-F238E27FC236}">
                <a16:creationId xmlns:a16="http://schemas.microsoft.com/office/drawing/2014/main" id="{EECAC967-647B-4E64-A9FA-0618ED36C9CE}"/>
              </a:ext>
            </a:extLst>
          </p:cNvPr>
          <p:cNvSpPr>
            <a:spLocks noChangeArrowheads="1"/>
          </p:cNvSpPr>
          <p:nvPr/>
        </p:nvSpPr>
        <p:spPr bwMode="auto">
          <a:xfrm>
            <a:off x="2420938" y="1239838"/>
            <a:ext cx="2573337" cy="536575"/>
          </a:xfrm>
          <a:prstGeom prst="wedgeRoundRectCallout">
            <a:avLst>
              <a:gd name="adj1" fmla="val -57403"/>
              <a:gd name="adj2" fmla="val 225444"/>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ch is 'a': </a:t>
            </a:r>
          </a:p>
        </p:txBody>
      </p:sp>
      <p:sp>
        <p:nvSpPr>
          <p:cNvPr id="55304" name="Rectangle 7">
            <a:extLst>
              <a:ext uri="{FF2B5EF4-FFF2-40B4-BE49-F238E27FC236}">
                <a16:creationId xmlns:a16="http://schemas.microsoft.com/office/drawing/2014/main" id="{8800F95C-7670-490B-AE7A-FBE5617C0F9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0470"/>
                                        </p:tgtEl>
                                        <p:attrNameLst>
                                          <p:attrName>style.visibility</p:attrName>
                                        </p:attrNameLst>
                                      </p:cBhvr>
                                      <p:to>
                                        <p:strVal val="visible"/>
                                      </p:to>
                                    </p:set>
                                    <p:anim calcmode="lin" valueType="num">
                                      <p:cBhvr additive="base">
                                        <p:cTn id="7" dur="500" fill="hold"/>
                                        <p:tgtEl>
                                          <p:spTgt spid="190470"/>
                                        </p:tgtEl>
                                        <p:attrNameLst>
                                          <p:attrName>ppt_x</p:attrName>
                                        </p:attrNameLst>
                                      </p:cBhvr>
                                      <p:tavLst>
                                        <p:tav tm="0">
                                          <p:val>
                                            <p:strVal val="0-#ppt_w/2"/>
                                          </p:val>
                                        </p:tav>
                                        <p:tav tm="100000">
                                          <p:val>
                                            <p:strVal val="#ppt_x"/>
                                          </p:val>
                                        </p:tav>
                                      </p:tavLst>
                                    </p:anim>
                                    <p:anim calcmode="lin" valueType="num">
                                      <p:cBhvr additive="base">
                                        <p:cTn id="8" dur="500" fill="hold"/>
                                        <p:tgtEl>
                                          <p:spTgt spid="190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03B9309E-6616-482F-B233-0708416CF5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D2DD1C-3164-411C-A8BF-997A16C6D2DF}" type="slidenum">
              <a:rPr lang="en-US" altLang="en-US" sz="1400"/>
              <a:pPr/>
              <a:t>5</a:t>
            </a:fld>
            <a:endParaRPr lang="en-US" altLang="en-US" sz="1400"/>
          </a:p>
        </p:txBody>
      </p:sp>
      <p:sp>
        <p:nvSpPr>
          <p:cNvPr id="26627" name="Rectangle 2">
            <a:extLst>
              <a:ext uri="{FF2B5EF4-FFF2-40B4-BE49-F238E27FC236}">
                <a16:creationId xmlns:a16="http://schemas.microsoft.com/office/drawing/2014/main" id="{EB93ABB3-6CF0-479F-8B04-68F6CB98F9AE}"/>
              </a:ext>
            </a:extLst>
          </p:cNvPr>
          <p:cNvSpPr>
            <a:spLocks noGrp="1" noChangeArrowheads="1"/>
          </p:cNvSpPr>
          <p:nvPr>
            <p:ph type="title"/>
          </p:nvPr>
        </p:nvSpPr>
        <p:spPr>
          <a:xfrm>
            <a:off x="533400" y="0"/>
            <a:ext cx="7772400" cy="1371600"/>
          </a:xfrm>
          <a:noFill/>
        </p:spPr>
        <p:txBody>
          <a:bodyPr/>
          <a:lstStyle/>
          <a:p>
            <a:r>
              <a:rPr lang="en-US" altLang="en-US"/>
              <a:t>Comparison Operators</a:t>
            </a:r>
          </a:p>
        </p:txBody>
      </p:sp>
      <p:sp>
        <p:nvSpPr>
          <p:cNvPr id="26628" name="Text Box 3">
            <a:extLst>
              <a:ext uri="{FF2B5EF4-FFF2-40B4-BE49-F238E27FC236}">
                <a16:creationId xmlns:a16="http://schemas.microsoft.com/office/drawing/2014/main" id="{77146E66-A6BD-4F1A-95BF-D189801D82EC}"/>
              </a:ext>
            </a:extLst>
          </p:cNvPr>
          <p:cNvSpPr txBox="1">
            <a:spLocks noChangeArrowheads="1"/>
          </p:cNvSpPr>
          <p:nvPr/>
        </p:nvSpPr>
        <p:spPr bwMode="auto">
          <a:xfrm>
            <a:off x="990600" y="1524000"/>
            <a:ext cx="74676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742950" indent="-285750">
              <a:tabLst>
                <a:tab pos="1771650" algn="l"/>
                <a:tab pos="3657600" algn="l"/>
              </a:tabLst>
              <a:defRPr sz="2400">
                <a:solidFill>
                  <a:schemeClr val="tx1"/>
                </a:solidFill>
                <a:latin typeface="Times New Roman" panose="02020603050405020304" pitchFamily="18" charset="0"/>
              </a:defRPr>
            </a:lvl2pPr>
            <a:lvl3pPr marL="1143000" indent="-228600">
              <a:tabLst>
                <a:tab pos="1771650" algn="l"/>
                <a:tab pos="3657600" algn="l"/>
              </a:tabLst>
              <a:defRPr sz="2400">
                <a:solidFill>
                  <a:schemeClr val="tx1"/>
                </a:solidFill>
                <a:latin typeface="Times New Roman" panose="02020603050405020304" pitchFamily="18" charset="0"/>
              </a:defRPr>
            </a:lvl3pPr>
            <a:lvl4pPr marL="1600200" indent="-228600">
              <a:tabLst>
                <a:tab pos="1771650" algn="l"/>
                <a:tab pos="3657600" algn="l"/>
              </a:tabLst>
              <a:defRPr sz="2400">
                <a:solidFill>
                  <a:schemeClr val="tx1"/>
                </a:solidFill>
                <a:latin typeface="Times New Roman" panose="02020603050405020304" pitchFamily="18" charset="0"/>
              </a:defRPr>
            </a:lvl4pPr>
            <a:lvl5pPr marL="2057400" indent="-228600">
              <a:tabLst>
                <a:tab pos="1771650" algn="l"/>
                <a:tab pos="3657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a:t>Operator 	Name	</a:t>
            </a:r>
          </a:p>
          <a:p>
            <a:pPr>
              <a:spcBef>
                <a:spcPct val="50000"/>
              </a:spcBef>
            </a:pPr>
            <a:r>
              <a:rPr lang="en-US" altLang="en-US" sz="3000">
                <a:latin typeface="Courier New" panose="02070309020205020404" pitchFamily="49" charset="0"/>
              </a:rPr>
              <a:t>&lt;</a:t>
            </a:r>
            <a:r>
              <a:rPr lang="en-US" altLang="en-US" sz="3000"/>
              <a:t>	less than	</a:t>
            </a:r>
          </a:p>
          <a:p>
            <a:pPr>
              <a:spcBef>
                <a:spcPct val="50000"/>
              </a:spcBef>
            </a:pPr>
            <a:r>
              <a:rPr lang="en-US" altLang="en-US" sz="3000">
                <a:latin typeface="Courier New" panose="02070309020205020404" pitchFamily="49" charset="0"/>
              </a:rPr>
              <a:t>&lt;=</a:t>
            </a:r>
            <a:r>
              <a:rPr lang="en-US" altLang="en-US" sz="3000"/>
              <a:t>	less than or equal to</a:t>
            </a:r>
          </a:p>
          <a:p>
            <a:pPr>
              <a:spcBef>
                <a:spcPct val="50000"/>
              </a:spcBef>
            </a:pPr>
            <a:r>
              <a:rPr lang="en-US" altLang="en-US" sz="3000">
                <a:latin typeface="Courier New" panose="02070309020205020404" pitchFamily="49" charset="0"/>
              </a:rPr>
              <a:t>&gt;</a:t>
            </a:r>
            <a:r>
              <a:rPr lang="en-US" altLang="en-US" sz="3000"/>
              <a:t>	greater than</a:t>
            </a:r>
          </a:p>
          <a:p>
            <a:pPr>
              <a:spcBef>
                <a:spcPct val="50000"/>
              </a:spcBef>
            </a:pPr>
            <a:r>
              <a:rPr lang="en-US" altLang="en-US" sz="3000">
                <a:latin typeface="Courier New" panose="02070309020205020404" pitchFamily="49" charset="0"/>
              </a:rPr>
              <a:t>&gt;=</a:t>
            </a:r>
            <a:r>
              <a:rPr lang="en-US" altLang="en-US" sz="3000"/>
              <a:t>	greater than or equal to</a:t>
            </a:r>
          </a:p>
          <a:p>
            <a:pPr>
              <a:spcBef>
                <a:spcPct val="50000"/>
              </a:spcBef>
            </a:pPr>
            <a:r>
              <a:rPr lang="en-US" altLang="en-US" sz="3000">
                <a:latin typeface="Courier New" panose="02070309020205020404" pitchFamily="49" charset="0"/>
              </a:rPr>
              <a:t>==</a:t>
            </a:r>
            <a:r>
              <a:rPr lang="en-US" altLang="en-US" sz="3000"/>
              <a:t>	equal to</a:t>
            </a:r>
          </a:p>
          <a:p>
            <a:pPr>
              <a:spcBef>
                <a:spcPct val="50000"/>
              </a:spcBef>
            </a:pPr>
            <a:r>
              <a:rPr lang="en-US" altLang="en-US" sz="3000">
                <a:latin typeface="Courier New" panose="02070309020205020404" pitchFamily="49" charset="0"/>
              </a:rPr>
              <a:t>!=	</a:t>
            </a:r>
            <a:r>
              <a:rPr lang="en-US" altLang="en-US" sz="3000"/>
              <a:t>not equal to</a:t>
            </a:r>
          </a:p>
        </p:txBody>
      </p:sp>
      <p:sp>
        <p:nvSpPr>
          <p:cNvPr id="26629" name="TextBox 4">
            <a:extLst>
              <a:ext uri="{FF2B5EF4-FFF2-40B4-BE49-F238E27FC236}">
                <a16:creationId xmlns:a16="http://schemas.microsoft.com/office/drawing/2014/main" id="{77B27871-D57E-4716-915D-30A4D6B96B36}"/>
              </a:ext>
            </a:extLst>
          </p:cNvPr>
          <p:cNvSpPr txBox="1">
            <a:spLocks noChangeArrowheads="1"/>
          </p:cNvSpPr>
          <p:nvPr/>
        </p:nvSpPr>
        <p:spPr bwMode="auto">
          <a:xfrm>
            <a:off x="952500" y="1028700"/>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t>Relational operations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4A93499-7D72-44E7-8B95-A025EBEDB8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8EEA2D-32C8-4DC2-920B-E0BD79812C79}" type="slidenum">
              <a:rPr lang="en-US" altLang="en-US" sz="1400"/>
              <a:pPr/>
              <a:t>50</a:t>
            </a:fld>
            <a:endParaRPr lang="en-US" altLang="en-US" sz="1400"/>
          </a:p>
        </p:txBody>
      </p:sp>
      <p:sp>
        <p:nvSpPr>
          <p:cNvPr id="56323" name="Rectangle 2">
            <a:extLst>
              <a:ext uri="{FF2B5EF4-FFF2-40B4-BE49-F238E27FC236}">
                <a16:creationId xmlns:a16="http://schemas.microsoft.com/office/drawing/2014/main" id="{1FBDC7DB-F21F-472B-8E70-F55CC61BCC16}"/>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6324" name="Rectangle 3">
            <a:extLst>
              <a:ext uri="{FF2B5EF4-FFF2-40B4-BE49-F238E27FC236}">
                <a16:creationId xmlns:a16="http://schemas.microsoft.com/office/drawing/2014/main" id="{500A7DC6-B6AB-4EC0-B58B-A91A2F767ABA}"/>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6325" name="Text Box 4">
            <a:extLst>
              <a:ext uri="{FF2B5EF4-FFF2-40B4-BE49-F238E27FC236}">
                <a16:creationId xmlns:a16="http://schemas.microsoft.com/office/drawing/2014/main" id="{E4D83037-65DF-4BBC-A40E-2C7A808BB16E}"/>
              </a:ext>
            </a:extLst>
          </p:cNvPr>
          <p:cNvSpPr txBox="1">
            <a:spLocks noChangeArrowheads="1"/>
          </p:cNvSpPr>
          <p:nvPr/>
        </p:nvSpPr>
        <p:spPr bwMode="auto">
          <a:xfrm>
            <a:off x="385763" y="2238375"/>
            <a:ext cx="6726237"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56326" name="Rectangle 5">
            <a:extLst>
              <a:ext uri="{FF2B5EF4-FFF2-40B4-BE49-F238E27FC236}">
                <a16:creationId xmlns:a16="http://schemas.microsoft.com/office/drawing/2014/main" id="{F03296B9-7F35-49E0-AF3F-EED6C219310D}"/>
              </a:ext>
            </a:extLst>
          </p:cNvPr>
          <p:cNvSpPr>
            <a:spLocks noChangeArrowheads="1"/>
          </p:cNvSpPr>
          <p:nvPr/>
        </p:nvSpPr>
        <p:spPr bwMode="auto">
          <a:xfrm>
            <a:off x="2651125" y="2698750"/>
            <a:ext cx="4264025"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1494" name="AutoShape 6">
            <a:extLst>
              <a:ext uri="{FF2B5EF4-FFF2-40B4-BE49-F238E27FC236}">
                <a16:creationId xmlns:a16="http://schemas.microsoft.com/office/drawing/2014/main" id="{EBCE32E7-58BF-428D-9106-9B08094FB23F}"/>
              </a:ext>
            </a:extLst>
          </p:cNvPr>
          <p:cNvSpPr>
            <a:spLocks noChangeArrowheads="1"/>
          </p:cNvSpPr>
          <p:nvPr/>
        </p:nvSpPr>
        <p:spPr bwMode="auto">
          <a:xfrm>
            <a:off x="2420938" y="1239838"/>
            <a:ext cx="2573337" cy="536575"/>
          </a:xfrm>
          <a:prstGeom prst="wedgeRoundRectCallout">
            <a:avLst>
              <a:gd name="adj1" fmla="val 588"/>
              <a:gd name="adj2" fmla="val 22159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this line</a:t>
            </a:r>
          </a:p>
        </p:txBody>
      </p:sp>
      <p:sp>
        <p:nvSpPr>
          <p:cNvPr id="56328" name="Rectangle 7">
            <a:extLst>
              <a:ext uri="{FF2B5EF4-FFF2-40B4-BE49-F238E27FC236}">
                <a16:creationId xmlns:a16="http://schemas.microsoft.com/office/drawing/2014/main" id="{9A97194D-8BF6-44B6-8494-9122FF3C4AF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additive="base">
                                        <p:cTn id="7" dur="500" fill="hold"/>
                                        <p:tgtEl>
                                          <p:spTgt spid="191494"/>
                                        </p:tgtEl>
                                        <p:attrNameLst>
                                          <p:attrName>ppt_x</p:attrName>
                                        </p:attrNameLst>
                                      </p:cBhvr>
                                      <p:tavLst>
                                        <p:tav tm="0">
                                          <p:val>
                                            <p:strVal val="0-#ppt_w/2"/>
                                          </p:val>
                                        </p:tav>
                                        <p:tav tm="100000">
                                          <p:val>
                                            <p:strVal val="#ppt_x"/>
                                          </p:val>
                                        </p:tav>
                                      </p:tavLst>
                                    </p:anim>
                                    <p:anim calcmode="lin" valueType="num">
                                      <p:cBhvr additive="base">
                                        <p:cTn id="8"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564BC8FA-1662-41AD-889A-034B63D59C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5DD9B5-9998-4095-ACDA-A18D417E38FC}" type="slidenum">
              <a:rPr lang="en-US" altLang="en-US" sz="1400"/>
              <a:pPr/>
              <a:t>51</a:t>
            </a:fld>
            <a:endParaRPr lang="en-US" altLang="en-US" sz="1400"/>
          </a:p>
        </p:txBody>
      </p:sp>
      <p:sp>
        <p:nvSpPr>
          <p:cNvPr id="57347" name="Rectangle 2">
            <a:extLst>
              <a:ext uri="{FF2B5EF4-FFF2-40B4-BE49-F238E27FC236}">
                <a16:creationId xmlns:a16="http://schemas.microsoft.com/office/drawing/2014/main" id="{9ECEB2DF-5EB1-4B74-8DC3-F4D08BB910F1}"/>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7348" name="Rectangle 3">
            <a:extLst>
              <a:ext uri="{FF2B5EF4-FFF2-40B4-BE49-F238E27FC236}">
                <a16:creationId xmlns:a16="http://schemas.microsoft.com/office/drawing/2014/main" id="{1DB1A6A9-6B6A-4CA7-97BE-68EA0DA21E7E}"/>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9" name="Text Box 4">
            <a:extLst>
              <a:ext uri="{FF2B5EF4-FFF2-40B4-BE49-F238E27FC236}">
                <a16:creationId xmlns:a16="http://schemas.microsoft.com/office/drawing/2014/main" id="{68CCC7CF-CAD2-40A5-995E-42F79419BB78}"/>
              </a:ext>
            </a:extLst>
          </p:cNvPr>
          <p:cNvSpPr txBox="1">
            <a:spLocks noChangeArrowheads="1"/>
          </p:cNvSpPr>
          <p:nvPr/>
        </p:nvSpPr>
        <p:spPr bwMode="auto">
          <a:xfrm>
            <a:off x="385763" y="2238375"/>
            <a:ext cx="6726237"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57350" name="Rectangle 5">
            <a:extLst>
              <a:ext uri="{FF2B5EF4-FFF2-40B4-BE49-F238E27FC236}">
                <a16:creationId xmlns:a16="http://schemas.microsoft.com/office/drawing/2014/main" id="{53EB6B86-C02F-4394-907A-1EF6AAFE9EFF}"/>
              </a:ext>
            </a:extLst>
          </p:cNvPr>
          <p:cNvSpPr>
            <a:spLocks noChangeArrowheads="1"/>
          </p:cNvSpPr>
          <p:nvPr/>
        </p:nvSpPr>
        <p:spPr bwMode="auto">
          <a:xfrm>
            <a:off x="2651125" y="3044825"/>
            <a:ext cx="4264025"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2518" name="AutoShape 6">
            <a:extLst>
              <a:ext uri="{FF2B5EF4-FFF2-40B4-BE49-F238E27FC236}">
                <a16:creationId xmlns:a16="http://schemas.microsoft.com/office/drawing/2014/main" id="{DB07F9D4-0BA6-4D1B-AB37-CD6A1885FD85}"/>
              </a:ext>
            </a:extLst>
          </p:cNvPr>
          <p:cNvSpPr>
            <a:spLocks noChangeArrowheads="1"/>
          </p:cNvSpPr>
          <p:nvPr/>
        </p:nvSpPr>
        <p:spPr bwMode="auto">
          <a:xfrm>
            <a:off x="2420938" y="1239838"/>
            <a:ext cx="2573337" cy="536575"/>
          </a:xfrm>
          <a:prstGeom prst="wedgeRoundRectCallout">
            <a:avLst>
              <a:gd name="adj1" fmla="val -2560"/>
              <a:gd name="adj2" fmla="val 285801"/>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this line</a:t>
            </a:r>
          </a:p>
        </p:txBody>
      </p:sp>
      <p:sp>
        <p:nvSpPr>
          <p:cNvPr id="57352" name="Rectangle 7">
            <a:extLst>
              <a:ext uri="{FF2B5EF4-FFF2-40B4-BE49-F238E27FC236}">
                <a16:creationId xmlns:a16="http://schemas.microsoft.com/office/drawing/2014/main" id="{88EED7D2-7D5B-4053-9F85-FE066844661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8"/>
                                        </p:tgtEl>
                                        <p:attrNameLst>
                                          <p:attrName>style.visibility</p:attrName>
                                        </p:attrNameLst>
                                      </p:cBhvr>
                                      <p:to>
                                        <p:strVal val="visible"/>
                                      </p:to>
                                    </p:set>
                                    <p:anim calcmode="lin" valueType="num">
                                      <p:cBhvr additive="base">
                                        <p:cTn id="7" dur="500" fill="hold"/>
                                        <p:tgtEl>
                                          <p:spTgt spid="192518"/>
                                        </p:tgtEl>
                                        <p:attrNameLst>
                                          <p:attrName>ppt_x</p:attrName>
                                        </p:attrNameLst>
                                      </p:cBhvr>
                                      <p:tavLst>
                                        <p:tav tm="0">
                                          <p:val>
                                            <p:strVal val="0-#ppt_w/2"/>
                                          </p:val>
                                        </p:tav>
                                        <p:tav tm="100000">
                                          <p:val>
                                            <p:strVal val="#ppt_x"/>
                                          </p:val>
                                        </p:tav>
                                      </p:tavLst>
                                    </p:anim>
                                    <p:anim calcmode="lin" valueType="num">
                                      <p:cBhvr additive="base">
                                        <p:cTn id="8"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9C4A3F7D-BEC8-43F9-9FA3-B3DB7BFFB4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0771AF-9790-4CD0-A661-EFC767AD1EA2}" type="slidenum">
              <a:rPr lang="en-US" altLang="en-US" sz="1400"/>
              <a:pPr/>
              <a:t>52</a:t>
            </a:fld>
            <a:endParaRPr lang="en-US" altLang="en-US" sz="1400"/>
          </a:p>
        </p:txBody>
      </p:sp>
      <p:sp>
        <p:nvSpPr>
          <p:cNvPr id="58371" name="Rectangle 2">
            <a:extLst>
              <a:ext uri="{FF2B5EF4-FFF2-40B4-BE49-F238E27FC236}">
                <a16:creationId xmlns:a16="http://schemas.microsoft.com/office/drawing/2014/main" id="{8EC1DBA6-0D3C-4A29-90F2-6544B5B52772}"/>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8372" name="Rectangle 3">
            <a:extLst>
              <a:ext uri="{FF2B5EF4-FFF2-40B4-BE49-F238E27FC236}">
                <a16:creationId xmlns:a16="http://schemas.microsoft.com/office/drawing/2014/main" id="{CDB2EC6F-747D-404F-A1E5-0930D02E5464}"/>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373" name="Text Box 4">
            <a:extLst>
              <a:ext uri="{FF2B5EF4-FFF2-40B4-BE49-F238E27FC236}">
                <a16:creationId xmlns:a16="http://schemas.microsoft.com/office/drawing/2014/main" id="{30236CCF-2EC1-41AD-8B82-5CE856C590DD}"/>
              </a:ext>
            </a:extLst>
          </p:cNvPr>
          <p:cNvSpPr txBox="1">
            <a:spLocks noChangeArrowheads="1"/>
          </p:cNvSpPr>
          <p:nvPr/>
        </p:nvSpPr>
        <p:spPr bwMode="auto">
          <a:xfrm>
            <a:off x="385763" y="2238375"/>
            <a:ext cx="6726237" cy="19177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58374" name="Rectangle 5">
            <a:extLst>
              <a:ext uri="{FF2B5EF4-FFF2-40B4-BE49-F238E27FC236}">
                <a16:creationId xmlns:a16="http://schemas.microsoft.com/office/drawing/2014/main" id="{A7CC43F6-39C8-44A7-8976-A0B5516EABC9}"/>
              </a:ext>
            </a:extLst>
          </p:cNvPr>
          <p:cNvSpPr>
            <a:spLocks noChangeArrowheads="1"/>
          </p:cNvSpPr>
          <p:nvPr/>
        </p:nvSpPr>
        <p:spPr bwMode="auto">
          <a:xfrm>
            <a:off x="2613025" y="3390900"/>
            <a:ext cx="4264025"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3542" name="AutoShape 6">
            <a:extLst>
              <a:ext uri="{FF2B5EF4-FFF2-40B4-BE49-F238E27FC236}">
                <a16:creationId xmlns:a16="http://schemas.microsoft.com/office/drawing/2014/main" id="{855EF69F-4EF6-4231-8285-BF83F6554A85}"/>
              </a:ext>
            </a:extLst>
          </p:cNvPr>
          <p:cNvSpPr>
            <a:spLocks noChangeArrowheads="1"/>
          </p:cNvSpPr>
          <p:nvPr/>
        </p:nvSpPr>
        <p:spPr bwMode="auto">
          <a:xfrm>
            <a:off x="2420938" y="1239838"/>
            <a:ext cx="2573337" cy="536575"/>
          </a:xfrm>
          <a:prstGeom prst="wedgeRoundRectCallout">
            <a:avLst>
              <a:gd name="adj1" fmla="val -8481"/>
              <a:gd name="adj2" fmla="val 34822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this line</a:t>
            </a:r>
          </a:p>
        </p:txBody>
      </p:sp>
      <p:sp>
        <p:nvSpPr>
          <p:cNvPr id="58376" name="Rectangle 7">
            <a:extLst>
              <a:ext uri="{FF2B5EF4-FFF2-40B4-BE49-F238E27FC236}">
                <a16:creationId xmlns:a16="http://schemas.microsoft.com/office/drawing/2014/main" id="{645E2C83-FC46-455C-BC49-93AB04B2F69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0-#ppt_w/2"/>
                                          </p:val>
                                        </p:tav>
                                        <p:tav tm="100000">
                                          <p:val>
                                            <p:strVal val="#ppt_x"/>
                                          </p:val>
                                        </p:tav>
                                      </p:tavLst>
                                    </p:anim>
                                    <p:anim calcmode="lin" valueType="num">
                                      <p:cBhvr additive="base">
                                        <p:cTn id="8" dur="500" fill="hold"/>
                                        <p:tgtEl>
                                          <p:spTgt spid="193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2960764E-B0EA-4C4F-9853-B369717D2C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371A3B-F9BD-4B6C-94A6-EE56F1B1DF16}" type="slidenum">
              <a:rPr lang="en-US" altLang="en-US" sz="1400"/>
              <a:pPr/>
              <a:t>53</a:t>
            </a:fld>
            <a:endParaRPr lang="en-US" altLang="en-US" sz="1400"/>
          </a:p>
        </p:txBody>
      </p:sp>
      <p:sp>
        <p:nvSpPr>
          <p:cNvPr id="59395" name="Rectangle 2">
            <a:extLst>
              <a:ext uri="{FF2B5EF4-FFF2-40B4-BE49-F238E27FC236}">
                <a16:creationId xmlns:a16="http://schemas.microsoft.com/office/drawing/2014/main" id="{00820693-970E-4769-9468-197931F84365}"/>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59396" name="Rectangle 3">
            <a:extLst>
              <a:ext uri="{FF2B5EF4-FFF2-40B4-BE49-F238E27FC236}">
                <a16:creationId xmlns:a16="http://schemas.microsoft.com/office/drawing/2014/main" id="{10DF3D31-CB9D-4D6B-9AC9-3042C46A3E3C}"/>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9397" name="Text Box 4">
            <a:extLst>
              <a:ext uri="{FF2B5EF4-FFF2-40B4-BE49-F238E27FC236}">
                <a16:creationId xmlns:a16="http://schemas.microsoft.com/office/drawing/2014/main" id="{25422252-2235-4BB0-BB25-5D3A9C17007B}"/>
              </a:ext>
            </a:extLst>
          </p:cNvPr>
          <p:cNvSpPr txBox="1">
            <a:spLocks noChangeArrowheads="1"/>
          </p:cNvSpPr>
          <p:nvPr/>
        </p:nvSpPr>
        <p:spPr bwMode="auto">
          <a:xfrm>
            <a:off x="385763" y="2238375"/>
            <a:ext cx="6726237" cy="264795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a:p>
            <a:endParaRPr lang="en-US" altLang="en-US">
              <a:solidFill>
                <a:schemeClr val="bg2"/>
              </a:solidFill>
              <a:ea typeface="Times New Roman" panose="02020603050405020304" pitchFamily="18" charset="0"/>
              <a:cs typeface="Courier New" panose="02070309020205020404" pitchFamily="49" charset="0"/>
            </a:endParaRPr>
          </a:p>
          <a:p>
            <a:r>
              <a:rPr lang="en-US" altLang="en-US">
                <a:solidFill>
                  <a:schemeClr val="bg2"/>
                </a:solidFill>
                <a:ea typeface="Times New Roman" panose="02020603050405020304" pitchFamily="18" charset="0"/>
                <a:cs typeface="Courier New" panose="02070309020205020404" pitchFamily="49" charset="0"/>
              </a:rPr>
              <a:t>Next statement;</a:t>
            </a:r>
          </a:p>
        </p:txBody>
      </p:sp>
      <p:sp>
        <p:nvSpPr>
          <p:cNvPr id="59398" name="Rectangle 5">
            <a:extLst>
              <a:ext uri="{FF2B5EF4-FFF2-40B4-BE49-F238E27FC236}">
                <a16:creationId xmlns:a16="http://schemas.microsoft.com/office/drawing/2014/main" id="{59D5E063-B213-40AD-B5CB-4C939EAACF6E}"/>
              </a:ext>
            </a:extLst>
          </p:cNvPr>
          <p:cNvSpPr>
            <a:spLocks noChangeArrowheads="1"/>
          </p:cNvSpPr>
          <p:nvPr/>
        </p:nvSpPr>
        <p:spPr bwMode="auto">
          <a:xfrm>
            <a:off x="461963" y="4503738"/>
            <a:ext cx="4264025"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9686" name="AutoShape 6">
            <a:extLst>
              <a:ext uri="{FF2B5EF4-FFF2-40B4-BE49-F238E27FC236}">
                <a16:creationId xmlns:a16="http://schemas.microsoft.com/office/drawing/2014/main" id="{B3EC126C-B97D-440C-BEA2-E7CC7014C11C}"/>
              </a:ext>
            </a:extLst>
          </p:cNvPr>
          <p:cNvSpPr>
            <a:spLocks noChangeArrowheads="1"/>
          </p:cNvSpPr>
          <p:nvPr/>
        </p:nvSpPr>
        <p:spPr bwMode="auto">
          <a:xfrm>
            <a:off x="2420938" y="1239838"/>
            <a:ext cx="2573337" cy="536575"/>
          </a:xfrm>
          <a:prstGeom prst="wedgeRoundRectCallout">
            <a:avLst>
              <a:gd name="adj1" fmla="val -84671"/>
              <a:gd name="adj2" fmla="val 53934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next statement</a:t>
            </a:r>
          </a:p>
        </p:txBody>
      </p:sp>
      <p:sp>
        <p:nvSpPr>
          <p:cNvPr id="59400" name="Rectangle 7">
            <a:extLst>
              <a:ext uri="{FF2B5EF4-FFF2-40B4-BE49-F238E27FC236}">
                <a16:creationId xmlns:a16="http://schemas.microsoft.com/office/drawing/2014/main" id="{D697CBDC-87FC-4A19-8730-99120E9BCAA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additive="base">
                                        <p:cTn id="7" dur="500" fill="hold"/>
                                        <p:tgtEl>
                                          <p:spTgt spid="199686"/>
                                        </p:tgtEl>
                                        <p:attrNameLst>
                                          <p:attrName>ppt_x</p:attrName>
                                        </p:attrNameLst>
                                      </p:cBhvr>
                                      <p:tavLst>
                                        <p:tav tm="0">
                                          <p:val>
                                            <p:strVal val="0-#ppt_w/2"/>
                                          </p:val>
                                        </p:tav>
                                        <p:tav tm="100000">
                                          <p:val>
                                            <p:strVal val="#ppt_x"/>
                                          </p:val>
                                        </p:tav>
                                      </p:tavLst>
                                    </p:anim>
                                    <p:anim calcmode="lin" valueType="num">
                                      <p:cBhvr additive="base">
                                        <p:cTn id="8"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BEAC400D-9EF3-40D9-8178-7B657FBC8B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3D6763-4A09-4FE0-9B53-7E4596E0BC9F}" type="slidenum">
              <a:rPr lang="en-US" altLang="en-US" sz="1400"/>
              <a:pPr/>
              <a:t>54</a:t>
            </a:fld>
            <a:endParaRPr lang="en-US" altLang="en-US" sz="1400"/>
          </a:p>
        </p:txBody>
      </p:sp>
      <p:sp>
        <p:nvSpPr>
          <p:cNvPr id="60419" name="Rectangle 2">
            <a:extLst>
              <a:ext uri="{FF2B5EF4-FFF2-40B4-BE49-F238E27FC236}">
                <a16:creationId xmlns:a16="http://schemas.microsoft.com/office/drawing/2014/main" id="{F9C65353-409B-4DB1-A9FA-7D65DE1C2864}"/>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60420" name="Rectangle 3">
            <a:extLst>
              <a:ext uri="{FF2B5EF4-FFF2-40B4-BE49-F238E27FC236}">
                <a16:creationId xmlns:a16="http://schemas.microsoft.com/office/drawing/2014/main" id="{9B2E991C-12C0-4303-81B7-F84419EDADB2}"/>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0421" name="Text Box 4">
            <a:extLst>
              <a:ext uri="{FF2B5EF4-FFF2-40B4-BE49-F238E27FC236}">
                <a16:creationId xmlns:a16="http://schemas.microsoft.com/office/drawing/2014/main" id="{C867EC29-9889-4620-ADD8-4EC73377BCC5}"/>
              </a:ext>
            </a:extLst>
          </p:cNvPr>
          <p:cNvSpPr txBox="1">
            <a:spLocks noChangeArrowheads="1"/>
          </p:cNvSpPr>
          <p:nvPr/>
        </p:nvSpPr>
        <p:spPr bwMode="auto">
          <a:xfrm>
            <a:off x="385763" y="2238375"/>
            <a:ext cx="6726237" cy="264795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a:solidFill>
                  <a:srgbClr val="000000"/>
                </a:solidFill>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60422" name="Rectangle 5">
            <a:extLst>
              <a:ext uri="{FF2B5EF4-FFF2-40B4-BE49-F238E27FC236}">
                <a16:creationId xmlns:a16="http://schemas.microsoft.com/office/drawing/2014/main" id="{4758C9D4-71BC-4D72-BCA3-9264F57297C7}"/>
              </a:ext>
            </a:extLst>
          </p:cNvPr>
          <p:cNvSpPr>
            <a:spLocks noChangeArrowheads="1"/>
          </p:cNvSpPr>
          <p:nvPr/>
        </p:nvSpPr>
        <p:spPr bwMode="auto">
          <a:xfrm>
            <a:off x="1922463" y="2314575"/>
            <a:ext cx="42227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566" name="AutoShape 6">
            <a:extLst>
              <a:ext uri="{FF2B5EF4-FFF2-40B4-BE49-F238E27FC236}">
                <a16:creationId xmlns:a16="http://schemas.microsoft.com/office/drawing/2014/main" id="{2178177F-7E34-4AB3-B759-A2C992FE0124}"/>
              </a:ext>
            </a:extLst>
          </p:cNvPr>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Suppose ch is 'a': </a:t>
            </a:r>
          </a:p>
        </p:txBody>
      </p:sp>
      <p:sp>
        <p:nvSpPr>
          <p:cNvPr id="60424" name="Rectangle 7">
            <a:extLst>
              <a:ext uri="{FF2B5EF4-FFF2-40B4-BE49-F238E27FC236}">
                <a16:creationId xmlns:a16="http://schemas.microsoft.com/office/drawing/2014/main" id="{EA9AB1F0-686B-4817-AAD8-6AD45C510DCF}"/>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additive="base">
                                        <p:cTn id="7" dur="500" fill="hold"/>
                                        <p:tgtEl>
                                          <p:spTgt spid="194566"/>
                                        </p:tgtEl>
                                        <p:attrNameLst>
                                          <p:attrName>ppt_x</p:attrName>
                                        </p:attrNameLst>
                                      </p:cBhvr>
                                      <p:tavLst>
                                        <p:tav tm="0">
                                          <p:val>
                                            <p:strVal val="0-#ppt_w/2"/>
                                          </p:val>
                                        </p:tav>
                                        <p:tav tm="100000">
                                          <p:val>
                                            <p:strVal val="#ppt_x"/>
                                          </p:val>
                                        </p:tav>
                                      </p:tavLst>
                                    </p:anim>
                                    <p:anim calcmode="lin" valueType="num">
                                      <p:cBhvr additive="base">
                                        <p:cTn id="8"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1FF9D136-372A-424E-B9F2-9A2B59AF1A4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FAD5AC-34AB-422E-94EA-1793F73BF0EA}" type="slidenum">
              <a:rPr lang="en-US" altLang="en-US" sz="1400"/>
              <a:pPr/>
              <a:t>55</a:t>
            </a:fld>
            <a:endParaRPr lang="en-US" altLang="en-US" sz="1400"/>
          </a:p>
        </p:txBody>
      </p:sp>
      <p:sp>
        <p:nvSpPr>
          <p:cNvPr id="61443" name="Rectangle 2">
            <a:extLst>
              <a:ext uri="{FF2B5EF4-FFF2-40B4-BE49-F238E27FC236}">
                <a16:creationId xmlns:a16="http://schemas.microsoft.com/office/drawing/2014/main" id="{17F3A548-EB65-4686-AF38-3046FB494E14}"/>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61444" name="Rectangle 3">
            <a:extLst>
              <a:ext uri="{FF2B5EF4-FFF2-40B4-BE49-F238E27FC236}">
                <a16:creationId xmlns:a16="http://schemas.microsoft.com/office/drawing/2014/main" id="{D94050F7-008C-431C-A661-85C196A87403}"/>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Text Box 4">
            <a:extLst>
              <a:ext uri="{FF2B5EF4-FFF2-40B4-BE49-F238E27FC236}">
                <a16:creationId xmlns:a16="http://schemas.microsoft.com/office/drawing/2014/main" id="{96A6CDF6-8454-448D-ABB7-DA89C79DFDD9}"/>
              </a:ext>
            </a:extLst>
          </p:cNvPr>
          <p:cNvSpPr txBox="1">
            <a:spLocks noChangeArrowheads="1"/>
          </p:cNvSpPr>
          <p:nvPr/>
        </p:nvSpPr>
        <p:spPr bwMode="auto">
          <a:xfrm>
            <a:off x="385763" y="2238375"/>
            <a:ext cx="6726237" cy="264795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a:solidFill>
                  <a:srgbClr val="000000"/>
                </a:solidFill>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61446" name="Rectangle 5">
            <a:extLst>
              <a:ext uri="{FF2B5EF4-FFF2-40B4-BE49-F238E27FC236}">
                <a16:creationId xmlns:a16="http://schemas.microsoft.com/office/drawing/2014/main" id="{3BEA1B2F-5DA0-47AA-804B-5A41369B1CE2}"/>
              </a:ext>
            </a:extLst>
          </p:cNvPr>
          <p:cNvSpPr>
            <a:spLocks noChangeArrowheads="1"/>
          </p:cNvSpPr>
          <p:nvPr/>
        </p:nvSpPr>
        <p:spPr bwMode="auto">
          <a:xfrm>
            <a:off x="1806575" y="2698750"/>
            <a:ext cx="42227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5590" name="AutoShape 6">
            <a:extLst>
              <a:ext uri="{FF2B5EF4-FFF2-40B4-BE49-F238E27FC236}">
                <a16:creationId xmlns:a16="http://schemas.microsoft.com/office/drawing/2014/main" id="{2C0B9082-E531-4541-843C-9D2BF0465829}"/>
              </a:ext>
            </a:extLst>
          </p:cNvPr>
          <p:cNvSpPr>
            <a:spLocks noChangeArrowheads="1"/>
          </p:cNvSpPr>
          <p:nvPr/>
        </p:nvSpPr>
        <p:spPr bwMode="auto">
          <a:xfrm>
            <a:off x="2459038" y="1201738"/>
            <a:ext cx="2573337" cy="536575"/>
          </a:xfrm>
          <a:prstGeom prst="wedgeRoundRectCallout">
            <a:avLst>
              <a:gd name="adj1" fmla="val -60426"/>
              <a:gd name="adj2" fmla="val 23165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ch is 'a': </a:t>
            </a:r>
          </a:p>
        </p:txBody>
      </p:sp>
      <p:sp>
        <p:nvSpPr>
          <p:cNvPr id="61448" name="Rectangle 7">
            <a:extLst>
              <a:ext uri="{FF2B5EF4-FFF2-40B4-BE49-F238E27FC236}">
                <a16:creationId xmlns:a16="http://schemas.microsoft.com/office/drawing/2014/main" id="{6F769095-B1BB-47C2-934D-899CABAA162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5590"/>
                                        </p:tgtEl>
                                        <p:attrNameLst>
                                          <p:attrName>style.visibility</p:attrName>
                                        </p:attrNameLst>
                                      </p:cBhvr>
                                      <p:to>
                                        <p:strVal val="visible"/>
                                      </p:to>
                                    </p:set>
                                    <p:anim calcmode="lin" valueType="num">
                                      <p:cBhvr additive="base">
                                        <p:cTn id="7" dur="500" fill="hold"/>
                                        <p:tgtEl>
                                          <p:spTgt spid="195590"/>
                                        </p:tgtEl>
                                        <p:attrNameLst>
                                          <p:attrName>ppt_x</p:attrName>
                                        </p:attrNameLst>
                                      </p:cBhvr>
                                      <p:tavLst>
                                        <p:tav tm="0">
                                          <p:val>
                                            <p:strVal val="0-#ppt_w/2"/>
                                          </p:val>
                                        </p:tav>
                                        <p:tav tm="100000">
                                          <p:val>
                                            <p:strVal val="#ppt_x"/>
                                          </p:val>
                                        </p:tav>
                                      </p:tavLst>
                                    </p:anim>
                                    <p:anim calcmode="lin" valueType="num">
                                      <p:cBhvr additive="base">
                                        <p:cTn id="8" dur="500" fill="hold"/>
                                        <p:tgtEl>
                                          <p:spTgt spid="195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3D24A58D-C03E-4EFE-A59F-32505DEF5A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9ED4CC-C7D0-4F91-A4B9-680A64B20C35}" type="slidenum">
              <a:rPr lang="en-US" altLang="en-US" sz="1400"/>
              <a:pPr/>
              <a:t>56</a:t>
            </a:fld>
            <a:endParaRPr lang="en-US" altLang="en-US" sz="1400"/>
          </a:p>
        </p:txBody>
      </p:sp>
      <p:sp>
        <p:nvSpPr>
          <p:cNvPr id="62467" name="Rectangle 2">
            <a:extLst>
              <a:ext uri="{FF2B5EF4-FFF2-40B4-BE49-F238E27FC236}">
                <a16:creationId xmlns:a16="http://schemas.microsoft.com/office/drawing/2014/main" id="{D4CB112C-77BD-4C56-A9C4-93435D7CCD1F}"/>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62468" name="Rectangle 3">
            <a:extLst>
              <a:ext uri="{FF2B5EF4-FFF2-40B4-BE49-F238E27FC236}">
                <a16:creationId xmlns:a16="http://schemas.microsoft.com/office/drawing/2014/main" id="{4B272F21-973E-47C4-AF3A-613C0C98C947}"/>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69" name="Text Box 4">
            <a:extLst>
              <a:ext uri="{FF2B5EF4-FFF2-40B4-BE49-F238E27FC236}">
                <a16:creationId xmlns:a16="http://schemas.microsoft.com/office/drawing/2014/main" id="{34DFBA26-037E-43D3-8449-D4A56E4C02E1}"/>
              </a:ext>
            </a:extLst>
          </p:cNvPr>
          <p:cNvSpPr txBox="1">
            <a:spLocks noChangeArrowheads="1"/>
          </p:cNvSpPr>
          <p:nvPr/>
        </p:nvSpPr>
        <p:spPr bwMode="auto">
          <a:xfrm>
            <a:off x="385763" y="2238375"/>
            <a:ext cx="6726237" cy="264795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a:solidFill>
                  <a:srgbClr val="000000"/>
                </a:solidFill>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62470" name="Rectangle 5">
            <a:extLst>
              <a:ext uri="{FF2B5EF4-FFF2-40B4-BE49-F238E27FC236}">
                <a16:creationId xmlns:a16="http://schemas.microsoft.com/office/drawing/2014/main" id="{843B7A91-08B0-40A6-84D1-A1E3F68CC39F}"/>
              </a:ext>
            </a:extLst>
          </p:cNvPr>
          <p:cNvSpPr>
            <a:spLocks noChangeArrowheads="1"/>
          </p:cNvSpPr>
          <p:nvPr/>
        </p:nvSpPr>
        <p:spPr bwMode="auto">
          <a:xfrm>
            <a:off x="2613025" y="2660650"/>
            <a:ext cx="42640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6614" name="AutoShape 6">
            <a:extLst>
              <a:ext uri="{FF2B5EF4-FFF2-40B4-BE49-F238E27FC236}">
                <a16:creationId xmlns:a16="http://schemas.microsoft.com/office/drawing/2014/main" id="{CFFF7C1C-13DB-4339-BE0D-7DE5451D02C9}"/>
              </a:ext>
            </a:extLst>
          </p:cNvPr>
          <p:cNvSpPr>
            <a:spLocks noChangeArrowheads="1"/>
          </p:cNvSpPr>
          <p:nvPr/>
        </p:nvSpPr>
        <p:spPr bwMode="auto">
          <a:xfrm>
            <a:off x="2459038" y="1201738"/>
            <a:ext cx="2573337" cy="536575"/>
          </a:xfrm>
          <a:prstGeom prst="wedgeRoundRectCallout">
            <a:avLst>
              <a:gd name="adj1" fmla="val -7495"/>
              <a:gd name="adj2" fmla="val 227810"/>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this line</a:t>
            </a:r>
          </a:p>
        </p:txBody>
      </p:sp>
      <p:sp>
        <p:nvSpPr>
          <p:cNvPr id="62472" name="Rectangle 7">
            <a:extLst>
              <a:ext uri="{FF2B5EF4-FFF2-40B4-BE49-F238E27FC236}">
                <a16:creationId xmlns:a16="http://schemas.microsoft.com/office/drawing/2014/main" id="{CAEC40CF-8CA4-4583-B3D5-5E2DE656E0B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additive="base">
                                        <p:cTn id="7" dur="500" fill="hold"/>
                                        <p:tgtEl>
                                          <p:spTgt spid="196614"/>
                                        </p:tgtEl>
                                        <p:attrNameLst>
                                          <p:attrName>ppt_x</p:attrName>
                                        </p:attrNameLst>
                                      </p:cBhvr>
                                      <p:tavLst>
                                        <p:tav tm="0">
                                          <p:val>
                                            <p:strVal val="0-#ppt_w/2"/>
                                          </p:val>
                                        </p:tav>
                                        <p:tav tm="100000">
                                          <p:val>
                                            <p:strVal val="#ppt_x"/>
                                          </p:val>
                                        </p:tav>
                                      </p:tavLst>
                                    </p:anim>
                                    <p:anim calcmode="lin" valueType="num">
                                      <p:cBhvr additive="base">
                                        <p:cTn id="8"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97F14D17-C6BE-4F56-AFC6-CF9AD4F043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A9DB2E-F65A-47D7-AB1C-608FDEDE84C9}" type="slidenum">
              <a:rPr lang="en-US" altLang="en-US" sz="1400"/>
              <a:pPr/>
              <a:t>57</a:t>
            </a:fld>
            <a:endParaRPr lang="en-US" altLang="en-US" sz="1400"/>
          </a:p>
        </p:txBody>
      </p:sp>
      <p:sp>
        <p:nvSpPr>
          <p:cNvPr id="63491" name="Rectangle 2">
            <a:extLst>
              <a:ext uri="{FF2B5EF4-FFF2-40B4-BE49-F238E27FC236}">
                <a16:creationId xmlns:a16="http://schemas.microsoft.com/office/drawing/2014/main" id="{6695DD45-648E-403B-9DB8-195704303B83}"/>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63492" name="Rectangle 3">
            <a:extLst>
              <a:ext uri="{FF2B5EF4-FFF2-40B4-BE49-F238E27FC236}">
                <a16:creationId xmlns:a16="http://schemas.microsoft.com/office/drawing/2014/main" id="{5E27D672-BB31-4B08-BAA4-4AFAC2662B59}"/>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3" name="Text Box 4">
            <a:extLst>
              <a:ext uri="{FF2B5EF4-FFF2-40B4-BE49-F238E27FC236}">
                <a16:creationId xmlns:a16="http://schemas.microsoft.com/office/drawing/2014/main" id="{41070EB1-ABFA-45D4-AF32-F0FAE5A356CE}"/>
              </a:ext>
            </a:extLst>
          </p:cNvPr>
          <p:cNvSpPr txBox="1">
            <a:spLocks noChangeArrowheads="1"/>
          </p:cNvSpPr>
          <p:nvPr/>
        </p:nvSpPr>
        <p:spPr bwMode="auto">
          <a:xfrm>
            <a:off x="385763" y="2238375"/>
            <a:ext cx="6726237" cy="264795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a:solidFill>
                  <a:srgbClr val="000000"/>
                </a:solidFill>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p:txBody>
      </p:sp>
      <p:sp>
        <p:nvSpPr>
          <p:cNvPr id="63494" name="Rectangle 5">
            <a:extLst>
              <a:ext uri="{FF2B5EF4-FFF2-40B4-BE49-F238E27FC236}">
                <a16:creationId xmlns:a16="http://schemas.microsoft.com/office/drawing/2014/main" id="{CA48CA00-F16D-4625-B986-9A52F2AD1E7F}"/>
              </a:ext>
            </a:extLst>
          </p:cNvPr>
          <p:cNvSpPr>
            <a:spLocks noChangeArrowheads="1"/>
          </p:cNvSpPr>
          <p:nvPr/>
        </p:nvSpPr>
        <p:spPr bwMode="auto">
          <a:xfrm>
            <a:off x="2613025" y="3044825"/>
            <a:ext cx="42640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7638" name="AutoShape 6">
            <a:extLst>
              <a:ext uri="{FF2B5EF4-FFF2-40B4-BE49-F238E27FC236}">
                <a16:creationId xmlns:a16="http://schemas.microsoft.com/office/drawing/2014/main" id="{288E877D-B782-43A1-8D9B-D3DEAC656E17}"/>
              </a:ext>
            </a:extLst>
          </p:cNvPr>
          <p:cNvSpPr>
            <a:spLocks noChangeArrowheads="1"/>
          </p:cNvSpPr>
          <p:nvPr/>
        </p:nvSpPr>
        <p:spPr bwMode="auto">
          <a:xfrm>
            <a:off x="2459038" y="1201738"/>
            <a:ext cx="2573337" cy="536575"/>
          </a:xfrm>
          <a:prstGeom prst="wedgeRoundRectCallout">
            <a:avLst>
              <a:gd name="adj1" fmla="val -5088"/>
              <a:gd name="adj2" fmla="val 303551"/>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this line</a:t>
            </a:r>
          </a:p>
        </p:txBody>
      </p:sp>
      <p:sp>
        <p:nvSpPr>
          <p:cNvPr id="63496" name="Rectangle 7">
            <a:extLst>
              <a:ext uri="{FF2B5EF4-FFF2-40B4-BE49-F238E27FC236}">
                <a16:creationId xmlns:a16="http://schemas.microsoft.com/office/drawing/2014/main" id="{56AB8F65-ACF0-41F2-8D96-299BBE3E135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7638"/>
                                        </p:tgtEl>
                                        <p:attrNameLst>
                                          <p:attrName>style.visibility</p:attrName>
                                        </p:attrNameLst>
                                      </p:cBhvr>
                                      <p:to>
                                        <p:strVal val="visible"/>
                                      </p:to>
                                    </p:set>
                                    <p:anim calcmode="lin" valueType="num">
                                      <p:cBhvr additive="base">
                                        <p:cTn id="7" dur="500" fill="hold"/>
                                        <p:tgtEl>
                                          <p:spTgt spid="197638"/>
                                        </p:tgtEl>
                                        <p:attrNameLst>
                                          <p:attrName>ppt_x</p:attrName>
                                        </p:attrNameLst>
                                      </p:cBhvr>
                                      <p:tavLst>
                                        <p:tav tm="0">
                                          <p:val>
                                            <p:strVal val="0-#ppt_w/2"/>
                                          </p:val>
                                        </p:tav>
                                        <p:tav tm="100000">
                                          <p:val>
                                            <p:strVal val="#ppt_x"/>
                                          </p:val>
                                        </p:tav>
                                      </p:tavLst>
                                    </p:anim>
                                    <p:anim calcmode="lin" valueType="num">
                                      <p:cBhvr additive="base">
                                        <p:cTn id="8"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2A882138-F948-483B-A797-899574C79B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D59FD0-2F1E-49C3-83A2-84986145DA67}" type="slidenum">
              <a:rPr lang="en-US" altLang="en-US" sz="1400"/>
              <a:pPr/>
              <a:t>58</a:t>
            </a:fld>
            <a:endParaRPr lang="en-US" altLang="en-US" sz="1400"/>
          </a:p>
        </p:txBody>
      </p:sp>
      <p:sp>
        <p:nvSpPr>
          <p:cNvPr id="64515" name="Rectangle 2">
            <a:extLst>
              <a:ext uri="{FF2B5EF4-FFF2-40B4-BE49-F238E27FC236}">
                <a16:creationId xmlns:a16="http://schemas.microsoft.com/office/drawing/2014/main" id="{0BC6552B-E4E4-4BF7-AC4B-BB6AB7E9A2E5}"/>
              </a:ext>
            </a:extLst>
          </p:cNvPr>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64516" name="Rectangle 3">
            <a:extLst>
              <a:ext uri="{FF2B5EF4-FFF2-40B4-BE49-F238E27FC236}">
                <a16:creationId xmlns:a16="http://schemas.microsoft.com/office/drawing/2014/main" id="{7709546C-B9DE-42C9-A3B4-F047DE05B84F}"/>
              </a:ext>
            </a:extLst>
          </p:cNvPr>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17" name="Text Box 4">
            <a:extLst>
              <a:ext uri="{FF2B5EF4-FFF2-40B4-BE49-F238E27FC236}">
                <a16:creationId xmlns:a16="http://schemas.microsoft.com/office/drawing/2014/main" id="{E55BA0A1-F5D0-4C35-B43D-817FDE335C7A}"/>
              </a:ext>
            </a:extLst>
          </p:cNvPr>
          <p:cNvSpPr txBox="1">
            <a:spLocks noChangeArrowheads="1"/>
          </p:cNvSpPr>
          <p:nvPr/>
        </p:nvSpPr>
        <p:spPr bwMode="auto">
          <a:xfrm>
            <a:off x="385763" y="2238375"/>
            <a:ext cx="6726237" cy="3378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a:solidFill>
                  <a:srgbClr val="000000"/>
                </a:solidFill>
                <a:ea typeface="Times New Roman" panose="02020603050405020304" pitchFamily="18" charset="0"/>
                <a:cs typeface="Courier New" panose="02070309020205020404" pitchFamily="49" charset="0"/>
              </a:rPr>
              <a:t>;</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r>
              <a:rPr lang="en-US" altLang="en-US">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a:solidFill>
                  <a:schemeClr val="bg2"/>
                </a:solidFill>
                <a:ea typeface="Times New Roman" panose="02020603050405020304" pitchFamily="18" charset="0"/>
                <a:cs typeface="Courier New" panose="02070309020205020404" pitchFamily="49" charset="0"/>
              </a:rPr>
              <a:t> </a:t>
            </a:r>
          </a:p>
          <a:p>
            <a:endParaRPr lang="en-US" altLang="en-US">
              <a:solidFill>
                <a:schemeClr val="bg2"/>
              </a:solidFill>
              <a:ea typeface="Times New Roman" panose="02020603050405020304" pitchFamily="18" charset="0"/>
              <a:cs typeface="Courier New" panose="02070309020205020404" pitchFamily="49" charset="0"/>
            </a:endParaRPr>
          </a:p>
          <a:p>
            <a:r>
              <a:rPr lang="en-US" altLang="en-US">
                <a:solidFill>
                  <a:schemeClr val="bg2"/>
                </a:solidFill>
                <a:ea typeface="Times New Roman" panose="02020603050405020304" pitchFamily="18" charset="0"/>
                <a:cs typeface="Courier New" panose="02070309020205020404" pitchFamily="49" charset="0"/>
              </a:rPr>
              <a:t>Next statement;</a:t>
            </a:r>
          </a:p>
        </p:txBody>
      </p:sp>
      <p:sp>
        <p:nvSpPr>
          <p:cNvPr id="64518" name="Rectangle 5">
            <a:extLst>
              <a:ext uri="{FF2B5EF4-FFF2-40B4-BE49-F238E27FC236}">
                <a16:creationId xmlns:a16="http://schemas.microsoft.com/office/drawing/2014/main" id="{63498154-0310-4719-A47A-D93AB2E15C0A}"/>
              </a:ext>
            </a:extLst>
          </p:cNvPr>
          <p:cNvSpPr>
            <a:spLocks noChangeArrowheads="1"/>
          </p:cNvSpPr>
          <p:nvPr/>
        </p:nvSpPr>
        <p:spPr bwMode="auto">
          <a:xfrm>
            <a:off x="423863" y="5233988"/>
            <a:ext cx="42640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8662" name="AutoShape 6">
            <a:extLst>
              <a:ext uri="{FF2B5EF4-FFF2-40B4-BE49-F238E27FC236}">
                <a16:creationId xmlns:a16="http://schemas.microsoft.com/office/drawing/2014/main" id="{489639DD-E588-4F6C-B023-9366D2FC9414}"/>
              </a:ext>
            </a:extLst>
          </p:cNvPr>
          <p:cNvSpPr>
            <a:spLocks noChangeArrowheads="1"/>
          </p:cNvSpPr>
          <p:nvPr/>
        </p:nvSpPr>
        <p:spPr bwMode="auto">
          <a:xfrm>
            <a:off x="2459038" y="1201738"/>
            <a:ext cx="2573337" cy="536575"/>
          </a:xfrm>
          <a:prstGeom prst="wedgeRoundRectCallout">
            <a:avLst>
              <a:gd name="adj1" fmla="val -86769"/>
              <a:gd name="adj2" fmla="val 697338"/>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Execute next statement</a:t>
            </a:r>
          </a:p>
        </p:txBody>
      </p:sp>
      <p:sp>
        <p:nvSpPr>
          <p:cNvPr id="64520" name="Rectangle 7">
            <a:extLst>
              <a:ext uri="{FF2B5EF4-FFF2-40B4-BE49-F238E27FC236}">
                <a16:creationId xmlns:a16="http://schemas.microsoft.com/office/drawing/2014/main" id="{BB89CAE8-9C53-4B19-9FBE-6C2A3CAEB33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8662"/>
                                        </p:tgtEl>
                                        <p:attrNameLst>
                                          <p:attrName>style.visibility</p:attrName>
                                        </p:attrNameLst>
                                      </p:cBhvr>
                                      <p:to>
                                        <p:strVal val="visible"/>
                                      </p:to>
                                    </p:set>
                                    <p:anim calcmode="lin" valueType="num">
                                      <p:cBhvr additive="base">
                                        <p:cTn id="7" dur="500" fill="hold"/>
                                        <p:tgtEl>
                                          <p:spTgt spid="198662"/>
                                        </p:tgtEl>
                                        <p:attrNameLst>
                                          <p:attrName>ppt_x</p:attrName>
                                        </p:attrNameLst>
                                      </p:cBhvr>
                                      <p:tavLst>
                                        <p:tav tm="0">
                                          <p:val>
                                            <p:strVal val="0-#ppt_w/2"/>
                                          </p:val>
                                        </p:tav>
                                        <p:tav tm="100000">
                                          <p:val>
                                            <p:strVal val="#ppt_x"/>
                                          </p:val>
                                        </p:tav>
                                      </p:tavLst>
                                    </p:anim>
                                    <p:anim calcmode="lin" valueType="num">
                                      <p:cBhvr additive="base">
                                        <p:cTn id="8"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8DDDFB98-872C-4CB3-BE90-124E8872F23A}"/>
              </a:ext>
            </a:extLst>
          </p:cNvPr>
          <p:cNvSpPr>
            <a:spLocks noGrp="1"/>
          </p:cNvSpPr>
          <p:nvPr>
            <p:ph type="title"/>
          </p:nvPr>
        </p:nvSpPr>
        <p:spPr>
          <a:xfrm>
            <a:off x="685800" y="0"/>
            <a:ext cx="7772400" cy="952500"/>
          </a:xfrm>
        </p:spPr>
        <p:txBody>
          <a:bodyPr/>
          <a:lstStyle/>
          <a:p>
            <a:r>
              <a:rPr lang="en-US" altLang="en-US"/>
              <a:t>Sorting three integers</a:t>
            </a:r>
          </a:p>
        </p:txBody>
      </p:sp>
      <p:sp>
        <p:nvSpPr>
          <p:cNvPr id="65539" name="Content Placeholder 2">
            <a:extLst>
              <a:ext uri="{FF2B5EF4-FFF2-40B4-BE49-F238E27FC236}">
                <a16:creationId xmlns:a16="http://schemas.microsoft.com/office/drawing/2014/main" id="{210E7B7C-FCA0-4EDF-BB19-5C37F6963E6B}"/>
              </a:ext>
            </a:extLst>
          </p:cNvPr>
          <p:cNvSpPr>
            <a:spLocks noGrp="1"/>
          </p:cNvSpPr>
          <p:nvPr>
            <p:ph idx="1"/>
          </p:nvPr>
        </p:nvSpPr>
        <p:spPr>
          <a:xfrm>
            <a:off x="266700" y="723900"/>
            <a:ext cx="5943600" cy="6629400"/>
          </a:xfrm>
        </p:spPr>
        <p:txBody>
          <a:bodyPr/>
          <a:lstStyle/>
          <a:p>
            <a:pPr>
              <a:buFont typeface="Monotype Sorts" pitchFamily="2" charset="2"/>
              <a:buNone/>
            </a:pPr>
            <a:r>
              <a:rPr lang="en-US" altLang="en-US" sz="1600"/>
              <a:t>public class Exercise3_8 {</a:t>
            </a:r>
            <a:br>
              <a:rPr lang="en-US" altLang="en-US" sz="1600"/>
            </a:br>
            <a:r>
              <a:rPr lang="en-US" altLang="en-US" sz="1600"/>
              <a:t>  public static void main(String[] args) {</a:t>
            </a:r>
            <a:br>
              <a:rPr lang="en-US" altLang="en-US" sz="1600"/>
            </a:br>
            <a:r>
              <a:rPr lang="en-US" altLang="en-US" sz="1600"/>
              <a:t>    java.util.Scanner input = new java.util.Scanner(System.in);</a:t>
            </a:r>
            <a:br>
              <a:rPr lang="en-US" altLang="en-US" sz="1600"/>
            </a:br>
            <a:r>
              <a:rPr lang="en-US" altLang="en-US" sz="1600">
                <a:solidFill>
                  <a:srgbClr val="FFC000"/>
                </a:solidFill>
              </a:rPr>
              <a:t>    // Enter three numbers</a:t>
            </a:r>
            <a:br>
              <a:rPr lang="en-US" altLang="en-US" sz="1600"/>
            </a:br>
            <a:r>
              <a:rPr lang="en-US" altLang="en-US" sz="1600"/>
              <a:t>    System.out.print("Enter three integers: ");</a:t>
            </a:r>
            <a:br>
              <a:rPr lang="en-US" altLang="en-US" sz="1600"/>
            </a:br>
            <a:r>
              <a:rPr lang="en-US" altLang="en-US" sz="1600"/>
              <a:t>    int num1 = input.nextInt();</a:t>
            </a:r>
            <a:br>
              <a:rPr lang="en-US" altLang="en-US" sz="1600"/>
            </a:br>
            <a:r>
              <a:rPr lang="en-US" altLang="en-US" sz="1600"/>
              <a:t>    int num2 = input.nextInt();</a:t>
            </a:r>
            <a:br>
              <a:rPr lang="en-US" altLang="en-US" sz="1600"/>
            </a:br>
            <a:r>
              <a:rPr lang="en-US" altLang="en-US" sz="1600"/>
              <a:t>    int num3 = input.nextInt();</a:t>
            </a:r>
            <a:br>
              <a:rPr lang="en-US" altLang="en-US" sz="1600"/>
            </a:br>
            <a:r>
              <a:rPr lang="en-US" altLang="en-US" sz="1600"/>
              <a:t>    if (num1 &gt; num2) {</a:t>
            </a:r>
            <a:br>
              <a:rPr lang="en-US" altLang="en-US" sz="1600"/>
            </a:br>
            <a:r>
              <a:rPr lang="en-US" altLang="en-US" sz="1600"/>
              <a:t>      int temp = num1;</a:t>
            </a:r>
            <a:br>
              <a:rPr lang="en-US" altLang="en-US" sz="1600"/>
            </a:br>
            <a:r>
              <a:rPr lang="en-US" altLang="en-US" sz="1600"/>
              <a:t>      num1 = num2;</a:t>
            </a:r>
            <a:br>
              <a:rPr lang="en-US" altLang="en-US" sz="1600"/>
            </a:br>
            <a:r>
              <a:rPr lang="en-US" altLang="en-US" sz="1600"/>
              <a:t>      num2 = temp;</a:t>
            </a:r>
            <a:br>
              <a:rPr lang="en-US" altLang="en-US" sz="1600"/>
            </a:br>
            <a:r>
              <a:rPr lang="en-US" altLang="en-US" sz="1600"/>
              <a:t>    }</a:t>
            </a:r>
            <a:br>
              <a:rPr lang="en-US" altLang="en-US" sz="1600"/>
            </a:br>
            <a:r>
              <a:rPr lang="en-US" altLang="en-US" sz="1600"/>
              <a:t>    if (num2 &gt; num3) {</a:t>
            </a:r>
            <a:br>
              <a:rPr lang="en-US" altLang="en-US" sz="1600"/>
            </a:br>
            <a:r>
              <a:rPr lang="en-US" altLang="en-US" sz="1600"/>
              <a:t>      int temp = num2;</a:t>
            </a:r>
            <a:br>
              <a:rPr lang="en-US" altLang="en-US" sz="1600"/>
            </a:br>
            <a:r>
              <a:rPr lang="en-US" altLang="en-US" sz="1600"/>
              <a:t>      num2 = num3;</a:t>
            </a:r>
            <a:br>
              <a:rPr lang="en-US" altLang="en-US" sz="1600"/>
            </a:br>
            <a:r>
              <a:rPr lang="en-US" altLang="en-US" sz="1600"/>
              <a:t>      num3 = temp;</a:t>
            </a:r>
            <a:br>
              <a:rPr lang="en-US" altLang="en-US" sz="1600"/>
            </a:br>
            <a:r>
              <a:rPr lang="en-US" altLang="en-US" sz="1600"/>
              <a:t>    }</a:t>
            </a:r>
            <a:br>
              <a:rPr lang="en-US" altLang="en-US" sz="1600"/>
            </a:br>
            <a:r>
              <a:rPr lang="en-US" altLang="en-US" sz="1600"/>
              <a:t>    if (num1 &gt; num2) {</a:t>
            </a:r>
            <a:br>
              <a:rPr lang="en-US" altLang="en-US" sz="1600"/>
            </a:br>
            <a:r>
              <a:rPr lang="en-US" altLang="en-US" sz="1600"/>
              <a:t>      int temp = num1;</a:t>
            </a:r>
            <a:br>
              <a:rPr lang="en-US" altLang="en-US" sz="1600"/>
            </a:br>
            <a:r>
              <a:rPr lang="en-US" altLang="en-US" sz="1600"/>
              <a:t>      num1 = num2;</a:t>
            </a:r>
            <a:br>
              <a:rPr lang="en-US" altLang="en-US" sz="1600"/>
            </a:br>
            <a:r>
              <a:rPr lang="en-US" altLang="en-US" sz="1600"/>
              <a:t>      num2 = temp;</a:t>
            </a:r>
            <a:br>
              <a:rPr lang="en-US" altLang="en-US" sz="1600"/>
            </a:br>
            <a:r>
              <a:rPr lang="en-US" altLang="en-US" sz="1600"/>
              <a:t>    }</a:t>
            </a:r>
            <a:br>
              <a:rPr lang="en-US" altLang="en-US" sz="1600"/>
            </a:br>
            <a:r>
              <a:rPr lang="en-US" altLang="en-US" sz="1600"/>
              <a:t>    System.out.println("The sorted numbers are "</a:t>
            </a:r>
            <a:br>
              <a:rPr lang="en-US" altLang="en-US" sz="1600"/>
            </a:br>
            <a:r>
              <a:rPr lang="en-US" altLang="en-US" sz="1600"/>
              <a:t>      + num1 + " " + num2 + " " + num3);</a:t>
            </a:r>
            <a:br>
              <a:rPr lang="en-US" altLang="en-US" sz="1600"/>
            </a:br>
            <a:r>
              <a:rPr lang="en-US" altLang="en-US" sz="1600"/>
              <a:t>  }</a:t>
            </a:r>
            <a:br>
              <a:rPr lang="en-US" altLang="en-US" sz="1600"/>
            </a:br>
            <a:r>
              <a:rPr lang="en-US" altLang="en-US" sz="1600"/>
              <a:t>}</a:t>
            </a:r>
            <a:br>
              <a:rPr lang="en-US" altLang="en-US"/>
            </a:br>
            <a:endParaRPr lang="en-US" altLang="en-US"/>
          </a:p>
        </p:txBody>
      </p:sp>
      <p:sp>
        <p:nvSpPr>
          <p:cNvPr id="65540" name="Slide Number Placeholder 3">
            <a:extLst>
              <a:ext uri="{FF2B5EF4-FFF2-40B4-BE49-F238E27FC236}">
                <a16:creationId xmlns:a16="http://schemas.microsoft.com/office/drawing/2014/main" id="{3B773375-1991-4E55-879C-059658C9B7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B58889-19F5-42F6-AFC3-BE245F4FA9A7}" type="slidenum">
              <a:rPr lang="en-US" altLang="en-US" sz="1400"/>
              <a:pPr/>
              <a:t>59</a:t>
            </a:fld>
            <a:endParaRPr lang="en-US" altLang="en-US" sz="1400"/>
          </a:p>
        </p:txBody>
      </p:sp>
      <p:sp>
        <p:nvSpPr>
          <p:cNvPr id="5" name="TextBox 4">
            <a:extLst>
              <a:ext uri="{FF2B5EF4-FFF2-40B4-BE49-F238E27FC236}">
                <a16:creationId xmlns:a16="http://schemas.microsoft.com/office/drawing/2014/main" id="{EAAA5E7D-F035-46C1-A093-C213429D6BD1}"/>
              </a:ext>
            </a:extLst>
          </p:cNvPr>
          <p:cNvSpPr txBox="1"/>
          <p:nvPr/>
        </p:nvSpPr>
        <p:spPr>
          <a:xfrm>
            <a:off x="6477000" y="3429000"/>
            <a:ext cx="2133600" cy="64611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US" sz="1800" dirty="0">
                <a:hlinkClick r:id="rId2"/>
              </a:rPr>
              <a:t>Video  - Sorting three integers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ADD416D0-C66C-4AAB-81FD-868BC3E898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3A2E4F-6873-491C-89AD-C5D18EBA8915}" type="slidenum">
              <a:rPr lang="en-US" altLang="en-US" sz="1400"/>
              <a:pPr/>
              <a:t>6</a:t>
            </a:fld>
            <a:endParaRPr lang="en-US" altLang="en-US" sz="1400"/>
          </a:p>
        </p:txBody>
      </p:sp>
      <p:sp>
        <p:nvSpPr>
          <p:cNvPr id="27651" name="Rectangle 2">
            <a:extLst>
              <a:ext uri="{FF2B5EF4-FFF2-40B4-BE49-F238E27FC236}">
                <a16:creationId xmlns:a16="http://schemas.microsoft.com/office/drawing/2014/main" id="{DD630C69-7001-4BC2-94E8-D1C33AB7A8CE}"/>
              </a:ext>
            </a:extLst>
          </p:cNvPr>
          <p:cNvSpPr>
            <a:spLocks noGrp="1" noChangeArrowheads="1"/>
          </p:cNvSpPr>
          <p:nvPr>
            <p:ph type="title"/>
          </p:nvPr>
        </p:nvSpPr>
        <p:spPr>
          <a:xfrm>
            <a:off x="304800" y="304800"/>
            <a:ext cx="8458200" cy="838200"/>
          </a:xfrm>
        </p:spPr>
        <p:txBody>
          <a:bodyPr/>
          <a:lstStyle/>
          <a:p>
            <a:r>
              <a:rPr lang="en-US" altLang="en-US" sz="4000"/>
              <a:t>Problem: A Simple Math Learning Tool</a:t>
            </a:r>
          </a:p>
        </p:txBody>
      </p:sp>
      <p:sp>
        <p:nvSpPr>
          <p:cNvPr id="171011" name="AutoShape 3">
            <a:hlinkClick r:id="" action="ppaction://noaction" highlightClick="1"/>
            <a:extLst>
              <a:ext uri="{FF2B5EF4-FFF2-40B4-BE49-F238E27FC236}">
                <a16:creationId xmlns:a16="http://schemas.microsoft.com/office/drawing/2014/main" id="{300659A6-B4C6-4ADC-B95A-B34ABB8630F1}"/>
              </a:ext>
            </a:extLst>
          </p:cNvPr>
          <p:cNvSpPr>
            <a:spLocks noChangeArrowheads="1"/>
          </p:cNvSpPr>
          <p:nvPr/>
        </p:nvSpPr>
        <p:spPr bwMode="auto">
          <a:xfrm>
            <a:off x="4019550" y="5618163"/>
            <a:ext cx="2819400" cy="609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AdditionQuiz</a:t>
            </a:r>
            <a:endParaRPr lang="en-US">
              <a:solidFill>
                <a:schemeClr val="accent1"/>
              </a:solidFill>
            </a:endParaRPr>
          </a:p>
        </p:txBody>
      </p:sp>
      <p:sp>
        <p:nvSpPr>
          <p:cNvPr id="27653" name="AutoShape 4">
            <a:hlinkClick r:id="rId4" action="ppaction://program" highlightClick="1"/>
            <a:extLst>
              <a:ext uri="{FF2B5EF4-FFF2-40B4-BE49-F238E27FC236}">
                <a16:creationId xmlns:a16="http://schemas.microsoft.com/office/drawing/2014/main" id="{FCE8F09F-B829-4E0D-8DBD-ED335F92D809}"/>
              </a:ext>
            </a:extLst>
          </p:cNvPr>
          <p:cNvSpPr>
            <a:spLocks noChangeArrowheads="1"/>
          </p:cNvSpPr>
          <p:nvPr/>
        </p:nvSpPr>
        <p:spPr bwMode="auto">
          <a:xfrm>
            <a:off x="6991350" y="5618163"/>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7654" name="Text Box 5">
            <a:extLst>
              <a:ext uri="{FF2B5EF4-FFF2-40B4-BE49-F238E27FC236}">
                <a16:creationId xmlns:a16="http://schemas.microsoft.com/office/drawing/2014/main" id="{0FC1BF16-ACE9-4AAC-99C9-F32D6E299036}"/>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27655" name="Text Box 6">
            <a:extLst>
              <a:ext uri="{FF2B5EF4-FFF2-40B4-BE49-F238E27FC236}">
                <a16:creationId xmlns:a16="http://schemas.microsoft.com/office/drawing/2014/main" id="{79AC4A36-2F24-49BE-A909-863AEDA432D0}"/>
              </a:ext>
            </a:extLst>
          </p:cNvPr>
          <p:cNvSpPr txBox="1">
            <a:spLocks noChangeArrowheads="1"/>
          </p:cNvSpPr>
          <p:nvPr/>
        </p:nvSpPr>
        <p:spPr bwMode="auto">
          <a:xfrm>
            <a:off x="231775" y="1277938"/>
            <a:ext cx="86074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a:t>This example creates a program to let a first grader practice additions. The program </a:t>
            </a:r>
            <a:r>
              <a:rPr lang="en-US" altLang="en-US" sz="3200" u="sng"/>
              <a:t>randomly generates</a:t>
            </a:r>
            <a:r>
              <a:rPr lang="en-US" altLang="en-US" sz="3200"/>
              <a:t> two single-digit integers </a:t>
            </a:r>
            <a:r>
              <a:rPr lang="en-US" altLang="en-US" sz="3200" u="sng"/>
              <a:t>number1</a:t>
            </a:r>
            <a:r>
              <a:rPr lang="en-US" altLang="en-US" sz="3200"/>
              <a:t> and </a:t>
            </a:r>
            <a:r>
              <a:rPr lang="en-US" altLang="en-US" sz="3200" u="sng"/>
              <a:t>number2</a:t>
            </a:r>
            <a:r>
              <a:rPr lang="en-US" altLang="en-US" sz="3200"/>
              <a:t> and </a:t>
            </a:r>
            <a:r>
              <a:rPr lang="en-US" altLang="en-US" sz="3200" u="sng"/>
              <a:t>displays a question such as </a:t>
            </a:r>
            <a:r>
              <a:rPr lang="en-US" altLang="en-US" sz="3200"/>
              <a:t>“What is 7 + 9?” to the student. After the student types the answer, the program displays a message to indicate whether the answer is true or false.</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B749BF3B-8DFE-48E7-8026-86BBA0FF13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493F35-1718-409F-B6A3-685D14F00F38}" type="slidenum">
              <a:rPr lang="en-US" altLang="en-US" sz="1400"/>
              <a:pPr/>
              <a:t>60</a:t>
            </a:fld>
            <a:endParaRPr lang="en-US" altLang="en-US" sz="1400"/>
          </a:p>
        </p:txBody>
      </p:sp>
      <p:sp>
        <p:nvSpPr>
          <p:cNvPr id="66563" name="Rectangle 2">
            <a:extLst>
              <a:ext uri="{FF2B5EF4-FFF2-40B4-BE49-F238E27FC236}">
                <a16:creationId xmlns:a16="http://schemas.microsoft.com/office/drawing/2014/main" id="{B1348488-6B72-4F3A-834E-657DEF2D2D81}"/>
              </a:ext>
            </a:extLst>
          </p:cNvPr>
          <p:cNvSpPr>
            <a:spLocks noGrp="1" noChangeArrowheads="1"/>
          </p:cNvSpPr>
          <p:nvPr>
            <p:ph type="title"/>
          </p:nvPr>
        </p:nvSpPr>
        <p:spPr>
          <a:xfrm>
            <a:off x="685800" y="228600"/>
            <a:ext cx="7772400" cy="609600"/>
          </a:xfrm>
        </p:spPr>
        <p:txBody>
          <a:bodyPr/>
          <a:lstStyle/>
          <a:p>
            <a:r>
              <a:rPr lang="en-US" altLang="en-US"/>
              <a:t>Conditional Operator</a:t>
            </a:r>
            <a:endParaRPr lang="en-US" altLang="en-US" b="1">
              <a:latin typeface="Book Antiqua" panose="02040602050305030304" pitchFamily="18" charset="0"/>
            </a:endParaRPr>
          </a:p>
        </p:txBody>
      </p:sp>
      <p:sp>
        <p:nvSpPr>
          <p:cNvPr id="66564" name="Rectangle 3">
            <a:extLst>
              <a:ext uri="{FF2B5EF4-FFF2-40B4-BE49-F238E27FC236}">
                <a16:creationId xmlns:a16="http://schemas.microsoft.com/office/drawing/2014/main" id="{9FD9926A-6ADC-4E0A-AA67-9D6C36F59BCB}"/>
              </a:ext>
            </a:extLst>
          </p:cNvPr>
          <p:cNvSpPr>
            <a:spLocks noGrp="1" noChangeArrowheads="1"/>
          </p:cNvSpPr>
          <p:nvPr>
            <p:ph type="body" idx="1"/>
          </p:nvPr>
        </p:nvSpPr>
        <p:spPr>
          <a:xfrm>
            <a:off x="304800" y="990600"/>
            <a:ext cx="8534400" cy="5334000"/>
          </a:xfrm>
        </p:spPr>
        <p:txBody>
          <a:bodyPr/>
          <a:lstStyle/>
          <a:p>
            <a:pPr>
              <a:lnSpc>
                <a:spcPct val="90000"/>
              </a:lnSpc>
              <a:buFont typeface="Monotype Sorts" pitchFamily="2" charset="2"/>
              <a:buNone/>
            </a:pPr>
            <a:r>
              <a:rPr lang="en-US" altLang="en-US" sz="3000"/>
              <a:t>if (x &gt; 0) </a:t>
            </a:r>
          </a:p>
          <a:p>
            <a:pPr>
              <a:lnSpc>
                <a:spcPct val="90000"/>
              </a:lnSpc>
              <a:buFont typeface="Monotype Sorts" pitchFamily="2" charset="2"/>
              <a:buNone/>
            </a:pPr>
            <a:r>
              <a:rPr lang="en-US" altLang="en-US" sz="3000"/>
              <a:t>  y = 1</a:t>
            </a:r>
          </a:p>
          <a:p>
            <a:pPr>
              <a:lnSpc>
                <a:spcPct val="90000"/>
              </a:lnSpc>
              <a:spcBef>
                <a:spcPct val="0"/>
              </a:spcBef>
              <a:buFont typeface="Monotype Sorts" pitchFamily="2" charset="2"/>
              <a:buNone/>
            </a:pPr>
            <a:r>
              <a:rPr lang="en-US" altLang="en-US" sz="3000"/>
              <a:t>else </a:t>
            </a:r>
          </a:p>
          <a:p>
            <a:pPr>
              <a:lnSpc>
                <a:spcPct val="90000"/>
              </a:lnSpc>
              <a:spcBef>
                <a:spcPct val="0"/>
              </a:spcBef>
              <a:buFont typeface="Monotype Sorts" pitchFamily="2" charset="2"/>
              <a:buNone/>
            </a:pPr>
            <a:r>
              <a:rPr lang="en-US" altLang="en-US" sz="3000"/>
              <a:t>  y = -1;</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sz="3000"/>
              <a:t>is equivalent to</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sz="3000"/>
              <a:t>y = (x &gt; 0) ? 1 : -1;</a:t>
            </a:r>
          </a:p>
          <a:p>
            <a:pPr>
              <a:lnSpc>
                <a:spcPct val="90000"/>
              </a:lnSpc>
              <a:spcBef>
                <a:spcPct val="0"/>
              </a:spcBef>
              <a:buFont typeface="Monotype Sorts" pitchFamily="2" charset="2"/>
              <a:buNone/>
            </a:pPr>
            <a:r>
              <a:rPr lang="en-US" altLang="en-US" sz="3000"/>
              <a:t>(boolean-expression) ? expression1 : expression2</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sz="3000"/>
              <a:t>Ternary operator</a:t>
            </a:r>
          </a:p>
          <a:p>
            <a:pPr>
              <a:lnSpc>
                <a:spcPct val="90000"/>
              </a:lnSpc>
              <a:spcBef>
                <a:spcPct val="0"/>
              </a:spcBef>
              <a:buFont typeface="Monotype Sorts" pitchFamily="2" charset="2"/>
              <a:buNone/>
            </a:pPr>
            <a:r>
              <a:rPr lang="en-US" altLang="en-US" sz="3000"/>
              <a:t>Binary operator</a:t>
            </a:r>
          </a:p>
          <a:p>
            <a:pPr>
              <a:lnSpc>
                <a:spcPct val="90000"/>
              </a:lnSpc>
              <a:spcBef>
                <a:spcPct val="0"/>
              </a:spcBef>
              <a:buFont typeface="Monotype Sorts" pitchFamily="2" charset="2"/>
              <a:buNone/>
            </a:pPr>
            <a:r>
              <a:rPr lang="en-US" altLang="en-US" sz="3000"/>
              <a:t>Unary operator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D4B8E92E-3A34-439A-A313-8A9E27BABF2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CAD4C2-4295-4DDE-97DC-572D41E87FEE}" type="slidenum">
              <a:rPr lang="en-US" altLang="en-US" sz="1400"/>
              <a:pPr/>
              <a:t>61</a:t>
            </a:fld>
            <a:endParaRPr lang="en-US" altLang="en-US" sz="1400"/>
          </a:p>
        </p:txBody>
      </p:sp>
      <p:sp>
        <p:nvSpPr>
          <p:cNvPr id="67587" name="Rectangle 2">
            <a:extLst>
              <a:ext uri="{FF2B5EF4-FFF2-40B4-BE49-F238E27FC236}">
                <a16:creationId xmlns:a16="http://schemas.microsoft.com/office/drawing/2014/main" id="{BEE023A4-D3AB-4D2C-B3B3-38B778AC06A5}"/>
              </a:ext>
            </a:extLst>
          </p:cNvPr>
          <p:cNvSpPr>
            <a:spLocks noGrp="1" noChangeArrowheads="1"/>
          </p:cNvSpPr>
          <p:nvPr>
            <p:ph type="title"/>
          </p:nvPr>
        </p:nvSpPr>
        <p:spPr>
          <a:xfrm>
            <a:off x="685800" y="0"/>
            <a:ext cx="7772400" cy="1428750"/>
          </a:xfrm>
        </p:spPr>
        <p:txBody>
          <a:bodyPr/>
          <a:lstStyle/>
          <a:p>
            <a:r>
              <a:rPr lang="en-US" altLang="en-US"/>
              <a:t>Conditional Operator</a:t>
            </a:r>
            <a:endParaRPr lang="en-US" altLang="en-US" b="1">
              <a:latin typeface="Book Antiqua" panose="02040602050305030304" pitchFamily="18" charset="0"/>
            </a:endParaRPr>
          </a:p>
        </p:txBody>
      </p:sp>
      <p:sp>
        <p:nvSpPr>
          <p:cNvPr id="67588" name="Rectangle 3">
            <a:extLst>
              <a:ext uri="{FF2B5EF4-FFF2-40B4-BE49-F238E27FC236}">
                <a16:creationId xmlns:a16="http://schemas.microsoft.com/office/drawing/2014/main" id="{041B3546-6D51-47CC-955A-D4EABCB48423}"/>
              </a:ext>
            </a:extLst>
          </p:cNvPr>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altLang="en-US" sz="2800">
                <a:latin typeface="Courier New" panose="02070309020205020404" pitchFamily="49" charset="0"/>
              </a:rPr>
              <a:t>if (num % 2 == 0)</a:t>
            </a:r>
          </a:p>
          <a:p>
            <a:pPr>
              <a:buFont typeface="Monotype Sorts" pitchFamily="2" charset="2"/>
              <a:buNone/>
            </a:pPr>
            <a:r>
              <a:rPr lang="en-US" altLang="en-US" sz="2800">
                <a:latin typeface="Courier New" panose="02070309020205020404" pitchFamily="49" charset="0"/>
              </a:rPr>
              <a:t>  System.out.println(num + “is even”);</a:t>
            </a:r>
          </a:p>
          <a:p>
            <a:pPr>
              <a:spcBef>
                <a:spcPct val="0"/>
              </a:spcBef>
              <a:buFont typeface="Monotype Sorts" pitchFamily="2" charset="2"/>
              <a:buNone/>
            </a:pPr>
            <a:r>
              <a:rPr lang="en-US" altLang="en-US" sz="2800">
                <a:latin typeface="Courier New" panose="02070309020205020404" pitchFamily="49" charset="0"/>
              </a:rPr>
              <a:t>else </a:t>
            </a:r>
          </a:p>
          <a:p>
            <a:pPr>
              <a:spcBef>
                <a:spcPct val="0"/>
              </a:spcBef>
              <a:buFont typeface="Monotype Sorts" pitchFamily="2" charset="2"/>
              <a:buNone/>
            </a:pPr>
            <a:r>
              <a:rPr lang="en-US" altLang="en-US" sz="2800">
                <a:latin typeface="Courier New" panose="02070309020205020404" pitchFamily="49" charset="0"/>
              </a:rPr>
              <a:t>  System.out.println(num + “is odd”);</a:t>
            </a:r>
          </a:p>
          <a:p>
            <a:pPr>
              <a:spcBef>
                <a:spcPct val="0"/>
              </a:spcBef>
              <a:buFont typeface="Monotype Sorts" pitchFamily="2" charset="2"/>
              <a:buNone/>
            </a:pPr>
            <a:endParaRPr lang="en-US" altLang="en-US" sz="2800">
              <a:latin typeface="Courier New" panose="02070309020205020404" pitchFamily="49" charset="0"/>
            </a:endParaRPr>
          </a:p>
          <a:p>
            <a:pPr>
              <a:spcBef>
                <a:spcPct val="0"/>
              </a:spcBef>
              <a:buFont typeface="Monotype Sorts" pitchFamily="2" charset="2"/>
              <a:buNone/>
            </a:pPr>
            <a:endParaRPr lang="en-US" altLang="en-US" sz="2800">
              <a:latin typeface="Courier New" panose="02070309020205020404" pitchFamily="49" charset="0"/>
            </a:endParaRPr>
          </a:p>
          <a:p>
            <a:pPr>
              <a:spcBef>
                <a:spcPct val="0"/>
              </a:spcBef>
              <a:buFont typeface="Monotype Sorts" pitchFamily="2" charset="2"/>
              <a:buNone/>
            </a:pPr>
            <a:r>
              <a:rPr lang="en-US" altLang="en-US" sz="2800">
                <a:latin typeface="Courier New" panose="02070309020205020404" pitchFamily="49" charset="0"/>
              </a:rPr>
              <a:t>System.out.println(</a:t>
            </a:r>
          </a:p>
          <a:p>
            <a:pPr>
              <a:spcBef>
                <a:spcPct val="0"/>
              </a:spcBef>
              <a:buFont typeface="Monotype Sorts" pitchFamily="2" charset="2"/>
              <a:buNone/>
            </a:pPr>
            <a:r>
              <a:rPr lang="en-US" altLang="en-US" sz="2800">
                <a:latin typeface="Courier New" panose="02070309020205020404" pitchFamily="49" charset="0"/>
              </a:rPr>
              <a:t>  (num % 2 == 0)? num + “is even” :</a:t>
            </a:r>
          </a:p>
          <a:p>
            <a:pPr>
              <a:spcBef>
                <a:spcPct val="0"/>
              </a:spcBef>
              <a:buFont typeface="Monotype Sorts" pitchFamily="2" charset="2"/>
              <a:buNone/>
            </a:pPr>
            <a:r>
              <a:rPr lang="en-US" altLang="en-US" sz="2800">
                <a:latin typeface="Courier New" panose="02070309020205020404" pitchFamily="49" charset="0"/>
              </a:rPr>
              <a:t>  num + “is odd”);</a:t>
            </a:r>
          </a:p>
          <a:p>
            <a:pPr>
              <a:spcBef>
                <a:spcPct val="0"/>
              </a:spcBef>
              <a:buFont typeface="Monotype Sorts" pitchFamily="2" charset="2"/>
              <a:buNone/>
            </a:pPr>
            <a:endParaRPr lang="en-US" altLang="en-US" sz="2800">
              <a:latin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767EB7B1-3809-4310-BBF0-E0AC64865E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78CE4B-48BF-47E0-BD13-A6CC76FBDF0E}" type="slidenum">
              <a:rPr lang="en-US" altLang="en-US" sz="1400"/>
              <a:pPr/>
              <a:t>62</a:t>
            </a:fld>
            <a:endParaRPr lang="en-US" altLang="en-US" sz="1400"/>
          </a:p>
        </p:txBody>
      </p:sp>
      <p:sp>
        <p:nvSpPr>
          <p:cNvPr id="68611" name="Rectangle 2">
            <a:extLst>
              <a:ext uri="{FF2B5EF4-FFF2-40B4-BE49-F238E27FC236}">
                <a16:creationId xmlns:a16="http://schemas.microsoft.com/office/drawing/2014/main" id="{549C7B72-8F7A-45C6-B2BE-E41EF8704A23}"/>
              </a:ext>
            </a:extLst>
          </p:cNvPr>
          <p:cNvSpPr>
            <a:spLocks noGrp="1" noChangeArrowheads="1"/>
          </p:cNvSpPr>
          <p:nvPr>
            <p:ph type="title"/>
          </p:nvPr>
        </p:nvSpPr>
        <p:spPr>
          <a:xfrm>
            <a:off x="754063" y="296863"/>
            <a:ext cx="7219950" cy="417512"/>
          </a:xfrm>
        </p:spPr>
        <p:txBody>
          <a:bodyPr/>
          <a:lstStyle/>
          <a:p>
            <a:r>
              <a:rPr lang="en-US" altLang="en-US">
                <a:cs typeface="Courier New" panose="02070309020205020404" pitchFamily="49" charset="0"/>
              </a:rPr>
              <a:t>Formatting Output</a:t>
            </a:r>
            <a:r>
              <a:rPr lang="en-US" altLang="en-US"/>
              <a:t> </a:t>
            </a:r>
          </a:p>
        </p:txBody>
      </p:sp>
      <p:sp>
        <p:nvSpPr>
          <p:cNvPr id="68612" name="Text Box 3">
            <a:extLst>
              <a:ext uri="{FF2B5EF4-FFF2-40B4-BE49-F238E27FC236}">
                <a16:creationId xmlns:a16="http://schemas.microsoft.com/office/drawing/2014/main" id="{56B74E83-19C9-47B4-85D6-BCE470337BE4}"/>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8613" name="Text Box 4">
            <a:extLst>
              <a:ext uri="{FF2B5EF4-FFF2-40B4-BE49-F238E27FC236}">
                <a16:creationId xmlns:a16="http://schemas.microsoft.com/office/drawing/2014/main" id="{5EB22C05-53F3-4080-A6F3-99DF4AD77BB2}"/>
              </a:ext>
            </a:extLst>
          </p:cNvPr>
          <p:cNvSpPr txBox="1">
            <a:spLocks noChangeArrowheads="1"/>
          </p:cNvSpPr>
          <p:nvPr/>
        </p:nvSpPr>
        <p:spPr bwMode="auto">
          <a:xfrm>
            <a:off x="228600" y="990600"/>
            <a:ext cx="8763000"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cs typeface="Courier New" panose="02070309020205020404" pitchFamily="49" charset="0"/>
              </a:rPr>
              <a:t>Use the printf statement.</a:t>
            </a:r>
          </a:p>
          <a:p>
            <a:pPr lvl="1">
              <a:spcBef>
                <a:spcPct val="50000"/>
              </a:spcBef>
            </a:pPr>
            <a:r>
              <a:rPr lang="en-US" altLang="en-US" sz="2800">
                <a:cs typeface="Courier New" panose="02070309020205020404" pitchFamily="49" charset="0"/>
              </a:rPr>
              <a:t>System.out.printf(format, items);</a:t>
            </a:r>
          </a:p>
          <a:p>
            <a:pPr>
              <a:spcBef>
                <a:spcPct val="50000"/>
              </a:spcBef>
            </a:pPr>
            <a:r>
              <a:rPr lang="en-US" altLang="en-US" sz="280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a:extLst>
              <a:ext uri="{FF2B5EF4-FFF2-40B4-BE49-F238E27FC236}">
                <a16:creationId xmlns:a16="http://schemas.microsoft.com/office/drawing/2014/main" id="{496C627F-B714-4106-83B8-88EDC430B3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008095-7F77-4C5C-BDEF-6B26FCBCB242}" type="slidenum">
              <a:rPr lang="en-US" altLang="en-US" sz="1400"/>
              <a:pPr/>
              <a:t>63</a:t>
            </a:fld>
            <a:endParaRPr lang="en-US" altLang="en-US" sz="1400"/>
          </a:p>
        </p:txBody>
      </p:sp>
      <p:sp>
        <p:nvSpPr>
          <p:cNvPr id="17412" name="Rectangle 2">
            <a:extLst>
              <a:ext uri="{FF2B5EF4-FFF2-40B4-BE49-F238E27FC236}">
                <a16:creationId xmlns:a16="http://schemas.microsoft.com/office/drawing/2014/main" id="{FEE7A757-D4B3-41F6-AD47-BFA63410FB5E}"/>
              </a:ext>
            </a:extLst>
          </p:cNvPr>
          <p:cNvSpPr>
            <a:spLocks noGrp="1" noChangeArrowheads="1"/>
          </p:cNvSpPr>
          <p:nvPr>
            <p:ph type="title"/>
          </p:nvPr>
        </p:nvSpPr>
        <p:spPr>
          <a:xfrm>
            <a:off x="754063" y="296863"/>
            <a:ext cx="7219950" cy="417512"/>
          </a:xfrm>
        </p:spPr>
        <p:txBody>
          <a:bodyPr/>
          <a:lstStyle/>
          <a:p>
            <a:r>
              <a:rPr lang="en-US" altLang="en-US">
                <a:cs typeface="Courier New" panose="02070309020205020404" pitchFamily="49" charset="0"/>
              </a:rPr>
              <a:t>Frequently-Used Specifiers</a:t>
            </a:r>
            <a:r>
              <a:rPr lang="en-US" altLang="en-US"/>
              <a:t> </a:t>
            </a:r>
          </a:p>
        </p:txBody>
      </p:sp>
      <p:sp>
        <p:nvSpPr>
          <p:cNvPr id="17413" name="Text Box 3">
            <a:extLst>
              <a:ext uri="{FF2B5EF4-FFF2-40B4-BE49-F238E27FC236}">
                <a16:creationId xmlns:a16="http://schemas.microsoft.com/office/drawing/2014/main" id="{44147C5F-4BFE-4698-AA24-03DA2EBD7C10}"/>
              </a:ext>
            </a:extLst>
          </p:cNvPr>
          <p:cNvSpPr txBox="1">
            <a:spLocks noChangeArrowheads="1"/>
          </p:cNvSpPr>
          <p:nvPr/>
        </p:nvSpPr>
        <p:spPr bwMode="auto">
          <a:xfrm>
            <a:off x="914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7414" name="Text Box 5">
            <a:extLst>
              <a:ext uri="{FF2B5EF4-FFF2-40B4-BE49-F238E27FC236}">
                <a16:creationId xmlns:a16="http://schemas.microsoft.com/office/drawing/2014/main" id="{E08FB5F2-1322-4BDA-90CC-79E18B2C9C62}"/>
              </a:ext>
            </a:extLst>
          </p:cNvPr>
          <p:cNvSpPr txBox="1">
            <a:spLocks noChangeArrowheads="1"/>
          </p:cNvSpPr>
          <p:nvPr/>
        </p:nvSpPr>
        <p:spPr bwMode="auto">
          <a:xfrm>
            <a:off x="228600" y="1066800"/>
            <a:ext cx="876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cs typeface="Courier New" panose="02070309020205020404" pitchFamily="49" charset="0"/>
              </a:rPr>
              <a:t>Specifier  Output					Example </a:t>
            </a:r>
          </a:p>
          <a:p>
            <a:pPr>
              <a:spcBef>
                <a:spcPct val="50000"/>
              </a:spcBef>
            </a:pPr>
            <a:r>
              <a:rPr lang="en-US" altLang="en-US" sz="2000" u="sng">
                <a:latin typeface="Courier New" panose="02070309020205020404" pitchFamily="49" charset="0"/>
                <a:cs typeface="Courier New" panose="02070309020205020404" pitchFamily="49" charset="0"/>
              </a:rPr>
              <a:t>%b</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 boolean value</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true or false</a:t>
            </a:r>
            <a:r>
              <a:rPr lang="en-US" altLang="en-US" sz="2000">
                <a:cs typeface="Courier New" panose="02070309020205020404" pitchFamily="49" charset="0"/>
              </a:rPr>
              <a:t> </a:t>
            </a:r>
          </a:p>
          <a:p>
            <a:pPr>
              <a:spcBef>
                <a:spcPct val="50000"/>
              </a:spcBef>
            </a:pPr>
            <a:r>
              <a:rPr lang="en-US" altLang="en-US" sz="2000" u="sng">
                <a:latin typeface="Courier New" panose="02070309020205020404" pitchFamily="49" charset="0"/>
                <a:cs typeface="Courier New" panose="02070309020205020404" pitchFamily="49" charset="0"/>
              </a:rPr>
              <a:t>%c</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 character</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a:t>
            </a:r>
            <a:r>
              <a:rPr lang="en-US" altLang="en-US" sz="2000">
                <a:cs typeface="Courier New" panose="02070309020205020404" pitchFamily="49" charset="0"/>
              </a:rPr>
              <a:t> </a:t>
            </a:r>
          </a:p>
          <a:p>
            <a:pPr>
              <a:spcBef>
                <a:spcPct val="50000"/>
              </a:spcBef>
            </a:pPr>
            <a:r>
              <a:rPr lang="en-US" altLang="en-US" sz="2000" u="sng">
                <a:latin typeface="Courier New" panose="02070309020205020404" pitchFamily="49" charset="0"/>
                <a:cs typeface="Courier New" panose="02070309020205020404" pitchFamily="49" charset="0"/>
              </a:rPr>
              <a:t>%d</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 decimal integer 			</a:t>
            </a:r>
            <a:r>
              <a:rPr lang="en-US" altLang="en-US" sz="2000">
                <a:latin typeface="Courier New" panose="02070309020205020404" pitchFamily="49" charset="0"/>
                <a:cs typeface="Times New Roman" panose="02020603050405020304" pitchFamily="18" charset="0"/>
              </a:rPr>
              <a:t>200</a:t>
            </a:r>
            <a:r>
              <a:rPr lang="en-US" altLang="en-US" sz="2000">
                <a:latin typeface="Courier New" panose="02070309020205020404" pitchFamily="49" charset="0"/>
                <a:cs typeface="Courier New" panose="02070309020205020404" pitchFamily="49" charset="0"/>
              </a:rPr>
              <a:t> </a:t>
            </a:r>
            <a:endParaRPr lang="en-US" altLang="en-US" sz="2000">
              <a:cs typeface="Courier New" panose="02070309020205020404" pitchFamily="49" charset="0"/>
            </a:endParaRPr>
          </a:p>
          <a:p>
            <a:pPr>
              <a:spcBef>
                <a:spcPct val="50000"/>
              </a:spcBef>
            </a:pPr>
            <a:r>
              <a:rPr lang="en-US" altLang="en-US" sz="2000" u="sng">
                <a:latin typeface="Courier New" panose="02070309020205020404" pitchFamily="49" charset="0"/>
                <a:cs typeface="Courier New" panose="02070309020205020404" pitchFamily="49" charset="0"/>
              </a:rPr>
              <a:t>%f</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 floating-point number</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45.460000</a:t>
            </a:r>
            <a:r>
              <a:rPr lang="en-US" altLang="en-US" sz="2000">
                <a:cs typeface="Courier New" panose="02070309020205020404" pitchFamily="49" charset="0"/>
              </a:rPr>
              <a:t> </a:t>
            </a:r>
          </a:p>
          <a:p>
            <a:pPr>
              <a:spcBef>
                <a:spcPct val="50000"/>
              </a:spcBef>
            </a:pPr>
            <a:r>
              <a:rPr lang="en-US" altLang="en-US" sz="2000" u="sng">
                <a:latin typeface="Courier New" panose="02070309020205020404" pitchFamily="49" charset="0"/>
                <a:cs typeface="Courier New" panose="02070309020205020404" pitchFamily="49" charset="0"/>
              </a:rPr>
              <a:t>%e</a:t>
            </a:r>
            <a:r>
              <a:rPr lang="en-US" altLang="en-US" sz="2000">
                <a:cs typeface="Courier New" panose="02070309020205020404" pitchFamily="49" charset="0"/>
              </a:rPr>
              <a:t>           </a:t>
            </a:r>
            <a:r>
              <a:rPr lang="en-US" altLang="en-US" sz="1600">
                <a:latin typeface="Courier New" panose="02070309020205020404" pitchFamily="49" charset="0"/>
                <a:cs typeface="Courier New" panose="02070309020205020404" pitchFamily="49" charset="0"/>
              </a:rPr>
              <a:t>a number in standard scientific notation</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4.556000e+01</a:t>
            </a:r>
          </a:p>
          <a:p>
            <a:pPr>
              <a:spcBef>
                <a:spcPct val="50000"/>
              </a:spcBef>
            </a:pPr>
            <a:r>
              <a:rPr lang="en-US" altLang="en-US" sz="2000" u="sng">
                <a:latin typeface="Courier New" panose="02070309020205020404" pitchFamily="49" charset="0"/>
                <a:cs typeface="Times New Roman" panose="02020603050405020304" pitchFamily="18" charset="0"/>
              </a:rPr>
              <a:t>%s</a:t>
            </a:r>
            <a:r>
              <a:rPr lang="en-US" altLang="en-US" sz="2000">
                <a:latin typeface="Courier New" panose="02070309020205020404" pitchFamily="49" charset="0"/>
                <a:cs typeface="Courier New" panose="02070309020205020404" pitchFamily="49" charset="0"/>
              </a:rPr>
              <a:t> </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 string</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"Java is cool"</a:t>
            </a:r>
            <a:r>
              <a:rPr lang="en-US" altLang="en-US" sz="2000">
                <a:cs typeface="Courier New" panose="02070309020205020404" pitchFamily="49" charset="0"/>
              </a:rPr>
              <a:t> </a:t>
            </a:r>
          </a:p>
        </p:txBody>
      </p:sp>
      <p:sp>
        <p:nvSpPr>
          <p:cNvPr id="17415" name="Rectangle 6">
            <a:extLst>
              <a:ext uri="{FF2B5EF4-FFF2-40B4-BE49-F238E27FC236}">
                <a16:creationId xmlns:a16="http://schemas.microsoft.com/office/drawing/2014/main" id="{46BA85C6-2D19-4B06-B593-7281725A49FA}"/>
              </a:ext>
            </a:extLst>
          </p:cNvPr>
          <p:cNvSpPr>
            <a:spLocks noChangeArrowheads="1"/>
          </p:cNvSpPr>
          <p:nvPr/>
        </p:nvSpPr>
        <p:spPr bwMode="auto">
          <a:xfrm>
            <a:off x="2452688"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6" name="Rectangle 7">
            <a:extLst>
              <a:ext uri="{FF2B5EF4-FFF2-40B4-BE49-F238E27FC236}">
                <a16:creationId xmlns:a16="http://schemas.microsoft.com/office/drawing/2014/main" id="{E775AB16-399C-4C18-8C9C-30FE5B723E52}"/>
              </a:ext>
            </a:extLst>
          </p:cNvPr>
          <p:cNvSpPr>
            <a:spLocks noChangeArrowheads="1"/>
          </p:cNvSpPr>
          <p:nvPr/>
        </p:nvSpPr>
        <p:spPr bwMode="auto">
          <a:xfrm>
            <a:off x="2452688"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0" name="Object 8">
            <a:extLst>
              <a:ext uri="{FF2B5EF4-FFF2-40B4-BE49-F238E27FC236}">
                <a16:creationId xmlns:a16="http://schemas.microsoft.com/office/drawing/2014/main" id="{C597BE68-DB9B-4FE7-A12C-04DEF4F5FC7D}"/>
              </a:ext>
            </a:extLst>
          </p:cNvPr>
          <p:cNvGraphicFramePr>
            <a:graphicFrameLocks noChangeAspect="1"/>
          </p:cNvGraphicFramePr>
          <p:nvPr/>
        </p:nvGraphicFramePr>
        <p:xfrm>
          <a:off x="609600" y="4267200"/>
          <a:ext cx="8001000" cy="2228850"/>
        </p:xfrm>
        <a:graphic>
          <a:graphicData uri="http://schemas.openxmlformats.org/presentationml/2006/ole">
            <mc:AlternateContent xmlns:mc="http://schemas.openxmlformats.org/markup-compatibility/2006">
              <mc:Choice xmlns:v="urn:schemas-microsoft-com:vml" Requires="v">
                <p:oleObj r:id="rId3" imgW="4242816" imgH="1181100" progId="Word.Picture.8">
                  <p:embed/>
                </p:oleObj>
              </mc:Choice>
              <mc:Fallback>
                <p:oleObj r:id="rId3" imgW="4242816" imgH="11811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267200"/>
                        <a:ext cx="8001000" cy="222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F7585F35-AD8F-4BA3-BE43-6720435C6E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452DAA-3E27-4414-B4C5-C70B32A88F69}" type="slidenum">
              <a:rPr lang="en-US" altLang="en-US" sz="1400"/>
              <a:pPr/>
              <a:t>64</a:t>
            </a:fld>
            <a:endParaRPr lang="en-US" altLang="en-US" sz="1400"/>
          </a:p>
        </p:txBody>
      </p:sp>
      <p:sp>
        <p:nvSpPr>
          <p:cNvPr id="69635" name="Rectangle 2">
            <a:extLst>
              <a:ext uri="{FF2B5EF4-FFF2-40B4-BE49-F238E27FC236}">
                <a16:creationId xmlns:a16="http://schemas.microsoft.com/office/drawing/2014/main" id="{0F26FDEA-5557-4293-A21E-19548221593B}"/>
              </a:ext>
            </a:extLst>
          </p:cNvPr>
          <p:cNvSpPr>
            <a:spLocks noGrp="1" noChangeArrowheads="1"/>
          </p:cNvSpPr>
          <p:nvPr>
            <p:ph type="title"/>
          </p:nvPr>
        </p:nvSpPr>
        <p:spPr>
          <a:xfrm>
            <a:off x="685800" y="0"/>
            <a:ext cx="7772400" cy="1143000"/>
          </a:xfrm>
          <a:noFill/>
        </p:spPr>
        <p:txBody>
          <a:bodyPr/>
          <a:lstStyle/>
          <a:p>
            <a:r>
              <a:rPr lang="en-US" altLang="en-US"/>
              <a:t>Operator Precedence</a:t>
            </a:r>
          </a:p>
        </p:txBody>
      </p:sp>
      <p:sp>
        <p:nvSpPr>
          <p:cNvPr id="69636" name="Rectangle 3">
            <a:extLst>
              <a:ext uri="{FF2B5EF4-FFF2-40B4-BE49-F238E27FC236}">
                <a16:creationId xmlns:a16="http://schemas.microsoft.com/office/drawing/2014/main" id="{FCA25E72-6562-4A46-8AEC-6EFA3DAF4503}"/>
              </a:ext>
            </a:extLst>
          </p:cNvPr>
          <p:cNvSpPr>
            <a:spLocks noGrp="1" noChangeArrowheads="1"/>
          </p:cNvSpPr>
          <p:nvPr>
            <p:ph type="body" idx="1"/>
          </p:nvPr>
        </p:nvSpPr>
        <p:spPr>
          <a:xfrm>
            <a:off x="457200" y="1066800"/>
            <a:ext cx="8458200" cy="5257800"/>
          </a:xfrm>
          <a:noFill/>
        </p:spPr>
        <p:txBody>
          <a:bodyPr/>
          <a:lstStyle/>
          <a:p>
            <a:pPr algn="just"/>
            <a:r>
              <a:rPr lang="en-US" altLang="en-US" sz="2000">
                <a:latin typeface="Courier New" panose="02070309020205020404" pitchFamily="49" charset="0"/>
              </a:rPr>
              <a:t>var++, var--</a:t>
            </a:r>
          </a:p>
          <a:p>
            <a:pPr algn="just"/>
            <a:r>
              <a:rPr lang="en-US" altLang="en-US" sz="2000">
                <a:latin typeface="Courier New" panose="02070309020205020404" pitchFamily="49" charset="0"/>
              </a:rPr>
              <a:t>+, - (Unary plus and minus), ++var</a:t>
            </a:r>
            <a:r>
              <a:rPr lang="en-US" altLang="en-US" sz="2000"/>
              <a:t>,</a:t>
            </a:r>
            <a:r>
              <a:rPr lang="en-US" altLang="en-US" sz="2000">
                <a:latin typeface="Courier New" panose="02070309020205020404" pitchFamily="49" charset="0"/>
              </a:rPr>
              <a:t>--var</a:t>
            </a:r>
          </a:p>
          <a:p>
            <a:pPr algn="just"/>
            <a:r>
              <a:rPr lang="en-US" altLang="en-US" sz="2000">
                <a:latin typeface="Courier New" panose="02070309020205020404" pitchFamily="49" charset="0"/>
              </a:rPr>
              <a:t>(type) Casting</a:t>
            </a:r>
          </a:p>
          <a:p>
            <a:pPr algn="just"/>
            <a:r>
              <a:rPr lang="en-US" altLang="en-US" sz="2000">
                <a:latin typeface="Courier New" panose="02070309020205020404" pitchFamily="49" charset="0"/>
              </a:rPr>
              <a:t>! (Not)</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 (Multiplication, division, and remainder)</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 (Binary addition and subtraction)</a:t>
            </a:r>
          </a:p>
          <a:p>
            <a:pPr algn="just"/>
            <a:r>
              <a:rPr lang="en-US" altLang="en-US" sz="2000">
                <a:latin typeface="Courier New" panose="02070309020205020404" pitchFamily="49" charset="0"/>
              </a:rPr>
              <a:t>&lt;</a:t>
            </a:r>
            <a:r>
              <a:rPr lang="en-US" altLang="en-US" sz="2000"/>
              <a:t>,</a:t>
            </a:r>
            <a:r>
              <a:rPr lang="en-US" altLang="en-US" sz="2000">
                <a:latin typeface="Courier New" panose="02070309020205020404" pitchFamily="49" charset="0"/>
              </a:rPr>
              <a:t> &lt;=</a:t>
            </a:r>
            <a:r>
              <a:rPr lang="en-US" altLang="en-US" sz="2000"/>
              <a:t>,</a:t>
            </a:r>
            <a:r>
              <a:rPr lang="en-US" altLang="en-US" sz="2000">
                <a:latin typeface="Courier New" panose="02070309020205020404" pitchFamily="49" charset="0"/>
              </a:rPr>
              <a:t> &gt;</a:t>
            </a:r>
            <a:r>
              <a:rPr lang="en-US" altLang="en-US" sz="2000"/>
              <a:t>,</a:t>
            </a:r>
            <a:r>
              <a:rPr lang="en-US" altLang="en-US" sz="2000">
                <a:latin typeface="Courier New" panose="02070309020205020404" pitchFamily="49" charset="0"/>
              </a:rPr>
              <a:t> &gt;= (Comparison)</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 (Equality) </a:t>
            </a:r>
          </a:p>
          <a:p>
            <a:pPr algn="just"/>
            <a:r>
              <a:rPr lang="en-US" altLang="en-US" sz="2000">
                <a:latin typeface="Courier New" panose="02070309020205020404" pitchFamily="49" charset="0"/>
              </a:rPr>
              <a:t>^ (Exclusive OR) </a:t>
            </a:r>
          </a:p>
          <a:p>
            <a:pPr algn="just"/>
            <a:r>
              <a:rPr lang="en-US" altLang="en-US" sz="2000">
                <a:latin typeface="Courier New" panose="02070309020205020404" pitchFamily="49" charset="0"/>
              </a:rPr>
              <a:t>&amp;&amp; (Conditional AND) Short-circuit AND</a:t>
            </a:r>
          </a:p>
          <a:p>
            <a:pPr algn="just"/>
            <a:r>
              <a:rPr lang="en-US" altLang="en-US" sz="2000">
                <a:latin typeface="Courier New" panose="02070309020205020404" pitchFamily="49" charset="0"/>
              </a:rPr>
              <a:t>|| (Conditional OR) Short-circuit OR</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 (Assignment operator)</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9753FD04-7637-4383-871A-3D816E63EE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6EB32C-5D55-48E9-98BF-CDBB85AAC3ED}" type="slidenum">
              <a:rPr lang="en-US" altLang="en-US" sz="1400"/>
              <a:pPr/>
              <a:t>65</a:t>
            </a:fld>
            <a:endParaRPr lang="en-US" altLang="en-US" sz="1400"/>
          </a:p>
        </p:txBody>
      </p:sp>
      <p:sp>
        <p:nvSpPr>
          <p:cNvPr id="70659" name="Rectangle 2">
            <a:extLst>
              <a:ext uri="{FF2B5EF4-FFF2-40B4-BE49-F238E27FC236}">
                <a16:creationId xmlns:a16="http://schemas.microsoft.com/office/drawing/2014/main" id="{056E1B21-E3FC-4FF0-A665-DC81EDBABA92}"/>
              </a:ext>
            </a:extLst>
          </p:cNvPr>
          <p:cNvSpPr>
            <a:spLocks noGrp="1" noChangeArrowheads="1"/>
          </p:cNvSpPr>
          <p:nvPr>
            <p:ph type="title"/>
          </p:nvPr>
        </p:nvSpPr>
        <p:spPr>
          <a:xfrm>
            <a:off x="228600" y="228600"/>
            <a:ext cx="8915400" cy="609600"/>
          </a:xfrm>
          <a:noFill/>
        </p:spPr>
        <p:txBody>
          <a:bodyPr/>
          <a:lstStyle/>
          <a:p>
            <a:r>
              <a:rPr lang="en-US" altLang="en-US" sz="3200"/>
              <a:t>Operator Precedence and Associativity</a:t>
            </a:r>
          </a:p>
        </p:txBody>
      </p:sp>
      <p:sp>
        <p:nvSpPr>
          <p:cNvPr id="70660" name="Rectangle 3">
            <a:extLst>
              <a:ext uri="{FF2B5EF4-FFF2-40B4-BE49-F238E27FC236}">
                <a16:creationId xmlns:a16="http://schemas.microsoft.com/office/drawing/2014/main" id="{8C6F5788-D8B4-42D3-8953-65BE0B522276}"/>
              </a:ext>
            </a:extLst>
          </p:cNvPr>
          <p:cNvSpPr>
            <a:spLocks noGrp="1" noChangeArrowheads="1"/>
          </p:cNvSpPr>
          <p:nvPr>
            <p:ph type="body" idx="1"/>
          </p:nvPr>
        </p:nvSpPr>
        <p:spPr>
          <a:xfrm>
            <a:off x="304800" y="1066800"/>
            <a:ext cx="8534400" cy="4572000"/>
          </a:xfrm>
          <a:noFill/>
        </p:spPr>
        <p:txBody>
          <a:bodyPr/>
          <a:lstStyle/>
          <a:p>
            <a:pPr marL="0" indent="0">
              <a:lnSpc>
                <a:spcPct val="90000"/>
              </a:lnSpc>
              <a:buFont typeface="Monotype Sorts" pitchFamily="2" charset="2"/>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sz="2800">
              <a:cs typeface="Times New Roman" panose="02020603050405020304" pitchFamily="18" charset="0"/>
            </a:endParaRPr>
          </a:p>
          <a:p>
            <a:pPr marL="0" indent="0">
              <a:lnSpc>
                <a:spcPct val="90000"/>
              </a:lnSpc>
              <a:buFont typeface="Monotype Sorts" pitchFamily="2" charset="2"/>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70661" name="Rectangle 4">
            <a:extLst>
              <a:ext uri="{FF2B5EF4-FFF2-40B4-BE49-F238E27FC236}">
                <a16:creationId xmlns:a16="http://schemas.microsoft.com/office/drawing/2014/main" id="{7C86C558-F58F-4B6F-AA2C-3F1E83F7D273}"/>
              </a:ext>
            </a:extLst>
          </p:cNvPr>
          <p:cNvSpPr>
            <a:spLocks noChangeArrowheads="1"/>
          </p:cNvSpPr>
          <p:nvPr/>
        </p:nvSpPr>
        <p:spPr bwMode="auto">
          <a:xfrm>
            <a:off x="2166938"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12BF0AC7-5A2B-4931-83D9-94C4837851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9A580C-DA81-4A7B-A826-9CF7078F56B5}" type="slidenum">
              <a:rPr lang="en-US" altLang="en-US" sz="1400"/>
              <a:pPr/>
              <a:t>66</a:t>
            </a:fld>
            <a:endParaRPr lang="en-US" altLang="en-US" sz="1400"/>
          </a:p>
        </p:txBody>
      </p:sp>
      <p:sp>
        <p:nvSpPr>
          <p:cNvPr id="71683" name="Rectangle 2">
            <a:extLst>
              <a:ext uri="{FF2B5EF4-FFF2-40B4-BE49-F238E27FC236}">
                <a16:creationId xmlns:a16="http://schemas.microsoft.com/office/drawing/2014/main" id="{DDBEF754-2C79-41C7-9BCA-2B5A07E6F750}"/>
              </a:ext>
            </a:extLst>
          </p:cNvPr>
          <p:cNvSpPr>
            <a:spLocks noGrp="1" noChangeArrowheads="1"/>
          </p:cNvSpPr>
          <p:nvPr>
            <p:ph type="title"/>
          </p:nvPr>
        </p:nvSpPr>
        <p:spPr>
          <a:xfrm>
            <a:off x="685800" y="0"/>
            <a:ext cx="7772400" cy="1143000"/>
          </a:xfrm>
          <a:noFill/>
        </p:spPr>
        <p:txBody>
          <a:bodyPr/>
          <a:lstStyle/>
          <a:p>
            <a:r>
              <a:rPr lang="en-US" altLang="en-US"/>
              <a:t>Operator Associativity</a:t>
            </a:r>
          </a:p>
        </p:txBody>
      </p:sp>
      <p:sp>
        <p:nvSpPr>
          <p:cNvPr id="71684" name="Rectangle 3">
            <a:extLst>
              <a:ext uri="{FF2B5EF4-FFF2-40B4-BE49-F238E27FC236}">
                <a16:creationId xmlns:a16="http://schemas.microsoft.com/office/drawing/2014/main" id="{A3CEC1FF-34CF-4362-8FD6-438225C96546}"/>
              </a:ext>
            </a:extLst>
          </p:cNvPr>
          <p:cNvSpPr>
            <a:spLocks noGrp="1" noChangeArrowheads="1"/>
          </p:cNvSpPr>
          <p:nvPr>
            <p:ph type="body" idx="1"/>
          </p:nvPr>
        </p:nvSpPr>
        <p:spPr>
          <a:xfrm>
            <a:off x="152400" y="1219200"/>
            <a:ext cx="8763000" cy="4800600"/>
          </a:xfrm>
          <a:noFill/>
        </p:spPr>
        <p:txBody>
          <a:bodyPr/>
          <a:lstStyle/>
          <a:p>
            <a:pPr algn="just">
              <a:lnSpc>
                <a:spcPct val="90000"/>
              </a:lnSpc>
              <a:buFont typeface="Monotype Sorts" pitchFamily="2" charset="2"/>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pitchFamily="2" charset="2"/>
              <a:buNone/>
            </a:pPr>
            <a:r>
              <a:rPr lang="en-US" altLang="en-US" sz="3300">
                <a:cs typeface="Times New Roman" panose="02020603050405020304" pitchFamily="18" charset="0"/>
              </a:rPr>
              <a:t>    a – b + c – d is equivalent to  ((a – b) + c) – d </a:t>
            </a:r>
          </a:p>
          <a:p>
            <a:pPr algn="just">
              <a:lnSpc>
                <a:spcPct val="90000"/>
              </a:lnSpc>
              <a:buFont typeface="Monotype Sorts" pitchFamily="2" charset="2"/>
              <a:buNone/>
            </a:pPr>
            <a:r>
              <a:rPr lang="en-US" altLang="en-US" sz="3300">
                <a:cs typeface="Times New Roman" panose="02020603050405020304" pitchFamily="18" charset="0"/>
              </a:rPr>
              <a:t>    Assignment operators are </a:t>
            </a:r>
            <a:r>
              <a:rPr lang="en-US" altLang="en-US" sz="3300" i="1">
                <a:cs typeface="Times New Roman" panose="02020603050405020304" pitchFamily="18" charset="0"/>
              </a:rPr>
              <a:t>right-associative</a:t>
            </a:r>
            <a:r>
              <a:rPr lang="en-US" altLang="en-US" sz="3300">
                <a:cs typeface="Times New Roman" panose="02020603050405020304" pitchFamily="18" charset="0"/>
              </a:rPr>
              <a:t>. Therefore, the expression</a:t>
            </a:r>
          </a:p>
          <a:p>
            <a:pPr algn="just">
              <a:lnSpc>
                <a:spcPct val="90000"/>
              </a:lnSpc>
              <a:buFont typeface="Monotype Sorts" pitchFamily="2" charset="2"/>
              <a:buNone/>
            </a:pPr>
            <a:r>
              <a:rPr lang="en-US" altLang="en-US" sz="3300">
                <a:cs typeface="Times New Roman" panose="02020603050405020304" pitchFamily="18" charset="0"/>
              </a:rPr>
              <a:t>    a = b += c = 5 is equivalent to a = (b += (c = 5))</a:t>
            </a:r>
          </a:p>
          <a:p>
            <a:pPr algn="just">
              <a:lnSpc>
                <a:spcPct val="90000"/>
              </a:lnSpc>
              <a:buFont typeface="Monotype Sorts" pitchFamily="2" charset="2"/>
              <a:buNone/>
            </a:pPr>
            <a:endParaRPr lang="en-US" altLang="en-US" sz="3300">
              <a:cs typeface="Times New Roman" panose="02020603050405020304" pitchFamily="18"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110171A8-ACB3-4BAB-99B6-91CA1A1352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3C98DC-D643-43B2-B84D-132AFB463A2C}" type="slidenum">
              <a:rPr lang="en-US" altLang="en-US" sz="1400"/>
              <a:pPr/>
              <a:t>67</a:t>
            </a:fld>
            <a:endParaRPr lang="en-US" altLang="en-US" sz="1400"/>
          </a:p>
        </p:txBody>
      </p:sp>
      <p:sp>
        <p:nvSpPr>
          <p:cNvPr id="18436" name="Rectangle 2">
            <a:extLst>
              <a:ext uri="{FF2B5EF4-FFF2-40B4-BE49-F238E27FC236}">
                <a16:creationId xmlns:a16="http://schemas.microsoft.com/office/drawing/2014/main" id="{D7107EA4-0B31-417D-8ABC-FA187DAF778F}"/>
              </a:ext>
            </a:extLst>
          </p:cNvPr>
          <p:cNvSpPr>
            <a:spLocks noGrp="1" noChangeArrowheads="1"/>
          </p:cNvSpPr>
          <p:nvPr>
            <p:ph type="title"/>
          </p:nvPr>
        </p:nvSpPr>
        <p:spPr>
          <a:xfrm>
            <a:off x="685800" y="0"/>
            <a:ext cx="7772400" cy="1143000"/>
          </a:xfrm>
          <a:noFill/>
        </p:spPr>
        <p:txBody>
          <a:bodyPr/>
          <a:lstStyle/>
          <a:p>
            <a:r>
              <a:rPr lang="en-US" altLang="en-US"/>
              <a:t>Example</a:t>
            </a:r>
          </a:p>
        </p:txBody>
      </p:sp>
      <p:sp>
        <p:nvSpPr>
          <p:cNvPr id="18437" name="Rectangle 3">
            <a:extLst>
              <a:ext uri="{FF2B5EF4-FFF2-40B4-BE49-F238E27FC236}">
                <a16:creationId xmlns:a16="http://schemas.microsoft.com/office/drawing/2014/main" id="{093CD973-1376-4519-A16A-01210BFC7382}"/>
              </a:ext>
            </a:extLst>
          </p:cNvPr>
          <p:cNvSpPr>
            <a:spLocks noGrp="1" noChangeArrowheads="1"/>
          </p:cNvSpPr>
          <p:nvPr>
            <p:ph type="body" idx="1"/>
          </p:nvPr>
        </p:nvSpPr>
        <p:spPr>
          <a:xfrm>
            <a:off x="304800" y="1066800"/>
            <a:ext cx="8534400" cy="1219200"/>
          </a:xfrm>
        </p:spPr>
        <p:txBody>
          <a:bodyPr/>
          <a:lstStyle/>
          <a:p>
            <a:pPr marL="0" indent="0">
              <a:lnSpc>
                <a:spcPct val="80000"/>
              </a:lnSpc>
              <a:spcBef>
                <a:spcPct val="0"/>
              </a:spcBef>
              <a:buFont typeface="Monotype Sorts" pitchFamily="2" charset="2"/>
              <a:buNone/>
            </a:pPr>
            <a:r>
              <a:rPr lang="en-US" altLang="en-US" sz="2900">
                <a:cs typeface="Times New Roman" panose="02020603050405020304" pitchFamily="18" charset="0"/>
              </a:rPr>
              <a:t>Applying the operator precedence and associativity rule, the expression 3 + 4 * 4 &gt; 5 * (4 + 3) - 1 is evaluated as follows:</a:t>
            </a:r>
          </a:p>
        </p:txBody>
      </p:sp>
      <p:sp>
        <p:nvSpPr>
          <p:cNvPr id="18438" name="Rectangle 4">
            <a:extLst>
              <a:ext uri="{FF2B5EF4-FFF2-40B4-BE49-F238E27FC236}">
                <a16:creationId xmlns:a16="http://schemas.microsoft.com/office/drawing/2014/main" id="{0408DB32-79D2-4595-A5C8-78BDAFED9393}"/>
              </a:ext>
            </a:extLst>
          </p:cNvPr>
          <p:cNvSpPr>
            <a:spLocks noChangeArrowheads="1"/>
          </p:cNvSpPr>
          <p:nvPr/>
        </p:nvSpPr>
        <p:spPr bwMode="auto">
          <a:xfrm>
            <a:off x="2414588"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9" name="Rectangle 5">
            <a:extLst>
              <a:ext uri="{FF2B5EF4-FFF2-40B4-BE49-F238E27FC236}">
                <a16:creationId xmlns:a16="http://schemas.microsoft.com/office/drawing/2014/main" id="{17BDE8BD-0775-4E28-A9E2-6C2702469AED}"/>
              </a:ext>
            </a:extLst>
          </p:cNvPr>
          <p:cNvSpPr>
            <a:spLocks noChangeArrowheads="1"/>
          </p:cNvSpPr>
          <p:nvPr/>
        </p:nvSpPr>
        <p:spPr bwMode="auto">
          <a:xfrm>
            <a:off x="2414588"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34" name="Object 6">
            <a:extLst>
              <a:ext uri="{FF2B5EF4-FFF2-40B4-BE49-F238E27FC236}">
                <a16:creationId xmlns:a16="http://schemas.microsoft.com/office/drawing/2014/main" id="{363A49BB-0132-4921-8E16-0FA11892F913}"/>
              </a:ext>
            </a:extLst>
          </p:cNvPr>
          <p:cNvGraphicFramePr>
            <a:graphicFrameLocks noChangeAspect="1"/>
          </p:cNvGraphicFramePr>
          <p:nvPr/>
        </p:nvGraphicFramePr>
        <p:xfrm>
          <a:off x="457200" y="2438400"/>
          <a:ext cx="8382000" cy="3959225"/>
        </p:xfrm>
        <a:graphic>
          <a:graphicData uri="http://schemas.openxmlformats.org/presentationml/2006/ole">
            <mc:AlternateContent xmlns:mc="http://schemas.openxmlformats.org/markup-compatibility/2006">
              <mc:Choice xmlns:v="urn:schemas-microsoft-com:vml" Requires="v">
                <p:oleObj r:id="rId3" imgW="4314444" imgH="2034540" progId="Word.Picture.8">
                  <p:embed/>
                </p:oleObj>
              </mc:Choice>
              <mc:Fallback>
                <p:oleObj r:id="rId3" imgW="4314444" imgH="203454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838200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F235CAE5-F09D-4707-ACE1-91903E7A5B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0AEE12-4E1C-4A70-835E-4DF29B32573A}" type="slidenum">
              <a:rPr lang="en-US" altLang="en-US" sz="1400"/>
              <a:pPr/>
              <a:t>68</a:t>
            </a:fld>
            <a:endParaRPr lang="en-US" altLang="en-US" sz="1400"/>
          </a:p>
        </p:txBody>
      </p:sp>
      <p:sp>
        <p:nvSpPr>
          <p:cNvPr id="72707" name="Rectangle 2">
            <a:extLst>
              <a:ext uri="{FF2B5EF4-FFF2-40B4-BE49-F238E27FC236}">
                <a16:creationId xmlns:a16="http://schemas.microsoft.com/office/drawing/2014/main" id="{7E0CC36E-68CB-47D8-9BC6-57F6B4A35E57}"/>
              </a:ext>
            </a:extLst>
          </p:cNvPr>
          <p:cNvSpPr>
            <a:spLocks noGrp="1" noChangeArrowheads="1"/>
          </p:cNvSpPr>
          <p:nvPr>
            <p:ph type="title"/>
          </p:nvPr>
        </p:nvSpPr>
        <p:spPr>
          <a:xfrm>
            <a:off x="228600" y="228600"/>
            <a:ext cx="8915400" cy="609600"/>
          </a:xfrm>
          <a:noFill/>
        </p:spPr>
        <p:txBody>
          <a:bodyPr/>
          <a:lstStyle/>
          <a:p>
            <a:r>
              <a:rPr lang="en-US" altLang="en-US" sz="3200"/>
              <a:t>(GUI) Confirmation Dialogs</a:t>
            </a:r>
          </a:p>
        </p:txBody>
      </p:sp>
      <p:sp>
        <p:nvSpPr>
          <p:cNvPr id="72708" name="Rectangle 3">
            <a:extLst>
              <a:ext uri="{FF2B5EF4-FFF2-40B4-BE49-F238E27FC236}">
                <a16:creationId xmlns:a16="http://schemas.microsoft.com/office/drawing/2014/main" id="{68E0C8DA-369F-46E1-9B24-F86F309A3330}"/>
              </a:ext>
            </a:extLst>
          </p:cNvPr>
          <p:cNvSpPr>
            <a:spLocks noGrp="1" noChangeArrowheads="1"/>
          </p:cNvSpPr>
          <p:nvPr>
            <p:ph type="body" idx="1"/>
          </p:nvPr>
        </p:nvSpPr>
        <p:spPr>
          <a:xfrm>
            <a:off x="304800" y="1066800"/>
            <a:ext cx="8534400" cy="1862138"/>
          </a:xfrm>
          <a:noFill/>
        </p:spPr>
        <p:txBody>
          <a:bodyPr/>
          <a:lstStyle/>
          <a:p>
            <a:pPr marL="0" indent="0">
              <a:buFont typeface="Monotype Sorts" pitchFamily="2" charset="2"/>
              <a:buNone/>
            </a:pPr>
            <a:r>
              <a:rPr lang="en-US" altLang="en-US"/>
              <a:t>int option = JOptionPane.showConfirmDialog</a:t>
            </a:r>
          </a:p>
          <a:p>
            <a:pPr marL="0" indent="0">
              <a:buFont typeface="Monotype Sorts" pitchFamily="2" charset="2"/>
              <a:buNone/>
            </a:pPr>
            <a:r>
              <a:rPr lang="en-US" altLang="en-US"/>
              <a:t>     (</a:t>
            </a:r>
            <a:r>
              <a:rPr lang="en-US" altLang="en-US" b="1"/>
              <a:t>null</a:t>
            </a:r>
            <a:r>
              <a:rPr lang="en-US" altLang="en-US"/>
              <a:t>, "Continue");</a:t>
            </a:r>
          </a:p>
        </p:txBody>
      </p:sp>
      <p:sp>
        <p:nvSpPr>
          <p:cNvPr id="72709" name="Rectangle 4">
            <a:extLst>
              <a:ext uri="{FF2B5EF4-FFF2-40B4-BE49-F238E27FC236}">
                <a16:creationId xmlns:a16="http://schemas.microsoft.com/office/drawing/2014/main" id="{B3AF87F6-CA4A-4D46-88BA-62E9944ABEA9}"/>
              </a:ext>
            </a:extLst>
          </p:cNvPr>
          <p:cNvSpPr>
            <a:spLocks noChangeArrowheads="1"/>
          </p:cNvSpPr>
          <p:nvPr/>
        </p:nvSpPr>
        <p:spPr bwMode="auto">
          <a:xfrm>
            <a:off x="2166938"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72710" name="Picture 5">
            <a:extLst>
              <a:ext uri="{FF2B5EF4-FFF2-40B4-BE49-F238E27FC236}">
                <a16:creationId xmlns:a16="http://schemas.microsoft.com/office/drawing/2014/main" id="{CDBB7232-0072-4DCE-9429-0565AB51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00" y="3236913"/>
            <a:ext cx="44561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Line 6">
            <a:extLst>
              <a:ext uri="{FF2B5EF4-FFF2-40B4-BE49-F238E27FC236}">
                <a16:creationId xmlns:a16="http://schemas.microsoft.com/office/drawing/2014/main" id="{12F00117-B6F3-4D17-9F8E-587AFAF85067}"/>
              </a:ext>
            </a:extLst>
          </p:cNvPr>
          <p:cNvSpPr>
            <a:spLocks noChangeShapeType="1"/>
          </p:cNvSpPr>
          <p:nvPr/>
        </p:nvSpPr>
        <p:spPr bwMode="auto">
          <a:xfrm>
            <a:off x="2882900" y="2162175"/>
            <a:ext cx="1150938" cy="1843088"/>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a:extLst>
              <a:ext uri="{FF2B5EF4-FFF2-40B4-BE49-F238E27FC236}">
                <a16:creationId xmlns:a16="http://schemas.microsoft.com/office/drawing/2014/main" id="{A9E68D31-B257-4087-A55B-B97D4D9A1C5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F026F1-3B2A-487F-9195-6643563751B7}" type="slidenum">
              <a:rPr lang="en-US" altLang="en-US" sz="1400"/>
              <a:pPr/>
              <a:t>69</a:t>
            </a:fld>
            <a:endParaRPr lang="en-US" altLang="en-US" sz="1400"/>
          </a:p>
        </p:txBody>
      </p:sp>
      <p:sp>
        <p:nvSpPr>
          <p:cNvPr id="19460" name="Rectangle 2">
            <a:extLst>
              <a:ext uri="{FF2B5EF4-FFF2-40B4-BE49-F238E27FC236}">
                <a16:creationId xmlns:a16="http://schemas.microsoft.com/office/drawing/2014/main" id="{9AABA12E-0E79-4007-8B3E-64757EAFC059}"/>
              </a:ext>
            </a:extLst>
          </p:cNvPr>
          <p:cNvSpPr>
            <a:spLocks noGrp="1" noChangeArrowheads="1"/>
          </p:cNvSpPr>
          <p:nvPr>
            <p:ph type="title"/>
          </p:nvPr>
        </p:nvSpPr>
        <p:spPr>
          <a:xfrm>
            <a:off x="193675" y="241300"/>
            <a:ext cx="8640763" cy="627063"/>
          </a:xfrm>
        </p:spPr>
        <p:txBody>
          <a:bodyPr/>
          <a:lstStyle/>
          <a:p>
            <a:r>
              <a:rPr lang="en-US" altLang="en-US" sz="3600"/>
              <a:t>Problem: Guessing Birth Date</a:t>
            </a:r>
            <a:r>
              <a:rPr lang="en-US" altLang="en-US"/>
              <a:t> </a:t>
            </a:r>
          </a:p>
        </p:txBody>
      </p:sp>
      <p:sp>
        <p:nvSpPr>
          <p:cNvPr id="203779" name="AutoShape 3">
            <a:hlinkClick r:id="" action="ppaction://noaction" highlightClick="1"/>
            <a:extLst>
              <a:ext uri="{FF2B5EF4-FFF2-40B4-BE49-F238E27FC236}">
                <a16:creationId xmlns:a16="http://schemas.microsoft.com/office/drawing/2014/main" id="{6D84961C-9600-409A-A6C6-94C6C892DF66}"/>
              </a:ext>
            </a:extLst>
          </p:cNvPr>
          <p:cNvSpPr>
            <a:spLocks noChangeArrowheads="1"/>
          </p:cNvSpPr>
          <p:nvPr/>
        </p:nvSpPr>
        <p:spPr bwMode="auto">
          <a:xfrm>
            <a:off x="423863" y="5830888"/>
            <a:ext cx="5837237" cy="51435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GuessBirthDateUsingConfirmationDialog</a:t>
            </a:r>
            <a:endParaRPr lang="en-US">
              <a:solidFill>
                <a:schemeClr val="accent1"/>
              </a:solidFill>
            </a:endParaRPr>
          </a:p>
        </p:txBody>
      </p:sp>
      <p:pic>
        <p:nvPicPr>
          <p:cNvPr id="19462" name="Picture 4">
            <a:hlinkClick r:id="rId4" action="ppaction://program"/>
            <a:extLst>
              <a:ext uri="{FF2B5EF4-FFF2-40B4-BE49-F238E27FC236}">
                <a16:creationId xmlns:a16="http://schemas.microsoft.com/office/drawing/2014/main" id="{7C9180B0-7E7E-4C8D-968F-07BA217EEF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5275" y="5772150"/>
            <a:ext cx="226695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9463" name="Rectangle 5">
            <a:extLst>
              <a:ext uri="{FF2B5EF4-FFF2-40B4-BE49-F238E27FC236}">
                <a16:creationId xmlns:a16="http://schemas.microsoft.com/office/drawing/2014/main" id="{893EA8AC-C3AB-42E9-A196-9139C0AED8E6}"/>
              </a:ext>
            </a:extLst>
          </p:cNvPr>
          <p:cNvSpPr>
            <a:spLocks noGrp="1" noChangeArrowheads="1"/>
          </p:cNvSpPr>
          <p:nvPr>
            <p:ph type="body" idx="1"/>
          </p:nvPr>
        </p:nvSpPr>
        <p:spPr>
          <a:xfrm>
            <a:off x="228600" y="1066800"/>
            <a:ext cx="8610600" cy="2971800"/>
          </a:xfrm>
          <a:noFill/>
        </p:spPr>
        <p:txBody>
          <a:bodyPr/>
          <a:lstStyle/>
          <a:p>
            <a:pPr marL="0" indent="0">
              <a:buFont typeface="Monotype Sorts" pitchFamily="2" charset="2"/>
              <a:buNone/>
            </a:pPr>
            <a:r>
              <a:rPr lang="en-US" altLang="en-US" sz="3600"/>
              <a:t>The program can guess your birth date. Run to see how it works.</a:t>
            </a:r>
          </a:p>
        </p:txBody>
      </p:sp>
      <p:sp>
        <p:nvSpPr>
          <p:cNvPr id="19464" name="Rectangle 6">
            <a:extLst>
              <a:ext uri="{FF2B5EF4-FFF2-40B4-BE49-F238E27FC236}">
                <a16:creationId xmlns:a16="http://schemas.microsoft.com/office/drawing/2014/main" id="{18AEB4F1-0C38-4A0D-BE65-9976AA4C17C6}"/>
              </a:ext>
            </a:extLst>
          </p:cNvPr>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5" name="Rectangle 9">
            <a:extLst>
              <a:ext uri="{FF2B5EF4-FFF2-40B4-BE49-F238E27FC236}">
                <a16:creationId xmlns:a16="http://schemas.microsoft.com/office/drawing/2014/main" id="{23388C4C-2B62-4319-9D46-92C9E20C80F0}"/>
              </a:ext>
            </a:extLst>
          </p:cNvPr>
          <p:cNvSpPr>
            <a:spLocks noChangeArrowheads="1"/>
          </p:cNvSpPr>
          <p:nvPr/>
        </p:nvSpPr>
        <p:spPr bwMode="auto">
          <a:xfrm>
            <a:off x="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9458" name="Object 8">
            <a:extLst>
              <a:ext uri="{FF2B5EF4-FFF2-40B4-BE49-F238E27FC236}">
                <a16:creationId xmlns:a16="http://schemas.microsoft.com/office/drawing/2014/main" id="{78A71F73-FF72-46AE-BF6B-11E3F986542B}"/>
              </a:ext>
            </a:extLst>
          </p:cNvPr>
          <p:cNvGraphicFramePr>
            <a:graphicFrameLocks noChangeAspect="1"/>
          </p:cNvGraphicFramePr>
          <p:nvPr/>
        </p:nvGraphicFramePr>
        <p:xfrm>
          <a:off x="193675" y="2430463"/>
          <a:ext cx="8720138" cy="2724150"/>
        </p:xfrm>
        <a:graphic>
          <a:graphicData uri="http://schemas.openxmlformats.org/presentationml/2006/ole">
            <mc:AlternateContent xmlns:mc="http://schemas.openxmlformats.org/markup-compatibility/2006">
              <mc:Choice xmlns:v="urn:schemas-microsoft-com:vml" Requires="v">
                <p:oleObj name="Picture" r:id="rId6" imgW="5221665" imgH="1623402" progId="Word.Picture.8">
                  <p:embed/>
                </p:oleObj>
              </mc:Choice>
              <mc:Fallback>
                <p:oleObj name="Picture" r:id="rId6" imgW="5221665" imgH="1623402"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75" y="2430463"/>
                        <a:ext cx="8720138" cy="2724150"/>
                      </a:xfrm>
                      <a:prstGeom prst="rect">
                        <a:avLst/>
                      </a:prstGeom>
                      <a:solidFill>
                        <a:schemeClr val="tx1"/>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F0860B9-419A-4D01-A920-D620A3DAD8C7}"/>
              </a:ext>
            </a:extLst>
          </p:cNvPr>
          <p:cNvSpPr>
            <a:spLocks noGrp="1"/>
          </p:cNvSpPr>
          <p:nvPr>
            <p:ph type="title"/>
          </p:nvPr>
        </p:nvSpPr>
        <p:spPr>
          <a:xfrm>
            <a:off x="571500" y="228600"/>
            <a:ext cx="7772400" cy="914400"/>
          </a:xfrm>
        </p:spPr>
        <p:txBody>
          <a:bodyPr/>
          <a:lstStyle/>
          <a:p>
            <a:r>
              <a:rPr lang="en-US" altLang="en-US"/>
              <a:t>Example –Listing 3.1 </a:t>
            </a:r>
          </a:p>
        </p:txBody>
      </p:sp>
      <p:sp>
        <p:nvSpPr>
          <p:cNvPr id="28675" name="Content Placeholder 2">
            <a:extLst>
              <a:ext uri="{FF2B5EF4-FFF2-40B4-BE49-F238E27FC236}">
                <a16:creationId xmlns:a16="http://schemas.microsoft.com/office/drawing/2014/main" id="{D2A14059-0028-46BD-8572-8F6AFECCFCD5}"/>
              </a:ext>
            </a:extLst>
          </p:cNvPr>
          <p:cNvSpPr>
            <a:spLocks noGrp="1"/>
          </p:cNvSpPr>
          <p:nvPr>
            <p:ph idx="1"/>
          </p:nvPr>
        </p:nvSpPr>
        <p:spPr>
          <a:xfrm>
            <a:off x="304800" y="1066800"/>
            <a:ext cx="6858000" cy="5600700"/>
          </a:xfrm>
        </p:spPr>
        <p:txBody>
          <a:bodyPr/>
          <a:lstStyle/>
          <a:p>
            <a:pPr>
              <a:buFont typeface="Monotype Sorts" pitchFamily="2" charset="2"/>
              <a:buNone/>
            </a:pPr>
            <a:r>
              <a:rPr lang="en-US" altLang="en-US" sz="2000"/>
              <a:t>  import java.util.Scanner;</a:t>
            </a:r>
          </a:p>
          <a:p>
            <a:pPr>
              <a:buFont typeface="Monotype Sorts" pitchFamily="2" charset="2"/>
              <a:buNone/>
            </a:pPr>
            <a:br>
              <a:rPr lang="en-US" altLang="en-US" sz="2000"/>
            </a:br>
            <a:r>
              <a:rPr lang="en-US" altLang="en-US" sz="2000"/>
              <a:t>public class AdditionQuiz {</a:t>
            </a:r>
            <a:br>
              <a:rPr lang="en-US" altLang="en-US" sz="2000"/>
            </a:br>
            <a:r>
              <a:rPr lang="en-US" altLang="en-US" sz="2000"/>
              <a:t>  public static void main(String[] args) {</a:t>
            </a:r>
            <a:br>
              <a:rPr lang="en-US" altLang="en-US" sz="2000"/>
            </a:br>
            <a:r>
              <a:rPr lang="en-US" altLang="en-US" sz="2000"/>
              <a:t>    int number1 = (int)(System.currentTimeMillis() % 10);</a:t>
            </a:r>
            <a:br>
              <a:rPr lang="en-US" altLang="en-US" sz="2000"/>
            </a:br>
            <a:r>
              <a:rPr lang="en-US" altLang="en-US" sz="2000"/>
              <a:t>   int number2 = (int)(System.currentTimeMillis() * 7 % 10);</a:t>
            </a:r>
            <a:br>
              <a:rPr lang="en-US" altLang="en-US" sz="2000"/>
            </a:br>
            <a:br>
              <a:rPr lang="en-US" altLang="en-US" sz="2000"/>
            </a:br>
            <a:r>
              <a:rPr lang="en-US" altLang="en-US" sz="2000">
                <a:solidFill>
                  <a:srgbClr val="FFC000"/>
                </a:solidFill>
              </a:rPr>
              <a:t>    // Create a Scanner</a:t>
            </a:r>
            <a:br>
              <a:rPr lang="en-US" altLang="en-US" sz="2000"/>
            </a:br>
            <a:r>
              <a:rPr lang="en-US" altLang="en-US" sz="2000"/>
              <a:t>    Scanner input = new Scanner(System.in);</a:t>
            </a:r>
            <a:br>
              <a:rPr lang="en-US" altLang="en-US" sz="2000"/>
            </a:br>
            <a:br>
              <a:rPr lang="en-US" altLang="en-US" sz="2000"/>
            </a:br>
            <a:r>
              <a:rPr lang="en-US" altLang="en-US" sz="2000"/>
              <a:t>    System.out.print(</a:t>
            </a:r>
            <a:br>
              <a:rPr lang="en-US" altLang="en-US" sz="2000"/>
            </a:br>
            <a:r>
              <a:rPr lang="en-US" altLang="en-US" sz="2000"/>
              <a:t>      "What is " + number1 + " + " + number2 + "? ");</a:t>
            </a:r>
            <a:br>
              <a:rPr lang="en-US" altLang="en-US" sz="2000"/>
            </a:br>
            <a:r>
              <a:rPr lang="en-US" altLang="en-US" sz="2000"/>
              <a:t>    int answer = input.nextInt();</a:t>
            </a:r>
            <a:br>
              <a:rPr lang="en-US" altLang="en-US" sz="2000"/>
            </a:br>
            <a:r>
              <a:rPr lang="en-US" altLang="en-US" sz="2000"/>
              <a:t>    System.out.println(</a:t>
            </a:r>
            <a:br>
              <a:rPr lang="en-US" altLang="en-US" sz="2000"/>
            </a:br>
            <a:r>
              <a:rPr lang="en-US" altLang="en-US" sz="2000"/>
              <a:t>      number1 + " + " + number2 + " = " + answer + " is " +</a:t>
            </a:r>
            <a:br>
              <a:rPr lang="en-US" altLang="en-US" sz="2000"/>
            </a:br>
            <a:r>
              <a:rPr lang="en-US" altLang="en-US" sz="2000"/>
              <a:t>      (number1 + number2 == answer));</a:t>
            </a:r>
            <a:br>
              <a:rPr lang="en-US" altLang="en-US" sz="2000"/>
            </a:br>
            <a:r>
              <a:rPr lang="en-US" altLang="en-US" sz="2000"/>
              <a:t>  }</a:t>
            </a:r>
            <a:br>
              <a:rPr lang="en-US" altLang="en-US" sz="2000"/>
            </a:br>
            <a:r>
              <a:rPr lang="en-US" altLang="en-US" sz="2000"/>
              <a:t>}</a:t>
            </a:r>
            <a:br>
              <a:rPr lang="en-US" altLang="en-US"/>
            </a:br>
            <a:endParaRPr lang="en-US" altLang="en-US"/>
          </a:p>
        </p:txBody>
      </p:sp>
      <p:sp>
        <p:nvSpPr>
          <p:cNvPr id="28676" name="Slide Number Placeholder 3">
            <a:extLst>
              <a:ext uri="{FF2B5EF4-FFF2-40B4-BE49-F238E27FC236}">
                <a16:creationId xmlns:a16="http://schemas.microsoft.com/office/drawing/2014/main" id="{7D73C657-D3B3-432D-879D-943433A46D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474D25-D2A2-492B-BD00-4E5DE609285E}" type="slidenum">
              <a:rPr lang="en-US" altLang="en-US" sz="1400"/>
              <a:pPr/>
              <a:t>7</a:t>
            </a:fld>
            <a:endParaRPr lang="en-US" altLang="en-US" sz="1400"/>
          </a:p>
        </p:txBody>
      </p:sp>
      <p:sp>
        <p:nvSpPr>
          <p:cNvPr id="5" name="AutoShape 3">
            <a:hlinkClick r:id="" action="ppaction://noaction" highlightClick="1"/>
            <a:extLst>
              <a:ext uri="{FF2B5EF4-FFF2-40B4-BE49-F238E27FC236}">
                <a16:creationId xmlns:a16="http://schemas.microsoft.com/office/drawing/2014/main" id="{ED78F094-AC47-4572-802D-97BAA6A3DB26}"/>
              </a:ext>
            </a:extLst>
          </p:cNvPr>
          <p:cNvSpPr>
            <a:spLocks noChangeArrowheads="1"/>
          </p:cNvSpPr>
          <p:nvPr/>
        </p:nvSpPr>
        <p:spPr bwMode="auto">
          <a:xfrm>
            <a:off x="6591300" y="1371600"/>
            <a:ext cx="23241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AdditionQuiz</a:t>
            </a:r>
            <a:endParaRPr lang="en-US" dirty="0">
              <a:solidFill>
                <a:schemeClr val="accent1"/>
              </a:solidFill>
            </a:endParaRPr>
          </a:p>
        </p:txBody>
      </p:sp>
      <p:sp>
        <p:nvSpPr>
          <p:cNvPr id="6" name="Rectangle 5">
            <a:extLst>
              <a:ext uri="{FF2B5EF4-FFF2-40B4-BE49-F238E27FC236}">
                <a16:creationId xmlns:a16="http://schemas.microsoft.com/office/drawing/2014/main" id="{4CAD6EE2-58B1-4362-BF07-5F2A50F7EBFE}"/>
              </a:ext>
            </a:extLst>
          </p:cNvPr>
          <p:cNvSpPr/>
          <p:nvPr/>
        </p:nvSpPr>
        <p:spPr>
          <a:xfrm>
            <a:off x="6438900" y="5753100"/>
            <a:ext cx="25908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800" dirty="0">
                <a:hlinkClick r:id="rId3"/>
              </a:rPr>
              <a:t>Chapter 3.1 - Program Addition Quiz Video</a:t>
            </a:r>
            <a:endParaRPr lang="en-US" sz="1800" dirty="0"/>
          </a:p>
        </p:txBody>
      </p:sp>
      <p:sp>
        <p:nvSpPr>
          <p:cNvPr id="28679" name="AutoShape 10">
            <a:hlinkClick r:id="rId4" action="ppaction://program" highlightClick="1"/>
            <a:extLst>
              <a:ext uri="{FF2B5EF4-FFF2-40B4-BE49-F238E27FC236}">
                <a16:creationId xmlns:a16="http://schemas.microsoft.com/office/drawing/2014/main" id="{FDA4C1D5-A481-40E7-9350-FA3968ABCB57}"/>
              </a:ext>
            </a:extLst>
          </p:cNvPr>
          <p:cNvSpPr>
            <a:spLocks noChangeArrowheads="1"/>
          </p:cNvSpPr>
          <p:nvPr/>
        </p:nvSpPr>
        <p:spPr bwMode="auto">
          <a:xfrm>
            <a:off x="7315200" y="1866900"/>
            <a:ext cx="1104900" cy="4191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283C05A3-3C94-496F-A055-101AD932F3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5CFBE3-6FD2-4FB1-BD34-2A95C2DFB7A0}" type="slidenum">
              <a:rPr lang="en-US" altLang="en-US" sz="1400"/>
              <a:pPr/>
              <a:t>8</a:t>
            </a:fld>
            <a:endParaRPr lang="en-US" altLang="en-US" sz="1400"/>
          </a:p>
        </p:txBody>
      </p:sp>
      <p:sp>
        <p:nvSpPr>
          <p:cNvPr id="1028" name="Rectangle 2">
            <a:extLst>
              <a:ext uri="{FF2B5EF4-FFF2-40B4-BE49-F238E27FC236}">
                <a16:creationId xmlns:a16="http://schemas.microsoft.com/office/drawing/2014/main" id="{A61A5B6A-DAF9-46AD-9472-3EB98EE73DB0}"/>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1029" name="Rectangle 6">
            <a:extLst>
              <a:ext uri="{FF2B5EF4-FFF2-40B4-BE49-F238E27FC236}">
                <a16:creationId xmlns:a16="http://schemas.microsoft.com/office/drawing/2014/main" id="{85F76380-C065-49FC-8B5C-B87561439FE4}"/>
              </a:ext>
            </a:extLst>
          </p:cNvPr>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6" name="Object 5">
            <a:extLst>
              <a:ext uri="{FF2B5EF4-FFF2-40B4-BE49-F238E27FC236}">
                <a16:creationId xmlns:a16="http://schemas.microsoft.com/office/drawing/2014/main" id="{7F4C8A87-C430-4D79-91A9-3E461459EB59}"/>
              </a:ext>
            </a:extLst>
          </p:cNvPr>
          <p:cNvGraphicFramePr>
            <a:graphicFrameLocks noChangeAspect="1"/>
          </p:cNvGraphicFramePr>
          <p:nvPr/>
        </p:nvGraphicFramePr>
        <p:xfrm>
          <a:off x="1905000" y="3505200"/>
          <a:ext cx="5762625" cy="3035300"/>
        </p:xfrm>
        <a:graphic>
          <a:graphicData uri="http://schemas.openxmlformats.org/presentationml/2006/ole">
            <mc:AlternateContent xmlns:mc="http://schemas.openxmlformats.org/markup-compatibility/2006">
              <mc:Choice xmlns:v="urn:schemas-microsoft-com:vml" Requires="v">
                <p:oleObj name="Picture" r:id="rId3" imgW="5149596" imgH="2709672" progId="Word.Picture.8">
                  <p:embed/>
                </p:oleObj>
              </mc:Choice>
              <mc:Fallback>
                <p:oleObj name="Picture" r:id="rId3" imgW="5149596" imgH="270967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05200"/>
                        <a:ext cx="5762625" cy="3035300"/>
                      </a:xfrm>
                      <a:prstGeom prst="rect">
                        <a:avLst/>
                      </a:prstGeom>
                      <a:solidFill>
                        <a:srgbClr val="FFFFFF"/>
                      </a:solidFill>
                    </p:spPr>
                  </p:pic>
                </p:oleObj>
              </mc:Fallback>
            </mc:AlternateContent>
          </a:graphicData>
        </a:graphic>
      </p:graphicFrame>
      <p:sp>
        <p:nvSpPr>
          <p:cNvPr id="1030" name="Rectangle 7">
            <a:extLst>
              <a:ext uri="{FF2B5EF4-FFF2-40B4-BE49-F238E27FC236}">
                <a16:creationId xmlns:a16="http://schemas.microsoft.com/office/drawing/2014/main" id="{6B962F0D-80C1-40DC-B996-AAA1ECA6F599}"/>
              </a:ext>
            </a:extLst>
          </p:cNvPr>
          <p:cNvSpPr>
            <a:spLocks noGrp="1" noChangeArrowheads="1"/>
          </p:cNvSpPr>
          <p:nvPr>
            <p:ph type="body" idx="1"/>
          </p:nvPr>
        </p:nvSpPr>
        <p:spPr>
          <a:xfrm>
            <a:off x="304800" y="1752600"/>
            <a:ext cx="3886200" cy="914400"/>
          </a:xfrm>
          <a:noFill/>
        </p:spPr>
        <p:txBody>
          <a:bodyPr/>
          <a:lstStyle/>
          <a:p>
            <a:pPr>
              <a:lnSpc>
                <a:spcPct val="90000"/>
              </a:lnSpc>
              <a:buFont typeface="Monotype Sorts" pitchFamily="2" charset="2"/>
              <a:buNone/>
            </a:pPr>
            <a:r>
              <a:rPr lang="en-US" altLang="en-US" sz="2400"/>
              <a:t>if (boolean-expression) { </a:t>
            </a:r>
          </a:p>
          <a:p>
            <a:pPr>
              <a:lnSpc>
                <a:spcPct val="90000"/>
              </a:lnSpc>
              <a:spcBef>
                <a:spcPct val="0"/>
              </a:spcBef>
              <a:buFont typeface="Monotype Sorts" pitchFamily="2" charset="2"/>
              <a:buNone/>
            </a:pPr>
            <a:r>
              <a:rPr lang="en-US" altLang="en-US" sz="2400"/>
              <a:t>  statement(s);</a:t>
            </a:r>
          </a:p>
          <a:p>
            <a:pPr>
              <a:lnSpc>
                <a:spcPct val="90000"/>
              </a:lnSpc>
              <a:spcBef>
                <a:spcPct val="0"/>
              </a:spcBef>
              <a:buFont typeface="Monotype Sorts" pitchFamily="2" charset="2"/>
              <a:buNone/>
            </a:pPr>
            <a:r>
              <a:rPr lang="en-US" altLang="en-US" sz="2400"/>
              <a:t>}</a:t>
            </a:r>
          </a:p>
        </p:txBody>
      </p:sp>
      <p:sp>
        <p:nvSpPr>
          <p:cNvPr id="1031" name="Rectangle 9">
            <a:extLst>
              <a:ext uri="{FF2B5EF4-FFF2-40B4-BE49-F238E27FC236}">
                <a16:creationId xmlns:a16="http://schemas.microsoft.com/office/drawing/2014/main" id="{5969F812-F445-449F-BA34-A63AE55454CF}"/>
              </a:ext>
            </a:extLst>
          </p:cNvPr>
          <p:cNvSpPr>
            <a:spLocks noChangeArrowheads="1"/>
          </p:cNvSpPr>
          <p:nvPr/>
        </p:nvSpPr>
        <p:spPr bwMode="auto">
          <a:xfrm>
            <a:off x="4800600" y="838200"/>
            <a:ext cx="4191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a:cs typeface="Times New Roman" panose="02020603050405020304" pitchFamily="18" charset="0"/>
              </a:rPr>
              <a:t>if (radius &gt;= 0) {</a:t>
            </a:r>
          </a:p>
          <a:p>
            <a:pPr>
              <a:spcBef>
                <a:spcPct val="20000"/>
              </a:spcBef>
              <a:buClr>
                <a:schemeClr val="tx2"/>
              </a:buClr>
              <a:buSzPct val="75000"/>
              <a:buFont typeface="Monotype Sorts" pitchFamily="2" charset="2"/>
              <a:buNone/>
            </a:pPr>
            <a:r>
              <a:rPr lang="en-US" altLang="en-US">
                <a:cs typeface="Times New Roman" panose="02020603050405020304" pitchFamily="18" charset="0"/>
              </a:rPr>
              <a:t>  area = radius * radius * PI;</a:t>
            </a:r>
          </a:p>
          <a:p>
            <a:pPr>
              <a:spcBef>
                <a:spcPct val="20000"/>
              </a:spcBef>
              <a:buClr>
                <a:schemeClr val="tx2"/>
              </a:buClr>
              <a:buSzPct val="75000"/>
              <a:buFont typeface="Monotype Sorts" pitchFamily="2" charset="2"/>
              <a:buNone/>
            </a:pPr>
            <a:r>
              <a:rPr lang="en-US" altLang="en-US">
                <a:cs typeface="Times New Roman" panose="02020603050405020304" pitchFamily="18" charset="0"/>
              </a:rPr>
              <a:t>  System.out.println("The area"     </a:t>
            </a:r>
          </a:p>
          <a:p>
            <a:pPr>
              <a:spcBef>
                <a:spcPct val="20000"/>
              </a:spcBef>
              <a:buClr>
                <a:schemeClr val="tx2"/>
              </a:buClr>
              <a:buSzPct val="75000"/>
              <a:buFont typeface="Monotype Sorts" pitchFamily="2" charset="2"/>
              <a:buNone/>
            </a:pPr>
            <a:r>
              <a:rPr lang="en-US" altLang="en-US">
                <a:cs typeface="Times New Roman" panose="02020603050405020304" pitchFamily="18" charset="0"/>
              </a:rPr>
              <a:t>    + " for the circle of radius " </a:t>
            </a:r>
          </a:p>
          <a:p>
            <a:pPr>
              <a:spcBef>
                <a:spcPct val="20000"/>
              </a:spcBef>
              <a:buClr>
                <a:schemeClr val="tx2"/>
              </a:buClr>
              <a:buSzPct val="75000"/>
              <a:buFont typeface="Monotype Sorts" pitchFamily="2" charset="2"/>
              <a:buNone/>
            </a:pPr>
            <a:r>
              <a:rPr lang="en-US" altLang="en-US">
                <a:cs typeface="Times New Roman" panose="02020603050405020304" pitchFamily="18" charset="0"/>
              </a:rPr>
              <a:t>    + radius + " is " + area);</a:t>
            </a:r>
          </a:p>
          <a:p>
            <a:pPr>
              <a:spcBef>
                <a:spcPct val="20000"/>
              </a:spcBef>
              <a:buClr>
                <a:schemeClr val="tx2"/>
              </a:buClr>
              <a:buSzPct val="75000"/>
              <a:buFont typeface="Monotype Sorts" pitchFamily="2" charset="2"/>
              <a:buNone/>
            </a:pPr>
            <a:r>
              <a:rPr lang="en-US" altLang="en-US">
                <a:cs typeface="Times New Roman" panose="02020603050405020304" pitchFamily="18" charset="0"/>
              </a:rPr>
              <a:t>}</a:t>
            </a:r>
          </a:p>
        </p:txBody>
      </p:sp>
      <p:sp>
        <p:nvSpPr>
          <p:cNvPr id="1032" name="Line 10">
            <a:extLst>
              <a:ext uri="{FF2B5EF4-FFF2-40B4-BE49-F238E27FC236}">
                <a16:creationId xmlns:a16="http://schemas.microsoft.com/office/drawing/2014/main" id="{57A37BB1-D15F-4FBE-ABF9-49CD09EC8A0E}"/>
              </a:ext>
            </a:extLst>
          </p:cNvPr>
          <p:cNvSpPr>
            <a:spLocks noChangeShapeType="1"/>
          </p:cNvSpPr>
          <p:nvPr/>
        </p:nvSpPr>
        <p:spPr bwMode="auto">
          <a:xfrm>
            <a:off x="1295400" y="2590800"/>
            <a:ext cx="1219200" cy="1066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033" name="Line 11">
            <a:extLst>
              <a:ext uri="{FF2B5EF4-FFF2-40B4-BE49-F238E27FC236}">
                <a16:creationId xmlns:a16="http://schemas.microsoft.com/office/drawing/2014/main" id="{4416EC35-4D2F-44F9-97FC-9D43DA97D1C3}"/>
              </a:ext>
            </a:extLst>
          </p:cNvPr>
          <p:cNvSpPr>
            <a:spLocks noChangeShapeType="1"/>
          </p:cNvSpPr>
          <p:nvPr/>
        </p:nvSpPr>
        <p:spPr bwMode="auto">
          <a:xfrm>
            <a:off x="5257800" y="3429000"/>
            <a:ext cx="533400" cy="304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a:extLst>
              <a:ext uri="{FF2B5EF4-FFF2-40B4-BE49-F238E27FC236}">
                <a16:creationId xmlns:a16="http://schemas.microsoft.com/office/drawing/2014/main" id="{0988618E-87F2-424D-BB57-04613CA72C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2B8D97-BD31-471E-9D84-31BEA5E62172}" type="slidenum">
              <a:rPr lang="en-US" altLang="en-US" sz="1400"/>
              <a:pPr/>
              <a:t>9</a:t>
            </a:fld>
            <a:endParaRPr lang="en-US" altLang="en-US" sz="1400"/>
          </a:p>
        </p:txBody>
      </p:sp>
      <p:sp>
        <p:nvSpPr>
          <p:cNvPr id="2053" name="Rectangle 2">
            <a:extLst>
              <a:ext uri="{FF2B5EF4-FFF2-40B4-BE49-F238E27FC236}">
                <a16:creationId xmlns:a16="http://schemas.microsoft.com/office/drawing/2014/main" id="{EEFE7970-A42B-4455-8AEF-31FB5091B54B}"/>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2054" name="Rectangle 3">
            <a:extLst>
              <a:ext uri="{FF2B5EF4-FFF2-40B4-BE49-F238E27FC236}">
                <a16:creationId xmlns:a16="http://schemas.microsoft.com/office/drawing/2014/main" id="{4CDBF09C-D7A1-4877-9CF1-BDF96921A7AC}"/>
              </a:ext>
            </a:extLst>
          </p:cNvPr>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5" name="Rectangle 10">
            <a:extLst>
              <a:ext uri="{FF2B5EF4-FFF2-40B4-BE49-F238E27FC236}">
                <a16:creationId xmlns:a16="http://schemas.microsoft.com/office/drawing/2014/main" id="{4162F048-4ABA-4FD8-8A46-151B8A4A920A}"/>
              </a:ext>
            </a:extLst>
          </p:cNvPr>
          <p:cNvSpPr>
            <a:spLocks noChangeArrowheads="1"/>
          </p:cNvSpPr>
          <p:nvPr/>
        </p:nvSpPr>
        <p:spPr bwMode="auto">
          <a:xfrm>
            <a:off x="2138363"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6" name="Rectangle 13">
            <a:extLst>
              <a:ext uri="{FF2B5EF4-FFF2-40B4-BE49-F238E27FC236}">
                <a16:creationId xmlns:a16="http://schemas.microsoft.com/office/drawing/2014/main" id="{4DCFC5F8-A178-4788-8D02-82D75829D4AF}"/>
              </a:ext>
            </a:extLst>
          </p:cNvPr>
          <p:cNvSpPr>
            <a:spLocks noChangeArrowheads="1"/>
          </p:cNvSpPr>
          <p:nvPr/>
        </p:nvSpPr>
        <p:spPr bwMode="auto">
          <a:xfrm>
            <a:off x="0" y="3113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50" name="Object 12">
            <a:extLst>
              <a:ext uri="{FF2B5EF4-FFF2-40B4-BE49-F238E27FC236}">
                <a16:creationId xmlns:a16="http://schemas.microsoft.com/office/drawing/2014/main" id="{630C0DFB-3853-46F1-8DC3-BAE0D76C273A}"/>
              </a:ext>
            </a:extLst>
          </p:cNvPr>
          <p:cNvGraphicFramePr>
            <a:graphicFrameLocks noChangeAspect="1"/>
          </p:cNvGraphicFramePr>
          <p:nvPr/>
        </p:nvGraphicFramePr>
        <p:xfrm>
          <a:off x="269875" y="1393825"/>
          <a:ext cx="8604250" cy="1108075"/>
        </p:xfrm>
        <a:graphic>
          <a:graphicData uri="http://schemas.openxmlformats.org/presentationml/2006/ole">
            <mc:AlternateContent xmlns:mc="http://schemas.openxmlformats.org/markup-compatibility/2006">
              <mc:Choice xmlns:v="urn:schemas-microsoft-com:vml" Requires="v">
                <p:oleObj name="Picture" r:id="rId3" imgW="5191828" imgH="558459" progId="Word.Picture.8">
                  <p:embed/>
                </p:oleObj>
              </mc:Choice>
              <mc:Fallback>
                <p:oleObj name="Picture" r:id="rId3" imgW="5191828" imgH="558459"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1393825"/>
                        <a:ext cx="8604250" cy="1108075"/>
                      </a:xfrm>
                      <a:prstGeom prst="rect">
                        <a:avLst/>
                      </a:prstGeom>
                      <a:solidFill>
                        <a:schemeClr val="tx1"/>
                      </a:solidFill>
                    </p:spPr>
                  </p:pic>
                </p:oleObj>
              </mc:Fallback>
            </mc:AlternateContent>
          </a:graphicData>
        </a:graphic>
      </p:graphicFrame>
      <p:sp>
        <p:nvSpPr>
          <p:cNvPr id="2057" name="Rectangle 15">
            <a:extLst>
              <a:ext uri="{FF2B5EF4-FFF2-40B4-BE49-F238E27FC236}">
                <a16:creationId xmlns:a16="http://schemas.microsoft.com/office/drawing/2014/main" id="{DF00434E-6E65-47B3-8015-CFD8F4EA4984}"/>
              </a:ext>
            </a:extLst>
          </p:cNvPr>
          <p:cNvSpPr>
            <a:spLocks noChangeArrowheads="1"/>
          </p:cNvSpPr>
          <p:nvPr/>
        </p:nvSpPr>
        <p:spPr bwMode="auto">
          <a:xfrm>
            <a:off x="0" y="3097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51" name="Object 14">
            <a:extLst>
              <a:ext uri="{FF2B5EF4-FFF2-40B4-BE49-F238E27FC236}">
                <a16:creationId xmlns:a16="http://schemas.microsoft.com/office/drawing/2014/main" id="{A98B76F3-2583-4CC4-8496-3190917DAF65}"/>
              </a:ext>
            </a:extLst>
          </p:cNvPr>
          <p:cNvGraphicFramePr>
            <a:graphicFrameLocks noChangeAspect="1"/>
          </p:cNvGraphicFramePr>
          <p:nvPr/>
        </p:nvGraphicFramePr>
        <p:xfrm>
          <a:off x="269875" y="3198813"/>
          <a:ext cx="8680450" cy="1054100"/>
        </p:xfrm>
        <a:graphic>
          <a:graphicData uri="http://schemas.openxmlformats.org/presentationml/2006/ole">
            <mc:AlternateContent xmlns:mc="http://schemas.openxmlformats.org/markup-compatibility/2006">
              <mc:Choice xmlns:v="urn:schemas-microsoft-com:vml" Requires="v">
                <p:oleObj name="Picture" r:id="rId5" imgW="5748528" imgH="579120" progId="Word.Picture.8">
                  <p:embed/>
                </p:oleObj>
              </mc:Choice>
              <mc:Fallback>
                <p:oleObj name="Picture" r:id="rId5" imgW="5748528" imgH="57912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75" y="3198813"/>
                        <a:ext cx="8680450" cy="1054100"/>
                      </a:xfrm>
                      <a:prstGeom prst="rect">
                        <a:avLst/>
                      </a:prstGeom>
                      <a:solidFill>
                        <a:schemeClr val="tx1"/>
                      </a:solidFill>
                    </p:spPr>
                  </p:pic>
                </p:oleObj>
              </mc:Fallback>
            </mc:AlternateContent>
          </a:graphicData>
        </a:graphic>
      </p:graphicFrame>
      <p:sp>
        <p:nvSpPr>
          <p:cNvPr id="2058" name="TextBox 9">
            <a:extLst>
              <a:ext uri="{FF2B5EF4-FFF2-40B4-BE49-F238E27FC236}">
                <a16:creationId xmlns:a16="http://schemas.microsoft.com/office/drawing/2014/main" id="{913BEB1B-3ADC-4F70-A1CD-62A16176581A}"/>
              </a:ext>
            </a:extLst>
          </p:cNvPr>
          <p:cNvSpPr txBox="1">
            <a:spLocks noChangeArrowheads="1"/>
          </p:cNvSpPr>
          <p:nvPr/>
        </p:nvSpPr>
        <p:spPr bwMode="auto">
          <a:xfrm>
            <a:off x="381000" y="4686300"/>
            <a:ext cx="6477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 is for beginning and end; </a:t>
            </a:r>
            <a:r>
              <a:rPr lang="en-US" altLang="en-US" sz="2000" b="1"/>
              <a:t>curly</a:t>
            </a:r>
            <a:r>
              <a:rPr lang="en-US" altLang="en-US" sz="2000"/>
              <a:t> </a:t>
            </a:r>
            <a:r>
              <a:rPr lang="en-US" altLang="en-US" sz="2000" b="1"/>
              <a:t>braces</a:t>
            </a:r>
            <a:r>
              <a:rPr lang="en-US" altLang="en-US" sz="2000"/>
              <a:t>, use { and } to define the limits of compound statements and surrounding the body of the loop and/or statement </a:t>
            </a:r>
          </a:p>
        </p:txBody>
      </p:sp>
    </p:spTree>
  </p:cSld>
  <p:clrMapOvr>
    <a:masterClrMapping/>
  </p:clrMapOvr>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8454</TotalTime>
  <Words>5107</Words>
  <Application>Microsoft Office PowerPoint</Application>
  <PresentationFormat>On-screen Show (4:3)</PresentationFormat>
  <Paragraphs>607</Paragraphs>
  <Slides>69</Slides>
  <Notes>64</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69</vt:i4>
      </vt:variant>
      <vt:variant>
        <vt:lpstr>Custom Shows</vt:lpstr>
      </vt:variant>
      <vt:variant>
        <vt:i4>1</vt:i4>
      </vt:variant>
    </vt:vector>
  </HeadingPairs>
  <TitlesOfParts>
    <vt:vector size="79" baseType="lpstr">
      <vt:lpstr>Times New Roman</vt:lpstr>
      <vt:lpstr>Arial</vt:lpstr>
      <vt:lpstr>Monotype Sorts</vt:lpstr>
      <vt:lpstr>Courier New</vt:lpstr>
      <vt:lpstr>Book Antiqua</vt:lpstr>
      <vt:lpstr>Forte</vt:lpstr>
      <vt:lpstr>Courier</vt:lpstr>
      <vt:lpstr>International</vt:lpstr>
      <vt:lpstr>Microsoft Word Picture</vt:lpstr>
      <vt:lpstr>Chapter 3 Selections</vt:lpstr>
      <vt:lpstr>Program Execution Structure</vt:lpstr>
      <vt:lpstr>Objectives</vt:lpstr>
      <vt:lpstr>The boolean Type and Operators</vt:lpstr>
      <vt:lpstr>Comparison Operators</vt:lpstr>
      <vt:lpstr>Problem: A Simple Math Learning Tool</vt:lpstr>
      <vt:lpstr>Example –Listing 3.1 </vt:lpstr>
      <vt:lpstr>One-way if Statements</vt:lpstr>
      <vt:lpstr>Note</vt:lpstr>
      <vt:lpstr>Simple if Demo</vt:lpstr>
      <vt:lpstr>Problem: Guessing Birthday</vt:lpstr>
      <vt:lpstr>Mathematics Basis for the Game</vt:lpstr>
      <vt:lpstr>The Two-way if Statement</vt:lpstr>
      <vt:lpstr>if...else Example</vt:lpstr>
      <vt:lpstr>Multiple Alternative if Statements</vt:lpstr>
      <vt:lpstr>Trace if-else statement</vt:lpstr>
      <vt:lpstr>Trace if-else statement</vt:lpstr>
      <vt:lpstr>Trace if-else statement</vt:lpstr>
      <vt:lpstr>Trace if-else statement</vt:lpstr>
      <vt:lpstr>Trace if-else statement</vt:lpstr>
      <vt:lpstr>Note</vt:lpstr>
      <vt:lpstr>Note, cont.</vt:lpstr>
      <vt:lpstr>Common Errors</vt:lpstr>
      <vt:lpstr>Problem: An Improved Math Learning Tool </vt:lpstr>
      <vt:lpstr>Example – Listing 3.4</vt:lpstr>
      <vt:lpstr>Problem: Body Mass Index </vt:lpstr>
      <vt:lpstr>Problem: Computing Taxes</vt:lpstr>
      <vt:lpstr>Problem: Computing Taxes, cont.</vt:lpstr>
      <vt:lpstr>Logical Operators</vt:lpstr>
      <vt:lpstr>Truth Table for Operator ! (Not)</vt:lpstr>
      <vt:lpstr>Truth Table for Operator &amp;&amp; (And)</vt:lpstr>
      <vt:lpstr>Truth Table for Operator || (Not)</vt:lpstr>
      <vt:lpstr>Examples</vt:lpstr>
      <vt:lpstr>Truth Table for Operator !</vt:lpstr>
      <vt:lpstr>Truth Table for Operator &amp;&amp;</vt:lpstr>
      <vt:lpstr>Truth Table for Operator ||</vt:lpstr>
      <vt:lpstr>Truth Table for Operator ^ (invert)</vt:lpstr>
      <vt:lpstr>Examples</vt:lpstr>
      <vt:lpstr>The &amp; and | Operators</vt:lpstr>
      <vt:lpstr>Problem: Determining Leap Year?</vt:lpstr>
      <vt:lpstr>Problem: Lottery </vt:lpstr>
      <vt:lpstr>switch Statements</vt:lpstr>
      <vt:lpstr>The Switch statement in Java</vt:lpstr>
      <vt:lpstr>switch Statement Flow Chart</vt:lpstr>
      <vt:lpstr>switch Statement Rules</vt:lpstr>
      <vt:lpstr>switch Statement Rules</vt:lpstr>
      <vt:lpstr>The switch Statement </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Sorting three integers</vt:lpstr>
      <vt:lpstr>Conditional Operator</vt:lpstr>
      <vt:lpstr>Conditional Operator</vt:lpstr>
      <vt:lpstr>Formatting Output </vt:lpstr>
      <vt:lpstr>Frequently-Used Specifiers </vt:lpstr>
      <vt:lpstr>Operator Precedence</vt:lpstr>
      <vt:lpstr>Operator Precedence and Associativity</vt:lpstr>
      <vt:lpstr>Operator Associativity</vt:lpstr>
      <vt:lpstr>Example</vt:lpstr>
      <vt:lpstr>(GUI) Confirmation Dialogs</vt:lpstr>
      <vt:lpstr>Problem: Guessing Birth Date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Shafin Rahman</cp:lastModifiedBy>
  <cp:revision>319</cp:revision>
  <cp:lastPrinted>1998-02-04T21:16:15Z</cp:lastPrinted>
  <dcterms:created xsi:type="dcterms:W3CDTF">1995-06-10T17:31:50Z</dcterms:created>
  <dcterms:modified xsi:type="dcterms:W3CDTF">2021-06-08T06:13:03Z</dcterms:modified>
</cp:coreProperties>
</file>