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2A718-7B57-4EE2-BF09-9E9204CF38BA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C51799E-A045-4D6E-BB02-6CDB06A36FB1}">
      <dgm:prSet phldrT="[Text]"/>
      <dgm:spPr/>
      <dgm:t>
        <a:bodyPr/>
        <a:lstStyle/>
        <a:p>
          <a:r>
            <a:rPr lang="en-US" dirty="0" smtClean="0"/>
            <a:t>0000</a:t>
          </a:r>
          <a:endParaRPr lang="en-US" dirty="0"/>
        </a:p>
      </dgm:t>
    </dgm:pt>
    <dgm:pt modelId="{36BC0EDA-2896-4A26-8D6F-59A5873E49B2}" type="parTrans" cxnId="{5DE5B6F5-340F-4DFF-B6C2-C0C358314279}">
      <dgm:prSet/>
      <dgm:spPr/>
      <dgm:t>
        <a:bodyPr/>
        <a:lstStyle/>
        <a:p>
          <a:endParaRPr lang="en-US"/>
        </a:p>
      </dgm:t>
    </dgm:pt>
    <dgm:pt modelId="{5EA5435C-1612-42AD-A45E-06E060052240}" type="sibTrans" cxnId="{5DE5B6F5-340F-4DFF-B6C2-C0C358314279}">
      <dgm:prSet/>
      <dgm:spPr/>
      <dgm:t>
        <a:bodyPr/>
        <a:lstStyle/>
        <a:p>
          <a:endParaRPr lang="en-US"/>
        </a:p>
      </dgm:t>
    </dgm:pt>
    <dgm:pt modelId="{08064039-A680-4F10-8B84-2C3E6894A0EC}">
      <dgm:prSet phldrT="[Text]"/>
      <dgm:spPr/>
      <dgm:t>
        <a:bodyPr/>
        <a:lstStyle/>
        <a:p>
          <a:r>
            <a:rPr lang="en-US" dirty="0" smtClean="0"/>
            <a:t>1100</a:t>
          </a:r>
          <a:endParaRPr lang="en-US" dirty="0"/>
        </a:p>
      </dgm:t>
    </dgm:pt>
    <dgm:pt modelId="{DFB4CFAF-166E-4785-AF9B-D6B7E288D6FA}" type="parTrans" cxnId="{BBC76539-E3AC-4787-9D1C-3CCC337BD122}">
      <dgm:prSet/>
      <dgm:spPr/>
      <dgm:t>
        <a:bodyPr/>
        <a:lstStyle/>
        <a:p>
          <a:endParaRPr lang="en-US"/>
        </a:p>
      </dgm:t>
    </dgm:pt>
    <dgm:pt modelId="{1660A58A-2E6A-44E2-90AE-0F5F1A86FFC3}" type="sibTrans" cxnId="{BBC76539-E3AC-4787-9D1C-3CCC337BD122}">
      <dgm:prSet/>
      <dgm:spPr/>
      <dgm:t>
        <a:bodyPr/>
        <a:lstStyle/>
        <a:p>
          <a:endParaRPr lang="en-US"/>
        </a:p>
      </dgm:t>
    </dgm:pt>
    <dgm:pt modelId="{F8D09729-907B-4E30-8DDB-FB04F9C1B5FF}">
      <dgm:prSet phldrT="[Text]"/>
      <dgm:spPr/>
      <dgm:t>
        <a:bodyPr/>
        <a:lstStyle/>
        <a:p>
          <a:r>
            <a:rPr lang="en-US" dirty="0" smtClean="0"/>
            <a:t>1101</a:t>
          </a:r>
          <a:endParaRPr lang="en-US" dirty="0"/>
        </a:p>
      </dgm:t>
    </dgm:pt>
    <dgm:pt modelId="{C90BE084-8A37-4A5E-8721-DE820253CADC}" type="parTrans" cxnId="{F299A096-60FC-4C05-8FAF-D131689834BC}">
      <dgm:prSet/>
      <dgm:spPr/>
      <dgm:t>
        <a:bodyPr/>
        <a:lstStyle/>
        <a:p>
          <a:endParaRPr lang="en-US"/>
        </a:p>
      </dgm:t>
    </dgm:pt>
    <dgm:pt modelId="{380B897D-DAF1-4D6B-B813-AE5DE7EE9F03}" type="sibTrans" cxnId="{F299A096-60FC-4C05-8FAF-D131689834BC}">
      <dgm:prSet/>
      <dgm:spPr/>
      <dgm:t>
        <a:bodyPr/>
        <a:lstStyle/>
        <a:p>
          <a:endParaRPr lang="en-US"/>
        </a:p>
      </dgm:t>
    </dgm:pt>
    <dgm:pt modelId="{03BBDE5E-E78F-446D-8B4A-15CB177E236B}">
      <dgm:prSet phldrT="[Text]"/>
      <dgm:spPr/>
      <dgm:t>
        <a:bodyPr/>
        <a:lstStyle/>
        <a:p>
          <a:r>
            <a:rPr lang="en-US" dirty="0" smtClean="0"/>
            <a:t>1111</a:t>
          </a:r>
          <a:endParaRPr lang="en-US" dirty="0"/>
        </a:p>
      </dgm:t>
    </dgm:pt>
    <dgm:pt modelId="{493AF346-41B2-4DB5-AC0D-ED917BE48876}" type="parTrans" cxnId="{40C7420E-87E6-4096-BAA8-2C7CECE267AF}">
      <dgm:prSet/>
      <dgm:spPr/>
      <dgm:t>
        <a:bodyPr/>
        <a:lstStyle/>
        <a:p>
          <a:endParaRPr lang="en-US"/>
        </a:p>
      </dgm:t>
    </dgm:pt>
    <dgm:pt modelId="{32D35067-8FA9-4F2E-BD5B-A906C775738E}" type="sibTrans" cxnId="{40C7420E-87E6-4096-BAA8-2C7CECE267AF}">
      <dgm:prSet/>
      <dgm:spPr/>
      <dgm:t>
        <a:bodyPr/>
        <a:lstStyle/>
        <a:p>
          <a:endParaRPr lang="en-US"/>
        </a:p>
      </dgm:t>
    </dgm:pt>
    <dgm:pt modelId="{79478924-6ED3-4283-9849-10280659F47B}">
      <dgm:prSet phldrT="[Text]"/>
      <dgm:spPr/>
      <dgm:t>
        <a:bodyPr/>
        <a:lstStyle/>
        <a:p>
          <a:r>
            <a:rPr lang="en-US" dirty="0" smtClean="0"/>
            <a:t>0001</a:t>
          </a:r>
          <a:endParaRPr lang="en-US" dirty="0"/>
        </a:p>
      </dgm:t>
    </dgm:pt>
    <dgm:pt modelId="{B7E70381-C6D6-4A45-938A-E243EFC626DA}" type="parTrans" cxnId="{9F6D7EFA-DE06-4BC5-B145-0C6E9EBA4097}">
      <dgm:prSet/>
      <dgm:spPr/>
      <dgm:t>
        <a:bodyPr/>
        <a:lstStyle/>
        <a:p>
          <a:endParaRPr lang="en-US"/>
        </a:p>
      </dgm:t>
    </dgm:pt>
    <dgm:pt modelId="{7D7D2BE5-2A7A-4781-B892-74162629ADBD}" type="sibTrans" cxnId="{9F6D7EFA-DE06-4BC5-B145-0C6E9EBA4097}">
      <dgm:prSet/>
      <dgm:spPr/>
      <dgm:t>
        <a:bodyPr/>
        <a:lstStyle/>
        <a:p>
          <a:endParaRPr lang="en-US"/>
        </a:p>
      </dgm:t>
    </dgm:pt>
    <dgm:pt modelId="{7F7E8A24-FD8D-4DCA-9F95-72357FC90256}">
      <dgm:prSet phldrT="[Text]"/>
      <dgm:spPr/>
      <dgm:t>
        <a:bodyPr/>
        <a:lstStyle/>
        <a:p>
          <a:r>
            <a:rPr lang="en-US" dirty="0" smtClean="0"/>
            <a:t>0010</a:t>
          </a:r>
          <a:endParaRPr lang="en-US" dirty="0"/>
        </a:p>
      </dgm:t>
    </dgm:pt>
    <dgm:pt modelId="{691A4C3E-9593-4934-9472-B9C0B949C3EC}" type="parTrans" cxnId="{982F2B93-5B4C-4E91-9FA6-F9BF525087FE}">
      <dgm:prSet/>
      <dgm:spPr/>
      <dgm:t>
        <a:bodyPr/>
        <a:lstStyle/>
        <a:p>
          <a:endParaRPr lang="en-US"/>
        </a:p>
      </dgm:t>
    </dgm:pt>
    <dgm:pt modelId="{79AB0C84-95BA-47C8-A99F-19A38CB22F2D}" type="sibTrans" cxnId="{982F2B93-5B4C-4E91-9FA6-F9BF525087FE}">
      <dgm:prSet/>
      <dgm:spPr/>
      <dgm:t>
        <a:bodyPr/>
        <a:lstStyle/>
        <a:p>
          <a:endParaRPr lang="en-US"/>
        </a:p>
      </dgm:t>
    </dgm:pt>
    <dgm:pt modelId="{291C95BB-BE6D-4848-8EF9-B404DE15A000}">
      <dgm:prSet phldrT="[Text]"/>
      <dgm:spPr/>
      <dgm:t>
        <a:bodyPr/>
        <a:lstStyle/>
        <a:p>
          <a:r>
            <a:rPr lang="en-US" dirty="0" smtClean="0"/>
            <a:t>0011</a:t>
          </a:r>
          <a:endParaRPr lang="en-US" dirty="0"/>
        </a:p>
      </dgm:t>
    </dgm:pt>
    <dgm:pt modelId="{BC79015F-7749-4181-A65C-C2F95806F5B3}" type="parTrans" cxnId="{B1EDA562-09E7-4146-9EB1-60EFDD7512F4}">
      <dgm:prSet/>
      <dgm:spPr/>
      <dgm:t>
        <a:bodyPr/>
        <a:lstStyle/>
        <a:p>
          <a:endParaRPr lang="en-US"/>
        </a:p>
      </dgm:t>
    </dgm:pt>
    <dgm:pt modelId="{46510659-496D-4513-B564-CC8C2626DC47}" type="sibTrans" cxnId="{B1EDA562-09E7-4146-9EB1-60EFDD7512F4}">
      <dgm:prSet/>
      <dgm:spPr/>
      <dgm:t>
        <a:bodyPr/>
        <a:lstStyle/>
        <a:p>
          <a:endParaRPr lang="en-US"/>
        </a:p>
      </dgm:t>
    </dgm:pt>
    <dgm:pt modelId="{5C7573EB-F800-44B4-8283-EFA7829E1C86}">
      <dgm:prSet phldrT="[Text]"/>
      <dgm:spPr/>
      <dgm:t>
        <a:bodyPr/>
        <a:lstStyle/>
        <a:p>
          <a:r>
            <a:rPr lang="en-US" dirty="0" smtClean="0"/>
            <a:t>0100</a:t>
          </a:r>
          <a:endParaRPr lang="en-US" dirty="0"/>
        </a:p>
      </dgm:t>
    </dgm:pt>
    <dgm:pt modelId="{3074C435-DD36-45D4-9F63-D1D9863782A8}" type="parTrans" cxnId="{3886111B-516A-487C-8530-3E4437F13C14}">
      <dgm:prSet/>
      <dgm:spPr/>
      <dgm:t>
        <a:bodyPr/>
        <a:lstStyle/>
        <a:p>
          <a:endParaRPr lang="en-US"/>
        </a:p>
      </dgm:t>
    </dgm:pt>
    <dgm:pt modelId="{98A33F24-755A-4137-98EF-AFEABF85F6F6}" type="sibTrans" cxnId="{3886111B-516A-487C-8530-3E4437F13C14}">
      <dgm:prSet/>
      <dgm:spPr/>
      <dgm:t>
        <a:bodyPr/>
        <a:lstStyle/>
        <a:p>
          <a:endParaRPr lang="en-US"/>
        </a:p>
      </dgm:t>
    </dgm:pt>
    <dgm:pt modelId="{9ACA45E8-9E0B-4CF3-A7B1-108C3D5E3D0F}">
      <dgm:prSet phldrT="[Text]"/>
      <dgm:spPr/>
      <dgm:t>
        <a:bodyPr/>
        <a:lstStyle/>
        <a:p>
          <a:r>
            <a:rPr lang="en-US" dirty="0" smtClean="0"/>
            <a:t>0101</a:t>
          </a:r>
          <a:endParaRPr lang="en-US" dirty="0"/>
        </a:p>
      </dgm:t>
    </dgm:pt>
    <dgm:pt modelId="{EC586930-6F21-4F50-8EA8-308DBCF95B86}" type="parTrans" cxnId="{17FE86B5-5D97-417B-BD9E-3406DF7253DA}">
      <dgm:prSet/>
      <dgm:spPr/>
      <dgm:t>
        <a:bodyPr/>
        <a:lstStyle/>
        <a:p>
          <a:endParaRPr lang="en-US"/>
        </a:p>
      </dgm:t>
    </dgm:pt>
    <dgm:pt modelId="{9361CAB1-E66E-45A9-A84B-75A7495D1BAA}" type="sibTrans" cxnId="{17FE86B5-5D97-417B-BD9E-3406DF7253DA}">
      <dgm:prSet/>
      <dgm:spPr/>
      <dgm:t>
        <a:bodyPr/>
        <a:lstStyle/>
        <a:p>
          <a:endParaRPr lang="en-US"/>
        </a:p>
      </dgm:t>
    </dgm:pt>
    <dgm:pt modelId="{5133F2B2-4781-483E-BA20-1258D41F9C7C}">
      <dgm:prSet phldrT="[Text]"/>
      <dgm:spPr/>
      <dgm:t>
        <a:bodyPr/>
        <a:lstStyle/>
        <a:p>
          <a:r>
            <a:rPr lang="en-US" dirty="0" smtClean="0"/>
            <a:t>0110</a:t>
          </a:r>
          <a:endParaRPr lang="en-US" dirty="0"/>
        </a:p>
      </dgm:t>
    </dgm:pt>
    <dgm:pt modelId="{F320C2AC-202D-48CE-BA11-3FCEB23FA6EE}" type="parTrans" cxnId="{D6018CEE-A886-4D9E-8DE9-43F08465973E}">
      <dgm:prSet/>
      <dgm:spPr/>
      <dgm:t>
        <a:bodyPr/>
        <a:lstStyle/>
        <a:p>
          <a:endParaRPr lang="en-US"/>
        </a:p>
      </dgm:t>
    </dgm:pt>
    <dgm:pt modelId="{41DCB32D-C72A-4554-8D6D-5AE416272258}" type="sibTrans" cxnId="{D6018CEE-A886-4D9E-8DE9-43F08465973E}">
      <dgm:prSet/>
      <dgm:spPr/>
      <dgm:t>
        <a:bodyPr/>
        <a:lstStyle/>
        <a:p>
          <a:endParaRPr lang="en-US"/>
        </a:p>
      </dgm:t>
    </dgm:pt>
    <dgm:pt modelId="{FB42057A-74F5-4F1E-BA17-783F5E910FA1}">
      <dgm:prSet phldrT="[Text]"/>
      <dgm:spPr/>
      <dgm:t>
        <a:bodyPr/>
        <a:lstStyle/>
        <a:p>
          <a:r>
            <a:rPr lang="en-US" dirty="0" smtClean="0"/>
            <a:t>0111</a:t>
          </a:r>
          <a:endParaRPr lang="en-US" dirty="0"/>
        </a:p>
      </dgm:t>
    </dgm:pt>
    <dgm:pt modelId="{04C18DE8-07C6-4900-99AF-972B6DB93630}" type="parTrans" cxnId="{58FC1B32-A3B5-4C6E-8E3B-563BE4F06B99}">
      <dgm:prSet/>
      <dgm:spPr/>
      <dgm:t>
        <a:bodyPr/>
        <a:lstStyle/>
        <a:p>
          <a:endParaRPr lang="en-US"/>
        </a:p>
      </dgm:t>
    </dgm:pt>
    <dgm:pt modelId="{EA94EC8D-C076-4298-92C4-41911A72FAC5}" type="sibTrans" cxnId="{58FC1B32-A3B5-4C6E-8E3B-563BE4F06B99}">
      <dgm:prSet/>
      <dgm:spPr/>
      <dgm:t>
        <a:bodyPr/>
        <a:lstStyle/>
        <a:p>
          <a:endParaRPr lang="en-US"/>
        </a:p>
      </dgm:t>
    </dgm:pt>
    <dgm:pt modelId="{F1E563F5-02B5-40DA-BD2C-8D7861919811}">
      <dgm:prSet phldrT="[Text]"/>
      <dgm:spPr/>
      <dgm:t>
        <a:bodyPr/>
        <a:lstStyle/>
        <a:p>
          <a:r>
            <a:rPr lang="en-US" dirty="0" smtClean="0"/>
            <a:t>1000</a:t>
          </a:r>
          <a:endParaRPr lang="en-US" dirty="0"/>
        </a:p>
      </dgm:t>
    </dgm:pt>
    <dgm:pt modelId="{5B7AC486-7E13-46E8-A6CD-1EE31C859379}" type="parTrans" cxnId="{45B41797-CE45-49D1-995C-8BD0C7CE2027}">
      <dgm:prSet/>
      <dgm:spPr/>
      <dgm:t>
        <a:bodyPr/>
        <a:lstStyle/>
        <a:p>
          <a:endParaRPr lang="en-US"/>
        </a:p>
      </dgm:t>
    </dgm:pt>
    <dgm:pt modelId="{57602D1B-A09A-4D1B-BBDE-A0B382119A64}" type="sibTrans" cxnId="{45B41797-CE45-49D1-995C-8BD0C7CE2027}">
      <dgm:prSet/>
      <dgm:spPr/>
      <dgm:t>
        <a:bodyPr/>
        <a:lstStyle/>
        <a:p>
          <a:endParaRPr lang="en-US"/>
        </a:p>
      </dgm:t>
    </dgm:pt>
    <dgm:pt modelId="{312F0325-55E8-49B8-98BF-7AC8428D8F1E}">
      <dgm:prSet phldrT="[Text]"/>
      <dgm:spPr/>
      <dgm:t>
        <a:bodyPr/>
        <a:lstStyle/>
        <a:p>
          <a:r>
            <a:rPr lang="en-US" dirty="0" smtClean="0"/>
            <a:t>1001</a:t>
          </a:r>
          <a:endParaRPr lang="en-US" dirty="0"/>
        </a:p>
      </dgm:t>
    </dgm:pt>
    <dgm:pt modelId="{6D0735F0-0C54-4267-A2BF-9F57D612214D}" type="parTrans" cxnId="{F80CC578-C83F-414D-9CAB-649331FCA371}">
      <dgm:prSet/>
      <dgm:spPr/>
      <dgm:t>
        <a:bodyPr/>
        <a:lstStyle/>
        <a:p>
          <a:endParaRPr lang="en-US"/>
        </a:p>
      </dgm:t>
    </dgm:pt>
    <dgm:pt modelId="{8BC21050-468F-4714-8D28-5FD789260EC3}" type="sibTrans" cxnId="{F80CC578-C83F-414D-9CAB-649331FCA371}">
      <dgm:prSet/>
      <dgm:spPr/>
      <dgm:t>
        <a:bodyPr/>
        <a:lstStyle/>
        <a:p>
          <a:endParaRPr lang="en-US"/>
        </a:p>
      </dgm:t>
    </dgm:pt>
    <dgm:pt modelId="{430A2767-DFAE-497A-BFED-FC80F6D98A87}">
      <dgm:prSet phldrT="[Text]"/>
      <dgm:spPr/>
      <dgm:t>
        <a:bodyPr/>
        <a:lstStyle/>
        <a:p>
          <a:r>
            <a:rPr lang="en-US" dirty="0" smtClean="0"/>
            <a:t>1010</a:t>
          </a:r>
          <a:endParaRPr lang="en-US" dirty="0"/>
        </a:p>
      </dgm:t>
    </dgm:pt>
    <dgm:pt modelId="{DFEFB54F-D764-4F23-A64F-200EA60975FD}" type="parTrans" cxnId="{CCCCDD52-299D-4946-89D2-56DB69440A7A}">
      <dgm:prSet/>
      <dgm:spPr/>
      <dgm:t>
        <a:bodyPr/>
        <a:lstStyle/>
        <a:p>
          <a:endParaRPr lang="en-US"/>
        </a:p>
      </dgm:t>
    </dgm:pt>
    <dgm:pt modelId="{9D795BA1-62FC-4733-9E49-CB287BD99723}" type="sibTrans" cxnId="{CCCCDD52-299D-4946-89D2-56DB69440A7A}">
      <dgm:prSet/>
      <dgm:spPr/>
      <dgm:t>
        <a:bodyPr/>
        <a:lstStyle/>
        <a:p>
          <a:endParaRPr lang="en-US"/>
        </a:p>
      </dgm:t>
    </dgm:pt>
    <dgm:pt modelId="{4AB1BE8F-A7D1-4464-B45D-7D6EAAB55411}">
      <dgm:prSet phldrT="[Text]"/>
      <dgm:spPr/>
      <dgm:t>
        <a:bodyPr/>
        <a:lstStyle/>
        <a:p>
          <a:r>
            <a:rPr lang="en-US" dirty="0" smtClean="0"/>
            <a:t>1011</a:t>
          </a:r>
          <a:endParaRPr lang="en-US" dirty="0"/>
        </a:p>
      </dgm:t>
    </dgm:pt>
    <dgm:pt modelId="{6040E8ED-36C6-48CE-863F-BB5F1317A3D0}" type="parTrans" cxnId="{F9D45367-DE4F-4B7A-848A-1C5DA62BF44F}">
      <dgm:prSet/>
      <dgm:spPr/>
      <dgm:t>
        <a:bodyPr/>
        <a:lstStyle/>
        <a:p>
          <a:endParaRPr lang="en-US"/>
        </a:p>
      </dgm:t>
    </dgm:pt>
    <dgm:pt modelId="{74DF9634-FFB6-44BA-8A1E-88D40A392DDA}" type="sibTrans" cxnId="{F9D45367-DE4F-4B7A-848A-1C5DA62BF44F}">
      <dgm:prSet/>
      <dgm:spPr/>
      <dgm:t>
        <a:bodyPr/>
        <a:lstStyle/>
        <a:p>
          <a:endParaRPr lang="en-US"/>
        </a:p>
      </dgm:t>
    </dgm:pt>
    <dgm:pt modelId="{BA151222-1198-4BC6-BEC2-793CB3FF0666}">
      <dgm:prSet phldrT="[Text]"/>
      <dgm:spPr/>
      <dgm:t>
        <a:bodyPr/>
        <a:lstStyle/>
        <a:p>
          <a:r>
            <a:rPr lang="en-US" dirty="0" smtClean="0"/>
            <a:t>1110</a:t>
          </a:r>
          <a:endParaRPr lang="en-US" dirty="0"/>
        </a:p>
      </dgm:t>
    </dgm:pt>
    <dgm:pt modelId="{F840FC9B-1ACC-4D65-AB5B-834C089FD99A}" type="parTrans" cxnId="{2844D6E7-867A-49D4-8A27-CA731E55D36A}">
      <dgm:prSet/>
      <dgm:spPr/>
      <dgm:t>
        <a:bodyPr/>
        <a:lstStyle/>
        <a:p>
          <a:endParaRPr lang="en-US"/>
        </a:p>
      </dgm:t>
    </dgm:pt>
    <dgm:pt modelId="{42CD4A4F-130E-4ADF-A0CF-D55D3A83B298}" type="sibTrans" cxnId="{2844D6E7-867A-49D4-8A27-CA731E55D36A}">
      <dgm:prSet/>
      <dgm:spPr/>
      <dgm:t>
        <a:bodyPr/>
        <a:lstStyle/>
        <a:p>
          <a:endParaRPr lang="en-US"/>
        </a:p>
      </dgm:t>
    </dgm:pt>
    <dgm:pt modelId="{B1CB62EA-0E57-4340-9B1E-21F1DECB1ADA}" type="pres">
      <dgm:prSet presAssocID="{8362A718-7B57-4EE2-BF09-9E9204CF38BA}" presName="cycle" presStyleCnt="0">
        <dgm:presLayoutVars>
          <dgm:dir/>
          <dgm:resizeHandles val="exact"/>
        </dgm:presLayoutVars>
      </dgm:prSet>
      <dgm:spPr/>
    </dgm:pt>
    <dgm:pt modelId="{1C128170-17C8-4F08-A089-C0B5AED63FA4}" type="pres">
      <dgm:prSet presAssocID="{3C51799E-A045-4D6E-BB02-6CDB06A36FB1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A0422-0D40-4D56-9894-EEAA5A038ED2}" type="pres">
      <dgm:prSet presAssocID="{5EA5435C-1612-42AD-A45E-06E060052240}" presName="sibTrans" presStyleLbl="sibTrans2D1" presStyleIdx="0" presStyleCnt="16"/>
      <dgm:spPr/>
    </dgm:pt>
    <dgm:pt modelId="{42877B85-9667-4BB8-9562-B9B2692A77DB}" type="pres">
      <dgm:prSet presAssocID="{5EA5435C-1612-42AD-A45E-06E060052240}" presName="connectorText" presStyleLbl="sibTrans2D1" presStyleIdx="0" presStyleCnt="16"/>
      <dgm:spPr/>
    </dgm:pt>
    <dgm:pt modelId="{BF671B82-27BB-49B9-8C85-F91D15679526}" type="pres">
      <dgm:prSet presAssocID="{79478924-6ED3-4283-9849-10280659F47B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C7175-EEA8-4820-B6A6-DDEC3CFC55D5}" type="pres">
      <dgm:prSet presAssocID="{7D7D2BE5-2A7A-4781-B892-74162629ADBD}" presName="sibTrans" presStyleLbl="sibTrans2D1" presStyleIdx="1" presStyleCnt="16"/>
      <dgm:spPr/>
    </dgm:pt>
    <dgm:pt modelId="{DF02E126-9B4A-490E-B13D-7D01004DCE1B}" type="pres">
      <dgm:prSet presAssocID="{7D7D2BE5-2A7A-4781-B892-74162629ADBD}" presName="connectorText" presStyleLbl="sibTrans2D1" presStyleIdx="1" presStyleCnt="16"/>
      <dgm:spPr/>
    </dgm:pt>
    <dgm:pt modelId="{40706531-DE39-48DF-B294-98EAD96A9CFD}" type="pres">
      <dgm:prSet presAssocID="{7F7E8A24-FD8D-4DCA-9F95-72357FC90256}" presName="node" presStyleLbl="node1" presStyleIdx="2" presStyleCnt="16">
        <dgm:presLayoutVars>
          <dgm:bulletEnabled val="1"/>
        </dgm:presLayoutVars>
      </dgm:prSet>
      <dgm:spPr/>
    </dgm:pt>
    <dgm:pt modelId="{7CC783A6-062D-4175-9736-4938D7E45C2F}" type="pres">
      <dgm:prSet presAssocID="{79AB0C84-95BA-47C8-A99F-19A38CB22F2D}" presName="sibTrans" presStyleLbl="sibTrans2D1" presStyleIdx="2" presStyleCnt="16"/>
      <dgm:spPr/>
    </dgm:pt>
    <dgm:pt modelId="{9FC28B0A-F85B-4603-A711-94485A157DC9}" type="pres">
      <dgm:prSet presAssocID="{79AB0C84-95BA-47C8-A99F-19A38CB22F2D}" presName="connectorText" presStyleLbl="sibTrans2D1" presStyleIdx="2" presStyleCnt="16"/>
      <dgm:spPr/>
    </dgm:pt>
    <dgm:pt modelId="{9951B44F-FFF3-4A6E-82B6-7FA1FEAAE964}" type="pres">
      <dgm:prSet presAssocID="{291C95BB-BE6D-4848-8EF9-B404DE15A000}" presName="node" presStyleLbl="node1" presStyleIdx="3" presStyleCnt="16">
        <dgm:presLayoutVars>
          <dgm:bulletEnabled val="1"/>
        </dgm:presLayoutVars>
      </dgm:prSet>
      <dgm:spPr/>
    </dgm:pt>
    <dgm:pt modelId="{69A76660-1E98-4426-A278-035711BC963D}" type="pres">
      <dgm:prSet presAssocID="{46510659-496D-4513-B564-CC8C2626DC47}" presName="sibTrans" presStyleLbl="sibTrans2D1" presStyleIdx="3" presStyleCnt="16"/>
      <dgm:spPr/>
    </dgm:pt>
    <dgm:pt modelId="{FD12C578-7ACB-4F03-B89C-2E620D974079}" type="pres">
      <dgm:prSet presAssocID="{46510659-496D-4513-B564-CC8C2626DC47}" presName="connectorText" presStyleLbl="sibTrans2D1" presStyleIdx="3" presStyleCnt="16"/>
      <dgm:spPr/>
    </dgm:pt>
    <dgm:pt modelId="{43184477-10E0-45DE-AB6D-7029201B1846}" type="pres">
      <dgm:prSet presAssocID="{5C7573EB-F800-44B4-8283-EFA7829E1C86}" presName="node" presStyleLbl="node1" presStyleIdx="4" presStyleCnt="16">
        <dgm:presLayoutVars>
          <dgm:bulletEnabled val="1"/>
        </dgm:presLayoutVars>
      </dgm:prSet>
      <dgm:spPr/>
    </dgm:pt>
    <dgm:pt modelId="{67D72E2D-4276-46CB-9DB6-CE968F9CE60E}" type="pres">
      <dgm:prSet presAssocID="{98A33F24-755A-4137-98EF-AFEABF85F6F6}" presName="sibTrans" presStyleLbl="sibTrans2D1" presStyleIdx="4" presStyleCnt="16"/>
      <dgm:spPr/>
    </dgm:pt>
    <dgm:pt modelId="{4AB11948-C257-4470-BA32-1FC8C8DCC29A}" type="pres">
      <dgm:prSet presAssocID="{98A33F24-755A-4137-98EF-AFEABF85F6F6}" presName="connectorText" presStyleLbl="sibTrans2D1" presStyleIdx="4" presStyleCnt="16"/>
      <dgm:spPr/>
    </dgm:pt>
    <dgm:pt modelId="{06159B7F-2536-4102-A097-E742D6D8AE94}" type="pres">
      <dgm:prSet presAssocID="{9ACA45E8-9E0B-4CF3-A7B1-108C3D5E3D0F}" presName="node" presStyleLbl="node1" presStyleIdx="5" presStyleCnt="16">
        <dgm:presLayoutVars>
          <dgm:bulletEnabled val="1"/>
        </dgm:presLayoutVars>
      </dgm:prSet>
      <dgm:spPr/>
    </dgm:pt>
    <dgm:pt modelId="{5D043712-710A-43DC-9D28-5E6AE68000D5}" type="pres">
      <dgm:prSet presAssocID="{9361CAB1-E66E-45A9-A84B-75A7495D1BAA}" presName="sibTrans" presStyleLbl="sibTrans2D1" presStyleIdx="5" presStyleCnt="16"/>
      <dgm:spPr/>
    </dgm:pt>
    <dgm:pt modelId="{74CFD4A8-65EA-41F9-8F4D-85E96E94C6A8}" type="pres">
      <dgm:prSet presAssocID="{9361CAB1-E66E-45A9-A84B-75A7495D1BAA}" presName="connectorText" presStyleLbl="sibTrans2D1" presStyleIdx="5" presStyleCnt="16"/>
      <dgm:spPr/>
    </dgm:pt>
    <dgm:pt modelId="{71D5CEE2-8C07-4B63-90B4-302E4F539EE7}" type="pres">
      <dgm:prSet presAssocID="{5133F2B2-4781-483E-BA20-1258D41F9C7C}" presName="node" presStyleLbl="node1" presStyleIdx="6" presStyleCnt="16">
        <dgm:presLayoutVars>
          <dgm:bulletEnabled val="1"/>
        </dgm:presLayoutVars>
      </dgm:prSet>
      <dgm:spPr/>
    </dgm:pt>
    <dgm:pt modelId="{B3C67B05-5BD2-4722-9348-7E60FA771D77}" type="pres">
      <dgm:prSet presAssocID="{41DCB32D-C72A-4554-8D6D-5AE416272258}" presName="sibTrans" presStyleLbl="sibTrans2D1" presStyleIdx="6" presStyleCnt="16"/>
      <dgm:spPr/>
    </dgm:pt>
    <dgm:pt modelId="{4780AF1D-D445-4525-9ECA-43D52EC777B4}" type="pres">
      <dgm:prSet presAssocID="{41DCB32D-C72A-4554-8D6D-5AE416272258}" presName="connectorText" presStyleLbl="sibTrans2D1" presStyleIdx="6" presStyleCnt="16"/>
      <dgm:spPr/>
    </dgm:pt>
    <dgm:pt modelId="{E78BF0C1-0989-475B-99F6-4A6F53FF3DDB}" type="pres">
      <dgm:prSet presAssocID="{FB42057A-74F5-4F1E-BA17-783F5E910FA1}" presName="node" presStyleLbl="node1" presStyleIdx="7" presStyleCnt="16">
        <dgm:presLayoutVars>
          <dgm:bulletEnabled val="1"/>
        </dgm:presLayoutVars>
      </dgm:prSet>
      <dgm:spPr/>
    </dgm:pt>
    <dgm:pt modelId="{E201AB57-556A-489A-872C-53C8FE3950A2}" type="pres">
      <dgm:prSet presAssocID="{EA94EC8D-C076-4298-92C4-41911A72FAC5}" presName="sibTrans" presStyleLbl="sibTrans2D1" presStyleIdx="7" presStyleCnt="16"/>
      <dgm:spPr/>
    </dgm:pt>
    <dgm:pt modelId="{AFC1393C-BCF7-421F-B4BE-2713856A2316}" type="pres">
      <dgm:prSet presAssocID="{EA94EC8D-C076-4298-92C4-41911A72FAC5}" presName="connectorText" presStyleLbl="sibTrans2D1" presStyleIdx="7" presStyleCnt="16"/>
      <dgm:spPr/>
    </dgm:pt>
    <dgm:pt modelId="{271B20BD-D11B-4039-A9B5-9778357881B8}" type="pres">
      <dgm:prSet presAssocID="{F1E563F5-02B5-40DA-BD2C-8D7861919811}" presName="node" presStyleLbl="node1" presStyleIdx="8" presStyleCnt="16">
        <dgm:presLayoutVars>
          <dgm:bulletEnabled val="1"/>
        </dgm:presLayoutVars>
      </dgm:prSet>
      <dgm:spPr/>
    </dgm:pt>
    <dgm:pt modelId="{E30E8A17-CF3D-4406-8CCC-73D262C24629}" type="pres">
      <dgm:prSet presAssocID="{57602D1B-A09A-4D1B-BBDE-A0B382119A64}" presName="sibTrans" presStyleLbl="sibTrans2D1" presStyleIdx="8" presStyleCnt="16"/>
      <dgm:spPr/>
    </dgm:pt>
    <dgm:pt modelId="{E7CB8BF8-F442-456D-A1DD-C7969D4E742C}" type="pres">
      <dgm:prSet presAssocID="{57602D1B-A09A-4D1B-BBDE-A0B382119A64}" presName="connectorText" presStyleLbl="sibTrans2D1" presStyleIdx="8" presStyleCnt="16"/>
      <dgm:spPr/>
    </dgm:pt>
    <dgm:pt modelId="{F194ED58-09AF-4483-B4FE-4A6AD6B778C0}" type="pres">
      <dgm:prSet presAssocID="{312F0325-55E8-49B8-98BF-7AC8428D8F1E}" presName="node" presStyleLbl="node1" presStyleIdx="9" presStyleCnt="16">
        <dgm:presLayoutVars>
          <dgm:bulletEnabled val="1"/>
        </dgm:presLayoutVars>
      </dgm:prSet>
      <dgm:spPr/>
    </dgm:pt>
    <dgm:pt modelId="{C68E9342-8093-4217-B1A3-C9A4DEA2EF3F}" type="pres">
      <dgm:prSet presAssocID="{8BC21050-468F-4714-8D28-5FD789260EC3}" presName="sibTrans" presStyleLbl="sibTrans2D1" presStyleIdx="9" presStyleCnt="16"/>
      <dgm:spPr/>
    </dgm:pt>
    <dgm:pt modelId="{85357795-ED0C-4148-9949-2ED212CE7E96}" type="pres">
      <dgm:prSet presAssocID="{8BC21050-468F-4714-8D28-5FD789260EC3}" presName="connectorText" presStyleLbl="sibTrans2D1" presStyleIdx="9" presStyleCnt="16"/>
      <dgm:spPr/>
    </dgm:pt>
    <dgm:pt modelId="{30BF956D-CA10-4A44-9144-BF67244E10E6}" type="pres">
      <dgm:prSet presAssocID="{430A2767-DFAE-497A-BFED-FC80F6D98A87}" presName="node" presStyleLbl="node1" presStyleIdx="10" presStyleCnt="16">
        <dgm:presLayoutVars>
          <dgm:bulletEnabled val="1"/>
        </dgm:presLayoutVars>
      </dgm:prSet>
      <dgm:spPr/>
    </dgm:pt>
    <dgm:pt modelId="{28C5D935-5677-48B5-82E3-3F4EE9851FB4}" type="pres">
      <dgm:prSet presAssocID="{9D795BA1-62FC-4733-9E49-CB287BD99723}" presName="sibTrans" presStyleLbl="sibTrans2D1" presStyleIdx="10" presStyleCnt="16"/>
      <dgm:spPr/>
    </dgm:pt>
    <dgm:pt modelId="{C48DEB4B-E9E9-4DE9-8B8F-83FB5ABE4B92}" type="pres">
      <dgm:prSet presAssocID="{9D795BA1-62FC-4733-9E49-CB287BD99723}" presName="connectorText" presStyleLbl="sibTrans2D1" presStyleIdx="10" presStyleCnt="16"/>
      <dgm:spPr/>
    </dgm:pt>
    <dgm:pt modelId="{C8F68ABC-77F1-4D28-8692-F457393D42B8}" type="pres">
      <dgm:prSet presAssocID="{4AB1BE8F-A7D1-4464-B45D-7D6EAAB55411}" presName="node" presStyleLbl="node1" presStyleIdx="11" presStyleCnt="16">
        <dgm:presLayoutVars>
          <dgm:bulletEnabled val="1"/>
        </dgm:presLayoutVars>
      </dgm:prSet>
      <dgm:spPr/>
    </dgm:pt>
    <dgm:pt modelId="{7DE16168-F32B-4CB4-9F12-F13FA8F474DF}" type="pres">
      <dgm:prSet presAssocID="{74DF9634-FFB6-44BA-8A1E-88D40A392DDA}" presName="sibTrans" presStyleLbl="sibTrans2D1" presStyleIdx="11" presStyleCnt="16"/>
      <dgm:spPr/>
    </dgm:pt>
    <dgm:pt modelId="{F5A2DADA-E854-43D6-A2F6-96F12B279B0B}" type="pres">
      <dgm:prSet presAssocID="{74DF9634-FFB6-44BA-8A1E-88D40A392DDA}" presName="connectorText" presStyleLbl="sibTrans2D1" presStyleIdx="11" presStyleCnt="16"/>
      <dgm:spPr/>
    </dgm:pt>
    <dgm:pt modelId="{0969D58A-6D96-453F-BDBA-42107C025026}" type="pres">
      <dgm:prSet presAssocID="{08064039-A680-4F10-8B84-2C3E6894A0EC}" presName="node" presStyleLbl="node1" presStyleIdx="12" presStyleCnt="16">
        <dgm:presLayoutVars>
          <dgm:bulletEnabled val="1"/>
        </dgm:presLayoutVars>
      </dgm:prSet>
      <dgm:spPr/>
    </dgm:pt>
    <dgm:pt modelId="{13798D3F-D406-44AC-BE44-BA57067D2EE3}" type="pres">
      <dgm:prSet presAssocID="{1660A58A-2E6A-44E2-90AE-0F5F1A86FFC3}" presName="sibTrans" presStyleLbl="sibTrans2D1" presStyleIdx="12" presStyleCnt="16"/>
      <dgm:spPr/>
    </dgm:pt>
    <dgm:pt modelId="{B847459E-91F3-489C-971B-C589A3127A68}" type="pres">
      <dgm:prSet presAssocID="{1660A58A-2E6A-44E2-90AE-0F5F1A86FFC3}" presName="connectorText" presStyleLbl="sibTrans2D1" presStyleIdx="12" presStyleCnt="16"/>
      <dgm:spPr/>
    </dgm:pt>
    <dgm:pt modelId="{20D188E8-A14F-46CA-AB67-8B7AD63547A8}" type="pres">
      <dgm:prSet presAssocID="{F8D09729-907B-4E30-8DDB-FB04F9C1B5FF}" presName="node" presStyleLbl="node1" presStyleIdx="13" presStyleCnt="16">
        <dgm:presLayoutVars>
          <dgm:bulletEnabled val="1"/>
        </dgm:presLayoutVars>
      </dgm:prSet>
      <dgm:spPr/>
    </dgm:pt>
    <dgm:pt modelId="{876A5C6F-5AAD-4B14-96D5-C3A81D0EC3FB}" type="pres">
      <dgm:prSet presAssocID="{380B897D-DAF1-4D6B-B813-AE5DE7EE9F03}" presName="sibTrans" presStyleLbl="sibTrans2D1" presStyleIdx="13" presStyleCnt="16"/>
      <dgm:spPr/>
    </dgm:pt>
    <dgm:pt modelId="{A224C70C-128F-4620-BB50-1C589088D1C1}" type="pres">
      <dgm:prSet presAssocID="{380B897D-DAF1-4D6B-B813-AE5DE7EE9F03}" presName="connectorText" presStyleLbl="sibTrans2D1" presStyleIdx="13" presStyleCnt="16"/>
      <dgm:spPr/>
    </dgm:pt>
    <dgm:pt modelId="{846A8148-267F-4A98-AC19-DDB82A54AE0F}" type="pres">
      <dgm:prSet presAssocID="{BA151222-1198-4BC6-BEC2-793CB3FF0666}" presName="node" presStyleLbl="node1" presStyleIdx="14" presStyleCnt="16">
        <dgm:presLayoutVars>
          <dgm:bulletEnabled val="1"/>
        </dgm:presLayoutVars>
      </dgm:prSet>
      <dgm:spPr/>
    </dgm:pt>
    <dgm:pt modelId="{A4A00A1F-9D53-48E8-9226-0F3BD868AADE}" type="pres">
      <dgm:prSet presAssocID="{42CD4A4F-130E-4ADF-A0CF-D55D3A83B298}" presName="sibTrans" presStyleLbl="sibTrans2D1" presStyleIdx="14" presStyleCnt="16"/>
      <dgm:spPr/>
    </dgm:pt>
    <dgm:pt modelId="{AF84D277-2C0E-462B-A57F-DF137C00A63F}" type="pres">
      <dgm:prSet presAssocID="{42CD4A4F-130E-4ADF-A0CF-D55D3A83B298}" presName="connectorText" presStyleLbl="sibTrans2D1" presStyleIdx="14" presStyleCnt="16"/>
      <dgm:spPr/>
    </dgm:pt>
    <dgm:pt modelId="{316E643F-353C-4DF8-95D5-CF7E191015F0}" type="pres">
      <dgm:prSet presAssocID="{03BBDE5E-E78F-446D-8B4A-15CB177E236B}" presName="node" presStyleLbl="node1" presStyleIdx="15" presStyleCnt="16">
        <dgm:presLayoutVars>
          <dgm:bulletEnabled val="1"/>
        </dgm:presLayoutVars>
      </dgm:prSet>
      <dgm:spPr/>
    </dgm:pt>
    <dgm:pt modelId="{117EA840-4320-42A6-B1A5-9E57B5C99E47}" type="pres">
      <dgm:prSet presAssocID="{32D35067-8FA9-4F2E-BD5B-A906C775738E}" presName="sibTrans" presStyleLbl="sibTrans2D1" presStyleIdx="15" presStyleCnt="16"/>
      <dgm:spPr/>
    </dgm:pt>
    <dgm:pt modelId="{10759A52-BA43-4102-AAE0-412F2D0327E7}" type="pres">
      <dgm:prSet presAssocID="{32D35067-8FA9-4F2E-BD5B-A906C775738E}" presName="connectorText" presStyleLbl="sibTrans2D1" presStyleIdx="15" presStyleCnt="16"/>
      <dgm:spPr/>
    </dgm:pt>
  </dgm:ptLst>
  <dgm:cxnLst>
    <dgm:cxn modelId="{356AD448-E58C-4638-BE6A-E9A485BA9307}" type="presOf" srcId="{03BBDE5E-E78F-446D-8B4A-15CB177E236B}" destId="{316E643F-353C-4DF8-95D5-CF7E191015F0}" srcOrd="0" destOrd="0" presId="urn:microsoft.com/office/officeart/2005/8/layout/cycle2"/>
    <dgm:cxn modelId="{26B0DE48-8061-40AE-B24B-6BFEF7F8CC3E}" type="presOf" srcId="{8BC21050-468F-4714-8D28-5FD789260EC3}" destId="{C68E9342-8093-4217-B1A3-C9A4DEA2EF3F}" srcOrd="0" destOrd="0" presId="urn:microsoft.com/office/officeart/2005/8/layout/cycle2"/>
    <dgm:cxn modelId="{52C37B8A-0A96-4673-94CE-01F9E8BF541D}" type="presOf" srcId="{5133F2B2-4781-483E-BA20-1258D41F9C7C}" destId="{71D5CEE2-8C07-4B63-90B4-302E4F539EE7}" srcOrd="0" destOrd="0" presId="urn:microsoft.com/office/officeart/2005/8/layout/cycle2"/>
    <dgm:cxn modelId="{8F60709F-91E2-4C9A-8DCF-9036CD45C0E9}" type="presOf" srcId="{42CD4A4F-130E-4ADF-A0CF-D55D3A83B298}" destId="{A4A00A1F-9D53-48E8-9226-0F3BD868AADE}" srcOrd="0" destOrd="0" presId="urn:microsoft.com/office/officeart/2005/8/layout/cycle2"/>
    <dgm:cxn modelId="{36670353-84B2-4E19-B5E3-44B6A6893F1C}" type="presOf" srcId="{98A33F24-755A-4137-98EF-AFEABF85F6F6}" destId="{67D72E2D-4276-46CB-9DB6-CE968F9CE60E}" srcOrd="0" destOrd="0" presId="urn:microsoft.com/office/officeart/2005/8/layout/cycle2"/>
    <dgm:cxn modelId="{BDD24E23-1C99-4155-9457-DBBBFB721ED4}" type="presOf" srcId="{8362A718-7B57-4EE2-BF09-9E9204CF38BA}" destId="{B1CB62EA-0E57-4340-9B1E-21F1DECB1ADA}" srcOrd="0" destOrd="0" presId="urn:microsoft.com/office/officeart/2005/8/layout/cycle2"/>
    <dgm:cxn modelId="{54992A07-1A38-47B8-BAF4-59F763031056}" type="presOf" srcId="{5C7573EB-F800-44B4-8283-EFA7829E1C86}" destId="{43184477-10E0-45DE-AB6D-7029201B1846}" srcOrd="0" destOrd="0" presId="urn:microsoft.com/office/officeart/2005/8/layout/cycle2"/>
    <dgm:cxn modelId="{84AD87CE-42E1-4117-8513-078157D65CB5}" type="presOf" srcId="{98A33F24-755A-4137-98EF-AFEABF85F6F6}" destId="{4AB11948-C257-4470-BA32-1FC8C8DCC29A}" srcOrd="1" destOrd="0" presId="urn:microsoft.com/office/officeart/2005/8/layout/cycle2"/>
    <dgm:cxn modelId="{922C2A2C-3ED0-4340-983E-BEC4B6E5B7D6}" type="presOf" srcId="{32D35067-8FA9-4F2E-BD5B-A906C775738E}" destId="{10759A52-BA43-4102-AAE0-412F2D0327E7}" srcOrd="1" destOrd="0" presId="urn:microsoft.com/office/officeart/2005/8/layout/cycle2"/>
    <dgm:cxn modelId="{665E9F48-FDFD-4269-A2FB-8C5055B6737D}" type="presOf" srcId="{08064039-A680-4F10-8B84-2C3E6894A0EC}" destId="{0969D58A-6D96-453F-BDBA-42107C025026}" srcOrd="0" destOrd="0" presId="urn:microsoft.com/office/officeart/2005/8/layout/cycle2"/>
    <dgm:cxn modelId="{0AFB56AA-FD69-4479-826E-CFDDB1B7F6A8}" type="presOf" srcId="{9ACA45E8-9E0B-4CF3-A7B1-108C3D5E3D0F}" destId="{06159B7F-2536-4102-A097-E742D6D8AE94}" srcOrd="0" destOrd="0" presId="urn:microsoft.com/office/officeart/2005/8/layout/cycle2"/>
    <dgm:cxn modelId="{E091A9B6-EFDE-45AD-9936-F909340CB4C4}" type="presOf" srcId="{46510659-496D-4513-B564-CC8C2626DC47}" destId="{FD12C578-7ACB-4F03-B89C-2E620D974079}" srcOrd="1" destOrd="0" presId="urn:microsoft.com/office/officeart/2005/8/layout/cycle2"/>
    <dgm:cxn modelId="{A388B872-5D8B-483E-ABDC-362C6EB38842}" type="presOf" srcId="{41DCB32D-C72A-4554-8D6D-5AE416272258}" destId="{4780AF1D-D445-4525-9ECA-43D52EC777B4}" srcOrd="1" destOrd="0" presId="urn:microsoft.com/office/officeart/2005/8/layout/cycle2"/>
    <dgm:cxn modelId="{FA65A673-D8AA-4F2F-89CF-3FA8D0F943A7}" type="presOf" srcId="{74DF9634-FFB6-44BA-8A1E-88D40A392DDA}" destId="{F5A2DADA-E854-43D6-A2F6-96F12B279B0B}" srcOrd="1" destOrd="0" presId="urn:microsoft.com/office/officeart/2005/8/layout/cycle2"/>
    <dgm:cxn modelId="{DE38D1D5-A1F4-4312-AC92-6A67432EC4BB}" type="presOf" srcId="{9361CAB1-E66E-45A9-A84B-75A7495D1BAA}" destId="{5D043712-710A-43DC-9D28-5E6AE68000D5}" srcOrd="0" destOrd="0" presId="urn:microsoft.com/office/officeart/2005/8/layout/cycle2"/>
    <dgm:cxn modelId="{0846B9EC-58B3-4571-BDF1-C5D36BBE7011}" type="presOf" srcId="{57602D1B-A09A-4D1B-BBDE-A0B382119A64}" destId="{E7CB8BF8-F442-456D-A1DD-C7969D4E742C}" srcOrd="1" destOrd="0" presId="urn:microsoft.com/office/officeart/2005/8/layout/cycle2"/>
    <dgm:cxn modelId="{78772B88-9080-4679-B871-17AC1D30652C}" type="presOf" srcId="{9D795BA1-62FC-4733-9E49-CB287BD99723}" destId="{28C5D935-5677-48B5-82E3-3F4EE9851FB4}" srcOrd="0" destOrd="0" presId="urn:microsoft.com/office/officeart/2005/8/layout/cycle2"/>
    <dgm:cxn modelId="{A4E8BBA6-9322-4231-9D00-1DBE59D78A3B}" type="presOf" srcId="{8BC21050-468F-4714-8D28-5FD789260EC3}" destId="{85357795-ED0C-4148-9949-2ED212CE7E96}" srcOrd="1" destOrd="0" presId="urn:microsoft.com/office/officeart/2005/8/layout/cycle2"/>
    <dgm:cxn modelId="{9D54E8E5-9AFF-4270-8AFD-2386A95C166A}" type="presOf" srcId="{291C95BB-BE6D-4848-8EF9-B404DE15A000}" destId="{9951B44F-FFF3-4A6E-82B6-7FA1FEAAE964}" srcOrd="0" destOrd="0" presId="urn:microsoft.com/office/officeart/2005/8/layout/cycle2"/>
    <dgm:cxn modelId="{E7DFEAD1-9890-4968-A77C-2CFC208B8B99}" type="presOf" srcId="{5EA5435C-1612-42AD-A45E-06E060052240}" destId="{42877B85-9667-4BB8-9562-B9B2692A77DB}" srcOrd="1" destOrd="0" presId="urn:microsoft.com/office/officeart/2005/8/layout/cycle2"/>
    <dgm:cxn modelId="{BBC76539-E3AC-4787-9D1C-3CCC337BD122}" srcId="{8362A718-7B57-4EE2-BF09-9E9204CF38BA}" destId="{08064039-A680-4F10-8B84-2C3E6894A0EC}" srcOrd="12" destOrd="0" parTransId="{DFB4CFAF-166E-4785-AF9B-D6B7E288D6FA}" sibTransId="{1660A58A-2E6A-44E2-90AE-0F5F1A86FFC3}"/>
    <dgm:cxn modelId="{45B41797-CE45-49D1-995C-8BD0C7CE2027}" srcId="{8362A718-7B57-4EE2-BF09-9E9204CF38BA}" destId="{F1E563F5-02B5-40DA-BD2C-8D7861919811}" srcOrd="8" destOrd="0" parTransId="{5B7AC486-7E13-46E8-A6CD-1EE31C859379}" sibTransId="{57602D1B-A09A-4D1B-BBDE-A0B382119A64}"/>
    <dgm:cxn modelId="{0BDF1003-5B5B-4CC5-8D0B-C3765D8FB47D}" type="presOf" srcId="{5EA5435C-1612-42AD-A45E-06E060052240}" destId="{184A0422-0D40-4D56-9894-EEAA5A038ED2}" srcOrd="0" destOrd="0" presId="urn:microsoft.com/office/officeart/2005/8/layout/cycle2"/>
    <dgm:cxn modelId="{6E5634AC-B026-405F-A973-682E09ADEC0A}" type="presOf" srcId="{3C51799E-A045-4D6E-BB02-6CDB06A36FB1}" destId="{1C128170-17C8-4F08-A089-C0B5AED63FA4}" srcOrd="0" destOrd="0" presId="urn:microsoft.com/office/officeart/2005/8/layout/cycle2"/>
    <dgm:cxn modelId="{899EB45F-779D-4F54-AF42-73F51190DB99}" type="presOf" srcId="{42CD4A4F-130E-4ADF-A0CF-D55D3A83B298}" destId="{AF84D277-2C0E-462B-A57F-DF137C00A63F}" srcOrd="1" destOrd="0" presId="urn:microsoft.com/office/officeart/2005/8/layout/cycle2"/>
    <dgm:cxn modelId="{6983287F-BF9B-4FEF-93FE-6E09E1D5F95A}" type="presOf" srcId="{32D35067-8FA9-4F2E-BD5B-A906C775738E}" destId="{117EA840-4320-42A6-B1A5-9E57B5C99E47}" srcOrd="0" destOrd="0" presId="urn:microsoft.com/office/officeart/2005/8/layout/cycle2"/>
    <dgm:cxn modelId="{2179FD02-90BB-405F-BD60-956E384BFB6B}" type="presOf" srcId="{1660A58A-2E6A-44E2-90AE-0F5F1A86FFC3}" destId="{B847459E-91F3-489C-971B-C589A3127A68}" srcOrd="1" destOrd="0" presId="urn:microsoft.com/office/officeart/2005/8/layout/cycle2"/>
    <dgm:cxn modelId="{44DDB0F1-33CD-442E-8E5F-8B655A8ADA83}" type="presOf" srcId="{79AB0C84-95BA-47C8-A99F-19A38CB22F2D}" destId="{7CC783A6-062D-4175-9736-4938D7E45C2F}" srcOrd="0" destOrd="0" presId="urn:microsoft.com/office/officeart/2005/8/layout/cycle2"/>
    <dgm:cxn modelId="{F9D45367-DE4F-4B7A-848A-1C5DA62BF44F}" srcId="{8362A718-7B57-4EE2-BF09-9E9204CF38BA}" destId="{4AB1BE8F-A7D1-4464-B45D-7D6EAAB55411}" srcOrd="11" destOrd="0" parTransId="{6040E8ED-36C6-48CE-863F-BB5F1317A3D0}" sibTransId="{74DF9634-FFB6-44BA-8A1E-88D40A392DDA}"/>
    <dgm:cxn modelId="{B5B6775D-F805-4668-BD93-69D80923AB67}" type="presOf" srcId="{9361CAB1-E66E-45A9-A84B-75A7495D1BAA}" destId="{74CFD4A8-65EA-41F9-8F4D-85E96E94C6A8}" srcOrd="1" destOrd="0" presId="urn:microsoft.com/office/officeart/2005/8/layout/cycle2"/>
    <dgm:cxn modelId="{D08FE188-A11E-4E20-93AA-E2152741E728}" type="presOf" srcId="{7D7D2BE5-2A7A-4781-B892-74162629ADBD}" destId="{AAAC7175-EEA8-4820-B6A6-DDEC3CFC55D5}" srcOrd="0" destOrd="0" presId="urn:microsoft.com/office/officeart/2005/8/layout/cycle2"/>
    <dgm:cxn modelId="{E105A3B8-5471-48A0-8800-83DF9FDF9B9E}" type="presOf" srcId="{BA151222-1198-4BC6-BEC2-793CB3FF0666}" destId="{846A8148-267F-4A98-AC19-DDB82A54AE0F}" srcOrd="0" destOrd="0" presId="urn:microsoft.com/office/officeart/2005/8/layout/cycle2"/>
    <dgm:cxn modelId="{5DE5B6F5-340F-4DFF-B6C2-C0C358314279}" srcId="{8362A718-7B57-4EE2-BF09-9E9204CF38BA}" destId="{3C51799E-A045-4D6E-BB02-6CDB06A36FB1}" srcOrd="0" destOrd="0" parTransId="{36BC0EDA-2896-4A26-8D6F-59A5873E49B2}" sibTransId="{5EA5435C-1612-42AD-A45E-06E060052240}"/>
    <dgm:cxn modelId="{1C97F3F8-889E-4644-A1B0-9287AABA2BE1}" type="presOf" srcId="{380B897D-DAF1-4D6B-B813-AE5DE7EE9F03}" destId="{A224C70C-128F-4620-BB50-1C589088D1C1}" srcOrd="1" destOrd="0" presId="urn:microsoft.com/office/officeart/2005/8/layout/cycle2"/>
    <dgm:cxn modelId="{D6018CEE-A886-4D9E-8DE9-43F08465973E}" srcId="{8362A718-7B57-4EE2-BF09-9E9204CF38BA}" destId="{5133F2B2-4781-483E-BA20-1258D41F9C7C}" srcOrd="6" destOrd="0" parTransId="{F320C2AC-202D-48CE-BA11-3FCEB23FA6EE}" sibTransId="{41DCB32D-C72A-4554-8D6D-5AE416272258}"/>
    <dgm:cxn modelId="{240CAC71-3BF2-45A0-9493-FE84D971D432}" type="presOf" srcId="{74DF9634-FFB6-44BA-8A1E-88D40A392DDA}" destId="{7DE16168-F32B-4CB4-9F12-F13FA8F474DF}" srcOrd="0" destOrd="0" presId="urn:microsoft.com/office/officeart/2005/8/layout/cycle2"/>
    <dgm:cxn modelId="{5A239E0E-B6A1-40C2-8E78-6358BB0316C5}" type="presOf" srcId="{7F7E8A24-FD8D-4DCA-9F95-72357FC90256}" destId="{40706531-DE39-48DF-B294-98EAD96A9CFD}" srcOrd="0" destOrd="0" presId="urn:microsoft.com/office/officeart/2005/8/layout/cycle2"/>
    <dgm:cxn modelId="{61410116-9AEE-48AE-8781-3174BF6F444F}" type="presOf" srcId="{79478924-6ED3-4283-9849-10280659F47B}" destId="{BF671B82-27BB-49B9-8C85-F91D15679526}" srcOrd="0" destOrd="0" presId="urn:microsoft.com/office/officeart/2005/8/layout/cycle2"/>
    <dgm:cxn modelId="{40C7420E-87E6-4096-BAA8-2C7CECE267AF}" srcId="{8362A718-7B57-4EE2-BF09-9E9204CF38BA}" destId="{03BBDE5E-E78F-446D-8B4A-15CB177E236B}" srcOrd="15" destOrd="0" parTransId="{493AF346-41B2-4DB5-AC0D-ED917BE48876}" sibTransId="{32D35067-8FA9-4F2E-BD5B-A906C775738E}"/>
    <dgm:cxn modelId="{CCCCDD52-299D-4946-89D2-56DB69440A7A}" srcId="{8362A718-7B57-4EE2-BF09-9E9204CF38BA}" destId="{430A2767-DFAE-497A-BFED-FC80F6D98A87}" srcOrd="10" destOrd="0" parTransId="{DFEFB54F-D764-4F23-A64F-200EA60975FD}" sibTransId="{9D795BA1-62FC-4733-9E49-CB287BD99723}"/>
    <dgm:cxn modelId="{204CFEE4-E057-4059-8AD6-12464112007F}" type="presOf" srcId="{9D795BA1-62FC-4733-9E49-CB287BD99723}" destId="{C48DEB4B-E9E9-4DE9-8B8F-83FB5ABE4B92}" srcOrd="1" destOrd="0" presId="urn:microsoft.com/office/officeart/2005/8/layout/cycle2"/>
    <dgm:cxn modelId="{3886111B-516A-487C-8530-3E4437F13C14}" srcId="{8362A718-7B57-4EE2-BF09-9E9204CF38BA}" destId="{5C7573EB-F800-44B4-8283-EFA7829E1C86}" srcOrd="4" destOrd="0" parTransId="{3074C435-DD36-45D4-9F63-D1D9863782A8}" sibTransId="{98A33F24-755A-4137-98EF-AFEABF85F6F6}"/>
    <dgm:cxn modelId="{C271D654-5AB9-40C3-A249-B434DAD37792}" type="presOf" srcId="{FB42057A-74F5-4F1E-BA17-783F5E910FA1}" destId="{E78BF0C1-0989-475B-99F6-4A6F53FF3DDB}" srcOrd="0" destOrd="0" presId="urn:microsoft.com/office/officeart/2005/8/layout/cycle2"/>
    <dgm:cxn modelId="{CA89A2C2-8512-4C74-B0EC-1D3AC1774A78}" type="presOf" srcId="{57602D1B-A09A-4D1B-BBDE-A0B382119A64}" destId="{E30E8A17-CF3D-4406-8CCC-73D262C24629}" srcOrd="0" destOrd="0" presId="urn:microsoft.com/office/officeart/2005/8/layout/cycle2"/>
    <dgm:cxn modelId="{8BCD3E51-0BAC-4BC7-B576-81E18CC357FE}" type="presOf" srcId="{1660A58A-2E6A-44E2-90AE-0F5F1A86FFC3}" destId="{13798D3F-D406-44AC-BE44-BA57067D2EE3}" srcOrd="0" destOrd="0" presId="urn:microsoft.com/office/officeart/2005/8/layout/cycle2"/>
    <dgm:cxn modelId="{B1EDA562-09E7-4146-9EB1-60EFDD7512F4}" srcId="{8362A718-7B57-4EE2-BF09-9E9204CF38BA}" destId="{291C95BB-BE6D-4848-8EF9-B404DE15A000}" srcOrd="3" destOrd="0" parTransId="{BC79015F-7749-4181-A65C-C2F95806F5B3}" sibTransId="{46510659-496D-4513-B564-CC8C2626DC47}"/>
    <dgm:cxn modelId="{C9C12292-6708-4455-9A68-58520080D445}" type="presOf" srcId="{F8D09729-907B-4E30-8DDB-FB04F9C1B5FF}" destId="{20D188E8-A14F-46CA-AB67-8B7AD63547A8}" srcOrd="0" destOrd="0" presId="urn:microsoft.com/office/officeart/2005/8/layout/cycle2"/>
    <dgm:cxn modelId="{17FE86B5-5D97-417B-BD9E-3406DF7253DA}" srcId="{8362A718-7B57-4EE2-BF09-9E9204CF38BA}" destId="{9ACA45E8-9E0B-4CF3-A7B1-108C3D5E3D0F}" srcOrd="5" destOrd="0" parTransId="{EC586930-6F21-4F50-8EA8-308DBCF95B86}" sibTransId="{9361CAB1-E66E-45A9-A84B-75A7495D1BAA}"/>
    <dgm:cxn modelId="{29E9C4CB-C383-41D9-9F00-B6297375A304}" type="presOf" srcId="{46510659-496D-4513-B564-CC8C2626DC47}" destId="{69A76660-1E98-4426-A278-035711BC963D}" srcOrd="0" destOrd="0" presId="urn:microsoft.com/office/officeart/2005/8/layout/cycle2"/>
    <dgm:cxn modelId="{3EB41D95-D68B-4251-94E3-0B20686D6CA4}" type="presOf" srcId="{430A2767-DFAE-497A-BFED-FC80F6D98A87}" destId="{30BF956D-CA10-4A44-9144-BF67244E10E6}" srcOrd="0" destOrd="0" presId="urn:microsoft.com/office/officeart/2005/8/layout/cycle2"/>
    <dgm:cxn modelId="{626BB9D9-26E1-4B68-8536-8803A1C46F15}" type="presOf" srcId="{312F0325-55E8-49B8-98BF-7AC8428D8F1E}" destId="{F194ED58-09AF-4483-B4FE-4A6AD6B778C0}" srcOrd="0" destOrd="0" presId="urn:microsoft.com/office/officeart/2005/8/layout/cycle2"/>
    <dgm:cxn modelId="{783B3494-1646-4940-B508-A2E74DDB1287}" type="presOf" srcId="{7D7D2BE5-2A7A-4781-B892-74162629ADBD}" destId="{DF02E126-9B4A-490E-B13D-7D01004DCE1B}" srcOrd="1" destOrd="0" presId="urn:microsoft.com/office/officeart/2005/8/layout/cycle2"/>
    <dgm:cxn modelId="{473BFD38-34F9-4EAC-8783-6ADE9D46BF4D}" type="presOf" srcId="{EA94EC8D-C076-4298-92C4-41911A72FAC5}" destId="{E201AB57-556A-489A-872C-53C8FE3950A2}" srcOrd="0" destOrd="0" presId="urn:microsoft.com/office/officeart/2005/8/layout/cycle2"/>
    <dgm:cxn modelId="{58FC1B32-A3B5-4C6E-8E3B-563BE4F06B99}" srcId="{8362A718-7B57-4EE2-BF09-9E9204CF38BA}" destId="{FB42057A-74F5-4F1E-BA17-783F5E910FA1}" srcOrd="7" destOrd="0" parTransId="{04C18DE8-07C6-4900-99AF-972B6DB93630}" sibTransId="{EA94EC8D-C076-4298-92C4-41911A72FAC5}"/>
    <dgm:cxn modelId="{F299A096-60FC-4C05-8FAF-D131689834BC}" srcId="{8362A718-7B57-4EE2-BF09-9E9204CF38BA}" destId="{F8D09729-907B-4E30-8DDB-FB04F9C1B5FF}" srcOrd="13" destOrd="0" parTransId="{C90BE084-8A37-4A5E-8721-DE820253CADC}" sibTransId="{380B897D-DAF1-4D6B-B813-AE5DE7EE9F03}"/>
    <dgm:cxn modelId="{C2760175-12A2-40AA-A2B7-7411ADAB6A1B}" type="presOf" srcId="{F1E563F5-02B5-40DA-BD2C-8D7861919811}" destId="{271B20BD-D11B-4039-A9B5-9778357881B8}" srcOrd="0" destOrd="0" presId="urn:microsoft.com/office/officeart/2005/8/layout/cycle2"/>
    <dgm:cxn modelId="{9F6D7EFA-DE06-4BC5-B145-0C6E9EBA4097}" srcId="{8362A718-7B57-4EE2-BF09-9E9204CF38BA}" destId="{79478924-6ED3-4283-9849-10280659F47B}" srcOrd="1" destOrd="0" parTransId="{B7E70381-C6D6-4A45-938A-E243EFC626DA}" sibTransId="{7D7D2BE5-2A7A-4781-B892-74162629ADBD}"/>
    <dgm:cxn modelId="{F80CC578-C83F-414D-9CAB-649331FCA371}" srcId="{8362A718-7B57-4EE2-BF09-9E9204CF38BA}" destId="{312F0325-55E8-49B8-98BF-7AC8428D8F1E}" srcOrd="9" destOrd="0" parTransId="{6D0735F0-0C54-4267-A2BF-9F57D612214D}" sibTransId="{8BC21050-468F-4714-8D28-5FD789260EC3}"/>
    <dgm:cxn modelId="{2844D6E7-867A-49D4-8A27-CA731E55D36A}" srcId="{8362A718-7B57-4EE2-BF09-9E9204CF38BA}" destId="{BA151222-1198-4BC6-BEC2-793CB3FF0666}" srcOrd="14" destOrd="0" parTransId="{F840FC9B-1ACC-4D65-AB5B-834C089FD99A}" sibTransId="{42CD4A4F-130E-4ADF-A0CF-D55D3A83B298}"/>
    <dgm:cxn modelId="{685FE735-6568-4206-90E5-175FED84BFF0}" type="presOf" srcId="{EA94EC8D-C076-4298-92C4-41911A72FAC5}" destId="{AFC1393C-BCF7-421F-B4BE-2713856A2316}" srcOrd="1" destOrd="0" presId="urn:microsoft.com/office/officeart/2005/8/layout/cycle2"/>
    <dgm:cxn modelId="{982F2B93-5B4C-4E91-9FA6-F9BF525087FE}" srcId="{8362A718-7B57-4EE2-BF09-9E9204CF38BA}" destId="{7F7E8A24-FD8D-4DCA-9F95-72357FC90256}" srcOrd="2" destOrd="0" parTransId="{691A4C3E-9593-4934-9472-B9C0B949C3EC}" sibTransId="{79AB0C84-95BA-47C8-A99F-19A38CB22F2D}"/>
    <dgm:cxn modelId="{213B688A-948D-45B7-9145-3C3D58F31138}" type="presOf" srcId="{79AB0C84-95BA-47C8-A99F-19A38CB22F2D}" destId="{9FC28B0A-F85B-4603-A711-94485A157DC9}" srcOrd="1" destOrd="0" presId="urn:microsoft.com/office/officeart/2005/8/layout/cycle2"/>
    <dgm:cxn modelId="{F65D330E-4772-4D0C-9EA2-03B791B7611A}" type="presOf" srcId="{4AB1BE8F-A7D1-4464-B45D-7D6EAAB55411}" destId="{C8F68ABC-77F1-4D28-8692-F457393D42B8}" srcOrd="0" destOrd="0" presId="urn:microsoft.com/office/officeart/2005/8/layout/cycle2"/>
    <dgm:cxn modelId="{27FE370A-433E-4EB8-A2BB-FC5BB2CF3017}" type="presOf" srcId="{380B897D-DAF1-4D6B-B813-AE5DE7EE9F03}" destId="{876A5C6F-5AAD-4B14-96D5-C3A81D0EC3FB}" srcOrd="0" destOrd="0" presId="urn:microsoft.com/office/officeart/2005/8/layout/cycle2"/>
    <dgm:cxn modelId="{54B4193A-0C16-4805-AEE1-D86DA9D34919}" type="presOf" srcId="{41DCB32D-C72A-4554-8D6D-5AE416272258}" destId="{B3C67B05-5BD2-4722-9348-7E60FA771D77}" srcOrd="0" destOrd="0" presId="urn:microsoft.com/office/officeart/2005/8/layout/cycle2"/>
    <dgm:cxn modelId="{03446403-338A-47DB-A3AF-FFC464474353}" type="presParOf" srcId="{B1CB62EA-0E57-4340-9B1E-21F1DECB1ADA}" destId="{1C128170-17C8-4F08-A089-C0B5AED63FA4}" srcOrd="0" destOrd="0" presId="urn:microsoft.com/office/officeart/2005/8/layout/cycle2"/>
    <dgm:cxn modelId="{8592C3B5-2AE0-48B9-B475-E9B10F584200}" type="presParOf" srcId="{B1CB62EA-0E57-4340-9B1E-21F1DECB1ADA}" destId="{184A0422-0D40-4D56-9894-EEAA5A038ED2}" srcOrd="1" destOrd="0" presId="urn:microsoft.com/office/officeart/2005/8/layout/cycle2"/>
    <dgm:cxn modelId="{DA496EC9-E7A6-47B1-A113-C3452E60BD1E}" type="presParOf" srcId="{184A0422-0D40-4D56-9894-EEAA5A038ED2}" destId="{42877B85-9667-4BB8-9562-B9B2692A77DB}" srcOrd="0" destOrd="0" presId="urn:microsoft.com/office/officeart/2005/8/layout/cycle2"/>
    <dgm:cxn modelId="{63B271C8-159A-48F1-A5F0-7D79DC8B581C}" type="presParOf" srcId="{B1CB62EA-0E57-4340-9B1E-21F1DECB1ADA}" destId="{BF671B82-27BB-49B9-8C85-F91D15679526}" srcOrd="2" destOrd="0" presId="urn:microsoft.com/office/officeart/2005/8/layout/cycle2"/>
    <dgm:cxn modelId="{13EF561D-1F25-434F-AB22-C80E080F88FA}" type="presParOf" srcId="{B1CB62EA-0E57-4340-9B1E-21F1DECB1ADA}" destId="{AAAC7175-EEA8-4820-B6A6-DDEC3CFC55D5}" srcOrd="3" destOrd="0" presId="urn:microsoft.com/office/officeart/2005/8/layout/cycle2"/>
    <dgm:cxn modelId="{F4543AB1-5F96-4C60-B0A4-69923C68C3FF}" type="presParOf" srcId="{AAAC7175-EEA8-4820-B6A6-DDEC3CFC55D5}" destId="{DF02E126-9B4A-490E-B13D-7D01004DCE1B}" srcOrd="0" destOrd="0" presId="urn:microsoft.com/office/officeart/2005/8/layout/cycle2"/>
    <dgm:cxn modelId="{5957CDB9-A5B6-4C43-B46A-60ED57C2DFDA}" type="presParOf" srcId="{B1CB62EA-0E57-4340-9B1E-21F1DECB1ADA}" destId="{40706531-DE39-48DF-B294-98EAD96A9CFD}" srcOrd="4" destOrd="0" presId="urn:microsoft.com/office/officeart/2005/8/layout/cycle2"/>
    <dgm:cxn modelId="{074F1E94-C766-48F6-8F9F-B86C126F6738}" type="presParOf" srcId="{B1CB62EA-0E57-4340-9B1E-21F1DECB1ADA}" destId="{7CC783A6-062D-4175-9736-4938D7E45C2F}" srcOrd="5" destOrd="0" presId="urn:microsoft.com/office/officeart/2005/8/layout/cycle2"/>
    <dgm:cxn modelId="{7F2A3A8B-DE27-46BD-ABDA-3D9DE91024CD}" type="presParOf" srcId="{7CC783A6-062D-4175-9736-4938D7E45C2F}" destId="{9FC28B0A-F85B-4603-A711-94485A157DC9}" srcOrd="0" destOrd="0" presId="urn:microsoft.com/office/officeart/2005/8/layout/cycle2"/>
    <dgm:cxn modelId="{EAC74D16-7ED2-4273-B99F-DDFFAD571B45}" type="presParOf" srcId="{B1CB62EA-0E57-4340-9B1E-21F1DECB1ADA}" destId="{9951B44F-FFF3-4A6E-82B6-7FA1FEAAE964}" srcOrd="6" destOrd="0" presId="urn:microsoft.com/office/officeart/2005/8/layout/cycle2"/>
    <dgm:cxn modelId="{DA79D17B-5787-42AA-BF14-E7A8724CA32E}" type="presParOf" srcId="{B1CB62EA-0E57-4340-9B1E-21F1DECB1ADA}" destId="{69A76660-1E98-4426-A278-035711BC963D}" srcOrd="7" destOrd="0" presId="urn:microsoft.com/office/officeart/2005/8/layout/cycle2"/>
    <dgm:cxn modelId="{6D187D80-0571-40E1-9590-13001738EAA1}" type="presParOf" srcId="{69A76660-1E98-4426-A278-035711BC963D}" destId="{FD12C578-7ACB-4F03-B89C-2E620D974079}" srcOrd="0" destOrd="0" presId="urn:microsoft.com/office/officeart/2005/8/layout/cycle2"/>
    <dgm:cxn modelId="{8EBC9127-E419-47B6-8C2B-E1152E86A7B3}" type="presParOf" srcId="{B1CB62EA-0E57-4340-9B1E-21F1DECB1ADA}" destId="{43184477-10E0-45DE-AB6D-7029201B1846}" srcOrd="8" destOrd="0" presId="urn:microsoft.com/office/officeart/2005/8/layout/cycle2"/>
    <dgm:cxn modelId="{183EBFE0-6C5A-4658-8C8C-2627F72AA73F}" type="presParOf" srcId="{B1CB62EA-0E57-4340-9B1E-21F1DECB1ADA}" destId="{67D72E2D-4276-46CB-9DB6-CE968F9CE60E}" srcOrd="9" destOrd="0" presId="urn:microsoft.com/office/officeart/2005/8/layout/cycle2"/>
    <dgm:cxn modelId="{A2A59E78-FDC2-45DF-B920-BE007D230294}" type="presParOf" srcId="{67D72E2D-4276-46CB-9DB6-CE968F9CE60E}" destId="{4AB11948-C257-4470-BA32-1FC8C8DCC29A}" srcOrd="0" destOrd="0" presId="urn:microsoft.com/office/officeart/2005/8/layout/cycle2"/>
    <dgm:cxn modelId="{DB1E805A-CF47-42CF-BCE0-9D67F2451FFE}" type="presParOf" srcId="{B1CB62EA-0E57-4340-9B1E-21F1DECB1ADA}" destId="{06159B7F-2536-4102-A097-E742D6D8AE94}" srcOrd="10" destOrd="0" presId="urn:microsoft.com/office/officeart/2005/8/layout/cycle2"/>
    <dgm:cxn modelId="{E050E514-70A9-4449-8CD7-AB77E800ABDD}" type="presParOf" srcId="{B1CB62EA-0E57-4340-9B1E-21F1DECB1ADA}" destId="{5D043712-710A-43DC-9D28-5E6AE68000D5}" srcOrd="11" destOrd="0" presId="urn:microsoft.com/office/officeart/2005/8/layout/cycle2"/>
    <dgm:cxn modelId="{BDC67A61-1E9A-4B45-A9A9-802CA422B49B}" type="presParOf" srcId="{5D043712-710A-43DC-9D28-5E6AE68000D5}" destId="{74CFD4A8-65EA-41F9-8F4D-85E96E94C6A8}" srcOrd="0" destOrd="0" presId="urn:microsoft.com/office/officeart/2005/8/layout/cycle2"/>
    <dgm:cxn modelId="{4A6D0875-06A5-48B3-A550-1176260DC59C}" type="presParOf" srcId="{B1CB62EA-0E57-4340-9B1E-21F1DECB1ADA}" destId="{71D5CEE2-8C07-4B63-90B4-302E4F539EE7}" srcOrd="12" destOrd="0" presId="urn:microsoft.com/office/officeart/2005/8/layout/cycle2"/>
    <dgm:cxn modelId="{3FCF3556-840D-4E9A-AC92-5997B0BDF3F6}" type="presParOf" srcId="{B1CB62EA-0E57-4340-9B1E-21F1DECB1ADA}" destId="{B3C67B05-5BD2-4722-9348-7E60FA771D77}" srcOrd="13" destOrd="0" presId="urn:microsoft.com/office/officeart/2005/8/layout/cycle2"/>
    <dgm:cxn modelId="{02256728-354D-456E-9078-2E8408011535}" type="presParOf" srcId="{B3C67B05-5BD2-4722-9348-7E60FA771D77}" destId="{4780AF1D-D445-4525-9ECA-43D52EC777B4}" srcOrd="0" destOrd="0" presId="urn:microsoft.com/office/officeart/2005/8/layout/cycle2"/>
    <dgm:cxn modelId="{BF04A662-2201-4888-A6FA-F9CE3F52B892}" type="presParOf" srcId="{B1CB62EA-0E57-4340-9B1E-21F1DECB1ADA}" destId="{E78BF0C1-0989-475B-99F6-4A6F53FF3DDB}" srcOrd="14" destOrd="0" presId="urn:microsoft.com/office/officeart/2005/8/layout/cycle2"/>
    <dgm:cxn modelId="{E8CFE86F-997A-49F4-AB16-377A8C9E739C}" type="presParOf" srcId="{B1CB62EA-0E57-4340-9B1E-21F1DECB1ADA}" destId="{E201AB57-556A-489A-872C-53C8FE3950A2}" srcOrd="15" destOrd="0" presId="urn:microsoft.com/office/officeart/2005/8/layout/cycle2"/>
    <dgm:cxn modelId="{C94F0D02-6620-467E-A4B8-6C4C9D3C10FE}" type="presParOf" srcId="{E201AB57-556A-489A-872C-53C8FE3950A2}" destId="{AFC1393C-BCF7-421F-B4BE-2713856A2316}" srcOrd="0" destOrd="0" presId="urn:microsoft.com/office/officeart/2005/8/layout/cycle2"/>
    <dgm:cxn modelId="{C1869ACA-744B-4CAB-AFA9-828EDDC47879}" type="presParOf" srcId="{B1CB62EA-0E57-4340-9B1E-21F1DECB1ADA}" destId="{271B20BD-D11B-4039-A9B5-9778357881B8}" srcOrd="16" destOrd="0" presId="urn:microsoft.com/office/officeart/2005/8/layout/cycle2"/>
    <dgm:cxn modelId="{11CF05E5-0C71-4B70-BDA2-45B3B1759A3C}" type="presParOf" srcId="{B1CB62EA-0E57-4340-9B1E-21F1DECB1ADA}" destId="{E30E8A17-CF3D-4406-8CCC-73D262C24629}" srcOrd="17" destOrd="0" presId="urn:microsoft.com/office/officeart/2005/8/layout/cycle2"/>
    <dgm:cxn modelId="{1357BDC4-5479-47A3-80DF-AA733A07D47C}" type="presParOf" srcId="{E30E8A17-CF3D-4406-8CCC-73D262C24629}" destId="{E7CB8BF8-F442-456D-A1DD-C7969D4E742C}" srcOrd="0" destOrd="0" presId="urn:microsoft.com/office/officeart/2005/8/layout/cycle2"/>
    <dgm:cxn modelId="{299C2777-5A34-46EE-8D8C-7791BE678E77}" type="presParOf" srcId="{B1CB62EA-0E57-4340-9B1E-21F1DECB1ADA}" destId="{F194ED58-09AF-4483-B4FE-4A6AD6B778C0}" srcOrd="18" destOrd="0" presId="urn:microsoft.com/office/officeart/2005/8/layout/cycle2"/>
    <dgm:cxn modelId="{0CB36536-F475-4B8D-8EB8-A0454CFB330E}" type="presParOf" srcId="{B1CB62EA-0E57-4340-9B1E-21F1DECB1ADA}" destId="{C68E9342-8093-4217-B1A3-C9A4DEA2EF3F}" srcOrd="19" destOrd="0" presId="urn:microsoft.com/office/officeart/2005/8/layout/cycle2"/>
    <dgm:cxn modelId="{09DC3649-E144-491D-9829-03994C899595}" type="presParOf" srcId="{C68E9342-8093-4217-B1A3-C9A4DEA2EF3F}" destId="{85357795-ED0C-4148-9949-2ED212CE7E96}" srcOrd="0" destOrd="0" presId="urn:microsoft.com/office/officeart/2005/8/layout/cycle2"/>
    <dgm:cxn modelId="{48A9A76A-B692-4D23-83BE-88124DDCAAE2}" type="presParOf" srcId="{B1CB62EA-0E57-4340-9B1E-21F1DECB1ADA}" destId="{30BF956D-CA10-4A44-9144-BF67244E10E6}" srcOrd="20" destOrd="0" presId="urn:microsoft.com/office/officeart/2005/8/layout/cycle2"/>
    <dgm:cxn modelId="{3FD564CC-8AE1-475E-AF1B-9420723290DC}" type="presParOf" srcId="{B1CB62EA-0E57-4340-9B1E-21F1DECB1ADA}" destId="{28C5D935-5677-48B5-82E3-3F4EE9851FB4}" srcOrd="21" destOrd="0" presId="urn:microsoft.com/office/officeart/2005/8/layout/cycle2"/>
    <dgm:cxn modelId="{0E53A04E-E1C4-40F8-BA3B-3ED0978D9E40}" type="presParOf" srcId="{28C5D935-5677-48B5-82E3-3F4EE9851FB4}" destId="{C48DEB4B-E9E9-4DE9-8B8F-83FB5ABE4B92}" srcOrd="0" destOrd="0" presId="urn:microsoft.com/office/officeart/2005/8/layout/cycle2"/>
    <dgm:cxn modelId="{42DEB5B1-D87E-4872-AEC7-D089872BB87B}" type="presParOf" srcId="{B1CB62EA-0E57-4340-9B1E-21F1DECB1ADA}" destId="{C8F68ABC-77F1-4D28-8692-F457393D42B8}" srcOrd="22" destOrd="0" presId="urn:microsoft.com/office/officeart/2005/8/layout/cycle2"/>
    <dgm:cxn modelId="{7FA14152-5890-443F-8973-6728CDBFE962}" type="presParOf" srcId="{B1CB62EA-0E57-4340-9B1E-21F1DECB1ADA}" destId="{7DE16168-F32B-4CB4-9F12-F13FA8F474DF}" srcOrd="23" destOrd="0" presId="urn:microsoft.com/office/officeart/2005/8/layout/cycle2"/>
    <dgm:cxn modelId="{A1225A0F-D404-4EE9-88C4-F4BC5611A723}" type="presParOf" srcId="{7DE16168-F32B-4CB4-9F12-F13FA8F474DF}" destId="{F5A2DADA-E854-43D6-A2F6-96F12B279B0B}" srcOrd="0" destOrd="0" presId="urn:microsoft.com/office/officeart/2005/8/layout/cycle2"/>
    <dgm:cxn modelId="{3CB99D76-9296-455E-B70A-C37078703032}" type="presParOf" srcId="{B1CB62EA-0E57-4340-9B1E-21F1DECB1ADA}" destId="{0969D58A-6D96-453F-BDBA-42107C025026}" srcOrd="24" destOrd="0" presId="urn:microsoft.com/office/officeart/2005/8/layout/cycle2"/>
    <dgm:cxn modelId="{9071E369-E8A4-4764-84AB-7FEE1D7DF82D}" type="presParOf" srcId="{B1CB62EA-0E57-4340-9B1E-21F1DECB1ADA}" destId="{13798D3F-D406-44AC-BE44-BA57067D2EE3}" srcOrd="25" destOrd="0" presId="urn:microsoft.com/office/officeart/2005/8/layout/cycle2"/>
    <dgm:cxn modelId="{907BF873-D6FD-4A72-8F56-2DD258451DBB}" type="presParOf" srcId="{13798D3F-D406-44AC-BE44-BA57067D2EE3}" destId="{B847459E-91F3-489C-971B-C589A3127A68}" srcOrd="0" destOrd="0" presId="urn:microsoft.com/office/officeart/2005/8/layout/cycle2"/>
    <dgm:cxn modelId="{4ABCE852-A10D-4BE6-B9A1-6858C10FBD6E}" type="presParOf" srcId="{B1CB62EA-0E57-4340-9B1E-21F1DECB1ADA}" destId="{20D188E8-A14F-46CA-AB67-8B7AD63547A8}" srcOrd="26" destOrd="0" presId="urn:microsoft.com/office/officeart/2005/8/layout/cycle2"/>
    <dgm:cxn modelId="{DE1CD5A7-92A2-4595-A4C4-0F194BCF9391}" type="presParOf" srcId="{B1CB62EA-0E57-4340-9B1E-21F1DECB1ADA}" destId="{876A5C6F-5AAD-4B14-96D5-C3A81D0EC3FB}" srcOrd="27" destOrd="0" presId="urn:microsoft.com/office/officeart/2005/8/layout/cycle2"/>
    <dgm:cxn modelId="{68EE3D51-B631-4AB7-92C3-9B615E303B3C}" type="presParOf" srcId="{876A5C6F-5AAD-4B14-96D5-C3A81D0EC3FB}" destId="{A224C70C-128F-4620-BB50-1C589088D1C1}" srcOrd="0" destOrd="0" presId="urn:microsoft.com/office/officeart/2005/8/layout/cycle2"/>
    <dgm:cxn modelId="{639C0BA3-AFF6-4716-9371-330C1872B2A2}" type="presParOf" srcId="{B1CB62EA-0E57-4340-9B1E-21F1DECB1ADA}" destId="{846A8148-267F-4A98-AC19-DDB82A54AE0F}" srcOrd="28" destOrd="0" presId="urn:microsoft.com/office/officeart/2005/8/layout/cycle2"/>
    <dgm:cxn modelId="{4E4A0CEE-2D46-4E26-B728-429BEC75244B}" type="presParOf" srcId="{B1CB62EA-0E57-4340-9B1E-21F1DECB1ADA}" destId="{A4A00A1F-9D53-48E8-9226-0F3BD868AADE}" srcOrd="29" destOrd="0" presId="urn:microsoft.com/office/officeart/2005/8/layout/cycle2"/>
    <dgm:cxn modelId="{DAE4F7DD-4E02-4DB6-80EA-0EC6DF4CC1B5}" type="presParOf" srcId="{A4A00A1F-9D53-48E8-9226-0F3BD868AADE}" destId="{AF84D277-2C0E-462B-A57F-DF137C00A63F}" srcOrd="0" destOrd="0" presId="urn:microsoft.com/office/officeart/2005/8/layout/cycle2"/>
    <dgm:cxn modelId="{85061040-9E46-4CFF-8B49-E20547B100F8}" type="presParOf" srcId="{B1CB62EA-0E57-4340-9B1E-21F1DECB1ADA}" destId="{316E643F-353C-4DF8-95D5-CF7E191015F0}" srcOrd="30" destOrd="0" presId="urn:microsoft.com/office/officeart/2005/8/layout/cycle2"/>
    <dgm:cxn modelId="{FE7FE733-0029-4FB5-8D5B-40673BE42FF2}" type="presParOf" srcId="{B1CB62EA-0E57-4340-9B1E-21F1DECB1ADA}" destId="{117EA840-4320-42A6-B1A5-9E57B5C99E47}" srcOrd="31" destOrd="0" presId="urn:microsoft.com/office/officeart/2005/8/layout/cycle2"/>
    <dgm:cxn modelId="{D96ECDBE-FE08-49B0-90D3-6EC474B763CA}" type="presParOf" srcId="{117EA840-4320-42A6-B1A5-9E57B5C99E47}" destId="{10759A52-BA43-4102-AAE0-412F2D0327E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20949-EA82-4E5A-89CF-347EF64750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488E735-E88C-4DE2-B8C0-E66A54B4501B}">
      <dgm:prSet phldrT="[Text]" phldr="1"/>
      <dgm:spPr/>
      <dgm:t>
        <a:bodyPr/>
        <a:lstStyle/>
        <a:p>
          <a:endParaRPr lang="en-US"/>
        </a:p>
      </dgm:t>
    </dgm:pt>
    <dgm:pt modelId="{94E2315D-6246-4991-806D-6F46BDEF1036}" type="parTrans" cxnId="{33F2F97B-2A7F-4761-9DD7-C6445F590876}">
      <dgm:prSet/>
      <dgm:spPr/>
    </dgm:pt>
    <dgm:pt modelId="{ECFA5A5E-1BD1-4248-B8D9-C4997CD46017}" type="sibTrans" cxnId="{33F2F97B-2A7F-4761-9DD7-C6445F590876}">
      <dgm:prSet/>
      <dgm:spPr/>
      <dgm:t>
        <a:bodyPr/>
        <a:lstStyle/>
        <a:p>
          <a:endParaRPr lang="en-US"/>
        </a:p>
      </dgm:t>
    </dgm:pt>
    <dgm:pt modelId="{A587F7B2-C29F-420C-94C0-AED1D8F0A23B}">
      <dgm:prSet phldrT="[Text]" phldr="1"/>
      <dgm:spPr/>
      <dgm:t>
        <a:bodyPr/>
        <a:lstStyle/>
        <a:p>
          <a:endParaRPr lang="en-US"/>
        </a:p>
      </dgm:t>
    </dgm:pt>
    <dgm:pt modelId="{E0BFE0CB-7697-43E8-8D9B-F3FC8D33E1A7}" type="parTrans" cxnId="{EDBF84C0-B2DD-4894-943C-0A33E04B4E0A}">
      <dgm:prSet/>
      <dgm:spPr/>
    </dgm:pt>
    <dgm:pt modelId="{D0324D3B-D1CD-432E-AE3B-A790722BD94F}" type="sibTrans" cxnId="{EDBF84C0-B2DD-4894-943C-0A33E04B4E0A}">
      <dgm:prSet/>
      <dgm:spPr/>
    </dgm:pt>
    <dgm:pt modelId="{2A86AD64-8354-402D-92B1-12A7B80C570F}" type="pres">
      <dgm:prSet presAssocID="{EE720949-EA82-4E5A-89CF-347EF6475048}" presName="Name0" presStyleCnt="0">
        <dgm:presLayoutVars>
          <dgm:dir/>
          <dgm:resizeHandles val="exact"/>
        </dgm:presLayoutVars>
      </dgm:prSet>
      <dgm:spPr/>
    </dgm:pt>
    <dgm:pt modelId="{F66E864C-4DD6-4ED2-9B18-129991388B8D}" type="pres">
      <dgm:prSet presAssocID="{3488E735-E88C-4DE2-B8C0-E66A54B4501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DA619-E8C2-4CAF-8D6B-65DC7AC2E9BF}" type="pres">
      <dgm:prSet presAssocID="{ECFA5A5E-1BD1-4248-B8D9-C4997CD46017}" presName="sibTrans" presStyleLbl="sibTrans2D1" presStyleIdx="0" presStyleCnt="1"/>
      <dgm:spPr/>
    </dgm:pt>
    <dgm:pt modelId="{492A1A35-88DA-4009-84AD-47556A1161A6}" type="pres">
      <dgm:prSet presAssocID="{ECFA5A5E-1BD1-4248-B8D9-C4997CD46017}" presName="connectorText" presStyleLbl="sibTrans2D1" presStyleIdx="0" presStyleCnt="1"/>
      <dgm:spPr/>
    </dgm:pt>
    <dgm:pt modelId="{649BC36F-AC4F-42A8-AF21-F4A15E32D21B}" type="pres">
      <dgm:prSet presAssocID="{A587F7B2-C29F-420C-94C0-AED1D8F0A23B}" presName="node" presStyleLbl="node1" presStyleIdx="1" presStyleCnt="2">
        <dgm:presLayoutVars>
          <dgm:bulletEnabled val="1"/>
        </dgm:presLayoutVars>
      </dgm:prSet>
      <dgm:spPr/>
    </dgm:pt>
  </dgm:ptLst>
  <dgm:cxnLst>
    <dgm:cxn modelId="{31D05858-97EF-40DF-B6F3-2481CA9232AE}" type="presOf" srcId="{A587F7B2-C29F-420C-94C0-AED1D8F0A23B}" destId="{649BC36F-AC4F-42A8-AF21-F4A15E32D21B}" srcOrd="0" destOrd="0" presId="urn:microsoft.com/office/officeart/2005/8/layout/process1"/>
    <dgm:cxn modelId="{FEC601C4-FF67-4CC0-AAF3-983F07D35A5A}" type="presOf" srcId="{ECFA5A5E-1BD1-4248-B8D9-C4997CD46017}" destId="{492A1A35-88DA-4009-84AD-47556A1161A6}" srcOrd="1" destOrd="0" presId="urn:microsoft.com/office/officeart/2005/8/layout/process1"/>
    <dgm:cxn modelId="{33F2F97B-2A7F-4761-9DD7-C6445F590876}" srcId="{EE720949-EA82-4E5A-89CF-347EF6475048}" destId="{3488E735-E88C-4DE2-B8C0-E66A54B4501B}" srcOrd="0" destOrd="0" parTransId="{94E2315D-6246-4991-806D-6F46BDEF1036}" sibTransId="{ECFA5A5E-1BD1-4248-B8D9-C4997CD46017}"/>
    <dgm:cxn modelId="{73E6C162-2F3D-4DB7-A70B-0BCCBE6A0E82}" type="presOf" srcId="{EE720949-EA82-4E5A-89CF-347EF6475048}" destId="{2A86AD64-8354-402D-92B1-12A7B80C570F}" srcOrd="0" destOrd="0" presId="urn:microsoft.com/office/officeart/2005/8/layout/process1"/>
    <dgm:cxn modelId="{D219AE0B-FE3C-48FE-99E3-1F15C1EA63B1}" type="presOf" srcId="{3488E735-E88C-4DE2-B8C0-E66A54B4501B}" destId="{F66E864C-4DD6-4ED2-9B18-129991388B8D}" srcOrd="0" destOrd="0" presId="urn:microsoft.com/office/officeart/2005/8/layout/process1"/>
    <dgm:cxn modelId="{EDBF84C0-B2DD-4894-943C-0A33E04B4E0A}" srcId="{EE720949-EA82-4E5A-89CF-347EF6475048}" destId="{A587F7B2-C29F-420C-94C0-AED1D8F0A23B}" srcOrd="1" destOrd="0" parTransId="{E0BFE0CB-7697-43E8-8D9B-F3FC8D33E1A7}" sibTransId="{D0324D3B-D1CD-432E-AE3B-A790722BD94F}"/>
    <dgm:cxn modelId="{314A0550-38C9-44AD-B742-DECD91825E9D}" type="presOf" srcId="{ECFA5A5E-1BD1-4248-B8D9-C4997CD46017}" destId="{C8FDA619-E8C2-4CAF-8D6B-65DC7AC2E9BF}" srcOrd="0" destOrd="0" presId="urn:microsoft.com/office/officeart/2005/8/layout/process1"/>
    <dgm:cxn modelId="{7A00868C-BB84-482C-8905-3BA20EEE9891}" type="presParOf" srcId="{2A86AD64-8354-402D-92B1-12A7B80C570F}" destId="{F66E864C-4DD6-4ED2-9B18-129991388B8D}" srcOrd="0" destOrd="0" presId="urn:microsoft.com/office/officeart/2005/8/layout/process1"/>
    <dgm:cxn modelId="{09BDCC08-2038-42C6-B175-9451828F0F95}" type="presParOf" srcId="{2A86AD64-8354-402D-92B1-12A7B80C570F}" destId="{C8FDA619-E8C2-4CAF-8D6B-65DC7AC2E9BF}" srcOrd="1" destOrd="0" presId="urn:microsoft.com/office/officeart/2005/8/layout/process1"/>
    <dgm:cxn modelId="{B2FE27AF-A230-42F1-A747-A6EDB7187639}" type="presParOf" srcId="{C8FDA619-E8C2-4CAF-8D6B-65DC7AC2E9BF}" destId="{492A1A35-88DA-4009-84AD-47556A1161A6}" srcOrd="0" destOrd="0" presId="urn:microsoft.com/office/officeart/2005/8/layout/process1"/>
    <dgm:cxn modelId="{B2B3F8C9-F46E-4A95-88D7-1D7E7FBB998B}" type="presParOf" srcId="{2A86AD64-8354-402D-92B1-12A7B80C570F}" destId="{649BC36F-AC4F-42A8-AF21-F4A15E32D21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28170-17C8-4F08-A089-C0B5AED63FA4}">
      <dsp:nvSpPr>
        <dsp:cNvPr id="0" name=""/>
        <dsp:cNvSpPr/>
      </dsp:nvSpPr>
      <dsp:spPr>
        <a:xfrm>
          <a:off x="5702349" y="2961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0000</a:t>
          </a:r>
          <a:endParaRPr lang="en-US" sz="1900" kern="1200" dirty="0"/>
        </a:p>
      </dsp:txBody>
      <dsp:txXfrm>
        <a:off x="5817646" y="118258"/>
        <a:ext cx="556706" cy="556706"/>
      </dsp:txXfrm>
    </dsp:sp>
    <dsp:sp modelId="{184A0422-0D40-4D56-9894-EEAA5A038ED2}">
      <dsp:nvSpPr>
        <dsp:cNvPr id="0" name=""/>
        <dsp:cNvSpPr/>
      </dsp:nvSpPr>
      <dsp:spPr>
        <a:xfrm rot="675000">
          <a:off x="6565490" y="378009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66095" y="425012"/>
        <a:ext cx="146871" cy="159428"/>
      </dsp:txXfrm>
    </dsp:sp>
    <dsp:sp modelId="{BF671B82-27BB-49B9-8C85-F91D15679526}">
      <dsp:nvSpPr>
        <dsp:cNvPr id="0" name=""/>
        <dsp:cNvSpPr/>
      </dsp:nvSpPr>
      <dsp:spPr>
        <a:xfrm>
          <a:off x="6862794" y="233788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0001</a:t>
          </a:r>
          <a:endParaRPr lang="en-US" sz="1900" kern="1200" dirty="0"/>
        </a:p>
      </dsp:txBody>
      <dsp:txXfrm>
        <a:off x="6978091" y="349085"/>
        <a:ext cx="556706" cy="556706"/>
      </dsp:txXfrm>
    </dsp:sp>
    <dsp:sp modelId="{AAAC7175-EEA8-4820-B6A6-DDEC3CFC55D5}">
      <dsp:nvSpPr>
        <dsp:cNvPr id="0" name=""/>
        <dsp:cNvSpPr/>
      </dsp:nvSpPr>
      <dsp:spPr>
        <a:xfrm rot="2025000">
          <a:off x="7638488" y="819952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643792" y="855610"/>
        <a:ext cx="146871" cy="159428"/>
      </dsp:txXfrm>
    </dsp:sp>
    <dsp:sp modelId="{40706531-DE39-48DF-B294-98EAD96A9CFD}">
      <dsp:nvSpPr>
        <dsp:cNvPr id="0" name=""/>
        <dsp:cNvSpPr/>
      </dsp:nvSpPr>
      <dsp:spPr>
        <a:xfrm>
          <a:off x="7846571" y="891127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0010</a:t>
          </a:r>
          <a:endParaRPr lang="en-US" sz="1900" kern="1200" dirty="0"/>
        </a:p>
      </dsp:txBody>
      <dsp:txXfrm>
        <a:off x="7961868" y="1006424"/>
        <a:ext cx="556706" cy="556706"/>
      </dsp:txXfrm>
    </dsp:sp>
    <dsp:sp modelId="{7CC783A6-062D-4175-9736-4938D7E45C2F}">
      <dsp:nvSpPr>
        <dsp:cNvPr id="0" name=""/>
        <dsp:cNvSpPr/>
      </dsp:nvSpPr>
      <dsp:spPr>
        <a:xfrm rot="3375000">
          <a:off x="8460685" y="1638872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474672" y="1665847"/>
        <a:ext cx="146871" cy="159428"/>
      </dsp:txXfrm>
    </dsp:sp>
    <dsp:sp modelId="{9951B44F-FFF3-4A6E-82B6-7FA1FEAAE964}">
      <dsp:nvSpPr>
        <dsp:cNvPr id="0" name=""/>
        <dsp:cNvSpPr/>
      </dsp:nvSpPr>
      <dsp:spPr>
        <a:xfrm>
          <a:off x="8503911" y="1874904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0011</a:t>
          </a:r>
          <a:endParaRPr lang="en-US" sz="1900" kern="1200" dirty="0"/>
        </a:p>
      </dsp:txBody>
      <dsp:txXfrm>
        <a:off x="8619208" y="1990201"/>
        <a:ext cx="556706" cy="556706"/>
      </dsp:txXfrm>
    </dsp:sp>
    <dsp:sp modelId="{69A76660-1E98-4426-A278-035711BC963D}">
      <dsp:nvSpPr>
        <dsp:cNvPr id="0" name=""/>
        <dsp:cNvSpPr/>
      </dsp:nvSpPr>
      <dsp:spPr>
        <a:xfrm rot="4725000">
          <a:off x="8906908" y="2710096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2240" y="2732372"/>
        <a:ext cx="146871" cy="159428"/>
      </dsp:txXfrm>
    </dsp:sp>
    <dsp:sp modelId="{43184477-10E0-45DE-AB6D-7029201B1846}">
      <dsp:nvSpPr>
        <dsp:cNvPr id="0" name=""/>
        <dsp:cNvSpPr/>
      </dsp:nvSpPr>
      <dsp:spPr>
        <a:xfrm>
          <a:off x="8734737" y="3035349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0100</a:t>
          </a:r>
          <a:endParaRPr lang="en-US" sz="1900" kern="1200" dirty="0"/>
        </a:p>
      </dsp:txBody>
      <dsp:txXfrm>
        <a:off x="8850034" y="3150646"/>
        <a:ext cx="556706" cy="556706"/>
      </dsp:txXfrm>
    </dsp:sp>
    <dsp:sp modelId="{67D72E2D-4276-46CB-9DB6-CE968F9CE60E}">
      <dsp:nvSpPr>
        <dsp:cNvPr id="0" name=""/>
        <dsp:cNvSpPr/>
      </dsp:nvSpPr>
      <dsp:spPr>
        <a:xfrm rot="6075000">
          <a:off x="8909225" y="3870541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8946837" y="3892817"/>
        <a:ext cx="146871" cy="159428"/>
      </dsp:txXfrm>
    </dsp:sp>
    <dsp:sp modelId="{06159B7F-2536-4102-A097-E742D6D8AE94}">
      <dsp:nvSpPr>
        <dsp:cNvPr id="0" name=""/>
        <dsp:cNvSpPr/>
      </dsp:nvSpPr>
      <dsp:spPr>
        <a:xfrm>
          <a:off x="8503911" y="4195794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0101</a:t>
          </a:r>
          <a:endParaRPr lang="en-US" sz="1900" kern="1200" dirty="0"/>
        </a:p>
      </dsp:txBody>
      <dsp:txXfrm>
        <a:off x="8619208" y="4311091"/>
        <a:ext cx="556706" cy="556706"/>
      </dsp:txXfrm>
    </dsp:sp>
    <dsp:sp modelId="{5D043712-710A-43DC-9D28-5E6AE68000D5}">
      <dsp:nvSpPr>
        <dsp:cNvPr id="0" name=""/>
        <dsp:cNvSpPr/>
      </dsp:nvSpPr>
      <dsp:spPr>
        <a:xfrm rot="7425000">
          <a:off x="8467283" y="4943539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8516240" y="4970514"/>
        <a:ext cx="146871" cy="159428"/>
      </dsp:txXfrm>
    </dsp:sp>
    <dsp:sp modelId="{71D5CEE2-8C07-4B63-90B4-302E4F539EE7}">
      <dsp:nvSpPr>
        <dsp:cNvPr id="0" name=""/>
        <dsp:cNvSpPr/>
      </dsp:nvSpPr>
      <dsp:spPr>
        <a:xfrm>
          <a:off x="7846571" y="5179571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0110</a:t>
          </a:r>
          <a:endParaRPr lang="en-US" sz="1900" kern="1200" dirty="0"/>
        </a:p>
      </dsp:txBody>
      <dsp:txXfrm>
        <a:off x="7961868" y="5294868"/>
        <a:ext cx="556706" cy="556706"/>
      </dsp:txXfrm>
    </dsp:sp>
    <dsp:sp modelId="{B3C67B05-5BD2-4722-9348-7E60FA771D77}">
      <dsp:nvSpPr>
        <dsp:cNvPr id="0" name=""/>
        <dsp:cNvSpPr/>
      </dsp:nvSpPr>
      <dsp:spPr>
        <a:xfrm rot="8775000">
          <a:off x="7648363" y="5765735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7706003" y="5801393"/>
        <a:ext cx="146871" cy="159428"/>
      </dsp:txXfrm>
    </dsp:sp>
    <dsp:sp modelId="{E78BF0C1-0989-475B-99F6-4A6F53FF3DDB}">
      <dsp:nvSpPr>
        <dsp:cNvPr id="0" name=""/>
        <dsp:cNvSpPr/>
      </dsp:nvSpPr>
      <dsp:spPr>
        <a:xfrm>
          <a:off x="6862794" y="5836911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0111</a:t>
          </a:r>
          <a:endParaRPr lang="en-US" sz="1900" kern="1200" dirty="0"/>
        </a:p>
      </dsp:txBody>
      <dsp:txXfrm>
        <a:off x="6978091" y="5952208"/>
        <a:ext cx="556706" cy="556706"/>
      </dsp:txXfrm>
    </dsp:sp>
    <dsp:sp modelId="{E201AB57-556A-489A-872C-53C8FE3950A2}">
      <dsp:nvSpPr>
        <dsp:cNvPr id="0" name=""/>
        <dsp:cNvSpPr/>
      </dsp:nvSpPr>
      <dsp:spPr>
        <a:xfrm rot="10125000">
          <a:off x="6577138" y="6211959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6639477" y="6258962"/>
        <a:ext cx="146871" cy="159428"/>
      </dsp:txXfrm>
    </dsp:sp>
    <dsp:sp modelId="{271B20BD-D11B-4039-A9B5-9778357881B8}">
      <dsp:nvSpPr>
        <dsp:cNvPr id="0" name=""/>
        <dsp:cNvSpPr/>
      </dsp:nvSpPr>
      <dsp:spPr>
        <a:xfrm>
          <a:off x="5702349" y="6067737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1000</a:t>
          </a:r>
          <a:endParaRPr lang="en-US" sz="1900" kern="1200" dirty="0"/>
        </a:p>
      </dsp:txBody>
      <dsp:txXfrm>
        <a:off x="5817646" y="6183034"/>
        <a:ext cx="556706" cy="556706"/>
      </dsp:txXfrm>
    </dsp:sp>
    <dsp:sp modelId="{E30E8A17-CF3D-4406-8CCC-73D262C24629}">
      <dsp:nvSpPr>
        <dsp:cNvPr id="0" name=""/>
        <dsp:cNvSpPr/>
      </dsp:nvSpPr>
      <dsp:spPr>
        <a:xfrm rot="11475000">
          <a:off x="5416693" y="6214276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479032" y="6273559"/>
        <a:ext cx="146871" cy="159428"/>
      </dsp:txXfrm>
    </dsp:sp>
    <dsp:sp modelId="{F194ED58-09AF-4483-B4FE-4A6AD6B778C0}">
      <dsp:nvSpPr>
        <dsp:cNvPr id="0" name=""/>
        <dsp:cNvSpPr/>
      </dsp:nvSpPr>
      <dsp:spPr>
        <a:xfrm>
          <a:off x="4541904" y="5836911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1001</a:t>
          </a:r>
          <a:endParaRPr lang="en-US" sz="1900" kern="1200" dirty="0"/>
        </a:p>
      </dsp:txBody>
      <dsp:txXfrm>
        <a:off x="4657201" y="5952208"/>
        <a:ext cx="556706" cy="556706"/>
      </dsp:txXfrm>
    </dsp:sp>
    <dsp:sp modelId="{C68E9342-8093-4217-B1A3-C9A4DEA2EF3F}">
      <dsp:nvSpPr>
        <dsp:cNvPr id="0" name=""/>
        <dsp:cNvSpPr/>
      </dsp:nvSpPr>
      <dsp:spPr>
        <a:xfrm rot="12825000">
          <a:off x="4343696" y="5772333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401336" y="5842961"/>
        <a:ext cx="146871" cy="159428"/>
      </dsp:txXfrm>
    </dsp:sp>
    <dsp:sp modelId="{30BF956D-CA10-4A44-9144-BF67244E10E6}">
      <dsp:nvSpPr>
        <dsp:cNvPr id="0" name=""/>
        <dsp:cNvSpPr/>
      </dsp:nvSpPr>
      <dsp:spPr>
        <a:xfrm>
          <a:off x="3558127" y="5179571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1010</a:t>
          </a:r>
          <a:endParaRPr lang="en-US" sz="1900" kern="1200" dirty="0"/>
        </a:p>
      </dsp:txBody>
      <dsp:txXfrm>
        <a:off x="3673424" y="5294868"/>
        <a:ext cx="556706" cy="556706"/>
      </dsp:txXfrm>
    </dsp:sp>
    <dsp:sp modelId="{28C5D935-5677-48B5-82E3-3F4EE9851FB4}">
      <dsp:nvSpPr>
        <dsp:cNvPr id="0" name=""/>
        <dsp:cNvSpPr/>
      </dsp:nvSpPr>
      <dsp:spPr>
        <a:xfrm rot="14175000">
          <a:off x="3521499" y="4953413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570456" y="5032724"/>
        <a:ext cx="146871" cy="159428"/>
      </dsp:txXfrm>
    </dsp:sp>
    <dsp:sp modelId="{C8F68ABC-77F1-4D28-8692-F457393D42B8}">
      <dsp:nvSpPr>
        <dsp:cNvPr id="0" name=""/>
        <dsp:cNvSpPr/>
      </dsp:nvSpPr>
      <dsp:spPr>
        <a:xfrm>
          <a:off x="2900788" y="4195794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1011</a:t>
          </a:r>
          <a:endParaRPr lang="en-US" sz="1900" kern="1200" dirty="0"/>
        </a:p>
      </dsp:txBody>
      <dsp:txXfrm>
        <a:off x="3016085" y="4311091"/>
        <a:ext cx="556706" cy="556706"/>
      </dsp:txXfrm>
    </dsp:sp>
    <dsp:sp modelId="{7DE16168-F32B-4CB4-9F12-F13FA8F474DF}">
      <dsp:nvSpPr>
        <dsp:cNvPr id="0" name=""/>
        <dsp:cNvSpPr/>
      </dsp:nvSpPr>
      <dsp:spPr>
        <a:xfrm rot="15525000">
          <a:off x="3075275" y="3882189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112887" y="3966199"/>
        <a:ext cx="146871" cy="159428"/>
      </dsp:txXfrm>
    </dsp:sp>
    <dsp:sp modelId="{0969D58A-6D96-453F-BDBA-42107C025026}">
      <dsp:nvSpPr>
        <dsp:cNvPr id="0" name=""/>
        <dsp:cNvSpPr/>
      </dsp:nvSpPr>
      <dsp:spPr>
        <a:xfrm>
          <a:off x="2669961" y="3035349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1100</a:t>
          </a:r>
          <a:endParaRPr lang="en-US" sz="1900" kern="1200" dirty="0"/>
        </a:p>
      </dsp:txBody>
      <dsp:txXfrm>
        <a:off x="2785258" y="3150646"/>
        <a:ext cx="556706" cy="556706"/>
      </dsp:txXfrm>
    </dsp:sp>
    <dsp:sp modelId="{13798D3F-D406-44AC-BE44-BA57067D2EE3}">
      <dsp:nvSpPr>
        <dsp:cNvPr id="0" name=""/>
        <dsp:cNvSpPr/>
      </dsp:nvSpPr>
      <dsp:spPr>
        <a:xfrm rot="16875000">
          <a:off x="3072958" y="2721744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98290" y="2805754"/>
        <a:ext cx="146871" cy="159428"/>
      </dsp:txXfrm>
    </dsp:sp>
    <dsp:sp modelId="{20D188E8-A14F-46CA-AB67-8B7AD63547A8}">
      <dsp:nvSpPr>
        <dsp:cNvPr id="0" name=""/>
        <dsp:cNvSpPr/>
      </dsp:nvSpPr>
      <dsp:spPr>
        <a:xfrm>
          <a:off x="2900788" y="1874904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1101</a:t>
          </a:r>
          <a:endParaRPr lang="en-US" sz="1900" kern="1200" dirty="0"/>
        </a:p>
      </dsp:txBody>
      <dsp:txXfrm>
        <a:off x="3016085" y="1990201"/>
        <a:ext cx="556706" cy="556706"/>
      </dsp:txXfrm>
    </dsp:sp>
    <dsp:sp modelId="{876A5C6F-5AAD-4B14-96D5-C3A81D0EC3FB}">
      <dsp:nvSpPr>
        <dsp:cNvPr id="0" name=""/>
        <dsp:cNvSpPr/>
      </dsp:nvSpPr>
      <dsp:spPr>
        <a:xfrm rot="18225000">
          <a:off x="3514901" y="1648746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28888" y="1728057"/>
        <a:ext cx="146871" cy="159428"/>
      </dsp:txXfrm>
    </dsp:sp>
    <dsp:sp modelId="{846A8148-267F-4A98-AC19-DDB82A54AE0F}">
      <dsp:nvSpPr>
        <dsp:cNvPr id="0" name=""/>
        <dsp:cNvSpPr/>
      </dsp:nvSpPr>
      <dsp:spPr>
        <a:xfrm>
          <a:off x="3558127" y="891127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1110</a:t>
          </a:r>
          <a:endParaRPr lang="en-US" sz="1900" kern="1200" dirty="0"/>
        </a:p>
      </dsp:txBody>
      <dsp:txXfrm>
        <a:off x="3673424" y="1006424"/>
        <a:ext cx="556706" cy="556706"/>
      </dsp:txXfrm>
    </dsp:sp>
    <dsp:sp modelId="{A4A00A1F-9D53-48E8-9226-0F3BD868AADE}">
      <dsp:nvSpPr>
        <dsp:cNvPr id="0" name=""/>
        <dsp:cNvSpPr/>
      </dsp:nvSpPr>
      <dsp:spPr>
        <a:xfrm rot="19575000">
          <a:off x="4333821" y="826550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39125" y="897178"/>
        <a:ext cx="146871" cy="159428"/>
      </dsp:txXfrm>
    </dsp:sp>
    <dsp:sp modelId="{316E643F-353C-4DF8-95D5-CF7E191015F0}">
      <dsp:nvSpPr>
        <dsp:cNvPr id="0" name=""/>
        <dsp:cNvSpPr/>
      </dsp:nvSpPr>
      <dsp:spPr>
        <a:xfrm>
          <a:off x="4541904" y="233788"/>
          <a:ext cx="787300" cy="787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1111</a:t>
          </a:r>
          <a:endParaRPr lang="en-US" sz="1900" kern="1200" dirty="0"/>
        </a:p>
      </dsp:txBody>
      <dsp:txXfrm>
        <a:off x="4657201" y="349085"/>
        <a:ext cx="556706" cy="556706"/>
      </dsp:txXfrm>
    </dsp:sp>
    <dsp:sp modelId="{117EA840-4320-42A6-B1A5-9E57B5C99E47}">
      <dsp:nvSpPr>
        <dsp:cNvPr id="0" name=""/>
        <dsp:cNvSpPr/>
      </dsp:nvSpPr>
      <dsp:spPr>
        <a:xfrm rot="20925000">
          <a:off x="5405045" y="380326"/>
          <a:ext cx="209815" cy="26571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05650" y="439609"/>
        <a:ext cx="146871" cy="159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E864C-4DD6-4ED2-9B18-129991388B8D}">
      <dsp:nvSpPr>
        <dsp:cNvPr id="0" name=""/>
        <dsp:cNvSpPr/>
      </dsp:nvSpPr>
      <dsp:spPr>
        <a:xfrm>
          <a:off x="2381" y="1905595"/>
          <a:ext cx="5078015" cy="3046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91619" y="1994833"/>
        <a:ext cx="4899539" cy="2868333"/>
      </dsp:txXfrm>
    </dsp:sp>
    <dsp:sp modelId="{C8FDA619-E8C2-4CAF-8D6B-65DC7AC2E9BF}">
      <dsp:nvSpPr>
        <dsp:cNvPr id="0" name=""/>
        <dsp:cNvSpPr/>
      </dsp:nvSpPr>
      <dsp:spPr>
        <a:xfrm>
          <a:off x="5588198" y="2799326"/>
          <a:ext cx="1076539" cy="12593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5588198" y="3051195"/>
        <a:ext cx="753577" cy="755609"/>
      </dsp:txXfrm>
    </dsp:sp>
    <dsp:sp modelId="{649BC36F-AC4F-42A8-AF21-F4A15E32D21B}">
      <dsp:nvSpPr>
        <dsp:cNvPr id="0" name=""/>
        <dsp:cNvSpPr/>
      </dsp:nvSpPr>
      <dsp:spPr>
        <a:xfrm>
          <a:off x="7111603" y="1905595"/>
          <a:ext cx="5078015" cy="3046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7200841" y="1994833"/>
        <a:ext cx="4899539" cy="2868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2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6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0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3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6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345D-5684-45E6-8BD1-6A74BD263A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EC82C-7ADF-40BC-B30C-B29B606B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679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rved Right Arrow 5"/>
          <p:cNvSpPr/>
          <p:nvPr/>
        </p:nvSpPr>
        <p:spPr>
          <a:xfrm rot="18791851">
            <a:off x="6933192" y="384878"/>
            <a:ext cx="572857" cy="3955323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20297032">
            <a:off x="7127314" y="902615"/>
            <a:ext cx="664556" cy="4109476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7219620" y="1409859"/>
            <a:ext cx="664556" cy="4109476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173826">
            <a:off x="7278471" y="2098011"/>
            <a:ext cx="571857" cy="3904924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2400826">
            <a:off x="7039116" y="2444163"/>
            <a:ext cx="571857" cy="4078713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rot="3975547">
            <a:off x="6307244" y="2733228"/>
            <a:ext cx="695174" cy="4103201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5400000">
            <a:off x="5626149" y="2777431"/>
            <a:ext cx="682388" cy="4271526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6988168">
            <a:off x="5005830" y="2788671"/>
            <a:ext cx="615819" cy="4070335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9413943">
            <a:off x="4438641" y="1779853"/>
            <a:ext cx="735212" cy="4291335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8183658">
            <a:off x="4595806" y="2563004"/>
            <a:ext cx="585661" cy="3841030"/>
          </a:xfrm>
          <a:prstGeom prst="curvedRightArrow">
            <a:avLst>
              <a:gd name="adj1" fmla="val 9927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0800000">
            <a:off x="4212329" y="1310184"/>
            <a:ext cx="914088" cy="3993395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2121769">
            <a:off x="4465325" y="809823"/>
            <a:ext cx="860175" cy="4133371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3435832">
            <a:off x="4758461" y="322161"/>
            <a:ext cx="817950" cy="4202399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rot="14778481">
            <a:off x="5201073" y="21569"/>
            <a:ext cx="817950" cy="4285562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16200000">
            <a:off x="5719991" y="-71493"/>
            <a:ext cx="817950" cy="4285562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17487159">
            <a:off x="6194484" y="21569"/>
            <a:ext cx="817950" cy="4285562"/>
          </a:xfrm>
          <a:prstGeom prst="curvedRightArrow">
            <a:avLst>
              <a:gd name="adj1" fmla="val 1370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6728" y="1000024"/>
            <a:ext cx="1869744" cy="413153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E=0 it will follow sequentially.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E=1 it will skip next 3 and </a:t>
            </a:r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 the 4</a:t>
            </a:r>
            <a:r>
              <a:rPr lang="en-US" baseline="30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1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5770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Forget-Plz</dc:creator>
  <cp:lastModifiedBy>Forget-Plz</cp:lastModifiedBy>
  <cp:revision>7</cp:revision>
  <dcterms:created xsi:type="dcterms:W3CDTF">2018-12-18T16:19:14Z</dcterms:created>
  <dcterms:modified xsi:type="dcterms:W3CDTF">2018-12-18T17:04:35Z</dcterms:modified>
</cp:coreProperties>
</file>