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0"/>
  </p:notesMasterIdLst>
  <p:handoutMasterIdLst>
    <p:handoutMasterId r:id="rId41"/>
  </p:handoutMasterIdLst>
  <p:sldIdLst>
    <p:sldId id="335" r:id="rId2"/>
    <p:sldId id="337" r:id="rId3"/>
    <p:sldId id="338" r:id="rId4"/>
    <p:sldId id="339" r:id="rId5"/>
    <p:sldId id="342" r:id="rId6"/>
    <p:sldId id="343" r:id="rId7"/>
    <p:sldId id="344" r:id="rId8"/>
    <p:sldId id="354" r:id="rId9"/>
    <p:sldId id="400" r:id="rId10"/>
    <p:sldId id="356" r:id="rId11"/>
    <p:sldId id="357" r:id="rId12"/>
    <p:sldId id="403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404" r:id="rId21"/>
    <p:sldId id="370" r:id="rId22"/>
    <p:sldId id="371" r:id="rId23"/>
    <p:sldId id="402" r:id="rId24"/>
    <p:sldId id="373" r:id="rId25"/>
    <p:sldId id="374" r:id="rId26"/>
    <p:sldId id="379" r:id="rId27"/>
    <p:sldId id="380" r:id="rId28"/>
    <p:sldId id="381" r:id="rId29"/>
    <p:sldId id="382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68" d="100"/>
          <a:sy n="68" d="100"/>
        </p:scale>
        <p:origin x="1302" y="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81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181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75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86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675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264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781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227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474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472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54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48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619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225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988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75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540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869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941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2967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814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99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800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90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759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896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109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1306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09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2980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0887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022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71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668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37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72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934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6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32882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96F0C8-535A-4899-86A4-1FC72B33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771" t="2012" r="19587" b="13353"/>
          <a:stretch/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B06BB8-D7A3-4C3D-838A-568EB83A7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1384" t="3188" r="31718" b="23128"/>
          <a:stretch/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</a:p>
          <a:p>
            <a:r>
              <a:rPr lang="en-US" altLang="en-US" sz="1700" dirty="0"/>
              <a:t>Renamed Structured Query Language (SQL)</a:t>
            </a:r>
          </a:p>
          <a:p>
            <a:r>
              <a:rPr lang="en-US" altLang="en-US" sz="1700" dirty="0"/>
              <a:t>ANSI and ISO standard SQL:</a:t>
            </a:r>
          </a:p>
          <a:p>
            <a:pPr lvl="1"/>
            <a:r>
              <a:rPr lang="en-US" altLang="en-US" sz="1700" dirty="0"/>
              <a:t>SQL-86</a:t>
            </a:r>
          </a:p>
          <a:p>
            <a:pPr lvl="1"/>
            <a:r>
              <a:rPr lang="en-US" altLang="en-US" sz="1700" dirty="0"/>
              <a:t>SQL-89</a:t>
            </a:r>
          </a:p>
          <a:p>
            <a:pPr lvl="1"/>
            <a:r>
              <a:rPr lang="en-US" altLang="en-US" sz="1700" dirty="0"/>
              <a:t>SQL-92 </a:t>
            </a:r>
          </a:p>
          <a:p>
            <a:pPr lvl="1"/>
            <a:r>
              <a:rPr lang="en-US" altLang="en-US" sz="1700" dirty="0"/>
              <a:t>SQL:1999 (language name became Y2K compliant!)</a:t>
            </a:r>
          </a:p>
          <a:p>
            <a:pPr lvl="1"/>
            <a:r>
              <a:rPr lang="en-US" altLang="en-US" sz="1700" dirty="0"/>
              <a:t>SQL:2003</a:t>
            </a:r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1700" dirty="0"/>
              <a:t>Not all examples here may work on your particular system.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Find all courses that were offered at most once in 2017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sz="1700" dirty="0"/>
              <a:t>integrity – the  DDL includes commands for specifying integrity constraints.</a:t>
            </a:r>
          </a:p>
          <a:p>
            <a:r>
              <a:rPr lang="en-US" altLang="en-US" sz="1700" dirty="0"/>
              <a:t>View definition -- The DDL  includes commands for defining views.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</a:p>
          <a:p>
            <a:r>
              <a:rPr lang="en-US" altLang="en-US" sz="1700" dirty="0"/>
              <a:t>Authorization – includes commands for specifying access rights 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Can you find  ALL the supervisors (direct and indirect) of “Bob”?</a:t>
            </a:r>
          </a:p>
          <a:p>
            <a:pPr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92712</TotalTime>
  <Words>1606</Words>
  <Application>Microsoft Office PowerPoint</Application>
  <PresentationFormat>On-screen Show (4:3)</PresentationFormat>
  <Paragraphs>340</Paragraphs>
  <Slides>38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  <vt:variant>
        <vt:lpstr>Custom Shows</vt:lpstr>
      </vt:variant>
      <vt:variant>
        <vt:i4>1</vt:i4>
      </vt:variant>
    </vt:vector>
  </HeadingPairs>
  <TitlesOfParts>
    <vt:vector size="47" baseType="lpstr">
      <vt:lpstr>Arial</vt:lpstr>
      <vt:lpstr>Century Gothic</vt:lpstr>
      <vt:lpstr>Helvetica</vt:lpstr>
      <vt:lpstr>Monotype Sorts</vt:lpstr>
      <vt:lpstr>Times New Roman</vt:lpstr>
      <vt:lpstr>Webdings</vt:lpstr>
      <vt:lpstr>Wingdings</vt:lpstr>
      <vt:lpstr>2_db-5-grey</vt:lpstr>
      <vt:lpstr>Introduction to SQL</vt:lpstr>
      <vt:lpstr>History</vt:lpstr>
      <vt:lpstr>SQL Parts</vt:lpstr>
      <vt:lpstr>Data Definition Language</vt:lpstr>
      <vt:lpstr>Integrity Constraints in Create Table</vt:lpstr>
      <vt:lpstr>And a Few More Relation Definitions</vt:lpstr>
      <vt:lpstr>And more still</vt:lpstr>
      <vt:lpstr>The Rename Operation</vt:lpstr>
      <vt:lpstr>Self Join Example</vt:lpstr>
      <vt:lpstr>String Operations</vt:lpstr>
      <vt:lpstr>String Operations (Cont.)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Set Comparison</vt:lpstr>
      <vt:lpstr>Test for Empty Relations</vt:lpstr>
      <vt:lpstr>Use of “exists” Clause</vt:lpstr>
      <vt:lpstr>Use of “not exists” Clause</vt:lpstr>
      <vt:lpstr>Test for Absence of Duplicate Tuples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NSU</cp:lastModifiedBy>
  <cp:revision>481</cp:revision>
  <cp:lastPrinted>1999-06-28T19:27:31Z</cp:lastPrinted>
  <dcterms:created xsi:type="dcterms:W3CDTF">2009-12-21T15:40:22Z</dcterms:created>
  <dcterms:modified xsi:type="dcterms:W3CDTF">2023-09-18T01:57:01Z</dcterms:modified>
</cp:coreProperties>
</file>