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457" r:id="rId2"/>
    <p:sldId id="458" r:id="rId3"/>
    <p:sldId id="459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5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56" r:id="rId32"/>
    <p:sldId id="454" r:id="rId33"/>
    <p:sldId id="447" r:id="rId34"/>
    <p:sldId id="448" r:id="rId35"/>
    <p:sldId id="449" r:id="rId36"/>
    <p:sldId id="450" r:id="rId37"/>
    <p:sldId id="451" r:id="rId38"/>
    <p:sldId id="452" r:id="rId3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80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1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350926-3A4D-4DE1-9B72-667EDD81771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31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6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CSE311: Database Systems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535363"/>
            <a:ext cx="7772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Dr. Abu </a:t>
            </a:r>
            <a:r>
              <a:rPr lang="en-US" sz="2000" kern="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Sayed</a:t>
            </a: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Md. </a:t>
            </a:r>
            <a:r>
              <a:rPr lang="en-US" sz="2000" kern="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Latiful</a:t>
            </a: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kern="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Hoque</a:t>
            </a:r>
            <a:endParaRPr lang="en-US" sz="2000" kern="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Professor, CSE, BUET </a:t>
            </a:r>
          </a:p>
          <a:p>
            <a:pPr>
              <a:defRPr/>
            </a:pP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</a:p>
          <a:p>
            <a:pPr>
              <a:defRPr/>
            </a:pP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Visiting Professor, ECE, NSU</a:t>
            </a:r>
          </a:p>
          <a:p>
            <a:pPr>
              <a:defRPr/>
            </a:pPr>
            <a:r>
              <a:rPr lang="en-US" sz="2000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Room SAC 1044B</a:t>
            </a:r>
          </a:p>
          <a:p>
            <a:pPr>
              <a:defRPr/>
            </a:pPr>
            <a:endParaRPr lang="en-US" sz="2400" kern="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fr-FR" sz="18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</a:t>
            </a:r>
            <a:r>
              <a:rPr lang="fr-FR" sz="18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mobile 01556346357, email: </a:t>
            </a:r>
            <a:r>
              <a:rPr lang="fr-FR" sz="18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abu.hoque@northsouth.edu</a:t>
            </a:r>
            <a:r>
              <a:rPr lang="en-US" sz="18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8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8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Outcomes (COs)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1813" y="1728788"/>
          <a:ext cx="8053387" cy="5114989"/>
        </p:xfrm>
        <a:graphic>
          <a:graphicData uri="http://schemas.openxmlformats.org/drawingml/2006/table">
            <a:tbl>
              <a:tblPr firstRow="1" firstCol="1" bandRow="1"/>
              <a:tblGrid>
                <a:gridCol w="458660"/>
                <a:gridCol w="6360671"/>
                <a:gridCol w="1234056"/>
              </a:tblGrid>
              <a:tr h="650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 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</a:t>
                      </a:r>
                      <a:r>
                        <a:rPr lang="en-A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8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explain 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conceptual model through entity, relationship diagrams (E-R diagram), extended ER diagram and normalization technique  and apply the design methodology to design database for real life application.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AU" sz="1800" b="1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in simple and complex queries based on set theory,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</a:t>
                      </a:r>
                      <a:r>
                        <a:rPr lang="en-AU" sz="18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AU" sz="18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DDL (Data Definition Language) and , SQL DML (Data Manipulation Language)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 table creation and query processing.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explain 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structure, indexing, transaction, concurrency control and recovery in RDBMS.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en-AU" sz="18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d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m, using s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ipti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 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op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d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lopm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nt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AU" sz="18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01" name="Rectangle 1"/>
          <p:cNvSpPr>
            <a:spLocks noChangeArrowheads="1"/>
          </p:cNvSpPr>
          <p:nvPr/>
        </p:nvSpPr>
        <p:spPr bwMode="auto">
          <a:xfrm>
            <a:off x="768350" y="1073150"/>
            <a:ext cx="8077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sz="2000"/>
              <a:t>Upon Successful completion of this course, students will be able to:</a:t>
            </a:r>
            <a:endParaRPr kumimoji="0" 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418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book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056379"/>
              </p:ext>
            </p:extLst>
          </p:nvPr>
        </p:nvGraphicFramePr>
        <p:xfrm>
          <a:off x="768350" y="1739900"/>
          <a:ext cx="7515225" cy="1208452"/>
        </p:xfrm>
        <a:graphic>
          <a:graphicData uri="http://schemas.openxmlformats.org/drawingml/2006/table">
            <a:tbl>
              <a:tblPr/>
              <a:tblGrid>
                <a:gridCol w="798513"/>
                <a:gridCol w="3260725"/>
                <a:gridCol w="2451100"/>
                <a:gridCol w="1004887"/>
              </a:tblGrid>
              <a:tr h="577516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Name of Author(s)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Title of Book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Edition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7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Abraham Silberschatz ‎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Henry F. Korth,‎ S. Sudarshan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Database System Concepts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GB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7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96319</TotalTime>
  <Words>2214</Words>
  <Application>Microsoft Office PowerPoint</Application>
  <PresentationFormat>On-screen Show (4:3)</PresentationFormat>
  <Paragraphs>339</Paragraphs>
  <Slides>38</Slides>
  <Notes>35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CSE311: Database Systems  </vt:lpstr>
      <vt:lpstr>Course Outcomes (COs)</vt:lpstr>
      <vt:lpstr>Text book</vt:lpstr>
      <vt:lpstr>Introduction 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460</cp:revision>
  <cp:lastPrinted>1999-06-28T19:27:31Z</cp:lastPrinted>
  <dcterms:created xsi:type="dcterms:W3CDTF">2009-12-21T15:40:22Z</dcterms:created>
  <dcterms:modified xsi:type="dcterms:W3CDTF">2023-01-25T01:52:40Z</dcterms:modified>
</cp:coreProperties>
</file>