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handoutMasterIdLst>
    <p:handoutMasterId r:id="rId64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124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1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1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75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723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38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735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00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776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07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198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410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099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47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112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934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67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86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675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078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054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264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781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22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619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74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4721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54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485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225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988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756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540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86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8006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3583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5982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3217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9048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411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296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8140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9907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7698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71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7169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9744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9958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909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7596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8968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1091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306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092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2980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08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2842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022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13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66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37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32882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/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b="1" dirty="0"/>
              <a:t/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92686</TotalTime>
  <Words>2638</Words>
  <Application>Microsoft Office PowerPoint</Application>
  <PresentationFormat>On-screen Show (4:3)</PresentationFormat>
  <Paragraphs>587</Paragraphs>
  <Slides>61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73" baseType="lpstr">
      <vt:lpstr>ＭＳ Ｐゴシック</vt:lpstr>
      <vt:lpstr>ＭＳ Ｐゴシック</vt:lpstr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HP</cp:lastModifiedBy>
  <cp:revision>475</cp:revision>
  <cp:lastPrinted>1999-06-28T19:27:31Z</cp:lastPrinted>
  <dcterms:created xsi:type="dcterms:W3CDTF">2009-12-21T15:40:22Z</dcterms:created>
  <dcterms:modified xsi:type="dcterms:W3CDTF">2023-02-20T01:55:43Z</dcterms:modified>
</cp:coreProperties>
</file>