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notesSlides/notesSlide40.xml" ContentType="application/vnd.openxmlformats-officedocument.presentationml.notesSlide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73"/>
  </p:notesMasterIdLst>
  <p:sldIdLst>
    <p:sldId id="32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1" r:id="rId15"/>
    <p:sldId id="272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29" r:id="rId42"/>
    <p:sldId id="330" r:id="rId43"/>
    <p:sldId id="331" r:id="rId44"/>
    <p:sldId id="332" r:id="rId45"/>
    <p:sldId id="333" r:id="rId46"/>
    <p:sldId id="334" r:id="rId47"/>
    <p:sldId id="296" r:id="rId48"/>
    <p:sldId id="335" r:id="rId49"/>
    <p:sldId id="336" r:id="rId50"/>
    <p:sldId id="297" r:id="rId51"/>
    <p:sldId id="300" r:id="rId52"/>
    <p:sldId id="301" r:id="rId53"/>
    <p:sldId id="302" r:id="rId54"/>
    <p:sldId id="303" r:id="rId55"/>
    <p:sldId id="337" r:id="rId56"/>
    <p:sldId id="338" r:id="rId57"/>
    <p:sldId id="339" r:id="rId58"/>
    <p:sldId id="304" r:id="rId59"/>
    <p:sldId id="313" r:id="rId60"/>
    <p:sldId id="314" r:id="rId61"/>
    <p:sldId id="315" r:id="rId62"/>
    <p:sldId id="316" r:id="rId63"/>
    <p:sldId id="340" r:id="rId64"/>
    <p:sldId id="341" r:id="rId65"/>
    <p:sldId id="317" r:id="rId66"/>
    <p:sldId id="318" r:id="rId67"/>
    <p:sldId id="319" r:id="rId68"/>
    <p:sldId id="320" r:id="rId69"/>
    <p:sldId id="342" r:id="rId70"/>
    <p:sldId id="321" r:id="rId71"/>
    <p:sldId id="32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90929"/>
  </p:normalViewPr>
  <p:slideViewPr>
    <p:cSldViewPr>
      <p:cViewPr varScale="1">
        <p:scale>
          <a:sx n="61" d="100"/>
          <a:sy n="61" d="100"/>
        </p:scale>
        <p:origin x="16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04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11 13363,'-19'-10'3049,"-12"44"1151,-15 44-3848,1 27-320,-12 57-64,6 8 64,7 22-24,22-33-216,15-14-976,14-59-504,27-45-2521,7-58-344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07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88 239 15683,'-74'-180'9325,"60"127"-7549,14 48-1342,2 7-124,10 36-305,7 41-3,-4 2 1,-3-1 0,-4 2-1,-4 156 1,-8-147-28,2 253-82,17-265-920,-12-73-165,4-27-2241,-4-29-800,-13 6-449,-6-1-547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2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11 12131,'-5'-10'9234,"7"10"-9034,1 0-16,31 2 24,99 10-144,1-6-600,21-4-881,33 5-3000,-23-7 160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08.0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12091,'6'-5'6724,"-3"-3"-3478,1 1-2200,6 14-1016,16 22-236,-3-3-104,1-1 1,42 34 0,-64-57 252,0 0 1,0 0-1,0-1 0,0 1 0,1 0 0,-1-1 0,1 0 0,-1 0 0,1 1 1,-1-1-1,1-1 0,0 1 0,-1 0 0,1-1 0,0 1 0,0-1 0,-1 0 0,1 0 1,0 0-1,0 0 0,0 0 0,-1-1 0,4 0 0,0-2 47,0 0 0,-1-1 0,1 1 0,-1-1 0,0 0-1,0-1 1,-1 1 0,7-8 0,-1 0 400,0-1 1,-1 0-1,-1 0 0,0-1 1,0 0-1,-2-1 0,0 1 1,6-20-1,-12 84 830,2 488-3599,-1-376-2046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12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157 102 11634,'-29'-15'3241,"-52"-34"-2329,55 28-87,11 8 135,10 9-48,5 6-176,5 3-344,-4-5-128,5 3-200,24 16 8,75 76 16,-37-34-24,2 7-40,5 9-72,-11-11-512,3-5-1216,-21-23-2273,-18-35-88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13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 0 13467,'-20'21'2688,"-6"-37"1361,4 15-4025,-9 7 16,1 3-8,-9 18 0,0 9-16,3 13-112,9 9-264,6 11-1120,10-11-472,16-10-497,7-23-392,16-18-231,6-22 623,7-9 337,-7-7-121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13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92 187 14171,'-77'-141'2993,"79"122"1344,-10 2-4081,4 11-40,-1 2 96,10 8-8,-7-4 152,2 1-368,2 4-112,10 24 32,22 83 8,-25-20-64,1 5-264,-7 13-1168,-5-21-681,11-3-2480,-4-38-480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13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14851,'10'-7'3009,"34"2"1440,29 3-4353,63-8-808,39 3-1057,72 2-2688,-15-7-96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14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456 26 12483,'1'-1'177,"1"1"0,-1-1 1,1 0-1,-1 0 0,0 0 1,1 0-1,-1 0 0,0 0 1,0 0-1,0-1 0,0 1 1,0 0-1,0-1 0,1-2 0,-2 4-91,0-1-1,0 1 0,0-1 0,-1 1 0,1 0 0,0-1 0,-1 1 0,1-1 0,0 1 0,-1 0 0,1 0 0,-1-1 0,1 1 0,0 0 0,-1 0 0,1-1 0,-1 1 0,1 0 0,-1 0 0,1 0 0,-1 0 0,1-1 0,-1 1 0,1 0 0,-1 0 0,1 0 0,-1 0 0,1 0 0,-1 0 0,0 1 0,-63 7 1869,7 6-1868,1 3 0,2 2 0,0 2 0,-56 31 0,104-49-84,1 0 0,0 1 0,0 0 0,0-1 0,0 2 0,0-1 0,1 1 0,0-1 0,0 1 1,-5 9-1,7-11-9,1 0 1,0 0 0,0-1-1,0 1 1,0 0 0,0 0 0,0 0-1,1 1 1,0-1 0,-1 0-1,1 0 1,0 0 0,0 0 0,1 0-1,-1 0 1,1 0 0,0 0-1,-1 0 1,1 0 0,1 0-1,-1 0 1,0 0 0,4 5 0,-1-3-39,0 1 0,0-1 0,0 0 0,1 0 0,0 0 1,0-1-1,1 1 0,-1-1 0,1-1 0,0 1 0,0-1 0,0 0 1,0 0-1,9 2 0,-5-2-28,0-1 1,1 0-1,-1-1 0,1 0 1,-1 0-1,1-1 1,0-1-1,18-2 0,-17 1 46,0-1-1,0 0 0,-1-1 1,1 0-1,-1 0 1,0-1-1,0-1 0,0 0 1,-1 0-1,0-1 0,0 0 1,-1-1-1,0 0 0,0-1 1,-1 0-1,13-17 0,3-23 220,-20 39-37,1-1 0,0 1 0,0 0 0,1 0 0,8-8 0,-13 17-148,0 0 1,1 0-1,-1 1 1,0-1 0,1 1-1,-1-1 1,1 1-1,-1-1 1,1 1-1,-1 0 1,1 0-1,0 0 1,-1 0 0,1 0-1,-1 0 1,1 0-1,-1 1 1,1-1-1,-1 0 1,1 1 0,-1-1-1,1 1 1,-1 0-1,0-1 1,1 1-1,-1 0 1,0 0-1,0 0 1,2 1 0,40 32-209,-22-11-1009,36 50 0,-9-11-2275,5-3-441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14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77 130 14939,'-77'-130'7941,"79"134"-7932,-1 0 1,1-1 0,-1 1 0,0 0-1,0-1 1,-1 1 0,1 0 0,-1 0-1,0 0 1,0 6 0,1 21-15,15 333-24,-16-359 56,0 27-330,3-27 4,4-18-12,3-14 246,1 0 0,1 1 0,2 0 0,0 1 0,2 1 0,1 0 0,1 2 0,0-1 0,41-35 0,-57 56 64,1 0 0,-1 0 0,0 1 0,1 0 0,-1-1 0,1 1 0,0 0 1,-1 0-1,1 0 0,0 0 0,-1 1 0,1-1 0,0 1 0,0 0 0,0-1 1,0 1-1,-1 1 0,1-1 0,0 0 0,5 2 0,-3 0-2,-1 0-1,1 0 0,0 0 1,-1 1-1,1 0 1,-1 0-1,0 0 1,0 1-1,0-1 0,5 7 1,1 2-12,-1 0 0,-1 0-1,0 1 1,-1 0 0,0 0 0,-1 1 0,6 17 0,-8-13-11,0 1 0,-2-1 0,0 1 1,0 0-1,-2-1 0,-2 24 0,1-31-32,0 1 0,-1-1 0,0 0 0,-1 0 0,0 0 0,-1 0 0,0 0 0,-1-1 0,0 1-1,-1-1 1,-9 13 0,12-20-15,0 0-1,0 0 0,0-1 1,-1 1-1,0-1 0,1 1 1,-1-1-1,0 0 0,0-1 1,0 1-1,0-1 1,0 0-1,-1 1 0,1-2 1,0 1-1,0-1 0,-1 1 1,1-1-1,-1 0 0,1-1 1,0 1-1,-1-1 0,1 0 1,0 0-1,0 0 0,0 0 1,0-1-1,-5-2 0,-6-2-397,0-2 0,1 0 0,0-1-1,0 0 1,-24-22 0,26 21-379,0-1 1,1-1-1,1 0 1,0 0-1,-15-23 1,5-12-2049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15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70 10050,'4'-25'4857,"-6"1"-400,-1 9-1776,1 10-2401,4 6-176,-1-1-56,4 0-8,26 7-88,91 17-688,-38-14-393,9-1-919,-16-8-385,-3 1-2048,-26-4 337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15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78 12779,'-11'-27'3424,"-2"5"985,8 9-2760,1 6-1057,1 3 104,5-1 672,-2 7-1224,1 3-96,9 46-16,6 88-72,-18 16-2280,-22 17-2201,-20-4-496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21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54 135 7226,'-1'-11'798,"-1"1"1,0 0-1,-1 0 1,0 0 0,0 1-1,-1-1 1,0 1-1,-1 0 1,0 0-1,-10-14 1,9 10 1732,15 12-1154,30 15-781,-25-8-691,25 11 105,-1 1 1,0 2-1,-2 2 1,0 1-1,61 54 1,16 39-1360,-75-74-1336,-16-22-1135,-6-13-686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3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58 126 16948,'-5'-5'566,"1"1"0,1-1 0,-1 0 0,1-1 1,0 1-1,0 0 0,0-1 0,1 0 1,0 0-1,0 1 0,0-1 0,1 0 0,-1-10 1,-12-23 534,10 48-867,4 29-253,8 310-104,33 187-253,-42-587 96,2-1 0,3 1 1,1-1-1,4 1 0,26-93 0,-34 142 274,-1-1-1,1 1 1,0 0 0,0 0-1,0 0 1,1 1-1,-1-1 1,1 0 0,-1 0-1,1 1 1,0-1-1,0 1 1,0-1 0,0 1-1,1 0 1,-1 0-1,1 0 1,-1 0-1,1 0 1,0 1 0,3-2-1,-3 3 5,0 0-1,0 0 1,0 1-1,0-1 1,-1 1 0,1 0-1,0 0 1,0 0-1,0 0 1,-1 0-1,1 1 1,-1-1-1,1 1 1,-1 0 0,1 0-1,-1 0 1,0 0-1,0 0 1,0 0-1,0 0 1,2 4-1,26 32-187,-2 2-1,30 55 1,-34-54-1487,1-2 0,45 56 0,-62-86 756,1 0 0,0-1 0,0 0 0,15 9 0,35 10-4744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22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17 11723,'-17'-3'6433,"7"0"-6057,-2 1-248,-3 0 0,-50-5 88,50 9-16,-4 5-48,2 7-40,-3 14-40,-5-6-112,-3 21-464,-2 1-464,-1 11-769,2-8-2151,-8 9-9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22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72 13827,'-39'-72'7859,"48"115"-7850,-1 17-25,-3 1-1,-2-1 0,-8 93 1,0-108-200,-2 22-550,10-22-3092</inkml:trace>
  <inkml:trace contextRef="#ctx0" brushRef="#br0" timeOffset="1">4 288 11803,'9'-7'3696,"-21"2"393,29 1-2817,20-1-1432,43 2-40,25-9-424,62 8-3473,13-7 969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23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 39 10682,'31'-22'2663,"-28"10"-252,-22 8-695,14 4-1559,1 1 1,0-1 0,0 1-1,0 1 1,0-1 0,0 0 0,0 1-1,1 0 1,-1 0 0,0 0-1,1 1 1,-1-1 0,1 1-1,0-1 1,0 1 0,-4 5-1,-40 56 144,44-60-242,-10 18-23,0 2 0,2-1-1,1 1 1,0 1 0,2-1-1,1 2 1,1-1 0,1 1-1,1 0 1,2 0 0,0 0-1,2 0 1,4 40 0,-2-46-305,1-1 0,1 0 0,1 1 0,1-2 0,0 1 0,1 0 0,1-1 0,1-1 0,1 1 0,0-2 0,1 1 0,1-1 0,0-1 0,1 0 0,1-1 0,0 0 0,1-1 0,19 12 0,-7-9-1322,50 22 1,-70-35 1377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27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479 47 11586,'0'-1'152,"0"-1"-1,1 0 1,-1 1-1,0-1 1,0 0-1,0 1 1,0-1-1,-1 0 1,1 1-1,0-1 1,-1 1-1,1-1 1,-1 0-1,1 1 0,-1-1 1,0 1-1,1-1 1,-1 1-1,0 0 1,0-1-1,0 1 1,0 0-1,-1-1 1,1 1-1,0 0 1,0 0-1,-1 0 1,1 0-1,-1 0 1,1 1-1,0-1 0,-1 0 1,0 1-1,1-1 1,-4 0-1,-2 1 62,-1 1-1,0 0 1,1 0-1,-1 0 1,1 1-1,-14 5 1,-1 0-425,-15 4 360,1 2 0,1 1 0,-45 25 0,62-29-101,1 0 0,0 2 1,1 0-1,0 1 0,1 0 0,0 1 1,1 1-1,-13 18 0,25-31-49,0 0-1,1 0 0,-1 0 1,1 0-1,0 0 0,0 0 1,0 1-1,0-1 1,0 0-1,0 1 0,0-1 1,1 1-1,-1-1 1,1 1-1,0-1 0,0 1 1,0-1-1,0 1 1,0-1-1,0 1 0,1-1 1,0 5-1,1-5-4,0 1 0,-1-1-1,1 0 1,0 0 0,0 0 0,0 0 0,0 0-1,1 0 1,-1-1 0,1 1 0,-1-1-1,1 0 1,-1 1 0,1-1 0,0 0 0,4 0-1,7 3-43,0-2-1,0 0 1,1-1-1,-1 0 0,1-1 1,18-2-1,-24 1 45,-1-1 0,1 1 0,-1-2 0,0 1 0,1-1 0,-1 0 0,0-1 0,-1 0 0,1 0 0,-1-1 0,1 0 1,-1 0-1,-1-1 0,1 0 0,-1 0 0,0 0 0,0-1 0,-1 0 0,0 0 0,0 0 0,-1-1 0,5-9 0,-9 15 19,1 1 1,-1-1-1,1 1 0,0-1 0,-1 0 1,1 1-1,0 0 0,0-1 1,0 1-1,0-1 0,0 1 0,0 0 1,0 0-1,0 0 0,1-1 1,-1 1-1,1 0 0,-1 1 1,0-1-1,1 0 0,-1 0 0,1 1 1,0-1-1,-1 1 0,1-1 1,-1 1-1,1 0 0,2-1 0,1 3-9,-1 0 0,0 1-1,0-1 1,0 1-1,-1 0 1,1 0-1,0 0 1,-1 0-1,0 0 1,3 5-1,99 123-5515,-58-81 1824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27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79 15019,'-4'-77'7974,"4"77"-7970,0 0 1,0 0-1,0 0 1,0 0-1,0 0 0,0 0 1,0 0-1,0 1 0,1-1 1,-1 0-1,0 0 1,0 0-1,0 0 0,0 0 1,0 0-1,0 0 1,0 0-1,0 0 0,0 0 1,0 0-1,0 0 1,1 0-1,-1 0 0,0 0 1,0 0-1,0 0 1,0 0-1,0 0 0,0 0 1,0 0-1,0 0 1,0 0-1,0 0 0,0 0 1,1 0-1,-1-1 1,0 1-1,0 0 0,0 0 1,0 0-1,0 0 1,0 0-1,0 0 0,0 0 1,0 0-1,0 0 1,0 0-1,0 0 0,0 0 1,0 0-1,0-1 1,0 1-1,0 0 0,0 0 1,0 0-1,0 0 1,0 0-1,0 0 0,9 12 33,10 27-69,1 7-70,-2 0 1,-2 1-1,-3 1 0,15 86 1,-28-134 92,0 0 0,0 0 0,0 0 0,0 0-1,0 0 1,0 0 0,0 0 0,0 0 0,0 0 0,0-1 0,1 1 0,-1 0 0,0 0 0,0 0 0,0 0 0,0 0 0,0 0-1,0 0 1,0 0 0,0 0 0,0 0 0,0 0 0,0 0 0,1 0 0,-1 0 0,0 1 0,0-1 0,0 0 0,0 0 0,0 0-1,0 0 1,0 0 0,0 0 0,0 0 0,0 0 0,0 0 0,0 0 0,0 0 0,1 0 0,-1 0 0,0 0 0,0 0 0,0 0-1,0 0 1,0 1 0,0-1 0,0 0 0,0 0 0,0 0 0,0 0 0,0 0 0,0 0 0,0 0 0,0 0 0,0 0 0,0 0-1,0 1 1,0-1 0,0 0 0,0 0 0,0 0 0,0 0 0,7-13-391,15-40-26,20-42 146,-37 86 283,1 1 0,-1 0 0,2 0 1,-1 0-1,1 1 0,0 0 0,1 0 0,0 1 0,0 0 0,12-7 0,-17 12-3,0-1 0,0 1 0,0 0-1,0 0 1,1 0 0,-1 0-1,0 1 1,1-1 0,-1 1 0,0 0-1,1 0 1,-1 0 0,1 0 0,-1 1-1,0-1 1,1 1 0,-1 0 0,0 0-1,0 0 1,0 0 0,0 1 0,0 0-1,0-1 1,0 1 0,0 0 0,0 0-1,-1 0 1,1 1 0,-1-1 0,0 1-1,0-1 1,1 1 0,2 5 0,0 2-9,1 0 1,-1 0 0,-1 1 0,0 0 0,0 0 0,-1 0 0,0 0 0,-1 1 0,0-1 0,-1 1 0,-1-1 0,0 1 0,-2 20 0,-1-7-78,0-1 1,-2 0-1,-1 0 0,-1 0 0,-13 31 1,15-44-95,0 0 0,-1-1 1,0 1-1,-1-1 1,-14 16-1,20-24 111,-1 0-1,1 0 1,-1-1 0,1 1 0,-1-1-1,0 1 1,0-1 0,0 0 0,0 0-1,0 1 1,0-1 0,0-1-1,0 1 1,0 0 0,0 0 0,-1-1-1,1 1 1,0-1 0,0 0 0,-1 0-1,1 0 1,0 0 0,-1 0-1,1 0 1,0-1 0,0 1 0,-1-1-1,1 1 1,0-1 0,0 0 0,0 0-1,0 0 1,0 0 0,0 0-1,0-1 1,0 1 0,-3-3 0,-1-3-142,0 0 0,0-1 1,1 1-1,0-1 1,0 0-1,1-1 0,0 1 1,1-1-1,-1 0 1,2 1-1,-1-1 0,1-1 1,-1-12-1,1 5-563,1-1 0,0 0 0,1 1 1,1-1-1,1 1 0,5-23 0,10-12-2275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27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12755,'46'-10'3248,"-53"-7"961,6 10-3809,4 2-40,9-2-296,20-1 25,17 3-41,30 3 32,7 2-88,21 7-321,-10 5-375,-3 0-976,-28-2-849,-10 5-1711,-27-1-369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28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45 12763,'-2'-24'2952,"-1"11"1153,3 6-3521,5 12 1393,-3-5-1633,1 3-72,2 6-200,9 50 32,57 70-80,-59-20 72,-12 12-168,-26 49-3153,-23-7-1456,-26-15-680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30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1 118 7714,'39'-75'3624,"-44"58"-119,-4 0-1376,6 10-1401,4 6-128,8 2-216,-7-1 80,3 2-256,40 24 24,57 36-112,-35-5-8,-10-1-112,6 5-464,-12-9-752,2-1-2769,-19-18 232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3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0 13331,'-25'4'2856,"-9"4"1281,3 16-3953,-8 10-120,4 7-24,-1 12 32,10-9-80,3 8 24,11-2-432,3 1-1416,8-2-2313,6-10-40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31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298 60 9666,'-14'-17'5033,"2"-4"-576,7 4-1656,7 12-2505,-4 5-280,2 2-40,0 3-16,4 59 16,3 83-24,-14-22 8,-7-7-192,-1 4-905,1-29-607,6-20-2673,3-34-200</inkml:trace>
  <inkml:trace contextRef="#ctx0" brushRef="#br0" timeOffset="1">1 297 14003,'22'-3'3041,"37"-7"1536,23 6-4769,42 3-1257,24 13-879,28-14-1961,-24-7-960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3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322 96 12723,'-12'-25'3221,"9"17"-1903,-1-1 1,0 1-1,0 1 0,-1-1 1,-9-11-1,11 17-1309,-1 0 0,0 1 0,0-1 0,0 1 0,0 0 0,0 0 0,0 1 0,0-1 0,0 1 0,0 0 0,0 0 0,0 0 0,0 0 0,-7 2 0,4-1 14,-1-1-38,1 0 1,-1 1-1,0 0 0,1 0 1,0 0-1,-1 1 1,1 0-1,0 1 0,0 0 1,0 0-1,0 0 0,0 1 1,1 0-1,0 0 1,0 1-1,0-1 0,0 2 1,1-1-1,0 0 1,0 1-1,-9 12 0,6-3-270,1-1-1,0 1 1,1 0-1,-8 30 0,13-40 132,-1 0 0,1 0 0,0 1-1,0-1 1,1 0 0,0 1 0,0-1-1,0 0 1,0 1 0,1-1-1,0 0 1,0 1 0,0-1 0,1 0-1,0 0 1,0 0 0,5 9-1,-6-13 123,0 0-1,0 0 0,0 0 0,1 0 0,-1 0 0,0 0 0,0 0 0,1 0 0,-1-1 0,1 1 1,-1-1-1,1 1 0,-1-1 0,1 1 0,-1-1 0,1 0 0,-1 0 0,1 0 0,-1 1 0,1-2 0,-1 1 1,1 0-1,-1 0 0,1 0 0,-1-1 0,1 1 0,-1-1 0,1 1 0,-1-1 0,0 0 0,1 1 0,-1-1 1,0 0-1,1 0 0,0-1 0,41-38 6,-43 40 28,13-14 330,0-2 0,-2 1 0,0-1 0,-1-1 0,0 0 0,-1 0 0,-1-1 0,5-19 0,-13 37-320,0 0 1,0 0-1,1-1 0,-1 1 1,0 0-1,0 0 1,0-1-1,0 1 1,0 0-1,0 0 0,0 0 1,1-1-1,-1 1 1,0 0-1,0 0 0,0 0 1,0 0-1,1-1 1,-1 1-1,0 0 0,0 0 1,0 0-1,1 0 1,-1 0-1,0 0 0,0 0 1,1-1-1,-1 1 1,0 0-1,0 0 0,1 0 1,-1 0-1,0 0 1,0 0-1,1 0 0,-1 0 1,0 0-1,0 0 1,0 1-1,1-1 1,-1 0-1,13 9 145,16 26-249,-21-25 99,36 50-548,-32-43-531,0 1 0,1-1-1,1-1 1,0-1 0,1 0-1,24 18 1,8-11-3808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31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20 11106,'1'0'239,"-1"-1"-1,0 0 1,0 0-1,0 1 1,0-1-1,-1 0 0,1 0 1,0 1-1,0-1 1,0 0-1,-1 0 1,1 1-1,0-1 0,-1 0 1,1 1-1,0-1 1,-1 1-1,1-1 0,-2-1 478,2 2-478,-1-1 1,0 1-1,1-1 0,-1 1 1,0 0-1,1-1 1,-1 1-1,0 0 1,1 0-1,-1-1 0,0 1 1,0 0-1,0 0 1,-4 1-54,1 0 0,0 0 0,0 0 0,0 1 0,0 0 0,0 0 0,1 0 0,-7 4 0,-6 5-109,1 0 0,0 2-1,1-1 1,0 2-1,1 0 1,0 0 0,1 2-1,1-1 1,0 1 0,-14 30-1,18-28-86,1-1-1,0 1 0,1 1 0,1-1 0,1 1 0,0-1 0,2 1 1,0 0-1,1 0 0,1-1 0,1 1 0,0 0 0,1-1 1,2 1-1,-1-1 0,2 0 0,1-1 0,0 1 0,11 18 0,-9-19-313,1-1-1,1 0 0,1-1 1,0 0-1,0-1 0,2 0 1,0-1-1,21 15 0,-21-18-267,1-1-1,0-1 0,0 0 1,0-1-1,1 0 1,0-2-1,1 0 0,-1 0 1,1-2-1,17 2 0,101-3-3909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32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348 26 6225,'-2'3'313,"0"-1"0,0 0 0,0 0 0,0 1-1,-1-2 1,1 1 0,0 0 0,-1 0 0,0-1 0,1 1-1,-1-1 1,0 0 0,-2 1 0,2-3 133,0 1 0,0-1 1,0 0-1,0 0 0,0 0 1,1 0-1,-1-1 0,0 1 0,1-1 1,-1 1-1,-3-5 0,-4 0 242,4 2-563,0 0 1,0 1-1,0 0 1,-1 0-1,1 1 1,-1 0-1,0 0 1,1 1-1,-1-1 1,0 1-1,0 1 1,0-1-1,0 1 1,0 1-1,0-1 1,1 1 0,-1 0-1,0 1 1,0 0-1,1 0 1,-1 0-1,1 1 1,-1-1-1,1 2 1,-9 5-1,8-4-108,1-1-1,-1 2 1,1-1-1,1 1 1,-1 0-1,1 0 1,0 0-1,0 1 1,0 0-1,1 0 0,0 0 1,1 0-1,0 1 1,0-1-1,0 1 1,1 0-1,0 0 1,1 0-1,-1 0 1,2 0-1,-1 12 1,2 0-197,1-1 0,1 0 1,6 21-1,-7-34 91,-1 1-1,1-1 0,1 0 1,-1 0-1,1-1 0,0 1 1,0 0-1,1-1 0,-1 0 1,1 0-1,1 0 0,-1 0 1,6 5-1,-7-9 79,-1 0 1,0 0-1,0 0 0,1-1 0,-1 1 1,1 0-1,-1-1 0,1 0 1,-1 0-1,1 1 0,-1-1 1,0-1-1,1 1 0,-1 0 1,1 0-1,-1-1 0,1 0 1,-1 1-1,0-1 0,1 0 1,-1 0-1,0 0 0,0-1 0,0 1 1,4-3-1,7-6 69,-1 0 0,22-22 0,-20 18-47,138-118 226,-151 131-237,0 0 0,1 0-1,-1 1 1,1-1 0,-1 0 0,1 0 0,0 1-1,-1-1 1,1 1 0,-1 0 0,1-1 0,0 1-1,-1 0 1,1 0 0,0 0 0,-1 0-1,1 0 1,0 1 0,-1-1 0,1 0 0,0 1-1,-1-1 1,1 1 0,-1 0 0,1-1 0,-1 1-1,1 0 1,-1 0 0,0 0 0,1 0 0,-1 0-1,0 0 1,2 2 0,43 46-507,-42-44 390,31 40-1173,-13-16-1254,33 33-1,-8-18-1247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33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93 13243,'0'-4'193,"1"-3"457,1 0 1,-2 0-1,1-1 0,-1 1 1,0-1-1,-1 1 0,0 0 1,0 0-1,0-1 0,-4-8 1,29 75 25,-3-10-604,-2 2 0,-2 1 0,14 71 0,-26-79-62,-4-31-10,0 0 0,1 0 1,1 0-1,0 0 1,7 20-1,-3-32-211,2-11 26,5-17-82,-11 22 229,7-17-9,1 1-1,1 0 1,0 0 0,2 2 0,16-20-1,-27 36 49,0-1 1,1 0-1,-1 1 0,1 0 0,0 0 0,0 0 0,0 1 0,0-1 0,1 1 0,-1 0 0,1 0 1,-1 0-1,1 1 0,0-1 0,0 1 0,-1 0 0,1 1 0,0-1 0,0 1 0,0 0 0,0 0 0,0 1 1,0-1-1,-1 1 0,1 0 0,0 1 0,0-1 0,-1 1 0,1 0 0,-1 0 0,8 4 0,-5-1-6,-1-1-1,0 1 1,0 0-1,0 0 1,-1 0-1,0 1 1,0 0-1,0 0 1,-1 0-1,0 0 1,0 1-1,-1 0 1,1 0-1,-1 0 1,-1 0-1,0 0 1,0 1-1,0-1 1,-1 1-1,0-1 1,0 1-1,-1 0 0,0 8 1,0-9 1,-1-1 1,0 0-1,0 0 1,0 0 0,-1 1-1,0-1 1,0 0-1,-1-1 1,1 1-1,-1 0 1,0-1-1,-1 0 1,1 1-1,-1-1 1,0-1-1,-1 1 1,1-1-1,-1 1 1,0-1-1,0 0 1,0-1-1,0 0 1,-1 1-1,1-2 1,-1 1-1,0-1 1,0 1-1,-8 1 1,2-2-42,0 0 0,-1-1-1,1 0 1,0-1 0,0-1 0,0 0-1,0 0 1,-21-6 0,24 5-274,0-1 1,0 0-1,1 0 1,0-1-1,-1 0 1,1 0-1,0-1 1,1 0-1,-1-1 1,1 1-1,0-1 1,-7-9-1,3-6-3179,14 6-149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33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59 11907,'-11'-24'2816,"-6"2"985,9 10-3345,6 13 152,7 1-304,-3-2 40,3 0-40,27 5-192,77 14-40,-38-7-432,-8-7-264,0 0-928,-17-3-305,-9 1-2287,-11-5 167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34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93 10522,'0'-23'2945,"-11"-6"800,5 10-2729,2 9-16,4 5-112,0-2 1993,2 7-2681,0 2-112,1 10-56,12 49 32,7 88-80,-27-38-128,0 25-1864,-12-16-2665,-5-19 128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34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46 10794,'-9'-16'3940,"8"14"-3522,0 0-1,0 0 1,0 0-1,0 0 0,0 0 1,0 0-1,0 0 0,-1 1 1,1-1-1,-1 0 0,1 1 1,-1 0-1,0-1 0,0 1 1,-3-2-1,5 3-351,-1 0 0,0 0 1,0 0-1,0 0 0,0 0 0,0 0 0,0 1 0,0-1 1,1 0-1,-1 0 0,0 1 0,0-1 0,0 1 0,1-1 0,-1 1 1,0-1-1,0 1 0,1-1 0,-2 2 0,-21 28-45,-9 30-32,31-56-2,0-1 0,0 0 0,0 1 0,1-1 0,-1 0 0,1 1 1,0-1-1,-1 1 0,2-1 0,-1 1 0,0-1 0,1 0 0,0 1 0,-1-1 0,1 0 0,0 1 0,1-1 1,-1 0-1,1 0 0,-1 0 0,1 0 0,3 3 0,0 1-230,1-1-1,0 0 1,0 0 0,0-1-1,1 1 1,12 6-1,1-1-1436,0-1-1,0-1 0,36 11 1,12-4-3284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55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177 178 9202,'-58'-10'1936,"4"-2"1041,21 9-2625,11 0 256,12-1 16,10 2 32,15 1-175,33-3-89,27 3-248,50-11-16,28-5-80,58-9 72,-2 1-136,25-4-552,-35 15-417,-8 6-2543,-62 1 135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55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34 12819,'-6'-17'2512,"2"0"1401,6 21-3817,0-6 112,-1 5 632,-1-1-600,0 1-176,9 42-16,13 92-48,-10 2 80,-4 21-176,-6 32-992,-4-12-744,-3-8-2313,5-57-560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56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96 15035,'1'-2'328,"-1"0"0,1 0 0,-1 1 0,0-1 1,0 0-1,1 0 0,-1 0 0,-1 0 0,1 0 0,0 1 0,0-1 0,-1 0 0,1 0 0,-1 0 0,1 0 0,-1 1 0,0-1 0,1 0 1,-1 1-1,0-1 0,-3-2 0,-41 24-351,20-7 72,1 2-1,0 0 1,-24 21 0,42-31-121,0 0 1,1 1-1,0-1 1,0 1-1,0 0 1,0 1-1,1-1 1,0 1-1,1 0 1,-1 0 0,1 0-1,1 0 1,-1 1-1,1-1 1,0 1-1,-1 12 1,3-15-19,0-1-1,0 1 1,1 0 0,0-1 0,-1 1 0,1-1-1,1 1 1,-1-1 0,1 0 0,0 1 0,0-1-1,0 0 1,0 0 0,1 0 0,-1-1 0,1 1-1,0-1 1,0 1 0,0-1 0,1 0-1,-1 0 1,1 0 0,0-1 0,0 1 0,0-1-1,0 0 1,0 0 0,0 0 0,1-1 0,-1 1-1,6 0 1,4 1-39,-1 0 1,1-1-1,-1-1 0,1 0 0,0-1 1,0 0-1,-1-1 0,1 0 0,15-5 1,-13 2 76,1-1 0,-1-1 1,-1-1-1,1 0 0,-1-1 1,16-11-1,-22 13 66,-1 0 0,0-1 0,-1 1 0,1-1 0,-1-1-1,0 0 1,-1 0 0,0 0 0,0 0 0,-1-1 0,6-12 0,-10 17-1,1 0 1,-1 0-1,0 0 1,0 0-1,0 0 1,-1 0-1,1 0 1,-1 0-1,0 0 0,0 0 1,0 0-1,-1-1 1,0 1-1,0 0 1,0 0-1,0 0 1,-3-6-1,1 4 5,-1 1-1,1 0 1,-1-1-1,0 1 1,-1 1-1,1-1 1,-1 0-1,0 1 1,0 0-1,-7-4 1,-9-4-464,-1 1 1,-1 1 0,0 1 0,-37-10 0,18 5-2645,17-5-292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56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93 131 12435,'-1'-6'768,"0"0"0,0 0 0,-1 0 0,0 0 0,0 0 0,-1 0 0,1 0 0,-1 1 0,-1-1 0,-4-6 0,-3 0 498,1 1 0,-25-19 1,28 24-784,12 61 15,38 818-733,-42-840-620,8 53-1,-3-74-1770,2-22 166,9-35-1605,-15 39 3494,19-70-4478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3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54 197 16572,'-31'-93'7212,"12"31"-5360,18 60-1774,1 1 0,-1-1 1,1 0-1,-1 1 0,1-1 0,0 0 0,0 0 0,0 1 0,0-1 0,0 0 1,0 0-1,0 1 0,1-1 0,-1 0 0,0 1 0,1-1 0,0 0 0,-1 1 1,1-1-1,0 1 0,0-1 0,0 1 0,1-3 0,4 37 497,6 55-626,2 138 1,-19 103 110,3 75-652,2-384-279,2 0 0,6 35 0,-7-77-6407,-4-23 3147,-12-27-1226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56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1 14771,'-48'2'2825,"19"28"1552,-6 8-4457,-10 16 40,0 0-96,-5 6-937,9-11-711,13 0-2593,12-18-304</inkml:trace>
  <inkml:trace contextRef="#ctx0" brushRef="#br0" timeOffset="1">2 263 15483,'-1'0'7506,"4"3"-7450,12 7-232,102 41 136,-47-29-16,13 5-680,-6-8-561,-1-4-1159,-3-1-2129,4 1-80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57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145 337 13299,'-9'-28'1106,"7"21"-542,0 1 0,0 0 0,1 0 0,-1-1 0,1 1-1,1-1 1,-1 1 0,1-12 0,2 15-523,-1 1 0,1-1 0,0 1 0,0-1 0,0 1-1,0 0 1,0-1 0,0 1 0,1 0 0,-1 1 0,1-1 0,-1 0-1,1 1 1,0-1 0,0 1 0,0 0 0,0 0 0,3-1 0,2-2-23,13-5-125,-11 5 25,0-1 0,0 0 0,-1-1 0,1 1 0,8-9 0,-16 12 63,-1 0 0,-1 0 0,1 0 0,0 1 0,0-1 0,-1 0 0,1 0-1,-1 0 1,0 0 0,1 0 0,-1-1 0,0 1 0,0 0 0,-1 0 0,1 0 0,0 0 0,-1 0 0,1 0 0,-1 0-1,1 0 1,-1 0 0,0 1 0,0-1 0,0 0 0,0 0 0,0 0 0,0 1 0,-2-3 0,-4-6-171,1 1 1,-2 0 0,-13-15-1,16 20 139,0 0-1,0 0 0,0 0 1,0 1-1,0-1 0,-1 2 1,0-1-1,1 0 0,-1 1 1,0 0-1,0 1 0,0-1 1,-1 1-1,1 0 0,0 1 1,-9-1-1,11 2 34,-1-1 1,0 1-1,1 0 0,-1 0 1,1 1-1,-1-1 0,1 1 1,0 0-1,-1 0 0,1 0 0,0 1 1,1-1-1,-1 1 0,0 0 1,1 0-1,-1 1 0,1-1 1,0 1-1,0-1 0,1 1 0,-1 0 1,1 0-1,-3 5 0,1 1-1,0 1 1,0 0-1,1-1 0,0 1 0,1 0 0,0 1 0,1-1 0,0 0 0,1 1 0,0-1 1,1 0-1,0 1 0,1-1 0,0 0 0,1 0 0,0 0 0,0-1 0,9 18 0,-8-20-171,0 0 0,1 0 0,-1-1 0,2 0 0,-1 0 0,1 0 0,0 0 0,0-1 0,0 0 0,1 0 0,0-1 0,1 0 0,-1 0 0,1-1-1,0 0 1,0 0 0,0-1 0,0 0 0,1 0 0,-1-1 0,1 0 0,0 0 0,0-1 0,10 0 0,66-9-2944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57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12 12499,'-7'-4'7585,"2"15"-5574,1 30-3247,3-32 1870,-1 42-548,3 56 0,-1-90-240,2 0 0,0 0 0,1-1 0,1 1 0,0-1 0,1 0 0,1 0 0,8 16 0,-13-32 128,-1 0 0,0 0 0,0 1 0,0-1 1,0 0-1,0 0 0,0 1 0,0-1 0,0 0 0,1 0 0,-1 0 0,0 0 1,0 1-1,0-1 0,0 0 0,1 0 0,-1 0 0,0 0 0,0 0 0,0 1 0,1-1 1,-1 0-1,0 0 0,0 0 0,1 0 0,-1 0 0,0 0 0,0 0 0,1 0 1,-1 0-1,0 0 0,0 0 0,1 0 0,-1 0 0,0 0 0,0 0 0,0 0 0,1 0 1,-1 0-1,0 0 0,0-1 0,1 1 0,-1 0 0,8-12-719,2-21-145,27-153-73,-16 58 3691,-15 97-1392,-6 31-1326,0-1 0,0 1 0,0 0 0,0 0 0,0 0 0,0 0 0,0 0 0,0-1 0,0 1 0,0 0 0,0 0 0,1 0 1,-1 0-1,0 0 0,0 0 0,0 0 0,0-1 0,0 1 0,0 0 0,1 0 0,-1 0 0,0 0 0,0 0 0,0 0 0,0 0 0,0 0 0,1 0 0,-1 0 0,0 0 1,0 0-1,0 0 0,0 0 0,1 0 0,-1 0 0,0 0 0,0 0 0,0 0 0,0 0 0,0 0 0,1 0 0,-1 0 0,0 0 0,0 1 0,0-1 0,0 0 1,0 0-1,0 0 0,1 0 0,-1 0 0,0 0 0,0 0 0,0 1 0,13 10 83,14 19-192,-1 5-450,31 53 0,15 43-4748,-34-62 1153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58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16 222 15099,'5'-143'3236,"-5"137"-2861,0 1 0,-1 0 0,1 0 0,-1 0 0,0 0 0,0 0 0,-1 0 0,1 0 0,-1 0 1,-3-5-1,-2-7 8,13 39-442,0 1 1,-2 0 0,2 33-1,0-5 38,34 446 409,-1-10-4490,-38-474 1586,-14-44-2327,-7-35 112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58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1 125 10698,'0'-8'925,"0"0"175,0 0 0,0-1 0,1 1-1,0-1 1,3-7 0,-4 13-923,1 1-1,0 0 1,0-1 0,1 1 0,-1 0 0,0 0-1,1 0 1,-1 0 0,1 0 0,0 0 0,-1 1-1,1-1 1,0 0 0,0 1 0,0-1 0,0 1-1,1 0 1,-1 0 0,0 0 0,0 0 0,3-1-1,17-4-110,-1 2 0,1 0-1,0 1 1,0 1-1,32 1 1,-11 3-127,76 14-1,-100-12 40,0 1 0,0 1 0,-1 1 0,0 0 0,0 2 0,-1 0 0,0 1 0,0 0 0,-1 2 0,-1 0 0,0 0 0,0 2 0,16 19 0,-24-24-8,0 0 1,0 0-1,-1 0 1,0 1-1,0 0 1,-1 0-1,-1 1 1,0-1 0,0 1-1,-1 0 1,0 0-1,-1 0 1,0 0-1,-1 1 1,0-1-1,-1 0 1,0 1-1,-1-1 1,-1 0-1,1 0 1,-2 1-1,1-1 1,-1 0-1,-6 12 1,3-11-146,0 0 0,-1 0 1,0-1-1,-1 0 1,0 0-1,-1-1 1,0 0-1,0-1 0,-1 0 1,0 0-1,-1-1 1,0 0-1,0-1 1,-1-1-1,-13 7 1,8-6-532,-1-1 1,1-1 0,-1 0 0,0-1 0,0-1 0,0-1 0,0 0 0,0-2 0,-1 0 0,-31-4 0,-21-11-2641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58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19 13211,'0'4'3329,"-5"-18"1200,3 5-3641,4 9-600,15 6 0,8 5-128,26 17-144,14 16-16,28 25 24,6 11 8,14 17-512,-12-10-640,6-2-3433,-29-31 416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59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34 282 14683,'-33'-51'1774,"33"51"-1727,0-1 0,0 1 0,-1 0 0,1 0 0,0-1 0,0 1 0,0 0 1,0 0-1,0-1 0,0 1 0,0 0 0,0-1 0,0 1 0,0 0 0,0 0 0,0-1 0,0 1 0,0 0 1,0-1-1,0 1 0,1 0 0,-1 0 0,0-1 0,0 1 0,0 0 0,0 0 0,0-1 0,1 1 0,-1 0 1,0 0-1,0 0 0,0-1 0,1 1 0,-1 0 0,0 0 0,0 0 0,1 0 0,-1 0 0,0 0 0,0-1 0,1 1 1,-1 0-1,0 0 0,1 0 0,-1 0 0,0 0 0,0 0 0,1 0 0,-1 0 0,0 0 0,1 0 0,-1 0 1,1 0-1,21 3 221,-13-1-481,14-1 123,-1-1 0,1 0 0,-1-2 0,1 0 0,-1-2 0,0 0 0,0-1 0,0-2 0,-1 0 0,0-1 0,0-1 0,30-19 0,-49 27 90,0 0 0,0 0-1,1-1 1,-1 1 0,0 0-1,0-1 1,0 0 0,-1 0-1,1 1 1,0-1 0,-1 0-1,1-1 1,-1 1 0,1 0-1,-1 0 1,0 0 0,0-1-1,0 1 1,-1-1 0,1 1-1,0-1 1,-1 1 0,1-1-1,-1 1 1,0-1 0,0 1 0,0-1-1,0 1 1,-1-1 0,1 1-1,-1-1 1,1 1 0,-1-1-1,0 1 1,0-1 0,0 1-1,0 0 1,0 0 0,-1 0-1,1-1 1,-1 1 0,1 0-1,-1 1 1,-2-4 0,-1 0 19,-1 0 0,1 0 0,-1 1 0,0-1 0,-1 1 0,1 0 0,0 1 1,-1 0-1,0 0 0,0 0 0,0 1 0,0 0 0,0 0 0,-12-1 0,8 4-7,-1 0-1,0 1 1,1 0-1,-1 0 1,1 2-1,0-1 1,0 1-1,0 1 1,0 0-1,1 0 1,0 1-1,0 1 1,0-1-1,1 2 1,-15 14-1,19-18-18,1 0 0,-1 1 0,1 0 0,0 0 0,0 0-1,0 1 1,1-1 0,0 1 0,0 0 0,0 0 0,1 0 0,0 0 0,0 1 0,1-1-1,-1 0 1,1 1 0,1-1 0,-1 1 0,1-1 0,0 1 0,1-1 0,-1 1 0,1-1 0,1 1-1,-1-1 1,1 0 0,0 0 0,0 0 0,6 11 0,0-7-126,1 1 0,0-1 0,0 0 1,1-1-1,0 0 0,1 0 0,0-1 0,0-1 1,1 1-1,0-2 0,0 0 0,0 0 0,1-2 1,26 8-1,0-2-1566,0-2 0,1-2 0,72 2 1,-15-11-2722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59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24 13795,'-4'-12'7245,"-6"6"-3433,-25 3-2281,12 3-1708,10-1 86,-4 0-394,-1 0 0,0 2 1,0-1-1,-33 8 1,50-8 334,0 0 0,0 0 0,0 1 1,0-1-1,0 1 0,0-1 0,0 1 1,0 0-1,0-1 0,0 1 0,1 0 1,-1-1-1,0 1 0,0 0 0,1 0 0,-1 0 1,0 0-1,1 0 0,-1 0 0,1 0 1,-1 0-1,1 0 0,0 0 0,-1 0 1,1 0-1,0 0 0,0 0 0,0 0 0,-1 0 1,1 0-1,0 0 0,1 1 0,-1-1 1,0 0-1,0 0 0,0 0 0,1 0 1,-1 0-1,0 0 0,2 2 0,-2-1 58,1 0-1,0 0 1,0 0-1,0 0 1,0-1-1,1 1 1,-1 0-1,0 0 1,1-1-1,-1 1 1,1-1-1,-1 1 1,1-1-1,0 0 1,0 1-1,0-1 1,0 0-1,-1 0 1,1-1-1,4 2 1,0-2 263,1 0 1,-1 0-1,0-1 1,1 0-1,-1 0 0,0-1 1,1 0-1,-1 0 1,0 0-1,0-1 1,0 0-1,10-7 1,-10 6-25,0 1 0,1-1 0,0 1 0,-1 0 0,1 1 0,0 0 0,1 0 0,-1 0 0,10 0 0,-12 2-162,-1 1 0,1 0 0,-1 0 0,0 0 1,1 1-1,-1-1 0,0 1 0,0 0 0,0 0 0,7 5 0,40 34-1458,-42-33 934,44 36-2886,7 3-288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59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385 110 11034,'0'-6'747,"1"-7"1029,0 0 0,0 1 1,-1-1-1,-1 0 0,-1 1 0,-2-15 0,10 46-1413,1 0 0,1 0-1,12 20 1,-10-22-385,-1 1 0,-1 0 1,-1 0-1,0 1 1,-1-1-1,-1 2 1,4 32-1,-4 48 4,-5-1 0,-3 1 1,-5-1-1,-32 149 0,32-217 8,8-31 4,0 0 0,0 0 0,0 0 0,0 1 0,0-1-1,0 0 1,0 0 0,0 0 0,0 1 0,0-1 0,0 0-1,0 0 1,0 0 0,-1 0 0,1 0 0,0 1 0,0-1-1,0 0 1,0 0 0,0 0 0,-1 0 0,1 0 0,0 0-1,0 1 1,0-1 0,0 0 0,-1 0 0,1 0 0,0 0-1,0 0 1,0 0 0,0 0 0,-1 0 0,1 0-1,0 0 1,0 0 0,0 0 0,-1 0 0,1 0 0,0 0-1,0 0 1,0 0 0,-1 0 0,1 0 0,0-1 0,-8-9-374,-6-20-497,14 30 869,0-1-19,-23-59-1660,-49-90-1,63 134 1588,0 1 0,-1 0 0,-1 0 0,0 1 0,-1 1 0,-1 0 0,0 1 0,-1 0 0,0 1 0,0 0 0,-17-8 0,27 16 89,0 1 0,-1 0 0,1 1 0,-1-1 0,0 1 0,1 0 0,-1 0 0,0 0 0,0 1 0,0-1 0,1 1 0,-1 1 0,0-1 1,0 1-1,-5 1 0,7-1 4,-1 0 0,1 1-1,0-1 1,-1 1 0,1 0 0,0 0 0,1 0 0,-1 0 0,0 1 0,0-1 0,1 1 0,0 0 0,-1-1 0,1 1 0,0 0-1,0 1 1,1-1 0,-1 0 0,1 0 0,-1 1 0,0 5 0,-1 2-14,1 0 0,0 0 0,0 0 0,2 0 1,-1 0-1,1 1 0,1-1 0,0 0 0,1 0 0,0 0 0,0 0 0,1 0 0,1-1 0,0 1 0,0-1 1,1 0-1,11 18 0,-7-15-311,1 0 1,0-1 0,0 0-1,1 0 1,1-1 0,0-1-1,0 0 1,1-1 0,0 0-1,1-1 1,0 0 0,16 6-1,3-3-1313,65 13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00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46 8058,'-4'-6'1070,"-17"-28"3752,14 29-2219,7 22-208,17 97-1625,-5 0 1,-4 198-1,30 726 156,2-73-578,-61-191-40,-43 98-104,21 71-44,44-233 23,1-437-111,-8 786 137,-32 5 16,-7-324-76,28-474-114,-18 647-45,75-248-1228,36-221-4890,-17-197 1301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4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 12603,'5'-12'8025,"6"14"-7184,-8-2-401,22 2-344,125 10-184,-21-14-1249,68-23-3048,5-16 345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01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432 1 12691,'-79'22'6307,"2"3"-3785,23-7-2295,-1-1 1,-99 14-1,142-27-666,22 2-479,24 14 715,198 177 196,-215-182-113,-2 1 0,0 0 0,0 1 0,-2 1-1,0 0 1,13 25 0,-23-39 61,-1 1 0,0-1 0,0 1 0,0 0 0,0 0 0,-1 0-1,0-1 1,0 1 0,0 0 0,-1 0 0,0 0 0,0 0 0,0 1 0,0-1 0,-1 0 0,0 0-1,0-1 1,0 1 0,-1 0 0,0 0 0,1-1 0,-2 1 0,1 0 0,0-1 0,-1 0-1,0 0 1,0 0 0,0 0 0,-1 0 0,1-1 0,-1 1 0,-8 5 0,-1-1-89,0-1 0,-1 0 0,-1-1 0,1 0 0,-1-1 0,0-1 0,0 0 0,0-1 0,-29 2-1,40-4-61,-1-1 0,0 1-1,1-1 1,-1 0-1,0 0 1,1-1-1,-1 0 1,0 1-1,1-1 1,-1-1-1,1 1 1,-1-1 0,1 0-1,0 0 1,-1 0-1,1 0 1,0-1-1,0 0 1,1 0-1,-6-4 1,-16-39-2844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01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98 202 15195,'-14'-22'3012,"2"0"0,-18-46 0,-4-8-701,26 62-1716,11 24-666,9 31-80,3 28 71,-3 0 0,4 111 0,-15 154 149,8 101-986,-2-389-265,-5-27-2533,-12-45-2190,-5-20 1114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02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13779,'27'-2'2649,"19"1"1447,20-3-4024,53-1-192,20-5-152,38-7-1312,-7 0-2513,2 2 72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02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1 13003,'-4'11'8408,"-23"5"-8121,10-7 134,-51 20-183,-47 23 276,106-47-545,-1 0 1,1 1-1,1 0 1,-1 1-1,1-1 0,0 2 1,0-1-1,-12 17 0,17-19-146,1-1 0,-1 1 0,1 0-1,0 0 1,1 0 0,-1 0-1,1 0 1,0 0 0,0 0-1,1 0 1,-1 1 0,1-1 0,0 0-1,1 0 1,-1 1 0,1-1-1,0 0 1,1 0 0,-1 0-1,1 0 1,0 0 0,0 0-1,0 0 1,1-1 0,-1 1 0,1-1-1,1 0 1,-1 0 0,0 0-1,6 5 1,-4-4 4,0 0 1,1 0-1,-1-1 1,1 0-1,0 0 0,0 0 1,0-1-1,1 0 1,-1 0-1,1-1 1,-1 0-1,1 0 0,0 0 1,0-1-1,0 0 1,0 0-1,0-1 0,0 1 1,0-2-1,0 1 1,0-1-1,11-3 0,-13 3 217,0-1-1,0 1 1,-1-1-1,1-1 0,-1 1 1,0-1-1,1 1 0,-1-1 1,0 0-1,-1-1 0,1 1 1,0-1-1,-1 0 0,0 0 1,0 0-1,0 0 0,-1 0 1,4-7-1,-2-1 495,0-1-1,0-1 1,-1 1-1,-1 0 0,1-17 1,-2 15 2,0 1-1,2 0 1,0-1 0,0 1 0,8-17-1,-11 30-534,0 1-1,0-1 1,1 1-1,-1-1 1,0 1-1,0 0 1,1-1-1,-1 1 1,1-1-1,-1 1 0,0 0 1,1-1-1,-1 1 1,1 0-1,-1 0 1,1-1-1,-1 1 1,1 0-1,-1 0 1,1 0-1,-1 0 1,1 0-1,-1-1 0,1 1 1,-1 0-1,1 0 1,-1 0-1,1 0 1,-1 0-1,1 1 1,-1-1-1,1 0 1,-1 0-1,1 0 0,-1 0 1,1 1-1,-1-1 1,1 0-1,-1 0 1,0 1-1,1-1 1,-1 0-1,1 1 1,-1-1-1,1 1 1,21 21-177,44 67-1172,9 12-3870,-23-50 1228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03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26 14699,'-9'-14'3041,"4"2"1424,-2 12-4385,-1 4-160,-9 8 16,-9 3 0,-16 17-24,-2 7 88,-6 11-264,13-3-232,12 4-417,18-8-79,22-8-504,22-14 7,33-8-2415,18-20 735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03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35 106 16275,'-34'-89'7575,"33"73"-5143,2 17-2425,0-1 0,0 1 0,-1 0-1,1 0 1,0 0 0,-1 0 0,1 0 0,0 0 0,-1 0 0,1 0-1,-1 0 1,1 0 0,-1 0 0,0 0 0,0 0 0,1 0-1,-1 0 1,0 1 0,0 1 0,19 90-70,-5 0 0,-3 2 0,-3 152 0,-10-139 29,-1-15-239,3 1 0,22 160-1,-19-240-38,10 41-681,-13-52 789,1-1 1,0 1-1,1 0 1,-1 0-1,0-1 1,1 1-1,0-1 0,-1 1 1,1-1-1,0 0 1,0 1-1,0-1 1,1 0-1,-1 0 1,4 2-1,-5-4-8,1 1 0,-1-1 0,1 1 0,-1-1 0,1 0 1,-1 0-1,1 1 0,-1-1 0,1 0 0,0 0 0,-1 0 0,1-1 0,-1 1 0,1 0 0,-1-1 0,1 1 0,-1-1 0,1 1 0,-1-1 1,1 0-1,-1 1 0,2-2 0,4-3-910,-1-1 0,0 0-1,0 0 1,8-11 0</inkml:trace>
  <inkml:trace contextRef="#ctx0" brushRef="#br0" timeOffset="1">366 675 14051,'31'-41'2673,"-39"56"1439,-6 6-4152,-11 9-40,-11 1 160,-7 13-24,-3-3-64,4 1-1240,10-8-528,23-18-2449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03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15187,'0'7'7538,"27"23"-7418,119 67-184,-32-48 120,25 6-1424,4 2-3185,-18-9 560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04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16 13731,'-49'-15'7688,"44"15"-7644,-1 0-1,0 0 0,0 1 1,1 0-1,-1 0 1,1 0-1,-1 1 1,1 0-1,-1 0 1,1 0-1,-7 4 1,-156 81 198,167-87-247,0 1-1,1-1 0,-1 1 0,0-1 0,1 1 0,-1 0 0,1-1 0,-1 1 1,0 0-1,1-1 0,0 1 0,-1 0 0,1 0 0,-1 0 0,1-1 0,0 1 1,0 0-1,-1 0 0,1 0 0,0 0 0,0-1 0,0 1 0,0 0 0,0 0 1,0 0-1,0 0 0,0 0 0,0 0 0,1-1 0,-1 1 0,0 0 0,0 0 1,1 0-1,-1-1 0,1 1 0,-1 0 0,1 0 0,-1-1 0,1 1 0,-1 0 1,1-1-1,0 1 0,-1 0 0,1-1 0,0 1 0,1 0 0,43 35-446,-31-27 351,48 35-158,-32-25 178,-2 2-1,0 1 1,32 33-1,-53-48 52,0 1-1,-1 0 1,0 0 0,0 1-1,-1-1 1,0 1-1,-1 0 1,0 1 0,0-1-1,-1 1 1,0 0-1,-1-1 1,0 1 0,-1 1-1,0-1 1,0 12-1,-2-7-32,-1-1-1,-1 1 0,0-1 0,-1 1 0,-1-1 1,0 0-1,-1 0 0,0-1 0,-1 0 0,0 0 1,-1-1-1,-10 13 0,10-15-29,0-1 0,0 1 0,-1-2 0,0 1 0,0-1 0,-1 0 0,0-1 0,0 0 0,-1-1 0,0 0 0,0-1 0,0 0 0,-1-1 0,-18 5 0,26-8-18,-1 0 0,1-1 1,-1 0-1,1 0 0,-1 0 0,1-1 1,-1 1-1,1-1 0,-1 0 0,1 0 1,0-1-1,-1 1 0,1-1 0,0 0 1,0 0-1,-4-3 0,2 0-357,0 0 0,0-1 1,0 1-1,1-1 0,0 0 0,0-1 0,0 1 0,-5-12 1,-21-49-3026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04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58 114 15043,'-6'-9'1299,"-1"1"0,1-1-1,1 0 1,0-1 0,0 1-1,1-1 1,-4-10-1,-4-10-375,27 74-893,-1 1 0,-3 0 1,-1 1-1,3 55 0,-3-1-87,-4 122 0,-24 107-892,18-297-1025,2-21-2784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04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75 16331,'-10'-14'3529,"-53"-43"1432,63 55-4681,5 0-368,12 2 16,33 0-568,23 2-608,49 1-3761,14 1 512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4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22 143 14131,'-2'-32'1084,"2"20"-226,0 1 1,-1-1 0,0 1 0,-1-1-1,0 1 1,-1 0 0,-7-19 0,26 76-844,-2 1-1,-1 1 1,11 94 0,7 31-138,-24-156-54,-2-24 10,1-34-60,-6 33 204,3-16-21,22-145-91,-21 150 160,1 0 0,0 0 1,2 1-1,0 0 0,1 0 0,17-26 1,-23 39-24,1 1 0,1-1 0,-1 1 1,0 0-1,1 0 0,0 0 0,0 1 0,0 0 1,1-1-1,-1 1 0,1 1 0,-1-1 1,1 1-1,0-1 0,0 2 0,0-1 1,0 0-1,0 1 0,1 0 0,-1 0 1,0 1-1,1-1 0,-1 1 0,0 0 0,1 1 1,-1-1-1,0 1 0,1 0 0,7 3 1,-2 0-31,-1 0 0,0 1 0,1 1 0,-2-1 1,1 2-1,-1-1 0,0 1 0,0 1 0,-1 0 0,0 0 1,0 1-1,11 15 0,13 28-1008,28 61 0,20 32-3295,-79-144 4255,-1 1 0,1-1 0,0 1 0,-1-1 0,1 1 0,0-1 0,0 0 0,0 0-1,0 1 1,0-1 0,1 0 0,-1 0 0,0 0 0,0 0 0,1 0 0,-1 0 0,1-1 0,-1 1 0,1 0 0,2 0-1,-3-2 67,-1 0 0,1 0-1,0 1 1,0-1-1,-1 0 1,1 0-1,-1 0 1,1 0-1,-1 0 1,1 0-1,-1-1 1,0 1-1,0 0 1,1 0-1,-1 0 1,0 0-1,0 0 1,0 0-1,0-1 1,0 1-1,-1-1 1,-7-79 1237,7 76-1099,-2-11 497,1-1-1,1 1 1,0 0 0,1-1 0,1 1-1,4-27 1,-4 38-531,0 0 0,1 0 0,0 1 0,0-1 0,0 0 0,0 1 0,1-1 0,0 1 0,0 0 0,0-1 0,0 2 0,1-1 0,-1 0 0,1 1-1,0-1 1,0 1 0,1 0 0,-1 0 0,0 1 0,1 0 0,0-1 0,-1 1 0,1 1 0,0-1 0,7-1 0,-2 1-95,0 1 0,0 0 0,0 0 0,0 1 0,0 0 0,0 1 1,1 0-1,-1 0 0,0 1 0,0 1 0,-1-1 0,1 2 0,-1-1 0,1 1 0,-1 1 0,0 0 1,13 9-1,-10-5-525,0 1 1,-1 0 0,0 0-1,0 1 1,-1 1 0,-1 0-1,0 0 1,0 1 0,-2 0 0,13 27-1,1 18-3363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05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0 15931,'-18'3'7087,"1"-3"-4943,10-1-2243,1 1 1,-1 0 0,0 1-1,1-1 1,-1 1 0,-11 4-1,5-1 348,-5 1-920,0 0 1,1 1-1,0 2 1,-25 13-1,38-19 406,0 0 0,0 1 0,0 0-1,1 0 1,-1 0 0,1 0 0,-1 1 0,1-1-1,0 1 1,1 0 0,-1 0 0,1 0 0,-1 0-1,1 1 1,0-1 0,1 0 0,-1 1 0,1-1-1,0 1 1,0 0 0,0-1 0,1 1 0,0 0-1,0 8 1,1-6 71,4 29-374,-5-35 584,0 1 0,0 0 1,1-1-1,-1 1 0,1-1 1,-1 1-1,1-1 0,0 0 1,-1 1-1,1-1 0,0 0 1,0 1-1,0-1 0,0 0 1,0 0-1,0 0 0,1 0 1,1 1-1,36-32 3977,-19 16-3873,-3 2 41,1 1-1,0 0 1,1 1-1,24-9 0,-38 17-151,-1 0 0,1 0 0,-1 1 0,1 0-1,0 0 1,-1 1 0,1-1 0,0 1 0,0 0-1,0 0 1,-1 0 0,1 1 0,0 0 0,-1 0-1,1 0 1,0 0 0,-1 1 0,1 0 0,-1 0 0,0 0-1,0 0 1,0 1 0,0-1 0,0 1 0,0 0-1,4 5 1,4 7-553,-1 0-1,14 27 1,8 10-2881,1-9-27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05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244 150 15379,'-16'-49'4234,"-7"-34"1038,23 83-5205,0-1 0,-1 0-1,1 1 1,0-1-1,0 0 1,0 0 0,0 1-1,0-1 1,0 0 0,0 0-1,0 1 1,0-1-1,0 0 1,0 1 0,1-1-1,-1 0 1,0 0 0,0 1-1,1-1 1,-1 0-1,1 1 1,-1-1 0,0 1-1,1-2 1,0 3-76,0 0 1,0-1 0,0 1-1,0-1 1,0 1 0,0 0-1,-1 0 1,1-1-1,0 1 1,-1 0 0,1 0-1,0 0 1,-1 0-1,1 0 1,-1 0 0,1 0-1,-1 0 1,0 0 0,1 0-1,-1 0 1,0 0-1,0 0 1,0 1 0,13 44-36,-2-1 0,-2 2 0,-3-1 0,-1 1 1,-2 57-1,-25 243-42,1-79-1418,21-258 1650,-2 27-4864,-4-69-2723,3-10 2911</inkml:trace>
  <inkml:trace contextRef="#ctx0" brushRef="#br0" timeOffset="1">9 559 12883,'-8'-20'7841,"18"16"-6928,8 3-865,27-3-200,14 8-280,33-3-1457,13 5-2424,4-5-48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05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14419,'-23'11'8251,"14"1"-6016,9-7-2342,0 0 0,0-1 0,1 1 0,-1 0 0,1-1 0,0 1 0,1-1 0,1 6 0,1 1 550,21 95-460,25 87-681,-50-192 689,1 0 0,-1 0 0,0 0-1,0 0 1,1 0 0,-1-1 0,0 1-1,1 0 1,-1 0 0,1 0 0,-1 0-1,1 0 1,-1 0 0,1-1-1,0 1 1,-1 0 0,1-1 0,0 1-1,0 0 1,0-1 0,-1 1 0,1-1-1,0 1 1,0-1 0,0 1 0,0-1-1,0 0 1,0 0 0,0 1 0,0-1-1,0 0 1,0 0 0,0 0 0,0 0-1,0 0 1,0 0 0,0 0 0,0 0-1,0-1 1,0 1 0,0 0-1,0 0 1,1-2 0,4-1 13,-1-1 1,1 0-1,-1 0 0,0 0 1,7-8-1,-3 2-19,26-24 95,45-55-1,-68 75-70,-2 0-1,0-2 1,-1 1 0,0-1-1,-1 0 1,-1-1 0,7-22-1,-13 33-227,1 1-1,-1-1 0,-1 0 0,1 0 0,-1 0 1,0 1-1,0-1 0,-1 0 0,0 0 0,-2-10 1,32 27-12072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06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5 15131,'-37'-3'6238,"-18"1"-3245,52 3-3202,0-1 0,-1 1-1,1 0 1,0 0 0,0 1 0,0-1 0,0 1 0,0-1-1,0 1 1,0 0 0,1 0 0,-1 0 0,0 0-1,1 1 1,-3 3 0,4-6 197,1 1 1,-1 0-1,0 0 0,1 0 0,-1 0 1,1 0-1,0-1 0,-1 1 0,1 0 0,0 0 1,-1 0-1,1 0 0,0 0 0,0 0 1,0 0-1,0 0 0,0 2 0,13 28 33,0-13 3,2 0 0,0-1 0,0-1 0,2 0 0,0-1-1,1-1 1,22 13 0,-2-4 19,-23-15-33,0 1-1,-1 0 1,-1 1 0,0 1 0,16 16 0,-27-26-15,-1 0 1,0 0-1,0 0 1,0 0 0,0 0-1,0 0 1,-1 1-1,1-1 1,0 0 0,-1 1-1,1-1 1,0 0-1,-1 1 1,0-1 0,1 1-1,-1-1 1,0 1-1,0-1 1,0 1 0,0-1-1,0 1 1,0-1 0,0 1-1,0-1 1,-1 1-1,0 1 1,0-1-3,-1 0 0,1 1 0,-1-1 0,0 0-1,0 0 1,0 0 0,0 0 0,0-1 0,0 1 0,-1-1 0,1 1 0,0-1 0,-4 2 0,-12 4-275,-1-1 0,1-1 0,-26 4 1,40-8 135,-105 16-3306,-6-10 89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07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838 57 10010,'-9'-17'2560,"6"12"-1432,1 0 1,-1 0 0,1 0-1,0 0 1,0 0-1,-5-5 2243,2 41-3530,-120 1063 463,15-228-13,46-3 9,47-604-212,-52 832 284,4 127 371,26 63-279,37-1174-438,-18 1120 98,-58 43-14,-29-463-710,56-440-1752,12-27-2275,22-28-470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10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35 408 8314,'-7'-4'1710,"-18"-13"2602,22 11-3032,18 7-1174,89 23 432,115 9 0,135 12-33,259 23-56,-19-60 540,5-32-144,-325 10-655,670-13 36,-34 35-125,-99 12-57,19-29-49,86-36 154,87-14 62,-31 6-41,-26 20-58,-15-3-96,-123-21 55,-669 47-62,-24 1 5,708-48 56,113 19 61,-32 23-53,-8-2-69,-80-16-26,-783 32 19,785-38 54,-27 27 151,7 29-27,4 7-129,2-13-10,-53-7 39,989 25 643,-1046 0-949,-667-29-257,-24-3-934,-37-9-2429,-1 1 1819,-57-26-2925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11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634 47 8826,'-18'-9'3054,"1"1"0,-38-12-1,43 17-2696,0 1-1,0 0 0,0 0 0,-1 2 1,1-1-1,0 1 0,0 1 0,-1 0 1,-19 5-1,6 1-329,1 0 1,0 1-1,0 1 0,1 2 1,0 0-1,1 2 0,0 0 1,-38 31-1,48-32-23,0 0 0,1 0 1,0 1-1,1 1 0,1-1 0,0 2 0,1 0 1,1 0-1,0 0 0,0 1 0,2 0 1,0 1-1,1-1 0,-5 31 0,8-25-24,0-1 0,1 1-1,2 0 1,0 0-1,1 0 1,1-1 0,1 1-1,2-1 1,-1 0 0,2 0-1,1-1 1,1 1-1,0-2 1,2 0 0,0 0-1,21 27 1,-19-30-56,1 0 1,0-1-1,2 0 1,-1-1-1,2-1 1,-1 0-1,2-1 1,0-1-1,0-1 1,1-1-1,0 0 1,1-1-1,0-1 1,0-1-1,0-1 1,1-1-1,27 2 1,-36-5 36,1-1 0,-1 0 1,1-1-1,-1 0 1,1-1-1,-1-1 0,0 0 1,0 0-1,0-1 0,0-1 1,-1 0-1,1 0 1,-1-1-1,-1-1 0,1 0 1,-1 0-1,0-1 0,-1-1 1,9-9-1,-6 5 58,-1-1 1,-1-1-1,-1 0 0,0 0 0,-1-1 1,0 0-1,-2 0 0,0-1 1,0 0-1,-2 0 0,0 0 0,-1 0 1,1-24-1,-3 12 58,-1-1-1,-2 1 1,-1 0-1,-1 1 1,-1-1 0,-2 1-1,-1 0 1,-1 0 0,-1 1-1,-2 0 1,-25-44 0,28 55-126,-1 1 1,0 1-1,-1-1 1,-1 2-1,0 0 1,-1 0-1,0 1 1,-1 0-1,0 2 1,0-1-1,-1 2 1,-1 0-1,0 1 1,0 0-1,-1 1 1,1 1-1,-1 1 1,-1 0-1,1 2 1,-27-4-1,40 7-155,0-1-1,1 1 1,-1 0-1,1-1 1,-1 2 0,0-1-1,1 0 1,-1 1-1,1-1 1,-1 1 0,1 0-1,-1 1 1,1-1-1,-1 0 1,1 1-1,0 0 1,0 0 0,0 0-1,0 0 1,0 0-1,0 0 1,1 1-1,-1 0 1,1-1 0,0 1-1,-1 0 1,0 3-1,-2 31-4149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11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58 236 14419,'-3'-3'520,"1"0"-49,0-1 0,0 1 0,-1 1 0,1-1 0,-1 0 0,0 1 0,0-1 0,0 1 0,0 0 0,0 0 0,0 0 0,0 0 0,-1 0 0,1 1 0,-7-2 0,9 4-443,1 0-1,0 0 0,-1 1 0,1-1 0,0 0 0,0 0 0,0 0 0,0 1 0,0-1 0,0 0 0,0 0 0,0 1 0,0-1 0,0 0 0,1 0 0,-1 0 0,1 1 0,0 1 1,0 0 2,9 41-152,1-1 0,34 79 0,-34-96-256,1 0 0,1-1 0,1 0 0,24 30 0,-37-53 330,1 0 0,0 0-1,-1 0 1,1 0 0,0 0-1,0 0 1,0-1 0,0 1-1,0-1 1,1 0 0,-1 0-1,0 1 1,1-1 0,-1-1-1,1 1 1,-1 0 0,1-1-1,-1 1 1,1-1-1,-1 0 1,4 0 0,-2 0 18,-1-1-1,1 0 1,0 0 0,-1-1-1,1 1 1,-1-1 0,0 0 0,1 0-1,-1 0 1,0 0 0,0 0 0,-1-1-1,4-2 1,7-9 33,-1-1 1,-1-1-1,0 1 0,14-29 0,-13 21 38,-1-1-1,-1 0 1,-1-1-1,-2 0 1,0 0-1,6-50 1,-11 58-183,-1 0 1,-1 0 0,0 0-1,-2 0 1,0 0 0,0 0 0,-2 0-1,0 0 1,-1 1 0,-1-1-1,-11-23 1,13 34-435,3 5 471,1 1 1,0 0 0,-1-1-1,1 1 1,-1 0 0,1-1-1,0 1 1,0 0-1,-1-1 1,1 1 0,0-1-1,0 1 1,-1-1-1,1 1 1,0-1 0,0 1-1,0-1 1,0 1-1,0-1 1,-1 1 0,1-1-1,0 1 1,0-1-1,0 1 1,1-1 0,-1 1-1,0-1 1,0 1 0,0-1-1,0 1 1,0 0-1,1-1 1,-1 1 0,0-1-1,0 1 1,1-1-1,-1 1 1,0 0 0,0-1-1,1 1 1,-1-1-1,1 1 1,-1 0 0,0 0-1,1-1 1,-1 1-1,1 0 1,-1 0 0,1-1-1,24-9-4234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12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61 216 14683,'-22'-61'5847,"15"45"-4958,0 0 1,2-1-1,0 1 1,0-2-1,2 1 1,-3-28-1,5 37-734,1 7-222,14 53-505,-2-7 460,-2 1-1,-1 1 0,3 64 1,-12 59 95,-27 216 1,7-149-793,21-163-1855,2-59-1308,-3-45-745,-4-24-348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12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62 10146,'-7'-15'8810,"12"11"-6898,21 3-1399,13-3-489,39-1-40,17 0 16,36-2-1081,-3 7-671,13 10-2577,-34 1-424</inkml:trace>
  <inkml:trace contextRef="#ctx0" brushRef="#br0" timeOffset="1">785 35 14323,'-10'-16'1901,"9"15"-1542,1-1-1,-1 1 0,0-1 0,0 1 0,0 0 1,0 0-1,0-1 0,0 1 0,0 0 1,0 0-1,0 0 0,0 0 0,0 0 0,-3-1 1,3 4-183,0 0 0,0 0 0,0 0 0,0 0 0,0 0 0,1 0 1,-1 0-1,1 1 0,-1-1 0,1 0 0,0 0 0,0 0 0,0 1 1,0-1-1,0 0 0,1 5 0,-19 403-450,1-41-518,16-351 349,1-11 12,-1-1 0,1 1-1,0 0 1,0-1 0,1 1-1,0-1 1,0 1 0,4 10-1,-5-16 344,0-1-1,0 0 0,0 0 1,0 1-1,0-1 0,1 0 0,-1 0 1,0 1-1,4 1-1597,-4-2 1597,0 0 1,0 0-1,1 0 0,-1 0 1,0 0-1,0 0 0,1 0 0,-1 0 1,0 0-1,0 0 0,1 0 0,-1 0 1,0-1-1,0 1 0,0 0 1,1 0-1,0-1-444,8-19-4645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4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357 63 18260,'-2'-4'425,"1"0"0,-1 1-1,0-1 1,0 0 0,-1 1 0,1-1 0,-1 1 0,1 0 0,-1 0-1,0 0 1,0 0 0,-1 1 0,1-1 0,0 1 0,-1 0 0,0 0-1,1 0 1,-1 0 0,-7-2 0,6 3-400,-1 1 0,1-1-1,-1 1 1,1 0 0,-1 0-1,0 1 1,1-1 0,-1 1 0,-8 3-1,-15 4-68,1 2-1,-32 15 0,50-20-145,-1 0 0,1 1 0,0 1 1,0 0-1,1 0 0,-1 1 0,2 0 0,-10 11 0,16-17 67,1 0 0,-1 1 0,1-1 0,-1 0 0,1 1 0,0-1 0,0 1 0,0-1-1,0 1 1,0-1 0,1 1 0,-1 0 0,1-1 0,0 1 0,0 0 0,0 0 0,0-1 0,0 1-1,1 2 1,1 0-37,-1 0 0,1-1 0,0 1 0,0-1 0,0 1 0,1-1 0,0 0 0,0 0-1,6 6 1,4 4-77,2-2 0,0 1 0,0-2 1,19 11-1,-31-20 247,0 0 1,-1 0-1,1 0 1,0-1-1,0 1 1,1-1-1,-1 0 1,0 0-1,0 0 1,6 1 0,-6-3 130,0 0 1,0 0 0,0 0-1,0 0 1,0 0 0,0-1-1,-1 0 1,1 1 0,0-1 0,-1 0-1,4-4 1,0 1-131,0 1-1,0 0 1,1 0-1,-1 0 1,1 1-1,0 0 1,0 0-1,0 0 1,0 1-1,8-1 1,-11 2-7,-1 1-33,-1-1 1,1 1-1,0 0 1,0 0-1,-1 0 1,1 1-1,0-1 1,0 1-1,-1-1 0,1 1 1,0 0-1,-1 0 1,1 0-1,-1 0 1,0 0-1,1 1 1,-1-1-1,0 1 0,0 0 1,1 0-1,-1 0 1,-1-1-1,1 2 1,0-1-1,1 3 1,2 0-156,7 9-966,-1 1-1,-1 0 0,0 0 0,9 21 0,3 11-3193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12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11899,'7'-29'7481,"12"25"-6417,15 13-1128,10 5-40,5 3 104,7 15 64,-1 5-40,-10 7-144,-9 1 64,-7 6-64,-15-11 40,-21 1-88,-10-7-24,-21-5-848,-1-19-336,-7-20-2593,9-24-8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13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27 172 13371,'-3'-17'9653,"2"17"-9474,0 0-139,1 0 1,-1 0 0,1 0 0,0 0-1,-1 0 1,1 0 0,-1 0 0,1 0 0,0 0-1,-1 0 1,1 0 0,-1 1 0,1-1 0,0 0-1,-1 0 1,1 0 0,0 0 0,-1 1 0,1-1-1,0 0 1,-1 0 0,1 1 0,0-1 0,-1 0-1,1 1 1,0-1 0,0 0 0,-1 1 0,1-1-1,0 0 1,0 1 0,0-1 0,0 0 0,0 1-1,-1-1 1,1 1 0,0-1 0,0 0 0,0 1-1,0-1 1,0 1 0,-3 20-231,0 1 0,0 32 0,3-29 53,-1-13 11,0 1-1,2 0 1,0 0-1,0-1 1,1 1-1,0 0 0,1-1 1,1 0-1,0 0 1,1 0-1,0 0 1,0 0-1,2-1 1,-1 0-1,15 18 1,-18-27 112,-1 0 0,0 1 0,1-1 0,-1 0 1,1 0-1,0 0 0,0-1 0,0 1 0,0-1 0,0 0 1,0 1-1,0-1 0,0-1 0,1 1 0,-1 0 1,0-1-1,0 0 0,1 1 0,5-2 0,-4 0 15,0 0 0,0-1 1,0 1-1,0-1 0,0 0 0,-1-1 0,1 1 0,-1-1 0,1 0 1,-1 0-1,6-5 0,1-4 26,0 0 1,0 0-1,-1-1 1,-1-1-1,0 1 1,14-30-1,-14 22-32,-1 0-1,-1-1 1,-1 0-1,-1 0 0,-1 0 1,-1 0-1,-1 0 1,0-24-1,-10-53-2759,8 98 2568,0-1-1,-1 1 1,1 0 0,0-1 0,0 1-1,0-1 1,-1 1 0,2-1 0,-1 1 0,0-1-1,0 1 1,0-1 0,1 1 0,-1-1-1,1 1 1,-1 0 0,1-1 0,-1 1 0,1 0-1,0-1 1,0 1 0,0 0 0,0 0-1,0 0 1,0 0 0,0 0 0,0 0 0,0 0-1,0 0 1,0 0 0,1 0 0,-1 1-1,0-1 1,3 0 0,26-10-4589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13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111 290 14515,'-43'-107'7568,"-15"-50"-3521,49 131-3977,9 38-999,12 58 253,5 38 713,-4 1 0,-2 132 0,-23 233 310,10-430-335,0-9-23,0 108-367,4-132-966,-1-20-410,-2-25-1092,-13-28-1882,-6-13-586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13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56 13787,'-7'-8'3729,"36"3"856,27 3-3793,68-5-544,37 7-144,67-12-688,23 19-1617,13-36-2472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15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 58 11378,'0'-3'562,"0"-1"0,0 1 0,0 0 0,0 0 0,-1 0 0,1 0 0,-1-1 0,0 1 0,0 0 0,0 0 0,0 0 0,-3-5 0,2 7-454,1 0 0,-1-1 0,1 1 0,-1 0 0,0 0 0,0 1 0,0-1 0,1 0 0,-1 1 1,0-1-1,0 1 0,0-1 0,0 1 0,0 0 0,0 0 0,0 0 0,0 0 0,0 0 0,0 0 1,0 1-1,0-1 0,0 0 0,-3 2 0,-11 3-8,1 0 0,-1 1 0,1 1 0,1 0 1,-21 13-1,-65 49-32,95-65-65,-26 18 10,-32 32 0,56-47-15,-1 0 0,2 1 0,-1 0 0,1 0 0,0 0-1,1 1 1,0 0 0,0 0 0,-5 15 0,9-21 2,0 1 0,1-1 0,-1 1 0,1 0 0,-1-1 0,1 1 0,0 0-1,1 0 1,-1-1 0,1 1 0,-1 0 0,1-1 0,0 1 0,0-1 0,1 1-1,-1-1 1,1 0 0,-1 1 0,1-1 0,0 0 0,1 0 0,-1 0 0,0 0-1,1-1 1,0 1 0,-1-1 0,1 1 0,0-1 0,0 0 0,5 2 0,7 5-3,0-2 0,1 0 0,0 0 0,0-2 0,22 5 0,10 0-877,0-2 0,1-2 0,-1-2 0,70-4 0,45-17-2443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16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62 9290,'-129'-41'4118,"104"35"-3781,0 1 1,-1 0-1,0 2 1,0 2-1,-47 1 1,154 15 1543,291 17-567,-113-21-975,1130 29 278,-587-50-323,64 7 70,36 19 60,13 5 0,127 1-53,105-5-134,89 0-33,29 6-95,82-3 107,49-7 349,74 8-48,-26 13-365,607-14 43,-302-17 97,685-2 183,-1495-1-1488,-888 1 317,-15 0-1420,1-2 0,54-8 0,-83 7 1106,0 0-1,0-1 1,0 0 0,15-8-1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19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67 13155,'-13'-34'3369,"4"19"943,7 1-3679,4 11-689,10 14-48,5 3-8,17 8 16,8 9 56,25 23 48,-4-1 0,11 11-57,-12-1-407,5-3-1312,-17-21-2473,4-19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20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325 18 15259,'-24'-9'2993,"-15"1"1528,2 13-4473,-3 13-200,1 6 120,-3 19 24,5 1 32,1 10-736,14-8-641,13 5-3184,14-20 136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20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421 98 15515,'-24'-75'3073,"10"53"1552,9 22-4593,7 0-8,-1 3 88,-1 1-48,4 16-56,4 94-24,-20-21-8,-3 13 8,-9 19-664,4-14-736,12 8-3257,13-55 176</inkml:trace>
  <inkml:trace contextRef="#ctx0" brushRef="#br0" timeOffset="1">1 252 14739,'0'-18'2977,"8"6"1408,35 8-4281,23-1-168,48 0-280,30 0-761,62 13-863,-17-13-2473,14-15-344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20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558 92 11242,'-13'-10'3377,"-59"-58"712,54 56-2841,-11 10-528,-9 6-95,-21 21 103,-11 14-112,-13 33-72,11 14-224,10 30-80,24-2-120,35 30 32,33-15-88,45 17-328,29-22-928,62-8-897,3-58-2760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5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25 264 17828,'-3'-15'998,"-5"-26"2361,-4-42 0,11 70-3168,1 0 0,0 1 0,0-1 0,2 0 0,-1 0 0,2 1 0,6-24 0,-1 48-233,-1 1-1,0-1 0,9 26 1,-2 3 20,-3 2 0,-1-1 0,6 61 0,-2 132 36,-14-126-20,-5 0-1,-21 124 1,-13-43-4217,44-222-2218,-4-19 1592,-5-9-54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24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543 147 10106,'-13'-21'725,"5"7"553,-2-1 1,1 1 0,-2 1-1,-23-24 1,29 33-1167,1 1 0,-1-1 0,0 1 1,0 0-1,0 1 0,0-1 0,-1 1 0,1 0 1,-1 0-1,0 1 0,1 0 0,-1 0 1,0 0-1,0 1 0,1-1 0,-1 1 1,0 1-1,0-1 0,-6 2 0,-11 3-113,0 1-1,0 0 1,1 2-1,0 1 0,1 1 1,-1 0-1,2 2 1,-23 15-1,33-20-13,1 0-1,0 0 1,0 1-1,0 0 0,1 1 1,0 0-1,1 0 1,0 1-1,0-1 1,1 2-1,0-1 1,1 1-1,0-1 1,1 1-1,0 1 0,1-1 1,0 1-1,-1 11 1,4-17-53,0-1 1,0 1-1,1-1 1,-1 1 0,1-1-1,1 0 1,-1 1-1,1-1 1,0 0 0,0 0-1,1 0 1,-1 0-1,1 0 1,0-1-1,0 1 1,1-1 0,-1 0-1,1 0 1,0 0-1,0 0 1,1-1-1,-1 1 1,1-1 0,6 3-1,-3-2-6,0 0-1,0 0 0,0-1 1,1 0-1,-1 0 1,1-1-1,0 0 0,0-1 1,0 0-1,0 0 1,0-1-1,0 0 0,0-1 1,10-1-1,-13 0 96,1 0 0,-1-1 0,-1 0 0,1 0 0,0 0 0,-1 0 1,1-1-1,-1 0 0,0 0 0,0-1 0,-1 1 0,1-1 0,-1 0 0,0 0 0,6-11 0,5-10 200,-1 0 0,12-34 0,-15 33 38,0-2-1,-9 23-192,0 0 1,0-1-1,1 1 1,0 0-1,0 0 1,1 0-1,4-6 1,-7 12-69,0-1 1,0 1-1,0 0 1,0-1-1,-1 1 1,1 0-1,0 0 1,0-1-1,0 1 1,0 0-1,0 0 1,0 0-1,0 0 1,0 0-1,0 0 1,0 1-1,0-1 1,-1 0-1,1 0 1,0 1-1,0-1 1,0 0 0,0 1-1,0-1 1,-1 1-1,1-1 1,0 1-1,0 0 1,-1-1-1,1 1 1,0-1-1,-1 1 1,1 0-1,-1 0 1,1 0-1,0 1 1,27 34-105,-25-30 105,69 107-732,-47-71-1607,50 64 0,-19-49-1262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25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43 11682,'11'-24'4719,"-10"23"-4471,-1 1-1,0-1 1,1 0 0,-1 1 0,0-1 0,0 1-1,0-1 1,1 0 0,-1 1 0,0-1 0,0 0 0,0 1-1,0-1 1,0 0 0,0 1 0,0-1 0,0 0-1,-1 1 1,1-1 0,0 0 0,0 1 0,0-1-1,-1 0 1,1 1 0,0-1 0,-2 0 246,0 12-568,-15 147-11,-8 90 94,23-200 6,1 0 0,13 93 0,-7-123-17,2-15 16,10-21 24,-7 6-35,47-55 16,-18 20-23,1 2 0,59-50 0,-97 93-3,-1 1-1,0 0 1,1 0-1,-1-1 1,1 1 0,-1 0-1,1 1 1,0-1 0,-1 0-1,1 0 1,0 1-1,-1-1 1,1 1 0,0-1-1,0 1 1,0 0 0,0 0-1,-1-1 1,1 1-1,0 1 1,0-1 0,0 0-1,0 0 1,-1 1-1,1-1 1,0 1 0,0-1-1,-1 1 1,1 0 0,0 0-1,-1 0 1,1 0-1,-1 0 1,1 0 0,-1 0-1,0 0 1,1 1 0,-1-1-1,0 0 1,0 1-1,0-1 1,0 1 0,0 0-1,1 2 1,4 7-51,-1 0 1,0 1 0,-1 0-1,0 0 1,1 12 0,2 9-129,-1 0 1,1 55-1,-7-72 56,0-1-1,-1 1 1,-1 0-1,0-1 1,-1 0-1,-1 0 1,0 0-1,-7 15 1,9-25 62,-1 0 0,1 0 0,-1 0 0,-1-1 0,1 1 0,-1-1 0,0 0 0,0 0 0,0 0 1,0 0-1,-1-1 0,1 1 0,-1-1 0,-10 5 0,7-5-28,-1 0-1,1-1 1,-1 0 0,0 0 0,1-1 0,-1 0-1,0 0 1,-15-2 0,-6-2-274,1-2-1,0-1 1,0-2-1,-46-17 1,20 1-1778,-89-53 0,118 62 161,9 8-677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25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39 8274,'31'6'3204,"-55"-30"1288,23 23-4259,0 1 0,0-1 0,0 0 0,0 0 0,0 1 0,0-1 0,0 0 0,0 0 0,0 0 0,1 0 0,-1 0 0,0 0 0,1 0 0,-1 0 0,0 0 0,1 0 0,-1-3-1,24 3 2060,10 1-2702,-2-1 438,303 4 214,-146-3-358,-187 0-265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26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92 6281,'-4'-47'13097,"3"3"-6208,2 63-7072,10 203 99,2 145-1015,-13-358 684,1-1 0,-1 1 0,-1-1 0,0 1 0,0-1 0,-1 0 0,0 0 0,0 1 0,-1-1 0,0 0 0,0-1 0,-1 1 0,0-1 0,0 1 0,-1-1-1,0 0 1,-11 11 0,6-10-996,0 0 0,-1-1 0,-14 8 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30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337 44 11867,'-3'-13'3679,"-6"-12"327,9 25-3975,-1-1 1,0 1-1,0-1 1,0 1-1,0-1 0,0 1 1,1-1-1,-1 1 1,0 0-1,0-1 1,0 1-1,0 0 1,0 0-1,0 0 1,0 0-1,0 0 0,0 0 1,0 0-1,0 0 1,0 0-1,0 1 1,0-1-1,0 0 1,0 1-1,0-1 0,0 1 1,-2 0-1,-35 15 541,-73 40 0,95-46-515,1 0-1,0 2 1,1-1-1,0 2 1,1 0 0,1 0-1,-12 17 1,21-27-45,0 1 0,0 0 0,1 1 0,-1-1 0,1 0 0,1 1 0,-1-1 0,0 1 0,1 0 0,0-1 0,-1 7 0,2-8-4,1 0 0,-1-1 0,0 1 1,1 0-1,-1 0 0,1 0 0,0-1 0,0 1 1,0 0-1,0-1 0,1 1 0,-1-1 0,1 1 1,0-1-1,-1 1 0,1-1 0,0 0 0,0 0 1,5 3-1,5 5 33,2-1 1,-1-1-1,1 0 1,0-1-1,1 0 1,21 6-1,100 23-423,-77-22-450,-36-8 357,-11-2-233,0 0 0,0-1 0,0-1-1,1 0 1,-1 0 0,1-1 0,-1-1 0,25-2-1,-33 1 267,-1-1 0,1 1 0,-1-1 0,0 0-1,0 0 1,0 0 0,0 0 0,0-1 0,-1 1-1,1-1 1,3-4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36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 36 12243,'-2'-3'445,"1"0"0,-1 1 0,0 0 0,0-1 1,-1 1-1,1 0 0,0 0 0,-1 0 0,1 0 1,-1 1-1,0-1 0,1 1 0,-1-1 0,0 1 1,-5-1-1,3 0-220,0 2 0,-1-1 1,1 1-1,0 0 0,0 0 0,0 0 1,-1 1-1,-8 1 0,-3 3-145,1 1 0,-1 0 0,1 1 0,-26 16 0,-2 3 4,2 2 0,1 2 0,-62 58 0,83-68-88,0 1 1,1 1-1,1 0 0,1 2 0,2 0 0,0 1 0,1 0 0,-11 31 0,21-46-21,1 0 0,0 1 1,1-1-1,1 0 0,-1 1 0,1-1 1,1 1-1,1 15 0,0-22 8,-1 0 1,1 0-1,-1-1 1,1 1-1,1 0 0,-1-1 1,0 1-1,1-1 1,0 1-1,0-1 1,0 0-1,0 1 0,0-1 1,1 0-1,-1-1 1,1 1-1,0 0 0,0-1 1,0 1-1,0-1 1,0 0-1,0 0 1,1 0-1,-1-1 0,1 1 1,5 1-1,1-1 1,1-1 0,-1 1 0,1-2 0,-1 0 0,1 0 0,-1 0 0,1-2-1,-1 1 1,0-1 0,0-1 0,0 0 0,0 0 0,0-1 0,0 0 0,-1-1 0,0 0 0,0 0 0,0-1-1,-1-1 1,13-10 0,-5 2 70,0 0 1,-1-2-1,0 1 0,-1-2 0,-1 0 0,-1-1 0,-1 0 0,16-35 1,-11 6 204,-13 35-109,1-1 0,1 1-1,0 1 1,10-18 0,-15 30-152,0-1 0,0 1 0,1 0 0,-1 0 0,0 0 0,0 0 0,0 0 0,0 0 0,0-1 0,0 1 0,1 0 0,-1 0 0,0 0 0,0 0 0,0 0 0,0 0 0,1 0 0,-1 0-1,0 0 1,0 0 0,0 0 0,0 0 0,1 0 0,-1 0 0,0 0 0,0 0 0,0 0 0,0 0 0,1 0 0,-1 0 0,0 0 0,0 0 0,0 0 0,0 0 0,1 0 0,-1 0 0,0 0 0,0 1 0,0-1 0,0 0 0,0 0 0,0 0 0,1 0 0,-1 0 0,0 0 0,0 1 0,0-1 0,0 0 0,0 0 0,0 0 0,0 0 0,0 0 0,0 1 0,0-1 0,11 19-211,-5-7 241,15 29-115,6 14-435,2 0 0,3-2 0,41 51 0,-69-99 245,0 0 1,0-1 0,0 1 0,1-1 0,-1 0 0,1-1-1,0 1 1,0-1 0,0 0 0,1 0 0,-1 0 0,1-1-1,0 0 1,0 0 0,-1 0 0,1-1 0,0 0 0,0 0-1,1-1 1,-1 1 0,0-1 0,0-1 0,0 1 0,9-3-1,2-1-1034,0-1-1,0-2 0,15-7 0,-31 14 1284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36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13627,'2'0'8018,"11"2"-7146,10-1-896,19-2 72,11 1-32,27 0 72,6 1-80,16-1-352,-5 4-568,13-4-1137,-13-7-2440,-5-10-40,-17-5-1552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36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77 108 12995,'-9'-18'1999,"0"1"0,-2 1 1,0 0-1,-22-24 1,33 40-1985,0 0 0,0 0 0,0 0 0,0 0 0,0 0 0,0 0 0,0 0 0,0 0 0,0 1 0,0-1 0,0 0 0,0 0 0,0 0 0,0 0 0,0 0 0,0 0 0,0 0 0,0 0 0,0 0 0,0 1 0,0-1 0,0 0 0,-1 0 0,1 0 0,0 0 0,0 0 0,0 0 0,0 0 0,0 0 0,0 0 0,0 0 0,0 0 0,0 0 0,0 0 0,-1 0 0,1 0 0,0 0 0,0 0 0,0 0 0,0 0 0,0 0 0,0 0 0,0 0 0,0 0 0,-1 0 0,1 0 0,0 0 0,0 0 0,0 0 0,0 0 0,0 0 0,0 0 0,0 0 0,0 0 0,0 0 0,-1 0 0,1 0 0,0 0 0,3 19-203,3 20 53,12 343-169,-16-348 239,1 29-396,18 94 0,-19-143-53,1-1-1,1 1 1,0-1-1,0 0 1,2 0-1,0 0 1,0 0 0,1-1-1,1-1 1,-1 1-1,2-1 1,15 16-1,-18-23-164,-1 0 1,1 0-1,0 0 0,0-1 0,0 0 0,13 5 0,-16-8 442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37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11 13987,'9'-9'7861,"-9"8"-7643,1 13 1402,4 17-1696,86 433-13,-55-348 185,-35-114-88,-1 0 0,0 0 0,1 0 0,-1 0 0,0 0 0,1 1 0,-1-1 0,1 0 0,-1 0 0,0 0 0,1 0 0,-1 0 0,0 0-1,1-1 1,-1 1 0,0 0 0,1 0 0,-1 0 0,0 0 0,1 0 0,-1 0 0,0-1 0,1 1 0,-1 0 0,0 0 0,1 0 0,-1-1 0,0 1 0,0 0 0,1-1 0,-1 1 0,0 0 0,0 0 0,0-1 0,1 1 0,-1 0 0,0-1-1,0 1 1,0 0 0,0-1 0,0 1 0,0-1 0,0 1 0,0-1 0,20-30 21,-5 5-43,1 3-1,1 0-1,0 0 1,2 2-1,0 0 1,23-18-1,-36 34 0,0 1-1,0-1 1,1 2-1,0-1 1,-1 0-1,1 1 0,0 1 1,1-1-1,-1 1 1,0 0-1,11-1 1,-13 3-20,1 0 1,-1 1-1,0-1 1,1 1-1,-1 0 1,0 0 0,0 1-1,0 0 1,0 0-1,0 0 1,0 0-1,0 1 1,0 0-1,-1 0 1,0 0-1,0 0 1,0 1-1,5 5 1,-4-5-54,-1 1 0,0 0 1,0 0-1,-1 0 0,1 1 1,-1-1-1,0 1 0,-1-1 1,1 1-1,-1 0 0,0 0 0,-1 0 1,1 1-1,0 11 0,-2-8-31,0-1-1,-1 0 1,0 0 0,0 0-1,-1 0 1,0 0 0,-1 0-1,0 0 1,-7 13-1,4-9-29,-2 0-1,0 0 1,0-1 0,-2 0-1,1 0 1,-1-1-1,-1 0 1,0-1-1,-1 0 1,1-1 0,-2 0-1,-20 11 1,16-13-19,1-1 1,-1 0-1,0-2 0,0 0 1,-1 0-1,0-2 1,1 0-1,-30-1 1,35-1-64,-1-1 1,1-1-1,-1 1 1,1-2-1,0 0 0,0 0 1,0-1-1,0-1 1,1 0-1,0 0 1,0-1-1,0-1 1,-10-7-1,18 11-59,-1 0-1,1-1 0,0 1 1,0 0-1,1-1 0,-1 1 1,1-1-1,-1 0 0,-1-6 1,-8-40-2583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37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25 14267,'-9'-8'3385,"35"-6"1216,-24 11-4081,-1 5-448,8 10-8,1 11-120,19 27 16,8 26-24,13 41 72,1 23-32,-7 40 40,-19 0-40,-25 12 32,-29-17-40,-44 7-896,-25-38-1001,-47-16-2616,1-61-376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5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 13131,'1'-9'3417,"10"14"887,19-1-3471,13-3-825,42 6 32,13 0-80,47-11-1153,1 4-623,29-8-2537,-29-19-536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38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839 7 14075,'-79'-7'2449,"-1"26"1495,-5-10-4296,7 20 80,-19 30 168,10 19 16,-11 43 112,9 11 24,13 50 112,30 2-128,22 31 96,41-12-64,48 19 24,42-42-72,71-20-1496,29-41-2561,72-51 360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39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74 140 14315,'-62'-103'3097,"54"81"1624,5 11-4217,4 8 296,3 5-888,13 4-48,81 51 64,-28-7 0,1 10 64,7 11-256,-10-4-424,12-3-1249,-15-32-551,8-42-2137,-12-29-464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39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51 12211,'-48'0'3760,"34"14"545,-26 13-2912,-1 12-1513,-14 12 80,10 7 40,-10 11-40,11-2 48,8 1-761,21-17-727,17-9-2825,18-42-24</inkml:trace>
  <inkml:trace contextRef="#ctx0" brushRef="#br0" timeOffset="1">250 0 14763,'-24'2'7114,"21"10"-7162,-4 15-80,2 7 104,-5 15-8,-1 14 80,3 34-40,1-2 24,-5 24-480,7-9-817,-7 3-3096,2-49 264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40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15643,'11'-10'3001,"33"5"1616,25 3-4561,60 4-344,35-7-320,70 0-1753,11-7-2264,25-19-336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40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602 53 16620,'-12'-13'3298,"9"9"-2794,-1 0 0,0 0-1,1 0 1,-1 1-1,-1-1 1,1 1-1,0 0 1,-1 1-1,-7-5 1,8 7-546,1-1 0,-1 1 1,1-1-1,-1 1 0,0 0 0,1 1 0,-1-1 0,1 1 1,-1-1-1,1 1 0,-1 0 0,1 0 0,0 1 1,-1-1-1,1 1 0,0-1 0,0 1 0,0 0 0,0 0 1,-5 5-1,-27 21-38,0 2 1,2 1-1,2 1 1,-33 42-1,27-22 73,2 0-1,3 2 1,1 2-1,4 1 1,2 1-1,2 1 1,-16 67-1,33-97 8,1 1-1,1 1 0,1-1 1,2 1-1,1-1 0,2 0 1,6 39-1,-4-47-44,2 0 1,0 0-1,1-1 0,1 0 0,2 0 1,-1-1-1,2 0 0,1-1 0,1 0 1,21 25-1,-13-23-455,0-1 1,1-1-1,1-1 0,0-1 0,1 0 1,1-3-1,1 0 0,0-1 1,1-1-1,0-2 0,1-1 1,33 7-1,150 12-4053,-209-28 4516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41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 38 14171,'-2'-25'2969,"-9"13"1328,-22 17-4073,-4 12-312,-24 22 80,-12 5 112,-12 14-16,10 3-16,16 5-8,33-15-64,38 4-24,37-11-256,48-13-1417,25-18-1535,36-28-1129,-11-21-1529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41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14283,'36'32'2953,"-50"-44"1512,5 4-2585,11 8-1696,2-2-96,40 2-128,95-3-400,17 1-3737,14-5-616,12-25-1464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42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533 237 13283,'-16'-72'6220,"6"31"-2743,-8-71 1,18 100-2882,3 24-616,3 39-146,14 218 65,46 339 33,-79-643-569,-2 0-1,-1 1 1,-1 1 0,-2 0 0,-2 2-1,-29-36 1,42 57 525,-1 1 0,1 1 0,-2 0-1,1 0 1,-1 1 0,0 0 0,-1 0 0,0 1-1,0 1 1,0 0 0,-1 0 0,-19-4 0,21 7 86,1 0 1,0 1-1,-1 1 1,1-1 0,-1 2-1,1-1 1,-1 1-1,1 1 1,0 0-1,0 0 1,-1 0-1,2 1 1,-1 1-1,0 0 1,1 0 0,-1 0-1,-8 7 1,9-5 15,-1 1 0,1 0 0,0 0 0,0 1 0,1 0 0,0 0 0,1 1 0,0 0 0,0 0 0,1 0 0,0 1 0,0 0 0,1 0 0,0 0 0,1 0 0,1 0 0,-1 1 0,1 0 0,1-1 0,0 16 0,1-17-49,1 1-1,0-1 1,1 1-1,0-1 1,0 0-1,1 0 1,0 0-1,1 0 1,0 0 0,0-1-1,1 0 1,0 0-1,0 0 1,1 0-1,0-1 1,0 0-1,1 0 1,0-1-1,0 0 1,1 0-1,0-1 1,0 1-1,0-2 1,12 6-1,6 2-676,1-2 1,0-1-1,0-1 0,1-2 0,0 0 0,0-2 1,46 1-1,-25-8-1353,68-12 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42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74 9986,'-22'-36'6305,"34"7"-1295,29 21-946,8 43-4080,9 37-56,6 62 8,-9 36 144,-25 73-16,-30 27 32,-42 70-88,-38-28-240,-68 25-4393,-17-70-464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19.2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0 4825,'-29'34'-776,"20"-8"1584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6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67 16620,'-6'-5'892,"1"1"1,-1-1 0,1 0 0,0 0 0,0-1 0,1 1 0,-1-1-1,1 0 1,-6-13 0,15 33-857,0 0-1,0 1 1,-2-1-1,1 1 1,-2 0-1,1 25 1,0-12-13,4 299 48,-10-224-229,18 163 1,-5-217-63,-10-48 212,0 0 1,0 0-1,0-1 1,1 1-1,-1 0 0,0 0 1,0-1-1,1 1 1,-1 0-1,1 0 0,-1-1 1,0 1-1,1 0 1,-1-1-1,1 1 0,-1-1 1,1 1-1,0-1 0,-1 1 1,1-1-1,0 1 1,-1-1-1,1 1 0,0-1 1,0 0-1,-1 1 1,1-1-1,0 0 0,0 0 1,-1 0-1,1 0 1,0 0-1,0 1 0,0-1 1,-1-1-1,1 1 0,0 0 1,0 0-1,0 0 1,-1 0-1,1 0 0,0-1 1,0 1-1,-1 0 1,1-1-1,0 1 0,-1-1 1,1 1-1,0 0 1,-1-1-1,1 1 0,-1-1 1,1 0-1,0 0 1,31-37-159,23-52 60,49-107 0,-79 147 91,-25 48 12,0 1 0,1-1 0,-1 1-1,1 0 1,0-1 0,-1 1 0,1 0-1,0 0 1,0-1 0,0 1 0,0 0 0,0 0-1,0 0 1,0 0 0,0 0 0,0 0-1,0 0 1,0 1 0,1-1 0,-1 0-1,0 1 1,1-1 0,1 0 0,-1 2-3,0 0 1,-1 0 0,1 0-1,0 1 1,-1-1-1,1 0 1,-1 1 0,1-1-1,-1 1 1,0 0-1,0-1 1,0 1 0,0 0-1,0 0 1,0-1-1,0 1 1,1 4 0,36 81-352,16 30-1695,-42-93 38,1-1 1,27 36-1,4-12-3137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19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97 11338,'-66'-15'2738,"65"14"-2629,0 1 1,-1 0-1,1-1 0,0 1 0,0-1 0,0 0 0,0 1 0,0-1 0,0 0 0,0 1 1,1-1-1,-1 0 0,0 0 0,0 0 0,1 0 0,-1 0 0,0 0 0,1 0 1,-1 0-1,1 0 0,-1 0 0,1 0 0,-1 0 0,1 0 0,0 0 0,0 0 0,0-1 1,-1 1-1,1 0 0,0 0 0,0 0 0,1 0 0,-1-1 0,0 1 0,0 0 0,0 0 1,1 0-1,-1 0 0,1 0 0,-1 0 0,1 0 0,0-2 0,1 0 10,0 1 0,0-1 0,0 0 0,1 1 0,-1-1 0,1 1-1,-1 0 1,1 0 0,0 0 0,0 0 0,0 0 0,4-1 0,2 0-81,0 1-1,0 1 1,1 0 0,-1 0 0,1 1 0,-1 0 0,0 1-1,1 0 1,-1 0 0,0 1 0,0 0 0,0 1 0,0 0-1,0 0 1,0 1 0,-1 0 0,1 0 0,-1 1 0,8 7 0,8 4-50,-2 1 1,0 2-1,-2 0 1,0 1-1,19 24 1,-13-8 14,-2 0 0,-2 2-1,26 57 1,-21-39-13,-28-122-4379,1 30 1729,-1-30-1836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20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512 9 13155,'-22'-5'2520,"-59"2"1329,50 23-3913,-15 12 0,2 4 56,-12 13 16,5-1 48,-3 15 0,15-5 8,1 4-552,11-11-584,5-10-2569,25-26-304,19-40-1344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20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34 13099,'-15'-34'9132,"22"81"-9215,-3 0-1,-1 0 0,-5 62 1,-24 149 124,2-36-3482,20-246-2675,0-18 2329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20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18 145 12675,'-17'0'2720,"37"-2"1209,21 1-3601,27-8-48,17-5 24,30-3 72,-2-1-56,7-4-744,-23 10-1232,-48-7-2569,-47-11-176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21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449 48 13211,'0'-3'175,"0"0"1,0 1-1,0-1 1,0 0 0,-1 1-1,1-1 1,-1 0-1,1 1 1,-1-1-1,0 1 1,0-1-1,-2-3 1,3 6-67,-1-1 1,0 0-1,0 0 1,1 0 0,-1 1-1,0-1 1,0 1-1,0-1 1,0 0-1,0 1 1,0 0-1,0-1 1,0 1-1,0-1 1,0 1-1,0 0 1,0 0-1,0 0 1,0 0-1,0-1 1,0 1-1,-2 1 1,-5 1 110,1 0 1,-1 0-1,1 1 1,-1 0-1,1 1 1,0 0-1,0 0 1,-8 7-1,-14 9-166,1 2 0,0 0 0,2 2 0,1 1 0,1 1 0,2 2 0,0 0 0,2 1 0,1 0 0,1 2 0,-26 64 0,36-75-27,1 1-1,1 0 1,1 0-1,1 0 1,0 1-1,2 0 1,0 0 0,2 0-1,0-1 1,2 1-1,0 0 1,1 0-1,2-1 1,0 0-1,1 0 1,1 0 0,1-1-1,1 0 1,0 0-1,18 26 1,-12-27-6,1 0 0,0-1 0,2-1 0,0 0 0,1-1 1,0-1-1,1-1 0,1-1 0,0-1 0,1-1 0,0-1 0,1 0 0,0-2 0,0 0 1,1-2-1,0-1 0,29 3 0,-27-6-1091,-23-2-361,-32 2-3060,-19 2-97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22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99 12739,'7'-54'2940,"-8"53"-2734,1 0 0,-1-1-1,1 1 1,-1 0-1,0 0 1,1-1 0,-1 1-1,0 0 1,0 0 0,0 0-1,-15-10 6661,275 1-6432,55 0-279,-292 13-577,-29 3-1015,-48 8-1868,-61-1-1077,-40-2-626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24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359 52 14683,'4'-4'300,"21"-23"1954,-25 26-2178,1 1-1,-1-1 1,0 1-1,0-1 1,1 1-1,-1-1 1,0 1 0,0-1-1,0 1 1,0-1-1,0 1 1,0-1-1,1 1 1,-1-1-1,0 0 1,-1 1 0,1-1-1,0 1 1,0-1-1,0 1 1,0-1-1,0 1 1,0-1-1,-1 1 1,1-1-1,0 1 1,-1-1 0,1 1-1,0-1 1,-1 1-1,1-1 1,0 1-1,-1 0 1,1-1-1,-1 1 1,1 0 0,0-1-1,-1 1 1,1 0-1,-1-1 1,1 1-1,-1 0 1,1 0-1,-1 0 1,0 0 0,1-1-1,-1 1 1,1 0-1,-1 0 1,1 0-1,-2 0 1,-1 0-42,1 0 0,-1 0-1,0 0 1,0 1 0,0-1 0,0 0 0,0 1 0,0 0 0,0 0 0,1 0-1,-1 0 1,0 0 0,1 1 0,-1-1 0,1 1 0,-1 0 0,-2 2 0,-4 2 12,-21 13-39,2 2 0,0 0 0,2 2 0,0 1 0,2 1 0,1 1 0,0 1 0,2 1 0,2 1 0,-24 43 0,39-63-50,0 1 0,1-1 0,0 1 0,0 0 0,1 0 0,0 0 0,1 0 0,0 17 0,1-24-2,0 0-1,0 0 0,1 0 0,0 0 0,-1 1 0,1-1 0,0 0 0,0 0 0,1 0 1,-1-1-1,1 1 0,-1 0 0,1 0 0,0-1 0,0 1 0,0-1 0,1 0 1,-1 1-1,0-1 0,1 0 0,-1 0 0,1-1 0,0 1 0,0 0 0,0-1 1,-1 0-1,1 0 0,1 0 0,-1 0 0,0 0 0,4 0 0,4 1-46,-1-2 0,1 1 0,0-1-1,-1-1 1,1 0 0,-1 0 0,1-1-1,-1-1 1,0 0 0,0 0 0,0-1 0,0 0-1,-1 0 1,1-1 0,-1-1 0,0 1-1,-1-2 1,1 1 0,-1-1 0,-1 0-1,9-10 1,2-3 150,0-2 0,-1 0 0,-1-1 0,-2 0 0,0-1 0,19-48 0,9-26 1920,-29 110-1476,-6-2-520,22 25-492,2-1 0,2-1 0,0-2 0,48 33 0,-8-10-3275,-1-10-385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25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31 16564,'9'-20'5613,"-17"9"-2598,6 13-3005,0 0 0,1 0 1,-1 0-1,0 0 0,1 0 0,-1 1 0,1-1 1,-1 1-1,1-1 0,0 0 0,0 1 0,1 0 1,-1-1-1,0 1 0,1 0 0,-1 2 0,-6 31-100,2 0-1,2 0 0,1 1 0,1-1 0,2 1 0,2-1 0,9 44 1,-8-58-198,-3-14 74,0-1-1,0 1 1,1-1-1,0 0 1,1 0-1,-1 0 1,6 9 0,-2-15-434,0-13 374,5-24 263,-8 23-26,11-36 83,-10 34-15,0 0 1,1 0-1,0 1 0,1-1 1,1 1-1,9-13 0,-15 25-26,1 0 1,0 0-1,-1 0 0,1 1 0,0-1 0,0 1 0,0-1 0,0 1 1,1 0-1,-1 0 0,0 0 0,0 0 0,1 0 0,-1 0 0,0 1 1,1-1-1,-1 1 0,1-1 0,-1 1 0,1 0 0,-1 0 0,0 0 0,1 1 1,-1-1-1,1 1 0,-1-1 0,1 1 0,-1 0 0,0-1 0,0 1 1,3 2-1,6 2-7,-1 0 0,1 1 0,-2 1 0,1-1 1,10 10-1,-9-4-8,0 0 0,0 0 0,-1 1 0,-1 1 0,0-1 1,-1 1-1,-1 1 0,0 0 0,0 0 0,-2 0 0,0 1 0,-1-1 1,4 30-1,-5-29-73,-1 0 1,-1 0 0,0 0-1,-2 0 1,1 0-1,-2 0 1,0-1 0,-1 1-1,-1 0 1,0-1 0,-1 0-1,-1 0 1,0 0-1,-10 16 1,13-26-26,0 0 0,-1 0 1,1 0-1,-1-1 0,0 0 0,-1 1 0,1-1 0,-1-1 0,0 1 1,0-1-1,0 0 0,0 0 0,0 0 0,-1-1 0,1 1 0,-1-1 1,-9 2-1,9-4-28,0 0 1,0 0-1,1 0 1,-1-1 0,0 0-1,0 0 1,1 0-1,-1-1 1,1 0 0,-1 0-1,1 0 1,0 0-1,-1-1 1,1 0-1,1 0 1,-1-1 0,0 1-1,-7-9 1,-5-5-225,1-1 1,1 0 0,1-1-1,1-1 1,0-1 0,-17-38-1,-46-140-1996,56 140 756,2 12-315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25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44 9778,'-10'-8'4625,"0"-4"-384,5 2-1792,6 6-2241,1 4-96,-2-1 0,2 1 88,4-2 16,30 0-48,78-3-72,-43 5-32,14 0-88,-5 0-248,7 2-1313,-19-2-551,-2 0-2329,-24-2-648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25.7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77 11939,'-2'-31'3688,"-3"9"649,1 10-2944,-2 0 2487,6 14-3816,0 5-40,5 57-40,-4 77 32,-6-1-88,0 1-320,0 13-2104,-5-18-2545,5-34-232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07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75 11362,'-8'-10'3337,"20"2"712,13 3-3033,26-1-640,15 6-184,31-5-112,2 7-136,13 8-912,-19 0-416,14 1-2705,-18 2-72</inkml:trace>
  <inkml:trace contextRef="#ctx0" brushRef="#br0" timeOffset="1">820 72 9794,'7'-22'7330,"6"-27"-6274,-16 50 56,4 1-536,5 6 192,-6-4-488,3 16-135,17 92-49,-15-47-72,-1 10 64,-4-12-64,-4-9-337,-4-22-239,1-27-1080,7-28-2649,2-32 328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6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73 221 14907,'-4'-19'5087,"4"19"-5039,-1 0-1,1-1 1,0 1 0,0 0-1,-1 0 1,1-1 0,0 1-1,0 0 1,-1-1-1,1 1 1,0 0 0,0-1-1,0 1 1,0 0-1,0-1 1,-1 1 0,1 0-1,0-1 1,0 1-1,0 0 1,0-1 0,0 1-1,0 0 1,0-1 0,0 1-1,0-1 1,0 1-1,0 0 1,1-1 0,-1 1-1,0 0 1,0-1-1,0 1 1,0 0 0,1-1-1,-1 1 1,0 0-1,0-1 1,0 1 0,1 0-1,-1 0 1,0-1-1,1 1 1,-1 0 0,3-2-134,0 0 1,0-1-1,0 1 1,0 0 0,-1-1-1,1 0 1,-1 1-1,1-1 1,-1 0-1,0 0 1,0-1 0,-1 1-1,1 0 1,-1-1-1,3-6 1,19-49-38,-22 57 120,-1-1 0,1 1-1,-1-1 1,1 1 0,-1-1-1,0 1 1,0-1 0,0 1 0,0-1-1,-1 1 1,1-1 0,-1 1 0,1-1-1,-1 1 1,0-1 0,0 1-1,0 0 1,0 0 0,-1-1 0,1 1-1,-1 0 1,1 0 0,-1 0 0,1 0-1,-1 1 1,0-1 0,0 0-1,0 1 1,0-1 0,0 1 0,-1 0-1,1 0 1,0-1 0,-1 2 0,1-1-1,0 0 1,-1 0 0,1 1-1,-1-1 1,1 1 0,-1 0 0,1 0-1,-1 0 1,1 0 0,-1 0 0,1 0-1,-1 1 1,1-1 0,-1 1 0,1 0-1,-1 0 1,1 0 0,0 0-1,-1 0 1,1 0 0,0 1 0,0-1-1,0 1 1,0-1 0,0 1 0,0 0-1,1 0 1,-3 3 0,0 2-10,0 1 1,0 0 0,1 0-1,0 1 1,0-1 0,1 1-1,0-1 1,1 1 0,0 0-1,0 0 1,1-1 0,0 1-1,3 16 1,-1-7 17,1 0 0,1 0 0,1-1 0,0 0 0,13 28 0,-13-36-109,-1-1 0,1 0 0,0 0 1,1-1-1,0 1 0,0-1 0,0 0 0,1-1 1,0 0-1,0 0 0,1 0 0,0-1 0,11 6 0,-11-7-334,1-1-1,0 0 1,0 0-1,0-1 1,0 0-1,0 0 0,0-1 1,1 0-1,-1-1 1,0 0-1,1-1 1,17-3-1,48-20-4211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26.1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69 14763,'19'-62'2985,"-43"56"1512,3 7-4329,6 8-64,5-1 80,-4 6 8,2 5-16,2 15-16,9 6-48,7 18-24,11-4 16,12 8-96,10-8-240,9 0-1848,1-13-2633,2-63 16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31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608 43 10762,'-7'-5'799,"0"0"0,-1 0 0,0 1 0,0 0 1,0 0-1,-1 0 0,1 1 0,-1 1 0,0 0 0,-16-3 0,15 5-615,0 0 0,-1 1 1,1 0-1,0 0 1,0 1-1,0 1 0,0-1 1,0 2-1,-12 5 0,-12 6-138,0 3 0,1 0 0,1 2 0,0 2 0,-41 37 0,58-46-39,1 1 1,0 0-1,1 1 0,1 0 1,0 1-1,1 1 0,1 0 0,0 0 1,1 1-1,1 1 0,1-1 1,-5 20-1,11-31-15,0-1 0,0 1 0,0 0-1,1 0 1,0 0 0,0-1 0,1 1 0,0 0 0,0-1-1,3 9 1,-3-12-1,0 1 0,1-1 0,-1 0 0,1 0 0,0 0-1,0 0 1,0-1 0,0 1 0,0 0 0,1-1 0,-1 1 0,1-1-1,-1 0 1,1 0 0,0 0 0,0 0 0,0-1 0,0 1 0,0-1 0,0 1-1,6 0 1,5 0-11,-1 0 0,0-1 0,1-1 0,-1 0 0,1-1 0,-1 0 0,0-1 0,1-1 0,-1 0 0,0-1-1,-1 0 1,1-1 0,-1 0 0,18-11 0,8-6-2,0-2 0,-2-1 0,35-32 0,-56 44 26,-1-1 0,0-1 0,12-18-1,24-25 207,-44 57-206,-1 12-226,-5-10 206,2 4-75,0 0 0,1 0 0,-1-1 0,1 1 0,0-1 1,0 1-1,6 5 0,14 16-1106,2-1 1,1-1 0,0-1 0,42 26-1,14-4-3185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32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66 13731,'4'-9'1132,"-3"6"-565,0 0 0,1 0 0,-1 0-1,0 0 1,-1-1 0,1 1 0,0 0 0,-1 0 0,0-1 0,0 1 0,0 0 0,0-1-1,0 1 1,-1 0 0,0-4 0,0 7-556,1 0-1,0 0 1,0-1 0,-1 1-1,1 0 1,0 0 0,0 0-1,0 0 1,-1 0 0,1 0-1,0 0 1,-1 0-1,1-1 1,0 1 0,0 0-1,-1 0 1,1 0 0,0 0-1,0 0 1,-1 1 0,1-1-1,0 0 1,0 0-1,-1 0 1,1 0 0,0 0-1,0 0 1,-1 0 0,1 0-1,0 1 1,0-1 0,0 0-1,-1 0 1,1 0 0,0 0-1,0 1 1,0-1-1,-1 0 1,1 0 0,0 0-1,0 1 1,0-1 0,0 0-1,0 0 1,0 1 0,0-1-1,0 0 1,0 0-1,-1 1 1,1-1 0,0 0-1,0 1 1,0-1 0,0 0-1,0 0 1,1 1 0,-1-1-1,0 0 1,-10 30 12,0 10 9,2 0 0,1 1 0,-1 52 1,7-69-31,1 1 0,2 0 0,0 0 0,1-1 0,1 1 0,2-1 0,11 32 0,-16-53-9,0 1 0,0-1 1,1 1-1,0-1 0,-1 0 0,1 0 0,0 0 0,0 0 0,1 0 0,-1-1 0,1 1 0,-1-1 1,1 1-1,0-1 0,5 3 0,-6-5-2,0 1 1,-1-1 0,1 0-1,0 0 1,0 0 0,0 0-1,0-1 1,0 1 0,0 0-1,0-1 1,-1 1-1,1-1 1,0 0 0,0 0-1,-1 0 1,1 0 0,0 0-1,-1 0 1,1 0 0,-1 0-1,1 0 1,-1-1-1,0 1 1,0-1 0,1 1-1,-1-1 1,0 1 0,0-1-1,1-2 1,16-22-114,47-61-162,-58 79 269,0 1 0,0 0 0,0 0 0,1 1 0,0-1 0,0 2 0,1-1-1,10-4 1,-16 9 12,-1 0 0,0 0 0,1 0-1,-1 1 1,1-1 0,-1 1 0,1 0 0,-1 0-1,1 0 1,-1 0 0,1 0 0,-1 0-1,1 1 1,-1-1 0,1 1 0,-1-1-1,0 1 1,1 0 0,-1 0 0,0 0-1,0 1 1,0-1 0,1 0 0,-1 1-1,-1-1 1,1 1 0,0 0 0,0 0-1,-1 0 1,1 0 0,1 2 0,2 4-22,1 1 0,-2-1 0,0 1 0,0 0 0,0 1 0,3 14 0,-2-3-34,-1 0 1,-1 1 0,-1-1 0,-1 1-1,-3 39 1,1-47-19,-1 1 0,-1-1 1,0 0-1,-1-1 0,0 1 0,-1 0 1,0-1-1,-1 0 0,-14 21 0,17-30 13,1 0 0,-1 0 0,-1 0 1,1 0-1,0-1 0,-1 1 0,0-1 0,0 0 0,0 0 0,0 0 0,-1-1 0,1 1 1,-1-1-1,1 0 0,-1 0 0,0-1 0,0 0 0,1 1 0,-1-2 0,0 1 0,0 0 0,0-1 1,0 0-1,0 0 0,0-1 0,0 1 0,0-1 0,0 0 0,0-1 0,0 1 0,0-1 1,1 0-1,-8-3 0,1-2-253,0 1 0,1-1-1,0-1 1,0 0 0,1 0 0,0-1 0,0 0 0,1 0 0,0-1 0,1 0 0,0-1 0,-9-18-1,9 13-875,1 0 0,-8-31 0,4-33-2425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32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21 13219,'2'1'7769,"-4"-2"-7064,-2-3-361,3 3-112,1-1 48,3 0-48,43 1-16,81-1-112,-25 7-24,-5 0-176,2-2-816,-31-1-737,-7-4-799,-22-3-2209,-8-12-96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33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76 11747,'-54'-76'10571,"60"90"-7538,-1 16-2964,0 2-34,4 31-80,-3 0 0,-2 92 0,-18 139-5346,7-197 308,5-43-1169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33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 19 9050,'-12'-14'4697,"-8"11"-536,-16 1-1233,-2 9-2559,-14 7 79,-3 6 104,-7 14 8,9 7-48,0 8-232,23-1-128,9 3-152,37 6-256,18-6-368,47-7-1785,13-18-2304,28-52-264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33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483 193 12947,'38'-122'3176,"-36"115"-2641,0 0-1,-1-1 0,0 1 0,-1 0 0,1 0 0,-2-11 0,-3 8 3796,11 64-4263,-4 1-1,-1-1 1,-7 60 0,-7 29 17,1-47-27,5 1-1,7 115 1,7-179 33,-4-25-1,-6-24 16,-4-13-204,-2 0-1,-1 1 0,-1 0 0,-2 0 1,-1 1-1,0 1 0,-2 0 0,-2 1 1,-24-30-1,35 47 65,-2 0 1,1 0 0,-1 1-1,0 0 1,0 0-1,-1 1 1,0 1 0,0-1-1,0 1 1,-1 1-1,0 0 1,0 0-1,0 1 1,0 0 0,0 0-1,-1 1 1,-11 0-1,14 2 24,0 0-1,0 1 0,0 0 0,-1 1 0,2-1 0,-1 2 0,0-1 0,0 1 0,1 0 0,-1 1 0,1-1 0,0 1 0,0 1 1,0 0-1,1 0 0,0 0 0,0 0 0,0 1 0,0 0 0,1 1 0,0-1 0,-5 9 0,7-10-1,-1 1 0,1-1 0,0 1 0,0 0 0,1 0 0,0 0 0,0 0 0,0 0 0,0 0 0,1 1 0,0-1 0,1 0 0,0 1 1,-1-1-1,2 1 0,-1-1 0,3 10 0,-1-9-26,1 0 0,0 1 0,0-1 0,1 0 0,-1-1 0,2 1 0,-1-1 0,1 1 0,0-1 0,0-1 0,1 1 0,10 8 0,-3-5-386,0 1 1,2-1-1,-1-1 0,1-1 1,0 0-1,0-1 0,1 0 0,0-1 1,0-1-1,0-1 0,1 0 1,27 1-1,-8-7-1498,57-10 1,-90 12 1829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35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88 8314,'-95'-88'13379,"97"88"-12651,1 2-432,4 3-24,25 27-224,70 74 56,-51-49-104,14 11 64,-6-7-264,9 2-968,-15-24-849,-1-27-2608,-14-27-448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35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 1 14555,'-51'6'3057,"0"33"1368,0 4-4249,9 6-216,-3 12 48,6-3 0,4 14-32,11-5-336,12 3-1273,7-21-775,20-28-2033,17-35-824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36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 0 14811,'-29'28'2897,"3"-11"1512,6 11-4473,1 15 80,11 3 0,3 25 72,6 6-56,6 26 32,5-2-360,0 0-1249,3-19-607,-6-2-2289,-4-38-688</inkml:trace>
  <inkml:trace contextRef="#ctx0" brushRef="#br0" timeOffset="1">1 379 13155,'23'4'3361,"1"-8"903,46-2-3431,28 2-993,45-1-537,8-3-727,41-8-872,-23 1-1985,-3-16-488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6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23 15859,'-3'-22'7102,"0"61"-5531,3-34-1840,-1 356 351,5-410-99,2 1 0,2 0-1,3 1 1,1 0 0,25-60-1,-36 104 21,0 1 0,0-1 1,0 0-1,1 1 0,-1-1 0,1 1 0,-1-1 0,1 1 1,0 0-1,0 0 0,0 0 0,1 0 0,-1 0 0,0 0 1,1 1-1,-1-1 0,1 1 0,-1-1 0,1 1 0,4-1 0,-5 2-5,0 0 0,1 0-1,-1 1 1,1-1 0,-1 1-1,1-1 1,-1 1 0,0 0-1,0 0 1,1 0-1,-1 0 1,0 0 0,0 1-1,0-1 1,0 1 0,0-1-1,0 1 1,-1 0 0,1 0-1,-1 0 1,1 0 0,1 2-1,9 13-39,-1 0 1,0 1-1,-2 1 0,0 0 0,-1 0 0,-1 0 1,10 40-1,-10-23-822,-2 0 1,-1 0 0,-2 61 0,-2-71-970,1-36 191,6-33 1304,5-13 1878,2-1 0,3 2 0,38-88 0,-53 140-1496,0-1-1,0 0 1,0 1 0,0-1 0,1 1-1,-1 0 1,1 0 0,0 0-1,0 0 1,0 0 0,1 1 0,-1-1-1,0 1 1,1 0 0,0 0 0,-1 0-1,1 0 1,0 1 0,0 0-1,0-1 1,0 2 0,0-1 0,0 0-1,0 1 1,1 0 0,-1-1 0,0 2-1,0-1 1,0 0 0,0 1-1,0 0 1,0 0 0,0 0 0,0 1-1,6 2 1,5 3-116,0 0 1,0 1-1,-1 1 1,-1 1-1,1 0 1,-1 0-1,17 19 0,-18-16-466,-1 0-1,-1 1 1,0 0 0,-1 0-1,-1 1 1,0 0-1,9 25 1,-9-17-2153,-2 0 0,6 34 0,-7-17-3262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36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342 48 14827,'-21'-22'4457,"1"0"688,1 18-3744,-1 4-1305,-1 7-112,-8 15-16,-6 6 48,-11 22-40,0 17-8,2 23-8,15 10-8,17 26-41,19-12-39,32 15-432,19-19-352,39-11-1672,30-35-2489,31-28-73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36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26 157 14075,'-10'-53'4057,"-4"41"736,13 2-3529,6 7-1168,12-2 112,15 0 80,26 0 168,13-2-88,28 0-7,-2 5-145,-1 2-56,-26 2-128,-22-2-512,-36-3-1161,-53-18-1167,-61-4-2466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48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553 0 15011,'-48'9'3466,"-76"23"0,102-24-3312,0 1 1,0 1 0,2 1 0,-1 1 0,-31 25 0,14-7-138,-53 54 1,80-73-11,1 0 1,1 0-1,0 1 0,1 0 1,0 1-1,0 0 1,2 0-1,-1 0 1,-6 23-1,12-33-9,1 0-1,-1-1 1,1 1 0,-1 0 0,1 0 0,0 0-1,0 0 1,0-1 0,0 1 0,1 0-1,-1 0 1,1 0 0,-1-1 0,1 1-1,0 0 1,2 2 0,-2-3-13,0 0 1,1-1-1,-1 1 1,0-1 0,1 0-1,0 1 1,-1-1-1,1 0 1,0 0-1,-1 0 1,1 0-1,0 0 1,0-1-1,0 1 1,0-1-1,0 1 1,3 0-1,3-1-68,1 0-1,-1 0 1,1 0-1,-1-1 1,0-1-1,0 1 1,0-1-1,1-1 1,10-4-1,12-8-214,0-1-1,-1-1 0,0-2 1,41-35-1,101-104 781,-130 184-619,109 94-5595,-82-71 1391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48.9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31 104 14059,'-2'-7'714,"-7"-17"4882,-10-49 1,30 141-5535,90 452-224,-94-491 98,-5-19 10,0 0-1,1 0 0,0 0 0,1 0 0,0 0 0,0-1 0,1 0 0,6 10 0,-10-19 49,-1 1 0,0-1 0,0 0 1,0 0-1,0 1 0,1-1 0,-1 0 0,0 0 0,0 0 0,0 1 0,1-1 0,-1 0 1,0 0-1,1 0 0,-1 0 0,0 0 0,0 1 0,1-1 0,-1 0 0,0 0 1,0 0-1,1 0 0,-1 0 0,0 0 0,1 0 0,-1 0 0,0 0 0,1 0 0,-1 0 1,0 0-1,0 0 0,1-1 0,-1 1 0,0 0 0,0 0 0,1 0 0,-1 0 1,0 0-1,0-1 0,1 1 0,-1 0 0,0 0 0,0 0 0,1-1 0,-1 1 0,0 0 1,0 0-1,0 0 0,0-1 0,1 1 0,-1 0 0,0-1 0,0 1 0,0 0 1,0 0-1,0-1 0,7-21-52,-6 17 51,16-66-29,-10 36 5,1-1 0,2 2 0,2-1 0,17-35 0,-29 69 24,1-1-1,-1 2 1,1-1-1,-1 0 0,1 0 1,0 0-1,-1 0 1,1 0-1,0 0 1,-1 0-1,1 1 0,0-1 1,0 0-1,0 1 1,0-1-1,0 1 1,0-1-1,0 1 0,0-1 1,0 1-1,0-1 1,0 1-1,0 0 1,0 0-1,0 0 0,0-1 1,0 1-1,0 0 1,0 0-1,2 1 1,0 0-12,0 0 1,-1 0-1,1 1 1,-1-1 0,1 1-1,-1 0 1,0-1 0,1 1-1,-1 0 1,0 0 0,2 4-1,5 6-52,0 0 0,-1 1-1,8 17 1,-7-12-29,-1 1 0,-1-1 0,-1 1 1,0 1-1,-2-1 0,0 1 0,-1-1 0,-1 1 0,-1 0 0,-2 29 0,1-46 52,-1 0-1,1 0 1,-1 0-1,0 0 1,0-1-1,0 1 1,0 0-1,0 0 1,-1-1-1,1 1 1,-1-1-1,0 1 0,0-1 1,0 0-1,0 0 1,0 0-1,0 0 1,0 0-1,-1 0 1,1 0-1,-1-1 1,-3 2-1,1-1-24,0-1 0,0 0-1,0 0 1,0 0 0,0-1 0,-1 1-1,1-1 1,0-1 0,0 1-1,0-1 1,-9-2 0,-5-2-182,0-2 1,1 0-1,0-1 1,1 0 0,-24-16-1,28 17-204,0-2 0,1 1 0,0-1-1,1-1 1,0 0 0,0-1 0,1 0 0,0 0 0,-10-18-1,19 28 218,0-1 0,0 0 0,0 1 0,1-1-1,-1 0 1,1 1 0,-1-1 0,1 0-1,0 0 1,0 0 0,0 0 0,0 1-1,0-4 1,12-7-3273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49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78 12179,'-5'-18'4529,"2"-5"208,-4 12-2849,0 4-1584,7 8-232,7-2 0,-7-1-40,5 0 24,37 2-32,86-1-160,-43-3-312,15 8-1152,-22-4-705,-5-4-2480,-32-6-408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49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52 11947,'-22'-19'4657,"17"-1"72,-4 8-88,9 15-4457,7 23-136,23 104-24,-14-26-24,-6 25-569,-7-5-1263,6 4-3409,-9-35 152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50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 36 14115,'25'-12'2921,"-45"1"1184,-6 0-3913,-6 10-248,0 6 112,-11 7 360,1 0 64,-2 10-16,10 3-264,6 7-48,16-1-88,19 11 48,17-6-88,27 7-400,17-13-464,31-1-1577,6-14-2280,7-20-232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50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452 58 16548,'-6'-32'6757,"6"31"-6630,-1 0-1,1 0 0,0 0 1,-1 0-1,1 1 0,0-1 1,0 0-1,0 0 0,0 0 1,0 0-1,0 0 0,0 0 1,0 0-1,0 0 0,1 0 1,-1 0-1,0 0 0,0 0 1,1 0-1,-1 0 0,1 0 1,-1 0-1,1 1 0,-1-1 1,1 0-1,1-1 0,3 12-310,-4-8 176,5 30-8,-1 0 0,-2 0 0,-1 0 1,-1 0-1,-5 42 0,-33 168 51,5-42 68,30-191-62,0-10-20,-5-16-107,3 6-50,-3-7 23,-5-17-153,-2 0 0,-2 2 0,-34-58-1,44 82 129,0 0 0,0 0 0,0 0 0,-1 1 0,-1 0 0,1 0 0,-1 1-1,-12-9 1,16 13 82,1 2 1,-1-1-1,1 0 0,-1 1 0,0 0 0,1-1 0,-1 1 0,0 1 0,0-1 0,0 1 0,0-1 0,1 1 1,-1 0-1,0 0 0,0 1 0,0-1 0,0 1 0,0 0 0,1 0 0,-1 0 0,0 1 0,1-1 0,-1 1 1,1 0-1,-1 0 0,-4 3 0,-1 3 6,1-1 1,-1 1-1,1 1 1,0-1-1,1 1 1,0 1-1,0-1 1,1 1-1,0 0 1,1 1-1,0 0 1,1-1-1,0 1 1,1 1-1,-2 11 1,3-17 20,1 1 1,-1-1-1,2 1 1,-1-1-1,1 1 1,0-1 0,0 1-1,1-1 1,0 1-1,0-1 1,0 1-1,1-1 1,0 1-1,0-1 1,1 0-1,0 0 1,0 0-1,0-1 1,1 1-1,-1-1 1,2 0-1,-1 0 1,0 0 0,1 0-1,0-1 1,0 1-1,0-2 1,6 5-1,1-3-306,0 0 1,0 0-1,0-1 0,0-1 0,1 0 0,-1 0 1,17 0-1,6-1-2026,50-4 1,10-9-2130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50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10570,'10'6'1810,"23"8"11841,-31-15-13620,0 1 0,1-1 1,-1 0-1,0 1 0,1-1 0,-1 1 0,0 0 1,0 0-1,1 0 0,4 0 0,17 0 39,368-10 585,-332 12-515,-24 0-78,-28-3-230,-10-1-219,-13-3-861,1 1 0,-1 1 1,-20-3-1,4 1-739,-61-13-3274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51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130 166 11538,'-86'-91'3865,"79"83"-2596,0-2 0,0 1 1,-9-19-1,10 8 2439,38 36-3680,-1 2 0,-1 1 0,-1 1 0,-1 2 0,45 43 0,-30-26 4,10 9-113,109 94-2913,-146-133 766,-16-9 2093,0 0 1,1 0-1,-1 0 0,0 1 0,1-1 1,-1 0-1,1 0 0,-1 0 0,0 0 0,1 0 1,-1 0-1,0 0 0,1-1 0,-1 1 1,0 0-1,1 0 0,-1 0 0,0 0 1,1 0-1,4-24-8069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7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94 17180,'0'-32'3051,"0"27"-2326,1-1 0,-1 1-1,0-1 1,-1 1-1,1 0 1,-1-1 0,-2-6-1,3 11-716,0 1 1,0-1-1,-1 1 0,1-1 0,0 1 1,0-1-1,0 1 0,-1-1 0,1 1 1,0-1-1,-1 1 0,1-1 0,0 1 1,-1 0-1,1-1 0,0 1 0,-1-1 0,1 1 1,-1 0-1,1 0 0,-1-1 0,1 1 1,-1 0-1,1 0 0,-1-1 0,1 1 1,-1 0-1,1 0 0,-1 0 0,1 0 1,-1 0-1,1 0 0,-1 0 0,1 0 0,-1 0 1,1 0-1,-1 0 0,1 0 0,-1 0 1,0 1-1,-32 22-39,29-20-5,-32 25-57,-61 49-505,84-65 266,-1 1 0,1 0 1,1 1-1,-18 25 0,30-38 312,-1 0-1,0 0 0,0 1 1,1-1-1,-1 0 1,1 0-1,-1 0 1,1 1-1,-1-1 1,1 0-1,0 0 0,-1 1 1,1-1-1,0 0 1,0 1-1,0-1 1,0 0-1,0 1 1,0-1-1,1 0 0,-1 1 1,0-1-1,1 0 1,-1 0-1,1 1 1,-1-1-1,1 0 1,0 0-1,-1 0 0,1 0 1,0 0-1,0 0 1,0 0-1,0 0 1,0 0-1,0 0 0,0 0 1,0 0-1,0-1 1,0 1-1,0-1 1,0 1-1,1 0 1,0-1-1,5 3 16,-1-1-1,0-1 0,0 1 1,1-1-1,-1 0 1,0-1-1,13 0 1,8-3 57,-1-2 0,-1-1 0,1 0 0,43-19 0,-37 13 120,63-15 1,-92 26-163,0 1 0,1-1 0,-1 1 0,0 0 0,0 0 0,0 0 0,0 1 0,0-1 0,0 1 0,0 0 0,0-1 0,0 1 0,-1 1 0,1-1 0,0 0 0,0 1 0,-1-1 0,5 4 0,-3-1-59,0 1 1,0-1 0,0 0-1,0 1 1,-1 0 0,0 0 0,0 0-1,-1 0 1,3 7 0,1 6-987,0 0 0,-2 1 0,0 0 0,2 31 0,-6 16-2935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52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439 34 14171,'1'-6'3641,"-1"-6"1024,-1 5-3705,-4 2-760,-6 2 40,-33 6 48,-71 48-32,55 0-104,-3 20-104,14-6-144,2 4-920,18-11-824,15 0-3113,12-27-113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52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28 15499,'-1'0'187,"1"0"1,-1 0-1,0 0 0,0 0 0,1 0 0,-1 0 1,0 0-1,1 0 0,-1 0 0,0-1 0,1 1 0,-1 0 1,0-1-1,1 1 0,-1 0 0,0-1 0,1 1 1,-1-1-1,1 1 0,-1-1 0,1 1 0,-1-1 0,1 1 1,-1-1-1,1 0 0,0 1 0,-1-1 0,1 0 0,0 1 1,0-1-1,-1 0 0,1 1 0,0-1 0,0 0 1,0 1-1,0-1 0,0 0 0,0 0 0,0 1 0,0-1 1,0 0-1,0-1 0,-1-5 822,19 45-154,-4 13-865,-3 0-1,-2 0 1,-2 1-1,-2 0 1,-3 1-1,-7 89 1,3-119-81,0 14-787,-2-1-1,-14 59 1,9-79-1230,-1-19-549,-8-27-2039,17 27 4404,-25-52-4174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8:52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12955,'8'-4'3609,"7"13"799,23-1-3119,25 9-921,54-1 40,24-10 48,65 3-1816,3-2-3297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48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520 1 7890,'-30'11'629,"20"-6"-273,0-1 0,0-1 0,0 0 0,0 0 0,-1-1 0,1 0 0,-1-1 0,1 0 0,-1 0 0,1-2 0,-12 0 0,-25-1 746,1 1-1,0 3 1,0 2 0,-1 2 0,-66 17-1,103-18-458,19-1-313,28 1-80,-33-5-212,107 4 220,-1-5 0,146-20 1,-82 5-98,-109 11-98,13-2 133,146 5 0,-200 8-144,-24-5-58,0-1 0,0 0 0,0 1 0,0-1 0,0 0 0,0 0 0,0 1 0,0-1 0,0 0 0,0 1-1,0-1 1,0 0 0,0 1 0,0-1 0,0 0 0,0 0 0,0 1 0,-1-1 0,1 0 0,0 0 0,0 1 0,0-1-1,0 0 1,-1 0 0,1 1 0,0-1 0,0 0 0,-1 0 0,1 0 0,0 0 0,0 1 0,-1-1 0,1 0-1,0 0 1,0 0 0,-1 0 0,1 0 0,-1 0 0,-5 3-263,0-1 0,0 0 0,0 0 0,0-1-1,0 0 1,-8 1 0,-53-6-3586,-8-11-303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49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782 277 8562,'-124'-11'3040,"48"2"-2378,-1 3 0,1 3 1,-137 14-1,-2 29 2176,224-41-2583,1 1 1,-1 0-1,1 0 0,-1 1 0,0 0 1,15 4-1,25 2-112,275 13 428,564-40-1,-177-37 327,-553 45-761,457-30 521,179 16 28,-39 13-530,-9 0-45,-19 7-78,13 2 60,2 11-36,25 7-74,-27-10 53,2-20 2,-737 16-37,754-29 34,27 9 39,-6 18-76,-11 17-29,3 6 70,29-21 26,-28-16-18,-39 0 13,-41-6 32,59-2-73,79 14 0,26 14 54,-44-15 22,905-13 622,-1059 15-619,-480 5-69,199 4 34,-376 0-97,52 7-189,-25 4-3474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51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439 110 14579,'13'-71'3373,"-13"69"-3217,0 1 1,0 0-1,1-1 0,-1 1 1,0-1-1,0 1 0,-1-1 1,1 1-1,0 0 0,0-1 1,-1 1-1,1-1 0,0 1 1,-1 0-1,0-1 0,1 1 1,-1 0-1,0 0 0,1-1 1,-1 1-1,0 0 0,0 0 1,0 0-1,0 0 0,0 0 1,0 0-1,-1 0 0,1 1 1,0-1-1,-2-1 0,3 2-42,-1 28-83,2 0 0,2 0 0,6 33 0,0 2-41,15 281-4,1 10 19,-23-339 0,-1-13 2,-1 0-1,1-1 1,-1 1-1,0 0 1,0 0 0,0-1-1,0 1 1,0 0-1,0 0 1,0-1-1,-1 1 1,1 0 0,-1 2-1,-18-52 342,3 0-362,-2 1 0,-28-51-1,38 82-61,-1 1-1,-1 0 0,0 0 0,-1 2 0,-1-1 0,0 1 0,-1 1 0,0 0 0,-29-20 0,36 29 41,0-1 0,0 1 0,-1 0 0,0 0 0,0 1 0,1 0 0,-1 0 1,0 1-1,-1 0 0,1 0 0,0 1 0,0-1 0,0 1 0,0 1 0,0 0 0,-1 0 0,1 0 0,0 1 0,1 0 0,-1 0 0,0 1 0,0 0 0,1 0 0,0 0 0,0 1 0,0 0 0,0 0 0,0 1 0,1-1 1,0 1-1,-5 6 0,4-4 15,1-1 0,0 1 1,0 0-1,1 0 0,0 0 1,0 1-1,0 0 0,1-1 1,1 1-1,-1 0 0,1 1 1,1-1-1,-1 0 0,1 0 1,1 1-1,0-1 0,0 1 1,0-1-1,1 0 0,0 1 1,1-1-1,0 0 0,0 0 1,1 0-1,0 0 0,6 11 1,-1-7-56,0 0 1,0-1-1,1 0 1,1 0-1,0-1 1,0 0-1,1-1 1,0-1-1,1 1 0,0-2 1,0 1-1,1-2 1,0 0-1,20 7 1,-12-6-598,1-1 0,-1-1 0,1-1 1,0-1-1,0-1 0,1-1 0,-1-1 0,34-4 1,52-17-3760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52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179 196 9746,'-21'-9'2314,"-1"1"1,-35-7-1,9 2-1898,44 12-210,-19-6 193,19 5 625,16 3 1265,480 39-1915,80-23-184,888 6 366,-607-36-333,19 15 35,31-16-29,69-12 44,114-9 31,-6 10-54,-46-1-54,-72 3-39,24 1-29,28-8 74,22 20 88,-43 22-211,-14 5-20,-7-2 139,20-12 162,-773-3-294,502-3 176,193 1-47,-872 2-183,934 20 275,-31 7-115,-139 4-96,-758-29-67,148 8 113,225-19 0,-283-12 26,24-2-12,-119 19-915,-28 3-136,-32 2-297,-1-1-475,-1-1 0,0 0-1,1-2 1,-27-6-1,42 8 1488,-106-21-6223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54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69 11715,'-8'-7'913,"4"4"-279,0 0 0,1 0 0,-1 0 0,1-1 0,-1 1 0,1-1 0,0 0 0,1 0 0,-1 0 0,1 0 0,-1-1-1,1 1 1,-2-10 0,38 52 1169,7 19-1770,-2 2 0,-3 2 0,29 65 0,-39-63-20,-3 2-1,-2 0 0,-4 1 0,10 75 1,-24-117-144,-1-1 0,-2 1 1,0-1-1,-2 1 1,0-1-1,-2 0 0,0 1 1,-2-2-1,-15 41 1,14-45-400,-2-1 0,0 0 0,-1-1 0,-1 0 0,0 0 1,-1-1-1,-1-1 0,0 0 0,-1 0 0,0-2 0,-32 22 0,11-13-1950,-72 28-1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7:56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44 611 8994,'-5'-9'1225,"0"-1"0,0 1 0,-1 0 0,-1 1 0,-7-9-1,14 17-1167,0-1 0,-1 1-1,1 0 1,0 0-1,0 0 1,0 0 0,0 0-1,0-1 1,0 1-1,0 0 1,0 0-1,-1 0 1,1-1 0,0 1-1,0 0 1,0 0-1,0 0 1,0-1-1,0 1 1,0 0 0,0 0-1,0 0 1,0-1-1,0 1 1,0 0-1,0 0 1,0 0 0,1-1-1,-1 1 1,0 0-1,0 0 1,0 0 0,0 0-1,0-1 1,0 1-1,0 0 1,0 0-1,1 0 1,-1 0 0,0 0-1,0-1 1,0 1-1,0 0 1,1 0-1,13-5 143,218-5-12,-29 3-43,-162 4-123,1329-73 1250,-750 68-940,-97-3-68,-401 8-197,535-19 361,6 8 5,40 2-175,-605 9-240,491-22 137,90-20 92,-16 6 99,1 19-85,-9 2-117,56-5-15,29-8-70,-14 12 165,-73 10-126,-5-7 5,23-4 145,31 4 53,2455-33 545,-1891 29-604,618 4 70,-1340 27-181,939-4-33,-1309-6-939,289 38 0,-327-10-5144,-115-23 4158,17 2-4023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17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95 371 7290,'-6'-5'541,"0"0"0,0 1 0,-1-1 0,1 1 0,-1 0 0,0 1 0,0 0 0,0 0 0,0 0 0,-15-2 0,15 2 510,12 0 460,28 1-645,1089-1 814,-913 0-1488,1799-11 902,-1363 14-949,72-20-2,50-7 161,-634 23-270,489-8 143,106 10 3,33-30-39,-502 15-93,295-15-9,1168-22 620,-122 6-273,-1543 46-383,806-25 94,38 21-25,-71 11-5,-40 0-32,-41-16 3,-7-2 54,-156 12 53,-437 2-110,593 9 84,24 3 28,4 9 65,-52-8 77,-34-11 214,-66-3-184,-426-1-349,550 14-754,-713-9-287,-29-4 984,1 0-1,-1 0 1,0 0-1,1 0 1,-1 0-1,0 0 1,1 0-1,-1 0 1,0 0-1,1 0 1,-1 0 0,0 0-1,1 0 1,-1 1-1,1-1 1,-1 0-1,0 0 1,0 0-1,1 0 1,-1 0-1,0 1 1,1-1 0,-1 0-1,0 0 1,0 1-1,1-1 1,-1 0-1,0 0 1,0 1-1,0-1 1,1 0-1,-1 1 1,0-1 0,0 0-1,0 1 1,0-1-1,0 0 1,0 1-1,0-1 1,1 0-1,-1 1 1,0-1-1,0 0 1,0 1 0,0-1-1,-1 0 1,1 1-1,0-1 1,0 0-1,0 1 1,0-1-1,0 0 1,0 1-1,0-1 1,-1 0 0,1 1-1,0-1 1,0 0-1,0 0 1,-1 1-1,1-1 1,-27 14-4851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7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38 202 10498,'-16'-74'8861,"-5"-30"-2980,22 86-4888,2 13-581,3 16-113,7 39-312,-2 0-1,-2 1 1,-2 0-1,-3 0 1,-3 74-1,-32 267-36,28-359 29,-5 71-926,9-70-4436,-5-63 535,-5-16-364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19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98 8258,'-87'-22'6082,"64"18"181,405-17-4681,-248 11-1252,809-31 829,-923 42-1151,44 4-513,-64-5 478,0 0 1,0 0-1,1 0 0,-1 0 1,0 0-1,0 0 0,0 0 0,1 0 1,-1 0-1,0 0 0,0 0 1,0 1-1,0-1 0,1 0 1,-1 0-1,0 0 0,0 0 0,0 0 1,0 0-1,0 1 0,1-1 1,-1 0-1,0 0 0,0 0 1,0 1-1,0-1 0,0 0 1,0 0-1,0 0 0,0 1 0,0-1 1,0 0-1,0 0 0,0 0 1,0 1-1,0-1 0,0 0 1,0 0-1,0 0 0,0 1 1,0-1-1,0 0 0,0 0 0,0 0 1,0 1-1,0-1 0,0 0 1,0 0-1,0 0 0,0 0 1,-1 1-1,1-1 0,0 0 1,0 0-1,0 0 0,0 0 0,-1 0 1,1 1-1,0-1 0,0 0 1,0 0-1,0 0 0,-1 0 1,1 0-1,-3 3-429,0-1-1,-1 0 1,1 0 0,-1-1 0,1 1-1,-1 0 1,1-1 0,-8 2 0,-80 13-3949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20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60 11755,'-6'-14'1790,"5"9"-1056,0 1 0,-1 0 1,1 0-1,-1-1 0,0 1 1,-1 0-1,1 1 0,-6-8 1,8 11-720,0 0 1,0 0 0,0 0 0,0-1 0,-1 1 0,1 0-1,0 0 1,0 0 0,0 0 0,-1 0 0,1 0 0,0 0-1,0 0 1,0 0 0,0 0 0,-1 0 0,1 0-1,0 0 1,0 0 0,0 0 0,-1 0 0,1 0 0,0 0-1,0 0 1,0 0 0,-1 0 0,1 0 0,0 0-1,0 0 1,0 0 0,0 0 0,-1 0 0,1 0 0,0 0-1,0 1 1,0-1 0,0 0 0,-1 0 0,1 0 0,0 0-1,0 0 1,0 1 0,0-1 0,0 0 0,0 0-1,-8 20 119,-8 48-97,2 2 0,4-1 0,-2 73-1,12-111-17,1 1 1,1 0-1,13 57 0,-11-73-18,1 0-1,0 0 1,1 0 0,1-1 0,0 0 0,1 0-1,1-1 1,14 19 0,-19-27-140,1 0 1,0-1-1,0 1 1,1-1 0,-1 0-1,1 0 1,0 0-1,0-1 1,1 0-1,0 0 1,-1-1-1,1 0 1,0 0-1,0 0 1,1-1-1,-1 0 1,1-1-1,-1 0 1,1 0 0,-1 0-1,1-1 1,-1 0-1,1 0 1,-1-1-1,1 0 1,-1-1-1,1 1 1,-1-1-1,0-1 1,0 1-1,0-1 1,0-1-1,0 1 1,8-7 0,56-35-3658,1-10-422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21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84 420 12691,'-26'-12'6985,"20"9"-6617,9 1-392,-1 2 40,1-2-80,28 1 152,83-4-200,-26-2-1240,12-2-2361,11-8-288,-26-5-2024</inkml:trace>
  <inkml:trace contextRef="#ctx0" brushRef="#br0" timeOffset="1">19 128 12643,'-18'-31'7521,"41"13"-6713,23 9-920,38-6-144,21 3-352,43 2-1368,0 3-2185,-1-19-104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21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71 14715,'-3'-5'416,"0"1"308,1 0 0,-1-1 0,1 1 1,0 0-1,0-1 0,1 0 0,-1 1 0,1-1 1,-1-6-1,15 74-1738,-7-13 1004,-2-10 56,17 71 1,-21-128-31,2 1 0,0 0 0,0 1 0,2-1 0,6-19 0,-6 20-13,1-4-41,12-44 21,-16 59 5,0 1 0,1 0 0,-1 0 1,0 0-1,1 0 0,0 1 0,0-1 0,0 0 1,0 1-1,0-1 0,0 1 0,1-1 0,4-3 1,-4 5-10,-1 1 0,0-1 1,1 1-1,-1 0 0,1-1 0,-1 1 1,1 0-1,-1 1 0,0-1 1,1 0-1,-1 0 0,0 1 1,1 0-1,-1-1 0,0 1 1,1 0-1,-1 0 0,0 0 1,0 1-1,0-1 0,0 0 1,0 1-1,0-1 0,3 4 1,3 3-34,1 1 1,-1 0-1,10 15 1,-3-1-327,-2 1 0,0 1 0,-2 0 1,10 30-1,11 27-3250,-34-106 3668,0 1 0,2 0 1,4-37-1,-3 45 197,-1-31 841,-1 32-629,1-1 0,0 1-1,1 0 1,1 0 0,0 0-1,6-18 1,-7 31-444,-1 0-1,1 0 1,0 0-1,0 0 1,0 0-1,0 0 1,0 0-1,0 0 1,0 0-1,0 0 1,0 1-1,0-1 1,1 0-1,-1 1 1,0-1-1,0 1 1,1-1-1,-1 1 1,0 0-1,1 0 1,-1-1-1,0 1 1,1 0-1,-1 0 1,0 0 0,1 1-1,-1-1 1,0 0-1,1 0 1,-1 1-1,2 0 1,43 15-225,-40-14 191,18 11-955,0 0 1,0 1-1,-2 1 0,0 2 0,35 32 1,-51-44 410,35 31-3254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22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0 172 13875,'12'-27'1224,"-9"22"-837,-1 0 0,1-1 0,-1 1 0,0-1 1,0 1-1,-1-1 0,0 0 0,0 1 0,0-1 0,-1 0 1,1 0-1,-1 0 0,-1 1 0,1-1 0,-1 0 0,-2-8 1,1 7 453,1 5-653,0 0 0,0 0 0,0 0 0,0 0 0,0 0-1,1 0 1,-1-1 0,1 1 0,0 0 0,0-1 0,0 1-1,0 0 1,0-4 936,6 21-984,8 23-223,-1 0 30,-1-1 0,-2 2-1,9 64 1,-10-24-366,-4 101-1,-18-9-3243,4-137 780,5-51-3531,12-44 2467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22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31 12339,'-3'-8'727,"3"7"-543,-1 1-1,1-1 1,-1 0 0,1 1-1,0-1 1,-1 0-1,1 0 1,0 1-1,-1-1 1,1 0-1,0 0 1,0 0-1,0 1 1,0-1-1,-1 0 1,1 0-1,0 0 1,1 1 0,-1-1-1,0 0 1,0 0-1,0 0 1,0 1-1,1-1 1,-1 0-1,0 0 1,1 0-1,4 1 157,-1 1 0,1 0 0,-1 1-1,0-1 1,0 1 0,1-1 0,-1 1-1,6 4 1,21 10-387,0 2 0,43 31 1,-65-43 29,-1 0 1,0 1 0,0 0 0,-1 0 0,0 1 0,0 0 0,-1 0 0,0 0 0,0 1 0,-1 0 0,0 0 0,-1 0 0,0 1 0,0 0 0,2 10 0,-6-16-5,1-1 1,-1 0-1,0 0 1,0 0-1,-1 0 1,1 1-1,0-1 1,-1 0-1,0 0 1,0 0 0,0 0-1,0 0 1,-1 0-1,1-1 1,-1 1-1,1 0 1,-1-1-1,0 1 1,-4 4-1,0-2-14,0 0 1,0-1-1,0 0 0,0 0 0,-1 0 0,0-1 0,0 0 1,-8 3-1,-13 2-99,-1-2 1,1 0 0,-37 2-1,63-8 123,-23 2-320,-1 0 0,0-2 0,-32-4 1,23-6-972,35 9 1184,-1 1 0,0-1-1,0 0 1,1 1 0,-1-1 0,0 0-1,1 1 1,-1-1 0,1 0-1,-1 0 1,1 0 0,-1 0 0,1 0-1,-1 0 1,1 0 0,0 0-1,0 1 1,-1-1 0,1 0 0,0 0-1,0 0 1,0 0 0,0 0-1,0 0 1,0 0 0,1 0 0,-1 0-1,0 0 1,0 0 0,1 0-1,0-2 1,18-34-3508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22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294 190 14931,'3'-5'190,"0"1"192,-1-1 0,1 1 0,-1-1 0,0 1 0,0-1-1,0 0 1,-1 0 0,0 1 0,0-1 0,0 0 0,0 0 0,-1 0 0,0 0-1,0-1 1,0 1 0,-1 0 0,1 0 0,-1 0 0,0 1 0,-1-1-1,-1-5 1,2 6-212,0 1-1,0-1 1,1 1-1,-1-1 1,1 1-1,0-1 1,0 1-1,0-1 1,0 1-1,1-1 1,0 1-1,-1 0 1,1-1-1,1 1 1,-1 0-1,0-1 1,1 1-1,-1 0 1,1 0-1,2-3 1,16 51-777,-10-7 602,-2 0 0,-2 1 1,-1 0-1,-1 63 0,-11 152-218,2-146-2848,5-107 2913,0 0 0,0 0-1,0-1 1,0 1 0,0 0 0,-1-1-1,1 1 1,0 0 0,0-1 0,-1 1 0,1-1-1,-1 1 1,1 0 0,0-1 0,-1 1 0,1-1-1,-1 1 1,1-1 0,-1 1 0,0-1-1,1 0 1,-1 1 0,1-1 0,-1 0 0,0 1-1,1-1 1,-1 0 0,0 0 0,0 1 0,0-1-1,-26 0-4965,-4-10 494</inkml:trace>
  <inkml:trace contextRef="#ctx0" brushRef="#br0" timeOffset="1">0 442 8666,'2'-17'5449,"3"1"-976,-3 6-1296,13 2-2617,10 1-552,20-3 32,11 1-40,27 4-352,5 5-592,14 5-1241,-3 5-2304,-13 7-208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23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11971,'14'-8'10950,"-6"7"-9061,8 20-2889,-7-8 1417,26 38-620,57 72-1634,-91-119 1806,0-1 0,1 1 0,-1-1 0,1 0-1,-1 1 1,1-1 0,-1 0 0,1 0 0,0 0-1,0 0 1,-1 0 0,1-1 0,0 1 0,0 0-1,0-1 1,0 1 0,0-1 0,0 0 0,0 0 0,0 0-1,0 0 1,2 0 0,-1-1 41,0 0 0,0 0 0,0 0-1,0-1 1,0 1 0,0-1 0,-1 0 0,1 0 0,-1 0 0,1 0 0,-1 0 0,3-4-1,6-7 243,-1-1 0,-1-1 0,0 0 0,7-16 0,-13 24-133,6-12 840,-2-1 0,0 0 0,7-34-1,-7 26 763,-9 71-1032,5 0-790,-7 59-1404,-4-1 1,-4 0-1,-5 0 1,-37 125-1,-37 45-4015,90-269 5477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31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455 42 10098,'-2'-2'435,"-6"-4"871,-1-1 0,0 2 0,0-1 0,-13-4 1,19 9-1212,-1-1 1,0 1 0,0 1 0,0-1-1,0 1 1,0-1 0,1 1 0,-1 0 0,0 0-1,0 1 1,0-1 0,0 1 0,0 0-1,1 0 1,-6 2 0,-15 9 39,1 0 0,1 2 0,0 0 0,1 1 0,0 1 0,2 1 0,0 1-1,1 1 1,0 1 0,2 0 0,0 1 0,1 0 0,2 2 0,0 0 0,1 0 0,-15 46 0,24-60-136,1 0-1,0 0 1,1 1 0,0-1 0,0 0 0,1 1-1,0-1 1,3 17 0,-3-24-19,1 1 1,-1-1-1,1 0 0,-1 0 0,1 1 1,0-1-1,0 0 0,0 0 0,0 0 1,1 0-1,-1 0 0,0 0 1,1 0-1,-1 0 0,1 0 0,0-1 1,0 1-1,-1-1 0,1 1 0,0-1 1,0 0-1,1 0 0,-1 0 1,0 0-1,0 0 0,0 0 0,1-1 1,-1 1-1,0-1 0,1 1 0,-1-1 1,1 0-1,-1 0 0,0 0 1,1 0-1,-1 0 0,0-1 0,5 0 1,6-3-124,-1 0 0,1-1 1,-1 0-1,0-1 0,0 0 1,-1-1-1,0 0 0,0-1 1,0 0-1,-1-1 0,0 0 1,9-11-1,11-16 26,0-1-1,23-40 0,-44 62 331,-1 0 0,11-26-1,-1 0 1816,-12 56-1467,74 226-2629,-56-169-1660,0-15-355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32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70 116 12627,'38'-68'3340,"-37"64"-2869,0 1 0,0-1-1,0 0 1,-1 0-1,0 0 1,1 0 0,-2-7-1,-3 2 1185,-3 20-109,-2 15-1491,2 1 1,2 0-1,0 1 1,-2 50-1,11 116 53,-3-165-133,0-1 0,3 0 0,0 0 0,2 0 0,1 0-1,11 28 1,-18-55 13,0 0 0,1 0-1,-1 1 1,1-1 0,-1 0 0,1 0-1,0 0 1,-1 0 0,1 0-1,0 0 1,0 0 0,0 0 0,-1-1-1,1 1 1,0 0 0,0 0 0,0-1-1,0 1 1,1 0 0,-1-1-1,0 1 1,0-1 0,0 0 0,0 1-1,1-1 1,0 0 0,0 0-11,0 0 1,0-1-1,0 0 1,-1 1 0,1-1-1,0 0 1,-1 0-1,1 0 1,-1 0-1,1 0 1,-1 0-1,1 0 1,-1-1 0,0 1-1,2-2 1,4-7-80,0 0 0,0 0 0,9-20 1,-5 4 31,-9 19 65,1 0 1,-1 0-1,1 0 1,1 1-1,-1-1 1,1 1-1,1 0 1,8-11-1,-11 17-1,-1-1 1,0 0-1,1 1 0,-1 0 1,1-1-1,-1 1 0,1 0 1,-1 0-1,1 0 0,-1 0 1,1 0-1,-1 0 0,1 0 1,-1 0-1,1 1 0,-1-1 1,0 0-1,1 1 0,-1-1 1,1 1-1,-1 0 0,0-1 0,0 1 1,1 0-1,-1 0 0,0 0 1,2 2-1,2 1-15,0 0 0,0 1 1,-1 0-1,1 0 0,5 9 0,-3-2 7,-1 1 1,0 0-1,-1 0 0,-1 0 1,0 0-1,-1 1 0,0 0 1,-1-1-1,-1 1 0,0 0 1,-1 0-1,-2 22 0,-1-8-19,-1 0-1,-2 0 0,-1 0 0,-1-1 1,-15 33-1,20-51-28,-1 0-1,-1 0 1,1 0 0,-2-1-1,1 0 1,-1 0 0,0 0-1,-10 8 1,14-14-4,0 0-1,0-1 1,-1 1 0,1-1-1,-1 1 1,0-1 0,1 0-1,-1 0 1,0 0 0,1 0-1,-1-1 1,0 1 0,0-1-1,0 0 1,0 0 0,1 0-1,-1 0 1,0 0 0,0 0-1,0-1 1,0 0 0,1 1-1,-1-1 1,0 0 0,1 0-1,-1 0 1,0-1 0,1 1-1,0-1 1,-1 1 0,1-1-1,-3-3 1,-12-10-861,0-2 0,1 0 0,1-1 0,1-1 0,1 0 0,0-1 0,-15-32 0,-10-28-2511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7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14179,'2'16'3193,"15"-13"1288,10-3-4073,36-3-360,20-6-48,43-5 104,13 6-136,31-6-1112,-24 4-641,4 8-2688,-45-4-456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32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113 110 9346,'-26'-68'2513,"-6"54"967,8 7-2456,6 2 249,9-3-81,6 6 0,6 0-328,-1 1-215,1-1-457,31 2-72,78 3-56,-28-1-184,11 7-2153,-7-6-119,-10 5-2017,-13 1-568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33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78 13675,'-3'-25'3145,"-6"-1"1336,9 13-3809,2 6 224,8 0 2441,-8 9-3105,0 6-104,1 49-88,6 97 0,-15-37-72,-11 33-1265,2 1-1631,-12 5-2417,7-62-1025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33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311 24 12019,'-5'-17'6561,"-25"10"-6017,-88 41 208,55 17-248,14 5 64,8 2-183,36-2-97,34-15-88,32-4-752,23-10-945,38-15-2888,-7-20 8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34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493 68 11458,'2'-3'674,"-1"0"0,1 0 0,0 0-1,-1-1 1,0 1 0,0 0 0,0-1-1,0 1 1,0 0 0,0-1-1,-1 1 1,0-1 0,0 1 0,0-1-1,-1-4 1,3-1 1376,9 30-671,-1 15-1360,-1 1 0,-2 0 0,-2 0 0,-1 1 1,-2-1-1,-5 71 0,-7-2 54,-30 128 0,33-200-68,-7 39-24,-34 98 0,37-151 3,11-20 10,0 0 0,-1 0 0,1 0 0,0 0 0,0 0 0,-1 0 0,1 0 0,0 0 0,0 0 0,0 0-1,-1 0 1,1 0 0,0 0 0,0 0 0,-1 0 0,1 0 0,0 0 0,0 0 0,0 0 0,-1 0-1,1 0 1,0-1 0,0 1 0,0 0 0,-1 0 0,1 0 0,0 0 0,0 0 0,0-1 0,0 1 0,0 0-1,-1 0 1,1 0 0,0-1 0,0 1 0,0 0 0,0 0 0,0 0 0,0-1 0,0 1 0,0 0 0,0 0-1,0-1 1,0 1 0,-9-48-897,7 29 589,-4-24-344,-28-161-1929,28 178 2293,-1 1 0,0 0 0,-2 0 0,-2 0 0,-19-35-1,26 54 263,1 0-1,-1 1 1,-1-1-1,1 1 1,-1 0-1,0 0 1,0 1-1,0 0 1,-1-1-1,1 2 1,-1-1-1,0 1 1,0-1-1,-1 2 1,1-1-1,0 1 1,-1 0-1,0 0 1,1 1-1,-1 0 1,0 0-1,0 0 1,-9 1-1,9 1 32,1 0 0,-1 0 0,1 1-1,0 0 1,-1 0 0,1 1 0,0-1 0,0 1-1,1 0 1,-1 1 0,1 0 0,-1 0-1,1 0 1,1 0 0,-1 1 0,0-1 0,1 1-1,0 1 1,0-1 0,1 0 0,-1 1-1,1 0 1,-4 10 0,2-3 3,1-1 1,1 1-1,-1 0 0,2 1 1,0-1-1,1 0 0,0 1 1,1-1-1,0 1 0,1-1 1,1 1-1,0-1 0,1 0 1,0 0-1,1 0 1,1 0-1,0-1 0,0 0 1,1 0-1,1 0 0,0 0 1,16 19-1,-12-19-293,0 1 0,0-2 0,2 1 0,-1-1 0,1-1 0,1-1 0,0 0 0,0 0 0,1-2 0,0 1 0,0-2 0,1 0 0,0-1 0,0-1 0,0 0 0,0-1 0,1-1 0,23 1 0,5-6-1521,46-8-1,-90 11 1791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34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61 12395,'6'-21'9410,"-6"20"-9334,0 0 0,0 0 1,0 0-1,0 0 0,0 0 0,0 0 1,0 1-1,1-1 0,-1 0 1,0 0-1,1 0 0,-1 0 0,1 0 1,-1 1-1,1-1 0,-1 0 0,1 0 1,-1 1-1,1-1 0,0 0 0,-1 1 1,1-1-1,0 1 0,0-1 0,-1 1 1,1-1-1,0 1 0,0-1 1,0 1-1,0 0 0,-1 0 0,1-1 1,0 1-1,0 0 0,0 0 0,0 0 1,0 0-1,0 0 0,0 0 0,0 0 1,1 0-1,64-8-15,1 2 0,0 3 0,126 11 0,-275-3-8855,29 7 3578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35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1 108 7522,'36'-55'4290,"-43"38"1707,-4-8-1755,10 25-4198,1 0 0,0-1 0,0 1 0,0 0 0,0 0 0,0-1-1,0 1 1,0 0 0,0-1 0,0 1 0,0 0 0,0-1 0,0 1 0,0 0-1,0-1 1,0 1 0,0 0 0,0-1 0,0 1 0,0 0 0,1-1 0,-1 1-1,0 0 1,0 0 0,0-1 0,0 1 0,1 0 0,-1 0 0,0-1 0,0 1-1,1 0 1,-1 0 0,0 0 0,0-1 0,1 1 0,-1 0 0,0 0 0,1 0-1,-1 0 1,0 0 0,1 0 0,-1 0 0,0 0 0,0 0 0,1 0 0,-1-1-1,0 2 1,1-1 0,-1 0 0,0 0 0,1 0 0,-1 0 0,0 0 0,1 0-1,-1 0 1,0 0 0,1 0 0,-1 1 0,12 2-17,-1 0-1,0 0 1,0 2 0,-1-1-1,1 2 1,-1-1 0,0 1-1,0 1 1,-1-1 0,0 2 0,0-1-1,10 12 1,9 14-191,-1 1-1,23 37 1,-12-15-846,-32-48 164,0 0 0,0 0 1,0-1-1,1 0 0,0 0 1,1-1-1,13 9 0,14 0-4117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35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400 19 12539,'-10'-12'7537,"1"6"-4616,6 6-2073,-2 0-320,-15 8-232,-74 55-288,41-7 0,6 9-8,-1 14-208,11-9-208,1 5-896,18-16-753,4-13-2856,9-27-32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35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31 13843,'2'-19'3638,"-1"8"1385,8 19-3128,-4 2-1881,1 1 1,-2-1-1,1 1 0,-2 0 1,1 0-1,-1 0 1,-1 0-1,0 1 1,-1-1-1,0 0 1,-1 1-1,-1 19 1,-4 7-79,-2 0 0,-16 54 0,18-73-2,-15 50-501,-24 101-2809,38-137-16,-3 45 0,10-44-2264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9:36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0 106 12467,'4'-26'3632,"4"4"777,18 10-3384,28-5-249,28 4-328,47 1-232,10 8-1144,31 11-3609,-17-2 392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50:52.18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423 60 8346,'-85'-19'1583,"-86"-13"999,155 30-2538,0 1-1,-1 0 1,1 1 0,0 1 0,-1 1 0,1 0 0,0 1 0,-17 6-1,30-6-16,13-2 33,21 0 97,748-27 2119,198 30-1671,217 17 147,84 5 92,-17 9-510,-277-10-155,-948-24-169,599-9 214,-586 3-164,-33 0-190,-20-1-305,-24-2-573,-19 5-1614,0 2 0,-68 7 0,13 4-1155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8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30 466 13339,'-4'9'10729,"4"25"-11915,1-18 1994,-15 257-545,10-231-467,5-28-750,4-32-1187,22-85-5488,-5 6 2638</inkml:trace>
  <inkml:trace contextRef="#ctx0" brushRef="#br0" timeOffset="1">21 21 12819,'-7'-12'3112,"-3"4"945,8 9-3697,1 9-728,4 9-784,19 12-2953,9-1 464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50:52.60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127 360 11050,'-19'-8'1014,"1"-1"-1,1 0 0,0-1 0,-29-23 1,45 32-1002,1 1 1,-1 0-1,1 0 0,-1 0 1,1-1-1,-1 1 0,1 0 1,-1-1-1,1 1 0,-1 0 1,1-1-1,0 1 1,-1 0-1,1-1 0,0 1 1,-1-1-1,1 1 0,0-1 1,0 1-1,-1-1 1,1 1-1,0-1 0,0 1 1,0-1-1,0 1 0,0-1 1,0 1-1,0-1 1,0 1-1,0-1 0,0 0 1,0 1-1,0-1 0,0 1 1,0-1-1,0 1 1,0-1-1,1 1 0,-1-1 1,0 1-1,0-1 0,1 1 1,-1-1-1,24-4-109,-19 4 130,427-49 32,514-47 373,260 30 252,-1109 63-633,1188-42 701,100 60-336,-902 7-364,358 10 12,-716-28-86,172 1 12,-258-7-167,-39 1-156,-8 0-109,-74-8-1591,-183 6-4536,59 8 2465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50:52.9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2 320 12203,'-1'-2'183,"1"0"1,-1-1 0,1 1 0,0-1 0,0 1 0,0-1 0,0 1 0,1-1 0,-1 1-1,1-1 1,-1 1 0,1 0 0,0-1 0,0 1 0,0 0 0,0 0 0,1-1 0,-1 1-1,0 0 1,1 0 0,0 0 0,-1 1 0,1-1 0,0 0 0,4-2 0,1 1-44,0 0 0,0 1 1,0-1-1,1 2 0,-1-1 1,1 1-1,0 0 0,12 1 1,998-75-57,-302 18 114,638-17 45,148 37 94,-156 65-130,-903-5-177,596 17-109,-990-39-6,-27 0-134,-1-1-1,0-1 1,1 0 0,23-6-1,-39 2-472,-18-1-380,-55-7-2406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50:53.3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0 376 12003,'37'-15'1016,"1"2"0,0 1 0,1 2-1,0 2 1,76-5 0,-50 5-1071,233-30 73,1258-114 161,-821 129-130,-232 9-22,733-41 0,62 41-194,-1264 16 98,305 24-1561,-239-8-191,-76-9 299,-24-9 1479,1 0-1,-1 0 1,0 0-1,1 0 1,-1 0-1,0 0 1,0 0-1,0 1 1,1-1-1,-1 0 0,0 0 1,0 0-1,1 0 1,-1 1-1,0-1 1,0 0-1,0 0 1,0 0-1,1 1 1,-1-1-1,0 0 1,0 0-1,0 1 1,0-1-1,0 0 1,0 1-1,0-1 0,0 0 1,0 0-1,0 1 1,0-1-1,0 0 1,0 0-1,0 1 1,0-1-1,0 0 1,0 1-1,0-1 1,0 0-1,-4 3-377,0 0 0,0 0 0,0-1 0,0 1 0,-1-1 1,1 0-1,-6 1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50:53.7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42 177 11042,'-4'-3'105,"-30"-32"2988,33 34-3039,1 1 0,0-1 0,-1 1 0,1 0 0,0-1 0,0 1 0,0-1 0,-1 1 0,1 0 0,0-1 0,0 1 0,0-1-1,0 1 1,0-1 0,0 1 0,0-1 0,0 1 0,0-1 0,0 1 0,0-1 0,0 1 0,0-1 0,0 1 0,0-1 0,0 1 0,1 0 0,-1-1 0,0 1 0,0-1 0,1 0 0,0 0-15,1 1 1,0-1-1,-1 0 1,1 1 0,-1 0-1,1-1 1,0 1-1,-1 0 1,1 0-1,0-1 1,-1 1 0,1 1-1,0-1 1,2 0-1,209 8 112,248-23 0,-353 9-13,790-22 744,-891 28-876,1174-9 293,-89-23-198,-856 24-88,1047-22 143,-279 50-56,-987-19-118,705 45-1819,-682-39 702,-110 5-4424,-37-12 2294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50:54.15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13 293 12171,'-4'-8'488,"4"8"-394,-1-1 0,0 0 1,0 0-1,1 0 0,-1 1 0,0-1 0,1 0 0,-1 0 0,1 0 1,-1 0-1,1 0 0,-1-1 0,1 1 0,0 0 0,0 0 0,-1 0 0,1 0 1,0 0-1,0 0 0,0 0 0,0-1 0,0 1 0,1 0 0,-1 0 1,0 0-1,0 0 0,1 0 0,-1 0 0,1 0 0,-1 0 0,1 0 1,-1 0-1,1 0 0,0 0 0,-1 0 0,1 0 0,0 0 0,0 1 0,-1-1 1,1 0-1,0 1 0,0-1 0,0 0 0,0 1 0,0-1 0,0 1 1,0-1-1,0 1 0,0 0 0,0 0 0,1-1 0,-1 1 0,2 0 0,32-8 113,0 1-1,63-2 0,-65 6-182,398-38-69,234-19 154,654-3 42,-1247 60-147,1440-43 149,1 49-1780,-1136 11-1673,-37-10-184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13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184 171 8962,'-75'-34'2024,"24"2"873,17 13-2593,19 12 40,6 4-40,11 1-40,23 0-8,18-1-8,49-11-136,30 1 16,43-4-32,-2 3-152,12 4-632,-38 13-344,-14 4-2185,-47 3 33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13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 10666,'7'-29'2361,"-4"5"951,-1 16-3135,-2-1-17,0 13 752,0-3-776,0 4-120,3 16-48,18 94-24,-14-33 64,-9 13-600,0 7-369,4 29-2583,0-31 167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13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81 105 12219,'0'-2'435,"-2"-3"261,0 0 0,0 0 0,0 1 0,0-1 0,-1 1 1,0-1-1,-5-6 0,7 11-718,1-1 1,-1 1 0,1 0 0,0 0 0,-1-1-1,1 1 1,-1 0 0,1 0 0,-1 0 0,1 0-1,0 0 1,-1-1 0,1 1 0,-1 0 0,1 0-1,-1 0 1,1 0 0,-1 0 0,1 0-1,-1 1 1,1-1 0,0 0 0,-1 0 0,1 0-1,-1 0 1,1 0 0,-1 1 0,1-1 0,0 0-1,-1 0 1,1 1 0,-1-1 0,1 0 0,0 1-1,-1-1 1,-1 3-240,0 1-1,-1-1 1,2 0-1,-1 1 1,0-1-1,1 1 1,-1-1-1,0 5 1,-4 11 2,1 0-1,1 0 1,0 0 0,0 26-1,3-40 212,1-1-1,1 1 1,-1 0-1,1 0 1,-1 0-1,1 0 0,1-1 1,-1 1-1,1 0 1,0-1-1,3 6 1,-4-8 42,1 1 1,0-1 0,0 0 0,0-1 0,0 1 0,0 0 0,0-1-1,0 1 1,0-1 0,1 1 0,-1-1 0,1 0 0,-1 0-1,1 0 1,-1-1 0,1 1 0,0 0 0,-1-1 0,1 0 0,0 1-1,-1-1 1,5-1 0,3 1 21,0-2-1,0 1 1,0-1-1,0 0 1,0-1-1,-1-1 1,1 1 0,-1-1-1,0-1 1,0 0-1,0 0 1,15-13-1,-21 16-3,1-1 0,-1 0 0,0 0-1,0-1 1,0 1 0,0 0 0,-1-1 0,1 0-1,-1 0 1,0 0 0,0 0 0,-1 0-1,1 0 1,-1 0 0,0 0 0,0-1-1,0 1 1,0 0 0,-1-1 0,0 1-1,0-1 1,0 1 0,0-1 0,-1 1 0,0 0-1,0-1 1,0 1 0,0 0 0,-1 0-1,0 0 1,-2-5 0,-3-2-152,0 1 1,-1 0-1,0 0 1,-1 1 0,1 0-1,-15-11 1,9 8-745,4-1-1566,11-1-158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14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98 12147,'-44'-98'7388,"54"153"-8103,6 14 686,-3 2-1,6 95 1,-15 63 114,5 79 14,33-410-6287,-6 26 2166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1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15 11803,'32'-14'2544,"-57"36"1105,-1 10-3377,-8 12-304,4 1 48,-1-1-168,9-17-456,3-5-873,14-10-2183,17-27 15</inkml:trace>
  <inkml:trace contextRef="#ctx0" brushRef="#br0" timeOffset="1">31 154 11739,'-3'10'6033,"8"-1"-5865,34 8-168,68 51 40,-56-57 0,6 5-112,-6-4-536,0 5-3001,-6-9 696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8.6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33 16099,'-17'-22'3481,"-9"22"1456,4-10-4689,-5 13-248,3 2 0,0 7 0,7 2 8,2 8-32,15 1 8,17 10-176,15 2-376,30 10-968,19-8-521,33-5-2880,3-11-32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14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24 188 12155,'16'-63'2059,"-15"61"-1974,0 0 0,0 0 0,0 0 0,0 1 0,0-1 0,1 0 0,-1 1 0,0-1 0,1 1 1,-1 0-1,1-1 0,0 1 0,-1 0 0,1 0 0,0 0 0,0 0 0,0 0 0,0 0 0,3 0 0,44-6-1873,-14 2 1000,-32 3 797,0 1 0,0 0 0,0 0 0,0-1 0,0 1 0,-1-1-1,1 0 1,-1 0 0,1 0 0,-1 0 0,0-1 0,1 1 0,-1-1 0,0 1 0,-1-1 0,3-4 0,-4 6-6,1-1 1,-1 0-1,0 1 0,0-1 0,-1 1 1,1-1-1,0 0 0,-1 1 1,1-1-1,-1 1 0,1-1 0,-1 1 1,1-1-1,-1 1 0,0-1 1,0 1-1,0 0 0,0-1 1,0 1-1,0 0 0,0 0 0,0 0 1,-1 0-1,1 0 0,0 0 1,-1 0-1,1 0 0,-1 1 0,1-1 1,-1 0-1,1 1 0,-1-1 1,-2 1-1,1-2-22,-1 1-1,1 0 1,-1 1-1,0-1 1,1 1 0,-1-1-1,0 1 1,1 1-1,-1-1 1,0 0 0,1 1-1,-1-1 1,0 1-1,1 0 1,-1 1 0,1-1-1,0 0 1,-1 1-1,1 0 1,0 0 0,0 0-1,0 0 1,0 0-1,0 1 1,1-1 0,-1 1-1,1 0 1,-3 3-1,-3 3-2,0 1-1,1 0 0,1 0 0,0 1 0,0 0 0,1 0 0,-5 14 0,6-10 32,0 0 0,1 0 0,1 1 0,1-1 0,0 1 0,1-1 0,0 1 0,1-1 0,4 16 0,-5-25-108,1-1 0,0 0 0,1 1 0,-1-1 0,1 0 0,0 0 0,0 0 0,1 0 0,-1-1 1,1 1-1,0-1 0,0 1 0,1-1 0,-1 0 0,1 0 0,0 0 0,0-1 0,1 0 0,-1 1 0,0-1 0,1-1 1,0 1-1,0-1 0,0 0 0,0 0 0,0 0 0,0 0 0,10 0 0,46-5-1873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15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4 11755,'-8'-3'5557,"5"12"-4232,6 27-2406,-2-29 1597,5 89-470,10 89-19,-13-181 280,0-12-83,3-27-9,-4 18-217,1 3 9,0-13 3,2 0 0,1 0 1,2 0-1,0 1 0,2 0 1,13-27-1,-21 51-17,1-1 0,0 0 0,0 1 0,0-1 0,0 1 0,0 0 0,1 0 0,-1 0 0,1 0 0,-1 1 1,1-1-1,0 1 0,-1 0 0,1 0 0,0 0 0,0 1 0,0-1 0,0 1 0,-1 0 0,1 0 0,0 0 0,0 1 0,0-1 0,4 2 0,4 0-3,0 0 0,-1 1 0,0 1 0,1 0 0,-1 0 0,17 10 0,-21-9-62,0 0 0,-1 0 0,1 1 0,-1 0-1,-1 0 1,1 0 0,-1 1 0,0 0 0,0 0 0,-1 0 0,0 0 0,0 1 0,3 10 0,-2-4-602,-1 1 1,-1 0 0,0 0-1,-1 0 1,0 0 0,-1 16-1,-1 25-3085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15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22 129 10562,'-21'-115'5461,"21"102"-4727,5 15-688,12 34-204,-2 10 148,-2 1-1,-2 0 1,5 55 0,6 100 604,-28-267-468,2-1-1,2 1 0,10-75 1,-9 137-138,1 1 0,0 0 0,0 0 0,0 0 0,1 0 0,-1-1 0,0 1 0,1 0 0,0 0 0,-1 0 0,1 0 0,0 0 0,0 0 0,0 0-1,0 0 1,1 0 0,-1 1 0,0-1 0,1 0 0,-1 1 0,1-1 0,-1 1 0,1 0 0,0-1 0,0 1 0,3-2 0,1 2-175,-1 1-1,0 0 0,1 0 1,-1 0-1,1 0 1,-1 1-1,1 0 1,-1 0-1,8 3 0,41 11-2855,3 1-267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16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19 314 7402,'0'0'100,"0"0"1,0 0 0,-1 0-1,1 0 1,0 0 0,0 0 0,-6-3 2517,5 3-2517,1 0-1,0 0 1,0-1 0,0 1 0,0 0-1,0 0 1,0-1 0,0 1-1,0 0 1,0-1 0,0 1 0,0 0-1,0-1 1,11-14 2069,-2 7-2177,1 1-1,0 0 1,18-10-1,13-2-86,-8 4-342,54-33 0,-80 45 380,-1-1-1,0-1 1,0 1 0,-1-1 0,1 0 0,-1 0-1,0 0 1,0-1 0,-1 0 0,0 0-1,0 0 1,0 0 0,-1-1 0,0 1 0,4-11-1,-7 15 78,0 0 0,1-1 0,-1 1-1,0 0 1,0-1 0,-1 1 0,1-1-1,0 1 1,-1 0 0,0-1 0,1 1-1,-1 0 1,0 0 0,0-1 0,0 1 0,0 0-1,-1 0 1,1 0 0,-1 0 0,1 0-1,-1 1 1,1-1 0,-1 0 0,0 1-1,0-1 1,0 1 0,0 0 0,0-1-1,0 1 1,0 0 0,-1 0 0,1 0-1,0 1 1,-5-2 0,-3 0 24,1-1 0,-1 2 0,1-1-1,-1 1 1,0 1 0,1 0 0,-12 1 0,12 0-42,-1 1 0,1 0 0,-1 0 0,1 1 0,0 0 0,0 1 0,0 0 0,0 1 0,1-1 1,-1 2-1,1-1 0,0 1 0,1 0 0,0 1 0,-7 7 0,9-8-10,0 0 1,1 1-1,0-1 0,0 1 1,1 0-1,0 0 0,0 0 1,0 1-1,1-1 0,0 1 1,1-1-1,0 1 0,0-1 1,0 1-1,1 0 0,0 0 1,1-1-1,-1 1 1,5 13-1,-2-9-114,2 0-1,-1 0 1,2 0 0,-1 0 0,2-1-1,-1 0 1,2-1 0,-1 1-1,2-1 1,-1-1 0,1 0 0,1 0-1,-1-1 1,1 0 0,1 0 0,0-1-1,0-1 1,0 1 0,1-2 0,-1 0-1,1 0 1,1-1 0,-1-1 0,0 0-1,1-1 1,0 0 0,14 0-1,-7-2-682,0-1-1,27-4 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16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242 101 10842,'3'-18'817,"-2"14"-509,-1 1 0,1 0 0,-1-1 0,1 1 0,-1-1 1,0 1-1,0 0 0,-1-1 0,1 1 0,-1-1 0,1 1 1,-3-6-1,-2 9-275,1 0 1,-1 1 0,0-1-1,1 1 1,-1 0-1,1 0 1,-1 1 0,1-1-1,-8 5 1,5-4-21,0 1 24,-13 4-108,0 1 1,1 0-1,0 2 1,0 0-1,-17 13 1,33-21 15,0 0 1,0 1 0,0-1-1,0 0 1,0 1 0,1 0-1,-1-1 1,1 1 0,0 0-1,0 0 1,0 1 0,0-1-1,1 0 1,-1 1 0,1-1-1,0 1 1,0-1 0,0 1 0,0 0-1,0-1 1,1 1 0,0 0-1,0-1 1,0 1 0,0 0-1,1 0 1,-1-1 0,1 1-1,0-1 1,0 1 0,0 0-1,0-1 1,1 0 0,0 1-1,-1-1 1,1 0 0,0 0 0,1 0-1,2 3 1,-2-2 23,0 0 1,0 0 0,1 0-1,-1-1 1,1 1-1,0-1 1,0 0 0,1 0-1,-1 0 1,1-1-1,-1 0 1,1 0 0,0 0-1,-1 0 1,1-1-1,0 0 1,0 0 0,0 0-1,0 0 1,0-1-1,1 0 1,-1 0 0,0 0-1,0-1 1,0 0-1,0 1 1,0-2 0,0 1-1,0-1 1,-1 0-1,1 0 1,8-5 0,-3 2 59,0-1 0,-1-1 1,1 0-1,-1 0 0,-1-1 1,0 0-1,0 0 1,0-1-1,-1 0 0,0 0 1,-1-1-1,0 0 0,8-18 1,-11 19 198,1 0 0,-2 0 0,0-1 0,0 1 0,0 0 0,-1-1 0,-1 1 0,1 0 0,-2-1 0,1 1 0,-1-1 0,-1 1 0,0 0 0,-3-10 0,8 78-309,1-33-130,1 3-325,12 47 0,-14-67-43,1 0 0,-1 0-1,1 0 1,1 0 0,8 12 0,25 17-2495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17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306 152 12163,'-11'-44'2541,"6"28"-1497,0 0 0,2 0 0,0 0 0,0-20 0,3 29-897,2 8-280,5 17-396,2 8 537,5 23-37,-2 1-1,-2 1 1,-2 0-1,2 97 0,-14-10 42,0 24 106,-14-188-389,-17-36-1078,22 38 882,11 19 353,-46-70-1280,45 71 1343,0 0-1,0 0 1,-1 0-1,1 0 1,-1 1 0,0-1-1,0 1 1,-1 0-1,1 0 1,-1 1-1,1 0 1,-1-1-1,0 1 1,-6-1 0,8 3 44,-1 0 0,0 0 0,1 0 0,-1 1 0,0 0 0,1 0 0,-1 0 0,1 0 0,0 0 0,-1 1 0,1-1 0,0 1 0,0 0 0,0 0 0,0 0 0,0 0 0,0 1 0,1-1 0,-1 1 0,1 0 0,-4 4 0,-5 7-21,1 0 0,-16 30 0,20-33 28,1 1-1,0 0 1,0 0-1,1 1 0,1-1 1,0 1-1,1 0 1,-1 22-1,2-30-21,1-1-1,0 0 1,1 1-1,-1-1 1,1 0-1,0 1 1,0-1-1,0 0 1,0 0-1,1 0 1,0 1-1,-1-2 1,2 1-1,-1 0 1,0 0-1,1-1 1,0 1-1,-1-1 1,1 0-1,1 0 1,-1 0-1,0 0 1,1 0-1,-1-1 1,1 0-1,0 0 1,0 0-1,0 0 1,7 2-1,-2-2-310,0 0 0,0-1 0,-1 0 0,1-1 0,0 0 0,16-2 0,69-16-1889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19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26 340 7074,'-2'-1'296,"0"-1"0,0 1 1,0-1-1,0 0 0,1 1 1,-1-1-1,1 0 0,-1 0 1,1 0-1,0 0 1,-1-1-1,1 1 0,0 0 1,0 0-1,1-1 0,-1 1 1,1-1-1,-1 1 1,1 0-1,-1-4 0,2 5-209,-1 0 0,1 0-1,-1 0 1,1 0-1,0 1 1,-1-1 0,1 0-1,0 0 1,0 0-1,0 1 1,-1-1 0,1 0-1,0 1 1,0-1-1,0 1 1,0-1-1,2 0 1,37-8 51,115-1-8,166 10 0,-65 2-89,992-50 569,-646 19-349,23 12-193,347 17-41,224-8 55,-519-12-115,48 11 74,28-18 10,3-7-24,-53-1-67,-5 10 76,16 14 39,33 13-50,10 5-24,-8 0-10,-42-4 49,-18 2-27,-13 8-21,72 3 23,57-4 36,11-8-41,-89 1-27,764 58 40,-754-24-30,266-2-8,-3-39 114,-924 0-111,688 6 19,-115 56-2012,-517-55-934,-31-12-375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1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79 5793,'-3'-7'1379,"-2"-3"-84,0 0-1,-1 0 1,0 0-1,0 1 1,-12-13-1,18 21-1348,4 22 63,8 35 33,-2 0 0,-4 1 0,1 58 0,-19 458 150,8-441-183,-73 679 237,32-440-104,-63 882 562,73-796-470,-8 332 49,23 56-202,-1 56 179,6 95 65,13-818-281,-3 668 75,23 212-59,2-24 29,-11-61-87,-18-118 44,14-308 105,-1 50-2218,-14-445-1142,-12-45-274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1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1 7106,'-69'6'7097,"56"-2"-7007,0 0-1,0 0 0,1 2 1,-1-1-1,-16 12 0,-21 10 173,20-11 136,-38 26 0,104-4-198,180 194-20,-212-228-186,-1 0 1,1 0-1,-1 0 1,0 1-1,0-1 1,-1 1-1,1 0 1,-1 0-1,1 5 1,-2-8-1,-1 0 0,0 0 0,0-1 0,0 1 0,0 0-1,0 0 1,-1-1 0,1 1 0,0 0 0,-1 0 0,1-1 0,-1 1 0,0 0 0,0-1 0,1 1 0,-1-1 0,0 1-1,0-1 1,-1 1 0,1-1 0,0 0 0,0 1 0,-1-1 0,1 0 0,0 0 0,-1 0 0,1 0 0,-1 0 0,-2 1-1,-16 7-173,0-1-1,-1-1 0,0 0 1,0-2-1,-1 0 0,1-1 1,-1-2-1,0 0 0,0-1 1,0-1-1,0-1 0,1-1 1,-1-1-1,-30-8 0,51 11 102,0 0 0,0 0 0,1 0 0,-1 0 0,0-1 0,1 1 0,-1 0 0,0 0 0,1 0-1,-1 0 1,0-1 0,1 1 0,-1 0 0,0-1 0,1 1 0,-1 0 0,1-1 0,-1 1 0,0-1-1,1 1 1,-1-1 0,1 1 0,0-1 0,-1 0 0,1 1 0,-1-1 0,1 1 0,0-1 0,0 0-1,-1 1 1,1-1 0,0 0 0,0 0 0,0 1 0,-1-1 0,1 0 0,0 1 0,0-1 0,0 0-1,0 1 1,1-1 0,-1 0 0,0 0 0,0 1 0,0-1 0,0 0 0,1 1 0,-1-1-1,0 0 1,1 0 0,17-19-2723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2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91 144 11474,'-53'-63'5223,"46"52"-5069,0-1 0,1 1 0,0-1 1,-5-16-1,10 22-523,5 7-566,9 17 293,0 3 617,-2 1 0,0 0 0,-1 0 0,-2 1 0,0 0 0,-1 0 0,-2 1 0,5 37 0,-5-1 158,-3 0 0,-11 112 0,1 4 480,-32-240-5542,20 22 1575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9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178 721 15659,'-4'-2'482,"0"0"-1,0 0 0,0 0 0,0 1 0,-1-1 1,1 1-1,0 0 0,-1 1 0,1-1 1,-1 1-1,1 0 0,-1 0 0,1 0 0,-1 0 1,-7 3-1,4-2-349,-1 1 1,1 1-1,0 0 1,0 0-1,0 0 1,0 1-1,-13 9 1,19-11-136,0-1 0,0 1-1,0 0 1,1-1 0,-1 1 0,1 0 0,-1 0 0,1 0 0,0 0 0,0 0 0,0 0 0,0 1 0,0-1 0,0 0 0,1 0 0,-1 1 0,1-1 0,0 1 0,-1-1 0,1 0 0,0 1 0,0-1 0,1 0 0,-1 1 0,0-1 0,1 0 0,-1 1 0,1-1 0,0 0 0,0 1 0,2 2 0,-1 0-141,1 0 0,0 1 1,0-1-1,1 0 0,-1-1 0,1 1 1,0-1-1,1 0 0,-1 0 0,1 0 1,8 6-1,-5-6-166,0 0 1,1-1-1,-1 0 1,1 0-1,-1-1 1,1 0-1,0-1 1,0 0-1,0 0 1,0-1-1,9 0 0,-12-1 421,1 1 0,-1-1-1,0-1 1,1 1 0,-1-1-1,0 0 1,0 0-1,0-1 1,0 0 0,0 0-1,-1 0 1,1-1 0,-1 1-1,0-1 1,0-1-1,5-5 1,2 5 3619,18 10-4031,-7 1 554,149 23-163,-154-27-80,0 0-1,0-2 0,1 0 0,-1-1 0,0-1 0,0 0 0,0-2 0,22-6 0,-34 7-10,0 0 1,0 0-1,-1-1 0,1 0 0,-1 0 0,0 0 0,0-1 1,0 0-1,0 0 0,-1 0 0,0-1 0,0 1 0,0-1 1,-1 0-1,0 0 0,0 0 0,-1 0 0,4-12 0,1-10 7,-1-1 0,-1 1 0,1-33 0,-3 29 0,2-20 1,15-177 96,-18 175 50,-2 0-1,-9-66 1,9 119-148,0-6 44,-1 0 0,0 1 0,-1-1 0,1 0 0,-1 1 0,0-1 0,-1 1 0,1 0 0,-1 0 0,-4-6 0,6 12-44,0 1 0,0-1 0,0 1 0,0-1 0,0 1 0,0-1 0,0 1 0,0 0 0,0 0 0,1-1 0,-1 1 0,0 0 0,0 0 0,1 0 0,-1 0 0,1 0 0,-1 0 0,1 0 0,-1 0 0,1 0 0,0 0 0,-1 0 0,1 0 0,0 1 0,-18 41-41,-1 19 51,2-1-1,3 2 1,3 0-1,3 1 1,-1 98 0,9-128-255,1 1 0,3-1 0,0 0 0,2 0 1,2-1-1,1 0 0,1 0 0,2-1 0,1 0 1,2-1-1,1-1 0,19 29 0,-26-47-527,1 0 1,0 0-1,1-1 0,0 0 0,17 12 0,-13-13-476,0-1-1,1-1 0,21 9 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2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9090,'3'-2'6193,"4"2"-4832,-2-2-1057,31-3-144,94-12-360,-33 7-649,31 5-2559,-9 5 279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3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17 11851,'2'-8'4692,"-8"0"-3310,5 8-1412,0 0 1,0 0 0,0 0 0,0 0 0,0 0-1,0 0 1,0 0 0,0 0 0,0 1 0,1-1-1,-1 0 1,0 0 0,0 1 0,0-1 0,0 1-1,0-1 1,0 1 0,1-1 0,-1 1 0,0 0-1,0-1 1,0 2 0,-71 75-71,50-51 76,15-20-88,2 1 1,-1 0-1,1 0 0,0 0 0,0 1 1,1 0-1,0 0 0,0 0 0,1 0 1,0 0-1,-3 16 0,6-20-4,0 0-1,0 0 0,0 0 1,1 0-1,0 0 1,0 0-1,0 0 1,0 0-1,0-1 1,1 1-1,-1-1 0,1 1 1,0-1-1,0 1 1,1-1-1,-1 0 1,1 0-1,-1 0 0,1 0 1,0-1-1,0 1 1,0-1-1,1 1 1,-1-1-1,5 2 0,-6-2 129,1-1 0,-1 1 0,0-1-1,1 0 1,-1 1 0,1-1-1,-1 0 1,1 0 0,0-1-1,-1 1 1,1-1 0,0 1 0,-1-1-1,1 0 1,0 0 0,0 0-1,-1 0 1,1-1 0,0 1 0,-1-1-1,1 1 1,0-1 0,-1 0-1,1 0 1,-1 0 0,1 0 0,-1-1-1,1 1 1,-1-1 0,0 0-1,0 1 1,0-1 0,2-2 0,4-7 354,0 0 0,0 0 1,-2-1-1,1 1 0,7-22 1,-2 6 44,7-23 504,-19 50-846,8 14-264,63 144-730,-69-153 657,0 0 1,0-1-1,1 1 0,-1-1 1,1 0-1,0 0 1,0 0-1,1 0 1,-1 0-1,1-1 1,0 1-1,0-1 0,0 0 1,0 0-1,8 4 1,29 3-3015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3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47 11146,'-1'-4'429,"0"0"0,0 1-1,-1 0 1,0-1 0,1 1-1,-1 0 1,-1-1 0,1 1 0,0 0-1,-1 1 1,-4-5 0,6 6-363,0 1 0,0-1 0,0 1 0,0-1 0,0 1 0,-1 0 0,1-1 0,0 1 0,0 0 0,0 0 0,-1 0 0,1 0 0,0 0 0,0 0 0,0 1 0,0-1 0,-3 1 0,-30 20-455,26-14 382,-8 5-10,1 2 1,0 0 0,1 0-1,0 2 1,1 0-1,-17 27 1,29-41-11,0 1 0,0 0 0,-1 0 0,2-1 0,-1 1 1,0 0-1,0 0 0,1 0 0,0 0 0,-1 0 0,1 0 1,1 0-1,-1 0 0,0 0 0,1 0 0,-1 0 0,1 0 1,0 0-1,2 4 0,-1-3-18,0-1 0,1 1-1,-1-1 1,1 0 0,0 0 0,0 0 0,0 0 0,1-1-1,-1 1 1,1-1 0,-1 0 0,7 3 0,4 1-205,-1-1 0,1-1 0,0 0 0,0-1 0,1-1 0,-1 0 0,21 0 0,62-10-2490,6-12-194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3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58 11715,'-2'-1'261,"1"-1"0,-1 1 0,0-1 0,0 1 0,1-1 1,-1 1-1,1-1 0,0 0 0,-1 0 0,1 0 1,0 0-1,0 0 0,0 0 0,0 0 0,0 0 1,1 0-1,-1-1 0,0-3 0,-4-13 747,13 46-1401,-1 0 0,-1 1 0,-2 0-1,0 0 1,-2 0 0,-2 37 0,-19 195 1344,3-90-504,16-168-470,-1 11 22,0 0-1,2-1 1,2 24-1,-3-34-72,0-1-1,0 0 1,0 0-1,1 0 0,-1 0 1,0 0-1,0 0 1,1 0-1,-1 0 1,1 0-1,-1 0 0,1 0 1,-1 0-1,1 0 1,0 0-1,-1 0 1,1 0-1,0 0 0,0-1 1,-1 1-1,1 0 1,0-1-1,0 1 1,0 0-1,0-1 0,0 1 1,0-1-1,0 1 1,0-1-1,0 0 1,0 0-1,0 1 0,1-1 1,-1 0-1,0 0 1,0 0-1,0 0 1,0 0-1,0 0 0,0 0 1,0-1-1,1 1 1,-1 0-1,0-1 1,0 1-1,0 0 0,0-1 1,0 1-1,0-1 1,0 0-1,0 1 1,-1-1-1,1 0 0,0 0 1,0 1-1,0-1 1,0-1-1,38-34-2996</inkml:trace>
  <inkml:trace contextRef="#ctx0" brushRef="#br0" timeOffset="1">377 281 11947,'-19'-19'5985,"11"21"-6073,-13 8-64,-2 7 0,-22 15-24,-7 14 128,-15 8 64,10 2-632,9-1-2873,28-20 800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4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12715,'10'-9'5985,"4"7"-6233,28 6 40,69 25 40,-24 3 120,8 4 160,22 11-752,-10-4-2985,-15-25 704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5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252 145 8210,'10'-26'779,"-8"22"-535,0 0 0,0-1 0,0 0-1,-1 1 1,0-1 0,0 0 0,0 0-1,0 0 1,-1 1 0,0-1 0,0 0-1,0 0 1,-1 0 0,1 0 0,-3-8-1,-3-15 1494,5 22-1625,4 22-667,5 25 500,-1-8 41,-2 1 0,1 42 0,-4 103 526,-23 187 0,8-181-21,-21 286 332,-24 540-65,52-293-464,12 89-25,-4 48 33,-2 68 124,-11 58 52,-22 86 0,17 3-137,21-18-121,8-38 37,-13-37-122,-6-107-59,-4-339-30,-29-1-458,33-482-1240,-3 0 0,-24 81 1,8-73-2076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6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370 233 7378,'2'-11'201,"-1"5"97,0 0 1,0 1-1,0-1 0,-1 0 1,0 0-1,-2-11 1,2 16-212,-1-1 1,0 0 0,1 1-1,-1-1 1,0 1 0,0 0-1,0-1 1,0 1 0,0 0-1,0-1 1,0 1-1,0 0 1,-1 0 0,1 0-1,0 0 1,-1 0 0,1 0-1,-1 0 1,1 1 0,-1-1-1,1 0 1,-1 1 0,1-1-1,-1 1 1,0 0 0,1 0-1,-1-1 1,0 1 0,-2 0-1,-6 0-29,1 0-1,-1 0 1,1 1 0,0 0-1,-1 1 1,1 0-1,0 0 1,0 1 0,0 0-1,0 1 1,0 0-1,1 0 1,-14 9 0,11-5-52,1 1 1,0 0 0,0 1 0,1 0 0,0 0-1,0 1 1,2 0 0,-1 0 0,-5 13-1,5-9-3,1 1 0,0 0-1,1 0 1,1 1 0,1-1-1,0 1 1,1 0-1,1 0 1,1 0 0,0 0-1,1 1 1,1-1 0,1 0-1,0 0 1,7 25-1,-3-28 23,-1 0-1,2-1 1,0 1-1,0-2 0,1 1 1,1-1-1,0 0 0,0-1 1,1 0-1,19 15 0,-25-22-8,0-1-1,1 1 1,-1-1-1,1 0 1,-1-1-1,1 1 1,0-1-1,0 0 0,1 0 1,-1 0-1,0-1 1,0 1-1,1-2 1,-1 1-1,1 0 1,-1-1-1,1 0 0,-1 0 1,1-1-1,-1 0 1,0 0-1,1 0 1,-1 0-1,0-1 1,0 0-1,1 0 1,-1 0-1,-1-1 0,1 1 1,7-7-1,0-2 11,0 0 1,-1-1-1,0-1 0,-1 0 0,-1 0 0,0-1 1,-1 0-1,0 0 0,-1-1 0,-1 0 0,0 0 1,5-22-1,-3 3 20,-1 0 1,-1-1 0,-2 1-1,-1-62 1,-4 72-61,-1 0-1,0 0 1,-2 0 0,-1 0 0,-1 1-1,-17-42 1,20 57-7,-2 0 0,1 0 0,-1 0 1,0 1-1,0 0 0,-1 0 0,0 0 0,0 1 0,-11-9 0,12 12 0,0-1-1,0 1 0,0 1 1,-1-1-1,1 1 1,-1 0-1,0 0 1,0 0-1,0 1 1,1 0-1,-1 0 1,0 1-1,0 0 0,0 0 1,-9 1-1,3 1 1,0 0 0,0 1 0,1 1 0,-1 0 0,1 1 0,0 0 0,1 0 0,-1 1-1,1 1 1,0 0 0,0 0 0,1 1 0,-12 12 0,9-8-286,1 1 0,0 1 0,1 0-1,0 0 1,1 1 0,0 0 0,2 0 0,-10 27 0,-2 50-1744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6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15 171 9258,'0'-31'5964,"0"30"-5988,0 0 1,0 0-1,0-1 1,0 1-1,0 0 1,0 0 0,-1-1-1,1 1 1,0 0-1,-1 0 1,1 0 0,-1 0-1,1 0 1,-1 0-1,1-1 1,-1 1-1,0 0 1,0 1 0,1-1-1,-3-2 1,2 4-4,1 1 0,-1-1 0,1 1 0,-1-1 0,1 0 0,0 1 0,-1-1 0,1 1 0,0-1 0,0 1 0,0-1 0,0 1 0,0-1 0,0 1 0,1 2 0,-1-4 27,3 21-1,1 1 0,0-1 0,2 1 0,0-1 1,1-1-1,2 1 0,0-1 0,1-1 0,1 0 1,0 0-1,2-1 0,18 21 0,-30-38 9,0 1-1,0-1 1,1 1-1,-1-1 1,1 1 0,-1-1-1,1 0 1,-1 0-1,1 0 1,0 0 0,0 0-1,0 0 1,-1 0-1,1-1 1,0 1-1,0-1 1,0 1 0,0-1-1,0 0 1,0 1-1,0-1 1,0 0 0,0-1-1,0 1 1,0 0-1,0 0 1,0-1 0,0 1-1,0-1 1,0 0-1,0 0 1,-1 1 0,1-1-1,0 0 1,0-1-1,-1 1 1,1 0-1,-1 0 1,1-1 0,-1 1-1,1-1 1,1-2-1,5-8 39,1 0 0,-2-1 0,0 0 0,10-26 0,-11 25-42,6-12-11,-1-1 1,-2-1-1,0 0 0,-2 0 0,-1 0 0,-2-1 0,2-47 0,-11 43-284,5 32 245,0 1 0,-1-1 0,1 0 0,0 1 1,0-1-1,0 0 0,0 1 0,0-1 0,-1 1 0,1-1 1,0 0-1,-1 1 0,1-1 0,0 1 0,-1-1 0,1 1 1,-1-1-1,1 1 0,0-1 0,-1 1 0,0-1 0,1 1 1,-1 0-1,1-1 0,-1 1 0,1 0 0,-1 0 0,0-1 1,1 1-1,-1 0 0,0 0 0,1 0 0,-1 0 0,1-1 1,-2 1-1,0 8-2504,6 7-133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7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62 179 9538,'-7'-18'1229,"0"0"0,-7-28 0,-7-20-310,9 35-1201,26 64-1179,0 9 1457,-2 1 0,-2 0 0,-1 0-1,2 49 1,-3 71 241,-6-91 318,2 1 1,22 108-1,-20-162-158,-7-34-449,0-15-905,2-12-1596,3-5-251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7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90 7186,'-69'-56'5545,"65"55"-4417,4-6-480,0 5-280,2 0-216,17 1-120,91-8 16,-18 4-304,1-2-320,14 14-2441,-29 2 337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9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175 149 14411,'-21'6'893,"-22"6"859,-1-3 2385,40-8-4072,0 0 0,0 1 1,0 0-1,0 0 1,1 0-1,-1 0 1,1 1-1,-1-1 1,1 1-1,0 0 0,0 0 1,0 0-1,-5 7 1,7-9-78,0 1 0,0 0 0,-1 0 0,1-1 0,0 1 1,0 0-1,0 0 0,1 0 0,-1 0 0,0 0 0,1 0 0,0 0 0,-1 0 1,1 0-1,0 0 0,0 0 0,0 1 0,0-1 0,0 0 0,1 0 0,-1 0 1,0 0-1,1 0 0,0 0 0,-1 0 0,1 0 0,0 0 0,0 0 1,3 3-1,-3-4 5,1 1 0,0-1 1,-1 0-1,1 0 1,0 0-1,0 0 0,0 0 1,0 0-1,0 0 1,0 0-1,0-1 0,0 1 1,0-1-1,0 0 1,0 0-1,1 0 0,-1 0 1,0 0-1,0 0 1,4-1-1,42-12-53,-44 12 49,21-9-73,0-1 0,-1-1 0,-1-1 0,0-1 0,0-1 0,-2-1 0,0 0 0,-1-2 0,0-1 0,24-30 0,-43 47 85,0 1-1,1 0 1,-1-1-1,0 1 1,-1-1-1,1 1 1,0-1-1,0 0 1,-1 1-1,1-1 1,-1 0-1,1 1 1,-1-1-1,0 0 1,0 0-1,0 1 1,0-1-1,0 0 1,0 0-1,0 0 1,0 1-1,-1-1 1,1 0-1,-1-1 1,-1 0 5,1 1 1,-1 0 0,0 0 0,0 1 0,0-1-1,0 0 1,0 0 0,0 1 0,0 0-1,0-1 1,0 1 0,-1 0 0,1 0-1,-5-1 1,-5-2 18,0 1 0,0 1 0,0 0 0,0 1-1,-1 0 1,-12 1 0,12 1-19,1 1-1,0 0 1,-1 0-1,1 2 1,0-1 0,0 1-1,1 1 1,-1 0-1,1 1 1,0 0-1,1 1 1,-1 0 0,-17 17-1,23-20-7,0 1-1,1 0 0,-1 0 1,1 1-1,1-1 1,-1 1-1,1 0 1,0 0-1,0 0 1,0 0-1,1 1 1,0-1-1,0 1 0,1-1 1,0 1-1,0 0 1,0-1-1,1 1 1,0 0-1,1 0 1,-1-1-1,1 1 1,1 0-1,-1-1 0,1 1 1,0-1-1,3 8 1,3 0-19,0 0 0,0-1 1,1 0-1,1 0 0,0-1 1,1 0-1,0 0 0,1-2 1,0 1-1,24 14 0,-7-6-607,1-2 0,1-1-1,59 22 1,-61-29-1249,43 9 0,27-5-2332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7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32 10074,'-27'-7'5967,"27"6"-5997,0 1 0,-1 0 0,1 0 1,0-1-1,-1 1 0,1 0 0,0 0 0,-1 0 1,1-1-1,-1 1 0,1 0 0,0 0 1,-1 0-1,1 0 0,0 0 0,-1 0 1,1 0-1,-1 0 0,1 0 0,0 0 0,-1 0 1,1 0-1,-1 0 0,1 0 0,0 0 1,-1 0-1,1 0 0,-1 0 0,1 0 1,0 1-1,-1-1 0,1 0 0,0 0 0,-1 1 1,1-1-1,1 38-500,5 37 593,-4 120 1,-15-48 349,5-63 191,2 111 0,8-268-5012,-1 8 1255</inkml:trace>
  <inkml:trace contextRef="#ctx0" brushRef="#br0" timeOffset="1">1 90 8914,'-1'-11'800,"2"-30"3174,-1 39-3907,0 1-1,0-1 1,1 1-1,-1-1 1,1 1 0,-1 0-1,1-1 1,0 1 0,-1 0-1,1 0 1,0-1 0,0 1-1,0 0 1,0 0 0,0 0-1,0 0 1,0 0-1,0 0 1,0 0 0,1 1-1,-1-1 1,0 0 0,1 1-1,-1-1 1,2 0 0,8-2-72,-1 1 0,1 1 0,0 0 0,-1 0 1,1 1-1,0 0 0,-1 1 0,1 0 0,0 1 0,-1 0 1,1 1-1,-1 0 0,0 0 0,0 1 0,0 0 0,-1 1 1,1 0-1,-1 1 0,0 0 0,-1 0 0,1 1 1,-1 0-1,-1 1 0,1 0 0,-1 0 0,-1 0 0,1 1 1,-1 0-1,-1 0 0,0 0 0,0 1 0,-1 0 1,0 0-1,-1 0 0,0 0 0,0 1 0,-1-1 0,1 13 1,-2-8-81,0 0 0,0 0 1,-1 0-1,-1 0 0,-1-1 0,0 1 1,-1 0-1,0-1 0,-2 1 1,1-1-1,-9 17 0,12-28 29,0-1 0,0 0-1,-1 0 1,1 0-1,0 0 1,-1 0 0,1-1-1,-1 1 1,0 0-1,1-1 1,-1 1 0,0-1-1,0 1 1,0-1 0,0 0-1,0 0 1,0 0-1,-1 0 1,1 0 0,0 0-1,0-1 1,-1 1-1,1-1 1,0 0 0,-1 0-1,1 1 1,0-1 0,-1-1-1,1 1 1,0 0-1,-1-1 1,1 1 0,0-1-1,-5-1 1,1-1-272,-1-1-1,1 1 1,0-1 0,0 0 0,0-1 0,0 0-1,1 0 1,0 0 0,0 0 0,-6-8 0,-25-44-2224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8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1 123 8010,'1'-4'6288,"-2"-1"-5176,4 29-2103,0-9 1004,63 227 29,-64-237-43,-1 0 0,1 0 0,0 0 1,0 0-1,0 0 0,1-1 0,5 8 0,-8-12 6,1 1 0,0 0 0,0 0 0,1-1 0,-1 1 0,0-1 0,0 1 0,0-1 0,0 0 0,0 1-1,1-1 1,-1 0 0,0 0 0,0 0 0,0 0 0,1 0 0,-1 0 0,0 0 0,0 0 0,0 0 0,1 0 0,-1-1 0,0 1-1,0-1 1,0 1 0,0-1 0,0 1 0,0-1 0,1 1 0,-1-1 0,-1 0 0,1 0 0,0 0 0,0 1 0,1-3-1,24-18 55,-1-1 0,-2-1 0,0-1 0,-1-1 0,-1-1 0,-2-1 0,-1-1 0,17-32 0,-32 52-53,1 0-1,-1 0 0,0-1 1,-1 1-1,0 0 1,0-1-1,-1 1 0,0-1 1,-1-17-1,0 22-24,-1 1-1,1-1 1,-1 1 0,0-1-1,0 1 1,0 0-1,0-1 1,-1 1 0,0 0-1,1 0 1,-1 0 0,0 0-1,0 0 1,-1 0-1,1 0 1,-1 1 0,1-1-1,-1 1 1,0 0 0,0 0-1,0 0 1,0 0-1,0 0 1,0 1 0,0 0-1,-5-2 1,7 2-117,-1 1 1,1-1 0,0 1-1,-1-1 1,1 1 0,0-1-1,-1 1 1,1 0 0,0 0-1,-1 0 1,1 0 0,-1 0-1,1 0 1,-1 0 0,1 0-1,0 1 1,-1-1 0,1 0-1,0 1 1,-1-1 0,1 1-1,0 0 1,0-1 0,-1 1-1,1 0 1,-2 1 0,0 10-2715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8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105 234 4921,'-17'-70'5560,"-17"-74"-1162,30 124-4708,7 28-896,7 47 494,-5 0 700,-2 0 0,-3 0 0,-7 59 0,-32 176 812,30-233-504,8-52-266,-13 113 685,13-104-568,1 0 0,1 0 0,0-1-1,0 1 1,2-1 0,5 19-1,-3-23-10,-1-17-827,-1-22-1409,-2 28 1908,1-44-2190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28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 8626,'2'-13'2928,"-2"2"257,0 5-2225,5-1-808,-5 5-232,5 2-40,51 0-8,107 9 24,-24 13-2120,19-14-857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30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84 7234,'2'-7'330,"0"2"38,0 0 0,-1 0 0,1 0 0,-1 0 0,-1 0 0,1 0 0,-1-10 0,0 14-249,-1-1-1,1 1 1,-1-1 0,1 1 0,-1 0 0,0-1 0,0 1-1,0 0 1,0 0 0,0-1 0,0 1 0,0 0-1,0 0 1,0 0 0,-1 0 0,1 0 0,0 1 0,-1-1-1,1 0 1,-1 1 0,1-1 0,0 1 0,-1-1-1,1 1 1,-1-1 0,0 1 0,1 0 0,-1 0 0,-2 0-1,-10-1 100,0 1 0,-1 1-1,1 0 1,0 1 0,0 0 0,0 1-1,0 1 1,1 0 0,-1 1 0,1 0-1,0 1 1,-13 8 0,10-5-231,0 1 0,0 0 1,2 2-1,-1-1 0,1 2 1,1 0-1,0 0 1,-18 26-1,27-32 0,1 0 0,0 0 0,0 1 0,1-1 0,0 1 0,0 0 0,1 0 0,0-1 0,0 1 0,1 0 0,0 0 0,0 0 0,1 0 0,0 0 0,0 0 0,1-1 0,0 1 0,1-1 0,-1 1 0,1-1 0,1 0 0,5 10 0,-5-10-9,0 0-1,0 1 1,1-2 0,0 1 0,0 0 0,1-1-1,-1 0 1,1 0 0,1-1 0,-1 0-1,1 0 1,0 0 0,0-1 0,0 0 0,1-1-1,0 1 1,-1-1 0,1-1 0,0 1 0,16 1-1,-18-4 23,0-1-1,0 0 0,0 0 1,0-1-1,0 0 0,-1 0 1,1 0-1,-1 0 0,1-1 1,-1 0-1,0 0 0,0-1 1,0 1-1,-1-1 0,1 0 1,-1 0-1,0-1 0,0 1 1,0-1-1,-1 0 0,1 0 1,2-6-1,6-10 61,-1 0 0,-1-1 0,-1 0 0,8-27-1,-12 28 63,0 1 0,-1-1-1,1-29 1,-4 42 68,-1 0 0,0 0 0,0 0 1,-1 0-1,0 0 0,0 0 0,-1 1 1,0-1-1,-6-15 0,70 122-1752,77 91 0,-138-188 1487,16 20-1812,40 41 0,-42-50 405,1-2 0,28 18 0,-43-29 1463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31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11 106 10666,'-10'-105'7107,"19"120"-7426,0 2 290,0 0-1,-1 1 1,-1 0-1,-1 1 0,-1-1 1,0 1-1,-1 0 1,-1 1-1,0 37 0,-14 145 128,1-23-1141,12-161-525,5-34-1565,1-25-553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32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4 178 11458,'-3'-31'2521,"11"11"1008,21-8-3297,15 5-248,26 2 32,8-6-8,15 8-192,-16 11-736,15 10-2617,-19-1 384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32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67 11546,'-12'-15'2457,"2"0"1024,10 6-3513,17 2-8,14 1-32,27-3 40,8 4 40,15 5-648,-6 3-633,10 14-2191,-25 2-233</inkml:trace>
  <inkml:trace contextRef="#ctx0" brushRef="#br0" timeOffset="1">0 434 12851,'7'-25'2424,"19"23"1337,9-1-3897,26-1 72,11-1 48,21 3-632,-3-1-720,27-12-2353,-15-6-224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32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77 9906,'-5'-24'976,"1"-2"292,2-1 3247,3 42-4492,0 15-57,16 272 37,-15-294 25,3-9-61,6-24-157,13-46-291,-23 65 446,16-47-269,34-130 40,-52 182 268,1 1 0,0 0 0,0-1 0,0 1 0,0-1 0,0 1 0,0 0 0,0-1 0,0 1 0,0-1 0,0 1 0,0 0 0,1-1 0,-1 1 0,0-1 0,0 1 0,0 0 0,0-1 0,1 1 0,-1 0 0,0-1 0,0 1 0,0 0 0,1-1 0,-1 1 0,0 0 0,1 0 0,-1-1 0,0 1 0,1 0 0,-1 0 0,0 0 0,1-1 0,-1 1 0,0 0 0,1 0 0,-1 0 0,1 0 0,-1 0 0,1 0 0,14 18-175,1 8 135,-1 0-1,-1 2 1,-1 0-1,-2 0 1,14 50 0,-20-57-58,-3-10-154,1-1 1,0 1-1,1 0 1,7 13 0,-11-24 202,0 1 1,0-1-1,0 0 1,0 1 0,0-1-1,0 0 1,0 0 0,0 1-1,0-1 1,1 0-1,-1 1 1,0-1 0,0 0-1,0 1 1,1-1-1,-1 0 1,0 0 0,0 1-1,1-1 1,-1 0 0,0 0-1,0 0 1,1 0-1,-1 1 1,0-1 0,1 0-1,-1 0 1,0 0-1,1 0 1,-1 0 0,0 0-1,1 0 1,-1 0-1,0 0 1,1 0 0,-1 0-1,0 0 1,1 0 0,-1 0-1,0 0 1,1 0-1,-1 0 1,0 0 0,1 0-1,-1 0 1,0-1-1,1 1 1,-1 0 0,1-1-1,8-21-2632,-1-33 137,-10 37 3170,-1 0 1,0 1-1,-2-1 0,-6-16 0,-9-42 3296,20 75-3887,-1-1 0,1 0 0,-1 1 0,1-1 0,0 1 1,0-1-1,0 0 0,0 1 0,0-1 0,1 0 0,-1 1 1,0-1-1,1 1 0,-1-1 0,1 1 0,-1-1 0,1 1 1,0-1-1,0 1 0,0-1 0,0 1 0,0 0 0,0 0 1,0-1-1,0 1 0,0 0 0,0 0 0,1 0 0,-1 0 1,0 0-1,1 1 0,-1-1 0,1 0 0,-1 1 0,1-1 1,-1 1-1,1-1 0,0 1 0,-1 0 0,1-1 0,0 1 1,-1 0-1,3 0 0,1 0-34,1 1 1,0-1-1,-1 1 1,1 0-1,0 0 0,-1 1 1,0-1-1,1 1 1,-1 0-1,0 1 0,0 0 1,5 3-1,-1 1-15,0 1 1,0 0-1,-1 0 0,0 1 0,-1 0 0,0 1 0,-1 0 1,1 0-1,4 12 0,5 15-792,16 50 0,-14-35-1126,8 12-543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33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63 12571,'-3'-4'573,"0"1"-1,-1-1 1,1-1 0,1 1 0,-1 0 0,1-1 0,-1 1 0,1-1 0,1 0 0,-1 0 0,-1-9-1,6 14-416,5 14-281,1 10 98,0 0-1,-2 0 0,-1 1 1,0 0-1,-2 0 0,-1 0 1,-1 1-1,-2 39 1,-7 23 109,-21 102 1,14-113-992,-6 142 1,23-203-1111,-3-16 1901,1 0 1,-1 0-1,1 0 1,-1 0-1,1 0 1,-1 0-1,1-1 0,-1 1 1,0 0-1,1 0 1,-1 0-1,1-1 1,-1 1-1,0 0 1,1-1-1,-1 1 1,0 0-1,1-1 1,-1 1-1,0 0 1,0-1-1,1 1 0,-1-1 1,0 1-1,0 0 1,0-1-1,1 1 1,-1-1-1,0 1 1,0-1-1,13-30-4169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0.0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94 15723,'-7'5'3705,"-15"-12"1336,17 2-4537,1 3-448,6 1-64,0 2 0,3 3 32,12 9 24,97 74-72,-41-41-176,20 10-1256,-5-5-784,-6 5-2802,-34-13-463</inkml:trace>
  <inkml:trace contextRef="#ctx0" brushRef="#br0" timeOffset="1">282 17 17204,'-20'-15'3448,"-4"13"1674,2 30-5066,-5 26-136,-2 11 96,-3 23-32,1-1 8,7 1-721,14-12-863,12-3-3561,23-32 192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33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 11482,'3'-7'504,"1"1"0,-1 0 1,1 0-1,0 0 0,1 1 0,-1-1 0,1 1 0,0 0 0,8-6 0,-5 6-298,0 0 0,0 0 0,0 0 0,1 1 0,0 1 0,11-4-1,2 2-219,0 0-1,0 2 1,0 1-1,0 0 1,26 3-1,-41-1 8,0 0 0,0 1 0,0 0 0,0 0-1,-1 1 1,1-1 0,-1 1 0,1 1 0,-1 0 0,1-1 0,-1 2 0,0-1-1,-1 1 1,1 0 0,0 0 0,-1 1 0,0-1 0,0 1 0,-1 0 0,1 1-1,-1-1 1,5 9 0,-5-5-18,0-1 0,-1 1 0,0 0 0,0 0 0,-1 0 0,0 0 1,0 0-1,-1 1 0,-1-1 0,0 0 0,0 1 0,-1-1 0,0 0 0,0 1 0,-1-1 0,-3 10 0,1-8-113,0 0 0,-1-1 1,0 0-1,0 0 0,-1 0 0,-1 0 0,1-1 1,-14 14-1,18-20-52,-1 0 1,0 0 0,0-1-1,0 1 1,0-1-1,0 1 1,0-1-1,-1 0 1,1 0 0,-1 0-1,1-1 1,-1 1-1,0-1 1,0 0-1,0 0 1,0 0 0,0-1-1,1 1 1,-1-1-1,0 0 1,0 0 0,0 0-1,0-1 1,0 1-1,0-1 1,0 0-1,0 0 1,-4-2 0,-24-23-2877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34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43 158 10586,'-17'-53'4477,"-3"-12"-595,15 25-4985,5 40 1082,1 0 0,-1 0 0,1 0 0,-1 0 0,1 0 0,-1 0-1,0 0 1,1 0 0,-1 0 0,1 0 0,-1 1 0,1-1-1,-1 0 1,1 0 0,-1 0 0,0 0 0,1 1 0,-1-1-1,0 0 1,1 0 0,-1 1 0,1-1 0,-1 0 0,0 1-1,0-1 1,1 0 0,-1 1 0,0-1 0,0 1 0,1-1-1,-1 0 1,0 1 0,0-1 0,0 1 0,0-1 0,0 1-1,1 0 1,11 20 4,0 2 1,-1-1-1,-1 2 0,-1-1 0,-1 1 0,-2 1 0,0-1 0,-1 1 1,-2 0-1,-1 0 0,0 31 0,-5 41 376,-23 152-1,14-162-27,12-85-303,-7 38-192,3-36-670,0-25-689,2-24-1776,5-19-391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34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31 9882,'-10'-12'3129,"7"1"472,3 5-2777,20 5-400,18 2-304,26-1-104,18-1-224,30 1-856,-3 3-401,1 9-2136,-32 2-303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34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22 9690,'-21'-3'8039,"-2"-1"-7105,21 4-1313,12 5 320,-2-2 65,-1 0-1,1 1 1,-1 0 0,0 0-1,0 1 1,0 0-1,-1 0 1,1 0 0,-1 1-1,9 11 1,5 5 12,19 18 3,-29-28-166,0-1 0,0-1 1,1 1-1,1-2 0,0 0 0,0 0 1,0-1-1,1 0 0,20 8 0,-30-15 116,-1 0 0,1-1 0,0 0 0,-1 1 0,1-1-1,0 0 1,-1 0 0,1 0 0,-1-1 0,1 1 0,0 0 0,-1-1 0,1 0-1,-1 0 1,1 0 0,-1 0 0,1 0 0,-1 0 0,4-3 0,-1 0 55,-1 0 0,0 0 0,0 0 0,-1 0 0,1-1 0,-1 1 0,0-1 0,0 0 0,2-5 0,0-2 194,0 0 0,-1 0 0,-1 0 0,0 0 0,0 0 0,-1-1 0,0-20 0,-2 23-22,-1 0 0,0 0-1,0 0 1,-1 0 0,-4-9 0,-1 37-1334,-202 731 359,90-441-2722,29-113 442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35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18 7674,'23'-4'2619,"-37"-2"-52,-49-1-449,49 7-1929,-1 0-1,0 1 1,1 0 0,-1 2 0,1-1-1,0 2 1,-1 0 0,-18 8-1,28-9-172,0 0-1,0 0 0,0 0 1,1 1-1,0-1 0,-1 1 0,1 0 1,1 0-1,-1 1 0,0-1 0,1 1 1,0 0-1,0 0 0,1 0 1,-1 0-1,1 0 0,0 1 0,1-1 1,-1 1-1,1-1 0,0 1 0,0-1 1,1 1-1,0 10 0,1 6-108,1 1-1,1-1 0,1 0 1,0 0-1,2 0 0,1 0 1,1-1-1,1 0 0,0-1 1,2 0-1,0 0 0,22 29 1,-32-49 77,0 1 1,0 0-1,-1 0 0,1 0 1,0 0-1,0-1 1,0 1-1,0 0 0,0-1 1,0 1-1,0 0 1,0-1-1,0 1 0,0-1 1,0 0-1,0 1 1,0-1-1,0 0 0,1 0 1,-1 0-1,0 0 0,0 0 1,0 0-1,2 0 1,-1-1 10,1 0 0,-1 0 0,0 0 0,0 0 0,0 0 0,-1 0 0,1-1 0,0 1 1,0-1-1,-1 1 0,1-1 0,1-2 0,6-9 78,0 0 0,-2 0 0,9-18 0,-7 14-2,105-227 2639,-113 243-2692,-1 0 1,1 0-1,0 0 1,-1 0-1,1 0 1,0 1-1,0-1 1,0 0-1,-1 0 1,1 1-1,0-1 0,0 1 1,0-1-1,0 1 1,0-1-1,0 1 1,0-1-1,0 1 1,0 0-1,1 0 1,-1-1-1,0 1 0,0 0 1,0 0-1,0 0 1,0 0-1,0 0 1,0 1-1,0-1 1,1 0-1,-1 0 1,0 1-1,0-1 0,2 2 1,37 22-46,-35-21 44,26 23-18,-2 0 0,0 2 0,-2 1 1,-2 1-1,39 59 0,-63-89 0,3 8-211,0-1 0,0-1 0,1 1 1,0-1-1,1 0 0,-1 0 0,1 0 0,0-1 0,13 9 1,-19-14 106,1 1 0,0-1 1,0 0-1,0 0 1,0 1-1,0-1 1,-1 0-1,1 0 0,0 0 1,0 0-1,0 0 1,0 0-1,0-1 0,-1 1 1,1 0-1,0 0 1,0-1-1,0 1 0,0 0 1,-1-1-1,1 1 1,0-1-1,0 1 1,-1-1-1,1 1 0,0-1 1,-1 1-1,1-1 1,-1 0-1,1 1 0,-1-1 1,1-1-1,29-47-3661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42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493 50 10594,'-9'-24'3257,"4"2"552,4 19-3113,-15 11-176,-4 13-400,-26 36-144,-12 23 32,-27 44 16,5 9-8,-1 26-1624,33-24-2193,4-39 104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49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600 24 7218,'-1'-23'9009,"-1"23"-8312,0 3-297,-15 36-144,-51 89-120,-5-6-56,-10 5 96,-15 40-768,11-13-713,-12 15-2319,30-47-177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2:59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471 266 6769,'-5'-51'3880,"4"34"-2877,-1-1-1,-1 1 0,0 0 0,-7-19 1,7 29-828,1 1 1,-1 0-1,-1 0 1,1 0 0,-1 1-1,0-1 1,0 1-1,-1 0 1,0 0 0,1 0-1,-2 1 1,1 0-1,0 0 1,-11-6 0,6 5-165,0 1 1,0 1 0,-1-1 0,1 2 0,-1-1 0,0 1 0,1 1 0,-1 0-1,0 1 1,0 0 0,0 0 0,0 1 0,0 1 0,0 0 0,1 0 0,-1 1 0,1 0-1,0 1 1,0 0 0,0 1 0,0 0 0,1 0 0,-16 13 0,17-13-39,-1 1 1,1 1 0,1-1 0,-1 1 0,1 0-1,1 1 1,-1 0 0,1 0 0,1 0 0,-1 1-1,2 0 1,-1 0 0,1 0 0,0 1 0,1-1-1,0 1 1,1 0 0,0 0 0,0 0 0,1 0 0,0 0-1,1 0 1,0 0 0,1 0 0,3 19-1,-3-24-36,1 1 0,0 0 0,0-1 0,0 0 0,1 1 0,0-1 0,0 0 0,0 0-1,1-1 1,-1 1 0,1-1 0,0 0 0,1 0 0,-1 0 0,8 5 0,-9-7 43,0-1 1,0 1 0,0-1-1,0 0 1,1 0 0,-1 0 0,0-1-1,0 1 1,1-1 0,-1 0-1,0 0 1,1 0 0,-1 0-1,0 0 1,0-1 0,1 1-1,-1-1 1,0 0 0,0 0 0,0 0-1,0-1 1,0 1 0,0-1-1,0 0 1,0 1 0,-1-1-1,1-1 1,2-2 0,15-14 104,-1-2-1,-1-1 1,-1 0 0,19-33-1,-4 6 518,-30 45-401,5-3 183,0 17-374,8 16-8,0-3-19,13 22 48,36 43 0,-55-77-51,-1 0 0,2-1 0,-1-1 0,2 0 0,-1 0 0,1-1 0,0 0 0,1-1 0,-1 0 0,16 6 0,-22-11-57,0-1 0,0 0 0,0 0 0,0 0 0,0-1 0,1 0-1,-1 0 1,0 0 0,0 0 0,0-1 0,0 0 0,0 0 0,0 0 0,0-1 0,0 1 0,-1-1 0,1-1 0,0 1 0,-1 0 0,1-1 0,-1 0 0,0 0 0,0-1 0,3-3 0,2-2-405,-1-1 0,0 1 0,0-2 0,-1 1 0,-1-1 1,0 0-1,0-1 0,6-20 0,17-76-3005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01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1 11122,'-46'32'2337,"-19"-5"1112,1 16-3265,-4 21 0,13 10 24,13 12 40,25-1-40,29 15 8,27-8-352,49 2-3473,19-26 1065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02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 10 10018,'-7'-10'2513,"-13"22"759,-23 22-2760,-11 15-351,-21 41-17,1 16 16,-8 26-8,14-4-184,9 11-1185,33-32-2199,31-36 191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08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6 13939,'-5'-5'2681,"13"5"687,21 22-7433,12 3 329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0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20 11795,'32'4'3657,"-26"-2"-1287,-15-2 1074,7-1-3237,0 1 1,0-1 0,1 0-1,-1 0 1,0 0 0,1 0-1,-1 0 1,1 0-1,-1 0 1,1 0 0,-1-1-1,1 1 1,0 0 0,0-1-1,-2-2 1,-1-1 293,3 9 970,16 159-1534,-5 190 0,-25 95 271,4-140-4615,9-296 2276,-12-32-2840,11 14 4082,-23-54-4369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03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40 7538,'31'-39'8098,"-31"39"-8003,-19 5 1506,-7 8-1391,1 2 1,1 0-1,0 2 0,1 1 1,1 0-1,0 2 1,2 1-1,0 0 0,-32 46 1,46-56-204,-1 0 0,1 0 0,1 1 0,0 0 0,1 0 0,0 0 0,1 1 0,0-1 0,1 1 1,-1 23-1,3-26-9,1 1 1,0 0 0,1 0 0,1-1 0,-1 1 0,2-1-1,-1 0 1,1 0 0,1 0 0,0 0 0,0-1 0,1 1-1,0-2 1,11 13 0,-4-7-78,1 0 1,1 0-1,0-1 0,1-1 1,0-1-1,1 0 0,21 10 0,-7-7-829,1-1-1,0-1 0,47 10 0,59 2-2199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05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85 10162,'0'-6'287,"0"1"0,0 0 0,-1-1 0,1 1 0,-1 0 0,-1 0 0,1 0 0,-1-1 0,0 2 0,-2-7 0,2 9-152,0 0 0,-1 0 1,1 0-1,0 0 0,0 1 1,-1-1-1,1 1 0,-1 0 1,1 0-1,-1-1 0,0 2 1,1-1-1,-1 0 0,0 0 1,0 1-1,0 0 0,1-1 1,-1 1-1,0 0 0,0 1 1,0-1-1,-5 1 1,-27 5-43,0 1 1,1 1-1,0 2 1,1 1-1,0 2 1,1 1-1,-45 27 1,71-38-97,1 0-1,0 1 1,0-1 0,0 1 0,0 0 0,1 1 0,0-1 0,0 1 0,0 0 0,0 0 0,1 0 0,0 0 0,0 0-1,0 1 1,-3 10 0,5-11-40,0-1-1,0 1 0,1 0 0,0 0 1,0-1-1,0 1 0,1 0 1,-1-1-1,1 1 0,0-1 1,0 1-1,1-1 0,0 1 0,-1-1 1,1 0-1,1 0 0,-1 0 1,1 0-1,-1 0 0,1 0 0,6 5 1,-4-3-39,0-1 0,0 0 0,1-1 1,-1 1-1,1-1 0,0 0 0,0 0 1,0-1-1,1 0 0,-1 0 0,1-1 0,0 1 1,0-1-1,0-1 0,0 1 0,9-1 0,-10-1 83,0 0-1,0 0 1,0-1-1,0 0 1,0 0-1,0-1 1,0 0-1,0 0 1,0 0-1,-1-1 0,1 0 1,-1 0-1,0 0 1,0-1-1,0 1 1,0-1-1,0 0 1,7-10-1,6-9 375,-1-1-1,17-31 1,12-16 1982,-46 71-2332,0-1 1,0 1-1,0 0 1,0-1-1,0 1 0,1 0 1,-1 0-1,0-1 1,0 1-1,0 0 1,0 0-1,1-1 0,-1 1 1,0 0-1,0 0 1,1 0-1,-1-1 1,0 1-1,0 0 0,1 0 1,-1 0-1,0 0 1,0 0-1,1-1 1,-1 1-1,0 0 0,1 0 1,-1 0-1,0 0 1,0 0-1,1 0 1,-1 0-1,0 0 0,1 0 1,-1 0-1,0 0 1,1 0-1,-1 0 1,0 1-1,0-1 0,1 0 1,-1 0-1,0 0 1,1 0-1,-1 1 1,10 18-15,-1 3 12,-3-9-60,62 112-130,-61-114-120,1 0 1,0 0-1,0 0 0,1-1 1,1 0-1,-1-1 1,2 0-1,21 15 1,-28-22 18,-1 0 0,1-1 0,0 1 0,-1-1 1,1 0-1,0 0 0,0 0 0,0 0 0,0-1 0,0 0 1,0 0-1,5 0 0,-3-1-255,1-1 0,-1 0 1,0 0-1,0-1 0,0 0 0,7-4 0,-11 7 410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07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56 106 10482,'-55'-106'10654,"54"177"-10120,2-27-550,0 49 107,22 160 1,3-298 24,-18 29-144,1 0 1,0 0-1,2 1 0,-1 0 1,2 1-1,0 0 1,0 1-1,1 0 0,1 1 1,24-17-1,-28 23 6,0 0 0,1 1 0,0 0 0,0 1 0,0 0 0,0 1 0,1 0 0,-1 0 0,1 1 0,0 1 0,-1 0 0,1 1 0,0 0 0,0 1 0,0 0 0,-1 1 0,17 4 0,-21-4-21,0 1 0,0 0 0,0 0 0,0 0 0,0 1 0,-1 0 0,1 0 0,-1 1 0,0 0 0,-1 0-1,1 1 1,-1-1 0,0 1 0,-1 0 0,1 0 0,-1 1 0,0-1 0,-1 1 0,1 0 0,-1 0 0,-1 0 0,1 0 0,-1 1 0,-1-1 0,1 1 0,-1-1 0,0 1 0,-1 15 0,0-12-32,-1 0-1,1 0 1,-2 0-1,0 0 0,0 0 1,-1 0-1,0-1 1,0 1-1,-2-1 0,1 0 1,-1 0-1,-1 0 1,1 0-1,-2-1 0,1 0 1,-1-1-1,-1 1 0,0-1 1,-14 11-1,12-12-69,0-1 0,-1 0 0,0 0-1,0-1 1,0 0 0,-1-1 0,0-1 0,0 0-1,0 0 1,0-1 0,0-1 0,-14 1 0,11-3-283,1 0 1,-1-1 0,1-1 0,-1 0 0,1-1 0,0 0 0,0-1 0,1-1 0,-1 0 0,-14-10 0,-67-47-2847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08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310 120 6537,'59'-70'2737,"-54"48"504,-3 8-1497,-2 4-288,0 7-319,-10 11-145,-4 18-488,-22 25-144,-11 12-232,-19 30-64,6 9-16,1 12-16,13-14-320,14-3-1016,26-27-977,20-52-1520,18-41-840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09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53 10522,'29'-27'3538,"-28"27"-3488,-1-1 1,1 1-1,-1-1 0,0 1 0,1-1 0,-1 0 0,0 1 0,1-1 0,-1 1 0,0-1 0,0 0 0,0 1 0,0-1 0,1 0 0,-1 1 0,0-1 1,0 0-1,0 1 0,0-1 0,-1 0 0,1 1 0,0-1 0,0 0 0,0 1 0,0-1 0,-1 1 0,1-1 0,0 0 0,-1 1 0,1-1 1,0 1-1,-1-1 0,1 1 0,-1-1 0,1 1 0,-1-1 0,1 1 0,-1-1 0,1 1 0,-1 0 0,1-1 0,-1 1 0,0 0 0,1-1 0,-1 1 1,1 0-1,-1 0 0,0 0 0,1 0 0,-1 0 0,0 0 0,1-1 0,-1 1 0,0 1 0,1-1 0,-2 0 0,-1 0 37,0 0-1,0 0 0,0 0 0,1 1 1,-1-1-1,0 1 0,0 0 0,0 0 1,1 0-1,-1 0 0,1 0 0,-6 4 1,-32 22 454,34-23-458,-21 16 34,0 2 0,1 0 0,-38 44 0,56-57-115,0 1 0,1 0 0,0 0 0,1 1-1,0-1 1,1 1 0,0 1 0,0-1 0,1 1 0,1 0 0,0 0 0,1 0 0,-2 17 0,4-21-67,1 0 1,0 0 0,0 0-1,0 0 1,1-1 0,0 1-1,1-1 1,-1 1 0,2-1-1,-1 0 1,1 0 0,0 0-1,0-1 1,1 1 0,-1-1-1,2 0 1,-1 0 0,1-1-1,-1 0 1,2 0 0,-1 0-1,9 5 1,0-1-447,1-1 0,0 0 0,0-1 1,1-1-1,0-1 0,0 0 0,0-1 0,30 3 0,90-3-3404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12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356 127 8578,'2'-13'1130,"0"0"-1,-1 0 1,-1 0 0,0-1 0,0 1-1,-5-24 1,5 36-1055,0 1 0,-1-1 0,1 0 1,0 1-1,0-1 0,-1 1 0,1-1 0,-1 1 0,1-1 0,0 1 0,-1-1 0,1 1 0,-1-1 0,1 1 1,-1 0-1,1-1 0,-1 1 0,0 0 0,1-1 0,-1 1 0,1 0 0,-1 0 0,0 0 0,1-1 0,-1 1 1,0 0-1,1 0 0,-1 0 0,1 0 0,-1 0 0,0 0 0,1 0 0,-1 0 0,0 0 0,1 1 0,-1-1 1,0 0-1,1 0 0,-1 1 0,0-1 0,-39 20-321,21-9 224,1 1 0,1 1-1,0 0 1,0 1 0,2 1 0,-24 28 0,16-12-29,3 1 1,0 1-1,2 1 0,2 0 1,1 1-1,1 1 0,-9 43 1,22-73-7,0 0 0,0 0 0,1 1-1,0-1 1,1 0 0,-1 0 0,1 1 0,0-1 0,3 8 0,-3-12 34,-1 0 0,1 0 0,0-1-1,-1 1 1,1-1 0,0 1 0,0-1-1,0 1 1,0-1 0,1 0 0,-1 1 0,0-1-1,1 0 1,-1 0 0,0 0 0,1 0-1,-1 0 1,1 0 0,0 0 0,-1-1 0,1 1-1,0 0 1,-1-1 0,1 1 0,0-1-1,0 0 1,-1 0 0,1 0 0,0 0 0,0 0-1,-1 0 1,1 0 0,0 0 0,0-1-1,-1 1 1,3-1 0,7-3 5,-1 0-1,0 0 1,0-1-1,-1-1 1,0 1-1,0-1 1,0-1-1,0 0 1,-1 0-1,0-1 1,8-10-1,8-11 85,35-59-1,-48 71 0,-2 0-1,1-1 0,-2-1 1,0 0-1,-2 0 0,0 0 1,5-27-1,-12 36 28,5 19-328,6 13 240,0 0 0,2 0-1,1-2 1,0 1 0,30 33 0,-31-42-13,0 0 1,0-1 0,1 0 0,1-1-1,0 0 1,0-1 0,1-1-1,0 0 1,0-1 0,24 7-1,-31-12-146,0 0 0,0-1-1,0 1 1,0-1-1,1-1 1,-1 0 0,0 0-1,1-1 1,-1 1-1,9-4 1,-11 3-144,0-1 1,-1 0 0,0-1-1,1 1 1,-1-1-1,0 0 1,0 0-1,-1-1 1,1 0-1,-1 1 1,1-2 0,-1 1-1,0 0 1,-1-1-1,6-8 1,19-49-3700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13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66 184 7706,'-21'-33'6727,"-3"-14"-6013,18 34 6,4 9-350,0 0 0,0-1-1,0 1 1,1-1 0,0 0-1,-1 1 1,2-1 0,-1 0-1,0 1 1,1-1-1,0 0 1,0 0 0,1-5-1,0-10 1224,-1 20-1522,5 38-326,21 303 162,-26-305 114,0-21-13,0 0-1,0 0 0,1 0 0,1 0 1,1 0-1,6 24 0,-3-38 90,2-10-44,6-18-15,-12 22-31,9-16-8,56-101-264,-66 120 252,1 0-1,-1 0 0,1 0 1,-1 0-1,1 0 0,0 0 1,0 0-1,0 1 1,0-1-1,0 1 0,1 0 1,-1-1-1,0 1 0,1 0 1,-1 0-1,1 0 0,-1 1 1,1-1-1,-1 1 0,1-1 1,-1 1-1,1 0 0,0 0 1,-1 0-1,1 0 0,-1 0 1,1 1-1,-1-1 0,1 1 1,-1 0-1,1 0 0,-1 0 1,1 0-1,-1 0 0,0 0 1,0 0-1,1 1 0,-1-1 1,3 4-1,6 4-56,-1 0 0,0 0 0,0 0 0,-1 2 0,-1-1 0,10 16 0,-7-9-110,0 1 0,-2 1-1,0 0 1,-2 0 0,0 1-1,-1 0 1,-1 0 0,0 0-1,1 26 1,-6-45 150,0 0 0,0 0 1,0 0-1,0 0 0,0 0 0,0 0 0,0 0 0,0 0 0,0 0 0,-1 0 0,1 1 1,0-1-1,-1 0 0,1 0 0,-1-1 0,1 1 0,-1 0 0,1 0 0,-1 0 0,0 0 1,0 0-1,1-1 0,-1 1 0,0 0 0,0 0 0,0-1 0,0 1 0,0-1 0,-1 1 1,-1 0-47,0 0 0,0 0 1,-1-1-1,1 0 0,0 1 1,-1-1-1,1 0 0,0-1 1,0 1-1,-5-2 0,-12-3-442,0 0-1,-30-14 1,41 15 277,-17-7-738,1-1 0,0-1-1,1-1 1,-35-27-1,-11-22-2300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15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35 7434,'-52'39'1939,"50"-38"-1824,1 0 0,-1 0 1,1 0-1,-1 0 0,1-1 1,-1 1-1,0-1 1,1 1-1,-1-1 0,0 0 1,1 1-1,-1-1 0,0 0 1,0 0-1,1 0 0,-1-1 1,0 1-1,1 0 0,-1 0 1,0-1-1,1 1 1,-1-1-1,0 0 0,1 0 1,-3-1-1,-11-2 3876,20 3-3497,181-21-155,245-22-474,-350 45-922,-15 1-3561,-52-8 1034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16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116 207 7034,'-6'-4'555,"-1"1"0,1-1 0,0 0 1,0 0-1,0 0 0,1-1 0,-9-9 1,4 3 192,4 5-209,1-1-1,0 0 1,0 0-1,1 0 1,0 0 0,1-1-1,-1 1 1,1-1 0,1 0-1,-1 0 1,1 0 0,1 0-1,0 0 1,0-1-1,0 1 1,1 0 0,2-17-1,2 55 652,3 2-1238,26 220 53,-30-216-988,-2 0 0,-1 0 0,-3 0 1,0 0-1,-13 50 0,-11-6-3119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18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26 8370,'0'-15'2792,"0"4"481,-3 11-2409,-7 7-176,-11 10-312,-18 19-159,-8 11-81,-18 33-24,-3 12-8,4 20-1033,20-1-2447,3-18 471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0.7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16588,'14'-33'3136,"18"40"1745,9 5-4953,20 12 24,2 1 56,5 16-24,-12-5-8,-8 8 48,-23-8-96,-8 4 40,-20-7-56,-16-3-512,-10-9-448,-8-8-1089,-6-16-391,-8-7-2265,10-12 40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18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29 9010,'-5'-15'2448,"-3"7"657,-2 2-2513,-1 8-176,-14 10 8,-18 5-31,-8 10 175,-10 6-56,-10 16-72,10 5-152,8 18-104,19-1-192,26 5-64,31-14-88,49-13-872,30-24-2025,45-30-616,0-36-1296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19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34 7858,'-25'2'9344,"32"-2"-8740,101 3-668,146-14-1,-103-12-5603,-128 18 2197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19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86 7562,'-7'-41'5755,"7"36"-4706,-1 0-1,1 0 1,-1-1-1,0 1 1,-1 0-1,-2-8 0,14 48-525,-2 1 0,7 56 0,-14-85-438,6 55-2273,-1 97 0,-8-52-2239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21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35 8082,'0'-1'284,"0"0"0,0-1 0,0 1 0,0 0 0,0 0 0,0-1 0,-1 1 1,1 0-1,0 0 0,-1 0 0,1-1 0,-1 1 0,1 0 0,-1 0 0,0 0 0,1 0 1,-1 0-1,0 0 0,0 0 0,-1-1 0,-1 0-192,0 1-1,0 0 1,0-1 0,0 1-1,0 1 1,0-1 0,0 0-1,0 1 1,0-1 0,-6 1 0,-12 0 44,0 1 0,0 1 0,0 1 0,1 1 1,-1 0-1,1 2 0,-25 10 0,19-6-100,1 1-1,1 1 1,0 1-1,1 2 1,-34 26-1,53-38-61,0 0-1,0 0 0,1 1 0,0-1 0,-1 1 0,1 0 0,0 0 1,1 0-1,-1 0 0,1 0 0,0 1 0,0-1 0,0 1 0,1 0 0,-1-1 1,1 1-1,0 0 0,0 0 0,1 0 0,0 0 0,0-1 0,0 7 0,1-7-34,1 0 0,-1 0-1,1 0 1,0 0 0,0 0-1,0 0 1,0 0-1,1-1 1,0 1 0,-1-1-1,1 0 1,1 0 0,-1 0-1,0 0 1,1 0-1,-1-1 1,1 1 0,0-1-1,0 0 1,0 0 0,0-1-1,0 1 1,0-1-1,7 2 1,-5-2 35,1 0 0,0 0 0,0 0 0,0-1 0,0 0 0,-1 0 0,1-1 0,0 0 0,0 0 0,0-1 1,-1 0-1,1 0 0,-1 0 0,1-1 0,-1 0 0,0 0 0,0 0 0,0-1 0,-1 0 0,1 0 0,-1-1 0,6-5 0,0-2 238,0 0-1,0-1 1,-1 0 0,-1-1 0,0 0-1,-1 0 1,0-1 0,6-18-1,-14 33-183,1 0-1,-1-1 1,0 1 0,0 0-1,0 0 1,1 0-1,-1 0 1,0 0 0,1 0-1,-1 0 1,0 0-1,0 0 1,1-1 0,-1 1-1,0 0 1,0 0-1,1 0 1,-1 1 0,0-1-1,0 0 1,1 0-1,-1 0 1,0 0 0,0 0-1,1 0 1,-1 0-1,0 0 1,0 1-1,1-1 1,-1 0 0,0 0-1,0 0 1,0 0-1,1 1 1,-1-1 0,0 0-1,0 0 1,0 0-1,0 1 1,1-1 0,-1 0-1,0 0 1,0 1-1,0-1 1,18 22-250,-3-5 221,109 116-3602,-77-92 930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21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74 120 11931,'9'-86'3006,"-10"52"2060,0 57-2740,-11 388-2404,14-388 27,3-18-174,13-34-306,-17 28 521,15-29-258,2 0-1,37-45 1,-47 65 259,1 1-1,0-1 1,0 2 0,1-1 0,0 1-1,0 1 1,1 0 0,0 0 0,0 1-1,21-8 1,-28 13 7,1 0 0,-1-1 0,1 2 0,0-1 0,0 0 0,-1 1 0,1 0 0,0 0 0,0 0-1,0 1 1,-1 0 0,1-1 0,0 2 0,-1-1 0,1 1 0,-1-1 0,1 1 0,-1 0 0,7 5 0,-4-2-2,-1 1 0,0-1 0,0 1 0,-1 0 0,0 1 0,0-1 0,0 1 0,-1 0-1,0 0 1,7 16 0,-7-12-10,1 1-1,-1 0 1,-1 1-1,0-1 1,-1 0-1,0 1 0,-1 0 1,-1-1-1,0 1 1,0 0-1,-1-1 1,-1 1-1,0 0 0,-1-1 1,-5 15-1,5-20-93,-1 1 0,0-1 0,0 0-1,-1 0 1,0 0 0,0 0-1,-1-1 1,0 0 0,0 0 0,0 0-1,-1-1 1,0 0 0,0-1 0,0 1-1,-1-1 1,1-1 0,-1 1-1,0-1 1,0-1 0,0 1 0,0-1-1,-1-1 1,1 1 0,0-2 0,-1 1-1,-12-1 1,1-3-454,1-1 1,1 0-1,-1-1 0,1-1 1,-1-1-1,2 0 0,-1-2 1,1 0-1,0-1 0,1 0 1,-22-19-1,-18-32-2661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23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518 46 7706,'-4'-4'665,"0"0"0,0 0 0,-1 1 1,1-1-1,-1 1 0,1 0 0,-1 0 1,0 0-1,0 1 0,0 0 0,-1 0 1,-5-1-1,2 1-326,0 0 0,0 1-1,0 1 1,0-1 0,0 1 0,-16 3 0,0 1-273,0 2 1,0 1 0,1 1-1,-30 14 1,33-12-27,0 0 1,1 2 0,0 0 0,-31 27-1,43-32-41,0-1-1,1 2 0,0-1 1,0 1-1,0 0 0,1 0 1,1 1-1,0 0 0,0 0 1,0 0-1,1 1 0,0-1 0,-2 13 1,5-18 3,1-1 0,0 1 0,0-1 0,0 1 1,0-1-1,0 1 0,1-1 0,0 1 0,0-1 1,0 0-1,0 1 0,0-1 0,0 0 0,1 0 0,0 0 1,-1 0-1,1 0 0,0 0 0,1 0 0,-1-1 0,0 1 1,1-1-1,0 1 0,-1-1 0,1 0 0,0 0 0,0 0 1,0-1-1,5 3 0,7 2-79,-1 0 0,1-1 0,0-1 0,0 0 1,30 3-1,-5-4-958,0-1 1,-1-3 0,1-1-1,55-10 1,49-23-2835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24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88 8522,'49'-77'2616,"-44"67"481,-10 12-2489,-12 15-16,-5 15-272,-12 19 0,-13 10-32,-9 26 41,1-1-113,-16 23-576,11-12-713,8-9-2311,13-39 23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26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14 7082,'-5'-8'5809,"1"4"-5017,1 3-272,-1 1 72,-1 1-96,-7 13 64,-61 93-248,45-24 9,9 7-153,19 22-32,22-11-633,31 7-2823,6-40 727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28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40 7482,'-22'-8'561,"-1"0"1,0 2 0,0 0-1,0 2 1,-1 1 0,0 0 0,1 2-1,-1 0 1,-38 5 0,62-3-542,0-1 1,1 0-1,-1 0 1,0 0-1,0 0 1,0 0 0,0 1-1,0-1 1,0 0-1,0 0 1,0 0-1,0 0 1,0 1-1,0-1 1,0 0-1,0 0 1,0 0-1,0 0 1,0 1 0,0-1-1,0 0 1,0 0-1,0 0 1,0 1-1,0-1 1,0 0-1,0 0 1,0 0-1,0 0 1,0 0-1,0 1 1,0-1 0,-1 0-1,1 0 1,0 0-1,0 0 1,0 0-1,0 1 1,0-1-1,0 0 1,-1 0-1,1 0 1,0 0-1,0 0 1,0 0-1,0 0 1,-1 0 0,1 0-1,0 0 1,0 0-1,-1 0 1,27 6 326,68 0-153,1-4 0,102-11 0,35-1-500,-217 10-147,0 0 0,0 1 0,17 3-1,-22 3-2181,-15 3-129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28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55 10994,'-2'-2'726,"-2"-2"296,1 0 0,-1 0 0,1 0 0,0-1 0,0 1 0,0-1-1,1 0 1,-1 0 0,-1-7 136,4 25-1255,6 293-394,-17-106-3831,-5-82 880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1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67 10434,'-3'-4'1137,"0"1"0,0-1 0,1 1 0,-1-1 0,1 0 0,0 0-1,-3-8 1,-3-15 2130,7 26-3211,22 45 892,9 40-940,-4 0 0,22 131 0,-43-185 8,3 16 3,2 77-1,-10-122-10,1 0 0,-1 0 1,0 0-1,0 1 0,0-1 0,0 0 0,0 0 0,0 0 0,0 0 1,-1 1-1,1-1 0,0 0 0,-1 0 0,1 0 0,-1 0 0,1 0 1,-1 0-1,1 0 0,-2 2 0,-10-16 223,-9-37 77,11 15-247,2 0 0,1 0 0,2 0 0,-1-44 0,5 60-85,1-1-1,1 1 0,1-1 1,1 1-1,1 0 0,0 0 0,1 0 1,1 0-1,11-21 0,-15 36-45,0-1-1,1 1 0,0 0 1,-1 0-1,2 0 1,-1 0-1,0 1 0,1-1 1,-1 1-1,1 0 1,0 0-1,0 0 0,1 1 1,-1-1-1,0 1 1,1 0-1,0 0 0,-1 1 1,7-2-1,4 1-811,-1 1-1,1 0 1,0 1 0,28 3-1,10 0-3045,21-6-859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30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95 9794,'2'-5'508,"1"0"-1,-1 0 1,-1-1-1,1 1 1,-1-1 0,0 0-1,0 1 1,-1-1-1,1-10 1,-2 10 9,1 4-462,0 1 0,0 0 0,-1 0 0,1 0 0,-1 0-1,1 0 1,-1 0 0,1 0 0,-1 0 0,0 0 0,1 0 0,-1 0-1,0 0 1,0 0 0,0 0 0,1 1 0,-1-1 0,0 0 0,0 1-1,0-1 1,0 0 0,-1 1 0,1 0 0,0-1 0,0 1 0,0-1 0,0 1-1,0 0 1,-1 0 0,1 0 0,0 0 0,0 0 0,0 0 0,0 0-1,-2 0 1,-38 4 483,31 0-492,0-1 0,0 2 0,0-1-1,0 1 1,0 1 0,1 0 0,0 0 0,1 1 0,-1 0 0,1 1 0,0-1 0,1 2 0,0-1-1,0 1 1,-6 11 0,8-13-94,1 0-1,0 0 0,0 0 1,1 1-1,0-1 0,0 1 1,0 0-1,1 0 1,0 0-1,1 0 0,0 0 1,0 1-1,1-1 0,0 0 1,0 0-1,1 0 1,0 1-1,1-1 0,0 0 1,5 15-1,-6-21 9,0 0 0,0 1 0,0-1 0,0 0 0,0 0 0,0 0 0,1 0 1,-1 0-1,1 0 0,0 0 0,-1-1 0,1 1 0,0-1 0,0 1 0,0-1 0,0 1 0,0-1 0,1 0 0,-1 0 0,0 0 0,0-1 0,1 1 0,-1 0 0,1-1 1,-1 1-1,0-1 0,1 0 0,-1 0 0,1 0 0,-1 0 0,1 0 0,-1-1 0,0 1 0,1-1 0,-1 1 0,0-1 0,5-2 0,2-2 62,0 0-1,0-1 0,-1 0 1,1 0-1,-2 0 0,1-1 1,12-15-1,-13 14 24,18-21 325,32-47 1,-56 76-359,-1-1 0,0 1 1,0 0-1,1 0 0,-1-1 1,0 1-1,1 0 0,-1 0 1,0 0-1,1 0 0,-1-1 1,0 1-1,1 0 0,-1 0 1,0 0-1,1 0 0,-1 0 0,0 0 1,1 0-1,-1 0 0,0 0 1,1 0-1,-1 0 0,0 0 1,1 0-1,-1 0 0,0 0 1,1 1-1,-1-1 0,0 0 1,1 0-1,-1 0 0,0 0 1,1 1-1,-1-1 0,0 0 1,0 0-1,1 1 0,-1-1 1,0 0-1,24 22-198,-8-7 93,23 24-351,74 67-3522,-47-58 788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31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39 146 8402,'42'-77'3024,"-41"74"-2727,0 1 0,0-1 0,-1 1 1,1-1-1,-1 1 0,0-1 0,0 1 0,1-1 0,-2 1 0,1-1 0,0 0 0,0 1 0,-1-1 0,0 1 0,1-1 0,-1 1 0,0 0 0,0-1 0,0 1 0,0 0 0,-1-1 0,1 1 0,-1 0 0,1 0 0,-1 0 0,0 0 0,-3-2 0,5 16 55,15 199-359,-14-188 3,1 11 12,2 0-1,1 0 0,16 57 1,-21-90-10,0 0 1,0-1 0,0 1 0,1 0 0,-1-1 0,0 1 0,0 0 0,1-1-1,-1 1 1,0 0 0,1-1 0,-1 1 0,1-1 0,-1 1 0,1-1-1,-1 1 1,1-1 0,-1 1 0,1-1 0,-1 0 0,1 1 0,0-1-1,-1 1 1,1-1 0,0 0 0,-1 0 0,1 0 0,0 1 0,-1-1-1,1 0 1,1 0 0,-1-1-1,1 1 0,0-1-1,-1 0 1,1 1-1,-1-1 1,1 0 0,-1 0-1,0 0 1,1 0 0,-1-1-1,0 1 1,0 0 0,2-2-1,39-63-90,-29 43 17,-8 16 59,0-1 1,1 1-1,-1 1 0,1-1 0,0 1 1,1 0-1,0 0 0,14-9 1,-18 13 10,0 1 0,0 0 0,0 1 0,-1-1 1,1 0-1,0 1 0,0 0 0,0-1 1,0 1-1,0 0 0,0 1 0,0-1 0,0 0 1,0 1-1,0 0 0,0 0 0,-1-1 1,1 2-1,0-1 0,0 0 0,-1 1 0,1-1 1,-1 1-1,1-1 0,-1 1 0,0 0 1,0 0-1,0 1 0,0-1 0,3 4 1,8 9-17,-1 0 1,0 1 0,-1 1-1,-1-1 1,10 22 0,-16-29-41,0 0 1,-1 1 0,0-1-1,0 1 1,-1-1-1,-1 1 1,1 0 0,-2 0-1,1 0 1,-1 0 0,-1 0-1,-1 13 1,1-19 6,0 0 1,0 0-1,-1 0 0,1-1 0,-1 1 1,0 0-1,0-1 0,0 1 1,0-1-1,0 0 0,-1 0 1,0 0-1,1 0 0,-1 0 0,0 0 1,-7 4-1,4-4-19,1-1 1,-1 1-1,0-1 0,0 0 0,0 0 1,0-1-1,0 1 0,0-1 0,-1-1 1,-6 1-1,-3-2-69,-1 0 0,0-1 0,1-1 0,-1 0 0,1-1 0,0-1 0,-22-9 0,18 4-83,1 0-1,-1-1 1,-26-21-1,38 26-140,1 0-1,-1-1 1,1 0 0,1 0 0,-1 0-1,1-1 1,0 0 0,1 0 0,0 0-1,-6-15 1,5-16-2268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32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26 8882,'-3'-3'952,"0"1"1,0 0-1,1 0 0,-1 0 1,-1 0-1,1 0 0,0 1 1,-7-3-1,-28-2 775,-28 15-2105,65-9 429,-13 4-20,0 2-1,0-1 1,0 2-1,0 0 1,1 0-1,0 1 1,1 1-1,0 0 0,0 1 1,1 0-1,0 1 1,1 0-1,0 1 1,1 0-1,0 0 1,1 1-1,-11 23 0,17-31-27,0 1-1,0 0 0,0 0 0,1 0 0,0 0 0,0 0 0,0 0 0,1 0 0,0 0 0,0 1 0,1-1 0,-1 0 0,1 0 0,1 0 0,-1 0 0,1 0 0,0 0 1,1-1-1,-1 1 0,1-1 0,0 1 0,0-1 0,1 0 0,-1 0 0,1 0 0,1-1 0,-1 1 0,0-1 0,1 0 0,0-1 0,0 1 0,6 3 0,3 1-167,1 1 0,1-2 0,-1 0 0,1-1 0,0-1 0,1 0 0,-1-1-1,1-1 1,0 0 0,30 0 0,55-10-3229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33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170 118 9146,'11'-80'2552,"-6"61"753,-2 8-2577,12 4-272,6 12-167,14 14 23,5 15-120,0 20 80,-4 21-8,-12 40 8,-24 9-120,-44 39-832,-26 11-2009,-51-3-928,-44-30-1120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44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7 9442,'-4'-5'4473,"-13"3"-3398,-4 3-962,0 1 0,1 1-1,-1 1 1,1 1 0,0 0 0,1 2 0,-1 0 0,-30 16 0,28-11-6,0 1 1,1 1 0,1 0 0,0 2-1,1 0 1,1 2 0,-18 21 0,34-37-108,0 0 1,0 0 0,0 1-1,1-1 1,-1 1 0,1 0 0,-1-1-1,1 1 1,0 0 0,0 0-1,1 0 1,-1-1 0,1 1-1,-1 0 1,1 0 0,0 0 0,0 0-1,0 0 1,0 0 0,1 0-1,0 4 1,1-3-14,0 1 0,0-1 1,0 0-1,0 0 0,1 0 0,-1-1 0,1 1 1,0-1-1,0 1 0,1-1 0,-1 0 0,8 5 0,-5-4-17,0 0-1,1 0 0,-1 0 0,1-1 0,0 0 0,0 0 0,0-1 0,0 0 1,0 0-1,1-1 0,-1 0 0,1 0 0,-1 0 0,1-1 0,-1-1 1,0 1-1,10-3 0,0-5 62,0-1 0,-1 0 1,-1-1-1,0-1 0,0-1 1,-1 0-1,0-1 1,22-27-1,35-32 1831,-69 71-1829,0 1 0,0-1-1,0 0 1,1 0 0,-1 1-1,0-1 1,0 1 0,0 0-1,0-1 1,1 1 0,-1 0-1,0 1 1,0-1 0,0 0 0,0 0-1,1 1 1,-1-1 0,0 1-1,0 0 1,0 0 0,0 0-1,0 0 1,0 0 0,0 0-1,-1 0 1,1 1 0,0-1-1,2 3 1,49 46-409,-51-48 360,7 9-112,76 74-4290,-32-44 1057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44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45 11811,'5'-24'3856,"-4"23"-3707,-1 1 0,0-1 0,0 0 0,1 1 0,-1-1 1,0 0-1,0 1 0,0-1 0,0 0 0,0 1 0,0-1 0,0 0 0,0 1 0,0-1 0,-1 0 1,1 1-1,0-1 0,0 0 0,0 1 0,-1-1 0,1 1 0,0-1 0,-1 0 0,1 1 0,0-1 0,-1 1 1,1-1-1,-1 1 0,1-1 0,-1 1 0,1 0 0,-2-1 480,2 7-225,7 220-484,-6-204 74,-1-9 6,1 1 0,0 0 0,0-1 1,8 27-1,-9-39-1,0-1 0,0 0 0,0 1 0,0-1 0,0 0 0,0 1 0,0-1 0,1 0 1,-1 1-1,0-1 0,0 0 0,0 1 0,0-1 0,1 0 0,-1 1 0,0-1 0,0 0 0,1 1 0,-1-1 0,0 0 0,1 0 0,-1 0 1,0 1-1,1-1 0,-1 0 0,0 0 0,1 0 0,-1 0 0,0 0 0,1 1 0,-1-1 0,0 0 0,1 0 0,-1 0 0,1 0 1,-1 0-1,0 0 0,1 0 0,-1 0 0,1-1 0,15-12-79,4-4 17,37-23-29,-55 39 66,1-1 1,-1 0 0,1 0 0,-1 1 0,1 0 0,0-1 0,0 1 0,0 0 0,-1 0 0,1 1 0,0-1-1,0 0 1,0 1 0,0 0 0,0 0 0,0 0 0,0 0 0,0 0 0,0 1 0,0-1 0,0 1 0,0 0 0,0 0-1,0 0 1,-1 0 0,1 0 0,0 1 0,-1-1 0,1 1 0,-1 0 0,1-1 0,-1 1 0,0 0 0,0 1 0,0-1-1,0 0 1,0 1 0,0-1 0,-1 1 0,1-1 0,-1 1 0,0 0 0,2 4 0,1 4-144,0 0 1,-1 0 0,0 1-1,-1-1 1,0 1 0,-1 0-1,0-1 1,-1 1 0,-1 12-1,1-15 0,-2-1 0,1 1 0,-1-1 0,0 0 0,-1 1 0,0-1 0,0-1 0,-1 1 0,0 0 0,0-1 0,-1 0 0,-6 8 0,8-13 113,1 1 0,-1-1 1,0 0-1,0 0 1,0 0-1,-1 0 0,1-1 1,0 1-1,-1-1 0,1 0 1,-1 0-1,0 0 0,1 0 1,-1-1-1,1 1 1,-1-1-1,0 0 0,1 0 1,-1 0-1,0-1 0,1 1 1,-1-1-1,0 0 0,1 0 1,-1 0-1,1-1 1,0 1-1,-1-1 0,1 0 1,-4-2-1,-7-4-108,1-2 0,-1 1-1,1-2 1,1 0 0,0 0 0,1-1 0,0 0-1,-15-23 1,19 25-304,0-1 0,0 0 0,1 0-1,1-1 1,0 1 0,0-1 0,1-1 0,1 1-1,0 0 1,1-1 0,-2-19 0,10-3-2510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45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53 10162,'-6'-5'987,"0"0"-1,0 0 1,0 0-1,-1 1 1,1 0-1,-1 0 1,0 1-1,-14-5 1,13 6-676,0 0 1,0 0 0,-1 1-1,1 0 1,0 0-1,-1 1 1,-15 1-1,17 0-308,1 0 0,-1 0 0,0 1-1,1 0 1,-1 0 0,1 0 0,0 1-1,0 0 1,0 1 0,0-1 0,0 1-1,1 0 1,-1 0 0,1 1 0,0 0-1,1 0 1,-1 0 0,1 0 0,0 1-1,0-1 1,1 1 0,-6 11 0,6-9-15,-1 1 1,1-1 0,1 1-1,0 0 1,0 0 0,0 0-1,1 0 1,1 0 0,0 0-1,0 0 1,0 0 0,1 0-1,1 0 1,-1 0 0,6 13 0,-3-12-47,1 0 0,0 0 1,1-1-1,0 0 0,0 0 1,1-1-1,0 1 0,1-1 0,0-1 1,0 0-1,1 0 0,18 11 1,-16-10-296,0-2 0,0 1 1,1-1-1,0-1 0,0 0 1,0-1-1,0 0 0,1-1 0,0-1 1,0 0-1,0 0 0,-1-1 1,1-1-1,0 0 0,0-1 0,0 0 1,0-1-1,15-5 0,50-29-3721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46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54 9674,'-1'-1'372,"-1"0"0,1-1 0,0 1 0,0 0-1,0-1 1,0 1 0,0-1 0,0 1 0,0-1 0,1 0 0,-1 1 0,0-1 0,1 0-1,0 1 1,-1-1 0,1 0 0,0 0 0,0 1 0,0-1 0,0-2 0,2 3-166,1 0 0,0 0 0,-1 0 0,1 1 1,0-1-1,-1 1 0,1-1 0,0 1 0,0 0 1,-1 0-1,1 1 0,3 0 0,19-1-898,136-7 809,89-1-2364,-246 8 1844,-1 0 1,0 1-1,1-1 0,-1 0 0,0 1 0,0 0 0,1 0 0,-1 0 0,0 0 0,0 1 0,0-1 0,0 1 0,-1 0 0,5 2 0,4 11-3926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46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112 148 7322,'-38'-60'2309,"36"57"-1846,1-1-1,0 1 0,0-1 0,0 0 0,0 1 0,0-1 0,1 0 0,0 0 0,0 0 1,0 0-1,0 1 0,0-1 0,1 0 0,0 0 0,0 1 0,0-1 0,0 0 0,3-5 1,-1-3 4225,-3 14-4304,-8 199-1210,-24-8-3304,-6-35 573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50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92 5657,'28'-56'2673,"-24"42"351,1-6 5426,-5 18-7730,-2 2-616,1 4-104,-22 35-16,-58 100 80,-4-15-48,-14 19-504,-20 29-3681,26-40 1025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1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20 319 13851,'-18'-21'5040,"18"21"-4953,0 0 1,0-1 0,-1 1-1,1 0 1,0-1-1,0 1 1,0-1 0,0 1-1,0 0 1,0-1-1,0 1 1,0 0 0,0-1-1,0 1 1,0-1 0,0 1-1,0 0 1,0-1-1,0 1 1,0-1 0,0 1-1,0 0 1,1-1 0,-1 1-1,0 0 1,0-1-1,0 1 1,1 0 0,-1-1-1,1 1 1,3-2 24,-1 0 1,1 1-1,0 0 0,0 0 1,0 0-1,0 0 0,0 1 1,6-1-1,23-3-577,-24 2 482,19-2-423,1-2 1,-2-1-1,1-2 1,36-15-1,-58 21 290,0 0 0,0-1 0,0 1 0,-1-1 0,1-1 0,-1 1 0,0-1 0,0 0 0,-1 0 0,1 0 0,3-7 0,-6 8 83,0 0 1,0 0-1,-1 0 1,0 0-1,0 0 1,0 0-1,0-1 1,0 1-1,-1 0 1,0-1-1,0 1 1,0 0-1,0-1 1,-1 1-1,0 0 1,0-1-1,0 1 1,0 0-1,-3-5 1,2 4 39,-1 0-1,1 0 1,-1 1-1,0 0 1,0 0 0,-1-1-1,1 2 1,-1-1 0,0 0-1,0 1 1,0 0 0,0 0-1,-1 0 1,1 0-1,-1 1 1,0-1 0,0 1-1,0 1 1,0-1 0,0 1-1,-8-2 1,9 2-7,0 1 1,0-1-1,-1 1 1,1 0-1,0 0 1,0 1-1,-1-1 1,1 1-1,0 0 1,0 0-1,0 0 1,0 1-1,0-1 1,0 1-1,0 0 1,0 0-1,1 1 1,-1-1-1,1 1 1,0-1-1,-1 1 1,1 0-1,1 0 1,-1 1-1,0-1 1,1 1-1,-3 3 1,-2 8-7,1 0 1,0 0-1,1 1 1,1-1-1,0 1 1,1 0-1,1 0 0,1 0 1,0 0-1,1 0 1,0 1-1,1-1 1,1 0-1,1 0 1,6 19-1,-6-24-61,0 0 0,1 1 0,0-1 0,1-1 0,1 1 0,0-1 0,0 0 0,1 0 0,0-1 0,0 0 0,1 0 0,1 0 0,-1-1 0,1-1 0,1 1 0,-1-1 0,1-1 0,0 0 0,1 0 0,0-1 0,12 4 0,-5-5-484,0-1 0,0 0 0,0-2 0,0 0-1,1-1 1,-1 0 0,0-2 0,33-6 0,52-21-3128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55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61 6849,'-53'-2'1933,"26"-11"5495,37 9-6441,177-19-647,-178 22-391,169-16 250,-150 16-1139,0 2 1,34 4 0,-25 4-2268,-10 1-523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3:56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71 8162,'-5'-70'15102,"8"140"-15678,-11 110 0,-1-98-2072,-23 89 0,-12 1-1677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4:11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4 6721,'-5'11'10524,"18"-8"-9768,-8-2-743,19 4 42,-1-2 1,1 0 0,0-2 0,0-1 0,38-3 0,502-23 494,-556 26 182,-13-1-2604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4:11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273 6 8074,'-5'-5'5014,"-1"6"-3557,-11 14-1287,15-13-11,-200 222 601,162-166-848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4:11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8274,'-3'3'4721,"1"-1"-4353,2 0 152,0 0-32,0-1 144,0 1-104,2 0 8,1-1-280,2 4 17,24 16-185,80 47 24,-45-26-88,15 26-3345,-10-10 1048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4:36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232 1 9322,'0'1'6111,"-9"5"-4069,-19 16-2431,1 1 488,1 0 0,1 2 0,2 0-1,-24 34 1,40-50-105,2 0-1,-1 0 1,1 1-1,1 0 1,0-1-1,0 2 1,1-1-1,-4 21 1,6-26-43,1 0 0,0 0 0,0 0 0,0 0 0,1 0 0,0 0 0,0 0 0,0 0 0,0 0 0,1 0 1,0-1-1,0 1 0,0-1 0,1 1 0,-1-1 0,1 0 0,0 0 0,1 0 0,-1 0 0,5 4 0,-5-5 15,1 0 0,0 0 0,0-1 0,1 1 0,-1-1 0,0 0 0,1 0 0,-1 0 0,1-1 0,0 1 0,0-1 0,-1 0 0,1-1 0,0 1 0,0-1 0,0 0 0,0 0 0,0-1 0,-1 1 0,1-1 0,0 0 0,0 0 0,0-1 0,-1 1 0,1-1 0,-1 0 0,0-1 0,8-3 0,7-6 195,0-1 0,-1 0 0,-1-1 1,25-26-1,-40 38-91,-1 1 0,0-1 0,0 1 0,0 0 0,1 0 0,-1 0 0,1 0 0,-1 0 0,1 0 0,-1 0 0,1 0 0,-1 1-1,1-1 1,0 1 0,1-1 0,1 1-47,0 1-1,-1 0 1,1 0-1,-1 0 1,1 0-1,-1 0 1,1 1-1,-1-1 1,5 4-1,3 1-20,3 1-2,-1 1 0,0 0-1,0 1 1,-1 1 0,22 20-1,-11-5-65,0 0-2205,48 40 1,-24-34-947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4:37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169 144 11891,'-3'-6'218,"-43"-78"2240,21 31 1624,27 111-3171,1-11-913,-2-15 25,1 1 0,2 0 1,0-1-1,3 0 0,18 56 1,-25-87-24,1 0 1,-1 1 0,1-1 0,0 0-1,0 1 1,0-1 0,0 0-1,0 0 1,0 0 0,0 0 0,0 0-1,0 0 1,0 0 0,0 0 0,1 0-1,-1 0 1,0-1 0,1 1 0,-1-1-1,1 1 1,-1-1 0,1 1 0,-1-1-1,0 0 1,1 0 0,-1 0 0,1 0-1,0 0 1,-1 0 0,1 0 0,-1 0-1,0 0 1,1-1 0,-1 1 0,1-1-1,-1 1 1,1-1 0,-1 1-1,0-1 1,2-1 0,8-4-30,-1 0 0,-1-1 0,1 0 0,10-11 0,-5 5 13,-14 12 11,33-25-113,60-36 1,-91 60 104,0 0 0,0 1 0,0 0 1,0-1-1,0 1 0,0 0 0,0 1 0,0-1 1,1 0-1,-1 1 0,0 0 0,0 0 0,1 0 1,-1 0-1,0 0 0,1 1 0,-1 0 0,0-1 1,0 1-1,6 3 0,-5-2-5,1 1-1,-1 0 1,0 0 0,0 1-1,-1-1 1,1 1 0,-1 0-1,1 0 1,-1 0 0,0 0-1,-1 1 1,3 4 0,2 6-20,-1 0 0,0 1 0,-1-1 1,-1 1-1,-1 0 0,0 0 0,1 20 0,-4-22-25,0 0-1,-1 0 0,0 0 0,-1 0 1,-1 0-1,0 0 0,-1-1 0,-1 1 1,0-1-1,-7 14 0,8-21-24,0 1-1,0-1 1,0 0 0,-1 0-1,0 0 1,-1 0 0,1-1-1,-1 0 1,0 0 0,0 0-1,0-1 1,-1 0 0,0 0-1,0-1 1,0 0-1,0 0 1,0-1 0,-1 1-1,1-2 1,-10 2 0,3-1-114,1-2-1,-1 0 1,0-1 0,1 0 0,-1-1 0,1 0 0,0-1-1,0-1 1,0 0 0,0-1 0,1 0 0,-19-11-1,11 4-518,0-1-1,1-1 0,0 0 1,1-2-1,1 0 0,-21-26 0,-6-18-2125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4:38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318 9 11202,'-1'-7'6194,"-8"5"-5666,-31 2-408,-69 29 112,56 15 304,6 4-344,13 4-72,10-1-120,34-1-16,24-16-200,42-9-912,18-15-481,32-5-2199,-1-13-297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4:38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50 8466,'-2'3'4961,"-1"-3"-4041,-2 0-168,-1 0 240,3 0 49,0 0-73,-1 0 16,6-1-808,6-1-200,43-10-72,65-12-336,-46 16-1800,-4 3 559,-7 6-2048,-9 4 209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4:38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85 9946,'0'-5'794,"0"1"-1,-1 0 0,0-1 1,1 1-1,-2 0 0,1 0 1,0 0-1,-1 0 1,0 0-1,-4-7 0,-10-21 2063,22 89-1724,0 251-1419,-21-100-5029,3-127 1341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1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 88 10890,'-4'-17'1131,"3"10"-151,0 0-1,-1 0 0,0-1 1,-1 1-1,-6-13 1,8 19-908,0 0-1,1 0 1,-1 0 0,0 0 0,0 0 0,0 0 0,0 0-1,-1 0 1,1 1 0,0-1 0,0 0 0,0 1 0,-1-1-1,1 0 1,0 1 0,0 0 0,-1-1 0,1 1-1,-1 0 1,1 0 0,0 0 0,-1-1 0,1 1 0,0 1-1,-1-1 1,1 0 0,0 0 0,-1 0 0,1 1 0,0-1-1,-1 1 1,1-1 0,0 1 0,-1 0 0,1-1-1,0 1 1,-2 1 0,-39 25 372,0 1 0,2 2 0,-49 48 0,88-78-444,0 1 0,0-1-1,0 1 1,0 0-1,0 0 1,0-1-1,0 1 1,0 0-1,1 0 1,-1 0 0,0 0-1,1 0 1,-1 0-1,0 0 1,1 0-1,0 0 1,-1 0 0,1 0-1,-1 1 1,1-1-1,0 0 1,0 0-1,0 0 1,0 0-1,0 1 1,0-1 0,0 0-1,0 0 1,0 0-1,0 1 1,1-1-1,-1 0 1,0 0-1,1 0 1,-1 0 0,1 0-1,0 0 1,-1 0-1,1 0 1,0 0-1,-1 0 1,1 0-1,0 0 1,0 0 0,0-1-1,0 1 1,1 0-1,6 4-12,1 0 1,-1-1-1,1-1 0,0 1 0,10 1 0,-2 0-13,81 24-87,35 11-38,-115-33 122,-1 0-1,1 1 1,-2 1-1,1 1 1,15 12-1,-28-19 24,0 0 1,0 1-1,0-1 1,-1 1-1,1 0 1,-1 0-1,0 0 1,0 1-1,-1-1 1,1 1-1,-1-1 1,0 1-1,2 7 1,-4-9 2,1 0 0,-1 1 1,0-1-1,0 0 1,0 0-1,0 0 0,0 1 1,-1-1-1,0 0 1,1 0-1,-1 0 0,0 0 1,-1 0-1,1 0 1,0 0-1,-1 0 0,0-1 1,1 1-1,-1 0 0,0-1 1,-1 0-1,-3 5 1,-4 1 1,-1 0 1,1-1 0,-1-1 0,-1 1-1,1-2 1,-1 0 0,-17 6 0,24-9-162,-1 0 1,1-1 0,0 1-1,-1-1 1,1 0 0,-1 0-1,1-1 1,-1 1 0,1-1-1,-1-1 1,1 1 0,-1-1-1,1 0 1,-1 0 0,1 0-1,-1-1 1,1 0 0,0 0-1,-5-3 1,9 4 16,0 1 0,0-1 1,1 0-1,-1 1 0,0-1 0,1 0 1,-1 0-1,1 1 0,-1-1 0,1 0 0,0 0 1,-1 0-1,1 0 0,0 1 0,-1-1 1,1 0-1,0 0 0,0 0 0,0 0 1,0 0-1,0 0 0,0 0 0,0 0 0,0 0 1,0 0-1,1-1 0,17-36-4136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4:39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 1 7826,'-8'16'11731,"-3"9"-7141,-19 60-6875,26-71 3580,-170 467-822,166-463-449,6-15-13,0 0-1,1 0 1,0 0 0,-1 0-1,1 0 1,0 0-1,0 1 1,1-1 0,-1 0-1,1 1 1,-1-1-1,1 0 1,1 7-1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4:44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158 116 5505,'4'-2'-24,"-2"1"193,0 0 0,0 0 0,0 0 0,-1-1 0,1 1 0,0 0 0,-1-1 0,1 1 0,-1-1 0,1 1 0,-1-1 0,0 0 0,0 1 1,1-1-1,0-2 0,-4 2 73,0 0 0,1 0 0,-1 1 0,0-1 0,0 1 0,0-1 0,0 1 0,0 0 1,0 0-1,0 0 0,-1 0 0,1 0 0,0 0 0,-5 0 0,-1-3 169,-4-1 84,0-1 0,1 2-1,-1 0 1,-1 0 0,1 1 0,-1 1 0,1 0 0,-1 1 0,-21 0 0,82 2 1068,140-15-1272,102-4-190,-173 17-1419,-115 1 1142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4:45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71 6353,'-1'-1'18,"-52"-9"3875,49 8-3204,1 1-1,0-1 1,0 1 0,0-1 0,0 0 0,0 0-1,1-1 1,-1 1 0,0 0 0,1-1 0,0 1-1,0-1 1,0 0 0,0 0 0,-2-4 0,0-11 2353,4 17-2950,2 16-164,13 359-1294,-15-343 102,-7 53 1,-1-49-618,-16 44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15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488 183 7066,'-8'-16'1198,"1"-1"0,1 0 0,0-1 0,1 0 0,1 1 0,-3-30 1,2 22 822,2 17-593,2 16 186,7 159-1587,11 169 136,-16-321-184,1 15 170,-8-26-65,-7-13-54,-50-68-664,41 49 207,-33-35 1,49 56 379,-1 1 0,0 0 1,0 1-1,-1-1 0,1 1 0,-1 0 1,0 1-1,-1 0 0,1 1 0,-10-4 1,10 6 30,1 1 1,0 0-1,0 0 1,0 0-1,0 1 1,0 0-1,0 0 1,0 1-1,0 0 1,0 0-1,0 1 0,1-1 1,-1 2-1,1-1 1,0 1-1,0 0 1,0 0-1,0 0 1,1 1-1,-7 7 1,6-7 1,0 0 0,1 1 0,0 0 1,0 0-1,0 1 0,1 0 0,-1 0 0,2 0 1,-1 0-1,1 0 0,0 1 0,1-1 0,-1 1 1,1 0-1,1 0 0,0-1 0,0 1 0,0 10 1,2-16 9,-1 0 0,1 0 0,-1 0 0,1 0 1,0 1-1,0-1 0,0 0 0,0 0 0,0-1 1,1 1-1,-1 0 0,0 0 0,1-1 0,-1 1 1,1 0-1,0-1 0,0 0 0,-1 1 0,1-1 1,0 0-1,0 0 0,0 0 0,4 1 0,1 1-35,0-1 0,1 0 0,-1-1 0,1 0 0,-1 0-1,9 0 1,8-1-608,0-2-1,0 0 0,0-2 1,0 0-1,-1-2 1,36-12-1,-15-2-1013,48-29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16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9 7250,'-64'10'2014,"-68"1"0,103-10-1792,1 1 501,1-1 0,-1-1 0,0-2 0,-42-7 0,114 10 642,220 13-1343,-215-14-1766,85-13-1,-90 2-1261,-7-2-168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16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93 8402,'-5'-3'1009,"0"-1"-1,0 0 1,0 0 0,1-1 0,0 1 0,-7-10 0,10 12-802,0 1 0,0-1 0,0 0 1,0 0-1,0 0 0,0 0 0,1 0 0,-1 0 1,1 0-1,0 0 0,-1 0 0,1 0 0,0 0 1,0 0-1,0 0 0,0 0 0,1 0 1,-1 0-1,1 0 0,-1 0 0,1 0 0,1-3 1,-2 5-175,0 0 1,0 0 0,0 0 0,0-1 0,0 1-1,0 0 1,0 0 0,0 0 0,0-1 0,0 1-1,0 0 1,0 0 0,0 0 0,0-1-1,0 1 1,0 0 0,0 0 0,0 0 0,0-1-1,0 1 1,0 0 0,0 0 0,0 0-1,0 0 1,-1-1 0,1 1 0,0 0 0,0 0-1,0 0 1,0 0 0,0 0 0,-1-1 0,1 1-1,0 0 1,0 0 0,0 0 0,0 0-1,-1 0 1,1 0 0,0 0 0,0 0 0,0 0-1,-1 0 1,1 0 0,0 0 0,0 0 0,0 0-1,-1 0 1,1 0 0,0 0 0,0 0-1,0 0 1,-1 0 0,1 0 0,0 0 0,0 0-1,0 0 1,-1 0 0,1 0 0,0 0-1,0 1 1,0-1 0,0 0 0,0 0 0,-1 0-1,1 0 1,0 0 0,0 1 0,-29 289-1036,23-218 143,-1 66-1366,5-14-839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17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37 8466,'58'-12'1988,"-58"12"-1950,0 0 0,0 0-1,1 0 1,-1 0 0,0 0-1,0 0 1,0 0 0,0 0-1,0 0 1,0-1 0,1 1-1,-1 0 1,0 0 0,0 0-1,0 0 1,0 0 0,0 0-1,0 0 1,0 0 0,0 0-1,1-1 1,-1 1 0,0 0-1,0 0 1,0 0 0,0 0-1,0 0 1,0 0 0,0-1-1,0 1 1,0 0 0,0 0-1,0 0 1,0 0 0,0 0-1,0 0 1,0-1 0,0 1-1,0 0 1,0 0 0,0 0-1,0 0 1,0 0 0,0-1-1,0 1 1,0 0 0,0 0-1,0 0 1,-1 0 0,1 0-1,0 0 1,0 0 0,0-1-1,0 1 1,0 0 0,0 0-1,0 0 1,0 0 0,-1 0-1,1 0 1,0 0 0,-14-8 1835,-24-2 297,23 12-2155,0 0-1,1 1 1,-1 1-1,1 0 1,-1 1-1,1 0 1,1 1 0,-1 1-1,1 0 1,0 1-1,1 1 1,0 0 0,0 0-1,-19 21 1,23-23-69,1 1 1,1 0-1,-1 0 1,1 0-1,0 1 0,1 0 1,0 0-1,1 0 1,-1 0-1,2 1 1,0 0-1,0 0 0,0 0 1,1 0-1,1 0 1,0 1-1,0-1 0,1 0 1,0 1-1,1-1 1,0 0-1,1 0 1,3 13-1,-5-22 45,0-1 0,0 1 0,0 0 0,1 0 0,-1 0 0,0 0 0,1 0 0,-1-1 0,0 1 0,1 0 0,-1 0 0,1-1 0,-1 1 0,1 0 0,0 0 0,-1-1 0,1 1 0,0-1 0,-1 1 0,1-1 0,0 1 0,0-1 0,-1 1 0,1-1 0,0 0 0,0 1 0,0-1 0,-1 0 0,1 0 0,0 1 0,0-1 0,0 0 0,0 0 0,0 0 0,0 0 0,0 0 0,0 0 0,-1-1 0,1 1 0,0 0 0,0 0 0,0-1 0,0 1 0,-1 0 0,1-1 0,0 1 0,0-1 0,0 1 0,-1-1 0,1 1 0,0-1 0,-1 1 0,1-1 0,0-1 0,7-5 68,0-1 0,0-1 1,9-14-1,-9 13-56,36-52 126,-30 41 3,1 0 0,0 1 1,1 0-1,2 1 1,35-30-1,-52 48-119,1 0 0,-1 0 0,1 0-1,-1 0 1,1 0 0,-1 0 0,1 1-1,-1-1 1,1 1 0,0-1 0,-1 1 0,1-1-1,0 1 1,-1 0 0,1 0 0,0 0 0,0 0-1,-1 0 1,1 0 0,0 0 0,0 1-1,-1-1 1,1 1 0,0-1 0,-1 1 0,1-1-1,-1 1 1,1 0 0,-1 0 0,1 0 0,-1 0-1,1 0 1,-1 0 0,0 0 0,0 1-1,0-1 1,1 0 0,0 3 0,4 6-15,0 0 0,-1 0 0,0 0 1,6 21-1,-6-16-6,23 70-368,-16-44-1512,33 71 0,0-42-1058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18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105 119 8690,'-14'-63'2948,"13"59"-2584,-1 1-1,1 0 0,-1 0 0,0-1 0,0 1 0,0 1 0,-1-1 0,1 0 0,-1 0 0,1 1 0,-1-1 0,0 1 0,0 0 0,0 0 0,-7-3 0,-3-3 1503,14 46-1087,5 57-739,-4-32-96,16 87-1,-16-137 0,2 3 82,-3-16-34,0 0 0,-1-1-1,1 1 1,-1 0 0,1 0-1,-1 0 1,1-1 0,-1 1-1,1 0 1,-1 0 0,1-1 0,-1 1-1,1-1 1,-1 1 0,1 0-1,-1-1 1,0 1 0,1-1 0,-1 1-1,0-1 1,1 1 0,-1-1-1,0 1 1,0-1 0,1 1-1,-1-1 1,0 0 0,24-25-116,-7 11 68,0 1 0,2 0 0,-1 2 0,2 0 1,31-15-1,-46 25 33,1 0 0,-1 0 0,1 0 1,0 1-1,0 0 0,-1 0 0,1 0 0,0 1 1,0 0-1,0 0 0,0 0 0,-1 1 0,8 1 0,-9 0 4,0-1 0,0 1-1,0 1 1,-1-1-1,1 0 1,-1 1 0,1-1-1,-1 1 1,0 0-1,0 0 1,0 1 0,-1-1-1,1 1 1,-1-1-1,1 1 1,-1 0 0,-1 0-1,1 0 1,0 0-1,-1 0 1,1 4 0,0-1-7,0 0 0,-1 0 0,0 0 0,0 1 0,0-1 0,-1 0 0,0 0 1,-1 0-1,1 1 0,-1-1 0,-1 0 0,0 0 0,0 0 0,0 0 0,0-1 0,-1 1 1,0-1-1,-1 1 0,0-1 0,0 0 0,0 0 0,0-1 0,-1 1 0,0-1 1,0 0-1,-1 0 0,1-1 0,-1 1 0,0-1 0,0-1 0,-1 1 0,1-1 0,-1 0 1,1 0-1,-1-1 0,0 0 0,0 0 0,0-1 0,0 0 0,0 0 0,-1 0 0,1-1 1,-13-1-1,8-2-174,-1-1 0,1 0 0,-1-1 0,1 0 0,0-1 0,1 0 0,-1-1 0,2 0 0,-1-1 0,1 0 0,0-1 0,0 0 0,1 0 0,0-1 0,1 0 0,0-1 0,1 0 1,-12-22-1,11-3-2448,13 8-2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1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64 9034,'1'-1'225,"1"0"1,-1 0-1,0-1 0,0 1 1,0 0-1,0-1 0,0 1 1,0-1-1,0 1 0,0-1 1,0 1-1,-1-1 0,1 0 1,0 1-1,-1-1 0,0 0 1,1 1-1,-1-1 0,0 0 1,0 0-1,0 1 0,0-1 1,0 0-1,-1-3 0,-1 3-6,0 0-1,0 0 0,0 0 0,0 1 0,-1-1 0,1 1 1,-1 0-1,1-1 0,-1 1 0,1 0 0,-1 0 1,0 1-1,1-1 0,-1 1 0,0-1 0,1 1 0,-4 0 1,1-1-171,1 1 0,0 0 1,-1 0-1,1 0 1,-1 0-1,1 1 0,0 0 1,-1 0-1,1 0 1,0 1-1,0-1 1,0 1-1,0 0 0,0 0 1,0 0-1,0 1 1,1-1-1,-1 1 0,1 0 1,0 0-1,-1 0 1,1 0-1,1 1 0,-1-1 1,1 1-1,-4 6 1,-3 7-83,1 0 0,0 1 0,1 0 0,-8 36 0,11-34-175,0 1 0,1-1 0,1 1 0,1-1-1,1 1 1,3 29 0,-1-41 29,-1-1 1,1 0-1,0 0 0,1-1 0,0 1 0,0 0 1,1-1-1,7 13 0,-8-16 35,0 0 1,1-1-1,-1 1 1,1-1-1,-1 0 0,1 0 1,0 0-1,1 0 1,-1 0-1,0-1 0,1 0 1,-1 0-1,1 0 1,-1-1-1,10 3 0,-2-3-287,-1 0-1,0 0 0,0-1 1,0-1-1,0 0 0,12-2 1,7-4-988,44-17 1,-74 24 1400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18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14 10818,'-80'-2'2329,"73"-10"2720,9 12-4769,3 0-48,27 0-128,81 5 8,-51-3-72,17 3-120,-10 0-320,9-1-784,-18-3-409,9-2-2207,-18-8-49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2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51 14875,'-10'-2'1252,"1"1"0,-1 0 0,0 1 0,-12 1 0,8 1-744,-1 1 0,1 1 0,-25 9 0,17-5-675,-26 8 209,26-10-37,-1 1 0,1 1 0,0 1 0,1 0-1,0 2 1,1 1 0,-27 20 0,46-32-11,1 0 1,-1 1-1,1-1 0,0 0 1,-1 1-1,1-1 0,0 1 1,-1-1-1,1 0 0,0 1 0,0-1 1,0 1-1,-1-1 0,1 1 1,0-1-1,0 1 0,0-1 1,0 1-1,0 0 0,0-1 1,0 1-1,0-1 0,0 1 1,0-1-1,0 1 0,0-1 1,0 1-1,0-1 0,1 1 1,-1 0-1,16 14-160,32 10-117,-41-22 232,83 33-233,-63-28 266,0 2-1,-1 1 1,-1 1 0,0 1-1,0 2 1,-1 0-1,22 19 1,-42-30 19,0 0 0,0 0-1,-1 0 1,1 0 0,-1 1 0,0-1 0,-1 1 0,1 0-1,-1-1 1,4 11 0,-6-13-1,0 0 1,1 0-1,-1 1 1,0-1-1,0 0 0,0 1 1,-1-1-1,1 0 0,-1 0 1,1 1-1,-1-1 1,0 0-1,1 0 0,-1 0 1,0 0-1,-1 0 0,1 0 1,0 0-1,0 0 1,-1 0-1,1-1 0,-1 1 1,0 0-1,1-1 1,-1 0-1,0 1 0,0-1 1,-4 2-1,-6 4-77,-1-1-1,0 0 1,0-1-1,-1-1 1,1 0 0,-29 4-1,32-6-44,0-1 1,-1 0-1,1-1 0,0 0 0,0-1 0,0 0 1,-1 0-1,1-1 0,0 0 0,-12-5 0,20 6-77,1 0-1,-1 1 0,1-1 1,-1 0-1,1 0 1,0 0-1,-1 0 0,1 0 1,0 0-1,0 0 1,0 0-1,0-1 0,0 1 1,0 0-1,0-1 1,0 1-1,1-1 0,-1 1 1,0-1-1,1 1 0,-1-1 1,1 1-1,0-1 1,-1 0-1,1 1 0,0-1 1,0 1-1,0-1 1,0 0-1,1-1 0,15-27-4378</inkml:trace>
  <inkml:trace contextRef="#ctx0" brushRef="#br0" timeOffset="1">629 78 14611,'-3'-5'829,"0"0"1,0 0-1,0 0 1,0-1-1,1 1 0,0-1 1,0 0-1,0 1 1,-1-10-1,3 15-793,0-1 0,0 0 0,0 1 0,1-1 0,-1 0 0,0 1 0,0-1 1,0 1-1,1-1 0,-1 0 0,0 1 0,1-1 0,-1 1 0,0-1 0,1 1 0,-1-1 0,1 1 0,-1-1 1,1 1-1,-1-1 0,1 1 0,-1 0 0,1-1 0,-1 1 0,1 0 0,0-1 0,-1 1 0,1 0 0,0 0 0,-1 0 1,1-1-1,-1 1 0,1 0 0,0 0 0,-1 0 0,1 0 0,0 0 0,-1 0 0,1 1 0,0-1 0,-1 0 0,1 0 1,0 0-1,-1 0 0,1 1 0,-1-1 0,1 0 0,0 1 0,-1-1 0,1 1 0,0 0 0,11 15-20,-1 1-1,-1 0 0,0 1 1,11 28-1,-17-36-9,1 4-2,0-1 1,-1 1-1,-1 0 0,0 1 0,-1-1 1,0 0-1,-1 19 0,-2 2 7,-10 52 0,11-83-11,-5 27-116,-2 0 0,-1-1 0,-1 0 0,-16 37 0,8-43-1392,10-41-4993,11-21 1644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19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84 11050,'-3'-7'1120,"1"0"0,-1 0 0,1 0 0,0 0 0,1 0 0,0 0 0,0-1 0,1 1 0,0-12 0,0 18-1019,1 20-203,9 289-1585,-5-93-4301,1-111 1176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1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29 11010,'0'-29'9026,"-2"29"-8490,0 2-480,-1 3-40,-21 32-16,-45 77 48,18-24-448,-2 4-640,-3 20-3121,13-23 376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20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315 114 12875,'33'-61'2754,"-10"15"2083,-21 39-3001,-4 22-1404,-11 287-505,4-190 85,6-83-16,1-13-34,1-1 1,0 1-1,1-1 0,1 0 0,3 26 0,-22-73-1333,-39-50-1,28 41 886,23 32 411,-1-2-27,0 1 0,-1 0-1,1 1 1,-2 0-1,-14-13 1,20 20 71,1 0 0,0 1 0,-1-1-1,1 1 1,-1 0 0,0 0 0,0 0 0,1 0 0,-1 0 0,0 0 0,0 1 0,0 0-1,0-1 1,0 1 0,1 0 0,-1 0 0,0 1 0,0-1 0,0 1 0,0-1-1,0 1 1,1 0 0,-1 0 0,0 0 0,1 0 0,-1 1 0,0-1 0,1 1 0,-4 2-1,-2 2-52,1 1-1,-1-1 1,1 1-1,0 0 1,1 1-1,0 0 1,0 0-1,1 0 1,0 1-1,0 0 1,1 0-1,0 0 1,-3 14-1,5-18 72,1 0 1,0 0-1,0 0 0,1 0 1,-1 0-1,1 1 0,0-1 0,1 0 1,-1 0-1,1 0 0,0 0 1,0 0-1,1 0 0,0 0 1,0 0-1,0 0 0,0 0 0,1-1 1,-1 1-1,1-1 0,0 0 1,1 0-1,-1 0 0,1 0 1,-1-1-1,1 1 0,6 3 0,-2-2-150,-1-1 0,1 0 0,-1 0 0,1-1-1,0 0 1,0 0 0,1-1 0,-1 0-1,1 0 1,-1-1 0,1 0 0,-1-1 0,1 0-1,-1 0 1,1-1 0,-1 0 0,1 0-1,-1-1 1,1 0 0,-1-1 0,0 0 0,8-3-1,71-40-2555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22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57 6521,'-121'-57'7758,"173"81"-4813,-24-11-2994,46 27 0,-28-10-351,-2 2-1,61 56 1,-98-81-596,0-1-1,0 0 1,0-1 0,16 10 0,4-5-2522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23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401 22 11995,'-20'-19'2632,"4"16"1041,-4 6-3417,1 8-304,-10-1 24,6 3 0,-5 10 16,5 0-56,-4 4-40,4 11-328,-5 6-456,-1-1-265,-12 6-391,5-3-2057,-3-11 609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23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56 121 12371,'0'-1'21,"-1"-11"871,-1-1-1,-1 0 1,0 1 0,-1 0-1,0 0 1,-1 0 0,-8-14 0,4 19-797,6 11-319,5 27-105,-1-27 364,4 99-831,-17 196-1,11-242-135,-3 21-2650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23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0 164 13195,'10'-20'2856,"36"-13"1265,14 5-3865,23-6-1208,14 11-1064,6 8-1065,-24 5-1032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52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54 7570,'-43'-7'667,"31"4"-157,-1 1-1,0 0 1,1 1-1,-1 1 1,-15 0-1,-16 9 2529,65-13-1849,85-6-984,274-20 82,-376 30-542,24-3 544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53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58 8226,'-1'-1'376,"1"-1"0,-1 0 1,1 0-1,-1 1 0,1-1 1,-1 0-1,1 0 0,0 0 1,0 0-1,0 0 0,0 1 1,0-1-1,0 0 0,1 0 1,-1 0-1,2-3 0,3-19 6166,-1 34-6037,7 30-930,-9-31 621,7 24-188,-2 0 0,-2 0 0,0 1 0,-1 53 0,-11 73-2569,12-123-1313,11-18-378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53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53 126 6537,'-5'-39'6411,"-15"2"-5101,-8-13 2338,82 80-2431,85 65-1102,87 59-176,-212-146-247,30 19-1319,-23-6-3480,-18-11 1230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2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26 10114,'-2'-26'4313,"5"36"-360,11-8-3017,10 17-4793,5 10-384,3 1-1728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54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28 11931,'1'-1'195,"-1"1"1,0-1 0,0 0 0,0 0 0,0 1 0,0-1-1,0 0 1,-1 0 0,1 1 0,0-1 0,0 0 0,0 1-1,-1-1 1,1 0 0,0 1 0,-1-1 0,1 0-1,-1 1 1,1-1 0,0 1 0,-1-1 0,1 0 0,-1 1-1,0-1 1,1 1 0,-1 0 0,1-1 0,-1 1 0,-1-1-1,-28-7 854,-30 9-1351,53 1 309,-1 0 1,0 1-1,1 0 1,-1 1-1,1-1 1,0 1-1,0 0 1,1 1 0,-1 0-1,1 0 1,-10 10-1,-6 9-110,-29 40 0,42-52 59,-148 205-4685,143-195 1783,11-4 31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54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12115,'0'-16'6741,"1"23"-5193,5 25-1764,4 36 153,-3 1-1,-3-1 0,-6 103 1,-4-72-1816,5-93 310,-1-13-660,0 1-483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54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5 155 15915,'-5'-8'4081,"14"6"-3529,13-7-552,27-8-32,16-1 64,28-8-48,4 1-768,10-4-3313,-41 8 793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00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49 8554,'-4'-5'563,"-1"1"1,0-1-1,0 1 1,0 0 0,-1 1-1,0-1 1,1 1-1,-1 0 1,0 1-1,-1-1 1,1 1-1,0 0 1,-1 1-1,-8-2 1,7 3-427,1 0-1,-1 0 1,1 1 0,0 0 0,-1 0-1,1 1 1,0 0 0,0 0 0,0 1-1,0 0 1,-8 4 0,-3 5-186,0 0 1,1 1 0,1 1-1,0 0 1,1 1-1,0 1 1,1 0-1,-12 20 1,12-16 54,2 0-1,0 1 1,2 0 0,-15 40 0,21-49-29,0 1 1,1-1-1,1 1 0,0-1 1,0 1-1,1 0 0,1-1 1,0 1-1,1 0 0,4 21 1,-4-32 18,-1 0 1,1 0 0,-1 0-1,1 0 1,-1-1-1,1 1 1,0 0 0,0 0-1,0-1 1,0 1-1,0-1 1,0 1 0,0-1-1,1 1 1,-1-1-1,0 0 1,1 0 0,-1 0-1,1 1 1,0-2-1,-1 1 1,1 0-1,0 0 1,-1 0 0,1-1-1,0 1 1,0-1-1,0 1 1,0-1 0,0 0-1,-1 0 1,1 0-1,0 0 1,0 0 0,0 0-1,0 0 1,0-1-1,0 1 1,-1-1 0,1 1-1,0-1 1,3-1-1,7-3 28,0-1 0,-1 0 0,1-1 0,16-13 0,-27 20-24,28-24 42,-1-2-1,-1 0 1,25-32 0,39-39 530,-88 95-556,-1 0 0,1 1-1,0-1 1,0 1 0,0-1 0,0 1-1,0 0 1,0 0 0,0 0 0,0 1-1,1-1 1,-1 1 0,0 0 0,0 0-1,1 0 1,-1 0 0,0 0 0,0 1-1,0-1 1,1 1 0,-1 0 0,0 0 0,0 0-1,0 1 1,0-1 0,0 1 0,-1-1-1,1 1 1,0 0 0,3 3 0,9 6-461,0 2 0,-1-1 0,22 27 0,8 10-2808,-1 1-161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01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151 165 10002,'-22'-54'1949,"-18"-48"5898,36 94-6257,3 13-1008,6 29-867,-1-5 362,24 270-172,-18-254 66,-1-23 19,-9-22 9,0 0 1,0 1 0,0-1 0,0 0-1,1 0 1,-1 1 0,0-1 0,0 0-1,0 0 1,1 0 0,-1 1 0,0-1-1,0 0 1,0 0 0,1 0 0,-1 0 0,0 0-1,1 1 1,-1-1 0,0 0 0,0 0-1,1 0 1,-1 0 0,0 0 0,1 0-1,-1 0 1,0 0 0,0 0 0,1 0-1,-1 0 1,0 0 0,1 0 0,-1 0-1,0 0 1,0 0 0,1 0 0,-1-1 0,0 1-1,0 0 1,1 0 0,-1 0 0,0 0-1,0 0 1,1-1 0,-1 1 0,48-53-403,-22 25 111,39-37 0,-57 58 254,0 1 1,0 0-1,0 1 1,1 0-1,-1 0 0,1 1 1,1 0-1,-1 0 1,0 1-1,15-3 0,-22 6 30,0-1-1,1 1 0,-1 0 0,0 0 1,1 0-1,-1 0 0,1 0 0,-1 1 0,0-1 1,1 1-1,-1-1 0,0 1 0,1 0 1,-1 0-1,0 0 0,0 0 0,0 0 1,0 1-1,0-1 0,2 3 0,-1-1 0,0 1 0,0-1-1,-1 1 1,0 0-1,1 0 1,-2 0-1,1 0 1,0 0 0,-1 0-1,2 6 1,0 9-10,-1-1 0,0 1 0,-1-1 0,-2 23 0,0-22 11,0 0 0,-1 0 1,-1-1-1,-1 1 0,-1 0 1,-8 21-1,11-35-5,0 0 0,0-1 0,-1 1 0,1-1 0,-1 1 0,0-1 0,-1 0 0,1 0 0,-1 0 0,1-1 0,-1 1 0,0-1 0,-1 0 0,1 0 0,0 0 0,-1-1 0,0 0 0,1 1 0,-1-1 0,0-1 0,0 1 0,0-1 0,0 0 0,0 0 0,0-1 0,-1 1 0,1-1 0,-7-1 0,-2 0-169,-1-2 0,1 0 1,-1-1-1,1 0 0,0-1 1,1 0-1,-1-1 0,1-1 1,0 0-1,-21-16 0,17 10-639,1 0-1,0-1 0,1-1 0,1-1 0,0 0 1,-22-35-1,9-3-2404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01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41 11795,'-7'-17'6505,"3"10"-6153,1 0-176,-2 2-64,-2 2 8,-1 1 32,-14 2-72,-57 26-16,50 6-48,1 5-112,9 14-472,14-3-240,29 3-424,25-16-161,48-11-2392,22-20 817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01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77 9978,'-14'-16'1422,"9"10"-503,0 0 0,0 1 0,-1 0 0,-12-9 0,25 17-783,0-1-1,1 1 0,-1-1 0,1 0 0,-1-1 0,1 0 0,-1 0 0,14-1 0,65-3-219,-74 2 170,151-18-289,-18 2-3065,-99 19-97,-12 7-523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02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27 150 10634,'-6'-15'2052,"0"0"-1,-6-30 0,11 40-1771,1 0 0,-1 0-1,1 0 1,-1-1 0,2 1 0,-1 0 0,1 0 0,-1-1-1,1 1 1,1 0 0,-1 0 0,4-8 0,12 36-4,-4 3-433,-1 0-1,-2 1 1,0 0 0,-2 1-1,-1 0 1,-1 0 0,-2 0 0,0 1-1,-2-1 1,-2 1 0,-2 31 0,-8 46-3377,-3-16-201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0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29 10658,'0'-10'2953,"-9"0"712,9 1-2993,2 9-272,-4 2-208,1-2 64,-3 1-96,-3 8 16,-28 40-104,-79 85-720,49-50-720,-3-3-2465,26-20-120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03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78 8962,'-7'-20'3980,"5"17"-3465,0-1 0,1 0-1,-1 0 1,1 0-1,0 0 1,1 0 0,-1 0-1,1 0 1,-1 0-1,1 0 1,0 0 0,1-6-1,24 87 1011,-17-28-1518,-2 1 1,-2 95 0,-20 111 62,16-252-70,-4 22 84,-7-48-101,0-3-129,-7-19 3,1 2-247,-1 0 0,-40-63 1,57 103 372,-1 0 0,1 0 0,-1 0 1,1 0-1,-1 1 0,0-1 0,1 1 0,-1-1 1,0 1-1,0-1 0,0 1 0,0 0 0,0 0 1,-1 0-1,1 0 0,0 1 0,0-1 0,-1 0 1,1 1-1,0 0 0,-1-1 0,-2 1 0,0 1-2,1 0 0,0 0 0,0 0 0,0 0 0,-1 1 0,1-1 0,1 1 0,-1 0 0,0 1 0,0-1 0,-4 4 0,-5 6-18,0-1 0,1 2 0,1 0 0,0 0 0,-9 16-1,15-22 20,0 0 0,1 1 0,0 0 0,0 0 0,0 1-1,1-1 1,1 1 0,0-1 0,-3 18 0,5-23 13,0 1-1,0-1 1,1 1 0,-1-1 0,1 1 0,0-1-1,0 0 1,0 1 0,0-1 0,0 0 0,1 0-1,-1 0 1,1 0 0,0 0 0,0 0 0,0 0 0,0-1-1,1 1 1,-1-1 0,1 0 0,0 1 0,-1-1-1,1 0 1,0-1 0,0 1 0,0 0 0,0-1 0,7 2-1,17 4-642,0-1 0,0-1 0,0-2 0,1 0 0,0-2-1,47-5 1,23-5-2550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3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16 156 16371,'-15'17'3261,"15"-16"-3169,0-1 0,1 0 0,-1 0 1,0 1-1,0-1 0,1 0 1,-1 1-1,0-1 0,1 0 0,-1 0 1,0 0-1,1 1 0,-1-1 0,0 0 1,1 0-1,-1 0 0,0 0 0,1 0 1,-1 0-1,0 0 0,1 0 1,-1 1-1,1-1 0,-1-1 0,0 1 1,1 0-1,-1 0 0,1 0 0,-1 0 1,0 0-1,1 0 0,-1 0 0,5-1 122,0 0 0,0-1 0,-1 1 0,1-1 0,-1 0-1,0 0 1,1 0 0,-1-1 0,4-2 0,13-18-202,-16 13 10,-15 13 85,6 8-139,0 26-55,2 0-1,4 63 1,-1-85-1,1 0 0,0 0 0,2 0 0,-1 0 0,2 0 0,0-1 0,0 1 0,2-1 0,11 20 0,-16-31 80,-1-1 0,1 1-1,0-1 1,0 1 0,0-1-1,0 0 1,0 0 0,0 0-1,0 0 1,1 0 0,-1 0-1,1 0 1,-1-1 0,1 0-1,0 1 1,0-1 0,-1 0-1,1 0 1,0-1 0,0 1-1,0 0 1,0-1 0,0 0-1,0 0 1,0 0 0,0 0-1,0 0 1,0-1 0,0 1-1,0-1 1,0 0 0,0 1-1,0-2 1,0 1 0,-1 0-1,1 0 1,0-1 0,3-3-1,1 0 11,-1 0-1,1-1 0,-1 0 1,-1 0-1,1-1 0,-1 1 1,0-1-1,-1-1 0,0 1 0,0 0 1,0-1-1,4-14 0,-5 9-32,0 0 0,-1 0-1,-1-1 1,0 1 0,-1-1-1,0 1 1,-1-1 0,0 1-1,-1-1 1,-7-23-1,-4-2-813,-2 0 0,-23-42 0,37 80 799,0-1-61,1 1 0,-1 0 0,0-1 0,0 1 1,1-1-1,-1 1 0,1-1 0,-1 1 0,1-1 0,-1 1 0,1-1 0,0 0 0,0 1 0,0-1 0,0 1 0,0-1 0,0 0 0,1 1 0,-1-1 0,0 1 0,1-1 0,-1 1 0,1-1 0,0 1 0,-1-1 0,1 1 0,0 0 0,0-1 0,0 1 0,0 0 0,0 0 0,0 0 0,0-1 0,0 1 0,0 0 0,1 0 0,-1 1 0,0-1 0,1 0 0,-1 0 0,1 1 0,-1-1 0,1 1 0,1-1 0,9-2-288,0 0 0,0 1-1,0 0 1,22 1 0,-23 0 403,133 3 873,-123 0 137,0 0 0,-1 2 0,1 0-1,38 14 1,-56-16-743,0 1 0,1-1 0,-1 1-1,0 0 1,-1 0 0,1 0 0,0 0 0,-1 0-1,0 1 1,0-1 0,0 1 0,0-1-1,0 1 1,-1 0 0,1 0 0,-1 0 0,0 0-1,-1 0 1,2 7 0,7 22-4,5 13-217,-3 0 0,-1 1 0,6 71 0,-11-75-100,-6-12 35,-1-21 63,-4-17 68,5-19-166,2 9 24,2-15-28,1 0 0,1 0 1,2 1-1,1 0 0,23-58 1,-27 80 37,0 1 1,1-1 0,0 1 0,1 0 0,0 1-1,0-1 1,1 1 0,-1 0 0,2 0 0,-1 1-1,10-6 1,-11 9 6,0-1-1,1 1 1,0 1 0,-1 0-1,1 0 1,0 0-1,0 1 1,1-1 0,-1 2-1,0-1 1,0 1-1,0 0 1,0 1 0,1 0-1,-1 0 1,0 0-1,7 3 1,-7-2-13,0 1 1,0-1-1,0 1 0,-1 0 1,1 1-1,-1 0 0,0 0 1,0 0-1,0 1 0,-1-1 1,1 1-1,-1 1 0,0-1 1,-1 1-1,0 0 0,1 0 1,-2 0-1,1 0 0,-1 1 1,0 0-1,4 13 0,-3-7-520,-2 0 0,1-1 0,-2 1 0,0 0-1,0 0 1,-1 0 0,-1 0 0,0 0 0,0 0 0,-2 0-1,-4 15 1,-20 44-4056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06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41 5369,'56'-41'12699,"-58"43"-12227,-1 3-96,-9 20-216,-29 84-32,27-51-88,14 15 40,10-5-64,18 14-1176,21 1-2697,12-19 480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09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207 101 7962,'-12'-5'89,"-4"-4"532,0 1-1,-1 1 1,0 1-1,0 0 0,-1 1 1,1 1-1,-1 1 1,-26-2-1,29 3 770,21-1-108,36-3-769,68-7-469,-51 4-279,1 3-1,0 3 1,113 7-1,-169-4 117,-1 0-181,0 1-1,0-1 1,0 0-1,0 1 1,0 0-1,0 0 1,0 0-1,-1 0 1,1 0-1,0 0 0,0 1 1,-1-1-1,4 4 1,-8 9-2766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09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12003,'3'-2'276,"-2"2"-99,0 0 0,1 0 0,-1-1 0,0 1 0,0 0 0,0-1 0,1 1 0,-1-1 0,0 0 0,0 1 0,0-1 0,0 0 0,0 0 0,0 1-1,0-1 1,-1 0 0,1 0 0,0 0 0,0 0 0,-1 0 0,1 0 0,0-1 0,-1 1 0,1 0 0,-1 0 0,0 0 0,1 0 0,-1-1 0,1-6 2546,5 17-2353,10 28-642,-7-15 219,-2 1 0,0 0-1,-2 0 1,0 0 0,1 37-1,-3 156-5180,-1-103 1454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10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0 137 7826,'31'-57'2233,"-30"55"-2073,-1 0 0,0 0 0,0 0 0,0 0 0,0 0-1,0 0 1,0 1 0,0-1 0,-1 0 0,1 0-1,-1 0 1,1 0 0,-1 0 0,0 1 0,0-1 0,0 0-1,0 0 1,0 1 0,0-1 0,0 1 0,0-1 0,-1 1-1,-1-2 1,-10-18 1139,12 21-1232,1 0 1,0-1-1,0 1 1,-1-1-1,1 1 1,0 0-1,0-1 0,0 1 1,0-1-1,-1 1 1,1 0-1,0-1 1,0 1-1,0-1 1,0 1-1,0 0 0,0-1 1,0 1-1,0-1 1,0 1-1,0-1 1,1 1-1,-1 0 0,0-1 1,0 1-1,0-1 1,0 1-1,1 0 1,-1-1-1,0 1 1,0 0-1,1-1 0,-1 1 1,0 0-1,0-1 1,1 1-1,0 0 1,20 13 888,-5-2-1222,3 2 264,-4-3-2,0 1 0,0 0-1,-1 1 1,20 23 0,16 32-269,-38-48-710,2-1 1,26 30-1,-5-25-2313,0-13-385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10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22 12899,'13'-13'2736,"-28"4"1201,0 16-3833,-6 12-160,-3 3-32,-11 12 32,-3 1-24,-1 18-264,-1 3-424,-5 10-728,6-6-2393,-3-11 128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11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43 13459,'-7'-22'7169,"6"5"-7073,2 13-24,3 6-176,-3-2 64,-1 4-144,0 2 72,7 45 56,2 70-128,-11-26-776,-5-1-360,0 6-473,4-25-2287,5-11 423</inkml:trace>
  <inkml:trace contextRef="#ctx0" brushRef="#br0" timeOffset="1">9 206 11554,'-9'-10'2761,"11"1"864,6 9-3313,11-5-256,15 0-112,22 0 56,12-2-424,42 4-3225,-1 1 928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11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94 9690,'22'-94'5537,"-23"101"-5057,-3-5 112,3-2 1,-3 0 63,-1 1-88,-3 4-56,-28 33-240,-59 86-48,57-44-112,9 18-40,21-11-40,27 0-152,16-25-432,35-7-3337,3-38 865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13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27 10490,'0'0'199,"0"-1"-1,0 0 1,0 0-1,0 1 1,0-1-1,0 0 1,0 0-1,0 1 1,-1-1-1,1 0 1,0 1-1,0-1 1,-1 0 0,1 0-1,-1 1 1,1-1-1,0 1 1,-1-1-1,1 0 1,-1 1-1,1-1 1,-1 1-1,0-1 1,0 1-1,-29-8 6,17 6-142,0 2 1,0-1 0,0 2-1,-1 0 1,1 0-1,0 2 1,-19 4 0,24-4-8,0-1 0,0 1 0,0 0 1,1 1-1,0-1 0,-1 2 0,1-1 0,1 1 1,-1 0-1,1 0 0,-1 1 0,2 0 0,-1 0 1,1 0-1,-6 9 0,10-12-58,-1 1 1,1 0-1,0-1 0,0 1 0,1 0 1,-1 0-1,1 0 0,0 0 0,0 0 1,0 0-1,1-1 0,-1 1 1,1 0-1,0 0 0,0 0 0,0-1 1,0 1-1,1 0 0,0-1 1,0 1-1,0-1 0,0 0 0,0 1 1,0-1-1,4 3 0,-1 0-60,0 0-1,0 0 1,1-1-1,0 1 1,0-1 0,0-1-1,0 1 1,1-1-1,0 0 1,0 0-1,13 4 1,-17-8 59,0 1 1,0-1 0,1 0-1,-1 0 1,0 0 0,0 0-1,1-1 1,-1 1 0,0-1-1,0 0 1,0 0 0,0 0-1,0 0 1,0-1 0,0 1-1,-1-1 1,1 0 0,0 0-1,-1 0 1,4-3 0,6-6 159,-1-1 1,18-25-1,-11 13-86,45-49 497,-63 73-561,1 0 0,-1 0 0,0-1 0,1 1 0,-1 0 0,0 0 0,1 0 0,-1 0 0,0 0 0,1-1 0,-1 1-1,0 0 1,1 0 0,-1 0 0,0 0 0,1 0 0,-1 0 0,1 0 0,-1 0 0,0 0 0,1 0 0,-1 0 0,0 1 0,1-1 0,-1 0 0,1 0 0,-1 0 0,0 0 0,1 1 0,-1-1 0,0 0 0,0 0 0,1 0-1,-1 1 1,0-1 0,1 0 0,-1 1 0,0-1 0,0 0 0,0 1 0,1 0 0,14 23-180,-7-10 70,82 128-3890,-55-97 989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13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93 10842,'-3'-7'668,"0"0"0,0 1-1,-1-1 1,0 1-1,0-1 1,-1 1 0,0 0-1,-6-5 1,-15-18 3518,26 36-3566,5 22-1080,-2-12 640,14 111-197,20 104-190,-37-231 198,0-1 1,0 1 0,0-1 0,0 1 0,0-1 0,0 1 0,0-1 0,0 1 0,0-1 0,0 1 0,0-1 0,0 1 0,1-1 0,-1 1 0,0-1 0,0 0 0,0 1 0,1-1 0,-1 1 0,0-1 0,1 0 0,-1 1 0,0-1 0,1 0 0,-1 1 0,1-1 0,-1 0 0,0 1 0,1-1 0,-1 0 0,1 0 0,-1 1-1,1-1 1,-1 0 0,1 0 0,-1 0 0,1 0 0,-1 0 0,1 0 0,-1 0 0,1 0 0,-1 0 0,1 0 0,-1 0 0,1 0 0,-1 0 0,1 0 0,-1 0 0,1-1 0,-1 1 0,0 0 0,1 0 0,-1-1 0,1 1 0,-1 0 0,1 0 0,-1-1 0,0 1 0,1 0 0,-1-1 0,1 0 0,23-31-432,-17 20 327,19-30-275,-22 33 315,1-1 0,1 1 0,0 1-1,0-1 1,14-13 0,-18 22 62,0 1 1,-1 0 0,1 0 0,0 0-1,-1 0 1,1 0 0,0 0-1,-1 0 1,1 0 0,-1 1-1,0-1 1,1 0 0,-1 1 0,0-1-1,0 1 1,0 0 0,2 3-1,4 8-50,1 0 0,-2 1 0,0 0 1,0 1-1,-2-1 0,1 1 0,-2 0 0,0 0 0,-1 1 0,-1-1 0,0 0 0,-1 1 0,0-1 0,-1 0 0,-1 0 0,-1 1 0,-6 22 0,8-35-9,0 0 0,0-1-1,0 1 1,-1 0 0,1 0 0,-1-1 0,1 1 0,-1-1-1,0 1 1,0-1 0,0 0 0,0 0 0,0 0 0,-1 0-1,1 0 1,-1 0 0,1-1 0,-1 1 0,0-1 0,1 0-1,-5 2 1,2-3-9,1 1 0,-1-1 0,0 1-1,1-1 1,-1-1 0,0 1 0,1-1-1,-1 0 1,0 0 0,1 0 0,-1 0 0,-5-4-1,-5-2-87,0 0-1,1-2 0,1 0 0,0 0 1,0-1-1,-21-21 0,17 11-432,1-1-1,0 0 0,2-1 1,1-1-1,1 0 0,-10-25 0,3-2-1796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1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55 10850,'-26'-19'4715,"-27"0"-2653,-40 6-1088,89 12-675,-1 0-268,1 1 0,-1-1 0,0 1 0,0 0 0,0 0 0,1 0 0,-1 1-1,0-1 1,0 1 0,1 1 0,-1-1 0,0 0 0,1 1 0,0 0 0,-1 0 0,1 1 0,0-1 0,0 1 0,0 0 0,0 0 0,1 0-1,-1 0 1,1 1 0,0-1 0,0 1 0,0 0 0,0 0 0,1 0 0,0 0 0,0 1 0,-2 4 0,1 0-103,1-1 1,1 1-1,0 0 0,0 0 1,0 0-1,1 0 0,1 1 1,-1-1-1,2 0 1,-1 0-1,1-1 0,0 1 1,1 0-1,0-1 1,7 15-1,-6-15-218,1-1 1,-1 0-1,1 0 1,0 0-1,1-1 1,-1 1-1,1-1 1,1-1-1,-1 1 0,1-1 1,0 0-1,0 0 1,0-1-1,1 0 1,-1-1-1,1 1 0,0-1 1,0-1-1,1 1 1,-1-2-1,0 1 1,1-1-1,13 0 1,66-6-3616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3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18892,'5'-22'3985,"21"24"1680,-8 32-5889,-2-19-2881,-13 12-2696,-27-19-272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14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92 8818,'-23'-18'2962,"-18"-19"871,41 37-3798,0 0 1,-1 0-1,1 0 1,0 0-1,0-1 1,0 1-1,0 0 1,0 0-1,0 0 1,0 0-1,0 0 1,-1-1-1,1 1 1,0 0-1,0 0 1,0 0-1,0 0 1,0-1-1,0 1 1,0 0-1,0 0 1,0 0-1,0 0 1,0-1-1,0 1 1,0 0 0,0 0-1,0 0 1,0 0-1,0-1 1,0 1-1,1 0 1,-1 0-1,0 0 1,0 0-1,0-1 1,0 1-1,0 0 1,0 0-1,0 0 1,0 0-1,1 0 1,-1 0-1,0 0 1,0-1-1,0 1 1,0 0-1,0 0 1,1 0-1,14-3 624,-13 2-721,67-10 162,113-3-1,-133 13-598,88 9 0,-116-5-969,0 1 0,0 1-1,36 14 1,-29-5-2059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14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50 11987,'-6'-26'3120,"5"9"905,6 11-1120,-3 6-2777,3 1-160,1 3 8,15 14-48,43 96 16,-58-32-280,-13 26-1457,-5 23-2608,-12-7 96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15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62 8946,'-4'-22'2104,"3"5"1025,-1 3-2369,0 7 1065,-3 6-889,3 1-224,1 1-264,-3 6-272,-6 58-64,-90 83-88,28-14-1016,-4 5-1161,-2 2-1687,27-44-825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15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64 9458,'-3'-46'6706,"4"28"-3723,2 23-1016,11 83-1977,-5 1 0,-3 170 0,-6-198 75,-32-106-1187,19 24 983,-48-71-603,54 83 656,0 1-1,-1-1 1,0 1-1,0 0 1,-1 1-1,0 0 1,0 0-1,-12-6 1,17 11 66,-1 1 0,1-1 1,-1 1-1,1 0 0,-1 0 1,0 1-1,1-1 0,-1 1 0,0 0 1,0 1-1,1-1 0,-1 1 1,0 0-1,1 0 0,-1 0 0,1 0 1,-1 1-1,1 0 0,0 0 1,-1 0-1,1 1 0,0-1 0,1 1 1,-1 0-1,0 0 0,1 0 1,0 0-1,-1 1 0,1 0 0,1-1 1,-1 1-1,0 0 0,1 0 1,-4 8-1,4-7 20,0-1 0,0 0-1,0 1 1,0-1 0,1 1 0,-1-1 0,1 1 0,1-1 0,-1 1-1,0 0 1,1 0 0,0 0 0,0-1 0,1 1 0,-1 0 0,1-1 0,0 1-1,0 0 1,1-1 0,-1 1 0,1-1 0,0 1 0,0-1 0,0 0-1,1 0 1,0 0 0,0 0 0,0 0 0,0-1 0,0 0 0,1 1-1,-1-1 1,1 0 0,7 4 0,1-1-377,0-1 1,1-1-1,-1 0 0,1-1 1,-1 0-1,1-1 0,0 0 1,23-1-1,44-10-2208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2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96 8242,'32'-62'5050,"-32"61"-4856,1-1 0,-1 1 0,0-1 1,1 1-1,-1-1 0,0 1 0,0-1 0,0 1 0,0-1 0,0 1 0,-1-1 0,1 1 0,0-1 0,-1 1 1,1 0-1,-1-1 0,0 1 0,1-1 0,-1 1 0,-1-2 0,-5 1 2332,5 21-1722,7 97-376,-15 160 0,-31 125 249,36-358-626,-6 52 53,-47 460 394,27-36-137,30-367-889,26 225 0,-19-330-93,1-2-1489,-2 1 0,-1 68 0,-19-7-2902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21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33 6457,'-1'-2'405,"0"0"0,0 0 0,0 0 0,0 0 0,-1 0 0,1 0 0,-1 1 0,1-1 0,-1 1 0,1-1 0,-1 1 0,0-1 0,0 1 0,0 0 0,0 0 0,-2-1 0,3 1-273,0 1 1,1-1-1,-1 1 1,0-1 0,0 1-1,0 0 1,0-1-1,0 1 1,0 0 0,1 0-1,-1 0 1,0-1-1,0 1 1,0 0 0,0 0-1,0 1 1,0-1-1,0 0 1,0 0 0,0 0-1,0 0 1,0 1-1,0-1 1,1 1 0,-1-1-1,0 0 1,0 1-1,0-1 1,1 1 0,-1 0-1,0-1 1,0 1-1,1 0 1,-1-1 0,1 1-1,-1 0 1,0 0-1,1-1 1,0 1 0,-1 0-1,1 0 1,-1 0-1,1 0 1,0 0 0,0 0-1,-1 0 1,1-1-1,0 2 1,-78 543 2609,37 22-2367,39-544-398,-17 231-2111,-26 133-5193,7-174 1313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24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109 179 7474,'-9'-11'5392,"19"9"-2703,16 0-2906,-18 1 228,2 0 19,1 0 1,-1-1 0,1-1 0,13-4-1,-21 5 1,1 1 0,-1-1 0,1 0-1,-1 0 1,0 0 0,0-1-1,0 1 1,0-1 0,0 1 0,0-1-1,-1 0 1,1 0 0,-1 0 0,0-1-1,0 1 1,0 0 0,2-8-1,-1 4 30,-1 0 0,1 0 0,-2-1 0,1 1 0,-1-1-1,0-8 1,-1 14-40,0 1 0,0-1 1,0 1-1,0-1 0,-1 1 0,1-1 0,-1 1 0,1 0 0,-1-1 0,0 1 0,1 0 0,-1-1 1,0 1-1,0 0 0,0 0 0,0 0 0,0 0 0,0 0 0,0 0 0,0 0 0,0 0 1,-1 0-1,1 0 0,0 0 0,-1 1 0,1-1 0,0 1 0,-1-1 0,1 1 0,-1-1 1,1 1-1,-1 0 0,1 0 0,-1 0 0,1 0 0,-1 0 0,1 0 0,-3 0 0,-7 1-1,0 0 0,0 0 0,1 1-1,-1 0 1,0 1 0,1 0 0,-1 1-1,1 0 1,0 1 0,1 0 0,-1 0-1,1 1 1,0 0 0,0 1 0,1 0 0,-1 0-1,2 1 1,-10 11 0,12-13-19,1 0 0,-1 0 0,1 1 0,1 0 0,-1 0 0,1 0 0,1 0 0,-1 0 1,1 1-1,0-1 0,1 1 0,0 0 0,0-1 0,0 1 0,1 0 0,0-1 0,1 1 0,0 0 0,0-1 1,0 1-1,1-1 0,0 1 0,1-1 0,0 0 0,0 0 0,7 12 0,-3-9-203,0 0 0,0-1 1,1 0-1,0 0 0,0-1 0,1 0 0,0-1 0,1 0 0,-1 0 1,1-1-1,1 0 0,-1-1 0,1 0 0,0-1 0,0 0 0,0 0 1,21 3-1,-9-5-702,1 0-1,24-3 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26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83 9298,'39'-60'4289,"-32"43"-3201,-11 12 193,-21 16-58,24-11-1244,-27 18 103,0 1-1,1 1 1,1 1-1,-34 36 1,-1 1-20,16-15-53,-48 56 0,92-98-18,0 1-1,-1-1 0,1 0 0,0 0 0,0 1 0,0-1 0,0 1 0,1-1 0,-1 1 0,0-1 0,1 1 1,-1 0-1,1-1 0,-1 1 0,1 0 0,-1 1 0,2-2 3,-1-1 0,0 1-1,1-1 1,-1 1 0,0-1-1,1 1 1,-1-1 0,1 0 0,-1 1-1,1-1 1,-1 1 0,1-1 0,-1 0-1,1 0 1,-1 1 0,1-1 0,-1 0-1,1 0 1,0 0 0,-1 0 0,1 1-1,-1-1 1,1 0 0,-1 0-1,1 0 1,0 0 0,-1 0 0,1 0-1,0-1 1,60-12-148,-55 11 192,21-6-11,-1-1-1,0-1 0,-1-2 0,0 0 1,0-2-1,27-21 0,-40 27 78,-2-1 1,1 0-1,-1-1 0,-1 0 0,0-1 1,0 0-1,-1 0 0,0-1 0,-1 0 1,-1 0-1,0-1 0,0 0 0,-1 0 1,5-20-1,-8 31 165,2 11-199,9 26-270,-2-2 2,4 11-218,0 1-722,32 69 1,-42-103 615,0-1 1,1 0 0,0 0-1,1 0 1,0-1 0,1 0-1,0 0 1,0-1 0,1 0 0,0 0-1,0-1 1,14 8 0,-11-10-540,0-1-1,0 0 1,18 3 0,-29-7 1015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26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92 158 8506,'-1'-13'1218,"0"-1"-1,-1 1 1,-1-1 0,0 1 0,-5-16 0,6 24-851,0 0 0,-1 1 1,1-1-1,-1 0 0,0 1 0,0-1 1,-1 1-1,1 0 0,-1 0 1,-5-4-1,0-1 1529,7 34-1813,4 2-114,-14 112 13,3-46 36,3 94-1,11-160-33,-5-27 12,1 0 0,-1 0 0,0 1 0,0-1 0,0 0 0,1 1 0,-1-1 0,0 0 0,0 0 0,0 1 0,1-1 0,-1 0 0,0 0 0,0 0 0,1 0 0,-1 1 0,0-1 0,1 0 0,-1 0 0,0 0 0,1 0 0,-1 0-1,0 0 1,1 0 0,-1 0 0,0 0 0,1 0 0,-1 0 0,0 0 0,1 0 0,-1 0 0,0 0 0,1 0 0,-1 0 0,0 0 0,1 0 0,3-3-55,0-1 0,0 1 0,-1 0 0,1-1-1,-1 0 1,5-7 0,-4 6 22,14-17-149,0 2 1,2 0 0,0 1-1,1 0 1,39-25 0,-57 42 168,1 0 0,-1 0 0,1 0 0,0 0 1,0 1-1,0 0 0,0 0 0,0 0 1,0 0-1,0 0 0,0 1 0,1 0 0,7 0 1,-10 1 4,1-1 1,-1 1 0,0 0 0,0 0-1,1 0 1,-1 0 0,0 1-1,0-1 1,0 0 0,0 1 0,0 0-1,-1-1 1,1 1 0,0 0 0,-1 0-1,1 0 1,-1 0 0,0 0-1,0 0 1,0 0 0,0 0 0,0 1-1,0-1 1,0 0 0,0 5 0,7 34-27,-2 1 0,-2-1 0,-1 1 0,-2 0 1,-6 42-1,5-79 8,0 0 1,0 0 0,-1 0-1,0 0 1,0 0 0,0 0-1,-1 0 1,0-1 0,0 1-1,0 0 1,0-1 0,-1 0-1,-2 5 1,3-8-41,0 1 0,0 0 0,0-1 0,-1 0 0,1 1 0,0-1 0,0 0 0,-1 0 0,1 0 0,-1-1 0,1 1 0,-1-1 1,1 1-1,-1-1 0,1 0 0,-1 0 0,1 0 0,-1 0 0,1 0 0,-1 0 0,1-1 0,-1 0 0,1 1 0,-1-1 0,1 0 0,0 0 0,-3-2 0,-10-3-517,1-2-1,1 0 1,0-1 0,0 0-1,0-1 1,1 0 0,1-1-1,0 0 1,0-1-1,1 0 1,-13-21 0,-21-38-2561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27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75 10354,'-3'-63'2713,"-16"55"792,2 6-2665,5 0-456,-2 4 88,9 2-32,2 2 0,-1 3-216,3-7-72,-1 1-128,-1 4 0,-4 22-88,-7 64-192,23-50-160,11 6-368,14-3-304,32-14-2785,14-25 696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6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85 16099,'1'-14'1444,"0"0"-1,-2 0 0,-1-18 0,1 22 822,12 53-2181,-9-36-235,62 382 161,-27 20-10,-30-318-16,0-15 8,-7-106-3545,1 0 1,7-35 0,3-10-2085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27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65 6833,'-77'-35'11106,"91"31"-9137,57-6-1740,-21 3-148,50 0 0,-84 6-178,132 0 226,-125 2-1006,-1 2 0,1 0-1,-1 1 1,33 10 0,-37-3-2927,-15 0-447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28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95 11763,'-9'-27'3538,"6"19"-2497,0 0-1,0 0 0,1 0 1,0 0-1,1-1 0,-1-9 0,25 55-402,-16-19-695,0 0 0,-1 0 0,-1 1 0,-1 0 0,0 0 0,-2 1 0,0-1 0,-1 30 0,-27 197-3684,9-108-720,6-26-691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28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212 101 14987,'-21'-79'4161,"36"66"-2577,-15 4-1448,2 9 57,0 6 575,-4-3-552,-3 19-144,-39 95-456,5-28-745,-21 35-3296,1-29 481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29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343 198 10266,'0'-53'1056,"0"-29"1268,6 20 2158,-8 91-2371,1 58 0,3-47-2296,-7 66 1,-41 148 229,46-254-50,0 1 1,0-1-1,0 1 1,0-1-1,0 0 0,0 1 1,0-1-1,0 1 1,0-1-1,0 0 0,0 1 1,-1-1-1,1 1 0,0-1 1,0 0-1,0 1 1,0-1-1,-1 0 0,1 1 1,0-1-1,0 0 1,-1 1-1,1-1 0,0 0 1,-1 0-1,1 1 0,0-1 1,-1 0-1,1 0 1,0 0-1,-1 1 0,1-1 1,0 0-1,-1 0 1,1 0-1,-1 0 0,-13-10-436,-15-33-893,25 37 969,0 0 129,-2-5-233,0 2 1,-1-1-1,0 1 1,-1 0-1,-12-11 1,18 18 418,-1 0 0,0-1 0,-1 2 0,1-1 0,0 0 0,-1 1-1,1-1 1,-1 1 0,1 0 0,-1 0 0,1 1 0,-1-1 0,0 1 0,1 0 0,-1-1 0,0 2 0,1-1 0,-1 0 0,0 1 0,1 0 0,-1-1 0,-3 3 0,0-1 52,1 1 0,0 0 1,0 0-1,0 1 0,1 0 1,-1 0-1,1 0 0,0 0 1,0 1-1,0 0 0,0 0 0,1 0 1,0 1-1,0 0 0,1-1 1,-1 1-1,1 0 0,-3 10 1,5-12-5,0-1 1,0 1-1,0 0 1,0-1-1,1 1 1,-1 0-1,1 0 1,0 0-1,0-1 1,1 1-1,-1 0 1,1 0-1,-1-1 1,1 1-1,1 0 1,-1-1 0,0 1-1,1-1 1,0 1-1,0-1 1,0 0-1,0 0 1,0 0-1,1 0 1,-1 0-1,1 0 1,0-1-1,-1 1 1,2-1-1,-1 0 1,0 0-1,0 0 1,0 0-1,1 0 1,3 0-1,4 2-310,1 0-1,-1-1 0,0-1 1,1 0-1,0-1 0,0 0 1,-1 0-1,1-1 0,0-1 1,17-3-1,76-20-2225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29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86 230 11226,'50'-9'6387,"-39"6"-6543,-1-2 0,1 0 1,-1 0-1,1-1 0,-1 0 0,11-10 0,-18 13 133,0 0 0,0 0 1,0-1-1,0 0 0,-1 1 0,1-1 0,-1 0 0,0 0 0,0 0 1,-1 0-1,1-1 0,-1 1 0,0 0 0,0-1 0,0 1 0,-1-1 1,0 1-1,0-1 0,0 1 0,0-1 0,0 1 0,-1-1 0,0 1 1,0 0-1,0-1 0,-3-4 0,4 6 8,-2 0 1,1 0-1,0 0 1,0 0-1,-1 0 0,0 0 1,1 0-1,-1 0 0,0 0 1,-1 1-1,1-1 0,0 1 1,-1 0-1,1-1 0,-1 1 1,0 0-1,0 1 1,0-1-1,0 0 0,0 1 1,0 0-1,0-1 0,0 1 1,0 1-1,-1-1 0,1 0 1,0 1-1,-1 0 1,1-1-1,0 1 0,-1 1 1,-5 0-1,2 1 38,-1 2 0,1-1 0,0 1 0,0 0 0,0 0 0,1 1 0,0 0 1,-1 0-1,2 0 0,-1 1 0,1 0 0,-1 0 0,2 1 0,-1-1 0,1 1 0,0 0 0,0 0 0,-4 13 0,-1 1 69,2 1 1,0 0-1,1 0 0,1 1 0,-2 28 0,6-32-38,0-1-1,2 0 1,0 0 0,1 0 0,1 0 0,0 0 0,1 0-1,13 31 1,-15-42-214,1-1 0,0 1 0,0-1 0,0 0 0,1 0-1,0 0 1,0 0 0,1-1 0,0 1 0,0-1 0,0 0-1,0-1 1,1 1 0,0-1 0,0 0 0,0-1 0,0 0 0,1 1-1,-1-2 1,1 1 0,0-1 0,0 0 0,-1-1 0,16 2-1,-9-3-388,0-1 0,0-1 1,0 0-1,18-6 0,-29 8 466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30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71 8202,'-297'-34'7893,"290"31"-6567,15 1-860,30 0-463,-32 1 45,127-10-113,83-5 201,-177 15-1716,-1 2 0,0 1 0,59 12 0,-61-5-1787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30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59 111 12547,'-24'-30'2832,"12"4"1105,3 6-3281,6 6-232,-2 6 112,0-2 81,6 8-65,3 4 88,-4-1-672,2 3-8,-1 4-24,8 43 32,6 95-384,-17-34-528,4 41-3569,-2-15 656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31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5 100 9170,'1'-6'126,"0"1"282,1 0 0,-1 0 0,0 0 0,-1 0 0,1-1 0,-1 1 0,0 0 0,0 0 0,-1-1 0,1 1 0,-1 0 0,0 0 0,-1 0-1,1 0 1,-3-6 0,3 11-226,1 0-136,0 0-1,0 0 1,0 0-1,0-1 1,0 1-1,0 0 1,0 0-1,0 0 0,-1 0 1,1 0-1,0 0 1,0-1-1,0 1 1,0 0-1,0 0 1,0 0-1,0 0 1,0 0-1,0-1 1,0 1-1,0 0 1,0 0-1,0 0 0,1 0 1,-1 0-1,0-1 1,0 1-1,0 0 1,0 0-1,0 0 1,0 0-1,0-1 137,0 1-136,1 0-1,-1 0 0,0 0 1,0 0-1,0 0 1,0 0-1,0 0 1,0 0-1,1 0 1,-1 0-1,0 0 1,0 0-1,0 0 1,0 0-1,0 0 1,1 0-1,-1 0 0,0 0 1,0 0-1,0 0 1,0 0-1,0 0 1,1 0-1,-1 0 1,0 0-1,0 0 1,0 0-1,0 0 1,19 7-314,-3-1 442,40 17-364,0 3 1,-1 1 0,-2 4-1,69 50 1,-96-60-322,-14-10-367,0 0 0,1-2-1,0 0 1,0 0 0,1-1-1,23 10 1,3-9-2709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31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451 120 12355,'-58'-72'2552,"48"54"1161,1 11-3585,-3 0-104,-1 0 40,-3 2-8,4 2 56,-6 4-152,-3 6-104,-9 19-528,-8 6-272,-19 21-425,2-1-119,-1 15-2161,10-16 785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32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35 11522,'7'-29'5683,"-4"23"-3256,4 43-2708,-6-35 239,4 43-348,-1 1 0,-2-1 0,-6 63 0,-16 62-6283,15-141 3279</inkml:trace>
  <inkml:trace contextRef="#ctx0" brushRef="#br0" timeOffset="1">43 266 13027,'-43'-66'2848,"77"52"969,17 2-3993,23-5-1408,22 2-2481,25-2 280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08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33 15147,'-11'-9'2250,"10"8"-1973,0 0 0,1 0 0,-1 0-1,0 1 1,0-1 0,0 0 0,0 0-1,0 1 1,0-1 0,0 1 0,0-1-1,0 1 1,0-1 0,0 1 0,0 0-1,0-1 1,0 1 0,0 0-1,-1 0 1,-1 0 0,0 1-245,0 1 1,0 0 0,0 0-1,0 1 1,1-1-1,-1 0 1,1 1-1,-1 0 1,1-1-1,0 1 1,0 0-1,-2 3 1,-7 9-31,6-10-3,1 0 0,0 1 0,0 0 0,0 0 0,0 0 0,1 0 0,0 0 0,0 1 0,1-1 0,0 1 0,0 0 0,0-1 0,0 15 0,2-11-13,1 1-1,0 0 1,0-1 0,2 1 0,-1-1 0,1 0 0,1 0 0,-1 0 0,2 0-1,0 0 1,0-1 0,0 0 0,14 17 0,-16-23 14,-1 1 0,1-1-1,0 0 1,0 0 0,1 0 0,-1-1 0,0 1 0,1-1 0,0 1 0,-1-1-1,1-1 1,0 1 0,0 0 0,0-1 0,0 0 0,0 0 0,1 0 0,-1 0-1,0-1 1,0 0 0,1 1 0,-1-2 0,0 1 0,0 0 0,0-1-1,1 0 1,-1 0 0,0 0 0,0 0 0,0-1 0,0 0 0,0 0 0,-1 0-1,1 0 1,0 0 0,6-6 0,-4 2-29,0 0-1,0 0 1,0-1 0,-1 1-1,0-1 1,0 0-1,-1 0 1,0-1 0,0 0-1,-1 1 1,0-1 0,0-1-1,0 1 1,-1 0 0,-1 0-1,1-1 1,-2 1-1,1-1 1,-1 1 0,0-1-1,-1 1 1,0-1 0,0 1-1,-4-14 1,3 14-327,-1 0-1,0 0 1,0 0 0,-1 0 0,0 1 0,0 0-1,0-1 1,-1 1 0,0 1 0,-1-1 0,0 1-1,0 0 1,0 0 0,0 1 0,-14-9 0,4 4-3565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6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24 198 15867,'-17'-24'3289,"10"-5"1504,31 10-4705,23-3-56,15-5-40,31-5-88,18 5-376,19 10-1472,-4 22-721,8 14-2144,-33 11-880</inkml:trace>
  <inkml:trace contextRef="#ctx0" brushRef="#br0" timeOffset="1">111 658 12083,'-16'-18'3304,"13"4"729,10 7-3353,16-5-488,13 4-192,34-1 8,16-3-168,27 1-1328,-5 7-2593,15-11 232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32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91 103 10074,'-65'-75'2585,"60"61"895,-3 1 881,6 16-4041,0 16-168,-6 95-224,13-12 56,10 10-56,24 25-912,14-19-688,22 6-2481,-2-43-360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36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60 3625,'-30'-2'9066,"3"0"-3145,65-2-5625,87-12-441,85-9-4863,-118 15 1359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37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35 6617,'-80'4'2848,"76"-4"-2545,1-1 1,-1 1-1,1-1 0,-1 1 1,1-1-1,-1 0 1,1-1-1,0 1 0,-1 0 1,1-1-1,-5-3 1,6 3-100,0 1 0,0 0 0,0 0 0,0 0 0,0 0 0,0 0 1,0 0-1,0 1 0,0-1 0,0 1 0,0 0 0,-4-1 0,5 1-217,45 10 257,-34-8-228,5 0 6,0 1-1,-1-2 1,1 0-1,0-1 1,0-1-1,15-2 1,-3-1-182,145-17-173,-57 19-4779,-85 2 2050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38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118 109 10834,'-2'-1'-2,"-8"-4"720,0-1 0,0 0 0,0-1 0,1 0 1,0 0-1,0-1 0,1 0 0,0-1 0,0 0 0,1 0 0,-10-18 0,28 94 353,10 100-2283,-9-48-2685,-4-23 257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38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53 133 8402,'0'-9'616,"-1"-1"0,-1 1 0,1 0 0,-2 0 0,1 0 0,-1 0 0,0 1 0,-1-1 0,0 1 0,0 0 0,-1 0 0,0 0 0,-10-12 0,53 46 1071,137 130-2904,-170-151 722,0-1 0,0 0 0,0 0 0,1-1 0,-1 0 0,1 0-1,0 0 1,0-1 0,12 4 0,12-4-3248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39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329 131 12403,'-31'-98'2592,"24"84"1153,-3 9-3641,3 0-64,-3 0 32,0 2 24,2 3 0,2 1-24,5-1-88,-3 4-120,-2 1-152,-10 29-440,-69 66-200,39-39-489,7-5-2287,-3 9 535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39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23 12955,'-2'-6'1375,"2"6"-1177,0-1 0,0 0 1,-1 0-1,1 0 0,0 0 0,0 1 0,-1-1 0,1 0 0,-1 0 0,1 1 1,-1-1-1,1 0 0,-1 1 0,1-1 0,-1 0 0,0 1 0,1-1 0,-1 1 1,0-1-1,1 1 0,-1-1 0,0 1 0,0 0 0,1-1 0,-2 1 1,1 0-150,14 46-316,-4 28-644,-4 1 0,-6 126 0,-1-128-2789,2-28-177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39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13379,'3'-7'7673,"16"10"-7104,10-3-913,25 0-1049,12 5-559,21 0-2305,-7-10-376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40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13 11939,'0'-7'3176,"-5"4"-2456,0 1-336,3 2 169,-1 0-25,-4 2 56,-18 13-208,-76 77-56,52-18-232,-4 33 8,16 4-304,17 9-680,30-16-409,32 1-2439,28-40-49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40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56 7546,'-14'-3'5641,"9"1"-4313,0 1 64,0-1-159,2 0-33,-1 1-312,1-1-264,3 0-320,3 0-120,35-3-136,93-12-1480,-48 11-2657,-20-5 344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7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19 154 14683,'-19'-27'2849,"53"16"1520,24 1-4337,59-7-104,38-1 112,76-8-192,13 2-705,64 11-3519,-28 6 767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41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62 10426,'0'-21'5101,"-9"7"-4109,5 11-1011,0 1 0,1-1 0,-1 1 0,-1 0 0,1 1 0,0-1 1,0 1-1,-8-2 0,5 1 25,0 0 1,0 1 0,-1 0-1,1 0 1,0 0 0,-1 1-1,1 0 1,-1 1 0,1 0 0,-1 0-1,1 0 1,0 1 0,0 0-1,0 0 1,0 1 0,0 0-1,0 0 1,1 1 0,-1 0-1,1 0 1,0 0 0,0 1-1,1 0 1,-1 0 0,-7 10-1,9-10-51,1 1 0,0-1 0,0 0 0,1 1 0,-1-1 0,1 1 0,1 0 0,-1 0 0,1 0 0,0 0 0,0 0 0,1 0 0,0 0 0,0 0 0,0 0 0,1 0 0,-1 0 0,2 0 0,2 9 0,-3-12-2,0 1 0,0-1 0,0 0 0,1-1-1,0 1 1,-1 0 0,1 0 0,0-1-1,0 1 1,1-1 0,-1 1 0,0-1 0,1 0-1,-1 0 1,1 0 0,0 0 0,0-1 0,0 1-1,0-1 1,0 0 0,0 1 0,0-2-1,0 1 1,0 0 0,0 0 0,1-1 0,-1 0-1,0 0 1,0 0 0,1 0 0,-1 0 0,0 0-1,1-1 1,-1 0 0,0 1 0,0-1 0,5-3-1,2 1 230,0-1 0,-1-1 0,1 0 0,-1 0 0,0-1 0,0 0 0,0 0 0,-1-1 0,0 0 0,0-1 0,-1 0 0,0 0 0,0-1 0,-1 1 0,8-16 0,-13 23-182,0 0 1,0 1 0,1-1-1,-1 0 1,0 1 0,0-1-1,1 1 1,-1-1 0,0 1 0,0 0-1,1 0 1,-1-1 0,0 1-1,1 0 1,-1 0 0,1 0-1,-1 0 1,0 1 0,1-1 0,-1 0-1,0 1 1,0-1 0,1 0-1,-1 1 1,0 0 0,0-1 0,1 1-1,1 1 1,8 2-51,78 34-1821,-22-7-2598,-19-11 588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42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75 106 9850,'-42'-105'10260,"49"158"-9495,31 293-881,-37-337 32,6 25 122,-7-33-88,0 0-1,0 0 1,1 0 0,-1 0-1,0-1 1,1 1 0,-1 0 0,1 0-1,-1 0 1,1 0 0,-1-1 0,1 1-1,0 0 1,-1-1 0,1 1 0,0-1-1,0 1 1,-1 0 0,1-1 0,0 1-1,0-1 1,0 0 0,0 1 0,-1-1-1,1 0 1,0 0 0,2 1-1,19-22-1433,-12 13 1456,0-1-1,0 0 0,13-15 1,-17 17 21,0 1 1,0-1-1,1 1 1,0 1-1,0-1 0,0 1 1,1 1-1,8-5 1,-12 7-10,-1 1 0,1 0-1,-1 0 1,1 1 0,0-1 0,-1 0 0,1 1 0,0 0 0,-1 0 0,1 0-1,0 1 1,-1-1 0,1 1 0,-1 0 0,1 0 0,-1 0 0,1 0 0,-1 1 0,1-1-1,-1 1 1,0 0 0,0 0 0,0 0 0,4 4 0,-2-3-2,-1 1-1,0 0 1,0 0 0,0 0-1,-1 0 1,0 1 0,1-1-1,-1 1 1,-1 0 0,1-1-1,-1 2 1,0-1 0,0 0-1,0 0 1,1 10 0,-3-13 14,-1 1-1,1-1 1,-1 1 0,0-1 0,0 1 0,0-1 0,0 1 0,0-1 0,0 0 0,-1 0 0,1 0-1,-1 0 1,0 0 0,1 0 0,-1 0 0,0 0 0,0-1 0,0 1 0,0-1 0,0 1 0,-1-1-1,1 0 1,0 0 0,-1 0 0,1 0 0,-1 0 0,1 0 0,-4 0 0,-8 3-128,-1 0 1,1-1 0,-23 2-1,21-4-159,0 0 0,0-1-1,1-1 1,-1-1-1,0 0 1,1 0-1,-1-2 1,1 0-1,0-1 1,0 0-1,1-1 1,0-1-1,-20-12 1,15 2-2167,11 0 35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43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94 7226,'-5'-60'3734,"5"59"-3520,1-1 0,-1 1 1,0 0-1,0 0 1,-1-1-1,1 1 1,0 0-1,0 0 0,-1 0 1,1-1-1,0 1 1,-1 0-1,1 0 0,-1 0 1,0 0-1,1 0 1,-1 0-1,0 0 0,0 0 1,1 0-1,-1 0 1,0 0-1,0 0 1,0 0-1,0 1 0,0-1 1,0 0-1,-1 1 1,1-1-1,0 1 0,0-1 1,0 1-1,0 0 1,-1-1-1,1 1 0,0 0 1,-2 0-1,-3 1-140,0 1-1,1 0 0,0 1 1,-1-1-1,1 1 1,0 0-1,-6 5 0,8-6-107,-17 10-23,1 2-1,0 0 0,0 1 1,2 1-1,0 1 1,1 1-1,0 0 0,2 1 1,-15 23-1,28-40-12,0 0 0,-1 0-1,1 0 1,0 0 0,1 0 0,-1 0-1,0 0 1,1 1 0,-1-1 0,1 0-1,-1 0 1,1 1 0,0-1-1,0 0 1,0 0 0,1 1 0,-1-1-1,0 0 1,1 0 0,-1 1 0,1-1-1,0 0 1,0 0 0,0 0 0,0 0-1,0 0 1,0 0 0,0 0 0,4 3-1,-1-2-242,0 0-1,0-1 1,0 0-1,1 1 1,-1-1-1,1-1 1,-1 1-1,1-1 0,0 0 1,0 0-1,0 0 1,-1 0-1,7-1 1,60-1-2928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43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63 8746,'-16'-17'4051,"15"17"-3829,0-1 0,1 1 0,-1-1-1,1 1 1,-1 0 0,0-1 0,1 1 0,-1-1 0,1 0 0,-1 1 0,1-1 0,-1 1 0,1-1 0,0 0 0,-1 1-1,1-1 1,0 0 0,-1 1 0,1-1 0,0 0 0,0 0 0,1 0-107,1 0 1,0 0-1,0 0 0,0 0 1,0 0-1,0 1 1,0-1-1,0 1 0,0-1 1,0 1-1,0 0 0,0 0 1,0 0-1,2 0 0,96-9-238,91-6-1200,-69 15-3875,-83 5 1651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43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38 107 9378,'-3'-5'597,"-1"-1"323,0-1 0,0-1 0,0 1 0,1 0 0,0-1 0,0 0 0,1 1 0,0-1 0,0 0 0,1 0 0,-1-12 0,9 39-780,36 169-2791,-17-57-3376,-14-70 968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44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3 9538,'-2'-2'6089,"1"2"-5769,-1 0-80,0 0 1,-1 3-57,-2 4 8,-10 34-88,-86 71-905,49-42-2575,-13-6 559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4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65 9282,'-3'-5'364,"0"-1"625,0 0 1,0 0-1,1 0 0,0 0 0,0-1 0,1 1 1,-2-11-1,3 98 2080,-8 134-3076,2-118 3,-30-159-3842,28 46 3671,0 2 0,-1-1 0,-1 1 0,0 0 0,-19-18-1,26 29 139,0 0 0,0 0 0,0 1 0,0 0 0,0-1 0,-1 1 0,1 0 0,-1 0-1,0 1 1,1-1 0,-1 1 0,0 0 0,0 0 0,0 0 0,0 1 0,0-1-1,0 1 1,0 0 0,0 0 0,0 0 0,0 0 0,0 1 0,0 0 0,0 0-1,1 0 1,-1 0 0,0 1 0,0-1 0,1 1 0,-1 0 0,1 0 0,-7 5-1,8-5 27,-1 0 0,1 0 0,0 0-1,0 0 1,0 0 0,0 1 0,0-1-1,0 1 1,1-1 0,-1 1 0,1 0-1,0 0 1,0 0 0,0-1-1,0 1 1,0 0 0,0 0 0,1 0-1,0 0 1,0 1 0,-1-1 0,2 0-1,-1 0 1,0 0 0,1 0 0,-1 0-1,1 0 1,0 0 0,0 0 0,0-1-1,2 6 1,0-2 15,1 0 0,-1 0 0,1 0 1,0-1-1,0 1 0,1-1 0,0 0 0,0 0 0,0-1 0,0 1 0,1-1 0,-1 0 1,9 4-1,1-3-256,0 0-1,1-1 1,-1-1 0,1 0 0,0-2 0,0 1 0,-1-2-1,1 0 1,0-1 0,0 0 0,0-1 0,15-5 0,68-16-2174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46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5 274 8754,'-4'-10'6217,"9"2"-4510,21-8-2983,-16 11 1884,20-8-605,-7 4 12,41-25 0,-61 31-53,0 0 0,0 0 0,0-1 0,0 1 1,0-1-1,-1 0 0,1 0 0,-1 0 0,0 0 0,-1 0 0,1 0 0,0 0 0,-1-1 0,0 1 0,0-1 0,-1 1 0,1-1 0,-1 1 0,0-1 0,0 1 0,-1-1 0,1 0 0,-1 1 0,0-1 0,0 1 0,0 0 0,-1-1 0,1 1 0,-1 0 0,-5-7 0,6 8 41,0 1 1,0-1 0,0 1-1,-1-1 1,1 1 0,-1-1-1,0 1 1,0 0-1,1 0 1,-2 0 0,1 0-1,0 0 1,0 1 0,0-1-1,-1 1 1,1-1 0,-1 1-1,1 0 1,-1 0-1,0 0 1,0 0 0,1 0-1,-1 1 1,0-1 0,0 1-1,0 0 1,1 0-1,-1 0 1,0 0 0,0 0-1,0 1 1,1-1 0,-1 1-1,0 0 1,0-1-1,1 1 1,-1 1 0,1-1-1,-1 0 1,1 1 0,-1-1-1,1 1 1,0 0-1,0-1 1,-1 1 0,1 0-1,1 1 1,-1-1 0,-2 4-1,-3 2 66,1 0-1,0 1 1,0 0-1,1 0 1,0 1 0,1-1-1,0 1 1,0 0-1,1 0 1,0 1-1,-2 19 1,5-24-50,-1 0 0,1 0-1,0 0 1,0 0 0,1-1 0,-1 1 0,1 0 0,1 0 0,-1 0-1,1-1 1,0 1 0,0-1 0,1 1 0,-1-1 0,1 0 0,1 0-1,-1 0 1,1 0 0,-1-1 0,1 1 0,1-1 0,7 7-1,2-3-320,0-1-1,0-1 0,1 0 0,0-1 0,0 0 0,0-1 1,1-1-1,-1 0 0,1-1 0,0-1 0,-1-1 0,21-1 1,41-8-2607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48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61 364 8794,'-46'-62'2290,"32"27"3895,15 53-5652,-2 37-512,5 137 68,-3-168-24,-1-22 63,0-5 25,-2-52 126,4-164-142,1 163-102,2 0 0,15-65 0,-19 118-89,-1 1 0,1-1 1,0 1-1,0 0 0,0 0 1,1-1-1,-1 1 0,0 0 1,1 0-1,-1 0 0,1 1 0,0-1 1,0 0-1,-1 0 0,1 1 1,0-1-1,0 1 0,1 0 1,-1 0-1,0-1 0,0 1 1,1 1-1,-1-1 0,0 0 1,1 1-1,2-1 0,7-1-669,0 1 1,0 1-1,0 0 0,15 2 0,8 0-1658,13-4-871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49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46 10138,'-5'-17'5273,"9"15"-5129,-3 1 64,3-1 144,9 0 57,31-3 63,84-8-144,-48 9-856,28 20-785,-7-6-735,24-7-705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7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53 14051,'-38'-18'1486,"26"11"-325,0 1 0,0 1 0,-1 0 0,-21-5 0,23 9-1137,-1 0 0,0 1 0,1 0 0,-1 1 0,0 0-1,1 1 1,-1 1 0,1-1 0,0 2 0,0-1 0,0 2 0,0-1 0,-12 8 0,12-6-19,0 1 0,0 0 0,0 0-1,1 1 1,0 1 0,1 0 0,0 0 0,0 0 0,1 1 0,0 1-1,-12 20 1,19-29-27,-1 1 0,1-1 0,0 1 0,0-1 0,0 1 0,0 0 0,1-1 0,-1 1 0,1 0 0,0-1 0,0 1 0,0 0 0,0 0 0,0-1 0,0 1 0,1 0 0,-1 0 0,1-1 0,0 1 0,0-1 0,1 5 0,1-4-32,-1-1 1,0 1-1,1 0 0,0-1 0,-1 1 0,1-1 0,0 0 0,0 0 1,0 0-1,1 0 0,-1 0 0,0-1 0,1 0 0,3 2 0,8 0-168,0 1 0,1-2 0,-1 0 0,1-1-1,-1 0 1,24-3 0,-31 1 149,0 0 1,-1 0-1,1-1 0,0 0 1,-1 0-1,1-1 1,-1 0-1,0 0 0,0-1 1,13-8-1,-17 9 95,1 0 0,-1 0 0,0 0 0,0-1 0,0 1 0,0-1 0,-1 0 0,0 0 0,1 0 0,-1 0 0,-1 0 0,1 0 0,-1 0 0,1-1 0,-1 1 0,0-1 0,-1 1 0,1-1 0,-1 1 0,0-7 0,0 2 219,0 1 0,0 0 0,-1-1 1,0 1-1,-1 0 0,0 0 0,0-1 1,-1 1-1,-5-11 0,5 16 241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0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68 8162,'-94'-31'1912,"81"20"745,6 5-2329,2 0 64,3 2 24,0 3 136,2-1-72,0 0-16,0 0-184,2 2-64,3 0-136,19-1 0,90-1 0,-48 4-304,0-4-344,1 4-216,-8-2-2449,-20 7 441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1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131 148 7009,'-85'-68'3359,"82"66"-2985,0-1 0,0 0 0,1 0 0,-1 0 0,1 0 0,-1 0 0,1-1 0,0 1 0,0-1 0,0 1-1,1-1 1,-1 0 0,1 1 0,-1-6 0,2 7-136,-1 0-1,1 0 0,-1 0 1,0 0-1,0 0 0,1 0 1,-1 0-1,0 1 0,0-1 1,-1 0-1,-2-2 223,9 21-551,2 20-338,-2 0 0,0 53 0,-5 26-4184,0-107 4051,1 53-3563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2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0 110 8594,'2'-40'2845,"-2"32"-2422,1-1 0,-1 1 0,-1-1 0,0 1 0,1-19 2108,14 32-2079,22 16-828,-31-18 541,178 121-2165,-153-106-797,5-4-82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2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98 9298,'-73'-72'3337,"59"59"247,7 4-2439,-1 6-713,-1 3-240,-1 5-152,-4 4 16,-1 7-64,-9 8-304,2 5-360,-8 2-529,8-2-2415,-6-2 351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2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0 176 8778,'34'-82'3441,"-30"55"63,1 12-2159,0 3-905,-2 3-304,-3-4 152,5 8-16,-3 0 72,-4-2 16,2 9-440,2 1-168,1 14-280,4 37-488,-7 64-233,-12-42-2447,-3-6 359</inkml:trace>
  <inkml:trace contextRef="#ctx0" brushRef="#br0" timeOffset="1">58 42 8714,'-2'-21'4265,"-16"25"-432,24-4-1513,6 6-2440,14 6-272,6 2-432,24 3-681,17 7-2231,12-1 183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3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40 8218,'2'-16'6321,"-4"10"-5273,1-1-456,-3 2-440,-1 1-7,-2 3-49,1 4 0,-1 4-72,-14 37-200,13 58-361,40-44-2799,4-9 599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3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74 9778,'-11'-16'6561,"8"9"-5664,0 1-153,1 1-256,2-1 16,2 1-136,4 0-48,44-8-168,63 3-1304,-48 25-2801,-7-2 496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274 134 6225,'38'-53'1697,"-37"52"-1495,0 0 1,0 0 0,-1 0-1,1 0 1,0 0 0,-1 1-1,1-1 1,-1 0 0,1 0-1,-1 0 1,0-1 0,1 1-1,-1 0 1,0 0 0,0 0 0,0 0-1,1 0 1,-1 0 0,0 0-1,0 0 1,-1 0 0,1-1-1,0 1 1,0 0 0,-1 0-1,1 0 1,0 0 0,-1 0-1,1 0 1,-1 0 0,1 0-1,-1 0 1,0 0 0,1 0-1,-1 1 1,0-1 0,-1-1-1,-1 0 9,0 1 1,-1-1-1,1 1 0,-1 0 0,1 0 0,-1 0 0,1 1 0,-1-1 0,0 1 0,-4 0 0,-11 0-161,1 1 0,-1 1 0,1 1-1,-35 9 1,42-9-176,-1 1-1,1 0 0,0 1 1,0 0-1,1 1 0,-1 0 1,1 1-1,1 0 0,-1 0 1,-8 9-1,16-13 21,1-1 0,-1 1 0,0-1 0,1 1 1,-1-1-1,1 1 0,0 0 0,0 0 0,0-1 0,1 1 0,-1 0 0,0 0 0,1 0 1,0 0-1,0 0 0,0 0 0,0 0 0,0 0 0,1 0 0,-1 0 0,1 0 1,0-1-1,-1 1 0,1 0 0,1 0 0,-1-1 0,0 1 0,1 0 0,-1-1 0,1 0 1,3 4-1,-2-2 73,0 0 1,0 0 0,1-1 0,-1 1-1,1-1 1,0 0 0,0 0 0,0-1 0,1 1-1,-1-1 1,0 0 0,1 0 0,0 0-1,-1 0 1,1-1 0,0 0 0,0 0-1,8 0 1,-4-2 55,0 0 0,0-1 0,0-1 0,0 1 0,0-1 0,-1-1 0,1 0 1,-1 0-1,0-1 0,0 0 0,-1 0 0,1 0 0,-1-1 0,0-1 0,-1 1 0,0-1 0,7-9 0,2-3 338,-1 0-1,-1-2 1,-1 1-1,0-2 0,12-33 1,-16 40 467,-1 28-632,5 12-567,-7-13 267,3 5-508,0-1 0,1 1-1,1-2 1,0 1 0,13 13-1,17 7-2278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5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70 8842,'5'-20'7909,"-4"-13"-4522,-2 17-2435,14 68-1012,21 186-477,-32-222 391,2-1-288,2-14 27,11-25-185,6-10 533,32-20 33,-51 50 15,1 1 0,-1 0 0,1 0 0,0 0-1,0 0 1,0 1 0,0-1 0,0 1 0,0 1-1,1-1 1,-1 1 0,1 0 0,-1 0 0,1 0-1,-1 1 1,1 0 0,0 0 0,-1 1 0,1-1 0,-1 1-1,1 0 1,-1 1 0,1-1 0,-1 1 0,0 0-1,0 1 1,0-1 0,0 1 0,0 0 0,-1 0-1,1 0 1,-1 1 0,0-1 0,0 1 0,0 0-1,0 1 1,-1-1 0,1 1 0,-1-1 0,0 1 0,-1 0-1,1 0 1,-1 0 0,0 0 0,2 11 0,-3-14 1,-1 0 1,0-1 0,0 1-1,0 0 1,0 0 0,0 0-1,0-1 1,-1 1 0,1 0-1,-1 0 1,1-1 0,-1 1-1,0 0 1,1-1 0,-1 1-1,0-1 1,0 1 0,0-1-1,0 1 1,0-1 0,-1 1-1,1-1 1,0 0 0,-1 0-1,1 0 1,-1 0 0,1 0-1,-1 0 1,1 0 0,-1 0-1,0-1 1,1 1 0,-1 0-1,0-1 1,0 0 0,1 1-1,-3-1 1,-9 2-158,0 0 0,-1-1-1,1-1 1,-14-1 0,13 0-149,-34-1-1714,0-2 1,-77-18 0,89 13-569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6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36 5337,'0'0'23,"-1"-3"898,-1 0 0,1 0 1,-1 0-1,0 1 1,0-1-1,0 1 0,0-1 1,0 1-1,0 0 0,-1 0 1,-2-3-1,-16 2 2348,-10 11-3474,20-4 219,0 0-1,1 1 0,0 1 1,0-1-1,1 2 0,-1-1 1,-14 15-1,21-19-90,1 1 0,-1-1 0,1 1 0,0 0 0,-1 0 0,1 0 0,0 1 0,1-1 1,-1 0-1,1 1 0,-1-1 0,1 1 0,0-1 0,0 1 0,1 0 0,-1-1 0,1 1 0,0 0 0,0 0 0,0-1 0,0 1 0,1 0 0,-1 0 0,1-1 0,0 1 0,0-1 0,0 1 0,1-1 0,-1 1 0,1-1 1,0 0-1,2 4 0,0-2-208,-1 0 0,1-1 0,0 1 0,1-1 1,-1 0-1,1 0 0,-1 0 0,1-1 0,0 0 0,1 0 1,-1 0-1,6 2 0,3 0-630,1-1 1,-1 0 0,24 3-1,53 3-2771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7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111 145 8418,'-29'-34'5981,"19"22"-5273,-34-43 970,17 11 3507,70 65-3403,55 39-1707,102 82 0,0 1-275,-192-138 101,34 19-1431,-40-23 1173,0 0 0,0-1 0,0 1 0,0-1 1,0 1-1,1-1 0,-1 0 0,0 0 0,0 0 0,0 0 0,0 0 1,0 0-1,0-1 0,0 1 0,1-1 0,-1 0 0,0 1 0,2-2 1,15-12-4343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6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83 7994,'-49'-62'10532,"60"59"-9734,11 2-831,203-14 120,-172 14-1480,1 2 0,66 10 0,-84-2-1926,-12 1 65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6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17 141 10690,'-14'-56'6299,"13"46"-5760,0 0 1,1 0 0,0 1 0,0-1 0,1 0-1,4-16 1,-5 27-509,0-1 1,0 0-1,0 0 0,0 0 1,0 0-1,0 0 0,0 0 1,0 0-1,1 0 0,-1 0 0,0 0 1,0 0-1,0 0 0,0 0 1,0 0-1,0 0 0,1 0 1,-1 0-1,0 0 0,0 0 1,0 0-1,0 0 0,0 0 0,0 0 1,0 0-1,1 0 0,-1 0 1,0 0-1,0 0 0,2 27-355,0 1 152,4 112-1731,-5-38-2471,-1-92 3677,1 58-3641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7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77 8330,'45'-66'6153,"-52"61"-5009,0-1 825,4 6-1201,-1 0-304,-1 2-88,-10 8-288,-85 80-1280,43-25-2657,-5 0 384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7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277 115 7682,'-40'-114'12608,"42"128"-12404,3 16-209,-2 0 1,-1 0 0,-2 0-1,-1 0 1,-1 0-1,-9 41 1,0-4-77,-35-113-4407,31 30 4317,-4-4-92,0 1 1,-1 1-1,-33-23 0,49 39 222,1 0 0,0 0 0,-1 0 0,1 1 0,-1-1 0,0 1 0,1 0 0,-1 0 0,-7 0 0,10 1 41,1 0 0,0 0 0,-1 0 0,1 0 0,0 0-1,-1 0 1,1 0 0,-1 0 0,1 1 0,0-1 0,-1 0-1,1 0 1,0 0 0,0 0 0,-1 1 0,1-1 0,0 0-1,-1 0 1,1 1 0,0-1 0,0 0 0,0 1 0,-1-1-1,1 0 1,0 0 0,0 1 0,0-1 0,0 0 0,0 1 0,-1-1-1,1 1 1,0-1 0,0 0 0,0 1 0,0-1 0,0 0-1,0 1 1,0-1 0,0 1 0,15 30 215,-10-23-248,1 0-7,-1 1 0,1-1 1,0 0-1,1 0 0,0-1 1,0 1-1,0-2 0,1 1 0,0-1 1,1 0-1,-1-1 0,1 0 0,14 6 1,46 3-2314,9-12 90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8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8 197 11707,'-2'-6'1513,"-3"-14"2590,6-1-3546,1 19-651,0 0 0,0 1 0,0-1 0,0 0 0,0 1 0,1-1 0,-1 1 0,1 0-1,-1-1 1,1 1 0,-1 0 0,1 1 0,0-1 0,-1 0 0,1 1 0,5-1 0,10-2-42,-2 1-122,-1-1-1,0-1 1,0 0-1,-1-1 0,16-8 1,-28 12 255,-1 1 1,0-1 0,0 0-1,0 0 1,0-1-1,0 1 1,0 0 0,0 0-1,0 0 1,-1-1 0,1 1-1,0 0 1,-1-1-1,1 1 1,-1 0 0,1-1-1,-1 1 1,0-1-1,0 1 1,0-1 0,1 1-1,-1-1 1,-1 1 0,1-1-1,0 1 1,0-1-1,0 1 1,-1 0 0,1-1-1,-1 1 1,1-1-1,-1 1 1,0 0 0,1-1-1,-1 1 1,0 0 0,0 0-1,-1-2 1,0 1 3,1-1 1,-1 0-1,0 1 1,0-1-1,-1 1 1,1-1-1,0 1 0,-1 0 1,1 0-1,-1 0 1,0 0-1,0 1 1,1-1-1,-1 1 1,0-1-1,0 1 1,-5-1-1,-18-1 20,22 2-27,-1 1-1,0-1 1,0 1 0,1 0-1,-1 0 1,0 0-1,-7 2 1,10-1 2,1-1 1,-1 1-1,0 0 1,1 0 0,-1 0-1,1 0 1,-1 1-1,1-1 1,0 0-1,-1 0 1,1 1-1,0-1 1,0 1-1,0-1 1,0 1-1,0 0 1,0-1 0,1 1-1,-1 0 1,0 0-1,1-1 1,-1 1-1,1 4 1,-1-1-17,0 1 0,0 0 0,1 0 0,0 0 0,0 1 1,1-1-1,-1 0 0,1-1 0,1 1 0,-1 0 0,1 0 0,0 0 1,0-1-1,1 1 0,5 9 0,0-4-385,-1-1 0,1 0-1,1 0 1,0-1 0,1 0 0,15 12 0,46 26-1813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9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31 589 8370,'-2'-5'1048,"1"-1"0,0 0 0,0 0 1,0 0-1,1 0 0,0 0 0,0 1 0,1-10 0,12-25 2037,-16 68-2601,3-2-530,-36 227 65,39-352 485,-2 30-420,2-16-36,11-173-22,-8 198-18,2 0 0,20-69 0,-27 127-72,-1 1 1,0-1-1,0 0 0,1 1 0,-1-1 0,1 1 0,-1 0 0,1-1 0,0 1 0,-1-1 0,1 1 0,0 0 0,0-1 0,0 1 0,0 0 0,0 0 1,0 0-1,0 0 0,1 0 0,-1 0 0,0 0 0,1 0 0,-1 1 0,0-1 0,1 0 0,-1 1 0,1-1 0,-1 1 0,1 0 0,-1-1 1,1 1-1,0 0 0,-1 0 0,1 0 0,-1 0 0,1 0 0,-1 0 0,1 0 0,1 1 0,5 2-1049,0 0-1,0 1 0,0 0 1,-1 1-1,14 9 1,-5-3-796,24 16-3294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6:59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84 9146,'-8'-17'4233,"9"5"-272,8 6-2089,21 2-1360,20 1-528,38-2 16,19-6-312,46 6-3625,2-15 1113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0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35 147 9162,'-17'-14'2304,"6"6"825,5-1-1657,19 6-751,13-9-81,35-5-80,19-3-232,45-8-184,11 6-32,29 10-696,-17 11-512,13 4-2649,-35 0 112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43 12699,'-12'-17'2720,"12"-4"1161,2 16-3785,-4 7-112,-1 0 56,3-1-136,0 5 72,1 46 8,6 84 72,-5-10-88,0 17 56,3 28-832,3-15-616,9-26-2481,10-47-184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1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63 14275,'-7'-16'2624,"7"14"-2292,-1 1-1,1-1 1,-1 1 0,1-1-1,-1 1 1,0-1 0,1 1-1,-1 0 1,0-1 0,0 1-1,0 0 1,0 0 0,0 0-1,-3-2 1,-18 1-188,-10 3-94,-11 3-50,41-3-20,0 0 0,0 0 0,1 0 0,-1 0 0,0 0 0,1 0 0,-1 1 0,1-1-1,-1 0 1,1 1 0,0-1 0,-1 1 0,1 0 0,0-1 0,0 1 0,0 0-1,0 0 1,1 0 0,-1-1 0,-1 4 0,-1 7-105,-1-1 0,2 1 1,0 0-1,0 0 0,1 0 0,0 0 0,1 0 1,0 0-1,1 0 0,1 0 0,0 0 0,0-1 1,1 1-1,1 0 0,0-1 0,0 0 0,1 0 1,9 15-1,-12-24 112,-1 0 0,0 0 0,1 0-1,0 0 1,-1-1 0,1 1 0,0 0 0,0-1 0,0 1 0,0-1 0,0 0 0,0 1 0,0-1 0,0 0 0,0-1 0,1 1-1,-1 0 1,0 0 0,1-1 0,-1 0 0,1 1 0,-1-1 0,3 0 0,-1-1 1,0 0 0,0 0 1,0 0-1,0-1 0,0 1 0,0-1 0,-1 0 1,1 0-1,-1-1 0,1 1 0,-1-1 0,4-3 1,4-6-6,0 1 1,-1-1 0,-1-1-1,0 0 1,-1 0 0,7-15-1,-11 19 4,-1 1 0,0-1 0,-1 1-1,0-1 1,0 0 0,-1 1 0,0-1 0,-1 0-1,1 0 1,-2 0 0,-1-14 0,1 19-113,0 0 1,1 1 0,-1-1 0,-1 0-1,1 1 1,0-1 0,-1 1-1,0-1 1,0 1 0,0 0 0,0 0-1,0 0 1,-1 0 0,1 0 0,-1 0-1,0 1 1,0-1 0,0 1-1,0 0 1,0 0 0,0 0 0,-1 0-1,1 1 1,-1-1 0,1 1 0,-1 0-1,0 0 1,1 0 0,-6 0-1,-12 3-3232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8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34 14451,'-17'-17'3201,"4"7"1272,-1 3-4241,-11 9-176,-1 10-72,-25 13 8,-25 47-8,-6 9-160,4 20-1337,3 6-551,21-24-569,25-54-1832,12-17 17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1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91 103 14531,'-5'-9'727,"1"0"-1,-1 0 1,-1 1-1,0 0 1,0 0-1,0 0 1,-1 1-1,-1 0 1,1 0-1,-1 1 0,-14-10 1,31 55-6,4 25-702,-2 1 0,4 100-1,-14 146 6,-3-166-30,21 194 0,-14-322-115,2-18-496,8-32-1484,5-37-2185,1-19-528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1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1 13035,'-9'68'3641,"-5"-51"760,-8 15-3361,-1 7-1064,-13 2 56,2 0-40,0-4-384,8-8-857,1-15-3168,6-23 337</inkml:trace>
  <inkml:trace contextRef="#ctx0" brushRef="#br0" timeOffset="1">7 259 15099,'0'58'2977,"26"-51"1560,14 6-4537,11 4 8,4-3 8,8 6 32,-18-3-136,3 2-816,-7 1-841,15 6-2792,-12-29-168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2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61 244 14203,'1'-10'6165,"0"9"-5984,15-6-904,-11 5 406,-1 0 1,1 0-1,-1 0 0,1-1 1,-1 1-1,0-1 1,6-5-1,-4 2 230,0-1 1,0 0-1,0-1 0,-1 1 1,0-1-1,-1 0 0,1 0 1,3-11-1,-7 15 94,1-1-1,-1 0 1,0 0 0,0-1-1,0 1 1,-1 0-1,0 0 1,0 0-1,0 0 1,0-1 0,-1 1-1,0 0 1,0 0-1,-1 0 1,1 0 0,-1 0-1,0 1 1,0-1-1,-4-5 1,5 8-1,0 1-1,0-1 1,0 1 0,0 0 0,-1 0-1,1 0 1,0-1 0,0 1-1,-1 0 1,1 1 0,-1-1 0,1 0-1,-1 0 1,1 1 0,-1-1 0,0 0-1,1 1 1,-1 0 0,0-1-1,1 1 1,-1 0 0,0 0 0,0 0-1,1 0 1,-1 0 0,0 1 0,1-1-1,-1 0 1,0 1 0,1-1 0,-1 1-1,1-1 1,-1 1 0,1 0-1,-1 0 1,1 0 0,-1 0 0,1 0-1,0 0 1,-1 0 0,1 0 0,-1 2-1,-6 4-19,1-1 1,0 1-1,0 1 0,1 0 0,0 0 0,-5 9 0,4-3 0,0 0 0,1 1 0,1-1 0,0 1 0,1 0 0,1 1 0,0-1 0,1 1 0,1 0 1,0-1-1,2 1 0,2 23 0,-2-29-7,0-1 1,1 1 0,0-1-1,1 1 1,0-1-1,0 0 1,1 0 0,1 0-1,-1-1 1,1 1 0,1-1-1,-1 0 1,1-1 0,1 1-1,-1-1 1,1-1 0,1 1-1,-1-1 1,1 0-1,0-1 1,11 6 0,-12-8-218,0-1 0,1 1 0,-1-2 1,1 1-1,-1-1 0,1 0 0,-1-1 1,1 0-1,0 0 0,-1 0 0,1-1 1,-1 0-1,1-1 0,-1 0 0,1 0 0,-1 0 1,0-1-1,0 0 0,0 0 0,0-1 1,-1 0-1,1 0 0,6-7 0,45-41-3211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2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10482,'-3'2'8400,"2"14"-8909,1 3 887,-1 9-307,-2 15 26,3 0 1,1 0 0,2 0 0,9 44 0,-12-86-96,0-1 0,0 1 1,0-1-1,0 1 0,0 0 0,0-1 1,0 1-1,1-1 0,-1 1 0,0 0 1,0-1-1,0 1 0,1-1 1,-1 1-1,0-1 0,1 1 0,-1-1 1,0 1-1,1-1 0,-1 0 0,1 1 1,-1-1-1,1 1 0,-1-1 1,1 0-1,-1 1 0,1-1 0,-1 0 1,1 0-1,-1 1 0,1-1 0,-1 0 1,2 0-1,10-16 61,8-43 27,-17 51-75,16-58 84,25-70 352,-44 135-439,0 1 0,0-1 0,1 1 0,-1-1 1,0 0-1,0 1 0,1-1 0,-1 1 0,1-1 1,-1 1-1,0-1 0,1 1 0,-1 0 0,1-1 0,-1 1 1,1-1-1,-1 1 0,1 0 0,0 0 0,-1-1 1,1 1-1,-1 0 0,1 0 0,0-1 0,-1 1 1,1 0-1,-1 0 0,1 0 0,0 0 0,-1 0 1,1 0-1,0 0 0,-1 0 0,1 0 0,0 1 0,26 17 124,22 39-191,-47-54 57,141 213-5363,-96-165 1689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3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58 7458,'-13'-17'4173,"-13"-23"2689,38 80-5972,-3 1-1,-1 0 0,3 78 1,-8 137-1351,-4-188 748,1-5-310,-2 21-142,15 129-1,-10-200-963,-3-27-684,-2-38-1985,-4-34-407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3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14091,'15'-6'1853,"50"-17"3298,4 10-4712,-52 11-430,1 2-1,-1 0 1,1 1-1,-1 0 1,0 1-1,28 8 1,-35-7-12,1 1 1,-1 1-1,0 0 0,0 0 1,-1 1-1,0 0 0,0 1 1,0 0-1,-1 0 0,1 1 1,11 14-1,-8-6-32,0 0 0,-1 0 0,0 2 0,-1-1 0,-1 1 0,-1 0 0,-1 1 0,0 0 0,-1 0 0,-1 1 0,-1-1 0,2 32 0,-6-47-83,0 1 1,-1-1-1,1 1 0,-1-1 1,0 1-1,0-1 0,0 1 0,-1-1 1,1 0-1,-1 0 0,0 0 1,-1 0-1,1 0 0,-1 0 0,1-1 1,-1 1-1,0-1 0,0 1 1,-1-1-1,1 0 0,-1-1 0,-4 4 1,-6 2-934,-2 0 0,1 0 0,-1-1 0,-24 6 0,31-10 457,-67 23-3139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3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11771,'-12'48'7073,"14"-50"-6385,3 4-192,-2 0-312,16 4 24,83 49 64,-31-9-112,2 5-88,12 13-8,-13 1-8,1-2-216,-17-16-288,-2-4-1112,-20-26-1161,0-34-1495,-17-24-866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4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56 373 13459,'-52'-31'3347,"52"31"-3257,0 0 0,0 0 0,-1 0-1,0-1 540,1 1-540,0-1 1,-1 1 0,1 0 0,0 0-1,0-1 1,0 1 0,0 0 0,0 0-1,0-1 1,-1 1 0,1 0 0,0 0-1,0-1 1,0 1 0,0 0 0,0 0 0,0-1-1,0 1 1,0 0 0,0-1 0,0 1-1,1 0 1,-1 0 0,0-1 0,0 1-1,0 0 1,0-1 0,12-7 673,17-3-1544,-27 10 970,30-9-536,109-41-454,-126 45 702,0-1 0,0-1 0,-1-1 0,0 0 0,0-1 0,20-19 0,-32 27 74,1-1 0,-1 0-1,1 1 1,-1-1 0,0 0-1,0 0 1,0 0 0,0 0-1,0-1 1,-1 1 0,0 0-1,1-1 1,-1 1 0,-1-1-1,1 1 1,0-1 0,-1 0-1,0-6 1,0 7 25,-1 0 0,0-1 0,0 1-1,0 0 1,-1 0 0,1 0 0,-1 0 0,0 0-1,0 0 1,0 0 0,0 0 0,-1 1 0,1-1-1,0 1 1,-1 0 0,-3-3 0,-5-2 34,0 0 1,-1 1 0,0 0-1,0 0 1,-1 2-1,1-1 1,-1 2-1,-25-5 1,27 6-38,-1 1 1,1 1-1,0-1 0,-1 2 1,1 0-1,0 0 0,0 1 1,-19 5-1,26-6-7,0 1-1,1 0 1,-1-1-1,0 1 1,1 1-1,-1-1 1,1 0-1,0 1 1,0 0-1,0 0 1,0 0-1,0 0 1,1 0-1,0 0 1,-1 1-1,1-1 1,0 1-1,0-1 1,1 1-1,-1 0 1,1 0-1,0 0 1,0 0-1,0 0 1,1 0 0,-1 0-1,1 4 1,0 6-6,1-1 1,1 1 0,0-1 0,0 1 0,2-1 0,-1 0-1,2 0 1,9 20 0,-3-10 7,1-1 0,1-1 0,27 33 1,-32-45-109,0 0 1,0-1-1,1 0 1,0 0-1,0-1 1,1 0-1,0-1 1,0 0-1,1-1 1,17 8-1,-17-10-304,0 0 0,1-1 0,-1 0 1,0 0-1,1-1 0,-1-1 0,0 0 0,1 0 0,-1-1 0,19-4 0,54-21-3139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4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9 13195,'-9'-6'5747,"0"3"-3342,-26 7-3342,20-1 1561,-38 9-819,50-11 128,-1 1 0,1-1-1,-1 0 1,1 1 0,0 0 0,-1 0 0,1 0-1,0 0 1,0 0 0,1 1 0,-1-1 0,0 1-1,1 0 1,0 0 0,-1 0 0,1 0 0,0 0-1,1 0 1,-1 1 0,1-1 0,-1 1 0,1-1-1,0 1 1,0-1 0,0 1 0,1 0-1,-1-1 1,1 1 0,0 0 0,0 4 0,1 1-68,-1 0 0,1-1 0,0 1 0,1 0 0,0-1 0,0 0 0,1 1 1,0-1-1,0 0 0,1 0 0,5 7 0,-7-12 114,0 0 1,-1-1-1,1 1 1,0-1-1,0 1 1,1-1-1,-1 0 1,0 0-1,1 0 1,-1 0-1,1 0 1,0-1-1,0 1 1,-1-1-1,1 0 0,0 0 1,0 0-1,0 0 1,0 0-1,1 0 1,3-1-1,-2 0 25,-1-1 1,0-1-1,1 1 0,-1-1 0,0 1 0,0-1 0,0 0 0,0-1 1,0 1-1,-1-1 0,1 1 0,-1-1 0,1 0 0,-1 0 0,3-5 1,8-9 119,-1 0 1,0 0 0,-2-1-1,0-1 1,-1 0 0,-1-1-1,10-29 1,-18 49-111,-1 0-1,1 0 0,-1 0 1,1 0-1,-1 0 1,1 0-1,-1 0 1,0 0-1,1 0 0,-1 0 1,1 1-1,-1-1 1,0 0-1,1 0 1,-1 0-1,1 1 1,-1-1-1,0 0 0,1 1 1,-1-1-1,0 0 1,1 1-1,-1-1 1,0 0-1,0 1 0,1-1 1,-1 0-1,0 1 1,0-1-1,0 1 1,0-1-1,1 1 0,-1-1 1,0 0-1,0 1 1,0 0-1,19 32-137,-8-13 62,-4-9-383,1 0 0,0 0 0,0-1 1,1 0-1,0-1 0,1 0 0,0 0 0,1-1 0,0 0 1,16 9-1,25-2-2880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4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337 157 15419,'-8'-14'1691,"1"0"0,0-1 0,1 1-1,-8-30 1,4 14-1100,10 28-515,-1 1-1,1-1 1,-1 1 0,1 0 0,-1-1 0,1 1-1,0-1 1,0 1 0,0-1 0,0 1-1,0-1 1,0 1 0,0-1 0,1 1-1,-1-2 1,8 8 240,9 23-502,-15-23 181,7 12-7,0 1-1,-2 0 0,0 0 1,-1 1-1,-1 0 1,-1 0-1,0 0 1,1 32-1,-6 16-4,-21 132-1,-31 68 34,22-120 14,26-125-23,1-5-21,1 0-1,0 0 1,1-1 0,1 2-1,1 29 1,7-113-1645,-8 33 1159,-9-141-1646,7 152 1936,-1-1-1,0 1 1,-2 0-1,0 0 1,-15-32-1,19 51 201,1-1 0,-1 1 0,0-1-1,-1 1 1,1 0 0,0-1 0,-1 1 0,0 1-1,0-1 1,0 0 0,0 1 0,0-1 0,0 1-1,-1 0 1,1 0 0,-1 0 0,1 1 0,-5-2-1,5 2 10,-1 1 0,0-1 0,1 1 0,-1 0 0,1 1 0,-1-1 0,0 1 0,1-1 0,-1 1 0,1 0 0,-1 0 0,1 0 0,0 1 0,-1-1 0,1 1-1,0 0 1,0 0 0,0 0 0,0 0 0,-4 5 0,2-2-8,-1 1 0,1-1 0,0 1 0,0 0 0,1 0-1,0 1 1,0-1 0,0 1 0,1 0 0,0 0 0,0 0-1,1 1 1,0-1 0,0 1 0,1-1 0,0 1 0,0-1 0,1 1-1,0 0 1,0-1 0,2 12 0,0-8-82,1-1 0,-1 1 0,2-1 0,-1 0 0,2 0 0,-1 0 0,1-1 0,1 1 0,-1-1-1,2 0 1,-1-1 0,1 0 0,0 0 0,16 13 0,-9-11-330,2 0 0,0-1 0,0 0 0,0-2 0,1 0 0,0 0 0,0-2 0,1 0 0,0-1 0,0-1 0,0-1 0,21 1 0,104-7-3685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8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403 118 13443,'-1'-6'1207,"1"0"0,-2 0 0,1 0 0,-1 0 0,1 1 0,-5-9 0,4 10-1105,-1 0 1,0-1-1,0 1 1,0 0-1,0 0 1,0 1 0,-1-1-1,0 1 1,0-1-1,0 1 1,0 0-1,0 1 1,-1-1-1,1 1 1,-1 0 0,1 0-1,-1 0 1,0 1-1,0-1 1,0 1-1,-6 0 1,-10-2-65,0 2 0,-1 0 0,1 2 0,-35 4 0,46-3-93,0 0 0,0 0 1,0 1-1,0 0 0,1 1 0,-1 0 0,1 0 0,0 1 0,0 0 0,0 1 1,-14 12-1,19-14-17,1 1 0,1-1 0,-1 0 0,1 1 0,-1-1 0,1 1 0,1 0 0,-1-1 0,1 1 0,-1 0 0,1 0 0,1 0 0,-1 0 0,1 0 0,0 1 0,0-1 0,0 0-1,1 0 1,0 0 0,0 0 0,0 0 0,0 0 0,3 6 0,1 1-12,0 0 0,0 0 0,1 0 0,0 0-1,1-1 1,1 0 0,15 18 0,-20-26 79,-1-1 1,1 0-1,0 1 1,-1-1 0,1 0-1,0 0 1,1-1-1,-1 1 1,0-1-1,0 1 1,1-1-1,-1 0 1,0 0-1,1 0 1,0-1-1,-1 1 1,1-1 0,-1 0-1,1 0 1,-1 0-1,1-1 1,-1 1-1,1-1 1,-1 0-1,1 0 1,-1 0-1,0 0 1,1 0-1,-1-1 1,0 0-1,0 1 1,0-1 0,0 0-1,0-1 1,4-3-1,8-7 16,-1-1 0,0-1 0,-1 0 0,22-32 1,-19 20 17,0 0 1,14-37-1,3-5 97,-33 68-130,0 1 0,0-1-1,1 1 1,-1-1 0,0 1 0,0 0-1,1-1 1,-1 1 0,0-1 0,0 1-1,1 0 1,-1-1 0,0 1 0,1 0-1,-1 0 1,1-1 0,-1 1 0,0 0-1,1 0 1,-1 0 0,1-1-1,-1 1 1,1 0 0,-1 0 0,0 0-1,1 0 1,-1 0 0,1 0 0,-1 0-1,1 0 1,-1 0 0,1 0 0,-1 0-1,1 0 1,0 0 0,15 15-106,14 39-21,-23-39 96,5 6-263,0 0-1,1-1 1,1-1 0,30 32 0,-38-45-172,0 0 0,0-1 1,1 0-1,0-1 1,0 1-1,0-1 1,0 0-1,1-1 0,0 0 1,-1 0-1,1-1 1,0 0-1,0 0 1,0-1-1,1 0 0,-1 0 1,14-1-1,29-7-3599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5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186 241 8698,'-185'-34'5388,"206"27"-4199,908-54 2784,-2 34-3577,-649 21-136,613-10-132,126 0-26,125-18 411,141 3 7,23 23-393,23 21-34,20 14-51,125-11 55,50-18-38,69 17-33,-150 32-43,-113 19 53,-12-39-36,79-40 87,3-12 189,-127 32-470,-611 19-5119,-402-10 1318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6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 7234,'124'-137'6098,"-114"120"-5211,1 0 1319,-11 17-2161,0 0 0,0 0 0,0 0 0,0 0-1,0 0 1,1-1 0,-1 1 0,0 0 0,0 0 0,0 0 0,0 0 0,1 0 0,-1 0-1,0 0 1,0 0 0,0 0 0,0 0 0,1 0 0,-1 0 0,0 0 0,0 0 0,0 0-1,0 0 1,1 0 0,-1 0 0,0 0 0,0 0 0,0 0 0,0 0 0,1 0-1,-1 0 1,0 0 0,0 1 0,0-1 0,0 0 0,0 0 0,1 0 0,-1 0 0,0 0-1,0 0 1,0 1 0,0-1 0,0 0 0,0 0 0,0 0 0,0 0 0,0 0-1,1 1 1,-1-1 0,0 0 0,0 0 0,0 0 0,0 0 0,0 1 0,0-1 0,0 0-1,0 0 1,0 0 0,0 1 0,0-1 0,0 0 0,0 0 0,-1 0 0,1 0-1,0 0 1,0 1 0,0-1 0,0 0 0,0 0 0,14 117 76,1 162-1,-25 106 198,2 285-208,25-65-11,9 806 305,-47-415 162,-27 143-70,9 57-216,37 22 13,26-77-101,10-73-188,-4-110-4908,-19-682 429,-3-56-1194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7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445 1 10186,'15'2'760,"25"6"1033,-34-5-311,-18-1 965,-4 1-2229,-1 2 0,1-1 0,0 2 0,0 0 0,0 1 0,1 1 0,0 0 1,-25 19-1,18-13-13,-253 167 959,275-181-1162,0 0 0,-1 0 0,1 0 0,0 0 0,-1 0 0,1 1-1,0-1 1,0 0 0,-1 0 0,1 0 0,0 0 0,0 1 0,0-1 0,-1 0-1,1 0 1,0 0 0,0 1 0,0-1 0,-1 0 0,1 0 0,0 1 0,0-1-1,0 0 1,0 1 0,0-1 0,0 0 0,0 0 0,0 1 0,0-1 0,0 0-1,0 1 1,0-1 0,0 0 0,0 1 0,0-1 0,0 0 0,0 0 0,0 1-1,0-1 1,0 0 0,0 0 0,0 1 0,1-1 0,-1 0 0,0 0 0,0 1-1,0-1 1,1 0 0,-1 0 0,0 1 0,0-1 0,0 0 0,1 0 0,-1 0 0,0 1-1,19 7 118,20 14-100,91 91 5,-82-71-45,45 53 1,-73-74 12,-2 2 0,-1 1 0,0 0 0,22 46 0,-38-68 3,0 0 1,0 0-1,0 1 1,0-1-1,0 0 1,0 1 0,-1-1-1,1 0 1,-1 1-1,0-1 1,0 1-1,0-1 1,0 1 0,0-1-1,-1 4 1,0-4 0,0-1 0,0 1 0,0-1 0,-1 1 1,1-1-1,0 0 0,-1 0 0,1 0 0,-1 0 1,1 0-1,-1 0 0,1 0 0,-1 0 0,0-1 1,1 1-1,-1 0 0,0-1 0,0 0 0,0 1 1,1-1-1,-4 0 0,-32 2-793,0-1-1,1-2 1,-1-2 0,1-1-1,-1-2 1,2-1 0,-55-19-1,-4-8-3260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7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49 333 13971,'-1'-16'1023,"-1"-1"0,0 0 0,-1 1 0,-1 0 0,-1 0 0,0 0 0,-13-25 0,16 33-864,0 1 0,1-1 0,-1 1 0,1-1 0,1 1 0,-1-1 0,2 1 0,-1-1 0,2-9 0,16-66 1244,-11 74-1216,6 25-318,4 23 114,-2 1 0,-2 1 0,-1 0 1,-2 0-1,-2 1 0,5 72 0,-15 270 74,-3-265-10,14 191 0,-7-292-146,1 0-1,1-1 0,6 20 1,-14-231-12803,-5 84 8103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8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10914,'7'-2'7090,"2"-1"-6370,-6 3-408,26 0-432,115 0 144,-28 0-560,35-5-2105,7-4-1151,-2-26-801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8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 13379,'-63'49'2835,"62"-48"-2655,0-1 0,0 1 0,-1 0 0,1 0-1,0 0 1,-1-1 0,1 1 0,0-1 0,-1 1 0,1-1 0,0 1 0,-1-1-1,1 0 1,-1 0 0,1 0 0,-1 0 0,1 0 0,-1 0 0,1 0 0,-3-1-1,-10 3-126,-1 5 115,-16 10-116,25-12-58,1-2-2,0 0 1,0 1-1,0 0 1,1 0-1,0 0 1,0 1-1,0-1 0,0 1 1,1 0-1,-1 0 1,1 0-1,1 1 1,-1-1-1,1 1 0,0 0 1,0-1-1,-2 13 1,4-3-249,0 1 1,1-1-1,1 0 1,0 0-1,7 23 1,-8-32 57,1 0 1,-1 0 0,1 0 0,1 0-1,-1-1 1,1 1 0,0-1 0,1 0-1,-1 1 1,1-1 0,0-1 0,0 1-1,0-1 1,1 1 0,0-1 0,7 5-1,-9-8 150,0 0-1,-1-1 0,1 1 1,0-1-1,0 1 0,0-1 1,-1 0-1,1 0 0,0 0 1,0-1-1,0 1 0,-1 0 1,1-1-1,0 0 0,0 0 1,-1 0-1,1 0 0,-1 0 1,1 0-1,-1-1 0,1 1 1,-1-1-1,0 0 0,0 0 1,0 0-1,0 0 0,0 0 1,0 0-1,2-5 1,7-7 91,-2 0 0,0 0 0,11-25 0,-17 33-29,-2 3 7,8-12 389,-2 0-1,0-1 0,-1 0 1,0 0-1,-1 0 1,3-28-1,-10 32 668,0 3 547,7 21-1298,6 19-742,2 1 0,1-2 0,33 55 0,-44-79 9,1 0-1,-1-1 1,1 1-1,1-1 1,-1 0 0,1 0-1,0 0 1,0-1 0,0 0-1,1 0 1,0 0-1,10 5 1,28 3-3451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9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10 12771,'-4'-9'7238,"4"8"-7032,-13 8 990,-19 29-1880,-60 77 605,89-110 23,1 0-1,-1 0 0,1 1 0,0-1 0,0 1 0,0-1 0,0 1 0,0 0 0,1 0 0,0-1 0,0 1 1,-1 7-1,2-9-11,0 0 0,0 0 0,1 0 1,-1 0-1,1-1 0,0 1 0,-1 0 0,1 0 1,0 0-1,0-1 0,0 1 0,0 0 0,0-1 1,1 1-1,-1-1 0,0 0 0,1 1 0,-1-1 1,1 0-1,-1 0 0,1 0 0,0 0 0,0 0 1,-1 0-1,1 0 0,0 0 0,2 0 1,18 6-524,0 0 0,1-1 0,-1-2 0,1 0 0,0-1 0,38-1 0,140-16-4692,-99 1 2173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9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112 113 14283,'-51'-53'5407,"40"41"-4537,0 0 1,0 1 0,-17-13 0,31 35 1481,12 67-2420,-6-5 63,-2 134-1,-21 87 80,10-248-126,-4 107 171,8-133-244,1-1-1,1 1 1,0-1 0,2 1 0,7 24 0,-11-43 70,0-1 1,0 1-1,0 0 1,0 0-1,0 0 0,1 0 1,-1-1-1,0 1 1,0 0-1,1 0 0,-1 0 1,0-1-1,1 1 1,-1 0-1,1-1 0,-1 1 1,1 0-1,0-1 1,-1 1-1,1-1 0,-1 1 1,1-1-1,0 1 1,0-1-1,-1 1 0,1-1 1,0 0-1,0 1 1,-1-1-1,1 0 0,0 0 1,0 1-1,0-1 1,0 0-1,-1 0 0,1 0 1,0 0-1,0 0 1,0 0-1,0 0 0,-1-1 1,1 1-1,0 0 1,0 0-1,0-1 0,-1 1 1,1 0-1,0-1 1,0 1-1,-1-1 0,1 1 1,0-1-1,-1 1 1,2-2-1,32-40-4054,6-24-879,4-18-771</inkml:trace>
  <inkml:trace contextRef="#ctx0" brushRef="#br0" timeOffset="1">300 430 12483,'0'73'3680,"-10"-54"689,-7 6-3488,-8 9-561,-6 7-312,-8 8 0,7-6-176,-4-2-1049,10-16-647,20-11-609,14-16-599,11-17-1121,6-13 704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19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14651,'-39'61'3721,"107"-54"1040,34 13-4001,25 3-816,53 5-1448,7 3-3281,-3-9 640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2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141 724 10322,'-36'-65'5725,"-5"-14"-992,29 63-3631,7 24 232,7 46-820,4 383-448,-6-431-63,1 3 8,-2 0 1,1 0-1,-1 0 1,0 0-1,-3 10 1,4-18-9,0-1 1,0 0-1,0 0 1,0 0 0,0 0-1,0 0 1,0 1-1,-1-1 1,1 0-1,0 0 1,0 0-1,0 0 1,0 1 0,0-1-1,0 0 1,0 0-1,0 0 1,0 0-1,0 0 1,-1 0-1,1 1 1,0-1 0,0 0-1,0 0 1,0 0-1,0 0 1,-1 0-1,1 0 1,0 0 0,0 0-1,0 0 1,0 0-1,0 0 1,-1 0-1,1 0 1,0 0-1,0 0 1,0 0 0,0 0-1,-1 0 1,1 0-1,0 0 1,0 0-1,0 0 1,0 0-1,-1 0 1,1 0 0,0 0-1,0 0 1,-7-11 173,-5-22 116,2-31-108,2 0 0,4 0 0,3-78 0,1 51-164,2-449 13,6 429-148,-8 110 87,0 1 0,0-1-1,0 0 1,1 1-1,-1-1 1,0 0-1,0 1 1,0-1 0,1 0-1,-1 1 1,0-1-1,0 0 1,1 1-1,-1-1 1,1 1 0,-1-1-1,1 1 1,-1-1-1,1 1 1,-1-1 0,1 1-1,-1-1 1,1 1-1,-1 0 1,1-1-1,0 1 1,-1 0 0,1-1-1,0 1 1,-1 0-1,1 0 1,0 0-1,-1 0 1,1 0 0,0 0-1,-1 0 1,1 0-1,0 0 1,-1 0 0,1 0-1,0 0 1,1 0-1,31 16-1583,-24-10 1109,116 67-6969,-45-31 2383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9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0 183 10306,'22'-128'3616,"-24"83"2054,3 56-5086,7 27-534,17 52-1,3 7 3,-20-66-51,-6-16 3,2 0 0,0 0-1,0 0 1,2-1 0,13 27 0,-19-40-3,0-1-1,1 1 1,-1-1 0,0 0-1,0 1 1,1-1 0,-1 0 0,0 1-1,1-1 1,-1 0 0,1 1-1,-1-1 1,0 0 0,1 0-1,-1 0 1,1 1 0,-1-1 0,1 0-1,-1 0 1,0 0 0,1 0-1,-1 0 1,1 0 0,-1 0-1,1 0 1,-1 0 0,1 0-1,-1 0 1,1 0 0,-1 0 0,1 0-1,-1 0 1,0 0 0,1-1-1,-1 1 1,1 0 0,-1 0-1,1-1 1,-1 1 0,0 0-1,1 0 1,-1-1 0,0 1 0,1 0-1,-1-1 1,0 1 0,1-1-1,-1 0 1,13-22 21,0-22 84,-2 0 1,-3 0-1,-1-1 1,1-91-1,-7 123 172,5 14-189,11 24-164,-6-6 69,27 39-38,-1 1-423,2-2 0,81 89 0,-120-145 459,0 1-1,0-1 1,1 0-1,-1 0 0,0 1 1,0-1-1,1 0 1,-1 1-1,0-1 1,0 0-1,1 0 0,-1 1 1,0-1-1,1 0 1,-1 0-1,0 0 1,1 0-1,-1 1 0,0-1 1,1 0-1,-1 0 1,0 0-1,1 0 1,-1 0-1,1 0 0,-1 0 1,0 0-1,1 0 1,-1 0-1,0 0 1,1 0-1,-1 0 0,0 0 1,1-1-1,-1 1 1,1 0-1,-1 0 1,0 0-1,0 0 0,1-1 1,3-19 138,-10-43 693,4 44-591,-1-13 122,0 11 12,1 0 0,1-1 0,1 1-1,4-29 1,-3 44-326,0 0-1,0 0 1,1 0 0,0 1-1,0-1 1,1 1 0,-1-1-1,1 1 1,0 0-1,1 0 1,-1 0 0,1 1-1,0-1 1,0 1-1,1 0 1,-1 0 0,1 0-1,0 1 1,0-1-1,7-3 1,-4 4-83,0-1 1,-1 1-1,2 0 0,-1 0 0,0 1 1,0 0-1,1 1 0,-1-1 0,1 2 1,-1-1-1,1 1 0,0 1 0,-1-1 1,1 2-1,-1-1 0,0 1 0,1 0 1,-1 1-1,0 0 0,0 0 0,0 1 1,-1 0-1,1 0 0,-1 0 0,0 1 1,0 1-1,-1-1 0,1 1 0,-1 0 1,0 0-1,-1 1 0,0 0 0,0 0 1,0 0-1,4 11 0,6 18-1537,-2 2-1,-1 0 1,-3 0 0,7 44-1,-5-10-2829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30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45 160 15451,'-43'-37'3129,"41"13"1344,25 22-4569,43-3-72,27-5 32,69-5-1024,35 1-849,41-5-2496,-26-14-544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44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8626,'5'-6'6443,"-4"5"-6385,-1 1-1,0-1 0,1 0 0,-1 1 0,0-1 0,1 1 0,-1-1 0,1 1 0,-1-1 0,0 1 0,1 0 0,-1-1 0,1 1 0,0-1 0,-1 1 0,1 0 0,-1 0 0,1-1 0,-1 1 0,1 0 0,0 0 1,-1 0-1,1 0 0,0-1 0,-1 1 0,1 0 0,0 0 0,-1 0 0,2 1 0,18-4-81,299-40 1857,-155 33-2498,-6 16-3697,-123 0 1009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44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81 12963,'-19'-28'2784,"14"20"-2030,0 1 0,0-1 0,0 1 0,-1 1 0,-11-11 0,32 62 610,54 352-1395,-46-230-320,16 58-5292,-24-138 1523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44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77 121 11586,'-3'-7'597,"1"1"0,-1-1 0,0 0-1,0 1 1,-1 0 0,0 0 0,0 0 0,0 0-1,-6-5 1,-27-41 2551,62 74-3022,190 209-132,-196-209-229,-4-4 126,1-1 0,20 18 0,-33-31-303,1-1-1,0 0 0,1 0 0,-1 0 0,1 0 0,-1-1 0,1 0 0,0 0 0,-1 0 0,1-1 0,0 1 0,0-1 0,0 0 0,1-1 1,7 1-1,19-7-3727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45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352 150 8146,'-76'-107'5073,"57"81"-928,7 13-1065,9 9-2688,3 6-360,-2 5-56,0-7 24,1 3-80,-3 2 16,-13 19-24,-49 68-32,22-33-872,3-4-368,5 14-2753,8-14-80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45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91 13851,'2'-7'832,"-1"0"0,-1 0 0,1 0 0,-1 0 0,0 0 1,-1-1-1,-2-10 0,1-1-121,4 16-676,6 8-90,12 25-46,-18-25 96,4 7-12,-1 0 0,0 0 0,-1 1 0,0-1 0,-1 1 0,0 0 0,-1 0 0,-1 1 0,0 23 0,-39 302-3352,28-273 258,7-25-996,4-26-532</inkml:trace>
  <inkml:trace contextRef="#ctx0" brushRef="#br0" timeOffset="1">1 336 12707,'0'-77'2648,"59"55"1193,16 8-3769,27 3-88,10 4-160,20 0-1256,-13 10-2409,19 1 240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46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54 11698,'6'-7'162,"8"-18"2974,-14 24-3029,0 0 0,0 0 1,-1 0-1,1 1 0,0-1 0,0 0 0,-1 0 0,1 0 1,-1 1-1,1-1 0,0 0 0,-1 1 0,1-1 0,-1 0 1,0 1-1,1-1 0,-1 0 0,0 1 0,1-1 0,-1 1 0,0-1 1,1 1-1,-1 0 0,0-1 0,0 1 0,0 0 0,1-1 1,-1 1-1,0 0 0,0 0 0,-1 0 0,1-1 80,1 1-151,0 0-1,0 0 1,-1-1 0,1 1 0,0 0-1,0 0 1,-1 0 0,1 0-1,0-1 1,0 1 0,-1 0 0,1 0-1,0 0 1,0 0 0,-1 0 0,1 0-1,0 0 1,-1 0 0,1 0-1,0-1 1,0 1 0,-1 0 0,1 1-1,0-1 1,-1 0 0,1 0-1,0 0 1,-1 0 0,1 0 0,0 0-1,0 0 1,-1 0 0,1 0 0,0 1-1,0-1 1,-1 0 0,1 0-1,0 0 1,0 0 0,0 1 0,-1-1-1,1 0 1,0 0 0,0 1-1,0-1 1,0 0 0,-1 0 0,1 1-1,-16 19-49,-42 102 77,40-89-51,2 1 0,1 0 0,-15 52 0,15-30-1,2 0-1,2 1 1,3 0 0,3 0-1,1 1 1,6 59 0,0-90-230,1 1 0,1-1 0,2 0 0,0 0 0,2 0 0,1-1 0,1-1 1,1 1-1,1-1 0,2-1 0,0-1 0,1 0 0,2 0 0,37 39 0,-35-45-541,1-1 1,0 0-1,1-2 0,29 16 0,-16-14-1497,64 21 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46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5 8738,'-44'-3'9586,"29"1"-7098,33 2-1414,470 2 233,-499-1-1408,0 1-1,0 1 1,-19 6 0,-11 4-338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20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8634,'7'-55'9553,"-3"71"-7086,1 0-2438,11 36 115,-2 0 0,15 104 0,53 792 386,-51-120-39,-61 5 88,21-636-482,-2 638 173,34 103-111,14 85 34,-15 76 379,-31-3-82,-27-5-294,-12-26-67,48-45 43,37-596-783,5 155-6486,-42-442 2319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21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560 82 9378,'-14'-3'609,"1"1"0,-1 1 1,0 0-1,1 0 0,-1 2 0,0-1 0,1 2 0,-1 0 1,1 0-1,-1 2 0,1-1 0,-16 8 0,15-5-585,1 1 0,0 0 0,0 1 0,0 0 0,1 1-1,1 0 1,-1 1 0,2 0 0,-1 1 0,1 0 0,1 1 0,0 0-1,1 0 1,0 1 0,1 0 0,0 0 0,1 1 0,1 0 0,0 0-1,1 0 1,0 1 0,1 0 0,1-1 0,0 1 0,1 0 0,1 0-1,0 0 1,3 16 0,4-1-13,0-1 0,2 0 0,1-1 0,2 0 0,0 0 0,2-1 0,1-1 0,26 36 0,-7-17 7,2-2 1,2-1-1,65 56 0,-97-93-11,1 1 0,-1-1 0,1 0 0,1 0 0,-1-1 0,0 0 0,1-1 0,0 1 0,15 3 0,-20-6-4,0-1 1,0 0 0,0 0 0,0 0 0,0 0 0,-1-1 0,1 1 0,0-1 0,0 0 0,0 0 0,-1 0 0,1 0 0,0 0 0,-1 0 0,1-1 0,-1 1 0,1-1 0,-1 0 0,0 0 0,0 0 0,0 0 0,0 0 0,0 0 0,0 0-1,-1-1 1,1 1 0,-1-1 0,1 1 0,1-6 0,9-21 1,0 0-1,-3 0 1,0-1 0,-2-1-1,5-37 1,-4-5-50,-2-77 0,-6 105 15,-2-1 0,-2 0 1,-17-79-1,17 108 26,0 1 0,-2-1-1,0 1 1,-1 0 0,0 1-1,-1 0 1,-1 0 0,0 0-1,-1 1 1,-1 1 0,0 0-1,-24-22 1,24 28-5,0-1 0,0 1 0,0 1 0,-1 0 0,0 1 0,-1 0 0,1 1 0,-1 1 0,0 0 1,0 0-1,0 1 0,0 1 0,0 0 0,0 1 0,0 0 0,0 1 0,0 0 0,0 1 0,0 1 0,0 0 0,0 1 0,-20 9 0,16-6-334,-1 1 0,1 1 0,1 0-1,-1 2 1,2 0 0,-1 0 0,2 2-1,0 0 1,0 0 0,1 1-1,1 1 1,0 0 0,1 1 0,-15 27-1,-11 60-3083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9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86 14939,'-9'-20'1641,"6"13"-534,-1-1 1,1 1 0,1-1-1,-1 0 1,2 0 0,-3-11-1,6 49-241,9 50 0,1 0-944,-1 341 145,-13-279-1218,16 140 1,-4-228-938,-9-51 1782,0-1-1,-1 0 1,1 0-1,0 0 1,0 0-1,0 0 1,0 0-1,1 0 1,-1 0-1,1 0 0,-1 0 1,1-1-1,-1 1 1,1 0-1,0-1 1,3 2-1,-4-2-6,1-1-1,-1 0 0,0 1 1,0-1-1,1 0 0,-1 0 1,0 0-1,1 0 0,-1 0 1,0 0-1,1-1 1,-1 1-1,0 0 0,1-1 1,-1 1-1,2-2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22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54 13331,'-9'-6'489,"7"4"-20,-1 0-1,0-1 1,0 1-1,-1 0 1,1 1 0,0-1-1,-1 0 1,1 1-1,-1 0 1,1 0 0,-1 0-1,0 0 1,-6 0-1,9 1-472,1 0 0,-1 0 0,0 0 0,0 0-1,1 0 1,-1 0 0,0 0 0,1 0 0,-1 0 0,0 0-1,0 0 1,1 1 0,-1-1 0,0 0 0,1 1 0,-1-1-1,1 0 1,-1 1 0,0-1 0,1 1 0,-1-1-1,1 1 1,-1-1 0,1 1 0,-1-1 0,1 1 0,-1 0-1,1-1 1,0 1 0,-1-1 0,1 2 0,0 32-155,1-29 189,4 24-182,2-1 1,0 0-1,2 0 1,2-1-1,0 0 1,28 47-1,-39-74 145,0 1-1,1-1 0,-1 0 0,1 1 0,-1-1 0,0 1 0,1-1 0,-1 0 0,1 1 1,-1-1-1,1 0 0,-1 1 0,1-1 0,-1 0 0,1 0 0,-1 0 0,1 1 1,-1-1-1,1 0 0,-1 0 0,1 0 0,0 0 0,-1 0 0,1 0 0,-1 0 1,1 0-1,-1 0 0,1 0 0,0 0 0,-1-1 0,1 1 0,-1 0 0,1 0 0,-1 0 1,1-1-1,-1 1 0,1 0 0,-1-1 0,1 1 0,-1 0 0,0-1 0,1 1 1,-1-1-1,1 1 0,-1-1 0,0 1 0,0 0 0,1-1 0,-1 0 0,0 1 0,0-1 1,1 1-1,-1-1 0,0 0 0,20-39 46,-16 32-72,25-47-11,-14 29 18,0-2 1,-2 1 0,-1-2-1,10-37 1,-20 46 305,-4 7-1277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22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81 180 15203,'-48'-101'8447,"36"73"-8133,-5-15 1225,14 35-781,15 45-891,1 11 99,-2 1-1,-3 0 0,-1 0 1,0 67-1,-19 172 60,2 70-664,13-335-937,2-64-9714,-16-6 6705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23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67 13883,'0'-12'3561,"-2"-1"1040,9 2-4097,25-1-264,21 7-280,25 0-296,17 4-440,24 1-1073,-5 5-2696,-4-17 144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23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 15211,'2'22'1433,"-1"0"1014,-6-32 1512,0-3-2851,3 19-1079,3 33-399,-1-36 433,1 85-152,-15 130 1,-30 99 161,0-6-665,38-234-976</inkml:trace>
  <inkml:trace contextRef="#ctx0" brushRef="#br0" timeOffset="1">1 133 14403,'0'-1'288,"0"0"-1,1 0 1,-1 0 0,1-1 0,-1 1-1,1 0 1,-1 0 0,1 0-1,0 0 1,-1 0 0,1 0-1,0 0 1,0 0 0,0 0-1,0 0 1,0 1 0,0-1-1,0 0 1,0 1 0,0-1-1,0 0 1,2 0 0,0 1-124,0-1 1,0 1-1,0-1 1,0 1-1,0 0 1,0 0-1,0 1 1,0-1-1,5 1 1,7 4-458,0 0-1,0 0 1,14 9 0,-19-10 734,11 7-468,1 0 0,-2 1-1,0 2 1,0 0 0,-1 0 0,32 34 0,-42-39-43,-1 1-1,0 0 1,0 0 0,-1 1-1,-1 0 1,0 0-1,0 1 1,-1-1 0,0 1-1,-1 0 1,-1 1-1,0-1 1,-1 0-1,2 23 1,-4-31 6,1 0-1,-2-1 1,1 1 0,0 0-1,-1-1 1,0 1-1,1 0 1,-2-1 0,1 1-1,0-1 1,-1 1-1,1-1 1,-1 0 0,0 0-1,0 1 1,0-1 0,-1-1-1,1 1 1,-1 0-1,-3 2 1,2-2-53,0-1 0,0 0-1,0 0 1,-1 0 0,1 0 0,0-1 0,-1 0-1,0 0 1,1 0 0,-1 0 0,1-1-1,-1 0 1,0 0 0,1 0 0,-1 0 0,-8-3-1,-4-1-753,-1 0-1,1-2 1,1 0-1,-1-1 1,-29-18-1,-15-17-2575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23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37 276 13171,'-11'-6'6608,"-3"-5"-4715,2 2-2388,13 15 488,103 188-503,-99-186 463,23 35-211,-27-42 257,-1-1 0,1 1 0,0 0 1,-1-1-1,1 1 0,0 0 0,0-1 0,-1 1 0,1-1 0,0 1 0,0-1 0,0 1 0,0-1 0,0 0 0,0 0 1,0 1-1,0-1 0,0 0 0,0 0 0,-1 0 0,1 0 0,0 0 0,0 0 0,0 0 0,0 0 0,0 0 1,0-1-1,0 1 0,0 0 0,0-1 0,0 1 0,0-1 0,0 1 0,-1-1 0,1 1 0,0-1 0,0 1 1,-1-1-1,1 0 0,0 1 0,-1-1 0,1 0 0,0-1 0,16-20 0,-2 0-1,-1-1 1,-1-1 0,13-30-1,34-106-933,-17 3-3482,-38 137 2025,0 4-834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24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75 423 14195,'-1'-3'334,"-38"-153"9092,27 105-8512,3-2 0,-5-77 1,16 101-786,-2 29-137,0 0-1,1 0 0,-1 0 1,0 0-1,0 0 0,0 0 1,1 0-1,-1 0 0,0 0 1,0 0-1,1 0 0,-1 0 1,0 0-1,0 0 0,0 0 0,1 0 1,-1 0-1,0 0 0,0 1 1,0-1-1,1 0 0,-1 0 1,0 0-1,0 0 0,0 0 1,0 1-1,1-1 0,-1 0 0,0 0 1,0 0-1,0 1 0,0-1 1,0 0-1,0 0 0,0 0 1,0 1-1,0-1 0,0 0 1,1 0-1,-1 1 0,0-1 0,0 0 1,0 0-1,-1 0 0,1 1 1,0-1-1,0 0 0,0 0 1,0 1-1,0-1 0,18 69-447,3 34 367,-6 0 0,3 119 0,-14-17 85,19 323 83,-22-505-152,-18-66-7357,16 40 7059,-12-43-4744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24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99 14243,'-11'-26'8362,"24"30"-7658,35-11-464,25 0-152,68-1 0,20-4-384,60-4-4417,-26-11 1280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53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86 9114,'-11'-28'5531,"-10"7"-4139,-20-6-1799,38 26 739,0-1-293,0 1-1,0 0 0,0 0 1,0 0-1,0 0 1,0 1-1,-1-1 1,1 1-1,0 0 0,0 0 1,-1 0-1,1 0 1,0 0-1,0 1 1,-1 0-1,1-1 0,0 1 1,-4 2-1,-3 0 83,-11 2-51,1 1-1,0 1 1,0 1-1,1 0 1,0 2 0,0 0-1,1 1 1,0 1 0,1 0-1,1 2 1,0 0 0,1 0-1,-14 18 1,26-28-71,0 0 0,1 0 0,-1 0 0,1 0 0,0 0-1,1 0 1,-1 1 0,1-1 0,-1 0 0,1 1 0,1-1 0,-1 1 0,1 0 0,-1-1 0,1 1 0,1-1 0,-1 1 0,1 0 0,1 7 0,1-5-18,-1-1 0,1 1 0,0-1 0,1 0 1,0 0-1,0 0 0,0 0 0,0 0 1,1-1-1,0 0 0,0 0 0,6 4 0,-3-3-11,0 0 0,0-1 1,0 0-1,0-1 0,1 0 0,0 0 0,0-1 0,0 0 0,10 1 0,-14-2 18,1-2 1,-1 1-1,1-1 0,0 1 1,-1-1-1,1-1 1,-1 1-1,1-1 0,-1 0 1,1-1-1,-1 1 0,0-1 1,1 0-1,-1 0 1,6-4-1,-7 3 26,-1 0-1,1 0 1,-1 0 0,0-1 0,0 1-1,0-1 1,0 0 0,0 0 0,-1 0-1,0 0 1,2-5 0,17-53 246,-13 35-101,7-24 184,-11 34-82,0 1 0,2-1 1,0 1-1,0 0 0,17-26 0,-23 41-251,0 1 1,1-1 0,-1 1-1,1-1 1,-1 0-1,0 1 1,1-1 0,-1 1-1,1-1 1,0 1-1,-1 0 1,1-1 0,-1 1-1,1 0 1,0-1-1,-1 1 1,1 0-1,-1-1 1,1 1 0,0 0-1,0 0 1,-1 0-1,1 0 1,0 0 0,-1 0-1,1 0 1,0 0-1,-1 0 1,1 0 0,0 0-1,-1 0 1,1 0-1,0 1 1,-1-1-1,1 0 1,0 1 0,-1-1-1,1 0 1,-1 1-1,1-1 1,0 0 0,-1 1-1,1-1 1,-1 1-1,1-1 1,-1 1 0,0 0-1,1-1 1,-1 1-1,1-1 1,-1 2-1,21 39-64,-19-35 75,59 161-547,0 0-3531,-17-70 731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54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124 118 11450,'1'-7'818,"-1"1"-1,0-1 0,0 1 0,0-1 0,-1 1 0,0-1 0,0 1 0,-1 0 0,-4-11 1,-20-26 1882,24 85-1909,-2 231-735,-2-178-170,5 1 0,16 150 1,-15-245 94,0 0 1,0-1-1,0 1 1,0 0 0,1-1-1,-1 1 1,0 0 0,0-1-1,0 1 1,0 0-1,1-1 1,-1 1 0,0-1-1,1 1 1,-1 0 0,0-1-1,1 1 1,-1-1-1,1 1 1,-1-1 0,1 1-1,-1-1 1,1 1 0,-1-1-1,1 1 1,12-11-359,14-45-145,-16 32 337,14-24-65,2 1 0,2 2 0,50-59 0,-76 98 241,1 1 0,0 0 1,0 0-1,0 0 0,1 1 1,7-5-1,-11 7 3,0 1 0,0-1 0,0 1 0,0 0 0,0 0 0,0-1 1,0 1-1,1 0 0,-1 0 0,0 0 0,0 0 0,0 0 0,0 1 0,0-1 0,0 0 0,0 0 0,1 1 0,-1-1 0,0 1 0,0-1 0,0 1 0,0-1 0,0 1 1,-1-1-1,1 1 0,0 0 0,0 0 0,0-1 0,-1 1 0,1 0 0,0 0 0,-1 0 0,1 0 0,0 0 0,-1 0 0,1 0 0,-1 0 0,0 0 0,1 0 1,-1 2-1,6 13-20,-1-1 0,0 1 0,-2 0 1,0 1-1,-1-1 0,0 0 0,-1 19 1,-2 8 32,-9 64 0,7-90-29,0-1 1,-1 1 0,0 0 0,-2-1-1,0 0 1,0 0 0,-11 17 0,14-27-47,-1-1 0,1 0 1,-1 0-1,0 0 1,0-1-1,0 1 0,-1-1 1,0 0-1,0-1 1,0 1-1,0-1 1,0 0-1,-1 0 0,1 0 1,-1-1-1,0 0 1,0 0-1,0 0 1,0-1-1,0 0 0,0 0 1,-12 0-1,10-1-164,-1-1 0,0 0 0,1 0 0,-1-1 0,1 0 0,-1-1 0,1 0 0,0 0 1,0-1-1,0 0 0,0 0 0,1 0 0,0-1 0,0-1 0,0 1 0,0-1 0,-7-9 0,6 6-310,1-1-1,-1-1 1,2 0-1,-1 0 1,2 0 0,-1-1-1,2 1 1,-1-1 0,2 0-1,-1-1 1,-1-16 0,1-45-3131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54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58 13059,'1'-3'349,"-1"1"0,0 0 1,0-1-1,0 1 1,-1 0-1,1 0 0,0-1 1,-1 1-1,1 0 0,-1 0 1,0-1-1,0 1 0,0 0 1,0 0-1,0 0 0,-1 0 1,1 0-1,0 1 0,-1-1 1,1 0-1,-1 1 0,-3-4 1,2 4-243,0 0 0,0 0 0,0 0 0,0 0-1,0 1 1,0-1 0,0 1 0,0 0 0,0 0 0,0 0 0,0 0 0,-1 0 0,1 1 0,-4 1 0,-8 2-224,1 1 1,0 0-1,0 1 1,-24 15-1,29-16 44,0 1 0,0 0-1,1 1 1,-1 0-1,2 1 1,-1-1 0,1 1-1,0 1 1,0-1 0,1 1-1,1 1 1,-1-1-1,2 1 1,-1 0 0,1 0-1,1 0 1,-1 0 0,2 1-1,0-1 1,0 1-1,1 0 1,0 0 0,0-1-1,2 1 1,-1 0 0,1 0-1,1-1 1,0 1-1,0 0 1,1-1 0,1 0-1,0 0 1,0 0 0,1 0-1,0 0 1,0-1-1,1 0 1,0 0 0,1-1-1,0 0 1,1 0-1,-1 0 1,17 11 0,-9-9-669,-1-1 1,1-1 0,1-1 0,26 10 0,-12-9-1189,60 7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09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83 13275,'-1'-4'501,"0"1"-1,0-1 1,1 0 0,-1 0 0,1 0 0,0 0 0,1 0-1,-1 1 1,0-1 0,1 0 0,0 0 0,0 1 0,3-7-1,-3 8-383,1 0-1,0 0 1,0 0 0,0 0-1,0 1 1,0-1-1,0 1 1,0-1-1,1 1 1,-1 0-1,0 0 1,1 0 0,-1 0-1,1 0 1,-1 1-1,1-1 1,-1 1-1,1-1 1,0 1-1,-1 0 1,1 0-1,-1 0 1,4 1 0,30 1-111,0 1 1,0 1-1,0 3 1,57 16 0,-74-17-21,0 1 0,-1 1 0,1 0 0,-2 2 0,1 0 0,-1 0 0,-1 2 0,0 0 0,0 1 0,14 16 1,-25-24-4,-1 0-1,0 0 1,0 0 0,-1 1 0,0-1 0,0 1 0,0 0 0,0 0 0,-1 0 0,0 0 0,0 1 0,-1-1 0,0 0 0,0 1 0,0-1 0,-1 9-1,-1-10-21,0 0-1,0 1 0,0-1 0,-1 0 1,0 0-1,0 0 0,0 0 0,-1 0 0,0 0 1,0 0-1,0-1 0,0 0 0,-1 0 0,1 0 1,-1 0-1,0 0 0,0-1 0,-1 1 1,1-1-1,-7 3 0,-6 4-213,-1-1-1,-1-1 1,1-1-1,-1 0 1,-1-1-1,1-1 1,-1-1-1,0-1 1,-22 1-1,27-3-60,-1-1-1,1 0 0,-1-1 1,1-1-1,0 0 0,-1-1 1,1-1-1,0 0 0,1-1 1,-1-1-1,1 0 0,-17-10 1,26 13 46,1 0 0,0 0 1,0 0-1,0-1 1,0 1-1,0-1 0,1 0 1,0 0-1,0 0 0,0-1 1,-3-5-1,3 1-172,1 1 0,0 0 1,0-1-1,1 1 0,0-1 0,1-9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55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111 100 9082,'-24'-11'2075,"1"-2"0,-24-18 0,36 24-1849,5-1 1516,16 5-647,31 3-401,-26 0-817,487-7 93,-283-5-4999,-140 4 1405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55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36 107 11578,'-11'-46'4824,"8"37"-3711,0 0 0,1 0 0,0 0-1,-1-16 1,4 45-1009,1-1 1,0 0-1,8 26 1,3 22-120,-6 7-377,-4 1 0,-8 112 1,-20 27-4317,5-96 345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56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14 8546,'1'-14'9210,"-2"14"-8866,-1 4-240,-5 18-32,-32 91-64,10-6 8,-7 12-16,2 53-1432,-6-7-2241,-27-11 280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7:57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31 11538,'-4'-31'9204,"3"40"-7376,-11 425-1871,5-373 48,4-36 16,0-1-1,2 1 0,3 47 0,-29-126-1234,20 38 1108,-5-11-483,0 2 1,-2 0 0,-33-47 0,42 66 451,0 1 1,-1-1 0,1 1-1,-1 0 1,0 0 0,0 0-1,-1 1 1,0 0 0,-7-4-1,10 7 95,-1-1 0,1 1 0,0 0 0,0 0 0,-1 1 0,1-1 0,0 1 0,-1 0 0,1 0 0,0 1 0,-1-1 0,1 1 0,0 0 0,0 0 0,-1 0 0,1 0 0,-6 4 0,1-1 27,1 1 1,-1 0-1,1 0 0,1 1 1,-1 0-1,1 1 1,0-1-1,0 1 1,1 1-1,0-1 1,0 1-1,1 0 0,0 0 1,0 1-1,1 0 1,0-1-1,1 1 1,-5 18-1,7-20 21,0 0 0,0-1 0,1 1 0,-1 0 0,2 0 0,-1-1 0,1 1 0,0 0 0,0-1 0,1 1 0,0-1 0,0 1 0,0-1 0,1 0 0,0 0 0,0 0 0,1 0 0,0 0 0,0-1 0,0 0 0,0 0 0,1 0 0,0 0 0,0-1 1,0 1-1,1-1 0,10 6 0,-3-4-182,-1 1 1,1-2-1,1 1 1,-1-2 0,1 0-1,0 0 1,0-2-1,0 1 1,0-2-1,0 0 1,1-1 0,-1 0-1,0-1 1,1 0-1,-1-2 1,15-3 0,81-29-2233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02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123 272 7626,'1'-3'6235,"10"-9"-5157,26 3-934,-24 6-118,0 0 1,-1-1-1,1 0 0,-1-1 1,0 0-1,20-13 0,-27 14-12,-1 0-1,0 0 1,0-1-1,0 1 1,0-1-1,-1 0 1,0 1-1,0-2 0,0 1 1,-1 0-1,4-11 1,13-61 88,-19 75-91,1 0 1,-1 0-1,0 0 0,0 0 0,1 0 0,-1 0 0,-1 0 0,1 0 0,0 0 0,0 0 0,-1 0 1,1 0-1,-1 0 0,0 0 0,1 0 0,-1 0 0,0 0 0,0 0 0,0 0 0,-1 1 0,1-1 1,0 1-1,-1-1 0,1 1 0,0-1 0,-1 1 0,0 0 0,1-1 0,-1 1 0,0 0 1,0 0-1,0 0 0,0 1 0,1-1 0,-1 0 0,0 1 0,0-1 0,0 1 0,-1 0 0,1-1 1,-3 1-1,-4 0-8,0 0 0,0 0 1,0 1-1,0 0 0,0 1 0,0 0 1,1 0-1,-10 4 0,3 1-14,0 0-1,0 1 1,1 1-1,0 0 0,1 1 1,0 0-1,0 1 0,1 1 1,1 0-1,-17 23 1,22-29 7,2 1 0,-1-1 0,1 1 0,0 1 0,1-1 1,0 1-1,0-1 0,0 1 0,1 0 0,0 0 0,1 0 0,0 0 1,0 0-1,1 0 0,0 0 0,0 0 0,0 0 0,1 0 1,1 0-1,0 0 0,0 0 0,0 0 0,6 13 0,-6-17-27,1 0-1,-1 0 0,1 0 0,0-1 0,0 1 1,0-1-1,0 1 0,1-1 0,0 0 0,-1 0 1,1-1-1,0 1 0,0-1 0,1 0 0,-1 0 1,0 0-1,1 0 0,-1-1 0,1 0 0,-1 0 0,1 0 1,0 0-1,-1-1 0,1 0 0,5 0 0,4-1-395,-1-1-1,0 0 1,1-1-1,-1 0 1,0-1-1,-1 0 0,20-11 1,61-34-2459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03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55 601 8834,'7'-7'3198,"-6"6"-2741,0 0 0,0 0 0,-1 0 0,1 0 0,-1-1 0,1 1 0,-1 0-1,1 0 1,-1-1 0,1-1 0,-1-25 3104,-1 26-3381,1-1 1,0 0-1,0 0 0,0 0 1,0 0-1,0 0 0,1 0 1,-1 1-1,1-1 1,0 0-1,0 0 0,1-3 1,-1 7-192,0-1 0,-1 1 0,1 0 0,0 0 0,-1 0 0,1 0 0,-1 0 0,1-1 0,-1 1 0,1 0 0,-1 0 0,0 0 0,1 0 0,-1 1 0,0-1 0,0 0 0,0 0 0,0 0 0,0 2 0,11 65 5,-3 0 0,-3 0 1,-3 1-1,-14 131 1,10-192 166,0-17 20,-3-32 1,0-233 55,-1-16-167,3 242-81,-3 0 0,-2 1 0,-2-1 0,-17-44 0,22 78-18,-10-34 92,14 47-73,1 0 0,0 0 0,0 0 0,0 0 0,-1 0 0,1 0 0,0 0 0,0 0 0,1 0 0,-1 0 0,0 0 0,0 0-1,0 0 1,1 0 0,-1 0 0,0 0 0,1 0 0,-1 0 0,1 0 0,-1 0 0,1 0 0,0 1 0,-1-1 0,1 0 0,0 0 0,0 1-1,-1-1 1,1 0 0,0 1 0,0-1 0,0 1 0,0-1 0,0 1 0,0-1 0,0 1 0,0 0 0,2-1 0,14-1-701,1 1 0,28 1 1,-28 1-1121,0-1 1,28-3 0,9-14-2601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03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57 5929,'-12'-10'10418,"17"10"-9777,53-2-137,81-5-288,-3 4-1168,19 1-2577,27-30 480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07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6 281 6897,'-2'-4'731,"-2"-12"5663,28 7-5062,194-13-1248,38-6 3,69-24 219,573-16 1,765 32-104,-987 38-190,-3 6-5,38 12 5,38-24 6,46-31 32,-6 8 4,-9 17-47,9 22-3,75 5-20,32-13 27,-14-16 2,-841 12-14,723-1 37,-3 32-61,-680-26 17,777 42-25,-4-36 40,20-33 116,-71 26 390,15 22-6,-9 9-302,32 2-109,-6-3 57,-818-34-148,785 41 268,-83 17-60,340 2-264,-870-45-4059,-142-11 193,-26-12-1107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11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77 169 8658,'-56'-81'3401,"46"48"359,0 6-1775,12 10-1113,11 7-128,13 13-264,18 16-80,10 7-216,9 33 40,-5 19 8,-4 45 1,-25 19-105,-29 62-1409,-29 15-2992,-59-13 521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19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64 5649,'-3'-12'5810,"-6"2"-3811,-28-9-1159,24 13-750,9 4-66,-1-1-1,-1 1 1,1 0 0,0 0 0,0 1 0,-1 0 0,1-1 0,-1 2 0,1-1 0,-1 1 0,1 0 0,-1 0 0,1 0 0,-1 1 0,-7 1 0,-2 3-6,0-1 0,1 2 0,-1 0 0,1 1 0,1 0 0,-1 1 0,1 1 0,1 0 0,-15 13 0,23-18-20,0 0-1,0 0 1,1 0-1,-1 1 1,1-1-1,0 1 1,1 0-1,-1-1 1,1 1-1,0 0 0,0 1 1,0-1-1,1 0 1,0 0-1,0 1 1,0-1-1,1 1 1,-1-1-1,1 1 1,1-1-1,-1 1 0,1-1 1,0 0-1,0 1 1,1-1-1,-1 0 1,1 0-1,0 0 1,4 7-1,-5-9 11,0 0 0,1-1 0,-1 1 0,1-1-1,-1 0 1,1 1 0,0-1 0,0 0 0,0 0 0,0 0-1,0 0 1,0 0 0,0 0 0,1-1 0,-1 1 0,1-1-1,-1 0 1,1 1 0,0-1 0,-1 0 0,1-1 0,0 1-1,0 0 1,0-1 0,-1 0 0,1 1 0,0-1 0,0 0-1,0-1 1,0 1 0,0 0 0,-1-1 0,1 0 0,0 1-1,0-1 1,-1 0 0,1-1 0,0 1 0,-1 0 0,1-1-1,-1 1 1,3-3 0,10-7 34,1-1-1,-2 0 1,0-1-1,23-27 1,-36 39-44,18-24 37,24-26 83,-41 49-102,0 0 0,0 0 0,0 0 0,0 1 0,1-1 0,-1 1 0,0-1 0,1 1 0,-1 0 0,1 0-1,-1 0 1,1 0 0,0 1 0,-1-1 0,1 0 0,0 1 0,-1 0 0,1 0 0,3 0 0,-1 3 13,1 0 1,-1 0-1,0 1 0,0 0 0,-1 0 1,1 0-1,-1 0 0,0 1 1,0 0-1,0 0 0,-1 0 0,0 0 1,4 7-1,1 1-12,4 5-4,-3-3-520,1 0 1,0-1 0,1 0-1,1-1 1,0 0-1,1-1 1,21 16 0,-24-22-216,0-1 1,0-1 0,22 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10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111 230 14131,'-43'-80'7714,"9"13"-5621,33 66-2067,-3-5 165,0 1 0,1-1 0,-1 0 0,1 0 1,0-1-1,1 1 0,0-1 0,0 1 1,0-1-1,-1-12 0,3 23-178,-1 0 0,1 0 1,0 0-1,0 0 0,1 0 0,0 0 0,-1 0 1,1 0-1,2 6 0,8 33-58,26 337-23,-34-324-23,16 158 362,-15-188-449,1 0 0,2 0 0,0-1 0,2 0 1,22 46-1,-30-70-26,0 1 1,-1 0 0,1-1-1,1 0 1,-1 1-1,0-1 1,0 1 0,0-1-1,1 0 1,-1 0 0,1 0-1,-1 0 1,1 0 0,-1 0-1,1 0 1,2 0-1,-3 0-49,0-1 0,-1 0 0,1 0 0,0 0 0,0 0 0,0 0-1,0 0 1,-1-1 0,1 1 0,0 0 0,0 0 0,-1-1 0,1 1-1,0 0 1,0-1 0,-1 1 0,1 0 0,0-1 0,-1 1 0,1-1-1,-1 0 1,1 1 0,0-2 0,10-16-5139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20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110 164 12851,'-3'-30'575,"1"13"385,0 0 0,-1 1 0,0-1 0,-2 0 1,0 1-1,-8-18 0,13 72 615,6 375-1658,-4-399 256,4-21 122,18-29-192,-12 24-98,14-17 15,34-29 0,-53 51-26,0 1 1,1 0-1,0 0 1,0 1-1,0 0 1,1 0-1,0 1 1,0 0-1,0 1 1,0 0-1,13-3 1,-19 6-2,1 0 1,0 0 0,-1 0 0,1 0-1,0 1 1,-1-1 0,1 1 0,-1 0-1,1 0 1,-1 0 0,1 1 0,-1-1-1,0 1 1,0-1 0,0 1-1,0 0 1,6 5 0,-5-2-2,0 0 0,0 0 0,0 0 0,0 1 0,-1-1-1,0 1 1,0 0 0,-1-1 0,4 11 0,-1 4-24,-1 0 0,-1 0 0,0 0 0,-1 1 0,-2 29 0,-1-31-18,-2 1-1,1-1 1,-2 0-1,-1 0 1,0 0-1,-1-1 1,-1 1 0,-1-2-1,-13 22 1,17-32-11,0-1 0,0-1 0,-1 1 0,1 0 0,-2-1 0,1 0 0,0 0 0,-1-1 0,0 0 0,0 0 0,0 0 0,-8 3 0,9-5-24,-1 0 0,0-1 0,1 0 1,-1 0-1,0 0 0,0-1 0,1 0 0,-1 0 0,0 0 0,0-1 0,1 0 0,-1 0 0,0 0 0,1-1 0,-1 0 0,1 0 0,-7-3 0,1-1-142,0-1-1,0 0 1,1 0-1,0-1 0,0-1 1,1 1-1,0-2 1,1 1-1,-14-20 0,8 8-925,1-1-1,1 0 0,-17-45 1,9 3-1892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20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21 12403,'-1'0'4580,"2"-1"-4431,0 1-1,-1 0 1,1-1-1,0 1 1,0-1 0,-1 0-1,1 1 1,0-1 0,-1 1-1,1-1 1,0 0-1,-1 0 1,1 1 0,-1-1-1,1 0 1,-1 0 0,0 0-1,1 0 1,-1 1-1,0-1 1,0 0 0,1 0-1,-1 0 1,0 0 0,0-1-1,-2 2-150,0 0 1,0 0-1,0 0 0,0 0 0,0 1 0,0-1 0,0 0 1,0 1-1,0 0 0,0-1 0,0 1 0,1 0 1,-3 1-1,-9 5-1,0-1 1,1 2-1,0 0 1,-12 10 0,4-2 8,15-12-11,-1 0-1,2 1 1,-1 0-1,0 0 1,1 0-1,0 0 1,0 1-1,1-1 1,0 1-1,0 0 0,0 0 1,0 0-1,1 1 1,0-1-1,1 0 1,-1 1-1,1-1 1,0 1-1,1 0 1,0-1-1,0 1 0,0 0 1,1-1-1,0 1 1,0 0-1,3 7 1,0 2-138,1-1 0,1 1 0,0-1 0,1 0 1,1 0-1,0-1 0,1 0 0,20 25 0,-21-31-293,-1 0 0,1 0 0,1-1 0,0 0 0,0-1-1,0 0 1,1 0 0,0-1 0,0 0 0,0 0-1,0-2 1,13 4 0,-7-4-610,0-1 0,-1-1-1,17-1 1,-29 0 914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21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29 10706,'-59'24'2535,"55"-24"-2206,0 1 0,0-1 0,0 0 0,0 0 0,0 0 0,0 0 0,0 0 0,-4-2 0,-2-2 852,20 0 1950,71-3-3173,398-21-2105,-423 27-1499,-19-7-399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66 11979,'-4'-3'630,"0"1"0,0-1 1,1 1-1,-1-1 0,1 0 1,-1-1-1,1 1 0,-3-5 1,3 4-235,0 1 0,0 0 0,0-1 1,0 1-1,-1 0 0,0 1 1,-5-5-1,3 2-17,5 14 1248,1-8-1655,9 74-20,-4 1 0,-8 139 1,1-175-32,-7 123-1490,13-60-2739,5-41 210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22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53 11835,'-42'-52'9754,"38"52"-8223,0 11-1675,1-1 246,-381 1007 185,374-1003-1394,4-26-1068,3-31-1939,3-21-893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22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99 11274,'17'-61'2813,"-17"58"-2289,1 0-1,-1-1 1,0 1 0,0-1 0,0 1-1,0 0 1,-1-1 0,-4-6 2166,5 10-2652,-1 21 892,1-15-930,4 276 11,-5-167 13,-8 141 67,9-256-89,0 0-1,0 0 1,0 0 0,0 0 0,0 0 0,0 0 0,0 1 0,0-1-1,0 0 1,0 0 0,0 0 0,0 0 0,0 0 0,0 0-1,0 0 1,0 1 0,0-1 0,-1 0 0,1 0 0,0 0 0,0 0-1,0 0 1,0 0 0,0 0 0,0 0 0,0 0 0,0 0-1,-1 0 1,1 0 0,0 0 0,0 0 0,0 1 0,0-1 0,0 0-1,0 0 1,0 0 0,-1 0 0,1 0 0,0 0 0,0 0 0,0 0-1,0-1 1,0 1 0,0 0 0,-1 0 0,1 0 0,0 0-1,0 0 1,0 0 0,0 0 0,0 0 0,0 0 0,0 0 0,-1 0-1,1 0 1,0 0 0,0 0 0,0-1 0,0 1 0,0 0 0,0 0-1,0 0 1,0 0 0,0 0 0,0-1 0,-12-12 73,-9-18 12,-17-42-18,28 52-128,0 0 1,-1 0 0,-1 1 0,-1 1-1,-1 0 1,-24-25 0,36 42 33,0 1 0,0-1 0,0 1 0,0 0 0,0-1 0,0 1 0,-1 0 0,1 0 0,0 0 0,-1 1 0,1-1 0,-1 0 0,1 1 0,-1 0 0,1-1 0,-1 1 0,1 0 0,-1 0 0,1 1 0,-4 0 0,1 0-13,1 1 0,-1-1-1,1 1 1,-1 1 0,1-1-1,0 1 1,0-1 0,0 1 0,-7 6-1,-3 7-46,-1 0 0,2 1 0,-19 30 0,29-42 82,-12 17-13,-44 75-29,53-85 29,-1 1 1,2 0 0,0 0 0,0 0 0,-4 25 0,9-36 13,-1 0 0,1-1 0,0 1 0,0 0 0,0 0 0,0 0 0,0-1 0,1 1 0,-1 0 0,1 0 0,-1-1 0,1 1 0,-1 0 0,1-1 0,0 1 0,0-1 0,0 1 0,0-1 0,0 1 0,0-1 0,0 0 0,0 1 0,2 0 0,1 1-4,-1-1 1,0 0-1,1-1 1,0 1-1,-1-1 1,1 1-1,0-1 1,0 0-1,0-1 1,5 1-1,13 0-139,-1-1 0,1 0 1,25-5-1,-42 4 74,244-44-5489,-107 11 1438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23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13 305 11154,'-3'-3'1528,"2"2"-1018,0-1-1,0 1 0,0 0 1,0-1-1,0 1 0,1 0 1,-1-1-1,0 1 0,1-1 1,0 1-1,-1-3 1,1 3-446,0 0 0,0 0 1,0 1-1,0-1 0,0 0 1,0 0-1,1 0 0,-1 1 1,0-1-1,1 0 1,-1 0-1,1 1 0,-1-1 1,0 0-1,1 1 0,-1-1 1,1 1-1,0-1 1,-1 0-1,2 0 0,3-2-147,1 0-1,-1 0 1,1 1-1,0 0 1,0 0-1,11-2 1,33-6 100,0 2 0,52-1 1,-97 9-22,1 0 0,-1 0 0,0-1 0,1 0 0,-1 0 0,0 0 0,0-1 0,0 1 0,0-1 0,9-5 0,-12 5 13,0 1 1,-1-1-1,1 0 0,0 0 1,-1 0-1,1-1 0,-1 1 1,1 0-1,-1 0 0,0-1 0,0 1 1,0-1-1,-1 1 0,1-1 1,-1 1-1,1-1 0,-1 1 1,0-1-1,0 1 0,0-1 1,0 0-1,0 1 0,0-1 1,-2-3-1,1-3-6,-1 0-1,0 0 1,0 0 0,-1 0-1,-1 1 1,1-1 0,-1 1-1,-1-1 1,1 1 0,-1 1-1,-1-1 1,0 1 0,0 0-1,0 0 1,-11-8 0,16 14-15,1 1 0,-1-1 0,0 1 0,0-1 0,0 1 1,1 0-1,-1 0 0,0-1 0,0 1 0,0 0 1,0 0-1,0 0 0,0 0 0,0 0 0,1 0 0,-1 0 1,0 0-1,0 0 0,0 1 0,0-1 0,0 0 1,0 1-1,1-1 0,-1 0 0,-1 1 0,-21 22-130,-14 42 62,30-52 47,-6 11 9,1 2 0,1-1 0,2 2-1,0-1 1,1 1 0,-4 37 0,10-56-23,1 1 1,1-1-1,0 1 0,0 0 0,0-1 0,1 1 0,1-1 0,-1 1 0,1-1 1,1 1-1,0-1 0,0 0 0,0 0 0,1 0 0,0-1 0,1 0 0,-1 1 1,2-1-1,-1-1 0,1 1 0,0-1 0,0 0 0,0 0 0,10 6 0,-3-5-361,1 0 0,-1-1 0,1 0 0,1-1 0,-1-1-1,1 0 1,0-1 0,0-1 0,0 0 0,0-1-1,21 0 1,88-8-3346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23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49 722 13091,'37'-19'8894,"-37"18"-8726,-4-1 1390,1 11-1287,-8 88-284,-4 0 0,-35 117-1,49-214 466,0-12-4,1-35-127,23-315-97,-12 201-205,24-239 32,-34 389-54,1 0 0,0-1 1,0 1-1,1 0 0,1 0 0,5-12 0,-7 20-9,0 0 0,0 0 0,0 0 1,1 0-1,-1 0 0,1 1 0,-1-1 1,1 1-1,0 0 0,0-1 1,0 1-1,1 1 0,-1-1 0,0 0 1,1 1-1,-1 0 0,1-1 0,-1 1 1,1 1-1,0-1 0,-1 0 0,8 1 1,4 0-277,-1 0-1,1 1 1,-1 0 0,1 2 0,-1-1 0,1 2 0,18 7 0,94 46-7175,-101-43 5089,42 20-3770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24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69 12275,'-16'-9'8033,"18"6"-6832,5-1-1209,-6 3-16,10-1-16,53-8-24,69-5-537,-2 8-3687,-1-10 975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24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20 9210,'-9'5'13362,"17"-5"-12370,254-12-792,101 2 116,-354 8 595,-17 2-1436,-4 2-3759,-25 8 441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08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9810,'26'1'10508,"-25"0"-10231,-8 41 2060,17 244-2184,-10-284-152,0 1 1,0-1-1,0 0 1,1 1-1,-1-1 1,1 0-1,-1 0 1,1 0-1,0 1 1,0-1-1,0 0 1,0 0-1,2 3 1,-2-5-1,-1 1 0,1-1 1,0 0-1,-1 0 1,1 0-1,-1 1 1,1-1-1,-1 0 1,1 0-1,0 0 1,-1 0-1,1 0 0,-1 0 1,1 0-1,-1 0 1,1 0-1,0-1 1,-1 1-1,1 0 1,-1 0-1,1 0 0,-1-1 1,1 1-1,-1 0 1,1 0-1,-1-1 1,1 1-1,-1 0 1,1-1-1,-1 1 0,0-1 1,1 0-1,6-7 17,0 0 0,-1-1 0,0 1 1,6-14-1,14-29 63,30-87 1,-4 7 36,-51 129-118,-1 1 0,1-1 0,0 1 0,-1-1 0,1 1 1,0-1-1,0 1 0,0-1 0,0 1 0,0 0 0,0-1 0,1 1 0,-1 0 0,0 0 0,1 0 0,-1 0 0,0 0 1,1 0-1,-1 1 0,1-1 0,-1 0 0,1 1 0,0-1 0,-1 1 0,1 0 0,0-1 0,-1 1 0,1 0 1,0 0-1,-1 0 0,1 0 0,0 0 0,-1 1 0,1-1 0,0 0 0,-1 1 0,1-1 0,0 1 0,-1 0 0,1-1 1,-1 1-1,1 0 0,-1 0 0,0 0 0,1 0 0,-1 0 0,0 0 0,1 2 0,9 6-8,-1 1 0,0 0 0,0 1 0,13 20 0,-8-8-298,0 2-1,14 32 1,-21-39-637,-1 0 0,-1 1 0,0 0 1,3 23-1,-8-29-52,0 1-1,-1 0 1,-3 20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10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1 442 14243,'165'-42'7981,"-95"33"-8551,-68 9 578,-1 0 0,1 0 0,-1-1 0,1 1 0,-1 0 0,0-1 0,1 1 0,-1-1-1,1 1 1,-1-1 0,0 0 0,0 0 0,1 1 0,-1-1 0,0 0 0,0 0 0,0 0 0,0 0 0,0 0 0,0-1 0,0 1 0,0 0 0,-1 0 0,1-1 0,0 1 0,0-2-1,5-43 97,-4 21-97,1 0-28,9-101-169,-12 115 147,0 0-1,0 1 1,-1-1-1,-1 1 1,0-1-1,0 1 1,-1-1 0,0 1-1,-6-12 1,8 20 32,1 1 1,-1-1-1,0 1 1,0 0-1,1-1 1,-1 1-1,0 0 1,0-1-1,0 1 1,0 0-1,0 0 1,-1 0-1,1 0 1,0 0-1,0 0 1,-1 0-1,1 1 0,-1-1 1,1 0-1,-1 1 1,1-1-1,-1 1 1,1-1-1,-1 1 1,1 0-1,-1 0 1,1 0-1,-1 0 1,-1 0-1,0 1-5,0 0-1,0 0 0,0 1 1,0-1-1,0 1 0,0 0 1,0 0-1,1 0 0,-1 0 1,1 1-1,-1-1 0,-3 6 1,-4 5-35,1 0 0,1 1 1,0 0-1,-10 24 0,15-29 5,-1 0 0,1 0-1,1 0 1,0 0-1,0 1 1,1-1 0,0 1-1,0-1 1,1 1-1,0-1 1,1 1-1,0-1 1,1 1 0,0-1-1,0 0 1,1 0-1,0 0 1,1 0 0,0 0-1,0-1 1,1 1-1,0-1 1,1 0 0,-1-1-1,1 1 1,1-1-1,-1 0 1,1-1 0,1 0-1,-1 0 1,1 0-1,0-1 1,0 0-1,15 6 1,-2-2-1082,1-2 0,33 9 1,52 2-2315</inkml:trace>
  <inkml:trace contextRef="#ctx0" brushRef="#br0" timeOffset="1">1056 39 16628,'7'-3'3808,"-31"-16"1385,20 7-4864,-1 7-201,5 7-160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27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0 10418,'-107'89'2474,"104"-87"-2171,-1 1-1,1-1 1,-1 0-1,0 0 1,1 0-1,-1 0 1,0-1-1,-7 2 1,-7-6 3860,19 3-4115,1-1 1,-1 1-1,0-1 1,0 1-1,1 0 1,-1-1-1,0 1 1,0 0-1,1 0 1,-1 0-1,0 0 1,1 0-1,-1 0 1,0 0-1,0 1 1,2-1-1,14 2 73,184-11 385,-124 3-2095,120 6 1,-153 6-2277,-24 0-432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27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51 145 11458,'-7'-24'3376,"-17"-43"0,4 13 2408,31 94-5376,-1-1-1,8 78 1,-5 94-690,4 24-5860,-5-158 1664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28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40 9762,'-23'-9'1145,"18"8"-566,0-1 0,0 0 0,1 0 1,-1 0-1,0-1 0,1 1 0,-1-1 0,-8-10 5170,24 16-4891,24 15-1287,-4 4 447,-1 0-1,-1 2 1,0 2-1,40 46 1,-14-8-134,46 56-1283,-43-40-4974,-48-64 1489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28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21 12171,'-11'6'4505,"3"-26"152,6 13-2625,1 7-2064,2 2-16,-2-2 24,-1 2 56,-2 1-16,-4 14-8,-55 80-24,21-43-448,-4 6-432,-7 4-1105,7-14-391,-1 0-2257,18-19-32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29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15835,'11'-22'1289,"2"-9"622,-5 3 2190,-8 28-4088,0 1 1,0-1 0,0 0 0,1 0-1,-1 1 1,0-1 0,0 0 0,0 0-1,1 0 1,-1 0 0,0 1 0,0-1-1,1 0 1,-1 0 0,0 0 0,0 0-1,1 0 1,-1 0 0,0 1 0,1-1-1,-1 0 1,0 0 0,0 0 0,1 0-1,-1 0 1,0 0 0,1 0 0,-1 0-1,0 0 1,0 0 0,1-1 0,-1 1-1,0 0 1,1 0 0,-1 0 0,0 0-1,0 0 1,1 0 0,-1-1 0,0 1-1,0 0 1,0 0 0,1 0 0,-1-1-1,0 1 1,0 0 0,0 0 0,1-1-1,-1 1 1,0 0 0,0 0 0,0-1-1,0 1 1,0 0 0,0 0 0,0-1-1,0 1 1,0 0 0,0-1 0,0 1-1,0 0 1,0 0 0,0-1 0,0 1-1,0 0 1,0-1 0,15 39-166,-9-9 145,-1 0 0,-2 0 0,0 0 1,-2 0-1,-3 31 0,-32 248-77,-1-105-5704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29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13555,'12'7'3153,"13"-5"1183,23 10-3847,35-6-417,33 11-168,38-10-3905,8-19-336,-14-17-1368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30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77 8906,'-21'-7'96,"7"3"419,0-1 0,-1 2 0,1 0 0,-1 0 0,0 1 0,0 1 0,0 1 0,-20 1 1,10 4-353,31-6 460,53-7 110,9 2-320,719-34 1542,-182 60-1845,991 7 479,-894-48-156,43 12-225,-100 21-133,-566-10-74,578 24 33,5 3-34,27-16 54,-669-13-56,672 5 31,15 21 160,45-4-50,29-19-17,42-12 163,-19-4 427,8 14-104,-10 31-328,16-2-238,-24-28-53,-31-15 190,-14 4 391,10 13-84,7 6-329,49-5-147,-9-2 131,-28 16 182,-144 13-69,593-22-78,-940-4-139,79-2-202,-347-7-1991,-38 0-1758,1 0 2584,-41-7-3610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35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58 178 9026,'-58'-37'8478,"122"43"-7371,65 6-832,163-5 0,145-26 250,-38 0-204,-43 12-222,696-24 83,762-37 339,-1429 56-225,283 2-42,756 37-150,-83 0-24,-624-22-62,33-2 60,-27 15-86,-13 11 23,-187-23 2,-389-6-11,169-1 61,622 11 271,-270 17-269,6-20 8,-560-7-74,728 6 59,-53 5 26,764 42 673,-867-21-718,49-16 12,-46 6 91,775 10 325,-1078-35-419,400 6 57,-575 6-7,-81-2 0,1-5 0,126-14 1,-139-2-62,-9 1-25,0 3 1,124 3-1,-354-3-8120,26-7 3093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38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368 131 6209,'20'-46'2761,"-20"45"-2495,1 0 0,-1-1 0,0 1 0,0 0 1,0 0-1,0-1 0,0 1 0,0 0 0,0-1 0,0 1 0,0 0 1,0 0-1,-1-1 0,1 1 0,-1 0 0,1 0 0,-1 0 0,0-2 0,-24-23 1741,24 25-1709,-5-4-103,-1 1-1,0 1 1,1-1-1,-1 1 1,0 0-1,0 1 1,-1 0-1,1 0 1,0 0-1,-1 1 1,1 0-1,-1 1 1,0-1-1,1 1 1,-1 1-1,-11 2 1,10-2-185,1 0 1,0 1-1,0 1 0,0-1 1,0 1-1,0 0 1,1 1-1,-1 0 0,1 0 1,0 1-1,0 0 0,1 0 1,-1 0-1,-10 13 1,5-1-26,0 1 1,0 0-1,2 1 1,1 0-1,0 1 1,1 0 0,1 1-1,1-1 1,1 1-1,1 0 1,1 0 0,1 1-1,0-1 1,2 1-1,3 35 1,-2-52-1,-1-1 0,1 0-1,0 1 1,1-1 0,-1 0 0,1 0 0,-1 0 0,1 0 0,0 0-1,1 0 1,-1-1 0,1 1 0,0-1 0,-1 1 0,2-1 0,-1 0 0,6 4-1,-6-5 6,0-1-1,1 1 0,-1-1 0,0 0 1,1 0-1,-1-1 0,1 1 0,0-1 0,-1 1 1,1-1-1,-1 0 0,1-1 0,-1 1 1,1-1-1,0 1 0,-1-1 0,1 0 0,-1 0 1,0-1-1,1 1 0,5-4 0,9-6 25,0 0 0,0-1 1,-1-1-1,-1-1 0,0 0 0,-1-1 0,0-1 0,-2 0 0,0-1 0,0 0 0,-2-1 0,0-1 0,-1 1 0,-1-2 0,-1 1 0,11-39 0,-18 14 357,-1 44-324,0 0-1,0-1 0,0 1 1,-1-1-1,1 1 1,0-1-1,0 1 0,0 0 1,0-1-1,0 1 1,0-1-1,-1 1 0,1-1 1,0 1-1,1-1 1,-1 1-1,0-1 0,0 1 1,0-1-1,0 1 1,0-1-1,0 1 0,1-1 1,-1 1-1,0 0 1,0-1-1,0 1 0,1-1 1,-1 1-1,0 0 0,1-1 1,0 0-1,23 35 430,2 8-558,-9-12-391,2 0 1,1-1-1,1 0 0,37 36 0,-54-62 86,0 0 0,0 0-1,0 0 1,0-1 0,1 1-1,0-1 1,-1 0 0,1-1 0,6 2-1,49-1-3833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39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98 11602,'-20'-34'1312,"3"4"676,-1-3 4685,20 57-3857,-2 5-2922,-4 108 18,-1 61 84,6-162 13,1-1-1,2 1 1,10 45 0,-13-79-8,-1 1 0,1-1-1,-1 0 1,1 1 0,0-1 0,0 0 0,0 0 0,0 0 0,1 0 0,-1 0-1,0 0 1,1 0 0,-1 0 0,4 3 0,-4-5-1,-1 0-1,1 0 1,0 1 0,0-1-1,0 0 1,-1 0 0,1 0-1,0 0 1,0 0 0,-1 0-1,1 0 1,0 0 0,0 0 0,0 0-1,-1 0 1,1-1 0,0 1-1,0 0 1,-1 0 0,1-1-1,0 1 1,-1-1 0,1 1-1,0 0 1,-1-1 0,1 1-1,1-2 1,3-4-24,0-1 1,0 1-1,0-1 0,0 0 1,-1-1-1,3-8 0,16-35-113,-12 24 33,1 1-1,1 1 0,16-24 0,-28 47 98,0 1-1,-1 0 0,1 0 1,0-1-1,0 1 0,-1 0 0,1 0 1,0 0-1,0 0 0,0 0 1,0 0-1,1 1 0,-1-1 1,0 0-1,0 0 0,0 1 1,1-1-1,-1 1 0,0-1 0,1 1 1,-1 0-1,0-1 0,1 1 1,-1 0-1,0 0 0,1 0 1,-1 0-1,1 0 0,-1 0 1,0 0-1,1 1 0,-1-1 0,0 0 1,1 1-1,-1-1 0,0 1 1,1-1-1,-1 1 0,0 0 1,0 0-1,0-1 0,2 2 0,3 5-28,0-1-1,-1 1 1,0 0-1,0 0 0,6 13 1,-3-6 24,8 10-46,-1 0 1,-2 1-1,0 0 0,-2 1 1,-1 0-1,10 38 1,-20-61 30,1-1 1,-1 1-1,1-1 1,-1 1-1,0 0 1,0-1 0,0 1-1,0-1 1,-1 1-1,1 0 1,-1-1-1,1 1 1,-1-1-1,0 1 1,0-1-1,0 0 1,0 1-1,-1-1 1,1 0 0,-1 0-1,1 0 1,-4 3-1,2-2-28,0-1 1,0 0-1,-1-1 1,1 1-1,0-1 0,-1 1 1,0-1-1,1 0 0,-1 0 1,0-1-1,0 1 0,1-1 1,-8 0-1,-3 0-210,0-2 1,-1 0-1,1 0 1,1-1-1,-1-1 1,0 0-1,-17-9 1,17 6-182,0 0 1,1 0-1,0-2 1,0 1 0,1-2-1,0 1 1,-19-22-1,27 19-2398,11 4 143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11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16155,'15'0'4569,"9"-3"609,-9-2-5274,4 6-5282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39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10018,'-39'3'7499,"2"3"-4643,5 2-3229,-42 18 0,58-20 1110,13-5-728,1 0-1,0 0 1,0 0-1,0 0 0,0 0 1,0 0-1,0 0 1,0 0-1,0 1 0,1-1 1,-1 1-1,0 0 1,1-1-1,-1 1 1,1 0-1,0 0 0,0 0 1,-1 0-1,1 0 1,1 0-1,-1 0 0,0 0 1,0 0-1,0 3 1,1 3-3,0-1 1,0 1-1,1-1 1,-1 1-1,2-1 1,1 9-1,-3-16-6,3 13-10,1 0 0,0 0-1,1 0 1,0-1 0,1 0-1,1 0 1,0 0 0,0-1-1,1 0 1,0 0 0,1-1-1,12 11 1,-15-15-285,2 0 0,-1 0 0,1-1 1,0 0-1,0 0 0,1-1 0,-1 0 0,1 0 1,0-1-1,0 0 0,0-1 0,0 0 0,0 0 0,1-1 1,-1 0-1,1-1 0,16-1 0,53-16-3426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40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63 8642,'-13'-13'5615,"-1"-2"-566,14 15-5020,0 0-1,0 0 1,0 0-1,0 0 1,1 0-1,-1 0 1,0 0-1,0 0 1,0 0-1,0 0 1,0 0-1,0 0 0,1 0 1,-1 0-1,0 0 1,0 0-1,0 0 1,0 0-1,0 0 1,0-1-1,0 1 1,0 0-1,0 0 1,1 0-1,-1 0 1,0 0-1,0 0 0,0 0 1,0 0-1,0-1 1,0 1-1,0 0 1,0 0-1,0 0 1,0 0-1,0 0 1,0 0-1,0 0 1,0-1-1,0 1 0,0 0 1,0 0-1,0 0 1,0 0-1,0 0 1,0 0-1,0-1 1,0 1-1,0 0 1,0 0-1,0 0 1,0 0-1,0 0 1,0 0-1,-1-1 0,32 8-5,-1-1 0,1-2 0,0-1 0,0-1 0,43-4 0,172-21-406,-144 1-3183,-89 17-181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40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74 12395,'-36'-17'1152,"-10"-7"200,1-8 5019,50 40-3645,1 16-2825,-2-1 199,8 59-91,-5 0-1,-2 111 1,-5-129-19,4 1 50,-2-38-816,-1-1 0,-2 28 0,-2-43-2911,0-27-1222,-1-31-970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41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550 28 9802,'0'-27'7841,"0"27"-7714,0 0 1,0 0 0,-1 0-1,1-1 1,0 1-1,-1 0 1,1 0 0,0 0-1,-1 0 1,1 0 0,0 0-1,-1 0 1,1 0 0,0 0-1,-1 0 1,1 0 0,0 0-1,-1 0 1,1 0 0,0 1-1,-1-1 1,1 0-1,0 0 1,-1 1 0,-11 22 753,-155 301 88,-122 268-456,266-534-482,-28 62 35,64-164-12470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42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59 12123,'-3'-17'5435,"2"13"-4898,1 1 1,-1 0-1,1 0 1,-1 0-1,0 0 0,0 0 1,-1 0-1,1 0 0,0 0 1,-1 0-1,0 0 1,-2-2-1,5 7-521,0 0 0,0 0-1,0 1 1,-1-1 0,1 0 0,-1 0 0,1 0-1,-1 1 1,0-1 0,0 0 0,0 0 0,-1 3 0,2 22-39,3 56 7,-9 105 1,-20 100 100,21-245-83,2-17-46,0-11 187,-6-44 82,-6-47-186,8 40-207,-1 0 0,-24-67-1,30 99 117,0 0-1,-1 1 0,1-1 0,-1 0 1,0 1-1,0 0 0,-1-1 0,1 1 1,0 0-1,-1 0 0,0 0 1,0 0-1,0 1 0,0-1 0,0 1 1,-1 0-1,1 0 0,-1 0 1,1 0-1,-1 1 0,0-1 0,1 1 1,-1 0-1,0 0 0,0 0 1,0 1-1,0-1 0,0 1 0,0 0 1,0 0-1,0 1 0,0-1 0,0 1 1,0 0-1,0 0 0,0 0 1,1 0-1,-1 1 0,-6 2 0,-5 4-124,1 0 0,0 1 0,0 0 0,1 1 0,1 0 0,-1 1 0,1 1 0,-15 20 0,14-16 61,1 2-1,1 0 0,1 0 1,1 1-1,0 0 1,-11 38-1,19-53 107,0-1 1,0 1-1,0-1 0,1 1 0,0-1 1,0 1-1,0 0 0,0-1 1,0 1-1,1-1 0,-1 1 1,1-1-1,0 1 0,3 5 1,-3-7 7,0 1 0,1-1 0,0 0 1,-1 0-1,1 0 0,0 0 1,0-1-1,0 1 0,0 0 0,1-1 1,-1 1-1,0-1 0,1 0 1,-1 0-1,5 2 0,3-1 8,1 0-1,0 0 1,0-1-1,0-1 1,0 0 0,0 0-1,0-1 1,12-3-1,41-8-1672,0-3 0,105-39 0,-69 11-1962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42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1 270 8282,'8'-1'10811,"44"-15"-10971,-30 9 170,18-6 12,49-23 0,-85 34-14,0 0 1,0-1-1,-1 1 1,0-1-1,1 0 1,-1 0-1,0 0 1,0 0-1,0 0 1,-1-1-1,1 1 1,-1-1-1,0 0 1,0 0-1,0 1 1,-1-2-1,3-6 1,-2 2-53,-1 0 1,1 0-1,-2 0 1,1 0-1,-1 0 1,-1 0-1,-2-14 1,3 20-15,-1 1-1,0-1 1,0 1 0,0 0-1,0-1 1,-1 1 0,1 0-1,-1 0 1,1-1 0,-1 1-1,0 1 1,0-1 0,1 0-1,-2 0 1,1 1 0,0-1 0,0 1-1,0-1 1,-1 1 0,1 0-1,0 0 1,-1 0 0,1 0-1,-1 1 1,0-1 0,1 1-1,-1-1 1,1 1 0,-1 0-1,0 0 1,1 0 0,-6 1-1,0 0 53,0-1 0,1 1-1,-1 1 1,1-1 0,-1 1 0,1 1-1,0-1 1,-1 1 0,1 0 0,-10 7-1,10-4 49,0 1 0,0 0 1,1 0-1,-1 1 0,2 0 0,-1 0 0,1 0 0,1 0 0,-1 1 0,1 0 0,1 0 0,0 0 0,0 0 0,1 0 1,0 1-1,0-1 0,1 1 0,0 0 0,1 10 0,0-11-8,1-1 0,-1 1 0,1 0 0,1-1 0,-1 1 0,2-1 0,-1 0 0,1 1 0,0-1 0,1 0 0,0-1 0,0 1 0,1-1 0,-1 1 0,2-1 0,-1-1 0,1 1 0,0-1 0,0 0 0,1 0 0,12 8 0,-2-6-379,1-1 0,-1-1 0,1 0 1,0-2-1,0 0 0,1-1 0,-1 0 0,1-2 0,0 0 0,-1-1 1,34-4-1,34-15-2791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43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48 754 12811,'0'0'18,"-5"-3"667,1 0 1,-1 0 0,1 0-1,0 0 1,0-1 0,0 1-1,1-1 1,-1 0 0,1-1-1,-4-5 1,9 25 3459,3 18-4508,6 22 405,-2 2 0,-3-1 0,-2 114 0,-7-183 1350,0-30-1013,42-381 227,-16 213-509,-16 132-73,-5 37-16,2 0 0,2 0 0,1 0 0,22-66 0,-29 106-50,1-1 0,0 0 0,0 1 0,0 0 0,0-1 0,0 1 0,0-1 0,1 1 0,-1 0 0,1 0 0,0 0 1,-1 0-1,1 0 0,0 0 0,0 1 0,0-1 0,1 0 0,-1 1 0,0 0 0,0-1 0,1 1 0,-1 0 0,1 0 0,-1 1 0,1-1 0,-1 0 0,1 1 0,0-1 0,-1 1 0,1 0 0,0 0 0,-1 0 0,1 0 0,3 1 0,5 3-844,1 0-1,-1 1 1,0 0-1,-1 0 1,1 1-1,12 10 1,8 3-2986,14 4-1391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43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69 11306,'-14'-12'6826,"16"9"-6074,-4 1-600,2 0-24,0 1 176,2-1-32,1 0-16,11 0-128,40-9-24,77-13-1448,-41 20-2705,12 1 488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44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11 8146,'-36'59'8295,"35"-59"-7931,0 1 1,1-1-1,-1 0 0,0 0 0,0 1 0,0-1 1,0 0-1,-1 0 0,22-6 3822,147-12-3578,278 6 0,-434 12-492,-40-8-7621,6 3 5423,-58-17-4046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46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61 10626,'-41'-39'2994,"32"19"4537,9 20-7406,0 0 0,1 0 0,-1 0 0,0-1 0,1 1 1,-1 0-1,0 0 0,1 0 0,-1 0 0,0 0 1,1 0-1,-1 0 0,1 0 0,-1 0 0,0 0 0,1 0 1,-1 0-1,0 0 0,1 0 0,-1 0 0,0 0 1,3 3 1251,-2-3-1252,54 25-85,101 61 0,162 140-63,-312-220-577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11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34 210 13875,'-10'-23'780,"5"13"-379,1 0 0,0 0-1,1-1 1,-3-11 0,5 19-197,1 0 0,0 0 0,0 0 0,0 0-1,0-1 1,0 1 0,0 0 0,1 0 0,0 0 0,-1 0 0,1 0 0,1 0-1,-1 0 1,0 0 0,1 0 0,-1 1 0,1-1 0,0 0 0,2-2-1,2-1-132,0 0-1,1 0 0,0 1 0,0 0 0,0 0 0,1 1 0,0 0 0,-1 0 1,1 1-1,1 0 0,-1 0 0,0 1 0,1 0 0,-1 1 0,1 0 0,0 0 0,13 1 1,-14 0-75,0 0 1,0 1 0,0 0-1,0 0 1,-1 1 0,1 0 0,0 1-1,-1 0 1,0 0 0,1 0-1,-2 1 1,1 0 0,0 0-1,-1 1 1,1 0 0,-1 0 0,-1 0-1,1 1 1,6 9 0,-3-1 4,-1 1 0,0 0 0,-2 1-1,1 0 1,-2 0 0,0 0 0,-1 1 0,-1-1 0,0 1 0,-2 0 0,0 0 0,0 0 0,-2 0 0,0 0 0,-6 28 0,2-17 8,-2 0 0,-1 0 0,-1-1 0,-1 0 1,-1 0-1,-2-1 0,-1 0 0,-20 28 0,29-47-2,0 1-1,0 0 1,-1-1-1,0 0 1,-1-1-1,1 1 1,-1-1 0,0 0-1,-1-1 1,0 0-1,0 0 1,-12 5-1,4-14 984,14 0 227,13 2-396,362-6-3832,-261 4-150,60-1-1351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46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493 36 12571,'0'-2'320,"-1"0"0,1 0 0,-1 0 1,1 1-1,-1-1 0,0 0 0,0 0 1,0 1-1,0-1 0,0 1 0,-1-1 1,1 1-1,0-1 0,-1 1 0,1-1 1,-1 1-1,1 0 0,-1 0 0,1 0 1,-1 0-1,0 0 0,0 0 0,-2 0 1,0 1-284,0 1 1,-1 0 0,1 0 0,0 1 0,0-1-1,0 1 1,0 0 0,0 0 0,0 0 0,1 0-1,-1 1 1,1-1 0,-4 5 0,-28 21-34,1 3 0,1 0 0,-33 44 0,1 11-163,-27 32-1073,28-41-4531,49-61 1765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47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42 12923,'2'-1'363,"-1"0"0,0 0 1,0 0-1,0 0 0,1 0 1,-1 0-1,0-1 0,0 1 1,-1 0-1,1 0 0,0-1 1,0 1-1,-1-1 1,1 1-1,0-1 0,-1 1 1,1-3-1,5-12 2958,-3 15-3257,1 13-107,1 17 40,-1 0 1,-2 0-1,-1 0 1,-1 0-1,-1 0 1,-6 32 0,-9 54 40,3-31 2,-2 109 0,14-193-74,1 0-1,0 0 0,0 0 1,0 0-1,0 0 0,0 0 0,0 0 1,0 0-1,0 0 0,0-1 1,-1 1-1,1 0 0,0 0 1,0 0-1,0 0 0,0 0 1,0 0-1,0 0 0,-1 0 1,1 0-1,0 0 0,0 0 1,0 0-1,0 0 0,0 0 1,0 0-1,-1 0 0,1 0 1,0 0-1,0 0 0,0 0 1,0 0-1,0 0 0,0 0 1,-1 0-1,1 1 0,0-1 1,0 0-1,0 0 0,0 0 0,0 0 1,0 0-1,0 0 0,0 0 1,0 0-1,0 0 0,-1 1 1,1-1-1,0 0 0,0 0 1,0 0-1,0 0 0,0 0 1,0 0-1,0 1 0,0-1 1,0 0-1,-12-20-1640,-12-34-1416,11-4-707,4-7-27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47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41 10274,'-5'-3'9505,"39"-1"-8493,141-10-370,97-5-126,-221 19-686,0 1 0,-1 3 0,71 15 0,-109-15-2709,-29-6-26,-35-5-1480,-20-11-1546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48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9242,'42'11'7929,"-57"-16"-2891,250 12-3335,-165-6-1668,-22 1-39,1-3 0,90-12 1,-131 10-683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8:48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76 9410,'-36'-75'12431,"52"116"-8763,17 75-3473,-19-49 11,-3 1-1,3 83 1,-11-123-187,-2-12-141,-1 1 0,0-1 0,0 1 0,-2-1 0,-6 30 0,5-37-384,0 0 1,0-1-1,-1 0 0,0 1 0,0-1 0,-1 0 0,0-1 0,0 1 0,-1-1 0,0 0 0,-9 8 1,-43 27-4238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9:15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14 4105,'-7'-1'857,"-19"-4"1623,10 5 3222,96-7-1201,21 8-4451,-13 2 120,53 1 6,49 1-4318,-153-11 565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9:20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11 4801,'-5'-4'9887,"21"0"-8834,39 3-1070,-14-1-151,0 3-1,0 1 1,-1 1-1,53 13 1,-29 1-2491,-5-16-18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9:26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58 7962,'-49'26'1976,"48"-26"-1915,1 0 0,-1 0 0,0 1 0,1-1 0,-1 0 0,0 0 1,1 0-1,-1 0 0,0 1 0,0-1 0,1 0 0,-1 0 0,0 0 0,1-1 0,-1 1 0,0 0 0,1 0 0,-1 0 0,0 0 0,1-1 0,-1 1 0,0 0 0,1-1 1,-1 1-1,1 0 0,-1-1 0,1 1 0,-1-1 0,1 1 0,-1-1 0,1 1 0,-1-1 0,0 0 0,1 0-42,0 1 0,0 0 0,0-1 0,0 1 0,0-1 0,0 1 0,0-1 0,0 1 0,0-1 0,0 1 0,0 0 0,0-1 0,0 1 0,0-1 0,0 1 0,1-1 0,-1 1 0,0 0 0,0-1 0,1 1 0,-1-1 0,0 1 0,0 0 0,1-1 0,-1 1 0,0 0 0,1-1 0,-1 1 0,0 0 0,1 0 0,-1-1 0,1 1 0,-1 0 0,0 0 0,1 0 0,-1 0 0,1-1 0,-1 1 0,1 0 0,-1 0 0,0 0 0,1 0 0,-1 0 0,1 0 0,-1 0 0,1 0 0,-1 0 0,1 0 0,0 1 0,48-4 49,1-3 0,85-19 0,-108 18-53,-7 1-2,0 0 0,1 2 0,38-3 0,-59 7-20,-1 0 0,1 0 0,0 0-1,0 0 1,0 1 0,0-1 0,0 0 0,0 0 0,0 0 0,0 0 0,0 0 0,0 0 0,-1 1 0,1-1-1,0 0 1,0 0 0,0 0 0,0 0 0,0 0 0,0 1 0,0-1 0,0 0 0,0 0 0,0 0 0,0 0 0,0 0-1,0 1 1,1-1 0,-1 0 0,0 0 0,0 0 0,0 0 0,0 0 0,0 1 0,0-1 0,0 0 0,0 0-1,0 0 1,0 0 0,1 0 0,-1 0 0,0 0 0,0 1 0,0-1 0,0 0 0,0 0 0,0 0 0,1 0-1,-1 0 1,0 0 0,0 0 0,0 0 0,0 0 0,0 0 0,1 0 0,-1 0 0,0 0 0,0 0 0,0 0-1,0 0 1,0 0 0,1 0 0,-1 0 0,0 0 0,0 0 0,0 0 0,-16 14-2041,14-12 1806,-42 31-1738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9:30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5897,'-47'16'1981,"100"-19"4919,153 10-6899,-70 8 219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9:35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0 3593,'-5'3'1312,"-1"-2"0,0 1 0,0 0 0,1-1 0,-1 0 0,-8 0 0,5 0 381,18 0-1320,-3-1-364,37 4 85,1-2 0,81-7 0,-33-9 401,-155 20 354,-44 13-785,-92 20 34,199-39-99,0 0 0,1 0 1,-1 0-1,0 0 1,0 0-1,1 0 1,-1 0-1,0 0 1,0 0-1,1 0 1,-1 0-1,0 0 1,0-1-1,1 1 1,-1 0-1,0 0 0,0 0 1,0 0-1,0 0 1,1-1-1,-1 1 1,0 0-1,0 0 1,0 0-1,0-1 1,1 1-1,-1 0 1,0 0-1,0 0 0,0-1 1,0 1-1,0 0 1,0 0-1,0-1 1,0 1-1,0 0 1,0 0-1,0-1 1,0 1-1,0 0 1,0 0-1,0-1 0,0 1 1,0 0-1,0 0 1,0-1-1,0 1 1,0 0-1,-1 0 1,1 0-1,0-1 1,0 1-1,0 0 1,0 0-1,0 0 0,-1-1 1,1 1-1,0 0 1,0 0-1,0 0 1,-1 0-1,1 0 1,0-1-1,0 1 1,0 0-1,-1 0 1,258-42 96,-244 38-80,-15 2-36,-35 3-12,-111 18 84,168-19-444,0 0 1,0 1-1,0 1 1,0 1-1,23 7 1,-33-10-2526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12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43 13123,'-14'-22'2936,"4"8"1177,7 9-3585,6 3-208,4 2 9,-6 0-49,6 0 8,43 4-168,87 4-328,-35-4-512,22-4-1537,-12-5-2152,0-6-344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32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981 17 12987,'-24'-6'983,"14"3"-365,-1 1 1,1 0 0,0 0 0,-1 1 0,1 0-1,-1 1 1,1 0 0,-19 3 0,10 2-476,1 0 0,-1 2 0,1 0 1,0 1-1,1 1 0,-1 0 0,-27 21 0,-6 9-123,-49 48 0,24-14 64,3 3-1,4 3 1,3 3-1,-89 144 1,149-217-78,-3 7 3,0-1 0,0 2-1,-11 32 1,20-48-8,-1 0 1,1 0-1,0 0 0,-1 0 1,1 0-1,0 0 0,0 0 1,0 0-1,0 0 0,0 0 1,0 0-1,0 1 0,0-1 0,0 0 1,0 0-1,0 0 0,1 0 1,-1 0-1,0 0 0,1 0 1,-1-1-1,1 1 0,-1 0 1,1 0-1,0 0 0,-1 0 0,1 0 1,0-1-1,-1 1 0,1 0 1,0-1-1,0 1 0,0 0 1,0-1-1,0 1 0,-1-1 1,1 0-1,0 1 0,0-1 0,0 0 1,0 1-1,0-1 0,2 0 1,4 1 11,1-1 1,-1 1-1,1-2 1,14-1-1,-14 1 1,122-15 93,152-11 30,-254 27-130,0 0 0,0 2 0,0 2 0,0 0 0,-1 2 0,1 1 0,45 18 0,-61-19-12,0 0 0,0 0 0,0 1 0,-1 1 0,0 0 0,0 0 0,-1 1 0,0 1 0,-1 0 0,0 0-1,-1 1 1,0 0 0,0 0 0,-1 1 0,-1-1 0,8 19 0,-11-19-8,0 0 0,0 0-1,-1 0 1,0 1 0,-1-1-1,0 0 1,-1 1 0,0-1-1,-1 0 1,0 1 0,-1-1-1,0 0 1,-1 0 0,0 0-1,-1 0 1,0 0 0,-1-1-1,0 0 1,-12 19 0,0-7-1,0-1 0,-2-1 0,-1 0 0,0-1-1,-1-1 1,-1-1 0,-1-1 0,0-1 0,-1-1 0,0-1 0,-35 12 0,18-9-6,0-2 0,0-2 0,-1-1 0,-1-3 1,1-1-1,-67 1 0,90-7-57,0-1-1,0-1 1,0-1 0,0-1 0,0-1 0,1 0-1,-1-1 1,1-1 0,-29-14 0,43 18-34,-1-1 0,0 0 0,0 0 0,1 0 0,0-1 0,0 0 0,0 0 1,0 0-1,0 0 0,1 0 0,0-1 0,0 1 0,0-1 0,-4-10 0,7 13-46,-1-1-1,1 0 1,-1 0-1,1 1 1,0-1-1,0 0 1,1 0-1,-1 1 1,0-1-1,1 0 1,0 1 0,-1-1-1,1 0 1,0 1-1,1-1 1,-1 1-1,0-1 1,1 1-1,-1 0 1,1 0-1,0-1 1,0 1-1,0 0 1,0 0-1,0 1 1,0-1-1,0 0 1,0 1-1,1-1 1,-1 1-1,3-1 1,81-36-3824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32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21 14163,'-12'-9'7578,"7"4"-7346,2 0-264,5 3-40,6 2-16,46 19 64,72 44-825,-49-5-887,19 11-2633,-9-13-248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33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445 927 13275,'-78'-3'4033,"34"1"584,-10 41-3273,11 29-1392,-10 27 32,13 7-24,-1 31 40,5-4-272,2 24-1160,17-21-705,12-8-2488,7-49-544</inkml:trace>
  <inkml:trace contextRef="#ctx0" brushRef="#br0" timeOffset="1">748 119 16091,'-42'-114'8652,"37"110"-8771,2 13 51,1 21 5,7 142 98,48 290 1,-24-254-21,-12-67-169,43 273-4615,-44-360 212,-16-53 4345,1 0 0,-1-1 0,1 1 0,-1 0 0,1-1 0,-1 1 0,1 0 0,-1-1 0,1 1 0,0-1 0,0 1 0,-1-1 0,1 0 0,0 1 0,0-1 0,-1 0-1,1 1 1,0-1 0,0 0 0,0 0 0,0 0 0,-1 1 0,3-1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33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75 16171,'-3'-6'982,"0"0"1,0 0-1,1-1 0,0 1 0,0-1 0,1 1 0,-1-9 0,2 14-692,0 0-263,0 1 0,0-1 0,0 1 0,0-1-1,0 1 1,0-1 0,0 1 0,0-1 0,0 1 0,0-1-1,-1 1 1,1-1 0,0 1 0,0-1 0,0 1 0,-1-1 0,1 1-1,0-1 1,-1 1 0,1-1 0,0 1 0,-1 0 0,1-1-1,-1 1 1,1 0 0,0-1 0,-1 1 0,1 0 0,-1-1-1,1 1 1,-1 0 0,1 0 0,-1 0 0,3 8-181,27 75 77,-5 2-1,27 172 1,-10 179 45,-3-26-3402,-34-384 1914,0-1 0,14 42-1,-10-48-169,0-1-1,16 26 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34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14 14443,'15'-12'3963,"-28"11"122,-45 14-2184,35-5-1888,1 1 0,0 0 0,-31 20 0,47-26-154,-1 1 0,1 1 1,-1-1-1,1 1 0,1 0 0,-1 1 0,1-1 0,0 1 1,0 0-1,0 1 0,1-1 0,0 1 0,0-1 1,1 1-1,0 0 0,-4 12 0,6-10-155,1 1 0,-1-1-1,1 0 1,1 0 0,0 1 0,0-1-1,1 0 1,0 0 0,1 0 0,0 0-1,0-1 1,5 10 0,-6-15 237,-1 0 1,1 0-1,-1 0 0,1 0 1,0 0-1,0 0 0,0-1 1,0 1-1,1-1 0,-1 0 1,1 1-1,-1-1 0,1 0 1,0 0-1,0-1 0,0 1 1,0-1-1,0 1 1,0-1-1,0 0 0,1 0 1,-1-1-1,0 1 0,0 0 1,1-1-1,-1 0 0,1 0 1,-1 0-1,0 0 0,1-1 1,-1 1-1,0-1 0,1 0 1,-1 0-1,0 0 0,3-2 1,2-1 313,0-1 1,-1 0 0,0 0-1,0-1 1,0 0 0,-1 0-1,0-1 1,0 1 0,0-1-1,-1-1 1,0 1-1,-1-1 1,1 0 0,-2 0-1,6-15 1,-7 23-278,-1 1 0,0-1 0,1 0 0,-1 1 0,0-1 0,0 1 0,1 0 0,-1-1 0,0 1 0,0 0 0,0 0-1,0 0 1,0-1 0,0 1 0,0 0 0,0 0 0,0 1 0,0 0 0,2 1-66,65 67-1729,-39-38-764,54 43-1,-33-40-1568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34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96 160 10802,'-3'-11'1147,"-1"0"0,-1 1 0,0-1-1,-1 1 1,0 0 0,0 0-1,-1 0 1,-15-15 0,17 18-564,-11-20 1905,6 9-1258,21 52-1230,98 330-203,-73-193 153,24 312-1,-60-465 20,0-15 22,0 1 0,0-1-1,0 1 1,0 0 0,0-1 0,1 1 0,-1-1 0,1 1 0,0-1 0,0 1 0,1-1 0,-1 0-1,4 7 1,-5-10 8,0 0 0,1 0 0,-1 0 0,0 0 0,0 0 0,1 0 0,-1 0 0,0 0 0,0 0 0,1 0 0,-1 0 0,0 0 0,0 0 0,1 0 0,-1 0 0,0 0 0,0 0 0,1 0 0,-1 0 0,0 0 0,0 0 0,1 0 0,-1 0 0,0-1 0,0 1 0,0 0 0,1 0 0,-1 0 0,0 0 0,0-1 0,0 1 0,1 0 0,-1 0 0,0 0 0,0-1 0,0 1 0,0 0 0,0 0-1,0 0 1,1-1 0,-1 1 0,0 0 0,0 0 0,0-1 0,0 1 0,0-1 0,61-143-53,-46 103-31,1 1 0,36-61 0,-51 99 74,0-1 0,0 1 0,1 0 0,-1 0 0,1 0 0,-1 0 0,1 0 1,0 0-1,0 1 0,0-1 0,0 1 0,0-1 0,0 1 0,0 0 0,1-1 0,-1 1 0,0 0 0,1 1 0,2-2 0,-3 2 0,0 1-1,0-1 0,1 1 1,-1-1-1,0 1 0,0 0 1,0 0-1,0 0 0,0 0 0,0 0 1,-1 0-1,1 1 0,0-1 1,-1 1-1,1-1 0,0 1 1,-1-1-1,0 1 0,1 0 1,1 3-1,6 10-69,0 0-1,-1 0 1,0 1 0,-1 0 0,-1 1 0,-1-1-1,0 1 1,-1 0 0,2 25 0,-5-31-73,0 0 1,0 0-1,-1 0 1,0 0-1,-1 0 0,-1 1 1,0-1-1,0 0 1,-1-1-1,0 1 1,-1 0-1,0-1 1,-1 0-1,0 0 1,-11 16-1,12-21 13,-1 0 0,0-1 0,0 1 1,0-1-1,-1 0 0,1 0 0,-1-1 0,0 0 0,0 0 0,0 0 0,0 0 1,-1-1-1,1 0 0,-1-1 0,1 0 0,-1 0 0,0 0 0,1 0 0,-1-1 1,0 0-1,0-1 0,-8-1 0,-15-4-492,1 0 1,0-3 0,-50-20-1,25 9-545,-6 3-1675,18 11 81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34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 15467,'3'0'164,"27"-5"2934,-29-2-926,-14-5 527,14 73-3187,0-54 486,18 150-98,-15-135-15,1 0 0,1-1 0,1 1 0,0-2 1,17 33-1,-23-50 88,1 0 1,-1 0-1,1-1 1,-1 1 0,1 0-1,0-1 1,0 0-1,0 1 1,0-1-1,0 0 1,1 0-1,-1 0 1,1 0 0,-1 0-1,1-1 1,0 1-1,0-1 1,-1 0-1,1 1 1,0-1 0,0-1-1,0 1 1,0 0-1,0-1 1,1 1-1,-1-1 1,0 0-1,0 0 1,0-1 0,0 1-1,0 0 1,0-1-1,0 0 1,0 0-1,0 0 1,0 0-1,0 0 1,0-1 0,0 1-1,-1-1 1,1 1-1,-1-1 1,1 0-1,-1 0 1,4-5 0,7-7 11,-1 0 1,0 0 0,-1-1 0,-1-1-1,0 0 1,-1 0 0,-1-1 0,-1 0-1,0-1 1,-1 1 0,-1-1 0,-1-1 0,0 1-1,-1 0 1,-1-1 0,-1 0 0,-1 1-1,0-1 1,-2 1 0,-3-20 0,3 29-92,-1 0 0,0 0 0,-1 0 0,0 1 0,-8-15 0,10 20-20,2 3 31,-1 0 0,1-1 0,-1 1 1,1 0-1,0-1 0,-1 1 0,1 0 0,0-1 0,-1 1 0,1 0 0,0-1 0,0 1 0,-1-1 0,1 1 0,0-1 0,0 1 0,0 0 1,0-1-1,0 1 0,0-1 0,-1 1 0,1-1 0,0 1 0,0-1 0,0 1 0,0-1 0,1 1 0,-1-1 0,0 1 0,0 0 1,0-1-1,0 1 0,0-1 0,1 1 0,-1-1 0,0 1 0,0 0 0,1-1 0,-1 1 0,0-1 0,0 1 0,1 0 0,-1-1 1,0 1-1,1 0 0,-1 0 0,1-1 0,-1 1 0,0 0 0,1 0 0,-1 0 0,1-1 0,-1 1 0,1 0 0,0 0 0,24-7-4143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35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49 15211,'-9'-14'3592,"7"11"-3068,0 0 1,0 0 0,-1 0 0,1 0 0,-1 0 0,1 1 0,-1-1 0,0 1 0,-5-4 0,5 5-505,1 1 1,0-1 0,-1 1 0,1-1 0,-1 1 0,1 0 0,-1 0 0,1 0 0,-1 0 0,1 0 0,0 1-1,-1-1 1,1 1 0,-1-1 0,1 1 0,0 0 0,0 0 0,-1 0 0,1 0 0,-3 3 0,-6 3-19,1 0 1,1 0-1,-1 1 1,1 0 0,0 1-1,1 0 1,-11 15-1,16-20-32,0 0 0,0 1 0,0-1 0,1 0-1,-1 1 1,1 0 0,0-1 0,1 1 0,-1 0-1,1 0 1,0 0 0,0 0 0,0 0 0,1 0-1,0 1 1,0-1 0,0 0 0,1 0-1,0 0 1,-1 0 0,2 0 0,-1 0 0,4 9-1,0-6-42,0-1 0,1 1 0,0-1-1,0 0 1,1 0 0,-1-1 0,2 1-1,10 6 1,74 42-32,-9-6 111,-79-47-12,34 31-69,-37-32 55,0 0 0,0-1 0,0 1 1,-1 0-1,1 0 0,0 0 0,-1-1 1,1 1-1,-1 0 0,1 0 0,-1 0 0,1 0 1,-1 0-1,1 0 0,-1 0 0,0 0 0,0 0 1,1 0-1,-1 0 0,0 1 0,0-1 1,0 0-1,0 0 0,0 0 0,-1 0 0,1 0 1,0 0-1,0 0 0,-1 0 0,1 0 0,0 0 1,-1 0-1,1 0 0,-1 0 0,0 0 1,1 0-1,-1-1 0,0 1 0,-1 1 0,-4 2-222,0-1 0,0 0 0,-1-1 0,1 1 0,-1-1 0,0 0 0,1-1 0,-13 2 0,1 0-508,-67 12-3206,-9-2-217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36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799 333 8986,'-650'-45'5820,"621"43"-5711,8 1 124,1 0 0,-1-2 0,-27-7 0,38 4 332,14 1-34,19-4 53,-21 8-583,156-40 532,2 6 1,223-19-1,326 11 194,-692 42-708,1091-37 379,239 6-180,-393 27-53,-546 5-72,741 5 369,-293 41-628,-786-34-1442,-58-4-102,-13-1-350,-36 0-2012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37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110 959 15803,'-1'-1'414,"0"-1"0,0 0 0,-1 1 0,1-1 0,-1 1 0,1-1 0,-1 1 0,1 0-1,-1 0 1,0 0 0,0 0 0,-2-2 0,3 3-346,1 0-1,-1 0 1,1 0 0,-1 0-1,1 0 1,-1 0 0,1 0-1,0 1 1,-1-1 0,1 0-1,-1 0 1,1 0 0,-1 0-1,1 1 1,0-1 0,-1 0-1,1 1 1,-1-1 0,1 0-1,0 0 1,-1 1 0,1-1-1,0 1 1,0-1 0,-1 0-1,1 1 1,0-1 0,0 1-1,0-1 1,-1 0 0,1 1-1,0 0 1,-2 7-55,1 0 0,-1 0 0,2 0 0,-1 0 1,1 9-1,2 66-55,3 1 0,3-1 0,4-1 0,37 134 0,-131-591 682,79 355-628,-21-113 55,-11-219-1,33 284-53,3-1 1,4 0-1,2 1 0,3 0 0,19-67 1,-24 118-53,1 0 0,0 0 0,1 0 0,0 1 0,2 0 0,13-20 1,-18 31-129,-1 0 1,1 0 0,1 1-1,-1 0 1,0 0 0,1 0-1,0 0 1,0 1 0,0 0-1,0 0 1,0 0-1,1 1 1,0-1 0,-1 1-1,1 1 1,0-1 0,0 1-1,0 0 1,0 0 0,0 1-1,8 0 1,4 2-1174,0 2-1,0 0 1,-1 0 0,1 2 0,-1 1-1,24 12 1,34 20-4880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12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74 110 15387,'-27'-45'3369,"11"15"1432,5 9-4521,0 11 0,8 9 104,1-1-64,1 2 32,-1 0-64,2 2-160,0 18-168,8 109 32,3 16-88,0 33-728,23 44-4273,2-35 1160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38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41 12835,'-17'-13'2672,"0"-3"1233,12 15-3817,14 4-256,-6-3 80,17 0 56,128 12-264,-27-12-544,56-9-2977,1-8 456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3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168 105 11674,'-5'-1'532,"0"-1"-1,1 1 0,-1-1 0,1 0 1,0 0-1,-1-1 0,1 1 0,0-1 0,1 0 1,-1 0-1,0 0 0,1-1 0,0 1 1,-4-5-1,5 4-390,0 1 1,-1 0-1,0 0 1,1 0-1,-1 1 1,0-1-1,0 0 1,-1 1-1,1 0 1,0 0-1,-1 0 1,1 0-1,-1 1 0,0-1 1,1 1-1,-1 0 1,0 0-1,0 0 1,0 1-1,0 0 1,0-1-1,0 1 1,-6 1-1,9-1-145,0 0-1,0 1 0,1-1 1,-1 0-1,0 1 0,1-1 1,-1 0-1,0 1 0,1-1 1,-1 1-1,1-1 0,-1 1 1,0-1-1,1 1 0,-1 0 1,1-1-1,0 1 0,-1-1 1,1 1-1,0 0 0,-1 0 1,1-1-1,0 1 0,-1 0 1,1 0-1,0-1 0,0 2 1,-2 31-76,2-19 73,-1 45-186,3 0 1,11 67-1,-10-105-73,0-1 0,2 1 0,0-1 0,2 0 0,0-1 0,1 1 0,1-1 0,1-1 0,0 0 0,17 22 0,-24-37 179,0 1 0,0-1-1,0 0 1,0 0 0,0 0-1,1 0 1,0 0-1,-1-1 1,1 0 0,0 0-1,0 0 1,1 0-1,-1 0 1,0-1 0,0 0-1,10 2 1,-10-4 57,-1 1 0,1-1 0,0 0 0,0 0 0,-1 0 0,1 0 0,0 0 1,-1-1-1,0 0 0,1 0 0,-1 0 0,0 0 0,0 0 0,0-1 0,0 1 0,0-1 0,0 0 0,-1 0 0,0 0 1,4-5-1,6-10 87,0-1 0,0 0 0,-2-1 0,-1 0 1,0-1-1,-2 0 0,0 0 0,-1-1 0,4-37 1,-7 42 23,-2 0 1,0 0-1,-2 0 0,1 0 1,-2 0-1,0 0 1,-1 0-1,-1 1 1,-1-1-1,0 1 1,-1 0-1,-1 0 1,-9-17-1,10 25-53,0 0 1,0 0-1,0 1 0,-16-14 1,21 19-99,-1 0 1,0 0 0,0 1 0,-1-1-1,1 0 1,0 1 0,0 0-1,-1-1 1,1 1 0,-1 0-1,1 0 1,-1 1 0,1-1 0,-1 0-1,0 1 1,1 0 0,-1-1-1,0 1 1,1 0 0,-1 0-1,-3 1 1,5 0 33,1-1 0,0 0-1,0 1 1,0-1 0,0 0 0,0 1 0,0-1-1,0 0 1,0 1 0,0-1 0,0 0-1,0 1 1,0-1 0,0 0 0,0 1 0,0-1-1,0 1 1,0-1 0,0 0 0,0 1 0,0-1-1,1 0 1,-1 0 0,0 1 0,0-1-1,0 0 1,1 1 0,-1-1 0,0 0 0,0 0-1,1 1 1,-1-1 0,0 0 0,1 0 0,-1 0-1,0 1 1,1-1 0,-1 0 0,0 0-1,1 0 1,15 12-621,-2-5 414,0 0 0,1-2-1,-1 0 1,1 0 0,0-1 0,1-1-1,-1 0 1,23 0 0,127-6 156,-135 2 113,-19 0-147,-4 0 396,1 1 0,-1-1 0,0 1 0,0 1 0,0-1-1,0 1 1,11 3 0,-15-2-138,-1-1 1,1 1-1,-1-1 0,1 1 0,-1 0 1,0 0-1,0 0 0,0 0 0,0 1 1,0-1-1,-1 0 0,1 1 0,-1-1 1,1 1-1,-1 0 0,0-1 0,0 1 1,0 0-1,0 0 0,-1-1 0,1 1 1,-1 3-1,22 107 1056,-10-40-974,3 0 1,3-2-1,45 114 0,-71-268 2008,5 31-1792,-1 17-250,-1-12-132,1 0 1,2 1 0,3-1-1,10-79 1,-10 120-149,0 0 0,1 0-1,0 0 1,0 0 0,0 1 0,1-1 0,0 0 0,0 1-1,0 0 1,1-1 0,0 2 0,0-1 0,0 0 0,0 1-1,1-1 1,0 1 0,0 1 0,0-1 0,0 1-1,12-6 1,1 2-872,1 1-1,1 1 0,-1 1 1,1 1-1,22-2 0,-38 5 799,104-12-4720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0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133 280 13907,'-56'-155'10361,"58"174"-10274,73 570-314,-24-161 217,-47-406-12,2 19 116,-6-41-92,0 0 1,0 0-1,-1 0 1,1 0-1,0 0 1,0-1-1,0 1 1,0 0 0,0 0-1,0 0 1,0 0-1,0 0 1,0 0-1,0 0 1,0 0-1,-1 1 1,1-1 0,0 0-1,0 0 1,0 0-1,0 0 1,0 0-1,0 0 1,0 0-1,0 0 1,0 0-1,0 0 1,0 0 0,0 0-1,0 0 1,-1 0-1,1 0 1,0 0-1,0 0 1,0 0-1,0 0 1,0 1 0,0-1-1,0 0 1,0 0-1,0 0 1,0 0-1,0 0 1,0 0-1,0 0 1,0 0 0,0 0-1,-10-22 178,-19-66 29,4-1-1,-16-98 1,-11-187-130,-1-10 316,51 365-374,7 15-120,24 24-113,-10-4 249,235 223-125,-124-87-72,-70-79-535,130 123-1,-181-189 541,-1 0 1,2 0 0,-1 0-1,1-1 1,0-1 0,21 9-1,-28-13 120,1 0 0,-1 0-1,1 0 1,-1-1-1,1 1 1,-1-1 0,1 0-1,0 0 1,-1 0 0,1 0-1,-1-1 1,1 0 0,-1 1-1,1-1 1,-1-1 0,0 1-1,1 0 1,-1-1 0,0 1-1,0-1 1,0 0-1,0 0 1,0-1 0,0 1-1,-1 0 1,5-6 0,4-7 53,-1-1 1,0 0-1,-1 0 1,-1-1-1,0 0 1,-1-1-1,-1 1 1,-1-1-1,4-27 1,1-18 356,4-86-1,-19-203 1732,5 349-2086,2-15-8,15 50-198,1 17 125,-1 1 1,-3 0-1,13 96 1,5 180-74,-11-91-429,28 57-5360,-22-191 1437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0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13483,'14'53'4721,"1"-106"312,-16 41-3161,2 12-2152,-6-1 8,5 2-280,0 3 408,0 26 112,2 81-32,5-36-640,-6-7-624,10-4-1081,6-23-2360,6-38-216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1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38 11122,'0'-15'5057,"-10"-7"-656,27 23-3472,7 22-3330,26 5-2392,18 0-856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1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401 119 17788,'45'-80'3834,"-35"46"314,-9 30-3535,1 11-538,9 25-325,10 29 201,-4 2 0,-2 0 0,11 105 0,-18-34 25,-13 170 0,-41 135-26,44-437 114,-3-8-88,-8-24-208,-12-43-409,10 29 215,-51-134-1229,59 161 1492,-1 1 0,-1 0 0,0 1 0,-1 0 0,-1 0 1,0 1-1,-1 0 0,-14-12 0,22 23 125,0 0 0,0 0 1,0 0-1,0 0 0,0 1 0,0 0 1,-1 0-1,1 0 0,-1 0 0,0 1 1,1 0-1,-1 0 0,0 0 0,0 0 1,0 1-1,0 0 0,0 0 0,-6 1 1,5 1-2,-1-1 0,1 1 0,-1 1 0,1-1 0,0 1 0,0 1 1,0-1-1,1 1 0,-1 0 0,1 0 0,-9 9 0,2-1 0,2 1 0,-1 0 0,2 0 0,-1 1 0,2 1 0,0-1 0,1 1 0,0 1 0,-6 23 0,10-29 29,1 0 0,0 0 0,1 1 1,0-1-1,0 0 0,1 1 0,1-1 0,-1 0 0,2 0 0,-1 1 0,2-1 0,-1 0 0,1-1 0,1 1 0,0 0 0,0-1 0,1 0 1,0 0-1,8 10 0,-5-9-267,2 0 0,-1-1 1,1 0-1,1 0 1,-1-1-1,2 0 0,-1-1 1,1-1-1,0 1 1,0-2-1,1 0 0,-1 0 1,1-1-1,15 2 1,-9-2-541,0-1 1,0-1-1,0-1 1,27-1-1,-16-4-911,1-1 0,30-9-1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1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249 226 8802,'-231'-16'6919,"214"12"-5638,24 1-370,41-1-547,578-29 472,605-25 514,-304 42-746,-604 12-438,1158-18 504,24 0-180,161 16-628,-1545 5-1407,-92-3-206,-19-4-346,-11 6 1789,0 0-1,0 0 1,-1 0-1,1 0 0,-1 0 1,1 0-1,-1 1 1,0-1-1,0 1 0,1-1 1,-1 1-1,-4-3 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2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67 114 15091,'-33'-41'3233,"16"-4"1424,7 31-4537,3 2-32,7 10-96,4 13-112,1 4-24,10 32 0,-3 16-24,3 39 32,-4 9 56,-6 26 56,-9-18 40,6 0-440,-2-44-609,5-27-3423,12-54 455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3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0 104 14787,'1'-2'257,"-1"0"-1,0 0 1,1 0-1,-1 0 1,1 1-1,0-1 1,-1 0 0,1 0-1,0 0 1,0 1-1,0-1 1,1 0-1,-1 1 1,0-1-1,1 1 1,-1-1-1,0 1 1,1 0 0,0 0-1,-1-1 1,1 1-1,0 0 1,0 1-1,-1-1 1,1 0-1,0 0 1,3 0-1,9-3-193,0 1-1,-1 0 1,16 0-1,-10 0-21,410-25-1195,-376 26 334,1 3 0,-1 2 0,82 14-1,-133-18 1245,-9-6 179,-12-5 627,-51-5 2617,71 27-4016,5 83 169,-5 1 0,-21 182-1,7-139 85,10-93-173,5 82-1,8-55-2968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3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81 15171,'-2'-7'3633,"-11"10"1168,14-9-4289,10-3-560,21 9-24,17 0-24,36-3 112,20 1-176,38-7-1672,5-4-2929,17-21 232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13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98 206 8730,'-38'-87'4382,"25"62"-206,-27-37-1,39 61-4135,1 1 0,-1 0 1,1-1-1,-1 1 0,1 0 0,0-1 0,-1 1 0,1-1 0,-1 1 0,1-1 0,0 1 1,0-1-1,-1 1 0,1-1 0,0 1 0,0-1 0,0 0 0,-1 1 0,1-1 0,0 1 1,0-1-1,0 1 0,0-1 0,0 0 0,0 1 0,0-1 0,0 1 0,0-1 0,1 0 0,-1 1 1,0-1-1,0 1 0,0-1 0,1 1 0,-1-1 0,29-6 634,-20 6-819,8-1 140,0 0 0,1 1 0,-1 1 0,1 1 0,-1 0 0,1 1 0,-1 1 0,0 0 0,29 11 0,-27-5-4,-1 0 1,0 2-1,0 0 0,-1 1 0,-1 1 0,24 22 0,-34-29-1,0 0 0,0 1 0,-1-1 0,0 1 0,0 0 0,0 1 0,-1-1 0,0 1 0,-1 0 0,0 0 0,0 0 0,0 0-1,-1 1 1,0-1 0,-1 1 0,0-1 0,0 1 0,-1 11 0,-1-15-14,0 0 0,-1 0 0,1 0 0,-1 0 0,0-1 0,0 1 0,0 0 0,-1-1 0,0 0 0,0 1 0,0-1 0,0 0 0,0 0 0,-1-1 0,-4 5 0,0-2-91,-1 0 1,1 0-1,-1-1 1,0 0-1,0-1 1,-18 7-1,5-13-140,19-2 392,14 2 285,10 4-439,1 0 0,-1 1 0,0 1 0,0 1 0,0 1 0,-1 1 0,28 13 0,-16-6 6,-1 1-1,45 29 0,-67-38-15,-1 0-1,1 0 0,-2 0 1,1 1-1,-1 0 1,0 0-1,0 1 1,-1 0-1,0 0 0,-1 0 1,1 1-1,-2 0 1,6 12-1,-9-17-5,-1 0-1,1 0 1,-1 0-1,0 0 1,0 0-1,-1 0 1,1 0-1,-1-1 1,0 1-1,0 0 1,0 0 0,-1-1-1,1 1 1,-1 0-1,0-1 1,0 0-1,0 1 1,0-1-1,0 0 1,-1 0 0,0 0-1,1 0 1,-1-1-1,0 1 1,0-1-1,-1 0 1,-5 4-1,-10 5-109,1-1 1,-1 0-1,-33 11 0,26-12 47,0-1 1,0-1 0,-1-1 0,0-1 0,0-1-1,0-2 1,0-1 0,-1-1 0,1-1 0,0-1-1,0-2 1,-52-13 0,71 14-183,0 0 0,0 0-1,0-1 1,1 1 0,-1-2 0,1 1-1,0-1 1,1 0 0,-1 0-1,1-1 1,0 0 0,0 0 0,1-1-1,0 1 1,0-1 0,-5-10 0,6 8-439,0-1 1,1 1-1,0-1 1,-2-15-1,5 25 716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3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95 13667,'-29'-13'3780,"29"12"-3646,-1 1-1,0-1 1,1 1 0,-1-1-1,1 1 1,0-1-1,-1 0 1,1 1 0,0-1-1,-1 0 1,1 1 0,0-1-1,-1 0 1,1 0 0,0 1-1,0-1 1,0 0 0,0 0-1,0 1 1,0-1 0,0 0-1,0 0 1,0 1 0,0-1-1,0 0 1,1 0 0,-1 1-1,0-1 1,0 0 0,1 1-1,-1-1 1,1 0 0,-1 1-1,0-1 1,1 0 0,-1 1-1,1-1 1,0 0 0,35-3-415,658-46-3609,-634 52 3231,-61-2 800,0 0 0,-1 0 0,1 0 0,0 0-1,-1 0 1,1 0 0,0 1 0,-1-1 0,1 0-1,0 1 1,-1-1 0,1 1 0,0-1 0,0 1-1,0 0 1,-1-1 0,1 1 0,0 0 0,0 0-1,0 0 1,0 0 0,0 0 0,1 0 0,-1 0-1,0 0 1,0 0 0,1 0 0,-1 1 0,-1 1-1,-1 5-139,-1 1 0,1-1 0,1 1-1,-3 14 1,-10 97 17,2 237-1,13-225-193,1-38-512,-1 36-5580,-3-118 1661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4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16067,'12'-6'743,"6"0"4004,-17 6-4670,-1 1-1,1 0 1,0 0 0,0 0 0,-1 0-1,1 0 1,-1 0 0,1 0-1,-1 0 1,1 0 0,-1 0 0,0 0-1,1 0 1,-1 0 0,0 0 0,0 0-1,0 0 1,0 1 0,0-1-1,0 0 1,0 0 0,0 0 0,-1 2-1,3 617-98,-2-605 22,0-10 4,0 1-1,0-1 0,0 1 1,1-1-1,0 1 0,0-1 1,3 10-1,-3-14 0,0 1 0,0-1 0,0 1 0,0-1 0,0 1 0,1-1 0,-1 0 0,0 0 0,1 0 0,-1 0 0,1 0 0,-1 0 0,1 0 0,0 0 0,-1-1 0,1 1 0,0-1 0,0 1 0,-1-1 0,1 0 0,0 1 0,0-1 0,-1 0 0,1 0 0,0 0 0,0-1 0,0 1 0,3-1 0,397-53-4369,-237 31-123,-5-11-952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4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180 336 15851,'-18'-63'1226,"13"43"-444,-1 0 0,0 0 0,-1 1 0,-1 0 1,-1 1-1,-1-1 0,-21-29 0,30 47-729,-17-24 532,-36-38 0,54 63-588,0 0-1,0 0 0,0 0 0,0 0 1,0 1-1,0-1 0,0 0 0,0 0 1,0 0-1,0 0 0,0 0 0,0 1 1,0-1-1,0 0 0,0 0 1,0 0-1,0 0 0,0 0 0,0 1 1,0-1-1,-1 0 0,1 0 0,0 0 1,0 0-1,0 0 0,0 0 1,0 0-1,0 1 0,0-1 0,-1 0 1,1 0-1,0 0 0,0 0 0,0 0 1,0 0-1,0 0 0,0 0 0,-1 0 1,1 0-1,0 0 0,0 0 1,0 0-1,0 0 0,-1 0 0,1 0 1,0 0-1,0 0 0,0 0 0,0 0 1,0 0-1,-1 0 0,1 0 1,0 0-1,0 0 0,0 0 0,0 0 1,0 0-1,0-1 0,-1 1 0,1 0 1,0 0-1,0 0 0,0 0 0,2 27-448,0-4 420,12 465-494,-14-285 50,41 318-1,-38-498 59,-2-13-3,0 0 0,1 0 0,-1-1 0,2 1 0,0-1 0,0 1 0,0-1 0,11 17 0,-14-26 358,0 1 0,0-1 0,0 0 0,0 0 0,0 0 0,1 1 0,-1-1-1,0 0 1,0 0 0,0 0 0,0 0 0,1 0 0,-1 1 0,0-1 0,0 0 0,0 0 0,1 0 0,-1 0 0,0 0 0,0 0 0,1 0 0,-1 0 0,0 0 0,0 0 0,1 0 0,-1 0-1,0 0 1,0 0 0,1 0 0,-1 0 0,0 0 0,0 0 0,1 0 0,-1 0 0,0 0 0,0 0 0,0 0 0,1-1 0,-1 1 0,0 0 0,0 0 0,0 0 0,1 0 0,-1-1 0,0 1-1,0 0 1,0 0 0,0 0 0,0 0 0,0-1 0,1 1 0,-1 0 0,0 0 0,0-1 0,0 1 0,0 0 0,0 0 0,0-1 0,0 1 0,0 0 0,0 0 0,0 0 0,0-1 0,0 1-1,0 0 1,0 0 0,0-1 0,4-37-4803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5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35 118 14715,'-22'-56'5140,"12"33"-2728,9 23-2380,1-1 0,0 1 0,0-1 0,-1 1 0,1-1 0,0 1 0,0-1 0,0 1 0,0-1 0,0 0 0,0 1 0,0-1 0,0 1 0,0-1 0,0 1 0,0-1 0,0 1 0,1-1 0,-1 0 0,0 1 0,0-1 0,0 1 0,1-1 0,-1 1-1,0-1 1,1 1 0,-1 0 0,0-1 0,1 1 0,-1-1 0,1 1 0,-1 0 0,1-1 0,-1 1 0,1 0 0,0-1 0,24-6 7,-22 7 14,40-6-51,0 1-1,-1 3 1,1 2-1,0 1 1,0 2-1,-1 3 1,55 12-1,-60-8-6,-2 0-1,1 2 0,-1 2 0,-1 1 0,-1 2 1,0 1-1,-1 2 0,45 36 0,-63-44-14,-1 0 0,0 1-1,-1 1 1,0 0 0,-2 0-1,1 1 1,-2 1 0,11 22-1,-17-31-5,0 0 0,0 0-1,-1 1 1,0-1 0,0 1-1,-1 0 1,0-1-1,0 1 1,-1 0 0,0 0-1,0 0 1,-1-1 0,0 1-1,-1 0 1,1-1 0,-1 1-1,-1-1 1,0 1 0,0-1-1,0 0 1,-5 8 0,-2-3-109,0 0 1,0 0 0,-1-1 0,-1 0 0,0-1 0,0-1 0,-1 0 0,0 0 0,-1-1 0,0-1 0,0 0 0,-19 6 0,-15 3-803,-1-2 0,-68 11 1,84-19-273,1-2 0,0 0 0,-1-2 0,-42-4 1,13-12-2421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5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112 134 12419,'-15'-8'1445,"-14"-9"1383,5-7 2623,-2 6-2880,13 14-2243,12 4-336,1 0 0,0 0 0,0 0 0,-1 0 1,1 1-1,0-1 0,0 0 0,-1 0 0,1 0 1,0 1-1,0-1 0,0 0 0,-1 0 0,1 0 1,0 1-1,0-1 0,0 0 0,0 1 0,0-1 0,0 0 1,-1 0-1,1 1 0,0-1 0,0 0 0,0 1 1,0-1-1,0 0 0,0 0 0,0 1 0,0-1 1,0 0-1,0 1 0,1-1 0,-1 0 0,0 0 1,0 1-1,0-1 0,0 0 0,0 1 0,7 26-155,0 0 0,1-1 0,2 0 0,1 0 0,22 38-1,-24-48-45,1-1-1,1 0 0,1 0 0,0-1 0,0 0 0,16 12 0,-22-21 130,-1 0 0,1-1-1,0 0 1,0 0-1,1 0 1,-1-1 0,1 0-1,0 0 1,0 0-1,0-1 1,0 0 0,0-1-1,0 0 1,0 0-1,1 0 1,-1-1 0,0 0-1,11-1 1,-15 0 79,0 1 1,0-1-1,0 0 0,0 0 1,0 0-1,0 0 0,0 0 1,0-1-1,0 1 1,-1-1-1,1 0 0,-1 0 1,1 0-1,-1 0 0,0 0 1,0 0-1,0-1 1,0 1-1,0-1 0,0 1 1,-1-1-1,3-4 1,-3 2 14,1-1 0,-1 1 0,0-1 0,-1 1 0,1-1 0,-1 0 0,-1 1 0,1-1 0,-1 1 0,1-1 0,-4-9 0,-1-2 31,-1-1 0,-1 1 0,-1 0 0,0 1-1,-1 0 1,-18-25 0,12 23-15,0 2 1,-1-1-1,-1 2 1,0 0-1,-20-12 1,25 19-279,-1 0 1,0 1-1,0 0 1,0 1-1,-1 1 1,0 0-1,-1 1 1,-23-4-1,26 8-1255,10 4-197,22 7-1963,30 0-1054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5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291 470 14987,'-10'-15'2905,"7"10"-2131,0 0 0,-1 0 1,1 0-1,-1 1 0,0 0 1,0-1-1,0 1 0,0 1 0,-6-5 1,9 8-415,2 24-417,1 0 0,8 40 0,-1-15-8,-5-7-328,0 52-1,-11-12-3691,-18-131-8256</inkml:trace>
  <inkml:trace contextRef="#ctx0" brushRef="#br0" timeOffset="1">1 8 14755,'11'-7'2961,"6"9"872,17 13-5346,7 7-543,25 14-2465,-3 1-128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6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8 15099,'4'33'7575,"-7"34"-7890,1-21 491,2 97 219,-2-174-371,2 0 0,0-1 0,3 1 0,1 0 0,13-54 0,-17 82-32,1 0 0,0 0 0,0 0 0,0 1 0,1-1 0,-1 0 0,1 0 0,-1 1 0,1-1 0,0 1 0,0-1 0,0 1 0,0 0 0,1 0 0,-1 0 0,1 0 0,-1 0 0,1 0 0,0 1 0,-1-1 0,5-1 0,-2 2-3,-1 1 0,1-1-1,-1 1 1,1 0 0,-1 0 0,1 0-1,0 1 1,-1-1 0,0 1 0,1 0-1,-1 0 1,1 1 0,4 2 0,5 2-195,0 2 1,-1 0-1,1 0 1,-2 1-1,1 1 1,-1 0-1,17 19 1,-20-17-632,-1 0 0,0 0 0,-1 1 0,0 0 0,-1 1 0,0-1 0,-1 1 0,5 28 0,-1 4-3189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6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55 187 17452,'-6'-129'3897,"5"101"143,-2 15-2906,1-3-662,8 35-955,14 61 308,-4 1 0,10 158 0,-19 175 178,-7-317 2,3 81-296,-3-177 188,0 0 0,0 0 0,-1 0 0,1 0 0,0 0 0,0 0 0,0 0 0,-1 0 0,1 0 0,-1 0 0,1-1 0,-1 1 0,1 0 0,-1 0 0,1 0-1,-1-1 1,1 1 0,-1 0 0,0-1 0,0 1 0,1-1 0,-1 1 0,0-1 0,0 1 0,0-1 0,1 1 0,-1-1 0,0 0 0,0 1 0,0-1 0,0 0 0,0 0 0,0 0 0,0 1 0,0-1 0,0 0 0,0 0 0,0-1-1,1 1 1,-1 0 0,0 0 0,0 0 0,0-1 0,0 1 0,0 0 0,0-1 0,0 1 0,1-1 0,-2 0 0,-48-24-6797,49 24 6764,-34-24-5074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6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50 141 13699,'-49'-32'8762,"76"28"-7538,17 8-1232,28-6-32,28-8-112,38 1-1520,6-1-2497,14-27-560,-22-4-2209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7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105 429 16612,'2'-5'6805,"17"-6"-5098,28-11-2815,-7 6 314,0-1 1,-1-3-1,-1-1 1,67-50-1,-100 67 662,-1 0 1,1 0-1,-1-1 0,0 0 0,0 1 0,-1-1 0,1 0 0,-1-1 0,0 1 1,0-1-1,-1 1 0,0-1 0,0 0 0,0 0 0,-1 0 0,1 0 1,-1 0-1,-1 0 0,1 0 0,-1 0 0,0 0 0,-1 0 0,-1-9 0,0 9 115,1 1-1,-2-1 0,1 1 0,-1-1 0,0 1 0,0 0 1,0 0-1,-1 0 0,0 1 0,0-1 0,0 1 1,0 0-1,-1 0 0,1 0 0,-1 0 0,0 1 0,0 0 1,-1 0-1,1 1 0,0-1 0,-1 1 0,0 0 0,-11-2 1,2 1 6,0 1 0,0 1 1,0 0-1,0 1 1,0 0-1,0 2 0,0-1 1,0 2-1,1 0 1,-1 1-1,1 0 0,0 1 1,0 1-1,0 0 1,0 1-1,-12 9 0,17-11-7,0 1 0,1 0-1,0 1 1,0 0-1,1 0 1,-1 1 0,2 0-1,-1 0 1,1 1-1,1-1 1,-1 1 0,1 1-1,1-1 1,0 0-1,0 1 1,1 0 0,0 0-1,1 0 1,0 1-1,0-1 1,1 0 0,1 1-1,0-1 1,1 11-1,1-2 21,2 0-1,0 0 1,0 0-1,2-1 0,1 0 1,0 0-1,1-1 1,1 0-1,0 0 0,2-1 1,21 27-1,-25-34 17,1-1 0,0 0 0,1 0-1,0-1 1,0 0 0,1-1 0,0 0 0,0-1-1,0 1 1,0-2 0,1 0 0,0 0 0,0-1-1,0 0 1,0-1 0,1 0 0,-1-1 0,1 0 0,-1-1-1,22-2 1,-14-1-317,0-2 0,-1 0 0,1-1 0,-1-1-1,0-1 1,-1 0 0,0-1 0,0-1 0,-1-1 0,0 0 0,-1-1-1,24-24 1,33-35-2568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13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0 148 13859,'26'-86'3289,"-33"57"1216,4 10-3961,8 9-200,12 7-56,12 4 8,10 8-56,20 13-80,9 8-88,12 16-24,0 7-344,8 25-1480,-10-5-601,-10-18-2344,-15-23-912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4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32 12747,'-7'-11'8206,"9"15"-6743,8 16-1253,19 43-35,-3 0 0,-2 2 0,-4 0 0,17 87 0,-29-96-96,4 111-1,-12-167-68,0 1-1,0 0 0,0 0 0,0 0 0,0 0 0,0 0 0,-1 0 1,1-1-1,0 1 0,0 0 0,-1 0 0,1 0 0,0 0 0,-1-1 1,1 1-1,-1 0 0,1 0 0,-1-1 0,1 1 0,-1 0 0,-1 0 1,2-1 3,0 0 1,-1 0-1,1 0 1,-1 0 0,1 0-1,-1 0 1,1 0 0,-1 0-1,1 0 1,0 0 0,-1-1-1,1 1 1,-1 0 0,1 0-1,0 0 1,-1-1 0,1 1-1,-1 0 1,1 0 0,0-1-1,0 1 1,-1 0-1,1-1 1,0 1 0,-1 0-1,1-1 1,0 1 0,0-1-1,0 1 1,-1 0 0,1-1-1,0 1 1,0-1 0,0 1-1,0 0 1,0-1 0,0 1-1,0-2 1,-4-14 125,0 0 1,2 0-1,0 0 0,1-1 1,0 1-1,1-1 1,1 1-1,4-21 0,3-7-94,25-75-1,-24 90-66,2 0 0,1 1 0,1 0 0,1 1 0,1 0 0,32-40 0,-39 57-157,1 0 1,1 0-1,0 1 1,0 0-1,1 1 0,0 0 1,1 0-1,-1 2 1,1-1-1,1 1 0,-1 1 1,1 0-1,0 1 1,0 1-1,0-1 0,1 2 1,20-2-1,77 9-2967,1 9-1575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0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75 224 13739,'-29'-113'3601,"16"52"1040,-4 26-3769,5 21-664,10 16-104,1 6-8,2 7-96,-1 21 0,0 15-48,0 31 48,0 14-32,5 27 40,4-18-88,4-11-1120,1-37-817,3-33-2600,-7-65-560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0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 15283,'0'-15'880,"4"-18"4616,-3 32-5421,0 0 1,0 0-1,0 0 1,0 0-1,0 0 1,0 0-1,0 0 1,0 0-1,0 1 1,0-1-1,0 0 1,0 1-1,1-1 1,-1 1-1,0-1 1,0 1-1,1 0 1,-1-1-1,0 1 1,1 0-1,-1 0 1,0 0-1,1 0 1,1 1-1,639 28-4658,-610-26 4198,22 2-388,0-1 0,71-6-1,-125 2 827,1 0-1,-1 0 1,0 0-1,0 1 1,1-1-1,-1 0 1,0 0-1,0 0 1,1 0 0,-1 0-1,0 0 1,1 0-1,-1 0 1,0-1-1,0 1 1,1 0-1,-1 0 1,0 0-1,0 0 1,1 0-1,-1 0 1,0 0 0,0-1-1,1 1 1,-1 0-1,0 0 1,0 0-1,0-1 1,0 1-1,1 0 1,-1 0-1,0 0 1,0-1-1,0 1 1,0 0 0,0 0-1,0-1 1,1 1-1,-1 0 1,0-1-1,0 1 1,0 0-1,0 0 1,0-1-1,0 1 1,0 0 0,0 0-1,0-1 1,0 1-1,0-1 1,-14-11 3097,13 11-3072,1 0 0,-1 0 0,0 0 0,0 1 0,0-1 0,0 0 0,0 1 0,0-1 0,0 1 0,0-1 0,0 1 0,0-1 0,-1 1 0,1 0 0,0 0 0,0-1 0,0 1 0,0 0 0,-1 0 0,1 0 0,0 0 0,0 0 0,0 1 0,0-1 0,-3 1 0,3 39-106,7 63 0,1 17 5,-9 439-1505,2-545 1133,1-7-253,-1-1 0,0 1 0,0-1-1,0 1 1,-1-1 0,0 1 0,0-1 0,-1 0 0,-3 10 0,4-15 315,1 0 0,-1 0 0,0 0 0,0 0 0,0 0 0,0-1 0,0 1 0,0 0 1,0 0-1,0-1 0,-1 1 0,1-1 0,0 1 0,0-1 0,-2 1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0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48 14259,'-12'-12'3433,"-7"20"1104,12-14-3945,9 4-696,1 0-32,2 2-88,43 4 112,100 2 56,-29-7-432,34-15-1305,6 10-2648,9-15-40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1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79 14723,'-53'-37'7467,"76"38"-7990,8-4 486,233-8-103,243-6-1370,-518 12 3255,10 5-1632,0-1 1,0 0-1,1 1 1,-1-1-1,0 0 1,0 1-1,0-1 0,-1 1 1,1 0-1,0-1 1,0 1-1,0 0 1,0 0-1,0 0 0,0 0 1,0 0-1,-1 0 1,0 0-1,0 1-107,1 1 0,-1-1-1,1 1 1,0-1 0,0 1-1,0 0 1,0-1 0,0 1-1,0 0 1,0 0 0,1 0 0,-1 0-1,0 0 1,1 0 0,0 0-1,0 0 1,-1 0 0,1 0-1,0 0 1,1 3 0,-18 524-756,14-345-4846,2-165 727,2-36-1307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1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43 16380,'-1'-1'352,"0"0"1,-1 0 0,1-1 0,0 1 0,1 0 0,-1-1 0,0 1 0,0-1 0,0 1-1,1-1 1,-1 1 0,1-1 0,-1 0 0,1-2 0,-8-15 3105,4 27-3706,-17 338 3,1 37 187,20-372 64,-1-5-1,1 1-1,1-1 0,-1 0 1,1 0-1,0 0 0,3 10 1,-4-14-5,1-1 1,0 0-1,0 0 1,-1 0-1,1 0 1,0 0-1,0 0 1,0 0-1,0 0 1,0 0-1,1 0 1,-1 0-1,0-1 1,0 1-1,0 0 1,1-1-1,-1 1 1,0-1-1,1 1 1,-1-1-1,0 0 1,1 0-1,-1 1 1,1-1-1,-1 0 1,0 0-1,1 0 1,-1-1 0,0 1-1,1 0 1,-1 0-1,1-1 1,-1 1-1,2-1 1,285-56-697,-97 35-3635,-41 10 558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3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2 10850,'-55'28'3060,"53"-28"-2777,0 0 1,-1 1 0,1-1 0,-1-1 0,1 1 0,-1 0-1,1-1 1,0 1 0,-1-1 0,1 0 0,0 1 0,-1-1-1,1-1 1,0 1 0,0 0 0,0 0 0,0-1 0,-3-2-1,-6-3 395,5 5-523,0 0 0,0 1 0,-1 0-1,1 0 1,0 1 0,0-1 0,0 1-1,-1 1 1,1-1 0,0 1 0,0 0 0,0 0-1,0 1 1,0 0 0,-9 4 0,-9 5-96,0 1 1,-27 18-1,32-19 18,-10 5-74,16-10 1,-1 2-1,2-1 0,-1 2 1,-19 17-1,29-25-6,1 1-1,0 1 1,1-1-1,-1 0 1,0 0-1,1 1 1,-1-1-1,1 1 1,0-1-1,-1 1 1,1-1 0,1 1-1,-1 0 1,0 0-1,1-1 1,-1 1-1,1 0 1,0 0-1,0 0 1,0 0-1,0-1 1,0 1-1,1 0 1,-1 0 0,1 0-1,0-1 1,0 1-1,0 0 1,0-1-1,3 5 1,4 5-16,0 0 0,1 0 0,0-1 0,1 0-1,1-1 1,13 11 0,78 53-9,-49-37 38,10 9 14,69 65 1,-115-94-29,0 0 1,-1 2 0,-1 0-1,0 0 1,-2 2 0,0 0-1,-2 0 1,10 24-1,-19-40-3,0-1 0,0 1-1,-1 1 1,0-1-1,0 0 1,0 0 0,0 0-1,-1 1 1,0-1-1,0 0 1,0 0-1,-1 1 1,0-1 0,0 0-1,0 0 1,-1 0-1,-3 8 1,2-8-4,0 1 1,-1-1-1,0 0 0,0 0 0,0-1 1,-1 1-1,1-1 0,-1 0 1,0 0-1,-1 0 0,1-1 0,-10 5 1,-4 0-121,-1-1 1,0-1 0,0 0 0,-1-2-1,1 0 1,-1-1 0,-34 0 0,36-3-254,0-1 0,0-1 0,1 0 0,-37-10 0,45 9-117,0-1 1,1 0-1,-1 0 0,1 0 1,0-2-1,1 1 0,-1-1 1,1 0-1,0-1 0,-13-13 1,-23-46-3736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3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213 282 15003,'-50'-76'4810,"21"31"-1937,-62-74 0,62 78-2461,38 56-2067,8 31 1600,-1 0-1,-3 1 1,-1 0 0,-3 1-1,-2 0 1,1 54 0,-10 308 201,0-362-141,-15 277 94,14-286-103,-1-28-389,-4-19-915,-26-75-5968,0-3 2080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4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14555,'4'-1'3129,"9"-1"1360,13-1-4289,33-4-184,23-2-48,40-4-232,9 2-616,24 5-3593,-28 4 720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4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73 118 14419,'-56'-2'3495,"55"2"-3329,0-1 0,0 1-1,0 0 1,1 0 0,-1-1-1,0 1 1,0 0 0,0-1-1,1 1 1,-1-1-1,0 1 1,1-1 0,-1 0-1,0 1 1,1-1 0,-1 1-1,1-1 1,-1 0 0,1 0-1,-1 1 1,1-1-1,-1 0 1,1 0 0,0 0-1,-1-1 1,4 2 436,5 17-767,20 78 186,-5 1 1,12 104-1,-2-8 93,-46-265-151,3 0 1,0-77 0,10 101-82,2-1 0,2 1-1,19-94 1,-22 138 52,1-1 0,-1 1 0,1-1 0,0 1 0,0-1 0,1 1 0,0 0 0,0 0 0,0 0 0,0 1 0,1-1 0,0 1 0,0-1 0,0 1 0,0 1 0,1-1 0,-1 0 0,1 1 0,0 0 0,0 0 0,0 1 0,0-1 0,1 1 0,-1 0 0,11-2 0,4 2-817,-1 0-1,1 2 1,0 0-1,0 1 1,0 1-1,20 5 1,61 7-3373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14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48 15635,'-22'-23'3281,"-2"4"1472,11 14-4657,4 6-72,-1 5-32,-12 16 32,-7 7-56,-14 27-8,-11 8-296,0 26-1320,10 0-473,-1 5-2600,20-22-560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4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41 14843,'-1'-1'364,"0"1"-1,-1-1 1,1 0-1,0 0 1,-1 0-1,1 0 1,0 0-1,0 0 1,0 0-1,0 0 1,0-1-1,0 1 1,0 0-1,0-1 1,0 1-1,1 0 1,-1-1-1,0 1 1,1-1-1,-1-2 1,-5-10 959,1 62-884,5-15-458,3 134-30,-1-146-137,0 1 0,2 0 0,0 0 0,1-1-1,13 35 1,-17-54 141,0 0-1,0 0 1,-1 0 0,1 0-1,0-1 1,1 1-1,-1 0 1,0 0-1,0-1 1,1 1 0,-1 0-1,1-1 1,0 0-1,-1 1 1,1-1 0,0 0-1,0 0 1,-1 0-1,1 0 1,0 0-1,0 0 1,0 0 0,1-1-1,-1 1 1,0-1-1,0 0 1,3 1 0,0-2 8,-1 0 1,0 0 0,1-1 0,-1 1-1,0-1 1,0 0 0,0 0 0,0-1 0,0 1-1,-1-1 1,1 0 0,4-4 0,10-12 15,0 0 1,-2-1-1,20-31 1,-10 12 122,31-64 0,-50 88 143,0 0 1,-1-1 0,-1 0-1,-1 0 1,0 0-1,-1 0 1,2-32-1,22 97-145,9 24-79,52 98-2435,-77-152 1203,1-1 0,1 0 0,0 0 0,1-2 0,1 1 0,22 18 0,23 3-4832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5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30 13291,'6'-6'8117,"-4"-6"-4615,-2 11-3493,0 1 1,0-1-1,0 1 1,-1-1-1,1 1 1,0-1 0,0 1-1,0-1 1,0 1-1,-1-1 1,1 1-1,0 0 1,0-1-1,-1 1 1,1-1-1,0 1 1,-1 0-1,1-1 1,-1 1 0,1 0-1,0-1 1,-1 1-1,1 0 1,-1 0-1,1-1 1,0 1-1,-1 0 1,1 0-1,-1 0 1,1 0-1,-1 0 1,1 0 0,-1 0-1,1 0 1,-1 0-1,1 0 1,-1 0-1,1 0 1,-1 0-1,1 0 1,-1 0-1,1 0 1,-1 0-1,1 1 1,-1-1 0,1 0-1,0 0 1,-1 0-1,1 1 1,-1-1-1,1 0 1,0 1-1,-1-1 1,1 0-1,0 1 1,-1 0-1,-9 4-73,0 2-1,1-1 1,0 1-1,1 0 1,-1 1-1,-8 9 1,-4 5-78,15-17 18,0 0 0,1 1 0,-1-1-1,1 1 1,1 0 0,-1 0 0,1 1 0,0-1 0,0 1-1,1 0 1,0 0 0,0 0 0,1 0 0,0 0 0,-2 11-1,4-13-16,1 0-1,-1 0 0,1 0 0,0 0 0,0 0 0,0 0 0,1 0 0,0-1 0,0 1 0,0-1 0,1 1 0,-1-1 0,1 0 0,0 0 0,0 0 0,0 0 0,1 0 0,-1-1 0,1 1 0,0-1 0,0 0 0,7 3 0,3 2-388,0-1-1,0 0 1,1-1-1,0-1 1,0 0-1,1-1 1,-1-1-1,1 0 1,0-2-1,-1 1 1,1-2-1,0 0 1,27-4-1,67-17-3144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5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220 121 16932,'-39'-120'9092,"76"202"-10267,-10 2 1147,-3 2 0,-4 0-1,9 103 1,15 417 22,-37-488-457,-7-116 353,0-1 1,1 1-1,-1 0 1,0-1-1,0 1 1,0-1 0,0 1-1,-1 0 1,1-1-1,0 1 1,0-1 0,-1 1-1,1-1 1,-1 1-1,0-1 1,1 1 0,-1-1-1,0 0 1,0 1-1,0-1 1,0 0 0,-2 2-1,2-2-143,-1-1-1,1 0 1,-1 0 0,0 0-1,1 0 1,-1 0 0,1 0-1,-1 0 1,1 0 0,-1-1-1,1 1 1,-1-1 0,1 1-1,-1-1 1,1 1 0,0-1-1,-1 0 1,1 0 0,0 0-1,-1 1 1,1-1 0,-1-2-1,-32-27-4723</inkml:trace>
  <inkml:trace contextRef="#ctx0" brushRef="#br0" timeOffset="1">1 709 14715,'0'-1'3169,"27"-1"1336,21-2-4265,38-2-560,18-5-456,37 0-1177,5 5-2552,-2-4-24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5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58 15227,'0'-1'199,"0"0"0,0 1-1,0-1 1,-1 0 0,1 1-1,0-1 1,0 1 0,-1-1 0,1 0-1,0 1 1,-1-1 0,1 1-1,0-1 1,-1 1 0,1-1 0,-1 1-1,1 0 1,-1-1 0,1 1-1,-1-1 1,0 1 0,1 0-1,-1-1 1,1 1 0,-1 0 0,0 0-1,1 0 1,-1 0 0,0-1-1,0 1 1,0 0-67,0 0-1,0-1 1,-1 1 0,1-1-1,0 1 1,0-1 0,0 1-1,0-1 1,0 0 0,1 0-1,-1 1 1,0-1-1,0 0 1,0 0 0,0 0-1,0-1 1,28 41-348,54 155 88,-63-149 99,-16-38 15,1 0 1,0 0 0,0-1 0,1 1-1,-1-1 1,7 7 0,-9-12 4,1 1 0,-1-1 0,0 0 0,1 0 0,0 0 0,-1 0 0,1 0 0,-1 0 0,1 0-1,0 0 1,0-1 0,0 1 0,-1-1 0,1 1 0,0-1 0,0 0 0,0 0 0,0 0 0,0 0 0,0 0 0,-1 0 0,1 0 0,0-1 0,0 1 0,0 0 0,0-1 0,2-1 0,5-2-34,0-1-1,-1 0 1,1 0 0,-1-1-1,0 0 1,-1-1 0,1 1-1,-1-1 1,6-9 0,6-8-103,26-42 1,-37 54 178,-2-1 1,1 0-1,-2-1 0,0 1 0,0-1 1,3-20-1,-7 30-158,0 0 1,0 0-1,-1 1 1,1-1-1,-1 0 1,0 0-1,0 0 1,0 0-1,-1 1 1,0-1-1,1 0 1,-1 0-1,0 1 1,-1-1-1,1 1 1,-1-1-1,0 1 1,1-1-1,-1 1 1,-1 0-1,1 0 1,0 0-1,-1 0 1,0 0-1,1 1 1,-1-1-1,0 1 1,-6-4-1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6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24 15379,'-10'-19'7571,"4"14"-6212,7 17-1072,8 25-280,-2 0-1,-1 1 1,-2 0 0,-1 43-1,-9 215 56,-4-346 407,-4-48-356,12 37-229,9-104-1,-7 160 20,0-1 0,1 1-1,0-1 1,0 1 0,0 0-1,1-1 1,0 1 0,0 0 0,0 0-1,1 0 1,0 0 0,0 1 0,0-1-1,0 1 1,7-7 0,-4 6-333,0 1-1,0 0 1,0 0 0,1 1-1,0 0 1,-1 0 0,1 0-1,0 1 1,0 0 0,1 0-1,9 0 1,61-6-4418,10 1-726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6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95 346 12803,'-9'-1'7633,"12"-10"-4555,-1 9-3161,-1 0 0,1 0 0,0 0 0,-1 0 0,1 0 0,0 0 0,0 0 0,0 0 0,5-2 0,21-7-914,0-1 0,-1-1 0,29-20 1,-50 30 854,0-1 1,0 0-1,0-1 0,0 1 1,-1-1-1,0 0 1,0-1-1,0 1 1,-1-1-1,1 0 1,-1 0-1,-1-1 1,1 1-1,-1-1 1,0 1-1,-1-1 0,0 0 1,3-12-1,-5 17 173,0 0-1,0 0 0,0 0 1,0 0-1,0 0 1,0 0-1,-1 0 0,1-1 1,-1 1-1,1 0 0,-1 0 1,0 1-1,0-1 0,0 0 1,0 0-1,0 0 0,0 0 1,0 1-1,-1-1 0,1 1 1,-1-1-1,-2-2 1,0 2 18,1 0 0,-1 1 1,1-1-1,-1 1 0,1 0 0,-1 0 1,0 0-1,0 0 0,0 1 1,0-1-1,-6 1 0,-1 1 0,-1 0-1,1 0 0,0 1 0,-1 1 0,1 0 0,0 0 0,-13 7 0,12-4-49,1 1-1,0 0 1,0 1-1,1 0 1,0 1-1,0 0 1,1 0-1,0 1 1,1 1-1,0-1 1,0 1-1,1 1 1,1-1-1,0 1 0,0 0 1,1 1-1,-3 12 1,6-16-9,0 0 0,0-1 0,1 1 0,0 0 0,1 0 0,0 1 0,0-1 0,1 0 0,0 0 0,1-1 0,0 1 0,0 0 0,1 0 0,0-1 0,1 1 0,-1-1 0,2 0 0,-1 0 1,1-1-1,0 1 0,1-1 0,-1 0 0,2 0 0,-1-1 0,10 8 0,-3-5-109,1 0 1,0-1-1,0-1 1,1 0-1,0-1 0,0-1 1,0 0-1,1-1 1,-1 0-1,1-1 1,0-1-1,0-1 1,0 0-1,0-1 1,0-1-1,0-1 0,0 0 1,0 0-1,17-7 1,-11 4-38,-2-2 1,1 0-1,-1-1 1,0-1-1,-1-1 1,0 0-1,0-2 1,-1 0 0,-1-1-1,0-1 1,-1-1-1,0 0 1,19-25-1,-23 22 410,0 0-1,-2-1 0,0 0 1,-1 0-1,-1-1 1,9-35-1,-15 45 133,1 0 0,-1 0 0,-1-1 0,0 1 0,-1-1 1,0 1-1,0 0 0,-1-1 0,0 1 0,-1 0 0,0-1 0,-1 1 0,0 0 0,0 0 0,-8-13 0,10 21-312,-1-1 0,1 1 0,-1 0-1,0-1 1,0 1 0,0 0 0,0 0 0,0 0-1,0 1 1,0-1 0,-1 0 0,1 1 0,-1-1-1,1 1 1,-1 0 0,1 0 0,-1 0 0,0 0-1,0 1 1,1-1 0,-4 0 0,5 1-69,0 0 0,1 0 0,-1 1 0,0-1 0,0 0 0,0 0 1,1 0-1,-1 1 0,0-1 0,0 0 0,1 1 0,-1-1 0,0 1 0,0-1 1,1 1-1,-1-1 0,1 1 0,-1-1 0,1 1 0,-1 0 0,1-1 0,-1 1 0,1 0 1,-1 0-1,1-1 0,-1 2 0,1 1-11,-1-1 1,1 1-1,0-1 0,-1 1 1,1 0-1,1-1 1,-1 1-1,0 0 0,1-1 1,-1 1-1,1-1 0,0 1 1,1 2-1,10 23-7,1 1 0,2-2 0,0 0 0,2 0 0,34 39 0,-22-28 24,31 52 0,-58-88-11,0 1 1,-1-1-1,0 1 0,1-1 0,-1 1 1,0 0-1,0-1 0,0 1 0,-1 0 1,1 0-1,-1 0 0,1 0 0,-1-1 1,0 1-1,0 0 0,0 0 0,-1 0 1,1 0-1,-1 0 0,1-1 1,-3 5-1,1-3-11,-1 0-1,0 0 1,-1-1 0,1 1 0,-1-1 0,1 0-1,-1 0 1,0-1 0,0 1 0,0-1 0,0 0-1,-7 3 1,-165 63-4049,152-60 3275,-103 32-2813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8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30 13963,'-49'-14'8341,"41"12"-8326,-1 0 1,1 1-1,0 0 1,-1 0-1,0 1 1,1 0-1,-1 1 1,1 0 0,0 0-1,-1 1 1,-10 3-1,14-3-4,0 0 0,0 0 0,1 0 0,-1 1 1,1-1-1,-1 1 0,1 0 0,0 0 0,0 1 0,1-1 0,-1 1 0,0 0 0,1 0 0,0 0 0,0 0 0,-4 9 0,4-7-7,1 1 0,0 1 0,0-1-1,0 0 1,1 0 0,0 1 0,1-1-1,0 0 1,0 1 0,2 11-1,2 3-51,1 1 0,1-1 0,1 0 0,1-1 0,0 0 0,17 29 0,-18-38-97,1 0-1,0-1 0,0 0 1,1 0-1,20 18 0,-26-27 84,-1 0-1,1 0 0,0 0 1,0 0-1,0 0 1,1 0-1,-1-1 0,0 0 1,0 0-1,1 0 1,-1 0-1,7 1 1,-8-2 20,1-1 1,-1 1-1,0 0 0,1-1 1,-1 1-1,0-1 1,0 0-1,0 0 1,1 0-1,-1 0 1,0 0-1,0 0 0,-1-1 1,1 1-1,0-1 1,0 1-1,-1-1 1,1 0-1,-1 1 1,1-1-1,1-4 1,5-7 28,-1-1 0,-1 0 0,0 0 0,-1 0 0,-1-1 0,0 0 0,-1 1 0,1-20 0,6-123 926,-9 135-642,0 14-107,0 0-1,-1 0 0,0 0 0,0 0 1,-1 0-1,0 1 0,0-1 1,-1 0-1,0 0 0,0 0 1,-6-10-1,8 28-162,10 22-101,60 123-71,-58-131-282,2 0 1,0-1-1,2-1 1,30 35-1,-42-53 132,-1 0-1,1 0 0,0 0 0,1-1 0,-1 0 0,0 0 1,1 0-1,0-1 0,0 1 0,-1-1 0,2 0 0,-1 0 1,0-1-1,0 0 0,0 0 0,1 0 0,-1 0 0,0-1 1,1 0-1,-1 0 0,8-1 0,-6-1-527,0-1 0,0 0 0,0 0 0,0 0 0,7-5 0,-12 7 685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8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57 14379,'-12'-23'7708,"4"17"-5546,6 20-2318,5 22 143,1-1 0,2 0 0,2 0 0,1-1-1,1 1 1,23 47 0,-32-79-12,0 0-1,0-1 1,1 1 0,-1-1-1,1 1 1,0-1 0,-1 0-1,1 0 1,0 0 0,1 0-1,-1 0 1,0 0 0,3 2-1,-4-4 2,0 0 0,0 0 1,1 0-1,-1 0 0,0 0 0,0 0 0,0 0 0,0-1 0,0 1 0,0 0 0,0 0 0,0-1 0,0 1 0,0-1 0,0 1 0,0-1 0,0 1 0,0-1 0,0 0 0,0 1 0,0-1 0,-1 0 0,1 0 0,0 0 0,0 0 0,-1 0 0,1 1 0,-1-1 0,1 0 0,-1 0 0,1 0 0,-1-1 0,0 1 0,1 0 0,-1 0 1,0-1-1,12-31-207,-2 0 1,-1 0 0,5-43 0,1 1 437,-13 62-170,-1 7 7,1 0-1,-1 0 1,1 0-1,0 0 1,0 1 0,5-11-1,-5 14-32,0 0-1,0-1 1,0 1-1,0 0 1,1 0-1,-1 1 1,0-1 0,1 0-1,-1 1 1,1-1-1,0 1 1,-1 0-1,1 0 1,0 0 0,0 0-1,-1 1 1,1-1-1,5 0 1,11 0-270,-1 0 0,0 1 0,1 0 1,-1 2-1,0 0 0,0 1 0,0 1 1,0 1-1,-1 0 0,1 1 0,-1 1 0,-1 1 1,0 0-1,0 1 0,0 1 0,-1 0 1,0 2-1,-1-1 0,-1 2 0,0-1 1,0 2-1,-1 0 0,16 26 0,18 38-3804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9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243 260 17756,'-6'-77'3599,"2"38"-949,2-42 0,10 45-2541,-8 34-109,1 1 0,-1-1 0,1 1 0,-1-1 1,1 0-1,0 1 0,0-1 0,0 1 0,0-1 0,0 1 1,0 0-1,0-1 0,0 1 0,1 0 0,-1 0 1,0 0-1,3-1 0,-3 2-9,0 0 0,-1 1 0,1-1 0,0 1 0,0 0-1,0-1 1,0 1 0,-1 0 0,1-1 0,0 1 0,-1 0 0,1 0 0,0 0 0,-1 0 0,1 0-1,-1 0 1,0-1 0,1 3 0,14 21-31,3 1 8,-1 0 1,-1 2 0,-2 0-1,0 0 1,17 56 0,-14-14-10,-4 0 0,-3 0 0,-3 1 0,-4 132 0,-46 278 83,37-431-26,-3-73-1000,-9-44-223,-1-5 17,6 27-58,-33-74 1,41 109 1109,-1-1 0,0 1 0,0 1 0,-1-1 0,-1 1 0,1 0 0,-2 1 1,1 0-1,-1 0 0,-1 1 0,-17-12 0,23 17 121,0 1 0,-1 0 0,1 0-1,0 1 1,-1-1 0,1 1 0,-1 0 0,0 0 0,1 0 0,-1 1 0,0 0-1,1 0 1,-1 0 0,0 0 0,1 1 0,-1-1 0,0 1 0,1 1 0,-1-1-1,1 1 1,0-1 0,-1 1 0,1 0 0,0 1 0,0-1 0,0 1 0,0 0-1,1 0 1,-5 4 0,3-2 25,0 0-1,1 1 0,0 0 0,-1 0 1,2 0-1,-1 1 0,1-1 1,0 1-1,0-1 0,1 1 1,0 0-1,0 0 0,1 0 1,0 0-1,0 1 0,0-1 1,1 0-1,1 13 0,2-7-50,1 1 0,0 0 1,1-1-1,0 0 0,1 0 0,0 0 0,1-1 0,0 0 0,1 0 0,1-1 0,0 0 0,0-1 1,1 0-1,0 0 0,1-1 0,23 16 0,-17-14-499,0-1 0,0 0 1,1-1-1,0-1 0,0-1 0,1 0 0,-1-2 1,2 0-1,-1-1 0,1-1 0,31 2 0,-19-7-1622,57-11 0,-78 11 1739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9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60 14299,'-10'-44'3121,"-2"30"1336,-3 12-4129,-14 11-112,-10 6 40,-22 22-8,-6 11-32,-12 17-64,16 6-16,12 7-120,24-13 48,28 4-80,32-19 32,43-8-336,29-13-336,47-16-1393,9-18-2616,21-13 48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14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76 14643,'-12'-22'2215,"7"14"-1048,0 0 0,1-1-1,0 0 1,-3-10 0,18 67-1011,-3 1 0,-3 0 1,1 85-1,-26 153-1446,6-84-4976,16-138 1419</inkml:trace>
  <inkml:trace contextRef="#ctx0" brushRef="#br0" timeOffset="1">1 496 15723,'2'-41'2873,"66"19"1672,25 8-4881,48 3-1032,14 0-441,32-4-2744,-33 1-216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4:59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96 17132,'0'-6'202,"0"2"264,0-1 1,0 0-1,-1 0 0,1 1 1,-1-1-1,0 0 0,-1 1 0,1-1 1,-1 1-1,0 0 0,0-1 1,0 1-1,-1 0 0,1 0 1,-1 0-1,0 0 0,0 1 1,0-1-1,-5-3 0,5 7 436,7 10-918,7 18-49,6 26 47,-2 1 1,-3 0 0,8 102-1,-6 187-1040,-11-186-1194,-2-128 1363,5 53-2021,-6-79 2338,1 1 0,1-1 0,-1 1-1,0-1 1,1 0 0,0 0 0,0 0 0,4 6 0,-5-9 242,0 0 1,0-1-1,0 1 0,-1 0 1,1 0-1,0-1 1,0 1-1,0 0 1,0-1-1,0 1 1,0-1-1,1 0 1,-1 1-1,0-1 1,0 0-1,0 0 0,0 1 1,0-1-1,3 0 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00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28 17596,'28'-22'9363,"-71"21"-9427,19 2-36,-159-6-1943,181 5 1936,-1 0 1,1 0-1,-1 0 0,1 0 1,-1 0-1,0 1 0,1-1 1,-1 1-1,1 0 0,0 0 1,-1 0-1,1 0 0,0 0 1,-1 0-1,1 1 0,0-1 1,0 1-1,0 0 0,0-1 1,0 1-1,1 0 0,-4 3 1,3 0 22,0 0 1,-1-1-1,1 1 0,1 0 1,-1 0-1,1 0 1,0 1-1,0-1 1,1 0-1,-1 9 1,2 7 30,1-1 0,0 1 1,2-1-1,10 36 1,-10-44 41,0 0 1,1-1 0,0 1 0,1-1 0,13 20 0,-18-29 15,1 0-1,-1 0 1,1 0-1,-1 0 1,1 0 0,0-1-1,0 1 1,0 0-1,0-1 1,0 1-1,0-1 1,0 0-1,1 0 1,-1 0 0,0 0-1,1 0 1,-1 0-1,0-1 1,1 1-1,-1-1 1,1 0-1,-1 0 1,1 1-1,-1-2 1,1 1 0,-1 0-1,1 0 1,-1-1-1,1 1 1,-1-1-1,0 0 1,1 0-1,-1 0 1,0 0-1,1 0 1,1-2 0,5-3 32,-1-1 1,0 0 0,0-1 0,0 0-1,-1 0 1,12-18 0,32-60 313,-35 56-168,-13 26-151,14-26 431,-1 0 1,13-36-1,6 157-771,-24-61 0,2-1-1,1 0 1,21 31-1,-30-52-136,1 0 0,-1 0 0,1-1 0,1 0 0,-1 0 0,1 0 0,1-1-1,-1 0 1,1-1 0,0 1 0,0-1 0,0-1 0,1 0 0,0 0 0,0-1 0,13 4-1,-11-6-568,-1 0-1,1-1 1,-1 0-1,13-3 1,-22 3 936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00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32 15123,'-1'-3'655,"-1"0"0,0 1 0,0-1 0,-1 1 0,1 0 0,0 0 0,-1-1 0,0 1 0,1 1 0,-1-1 0,0 0 0,0 1 0,-4-2-1,-14 6-547,17-2-88,0 0 0,0 0 0,-1 0 0,1-1 0,0 1 0,-1-1 0,1 0 0,-6-1 0,-1 1 0,10 2-25,-1 0-1,0 0 1,1 1-1,-1-1 0,1 0 1,0 1-1,0-1 1,0 1-1,0 0 1,0-1-1,0 1 1,1 0-1,-1-1 0,1 5 1,-2 2-4,0-2 18,0-1-20,0 1-1,0-1 1,1 0-1,0 0 1,0 1-1,0-1 1,1 1-1,0-1 1,1 1-1,-1-1 1,1 1-1,0-1 1,1 0-1,-1 0 1,1 1-1,1-1 1,-1 0-1,6 9 1,6 0-8,0 0 0,1-1 0,1-1 0,0-1-1,32 20 1,28 21 6,-76-53 5,1 1 0,0-1 0,0 1 0,0 0 0,-1-1 0,1 1 1,0 0-1,-1-1 0,1 1 0,0 0 0,-1 0 0,1-1 0,-1 1 0,0 0 0,1 0 0,-1 0 0,1 0 0,-1 0 0,0 0 0,0 0 0,0 0 0,0 0 0,1 0 0,-1 0 0,0-1 0,-1 1 1,1 0-1,0 1 0,-1 0-25,0-1 0,0 1-1,0-1 1,0 1 0,0-1 0,-1 0 0,1 0 0,0 1 0,-1-1 0,1 0 0,-1 0 0,1 0 0,-1-1 0,-1 2 0,-11 3-569,0 0 1,-28 6-1,36-9 258,-4 0-468,1 1-1,-1-2 1,1 1 0,-1-1-1,0-1 1,1 0-1,-17-2 1,24 2 461,0-1-1,0 0 0,1 0 1,-1 0-1,0 0 1,1 0-1,-1 0 0,1 0 1,-1 0-1,1-1 1,-1 1-1,0-2 1,2 3 338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00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12 14059,'-7'-1'1329,"1"-1"0,-1 1 1,0 0-1,0 1 0,1 0 0,-14 1 0,-19 0 281,-4-5-1621,29 2 26,0 1 0,0 0 0,-20 1 0,30 1-47,-1 0 0,1-1 0,0 2 0,-1-1-1,1 0 1,0 1 0,0 0 0,0 0 0,0 0 0,0 0 0,1 1-1,-1-1 1,1 1 0,-1 0 0,-3 4 0,7-6 3,-1 0-1,1 1 1,-1-1 0,1 0-1,0 1 1,-1-1 0,1 1 0,0-1-1,0 0 1,0 1 0,0-1 0,0 1-1,0-1 1,1 0 0,-1 1-1,0-1 1,1 0 0,-1 1 0,1-1-1,-1 0 1,1 0 0,0 1-1,-1-1 1,1 0 0,0 0 0,0 0-1,0 0 1,0 0 0,0 0-1,2 2 1,40 36-227,-35-32 201,10 8 21,16 14 11,45 49 0,-71-70 8,-1 1 0,0 0-1,-1 1 1,1-1 0,-2 1-1,0 0 1,0 1-1,0-1 1,-2 1 0,1 0-1,2 13 1,-6-21-82,1 1 0,-1-1 1,0 0-1,0 1 0,0-1 0,0 0 0,-1 1 1,1-1-1,-1 0 0,0 1 0,0-1 1,0 0-1,0 0 0,0 0 0,-1 0 0,0 0 1,1 0-1,-1 0 0,0-1 0,0 1 0,-1-1 1,1 1-1,0-1 0,-1 0 0,0 0 1,1 0-1,-1 0 0,0 0 0,0-1 0,0 1 1,0-1-1,-4 1 0,1 0-388,0 0 0,0-1 0,0 0 0,0 0-1,0-1 1,-1 0 0,1 0 0,0 0 0,0-1 0,0 0 0,0 0-1,0 0 1,0-1 0,0 0 0,0 0 0,-6-4 0,-32-25-3985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01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1 257 11715,'2'-5'8199,"-2"4"-8121,0 1 0,0 0-1,0-1 1,0 1 0,0-1 0,0 1 0,0-1 0,0 1 0,0 0 0,0-1 0,0 1 0,0-1 0,1 1 0,-1 0 0,0-1 0,0 1 0,0 0 0,1-1 0,-1 1 0,0 0 0,0-1 0,1 1 0,-1 0 0,0 0 0,0-1 0,1 1 0,-1 0-1,0 0 1,1-1 0,-1 1 0,1 0 0,-1 0 0,0 0 0,1 0 0,-1 0 0,1-1 0,-1 1 0,0 0 0,1 0 0,-1 0 0,1 0 0,-1 0 0,0 0 0,1 0 0,0 1 0,21-10-208,-1 0 1,1-2 0,-2 0-1,1-1 1,-2-1 0,27-23-1,-44 34 115,0 0-1,0 1 0,-1-2 1,1 1-1,0 0 1,-1 0-1,1 0 1,-1-1-1,0 1 0,0-1 1,0 1-1,0-1 1,0 0-1,-1 1 1,1-1-1,-1 0 0,1 1 1,-1-1-1,0 0 1,0 0-1,0 1 1,-1-1-1,1 0 0,-1 1 1,-1-6-1,0 2-22,0 1 1,-1-1-1,1 0 0,-2 1 0,1 0 0,0 0 0,-1 0 0,0 0 0,0 0 1,-7-5-1,10 9 33,0 0 0,0 1 0,0-1 0,0 0 0,-1 1 0,1-1 0,0 1 0,0-1 0,0 1 0,0 0 0,-1-1 0,1 1 0,0 0 0,-1 0 0,1 0 0,0 0 0,0 0 0,-1 0 0,1 0 0,0 0 0,0 1 0,-1-1 0,0 1 0,-2 0-6,1 1 0,-1 0 0,1 0-1,-1 0 1,1 0 0,0 1 0,-5 4 0,0 1-4,1 1-1,-1-1 1,2 1 0,0 1 0,-7 10 0,7-7-3,1 0 0,0-1 0,0 2 0,2-1 0,-1 0 0,2 1 0,0 0 0,0 0 0,1-1 1,1 1-1,0 0 0,1 0 0,1 0 0,3 14 0,-3-19-79,1-1 0,0 1 0,1-1 0,0 0 0,0 0 0,1 0 0,0-1 0,0 1 0,1-1 0,0 0 0,0-1 0,1 1 0,0-1 0,0-1 0,0 1 0,0-1 0,1-1 0,0 1 0,0-1 0,1-1 0,-1 1 0,1-1 0,12 2 0,3-1-282,-1-1-1,1-1 1,-1-1 0,1-1-1,0-1 1,-1-1 0,1-1-1,-1-1 1,0-2 0,0 0-1,34-14 1,-4-2-98,0-2 1,-2-2-1,77-53 0,-95 57 997,-2-2 0,41-40-1,-59 51 351,-2-1 0,0 1 0,0-2 1,9-17-1,-19 31-632,0-1 0,0 1 0,0 0 1,-1-1-1,1 1 0,-1 0 0,1-1 1,-1 1-1,0-1 0,1 1 0,-1 0 1,0-1-1,0 1 0,0-1 0,0 1 1,0-1-1,0 1 0,0-1 0,-1 1 1,1-1-1,-1 1 0,1 0 1,-2-3-1,1 2-116,-1 0 0,1 1 0,-1-1 0,0 1 0,0-1 0,1 1 0,-1 0 0,0 0 0,0 0 0,0 0 0,0 0 0,-1 0 0,-3-1 0,-8 0-294,1-1 0,-1 2 0,-26 0 1,30 1 524,-19 0-428,18 5-141,12-1 194,1-1 1,0 1-1,0-1 0,0 0 1,0 0-1,0 1 0,0-2 1,1 1-1,-1 0 0,5 3 1,1 3 58,22 23-44,1 1 22,25 35 1,-38-45-22,0 1 1,-3 0 0,0 1-1,-1 1 1,-1 0 0,9 30-1,-21-54-28,0 0-1,-1 0 1,1 0-1,0 0 1,-1 1-1,0-1 0,1 0 1,-1 0-1,0 0 1,0 0-1,-1 1 1,1-1-1,0 0 1,-1 0-1,1 0 1,-1 0-1,1 0 0,-1 0 1,0 0-1,0 0 1,0 0-1,0 0 1,-1 0-1,1 0 1,0-1-1,-1 1 0,1 0 1,-1-1-1,1 1 1,-1-1-1,0 0 1,0 0-1,0 0 1,0 1-1,1-2 1,-4 2-1,-4 1-321,1-1-1,-1 0 1,0-1-1,0 0 1,0 0-1,1-1 1,-1 0-1,-13-2 1,1-1-852,0-1 0,-40-13-1,-52-28-3454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08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113 189 9218,'-23'-48'6236,"-10"-26"-1204,5 9-1295,23 63-2629,1 13-835,-1 32-332,-5 86-16,5 1-1,16 158 1,0-238-794,-11-50 833,0 0 0,0 0 0,0 0 0,0 0-1,0 0 1,0 0 0,1 1 0,-1-1 0,0 0 0,0 0 0,0 0 0,0 0-1,0 0 1,0 0 0,0 0 0,0 0 0,1 1 0,-1-1 0,0 0 0,0 0-1,0 0 1,0 0 0,0 0 0,0 0 0,1 0 0,-1 0 0,0 0 0,0 0-1,0 0 1,0 0 0,0 0 0,1 0 0,-1 0 0,0 0 0,0 0 0,0 0-1,0 0 1,0 0 0,0 0 0,1 0 0,-1-1 0,0 1 0,0 0 0,0 0-1,0 0 1,0 0 0,0 0 0,0 0 0,1 0 0,-1 0 0,0 0 0,0-1-1,0 1 1,0 0 0,0 0 0,0 0 0,0 0 0,0 0 0,0 0 0,0-1 0,0 1-1,0 0 1,0 0 0,0 0 0,0 0 0,0 0 0,0-1 0,0 1 0,5-29-3883,-2-18-581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08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92 14307,'-9'-17'6592,"16"4"-5313,-2 9-1349,0 1 0,0 0 0,0 0 0,1 1 0,0-1-1,7-1 1,26-7-4,1 2 1,1 2-1,-1 1 0,55 0 0,186 7-1721,-59 6 4852,-229-9-716,4 14-2634,34 386 248,-27-291 6,14 223-956,-17-326 1043,-1 27-2956,-7-32 68,-7-17-59,-14-24-2049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09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79 12331,'-5'5'9026,"-5"-15"-7194,11 5-1728,10 5-104,12-7 8,16-1 0,29-6-40,19 2 56,29 0-608,1 2-632,15 10-1065,-9 5-2376,-4-15-200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09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42 169 14811,'-42'-57'7543,"42"55"-7327,9-1-193,208-35-246,-90 12-181,2 7 0,156-5 0,-286 25 513,1-1 0,-1 0 1,1 0-1,-1 1 0,0-1 1,1 0-1,-1 1 0,1-1 0,-1 1 1,1-1-1,-1 1 0,1-1 0,-1 1 1,1-1-1,-1 1 0,1-1 1,0 1-1,-1 0 0,1-1 0,0 1 1,-1 0-1,1-1 0,0 1 1,0 0-1,0-1 0,0 1 0,0 0 1,0 1-1,-6 42-232,5-38 192,-2 26-111,-21 276 198,21-229-426,4 0 0,11 78 0,-11-139-917,-16-49-5213,12 23 5915,-22-57-4322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09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49 15387,'-6'-38'5878,"5"28"-3521,5 27-2383,7 91 67,-4 0 1,-13 198 0,2-217-11,2-75-28,1 14-15,1-27 23,0 0 0,0-1 0,0 1 1,0-1-1,0 1 0,1 0 0,-1-1 0,0 1 1,1-1-1,-1 1 0,0-1 0,1 1 0,-1-1 1,1 1-1,-1-1 0,0 1 0,1-1 0,-1 1 1,1-1-1,0 0 0,-1 1 0,1-1 0,-1 0 1,1 0-1,-1 1 0,1-1 0,0 0 0,-1 0 1,1 0-1,0 0 0,-1 0 0,1 0 0,0 0 1,-1 0-1,1 0 0,0 0 0,92-6-88,96-4-1672,-54 4-2305,5-17-100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14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44 16676,'-1'-2'401,"1"0"0,-1 0 0,1 0 0,-1 0 0,0 1 0,0-1 0,0 0 0,0 0 1,0 1-1,0-1 0,0 0 0,-1 1 0,-1-3 0,-9-13 3074,18 88-3570,17 221 149,-16-249-266,-1-29-75,1-30-60,2-2 401,0 5-34,-3 4-9,3-5-7,1 0 1,0 1 0,1 0-1,0 1 1,16-13 0,-23 21-18,0 1 1,0 1-1,0-1 1,0 1-1,1-1 0,-1 1 1,1 1-1,-1-1 1,1 0-1,0 1 1,-1 0-1,1 0 1,0 1-1,0-1 0,0 1 1,0 0-1,0 0 1,-1 1-1,1 0 1,0-1-1,0 1 1,0 1-1,-1-1 0,1 1 1,4 2-1,3 2-4,-1 1 1,0 0-1,0 1 0,-1 0 0,0 0 1,0 1-1,-1 0 0,0 1 0,0 0 0,-2 1 1,1-1-1,8 18 0,-11-20 3,-1 1 0,0 0 1,-1 1-1,1-1 0,-2 1 0,1-1 0,-2 1 0,1 0 1,-1 0-1,-1 0 0,1 0 0,-2 0 0,1-1 0,-2 1 1,1 0-1,-7 19 0,0-10-228,-1 0-1,-1 0 1,0-1 0,-2 0-1,0-1 1,-1-1 0,-1 0 0,0 0-1,-1-2 1,-1 0 0,0 0-1,-20 11 1,20-14-389,0-2-1,0 0 1,-1-1-1,0 0 1,0-2 0,-1 0-1,1-1 1,-32 5-1,45-9 195,-1-1 0,1 0 0,-1 1-1,1-2 1,-1 1 0,1 0-1,-9-3 1,11 3 199,0-2 0,1 1 0,-1 0 0,0 0 0,0 0 0,0-1-1,1 1 1,-1-1 0,1 0 0,-1 1 0,1-1 0,-2-2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1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773 34 14411,'-1'-2'352,"1"0"1,0 1-1,-1-1 0,0 1 0,1-1 1,-1 0-1,0 1 0,0-1 0,1 1 1,-1 0-1,-1-1 0,1 1 0,0 0 1,0 0-1,0-1 0,-1 1 0,1 0 1,-2-1-1,0 1-206,1 0 0,-1 0 0,1 0 0,-1 1 0,1-1 0,-1 1 0,1 0 0,-1-1 0,0 1-1,1 0 1,-4 1 0,-7 1-298,-1 1 1,1 1-1,-26 10 0,32-11 465,-70 30-151,1 3 1,3 4-1,1 3 1,2 3-1,-110 95 1,172-134-149,-3 2-4,0 0-1,1 1 1,0 0 0,0 0-1,-10 17 1,20-26-11,-1 0 1,1-1 0,-1 1 0,1 0-1,-1-1 1,1 1 0,-1 0-1,1 0 1,0 0 0,0-1-1,-1 1 1,1 0 0,0 0 0,0 0-1,0 0 1,0-1 0,0 1-1,0 0 1,0 0 0,0 0-1,0 0 1,0-1 0,1 1 0,-1 0-1,0 0 1,0 0 0,1-1-1,-1 1 1,1 0 0,-1 0-1,0-1 1,1 1 0,0 0 0,-1-1-1,1 1 1,-1 0 0,1-1-1,0 1 1,-1-1 0,1 1-1,0-1 1,0 0 0,0 1 0,41 8-19,-34-7 17,47 5-14,40 6 17,117 32 1,-183-37-2,0 2 0,-1 0-1,0 2 1,0 2 0,-1 0-1,-1 2 1,-1 1 0,29 24-1,-50-38-6,0 1 0,0-1 0,0 1-1,-1 0 1,1 0 0,-1 1 0,0-1-1,0 0 1,-1 1 0,1 0-1,-1 0 1,0 0 0,0 0 0,-1 0-1,3 10 1,-4-10 0,-1 0 0,1 0 0,-1 0 0,0 0 0,0 0 0,0 0 0,-1 0 0,0 0 0,0-1 0,0 1 0,0-1 1,-1 1-1,1-1 0,-1 0 0,-1 0 0,-3 4 0,-8 8-33,0-1 0,-2-1 0,0 0 0,0-1 0,-1-1 0,-1-1 0,-32 15 0,13-9-214,0-3 0,-1-1 1,-42 9-1,52-16-152,0-1 0,-1-1-1,1-2 1,-39-1 0,58-2 118,0 0-1,0 0 1,1-1-1,-1-1 1,1 0-1,0 0 1,-12-5-1,17 5-17,-1 1-1,1-1 1,0 0-1,0 0 0,0 0 1,1-1-1,-1 1 1,1-1-1,-1 0 1,1 0-1,0 0 1,1 0-1,-1-1 1,-3-8-1,3 4-485,1 0-1,0 0 1,0 0-1,0-16 1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2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53 15955,'-1'-3'443,"0"0"-1,0 0 0,0 1 0,0-1 0,-1 0 0,1 0 1,-1 1-1,0-1 0,0 1 0,0 0 0,0-1 0,0 1 1,-1 0-1,1 0 0,0 1 0,-5-4 0,-6-4 571,11 13-774,6 12-218,9 32-196,-8-31 180,15 76-339,-4 2 1,4 142-1,-15-206-881,-7-59-2336,-10-35-765,-13-28-302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13523,'9'-3'7289,"8"10"-6936,13 10-682,15 10-775,12 15-312,23 18-2801,-3 1 56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2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81 16099,'-9'-23'6607,"7"31"-4442,6 46-3502,-2-31 1817,-1-16-497,4 106-294,31 179 1,-36-292 293,0 1 0,0-1 1,0 1-1,0 0 0,0-1 1,0 1-1,0 0 0,0-1 1,1 1-1,-1-1 0,0 1 0,0 0 1,1-1-1,-1 1 0,0-1 1,1 1-1,-1-1 0,1 1 1,-1-1-1,1 1 0,-1-1 1,1 1-1,-1-1 0,1 0 1,0 1-1,8-11-335,4-30-105,10-103-113,-17 94 542,3 0 0,1 1 0,19-56 0,-25 95 32,0 1-1,0 0 1,0 0-1,1 0 1,0 0-1,1 1 0,-1 0 1,1 0-1,1 0 1,0 1-1,-1 0 1,2 0-1,-1 1 1,1 0-1,9-5 1,-12 8-11,-1 0 1,0 1 0,1 0 0,-1 0 0,1 0-1,-1 0 1,1 0 0,-1 1 0,1 0 0,-1 0 0,1 0-1,0 1 1,-1-1 0,1 1 0,-1 0 0,1 1-1,-1-1 1,0 1 0,1-1 0,-1 2 0,0-1-1,0 0 1,0 1 0,-1-1 0,1 1 0,-1 0 0,1 0-1,-1 1 1,0-1 0,0 1 0,3 4 0,3 6-109,0 0 1,-1 1 0,-1-1 0,0 1 0,-1 1 0,-1-1 0,7 31-1,10 117-2392,-19-131 1715,11 82-3115,10-13-464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3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1418 85 16131,'-3'-4'839,"1"0"0,-1 1 0,0-1-1,-1 0 1,1 1 0,-1 0-1,1 0 1,-9-5 0,8 6-762,-1 0-1,1 0 1,-1 1 0,0 0 0,1 0 0,-1 0 0,0 0 0,0 1 0,0 0-1,0 0 1,0 0 0,0 0 0,-6 2 0,-12 1-140,7-2-371,0 1 0,1 0 0,0 1 0,-1 1 0,1 0 0,1 1 0,-1 1 0,-21 11 0,35-17 308,0 1-1,0 0 1,-1 0 0,1 0-1,0 0 1,0 0-1,0 0 1,0 0 0,1 0-1,-1 1 1,0-1-1,0 0 1,1 0 0,-1 1-1,0-1 1,1 0 0,0 1-1,-1-1 1,1 1-1,0-1 1,0 0 0,-1 1-1,1-1 1,0 1-1,1-1 1,-1 3 0,1-1 14,0 0-1,1 0 1,-1 0 0,1-1 0,0 1 0,-1 0 0,1-1 0,0 1-1,1-1 1,-1 0 0,4 4 0,7 3 64,1 1-1,0-1 1,22 9-1,-31-15 185,1-1 0,-1 1-1,1-1 1,0-1 0,0 1-1,-1-1 1,1 0 0,0 0-1,0-1 1,0 0 0,0 0-1,0 0 1,0-1 0,0 0-1,9-2 1,-7 0 206,-1 0 0,0 0 0,1-1 0,-1 0 0,-1 0 0,1-1 0,0 0-1,-1 0 1,0 0 0,10-13 0,-8 7-8,0 1-1,-1-1 1,-1-1-1,0 1 1,0-1-1,-1 0 1,-1-1 0,0 1-1,0-1 1,2-24-1,-4 84-533,-32 577-55,2-12 274,22-407-60,6-183 33,-1 0 1,-1 1 0,-2-1-1,0 0 1,-12 39-1,12-52 3,0 0 0,-1-1-1,0 1 1,0-1-1,0 0 1,-1-1-1,-1 1 1,1-1-1,-1-1 1,0 1-1,-1-1 1,1 0-1,-1-1 1,0 1-1,-15 5 1,-4 1-56,-1-2 0,1-1 1,-2-1-1,1-1 1,-1-2-1,-57 4 0,27-7-188,0-3-1,-87-12 0,97 5-54,0-1 0,1-3-1,1-2 1,0-2 0,0-2 0,-69-39 0,91 43-192,0-1 0,1-1 0,1-2 1,1 0-1,0-1 0,2-1 1,0-1-1,1-1 0,1-1 0,2 0 1,0-1-1,-19-39 0,21 25-911,1-1 0,-13-63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3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62 270 14155,'-3'-7'696,"-9"-16"1266,0-1 0,2 0 0,-8-32-1,16 50-1845,1 0 0,-1-1-1,1 1 1,1 0 0,-1 0 0,1-1-1,0 1 1,1 0 0,-1 0-1,1-1 1,0 1 0,1 0-1,0 0 1,0 0 0,0 0-1,0 1 1,1-1 0,0 0-1,6-6 1,-9 11-101,0 1 1,0-1-1,1 1 1,-1-1-1,0 1 0,1-1 1,-1 1-1,1 0 0,-1-1 1,0 1-1,1 0 1,-1-1-1,1 1 0,-1 0 1,1 0-1,-1-1 0,1 1 1,-1 0-1,1 0 1,-1 0-1,1 0 0,-1 0 1,1 0-1,-1 0 0,1 0 1,0 0-1,-1 0 1,1 0-1,-1 0 0,1 0 1,0 0-1,11 15 65,2 30-233,-13-40 181,10 63-53,-2 1 1,-4 1-1,-6 121 0,0-95 42,0 3-61,2 155 93,2-202-245,3 0-1,19 88 0,-21-123-268,1 0-1,0-1 1,1 0-1,1 0 1,1 0-1,9 15 1,-2-18-1466,-5-15-97,-8-1 1607,-1 0-1,0 0 1,1 0 0,-1 0-1,0 0 1,0 0 0,0 0-1,-1 0 1,1-4 0,4-58-5019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3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 0 13995,'25'2'8490,"4"1"-7482,12 8-1064,17 7-376,8 8-296,12 15-1225,-5 3-2728,-5-14 112</inkml:trace>
  <inkml:trace contextRef="#ctx0" brushRef="#br0" timeOffset="1">969 152 17820,'-63'22'3889,"-14"-4"1560,18 47-5105,-16 44-392,0 13 16,-23 55-176,-13 4-384,-31 52-2177,14-3-2712,-13 21-248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4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69 112 12619,'-6'-10'1246,"0"2"-232,0-1 1,1 0-1,0 0 0,1-1 1,0 0-1,0 1 0,1-1 1,-3-17-1,13 61-464,-5 62-605,-2 180 122,-11-88-23,-6 163 20,17-308-140,1-1 0,15 79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4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13307,'-36'81'10106,"52"-89"-10122,28 8-96,8-2 96,37-1-80,6-1-432,44-1-1609,-3-12-2512,15-24-136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5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39 360 15859,'-23'-13'3377,"14"-1"1496,6 4-4561,-1 8-120,6-1 400,-2 1-72,2 5-696,8 21 88,32 95-208,-26-42-256,-1 14-1160,0-21-5642,4-29 2097</inkml:trace>
  <inkml:trace contextRef="#ctx0" brushRef="#br0" timeOffset="1">5 22 4577,'5'-15'12659,"7"8"-10947,4 9 2505,13 8-5337,6 0-425,18 19-575,0 5-2345,9 10 472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09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292 136 10386,'-1'-9'6177,"-4"0"-3295,2 7-2771,1 0-1,-1 0 1,0 0 0,0 0-1,0 0 1,0 0-1,0 1 1,0-1 0,0 1-1,-5-1 1,0-1-31,3 0-40,0 2 1,0-1-1,0 0 1,0 1-1,0 0 1,-1 0-1,1 1 1,0-1 0,0 1-1,-1 0 1,1 1-1,0-1 1,0 1-1,-1 0 1,1 0-1,0 1 1,-5 2-1,-2 1-9,1 1 1,0 1-1,0 0 0,0 1 0,1 0 0,0 0 0,0 1 1,-15 20-1,22-25-36,-1 0 0,1 1 0,0 0 0,0 0 1,1 0-1,-1 0 0,1 0 0,0 1 0,0-1 0,1 1 0,0-1 1,0 1-1,0-1 0,1 1 0,0 0 0,0-1 0,0 1 0,0 0 1,1-1-1,0 1 0,0 0 0,1-1 0,2 6 0,4 5-36,1-1 0,0 0 0,1-1 0,0 0 0,1-1 0,1 0 0,16 14 0,-17-16-13,-10-10 45,0 0 1,0 1 0,0-1 0,1 0 0,-1 0-1,0 0 1,1 0 0,-1 0 0,1 0 0,-1 0 0,1-1-1,-1 1 1,1 0 0,-1-1 0,1 1 0,0-1 0,-1 0-1,1 1 1,0-1 0,-1 0 0,4 0 0,-3-1 6,-1 0 0,1 0 0,-1 0-1,1 1 1,-1-1 0,1-1 0,-1 1 0,0 0 0,1 0 0,-1 0 0,0-1 0,0 1 0,0-1 0,0 1 0,0-1 0,-1 1 0,2-3 0,3-10 29,0 0 0,-1 0 0,-1-1 0,2-15 0,-4 21-5,2-16 38,0 0 0,-2-1 1,-1 1-1,-1 0 1,-1-1-1,-1 1 1,-2 0-1,0 0 1,-2 1-1,0 0 1,-17-35-1,13 47-461,4 17-1299,6-3 1347,0 0 1,1 1-1,0-1 1,-1 0-1,1 0 1,0 0-1,0 0 0,0 0 1,0 1-1,0-1 1,1 0-1,-1 0 1,1 0-1,0 3 0,23 34-3989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15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23 150 14899,'-14'-23'3513,"5"9"1280,9 2-4417,29 0-80,27 2-232,70-5 56,46 8-456,96-17-4457,7-8 1360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5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1 142 11042,'0'62'9968,"5"-17"-10336,15 57 1,-16-85 1134,-4-17-759,0 1 1,0 0-1,0 0 1,0-1-1,0 1 0,0 0 1,0 0-1,0-1 1,0 1-1,0 0 1,1 0-1,-1-1 0,0 1 1,1 0-1,-1-1 1,0 1-1,1 0 1,-1-1-1,1 1 1,-1-1-1,1 1 0,-1-1 1,1 1-1,-1-1 1,1 1-1,0-1 1,-1 1-1,1-1 0,0 1 1,9-21 172,4-49-37,-13 62-149,5-30 3,2-14 2,2 1 1,19-56-1,-28 103-1,0 0 1,0 1-1,0-1 1,1 1-1,-1-1 1,1 1-1,-1 0 1,1 0-1,0-1 1,0 1-1,0 0 1,0 0-1,0 1 1,0-1-1,1 0 0,-1 1 1,1-1-1,-1 1 1,1 0-1,-1 0 1,1 0-1,0 0 1,-1 0-1,1 1 1,0-1-1,0 1 1,-1 0-1,1 0 1,0 0-1,0 0 0,0 0 1,0 1-1,-1-1 1,1 1-1,0-1 1,-1 1-1,5 2 1,4 1-23,-1 0-1,1 1 1,-1 1 0,0 0 0,0 0-1,0 0 1,-1 2 0,10 9 0,-2 2-193,-2 1-1,0 1 1,-2 1 0,0-1 0,-1 2 0,11 32 0,-12-30-1025,0-1-1,2 1 0,0-2 1,22 29-1,-30-47 515,0 0-1,1 0 0,-1 0 0,1-1 1,7 5-1,-9-6 280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5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24 257 17636,'-9'-66'3689,"-3"-22"1298,10 31-4455,2 54-481,0 1 0,0 0 0,1 0 0,-1 0 0,1 0 0,-1 0-1,1 0 1,0 0 0,0 0 0,0 0 0,0 0 0,0 0-1,3-3 1,0-1 331,-3 2 114,0 1-551,6 14-174,11 27 179,-3 1 1,0 1-1,-3 0 1,-1 1-1,-3 1 0,5 44 1,6 269 85,-16-211-21,-1-104-51,8 144 98,-6-150-283,1-1 0,1 0-1,16 43 1,-13-55-560,-3-18-868,2-38-1786,-2-36-1504,3-35-402</inkml:trace>
  <inkml:trace contextRef="#ctx0" brushRef="#br0" timeOffset="1">602 699 14531,'-15'9'3449,"3"-1"1176,-17 9-4049,-7 7-672,-20 18 8,-7 8 120,-10 11-600,10-3-536,6-6-1017,21-16-2464,21-46-120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6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15315,'72'0'8226,"-50"14"-7898,12 10-328,15 5-80,22 15-48,-1-3-296,6 8-1456,-2 0-2561,-8-10-304,-22-30-2105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6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3 330 8274,'4'-25'8869,"-4"22"-8252,0 0-1,0 1 1,0-1 0,0 0 0,-1 1 0,1-1 0,-1 0 0,0 1 0,-2-5 0,3 7-644,0-1 1,0 1 0,0 0 0,0-1-1,-1 1 1,1 0 0,0-1 0,0 1-1,0-1 1,0 1 0,0 0-1,0-1 1,0 1 0,0-1 0,1 1-1,-1 0 1,0-1 0,0 1 0,0 0-1,0-1 1,0 1 0,1 0 0,-1-1-1,0 1 1,0 0 0,0-1-1,1 1 1,-1 0 0,0 0 0,1-1-1,-1 1 1,0 0 0,0 0 0,1 0-1,-1-1 1,1 1 0,-1 0 0,0 0-1,1 0 1,-1 0 0,0 0-1,1 0 1,-1 0 0,0 0 0,1-1-1,0 2 1,29-4-2850,-6 2 2712,-10-1-107,-1 0-1,1 0 0,0-2 0,-1 0 0,21-8 0,-30 10 248,0 0-1,-1 0 0,1 0 1,0-1-1,-1 1 1,0-1-1,1 0 0,-1 0 1,0 0-1,0 0 1,-1-1-1,1 1 0,-1-1 1,1 1-1,-1-1 0,0 0 1,-1 0-1,1 0 1,-1 0-1,1 0 0,-1-1 1,-1 1-1,1 0 0,0-1 1,-1-4-1,-1 1 174,0 1 0,0 0 0,0-1 0,-1 1 0,0 0 0,-1 0 0,0 0 0,0 0 0,0 0 0,-1 1 0,0 0 0,-6-9 0,8 12-83,0 0 0,-1 0 0,1 1 0,-1-1 0,0 0 0,1 1 0,-1-1 0,0 1 0,-1 0 0,1 0 0,0 0 0,-1 1 0,1-1 0,0 1 0,-1 0 0,0 0 0,1 0 0,-1 0 0,0 0 0,0 1 0,1 0 0,-1 0 0,0 0 0,0 0 0,-6 2 0,6-1-63,1 1 1,-1 0-1,1 0 0,-1 0 0,1 0 1,0 1-1,0-1 0,0 1 0,0 0 1,1 0-1,-1 0 0,1 0 0,-1 0 1,1 0-1,0 1 0,-2 4 0,-1 4-24,-1 1 0,2 0 0,-6 21 0,7-16-2,1 1 0,0 0 1,1-1-1,1 1 0,1 0 1,1 0-1,0-1 0,1 1 0,2-1 1,-1 0-1,2 0 0,0 0 1,2-1-1,0 0 0,13 21 1,-13-25-230,1 0-1,1 0 1,0-1 0,0-1 0,2 0 0,-1 0 0,1-1 0,18 12 0,-20-16-215,1 0 1,0 0-1,1-1 0,0 0 1,-1-1-1,1-1 1,0 0-1,1 0 0,-1-1 1,0-1-1,17 0 1,2-3-1217,0-2 1,41-9-1,-69 13 1573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7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601 104 10890,'-16'-35'4233,"11"21"-2437,-1 1 0,-1 0 0,-10-15 0,37 70 392,-1 6-2336,-7-23 140,0 0 2,0 0 0,-1 1 0,-2 0 0,-1 1 1,8 46-1,-2 55 18,-7 0 0,-16 248 0,8-359-10,1-12 7,0-1 1,0 0-1,0 0 1,-1 1-1,1-1 1,-1 0 0,0 0-1,0 0 1,-3 6-1,3-10 3,0 0 0,0 0-1,0 0 1,0-1 0,0 1-1,1 0 1,-1-1 0,0 1 0,0 0-1,0-1 1,0 1 0,1-1-1,-1 1 1,0-1 0,0 1-1,1-1 1,-1 0 0,1 1 0,-1-1-1,0 0 1,0-1 0,-1 0 12,-13-14-44,-163-152-1389,146 141 940,-1 1 0,-1 2 0,-66-35 0,92 55 432,-1 0 0,1 1 0,-1-1 1,1 2-1,-1-1 0,0 2 0,0-1 0,0 1 1,0 0-1,0 1 0,0 0 0,0 0 0,0 1 1,0 0-1,-11 3 0,14-1 23,0-1 0,0 1 0,0 0 0,0 0 0,1 1-1,0 0 1,-1 0 0,1 0 0,0 0 0,1 1 0,-1 0 0,1 0 0,0 0 0,0 0 0,1 1 0,0 0-1,-1-1 1,2 1 0,-1 1 0,1-1 0,-2 8 0,1-4 12,1-1 0,0 1 0,1-1-1,0 1 1,0 0 0,1-1 0,1 1 0,-1 0 0,2-1-1,-1 1 1,1-1 0,1 1 0,-1-1 0,2 0 0,-1 0 0,1 0-1,1-1 1,-1 1 0,2-1 0,-1 0 0,1 0 0,0-1-1,1 1 1,7 6 0,2 0-46,0-1-1,1-1 1,0 0 0,1-1 0,0-1-1,1-1 1,0 0 0,1-2-1,-1 0 1,26 5 0,-13-6-548,-1-2 1,1-1-1,1-2 1,-1-1 0,0-1-1,0-2 1,0-1-1,58-16 1,95-38-3454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7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28 140 10146,'-5'-13'1778,"1"0"1,0-1-1,1 0 0,-2-20 0,-1-1 1203,6 20-810,3 13-1206,5 16-878,2 10-100,-1 1 1,-1 0-1,-1 0 0,-1 0 0,-1 1 0,2 30 0,-4-25 6,7 86 10,-6 0 1,-17 187-1,1-86-134,12-216-116,-2 20 392,-2-15-2372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7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14187,'-17'88'3049,"34"-84"1296,12-6-4161,20-5-208,9-1-40,32-4 80,5 0-32,22 4-376,-8 3-745,20-1-3192,-17 1 417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8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330 489 13771,'-18'-140'8656,"13"132"-7077,1 22-1306,-2 36-777,5-43 613,-22 131-772,0-10-2359,14-49-3543</inkml:trace>
  <inkml:trace contextRef="#ctx0" brushRef="#br0" timeOffset="1">1 26 14699,'10'-15'3033,"-2"7"111,-2 6-4784,24 10-2801,13 6-552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8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534 12 12475,'-1'3'290,"-1"-1"0,1 0 0,-1 0 1,1 0-1,-1 0 0,0 0 1,0 0-1,0 0 0,0 0 0,0-1 1,0 1-1,-1-1 0,1 0 0,0 1 1,-1-1-1,1 0 0,-1-1 1,1 1-1,-1 0 0,1-1 0,-1 1 1,0-1-1,1 0 0,-1 0 0,0 0 1,1 0-1,-1 0 0,0 0 1,1-1-1,-1 0 0,1 1 0,-1-1 1,1 0-1,-5-2 0,-7-3-158,1 2 0,-1 0 0,-21-3 0,-20-6 628,45 12-786,0 0-1,0 0 1,0 1-1,1 0 0,-1 1 1,0 0-1,0 1 1,0 0-1,0 0 0,-18 8 1,19-7 29,8-3-18,0 0 1,0 0-1,0 0 0,-1 1 0,1-1 0,0 0 1,0 1-1,0-1 0,0 1 0,0-1 1,0 1-1,0-1 0,0 1 0,0 0 0,0 0 1,0-1-1,0 1 0,1 0 0,-1 0 1,0 0-1,0 0 0,1 0 0,-1 0 0,1 0 1,-1 0-1,1 0 0,-1 0 0,1 1 1,0-1-1,0 0 0,-1 0 0,1 0 1,0 0-1,0 1 0,0-1 0,0 0 0,0 0 1,0 0-1,1 0 0,-1 1 0,0-1 1,1 0-1,-1 0 0,0 0 0,1 0 0,0 0 1,-1 0-1,1 0 0,0 0 0,-1 0 1,3 2-1,4 5 3,0 1-1,1-2 1,0 1 0,12 8 0,-14-11 12,23 16 5,1-2 0,0-1 0,2-1 0,45 17 0,-1 0 0,-74-33-7,0 0 0,0 0 0,0 0 0,0 0 0,0 0 0,-1 0 0,1 0 0,0 0 0,-1 1 0,1-1 0,-1 1 0,1-1 0,-1 1 0,0-1 0,0 1 0,1 0 0,-1 0 0,1 2 0,-2-2-2,0-1 0,0 0 0,-1 0-1,1 1 1,0-1 0,0 0 0,-1 0-1,1 0 1,-1 1 0,1-1-1,-1 0 1,1 0 0,-1 0 0,0 0-1,1 0 1,-1 0 0,0 0 0,0 0-1,0-1 1,0 1 0,0 0 0,-2 1-1,-10 6-52,0 0 0,-1-1 0,-1-1 1,-15 5-1,13-5-4,-50 21-685,-2-3-1,-1-4 1,-101 18 0,162-37 303,-12 1-656,19-7-329,10-6-1204,28-25-972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9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58 382 14443,'-27'-135'8434,"18"102"-7406,2-1 0,1 0 0,1 0 1,1-60-1,8 76-762,2 27-366,7 44-86,6 58 111,5 121 0,-11 128 86,7 84-92,-20-443 37,1 0 0,-1 0 0,0 0 0,0 0 0,0 0 1,0 1-1,0-1 0,0 0 0,-1 0 0,1 0 0,0 0 0,-1 0 0,1 0 1,0 1-1,-1-1 0,1 0 0,-2 1 0,1-1-62,1-1-1,-1 0 1,1 0-1,-1 1 1,1-1 0,-1 0-1,1 0 1,-1 0-1,1 0 1,-1 1 0,0-1-1,1 0 1,-1 0 0,1 0-1,-1 0 1,1 0-1,-1 0 1,0-1 0,1 1-1,-1 0 1,1 0-1,-1 0 1,1 0 0,-2-1-1,-1-1-594,-1 0-1,1-1 0,0 1 1,-1 0-1,1-1 0,0 0 1,0 0-1,-4-6 0,-23-42-5036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39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14 109 8762,'-4'-20'711,"-4"-31"1595,6 13 2829,10 64-4348,3 3-780,20 95 175,-5 1 0,10 134 1,-35-242-497,0 0 1591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19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50 16636,'-3'-5'3904,"51"0"1346,42-2-4722,34 2-776,76 0-1985,18 10-1952,40-32-1072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0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91 197 15307,'-62'-146'3001,"47"105"1552,10 31-4617,3 10 32,2 2 8,0 0 0,0 13 56,5 41-48,9 88 80,-14-45-40,-2 13 8,1-20-232,-1-9-632,2-34-521,-3-25-631,-14-72-6762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1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0 176 14795,'5'-11'5320,"-5"11"-5164,1-1 1,-1 1-1,0 0 1,1 0-1,0 0 1,47-27 319,19 1-1003,2 2-1,111-22 1,-87 29-868,2 4-1,128 3 6699,-220 19-2790,-2 21-3454,0-2 1341,1 311-365,-20-65-21,9-167-821,9-96 497,-7 35-2047,7-45 2235,0 0 0,0-1 0,0 1 0,0-1 0,0 1-1,0-1 1,-1 1 0,1-1 0,0 1 0,0-1 0,-1 0 0,1 1 0,0-1 0,-1 1 0,1-1-1,0 1 1,-1-1 0,1 0 0,-1 1 0,1-1 0,-1 0 0,1 0 0,-1 1 0,1-1 0,-1 0-1,1 0 1,-1 0 0,1 1 0,-1-1 0,1 0 0,-1 0 0,1 0 0,-1 0 0,1 0 0,-1 0-1,1 0 1,-1 0 0,0 0 0,1-1 0,-1 1 0,1 0 0,-1 0 0,1 0 0,-1-1 0,1 1-1,0 0 1,-1 0 0,1-1 0,-1 1 0,1 0 0,-1-1 0,1 1 0,0-1 0,-1 1 0,1 0 0,0-1-1,-1 1 1,1-1 0,0 1 0,0-1 0,0 1 0,-1-2 0,-26-32-5783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1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49 12555,'-34'2'2872,"12"-10"1041,0 3-3273,12 6-320,6 3 128,4-3 25,2-1 31,3 0-272,51 0-96,78-1-144,-5-6-752,2-3-721,31-2-2936,-23-2-48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1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0 148 15395,'2'-1'348,"-1"-1"0,0 1-1,0-1 1,0 0-1,0 1 1,0-1 0,0 0-1,0 1 1,-1-1-1,1 0 1,0 0 0,-1 0-1,0 0 1,1 0-1,-1 1 1,0-1 0,0 0-1,0 0 1,0-2-1,0 3-321,0 0 0,1-1 0,-1 1-1,1 0 1,-1 0 0,1 0-1,-1 0 1,1 0 0,0 0 0,0 0-1,-1 0 1,1 1 0,0-1-1,0 0 1,0 0 0,0 1 0,0-1-1,0 0 1,0 1 0,0-1-1,0 1 1,0-1 0,1 1 0,-1 0-1,0 0 1,2-1 0,40-11-281,-35 11 285,61-15-897,1 4 0,91-4 0,138 9-3240,-152 15 2493,-270-41 10537,123 33-8909,0 0 0,0-1 0,-1 1 0,1 0 0,0 0 0,0 0 0,-1 0 0,1 0 0,0 0 0,0 0 1,-1 0-1,1 0 0,0 1 0,0-1 0,-1 0 0,1 0 0,0 0 0,0 0 0,-1 0 0,1 0 0,0 0 0,0 1 0,0-1 0,-1 0 0,1 0 0,0 0 0,0 0 0,0 1 0,0-1 0,-1 0 0,1 0 0,0 1 0,0-1 0,0 0 0,0 0 0,0 0 0,0 1 0,0-1 0,0 0 0,0 0 0,-1 1 0,1-1 0,0 0 0,0 1 0,1-1 0,1 25 62,0-10-121,35 309-37,-24-168-534,-2-15-1487,2-6-4041,-11-95 749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2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43 14603,'-13'-26'5307,"4"10"-861,6 52-4371,4 72-179,10 242 158,-12-347-60,1 0-1,0 0 1,1 1 0,-1-1-1,0 0 1,1 0 0,0-1-1,0 1 1,0 0-1,0 0 1,0 0 0,0 0-1,1-1 1,-1 1-1,1-1 1,0 1 0,0-1-1,0 0 1,0 1-1,0-1 1,0 0 0,1 0-1,-1-1 1,1 1 0,-1 0-1,1-1 1,0 1-1,-1-1 1,1 0 0,0 0-1,0 0 1,0-1-1,0 1 1,0-1 0,0 1-1,0-1 1,3 0-1,39 7-1253,-1-2 0,0-2-1,1-2 1,0-2-1,48-8 1,32-15-2265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2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7 290 14507,'1'-73'1323,"-5"-116"6249,1 162-5999,8 63-1232,31 510-520,-19-173-783,-16-342 517,-1-22-31,1 1 0,0-1 0,0 0 0,0 1 0,6 15 0,7-57-8191,-14-44 3253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2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15651,'0'-1'389,"0"-1"-1,1 1 1,-1-1-1,1 0 1,-1 1-1,1-1 1,0 1-1,0-1 1,0 1-1,0 0 1,0-1-1,0 1 1,0 0-1,0 0 1,0 0-1,1 0 1,0-1-1,0 1-232,0 0 0,0 0-1,1 0 1,-1 0-1,0 1 1,0-1-1,0 1 1,0 0 0,1 0-1,-1-1 1,4 2-1,5 0-462,1 2 0,-1-1 0,0 2-1,14 5 1,-5-2 944,20 7-669,0 3 1,-2 1-1,0 1 1,-1 3-1,-1 1 0,-1 1 1,-1 2-1,-2 1 1,54 58-1,-63-58-70,0 1-1,-1 0 0,-2 2 1,-1 1-1,-2 0 1,0 1-1,-3 1 0,0 0 1,-2 1-1,-2 0 0,12 71 1,-21-94-22,0 1 1,0-1-1,-1 1 1,-1-1-1,0 1 0,-1-1 1,-5 22-1,5-28 50,0 0-1,0-1 1,0 1-1,0-1 1,0 0-1,-1 0 0,0 0 1,0 0-1,0 0 1,-1 0-1,1-1 1,-1 0-1,0 0 1,0 0-1,0 0 1,0 0-1,0-1 0,0 0 1,-1 0-1,-7 3 1,1-3-151,0 1 0,-1-2 1,1 0-1,-1 0 0,0-1 0,1 0 0,-1-1 1,1-1-1,-21-4 0,5-1-1143,0-2-1,-50-22 0,-16-22-2146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3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222 155 16588,'-59'-15'5948,"49"11"-5486,0 1 0,-1 1 0,1-1-1,-1 2 1,-14-2 0,2 3-499,15-1 13,0 1 0,-1 0 0,1 0-1,-15 3 1,22-2 11,0 0 0,1-1-1,-1 1 1,1 0 0,-1 0-1,1 0 1,0 0 0,-1-1 0,1 1-1,0 0 1,-1 0 0,1 0-1,0 0 1,0 0 0,0 0-1,0 0 1,0 0 0,0 0-1,0 0 1,0-1 0,0 1-1,1 0 1,-1 0 0,0 0 0,0 0-1,1 0 1,0 1 0,11 35-225,-9-32 198,7 21-230,1 0 1,1-1 0,18 26 0,-23-40 111,1 1 1,0-2-1,0 1 1,2-1-1,-1 0 1,1-1 0,1 0-1,15 10 1,-24-18 136,0 1 1,0-1 0,0 0 0,0 0 0,0 0-1,0 0 1,1-1 0,-1 1 0,0 0-1,0-1 1,1 0 0,-1 0 0,1 1-1,-1-1 1,0 0 0,1-1 0,-1 1 0,0 0-1,1-1 1,-1 1 0,0-1 0,4-2-1,-3 1 20,0 0 0,0 0-1,0-1 1,-1 1 0,1-1-1,-1 0 1,1 0 0,-1 0 0,0 0-1,0 0 1,0-1 0,2-5-1,2-10 50,0 1-1,-1-1 1,-1 0-1,2-22 1,-6 39-51,2-21 30,0-1 1,-1 1 0,-5-40-1,3 55-41,0-1 1,-1 1-1,0-1 0,0 1 0,-1 0 1,0-1-1,0 1 0,-1 1 1,0-1-1,0 0 0,-1 1 0,-9-11 1,12 16-67,-1 0 1,1 0 0,-1 0 0,0 1-1,0-1 1,1 1 0,-1-1-1,0 1 1,0 0 0,-1 0 0,1 0-1,0 1 1,0-1 0,0 1-1,0 0 1,-1 0 0,-5 0 0,7 0-135,0 0 1,0 1 0,0-1 0,0 0 0,0 1 0,1 0 0,-1-1 0,0 1 0,0 0-1,1 0 1,-1 0 0,0 0 0,1 0 0,-1 0 0,1 1 0,-1-1 0,1 0 0,0 1-1,0-1 1,-1 1 0,1-1 0,0 1 0,0 0 0,0-1 0,1 1 0,-1 0 0,0 0 0,1 0-1,-1 2 1,4 19-4173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3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35 145 13075,'-6'-10'10429,"-6"5"-8303,11 5-2145,1 0 1,-1 0-1,0 0 0,1 0 0,-1 0 0,1 0 1,-1 0-1,0 0 0,1 0 0,-1 0 0,1 0 1,-1 1-1,1-1 0,-1 0 0,1 0 0,-1 1 1,1-1-1,-1 0 0,1 1 0,-1-1 0,1 0 1,-1 1-1,1-1 0,-1 1 0,1-1 0,0 0 1,-1 1-1,1-1 0,0 1 0,-1 0 0,1-1 1,0 1-1,0-1 0,0 1 0,-1-1 0,1 1 1,0-1-1,0 1 0,0 0 0,0-1 0,0 1 1,0-1-1,0 1 0,0 0 0,0-1 0,1 2 1,2 16-63,0 0 1,2 0 0,0 0 0,1-1 0,1 0 0,18 33 0,-5-16-369,2-1 0,33 39 1,-52-68 378,30 31-420,-32-34 478,0 0 0,0 0 0,0 0 0,0 0 1,0-1-1,0 1 0,0 0 0,0-1 0,0 1 0,0 0 1,0-1-1,1 1 0,-1-1 0,0 0 0,0 1 0,1-1 0,-1 0 1,0 0-1,0 0 0,1 0 0,-1 0 0,0 0 0,1 0 0,-1 0 1,0-1-1,0 1 0,1 0 0,-1-1 0,0 1 0,0-1 1,2 0-1,3-8 12,0 0 1,-1 0-1,0 0 1,0-1 0,-1 1-1,0-1 1,-1 0-1,0 0 1,2-20-1,0 12-32,60-271-3873,-53 249 110,3 14-73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40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1 573 10794,'7'-4'8477,"-5"3"-8397,-1 0 1,1 0-1,-1 0 0,1 0 0,0 1 0,-1-1 1,1 0-1,0 1 0,0-1 0,0 1 0,-1 0 0,4-1 1,327-36 336,57-5 25,648 28 3,-558 17-361,-118-7 2,268 0 224,-328 22 57,-122-15 1660,-179-4-1943,-1 0-1,1 0 1,-1 0-1,1 1 1,0-1 0,-1 0-1,1 0 1,0 0 0,0 0-1,0 1 1,-1-1 0,1 0-1,0 0 1,0 0 0,0 0-1,0 0 1,0 0 0,1 0-1,-1 0 1,0 1-1,0-1 1,1-2 0,7-35-14,54-211-3075,-48 163-1568,0-2-708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4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31 181 14835,'-1'-20'2139,"0"-1"-1,-1 0 1,-1 1-1,-9-29 1,1-1-230,47 179-1802,-13-50-192,18 104-42,-26-102-38,5 0 0,42 112 1,-51-178 21,-3-24 90,0-37 70,-6 33-14,0 4-2,5-29 12,14-41 0,-18 70-26,0 0 0,1 0 1,0 0-1,0 0 0,1 1 0,0 0 0,0 0 1,1 0-1,0 0 0,9-7 0,-14 13 0,1 1 0,0 0-1,-1 0 1,1 0 0,-1 0-1,1 0 1,0 1 0,0-1-1,0 0 1,-1 1-1,1-1 1,0 1 0,0 0-1,0 0 1,0-1 0,0 1-1,0 0 1,0 1 0,0-1-1,-1 0 1,4 1 0,-1 1-6,0-1-1,0 1 1,0 0 0,0 1 0,0-1 0,-1 1 0,1-1-1,-1 1 1,4 4 0,4 5-41,-1 0-1,0 1 0,-1 0 1,11 20-1,-10-13-187,0 2-1,-1-1 1,-1 1-1,8 38 1,-14-49 43,0 1 0,0-1 1,-1 1-1,-1 0 0,0-1 0,0 1 1,-1 0-1,-1-1 0,0 1 0,0-1 1,-6 15-1,7-23 156,0 0 0,-1 0 0,1 0 0,-1 0 0,0 0 0,0-1 0,0 1 0,0 0 0,-1-1 0,1 0 0,0 1 0,-1-1 0,0 0 0,0 0 0,1 0 0,-1-1 0,0 1 0,0-1 0,-1 0 0,1 1 0,0-1 0,0-1 0,-1 1 0,1 0 0,0-1 0,-1 0 0,1 0 0,0 0 0,-1 0 0,1 0 0,0-1 0,-1 1 0,1-1 0,0 0 0,-6-2 0,0 0-124,0-1-1,1 0 1,-1 0-1,1-1 0,-1 0 1,1-1-1,1 1 1,-1-2-1,1 1 1,0-1-1,-9-12 1,8 8-538,1 0 0,1 0 0,0 0 1,0-1-1,1 0 0,1 0 1,0-1-1,0 1 0,2-1 1,-3-23-1,6-54-4533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4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30 108 16484,'-15'-76'8716,"4"46"-7573,9 29-612,0 9-496,3 24-168,19 302-122,8 82 193,-26-400-53,-2-7-99,0 0 1,1-1-1,1 1 0,-1-1 1,1 1-1,1-1 0,0 0 0,0 0 1,0 0-1,6 10 0,-8-18 163,-1 0 1,0 0-1,0 0 0,0 0 0,1 0 1,-1 0-1,0 0 0,0 0 1,0 0-1,1 0 0,-1 0 0,0 0 1,0 0-1,0 0 0,1 0 0,-1 0 1,0 0-1,0 0 0,0 0 1,0 0-1,1 0 0,-1 0 0,0 0 1,0 0-1,0-1 0,1 1 0,-1 0 1,0 0-1,0 0 0,0 0 1,0 0-1,0-1 0,1 1 0,-1 0 1,0 0-1,0 0 0,0 0 0,0-1 1,0 1-1,0 0 0,0 0 1,0 0-1,0-1 0,0 1 0,0 0 1,0 0-1,0 0 0,0-1 1,0 1-1,0 0 0,0 0 0,0 0 1,0-1-1,16-31-4778,7-21-466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4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14675,'13'-9'7970,"3"4"-7466,62-9-656,-31 23 112,13 3 40,23 12-192,2 3-480,15 12-1321,-8-3-2632,-2-23-24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5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931 14 18236,'-7'-12'3521,"-8"10"1856,2 23-5465,-18 21-8,-10 18 40,-20 45 64,-15 15-16,-35 47-128,4 16-448,-19 43-1609,6-17-952,-4-1-903,25-54-1178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5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97 14947,'-16'-7'1024,"13"6"-782,1 1 0,-1-1 0,1 0 0,-1 0 0,0 0 0,1 0 0,0-1-1,-1 1 1,1 0 0,0-1 0,0 0 0,0 0 0,0 1 0,0-1 0,0 0 0,0-1 0,1 1 0,-1 0 0,1 0 0,-1-1 0,1 1 0,0-1 0,0 1 0,0-1 0,0 1 0,0-4-1,-8-26 1296,4 26-1177,6 28-87,23 375-202,-20-242-216,44 280-1,-23-345-1458,-21-83-628,-4-30-4497,-1 9 4781,-2-37-3695</inkml:trace>
  <inkml:trace contextRef="#ctx0" brushRef="#br0" timeOffset="1">1 1030 13699,'5'5'3449,"15"-4"976,4-6-3929,23 0-328,13-2-208,32 1 64,-1-6-16,32 13-1217,1 1-823,15-22-2417,-22-6-688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114 464 12667,'-85'-69'5865,"59"50"-480,35 0-2456,-16 6-2689,2 9-320,7 4 24,1 0 16,-1 4-464,0 1 272,11 39 0,19 63-185,-18-46-839,-5-7-648,-3-6-3233,3-36 24,-1-51-1513</inkml:trace>
  <inkml:trace contextRef="#ctx0" brushRef="#br0" timeOffset="1">3 2 14715,'-1'0'8498,"6"-2"-8562,31 14-12115,65 43 7042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6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18 16564,'-11'9'6239,"10"-8"-5979,-6 23 1817,3 40-3610,2-36 1986,-17 148-2350,51-296 1273,-27 97 587,-1 5 168,0 0 1,0 1-1,2-1 0,0 1 0,15-27 0,-20 41-124,2 0-1,-1 0 0,0 0 1,0 0-1,1 0 0,0 0 1,0 1-1,-1-1 0,1 1 1,1 0-1,-1 0 0,0 0 1,0 0-1,1 1 0,-1-1 1,1 1-1,0 0 0,-1 0 1,1 0-1,0 0 0,0 1 1,-1 0-1,1-1 0,0 1 1,0 1-1,0-1 0,-1 0 1,1 1-1,0 0 0,-1 0 1,1 0-1,0 0 0,4 3 1,4 1-62,0 0 0,-1 1 0,0 0 0,-1 1 0,1 0 0,-1 1 0,0 0-1,-1 1 1,0-1 0,-1 2 0,1-1 0,12 22 0,-3 1-1070,0 2 0,23 68 0,-2-5-3625,-7-41 240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6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88 11106,'-19'-37'9178,"15"31"-8040,0-1-1,1-1 1,0 1 0,-5-15-1,53 172-1282,-34-89 83,-3 2 0,0 74 1,-13 124-246,-1-17-3827,9-214 1766,6-45-2835,3-32 439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7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1 8818,'-19'12'6353,"-1"17"-1464,-14-19-352,-7 7-4553,-15 19-24,1 6 56,-13 11-400,5 3-504,1 12-1240,19-14-473,2-22-2336,23-25-160</inkml:trace>
  <inkml:trace contextRef="#ctx0" brushRef="#br0" timeOffset="1">18 356 15523,'8'0'7818,"16"5"-7658,78 27-288,-34-6 88,12 11 72,3 4-136,12 10-1584,-8 2-2105,-11-21-856,-20-35-2041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7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99 287 16916,'-3'-4'5509,"-4"-3"-3616,23 1-2555,13 1 144,-15 4 151,0-2 0,0 1-1,1-2 1,-2 0-1,18-7 1,-26 9 319,-1-1 0,-1 1 1,1-1-1,0 0 0,-1 0 0,1 0 0,-1 0 0,0 0 1,0-1-1,0 0 0,-1 1 0,1-1 0,-1 0 0,0 0 0,0 0 1,0-1-1,0 1 0,-1 0 0,0-1 0,0 1 0,1-6 1,-1 4 78,0-1 0,-1 0 0,0 1 1,0-1-1,0 1 0,0-1 1,-1 0-1,0 1 0,-1-1 1,1 1-1,-1 0 0,-1 0 0,1-1 1,-1 1-1,-6-9 0,6 11-29,0 0-1,0 1 1,-1 0 0,1-1-1,-1 1 1,0 1-1,0-1 1,0 0 0,0 1-1,0 0 1,0 0-1,-1 0 1,1 1-1,-1 0 1,1-1 0,-1 1-1,0 1 1,1-1-1,-1 1 1,0 0 0,0 0-1,1 0 1,-6 1-1,2 0-18,1 1 0,-1-1 0,1 2 0,0-1 0,0 1 0,0 0-1,0 0 1,0 1 0,0-1 0,1 2 0,0-1 0,0 1 0,0 0 0,0 0-1,1 0 1,0 1 0,0 0 0,0 0 0,1 0 0,0 1 0,0 0 0,1-1-1,-1 1 1,-2 12 0,1-5 11,1-1 1,1 1-1,0 1 0,1-1 0,1 0 0,0 1 0,1-1 0,0 0 1,1 1-1,1-1 0,0 0 0,7 21 0,-3-19-44,0 0 1,2 0-1,0 0 0,1-1 0,0 0 0,1-1 0,1 0 0,0 0 1,1-1-1,0-1 0,1 0 0,1-1 0,0 0 0,26 15 0,-24-17-422,1-1-1,-1 0 0,2-1 0,-1-1 0,1-1 0,0 0 0,0-1 0,33 2 1,-14-6-726,0-1 1,42-8 0,-78 8 1182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41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62 11803,'-10'-15'3112,"0"-11"1073,6 12-3385,1 8-144,4 9-216,1 2 33,-2 0-409,4 43-48,7 84-16,-7-35-24,1 31-280,-3-11-1033,-4 22-2976,-1-23 344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7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463 32 17732,'0'-11'2518,"0"-9"2962,0 20-5450,0 0-1,0 0 0,0 0 1,0 0-1,0 0 0,0 0 0,0 1 1,0-1-1,1 0 0,-1 0 1,0 0-1,0 0 0,0 0 1,0 0-1,0 0 0,0 0 1,0 0-1,1 0 0,-1 0 1,0 1-1,0-1 0,0 0 1,0 0-1,0 0 0,1 0 1,-1 0-1,0 0 0,0 0 1,0 0-1,0 0 0,0 0 1,1 0-1,-1 0 0,0-1 1,0 1-1,0 0 0,0 0 1,0 0-1,0 0 0,1 0 1,-1 0-1,0 0 0,0 0 1,0 0-1,0 0 0,0 0 0,0-1 1,0 1-1,0 0 0,1 0 1,14 31-81,0 2-1,-3-1 1,0 2 0,9 45 0,-9-17-10,7 100 0,-16-65 63,-4 0 0,-5 0-1,-3 0 1,-31 132-1,40-229-3,0 0-1,0 0 0,0 0 0,0 1 0,0-1 0,0 0 0,0 0 0,0 0 0,0 1 1,0-1-1,0 0 0,0 0 0,0 0 0,-1 1 0,1-1 0,0 0 0,0 0 0,0 0 1,0 0-1,0 1 0,0-1 0,0 0 0,-1 0 0,1 0 0,0 0 0,0 0 0,0 1 1,0-1-1,0 0 0,-1 0 0,1 0 0,0 0 0,0 0 0,0 0 0,-1 0 0,1 0 1,0 0-1,0 0 0,0 0 0,0 0 0,-1 0 0,1 0 0,0 0 0,0 0 0,0 0 1,-1 0-1,1 0 0,0 0 0,0 0 0,-10-11-218,-7-27-331,15 36 495,-21-54-735,-9-22-257,-4 1 0,-64-102 0,96 172 1025,-1 0 0,0 0-1,-1 0 1,1 1 0,-1 0-1,-1 0 1,1 1 0,-1-1-1,0 1 1,0 1 0,0 0-1,-1 0 1,0 0 0,1 1-1,-11-3 1,13 5 7,-1 0 1,0 1-1,1 0 0,-1 0 1,0 1-1,1 0 1,-1-1-1,1 2 0,-1-1 1,1 1-1,-1 0 1,1 0-1,0 0 0,0 1 1,0 0-1,0 0 0,1 0 1,-1 0-1,1 1 1,0 0-1,0 0 0,0 0 1,-4 6-1,1-2-7,1 0-1,0 0 1,1 1-1,0 0 1,0 0-1,1 0 1,0 1-1,1-1 1,0 1-1,0 0 1,1 0-1,0 0 1,1 0 0,0 0-1,1 0 1,0 1-1,0-1 1,1 0-1,1 0 1,0 0-1,0 0 1,1 0-1,0-1 1,0 1-1,1-1 1,1 1-1,-1-1 1,1-1-1,1 1 1,10 13-1,-3-9-461,0 1-1,0-1 1,1-1 0,1-1-1,0 0 1,0 0-1,1-2 1,1 0-1,-1-1 1,2 0-1,-1-2 1,26 7-1,111 13-4071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8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45 15475,'-15'-45'8407,"30"104"-8631,2 53 244,5 201 0,-34 16 396,1-44-1617,16-93-5846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8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 15115,'20'5'3441,"24"-22"1280,23 10-4345,14 2-384,38-5-8,-2-1-152,29 5-1464,-5 6-1521,6-22-1528,-32-6-48,11 3-1856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8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114 660 12179,'-14'-32'6714,"-9"-25"-1435,20 49-5101,0 0 1,1 0-1,-1 0 1,2 0-1,-1 0 0,1 0 1,1 0-1,0-12 1,0 20-189,0 0 1,0 0-1,0 0 1,0 0-1,0 0 1,0 0 0,0 0-1,0 1 1,1-1-1,-1 0 1,0 0 0,0 0-1,0 0 1,0 0-1,0-1 1,0 1-1,0 0 1,0 0 0,0 0-1,0 0 1,1 0-1,-1 0 1,0 0-1,0 0 1,0 0 0,0 0-1,0 0 1,0 0-1,4 20-142,-2-3 119,3 24-58,-1 0 0,-3 0 0,-4 59 0,-1-63-753,-11 45 0,10-58-833,-2-1 1,-16 38-1,19-54-507,2-46-5291</inkml:trace>
  <inkml:trace contextRef="#ctx0" brushRef="#br0" timeOffset="1">4 26 14619,'-2'-18'8434,"0"11"-8082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9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65 16676,'-1'0'192,"0"0"1,0 0 0,0 0 0,0 0 0,1-1 0,-1 1 0,0 0 0,0-1-1,0 1 1,0 0 0,0-1 0,1 1 0,-1-1 0,0 1 0,0-1 0,1 1-1,-1-1 1,0 0 0,1 1 0,-1-1 0,1 0 0,-1 1 0,1-1 0,-1 0-1,1 0 1,0 0 0,-1 1 0,1-1 0,0 0 0,-1 0 0,1 0 0,0-1 0,0 1-95,0-1 0,-1 1 0,1 0 1,0 0-1,-1-1 0,1 1 0,-1 0 1,1 0-1,-1 0 0,0 0 0,1 0 1,-1 0-1,0 0 0,0 0 0,0 0 1,0 0-1,0 0 0,0 0 0,0 0 1,0 1-1,0-1 0,0 1 0,0-1 1,0 0-1,0 1 0,-2-1 0,-3-2-120,-1-1 0,0 2-1,0-1 1,0 1 0,-12-3-1,19 5 16,-1 0-1,0-1 1,0 1-1,0 0 0,0 0 1,0 0-1,0 0 1,0 0-1,0 1 1,1-1-1,-1 0 0,0 0 1,0 1-1,0-1 1,0 0-1,1 1 1,-1-1-1,0 1 1,0-1-1,1 1 0,-1-1 1,-1 2-1,1 0-14,1-1-1,-1 1 0,1-1 1,0 1-1,-1 0 0,1-1 1,0 1-1,0-1 0,0 1 1,0 0-1,0-1 0,1 1 1,-1 0-1,0-1 0,1 1 1,-1-1-1,1 1 0,1 1 1,16 29-156,-16-30 173,6 10-18,0-1-1,1-1 1,1 0-1,0 0 1,0 0 0,1-1-1,0-1 1,17 10-1,12 4-27,-20-12 32,0 0 0,-1 2-1,0 0 1,-1 1 0,0 1 0,21 21 0,-38-33 8,1-1 0,-1 1 0,1-1 0,-1 1 0,0-1 0,1 1 0,-1 0 0,0 0 0,0-1 0,0 1 0,0 0 0,0 0 0,-1 0 0,1 0 0,-1 0 0,1 0 0,-1 0 0,0 1 0,1-1 0,-1 0 0,0 0 0,-1 0 0,1 0 0,0 0 0,-1 0 0,1 0 0,-1 0 0,1 0 0,-1 0 0,0 0 0,0 0 0,0 0 0,0 0 0,0 0 0,0-1 0,-1 1 0,1 0 0,0-1 0,-1 1 0,0-1 0,1 0 0,-1 1 0,0-1 0,-2 1 0,-7 5-106,-1-2 0,0 1 0,0-2 1,0 1-1,0-2 0,-14 3 1,13-3-209,0-1 0,0-1 0,0 0 0,0-1 0,0 0 0,-25-4 1,35 4 117,0 0 1,0-1 0,0 0 0,0 1 0,0-1-1,0 0 1,0-1 0,0 1 0,0 0-1,1-1 1,-1 1 0,0-1 0,1 0 0,0 0-1,-1 0 1,1 0 0,0 0 0,0-1 0,0 1-1,0-1 1,1 1 0,-1-1 0,1 0 0,-1 0-1,1 1 1,0-1 0,0 0 0,0 0-1,1 0 1,-1 0 0,1 0 0,-1 0 0,1 0-1,0-6 1,2-1-697,0 0 1,1 0-1,0 1 0,5-13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29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48 259 16283,'-6'-11'1365,"0"0"-1,1 0 1,0 0-1,1-1 0,-5-19 1,5 8-696,1 0 1,1-1 0,1 1-1,2-25 1,-3 32-418,1 1-45,4 20-477,14 46 168,-2 0-1,-2 1 0,-3 0 0,6 89 0,-14 217 213,2 29-1355,-4-386 1200,1 6-1567,-10-38-6512,-12-11 2613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0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1 106 15515,'1'-8'3809,"37"6"1208,28-3-4425,60-7-600,37 0-848,66-13-800,-8-16-3361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0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48 145 14563,'-25'-113'3073,"11"90"1432,7 17-4337,5 4-32,2 4-24,0 1-192,6 16-24,26 105 72,-15-26 0,-4 31 40,-7-1-144,-8-1-920,2-30-593,2-31-2816,-4-47-168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1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15643,'7'-14'6798,"-6"13"-6489,20-5 1525,32 8-4010,-37-1 2570,142 14-2933,-71-5 184,108-2 0,-185-8 2232,-5 0 111,1 0 0,-1 0 0,1 0 0,0-1 0,-1 0 0,1 0 0,-1 0 0,1-1 0,8-4 0,-20 0 1847,0 1 0,0-1-1,-1 1 1,-12-8 0,27 56-1026,6 54-795,-5 1-1,-3 105 0,16 157-2992,-21-350 2467,8 30-1778,-8-39 2047,-1 0-1,1 0 1,-1 0-1,1-1 1,0 1 0,-1 0-1,1 0 1,0 0-1,0 0 1,-1-1 0,1 1-1,0 0 1,0-1-1,0 1 1,0-1-1,0 1 1,0-1 0,1 1-1,11-3-4817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1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2 113 13955,'-1'-2'9546,"4"-3"-8258,-1 3-1040,3-1-344,37-9 56,74-18-48,-24 11-552,1 2-720,21 5-3633,-17 2 344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42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47 10314,'0'-4'929,"0"0"0,0 1 0,0-1-1,-1 0 1,1 1 0,-1-1 0,0 1 0,0-1-1,-1-4 1,2 8-867,-1 0 0,1-1 0,0 1-1,0 0 1,0-1 0,-1 1 0,1 0-1,0-1 1,0 1 0,-1 0 0,1 0-1,0-1 1,-1 1 0,1 0 0,0 0 0,-1-1-1,1 1 1,0 0 0,-1 0 0,1 0-1,0 0 1,-1 0 0,1-1 0,-1 1-1,1 0 1,0 0 0,-1 0 0,1 0-1,-1 0 1,1 0 0,0 0 0,-1 1 0,-17 17 492,13-10-544,1 0 0,-1 0-1,2 1 1,-1-1 0,-3 14-1,3-7 0,3-12-6,0 1 0,0 0 0,1 0 0,0 0 0,-1 0 0,1 0 0,1-1 1,-1 1-1,0 0 0,1 0 0,0 0 0,0 0 0,0-1 0,0 1 0,4 6 0,32 44 28,-27-40-12,14 14 2,0-2 1,43 38-1,-47-49-9,-2 2-1,0 0 0,-1 2 1,0-1-1,-2 2 1,0 0-1,15 29 1,-28-45-19,-1 0 1,1 0-1,-1 0 0,1 0 1,-1 1-1,-1-1 0,1 1 1,0-1-1,-1 1 0,0-1 1,0 0-1,0 1 1,-1-1-1,0 1 0,0-1 1,0 1-1,0-1 0,0 0 1,-1 0-1,-3 6 0,1-4-14,0 0-1,0-1 0,0 1 1,-1-1-1,0 0 1,0 0-1,-1-1 0,1 0 1,-1 0-1,0 0 0,0 0 1,-9 3-1,6-3-227,0-1 1,-1 0-1,0 0 0,0 0 1,0-1-1,0-1 0,0 0 1,-16 0-1,20-1-152,0-1 1,0 1-1,0-1 0,0 0 1,0-1-1,1 1 0,-1-1 1,0-1-1,1 1 1,0-1-1,-1 1 0,1-2 1,0 1-1,-6-6 0,-20-31-3941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1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12 141 16404,'-11'-28'5239,"15"5"-3311,-1 20-1953,0 0 1,-1 0-1,1 0 1,1 0-1,-1 1 1,0-1-1,1 1 0,-1 0 1,1 0-1,-1 0 1,1 1-1,5-2 1,26-10-293,1 2 1,0 1 0,0 2-1,1 2 1,0 1 0,0 2-1,0 2 1,0 1 0,0 2 0,38 6-1,-70-7 351,-5-1 13,0 0 0,0 0 0,0 0 0,0-1 0,0 1 0,0 0 0,0 0 0,0 0 0,0 0 0,0-1 0,0 1-1,0 0 1,0 0 0,0 0 0,0 0 0,0-1 0,0 1 0,0 0 0,1 0 0,-1 0 0,0 0 0,0 0 0,0-1 0,0 1 0,0 0 0,0 0 0,0 0 0,1 0 0,-1 0 0,0 0 0,0 0 0,0 0 0,0-1 0,0 1 0,1 0 0,-1 0 0,0 0 0,0 0 0,-1 12 1064,0 89-994,-18 125 0,0-5-2904,19-198-1271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2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11 16235,'-4'-11'8037,"3"11"-7900,-3 6 590,1 32-796,2 71-1,2-32 37,-1-73 29,-2 77-38,4 1-1,23 157 0,-23-231 25,0-1 1,0 1-1,0-1 0,1 0 0,0 0 1,0 0-1,7 10 0,-9-15 8,1 0 0,0 0 0,-1 0 0,1 0 0,0-1 0,0 1 0,0-1 0,0 1-1,1-1 1,-1 0 0,0 0 0,1 0 0,-1 0 0,1 0 0,-1 0 0,1-1 0,-1 1 0,1-1 0,-1 1-1,1-1 1,0 0 0,-1 0 0,1-1 0,-1 1 0,4-1 0,73-18-2258,128-49 1,-140 44-2001,-14 9-779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2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24301,'0'0'3,"1"0"0,-1 0 1,1 0-1,-1 1 0,0-1 0,1 0 0,-1 0 0,0 0 0,1 1 0,-1-1 0,0 0 0,0 0 1,1 1-1,-1-1 0,0 0 0,0 1 0,1-1 0,-1 0 0,0 1 0,0-1 0,0 0 1,0 1-1,1-1 0,-1 1 0,0-1 0,0 0 0,0 1 0,0-1 0,0 1 0,0-1 0,0 0 1,0 1-1,0-1 0,0 0 0,0 1 0,0-1 0,-1 1 0,1-1 0,0 0 0,0 1 1,0-1-1,0 0 0,-1 1 0,1-1 0,0 0 0,0 1 0,-1-1 0,0 2-18,0 0 0,0 0 0,0 1 0,0-1 0,0 0 0,1 0 0,-1 0 0,1 0 0,0 1 0,-1-1 0,1 0 0,0 1 0,0-1 0,1 4 0,0 4 8,1 1-1,0-1 0,1 0 1,0 0-1,0 0 0,1 0 1,1 0-1,0-1 0,0 0 1,0 0-1,9 10 0,39 40-16,3-3 1,2-2-1,69 48 0,45 43-45,-170-144 62,0 0 1,0 0-1,-1 1 0,1-1 1,0 0-1,-1 1 0,1-1 1,-1 1-1,0 0 0,0-1 1,1 1-1,-1 0 0,0 0 0,-1 0 1,1 0-1,0 0 0,0 0 1,-1 0-1,1 0 0,-1 0 1,0 0-1,0 3 0,-1-3 0,-1 0 1,0 0-1,0 0 0,0-1 0,-1 1 1,1 0-1,0-1 0,-1 1 0,1-1 0,-1 0 1,1 0-1,-1 0 0,1 0 0,-1 0 1,0-1-1,0 1 0,1-1 0,-4 1 0,-28 5-290,-1-1 0,1-2 1,-1-1-1,0-2 0,-40-4 0,51 1-539,1-1-1,-1-1 1,1-1 0,-40-16 0,55 19 135,1 0 0,0-1 0,1 0 1,-1 0-1,-11-10 0,-9-25-3736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3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87 245 13955,'-18'-61'8075,"-16"-31"-4553,0 0-1253,41 134-2486,-2-2 182,21 433-105,-15 79-23,-3-495-636,-7-47-1247,-8-40-660,-10-85-4022,14 87 5055,-12-71-3431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3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58 10714,'-13'0'6450,"16"3"-5290,4-4-848,45-4-16,140-11-136,-32 6-864,-2 0-584,26 0-2529,-36 1-152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3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15131,'-13'11'851,"0"-1"1,-1-1-1,-17 9 0,27-18-575,1 0 0,0 0 0,0 0 0,-1 0 0,1 0 0,0-1 0,0 1 0,-1-1 0,1 0 0,0 0-1,0 0 1,0 0 0,0-1 0,0 1 0,0-1 0,-4-3 0,-15-6 7,19 10-250,0 0 0,-1 0 0,1 0 0,-1 1 0,1-1-1,0 1 1,-1-1 0,1 1 0,-1 0 0,1 1 0,-1-1 0,1 1-1,0-1 1,-1 1 0,1 0 0,0 0 0,-1 0 0,1 1 0,0-1-1,0 1 1,0 0 0,0 0 0,0 0 0,1 0 0,-1 0 0,1 1-1,-1-1 1,1 1 0,0-1 0,0 1 0,0 0 0,0 0-1,0 0 1,1 0 0,0 0 0,-1 0 0,1 1 0,-1 4 0,0 2-114,0-1 1,1 1-1,0 0 1,1 0 0,0 0-1,0 0 1,1-1-1,0 1 1,1 0 0,0 0-1,1-1 1,5 14-1,-2-9-255,1 0-1,1 0 0,0-1 1,15 18-1,-18-25 149,-1-1 1,1 0-1,0 0 1,0-1-1,0 1 1,1-1-1,-1 0 1,1-1-1,0 1 1,1-1-1,-1-1 1,12 5 0,-16-7 171,-1 0 0,1 0 0,0 0 0,-1 0 0,1 0 0,-1 0 0,1 0 0,0-1 0,-1 1 0,1 0 0,0-1 0,-1 0 0,1 1 0,-1-1 0,1 0 1,-1 0-1,0 0 0,1 1 0,-1-2 0,0 1 0,0 0 0,1 0 0,-1 0 0,0 0 0,0-1 0,0 1 0,-1-1 0,1 1 0,0-1 0,0 1 0,-1-1 0,1 1 1,-1-1-1,1-2 0,3-8 205,-1-1 0,-1 1 0,2-20 1,-2 14 41,-1 6-105,2 1-1,-1 0 1,1 0 0,7-15-1,-9 23-105,0 1-1,1-1 1,-1 0 0,1 0 0,0 1-1,0-1 1,0 1 0,0-1-1,0 1 1,0 0 0,1 0 0,-1 0-1,1 0 1,-1 0 0,1 0-1,0 1 1,0-1 0,0 1-1,0 0 1,3-1 0,-4 2-23,-1 0 0,1 0 0,0 0 0,-1 0 0,1 1 0,-1-1 0,1 0 0,-1 1 0,1-1 0,-1 1 0,1 0 0,-1-1 0,1 1 0,-1 0 0,0 0 0,1 0 0,-1 0 0,0 0 0,0 0 0,0 0 0,2 3 0,21 33-295,-18-28 132,59 96-4867,-27-49 1317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4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217 490 14211,'-16'2'3265,"11"-2"-2543,0 1-1,1-1 1,-1 1-1,0-2 0,0 1 1,0 0-1,0-1 1,0 0-1,-7-2 1,9 2-714,-1 0 0,0 1 1,1-1-1,-1 1 1,0 0-1,1 0 1,-1 0-1,0 1 1,1-1-1,-1 1 0,1 0 1,-1 0-1,1 0 1,-1 1-1,1-1 1,0 1-1,-1-1 0,1 1 1,0 0-1,0 1 1,0-1-1,1 0 1,-5 5-1,2-1-31,-1 0-1,1 0 1,0 0 0,0 1-1,1-1 1,0 1-1,0 0 1,1 1 0,0-1-1,-4 13 1,5-11-160,0-1 0,1 1-1,-1 0 1,1-1 0,1 1 0,0 0-1,2 17 1,-1-23 85,0 0-1,0 0 1,0 0-1,0 0 1,1 0-1,0 0 0,-1 0 1,1-1-1,0 1 1,0-1-1,0 1 1,1-1-1,-1 0 1,0 0-1,1 0 1,0 0-1,-1 0 1,1 0-1,0-1 0,0 0 1,0 1-1,0-1 1,0 0-1,0 0 1,0-1-1,6 2 1,20 1-940,0-1 1,1-1 0,-1-2-1,1-1 1,-1-1 0,53-13-1,35-16-2896</inkml:trace>
  <inkml:trace contextRef="#ctx0" brushRef="#br0" timeOffset="1">665 189 17092,'-69'-131'3943,"68"127"-3447,-1 0 0,-1-1 0,1 1 0,-1 1 0,1-1 0,-1 0 0,0 0 0,0 1 0,-7-5 0,-1-6 1039,15 28-1604,10 39 50,-3 1 1,5 65-1,0 123 13,-4-41-67,-10-186-40,10 77-404,-10-84 137,0 0 1,1-1-1,-1 0 0,1 1 0,1-1 0,-1 0 0,1-1 0,1 1 0,4 6 0,-8-12 87,0 0 0,0 0 0,0 0 0,0 0-1,0 0 1,0 0 0,0 0 0,0 0 0,0 0 0,1-1 0,-1 1 0,0-1 0,0 1 0,1-1 0,-1 1 0,2-1-1,14-10-5425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4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0 15915,'80'151'3617,"-99"-142"1360,2-1-4497,-10 2-472,1 1 56,-6-3-328,-2 6-560,5 1-1584,2 7-2601,7-8-249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4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15995,'0'0'3697,"30"17"1352,91 26-4529,-7-23-464,15 4-24,22 5 24,-25 3-16,1 10-1320,-42 6-1272,-58-17 23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5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68 15043,'-20'-13'3937,"-1"-6"1040,11 2-4241,2 5-632,1 9-112,4-1 16,4 4-64,-2 0 16,-1 0-56,2 2 16,0 7-64,8 55 56,1 77-24,-11-20-880,-11-2-856,13 3-3017,1-37-153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42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14091,'51'9'2825,"-5"-28"1392,15 12-4185,29 7-1289,7 12-2992,0 0 641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5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0 149 16668,'1'-4'550,"0"-1"-1,-1 0 1,1 1 0,1-1 0,-1 1 0,1 0 0,-1-1 0,1 1 0,0 0 0,1 0 0,-1 0 0,1 0 0,0 0 0,5-4 0,-2 2-386,0 0 0,1 1 0,0 0 0,0 1 0,1-1 0,-1 1-1,12-4 1,7 0-353,0 0 0,1 2 0,-1 1 0,29-2 0,-3 4-369,0 3 0,0 2 0,0 2 0,0 2 0,71 19 0,-123-25 629,0 0 0,-1 0-1,1 0 1,0 0-1,-1 0 1,1 0-1,0 1 1,0-1 0,-1 0-1,1 0 1,0 0-1,-1 0 1,1 0-1,0 1 1,0-1 0,-1 0-1,1 0 1,0 0-1,0 1 1,-1-1-1,1 0 1,0 0 0,0 1-1,0-1 1,-1 0-1,1 1 1,0-1 0,0 0-1,0 1 1,0-1-1,0 0 1,0 0-1,0 1 1,0-1 0,0 0-1,0 1 1,0-1-1,0 0 1,0 1-1,0-1 1,0 0 0,0 1-1,0-1 1,0 0-1,0 1 1,0-1 0,1 1-1,5 34-326,-1-12 413,27 161-864,14 346 0,-45-527 467,-1 1-1,0-1 0,0 0 1,0 0-1,0 0 0,-1 0 1,1 0-1,-1 1 0,0-1 1,0 0-1,0 0 0,0 0 1,-2 3-1,1-5-48,0 1 0,1-1 0,-1 0 0,0 0 0,0-1 0,0 1 0,0 0 0,0-1 0,0 1 0,0-1 0,0 1-1,0-1 1,0 0 0,0 0 0,0 0 0,0 0 0,0 0 0,0-1 0,0 1 0,-3-2 0,-46-8-5064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6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16027,'12'-9'3361,"17"-1"1520,10 8-4769,17-3-128,14-3-40,32-1 64,3 4-288,26 0-1424,-9 7-713,16 3-2432,-38-3-888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6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59 194 14747,'-55'-68'7966,"55"67"-7973,-1 1 0,1-1 0,-1 0 0,1 0 0,0 1 0,-1-1 0,1 0 0,0 1 1,0-1-1,0 0 0,0 0 0,-1 0 0,1 1 0,0-1 0,0 0 0,1 0 0,-1 1 0,0-1 0,0 0 0,0 0 0,0 1 0,1-1 1,-1 0-1,0 0 0,1 1 0,-1-1 0,0 0 0,1 1 0,-1-1 0,1 0 0,-1 1 0,1-1 0,-1 1 0,1-1 0,0 1 0,-1-1 1,1 1-1,-1 0 0,1-1 0,0 1 0,0 0 0,-1-1 0,1 1 0,0 0 0,0 0 0,-1-1 0,2 1 0,45-12-151,-40 11 125,516-65-1489,-460 61 1357,77-6-47,-142 10 901,-6 0 1439,7 14-1659,28 277-359,-26-241-793,-3 0 1,-1 1-1,-3-1 0,-12 49 0,2-54-3591,15-42 3905,0-1 0,0 0 0,0 1 0,0-1 1,-1 0-1,1 0 0,-1 1 0,1-1 0,-1 0 0,1 0 0,-1-1 0,-2 2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7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35 15507,'7'-35'9639,"-9"40"-9174,-8 67-849,6-33 377,-10 174-80,13-182 53,2 1 1,0-1-1,3 1 1,12 53-1,-15-80 32,1 1-1,0-1 1,0 0-1,0 0 0,0 0 1,1 0-1,0 0 1,0-1-1,0 1 0,1-1 1,0 0-1,0 0 1,0 0-1,0 0 1,0-1-1,1 0 0,-1 0 1,1 0-1,0 0 1,0-1-1,0 0 0,0 0 1,0 0-1,1 0 1,-1-1-1,1 0 0,-1 0 1,1-1-1,7 1 1,12-2-59,-1-2 0,1 0 0,0-1 0,-1-2 0,29-10 0,-23 7-212,92-15-4729,-97 20 3399,50-12-3182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7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50 16171,'0'0'144,"1"0"-1,-1 0 0,1 0 0,-1 0 1,1 0-1,-1 0 0,1 0 0,-1-1 0,1 1 1,-1 0-1,1 0 0,-1 0 0,1-1 0,-1 1 1,1 0-1,-1-1 0,1 1 0,-1 0 1,0-1-1,1 1 0,-1-1 0,0 1 0,1-1 1,-1 1-1,0-1 0,0 1 0,1 0 0,-1-1 1,0 1-1,0-1 0,0 0 0,0 1 1,0-1-1,0 1 0,0-1 0,0 1 0,0-1 1,0 1-1,0-2 0,-21-13 2388,14 13-2476,0-1-1,1 1 0,-1 0 0,0 1 1,0 0-1,-1 0 0,-8 0 0,10 2-64,-1 1-1,1 0 1,0 0-1,0 0 1,0 1-1,1 0 1,-1 0-1,1 0 1,-1 1-1,1 0 1,0 0-1,1 0 0,-1 0 1,-6 10-1,-6 7-23,1 1-1,-15 29 1,25-41 39,-19 34-33,2 1 0,3 1-1,1 1 1,-20 78-1,32-98-23,1 1-1,2-1 1,0 1-1,2 0 1,1 0-1,2 0 0,0 0 1,2 0-1,1-1 1,9 31-1,-10-49-8,0 1 0,1-1 1,0 1-1,0-1 0,1-1 0,1 1 0,-1-1 1,14 16-1,-16-22 41,-1 0 0,1 1 1,-1-1-1,1 0 1,0 0-1,0 0 0,0-1 1,0 1-1,0-1 0,0 0 1,1 1-1,-1-2 0,0 1 1,1 0-1,-1-1 0,1 1 1,-1-1-1,0 0 1,1 0-1,-1 0 0,1-1 1,-1 1-1,1-1 0,-1 0 1,0 0-1,0 0 0,1 0 1,-1 0-1,0-1 0,4-2 1,3-3 7,0 0 0,-1 0 0,1-1 0,-2-1 0,1 1 0,-1-1 0,0-1 0,-1 0 0,0 0 0,-1 0 0,0-1 0,6-15 0,5-17 31,24-90-1,-22 51 25,13-105 0,-28 145-25,-1-1 0,-2 0-1,-2 0 1,-9-59 0,10 99-39,-1-1 1,1 1 0,-1 0-1,0-1 1,0 1-1,0 0 1,0-1 0,-1 1-1,0 0 1,1 0-1,-1 0 1,0 0 0,0 0-1,-1 1 1,1-1-1,0 1 1,-1-1 0,0 1-1,-4-3 1,5 4-79,-1 0 0,0 1-1,1-1 1,-1 1 0,0-1 0,1 1 0,-1 0 0,0 0 0,1 1 0,-1-1-1,0 0 1,1 1 0,-1 0 0,0-1 0,1 1 0,-1 0 0,1 0 0,0 0 0,-1 1-1,1-1 1,0 1 0,0-1 0,0 1 0,-3 2 0,-3 4-641,0 0 0,0 0 1,1 1-1,0 0 0,1 1 1,0 0-1,-5 11 0,6-13 41,-26 46-3833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7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48 16267,'-10'-12'4001,"-4"-13"1208,9 15-4696,10 12-361,14 11-216,22 16-80,45 41 48,20 15 56,28 32 32,14 9-425,8 3-1767,-24-31-2985,-1-43-16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8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21 123 16251,'-15'-43'4133,"14"20"-819,1 22-3269,0 1 0,0-1 1,0 1-1,0-1 0,0 1 0,1-1 0,-1 1 0,0-1 0,0 1 0,0 0 0,1-1 1,-1 1-1,0-1 0,1 1 0,-1 0 0,0-1 0,1 1 0,-1 0 0,0-1 0,1 1 1,-1 0-1,1 0 0,-1-1 0,1 1 0,-1 0 0,0 0 0,1 0 0,-1 0 0,1-1 1,-1 1-1,1 0 0,-1 0 0,1 0 0,-1 0-45,-1 0 0,1 0 0,-1 0 0,1 0-1,-1 0 1,1 0 0,-1 0 0,1 0 0,-1 0 0,1 0 0,-1 0-1,1 0 1,-1 1 0,1-1 0,-1 0 0,1 0 0,-1 1 0,1-1-1,-1 0 1,1 0 0,-1 1 0,1-1 0,-1 1 0,1-1 0,-1 1 0,-1 21-93,2-10 105,0 30-233,1 1 0,3-1 0,1-1 0,2 1 0,18 56 0,-25-96 184,1 0 0,0 1 0,0-1 0,0 0 0,0 0 0,0 0 0,0-1 0,0 1 0,1 0 0,-1 0 0,1-1 0,-1 1 0,1-1 0,0 1 0,2 1 0,-3-3 13,0 1 1,0-1-1,0 0 0,1 1 0,-1-1 0,0 0 0,0 0 0,1 0 0,-1 0 0,0 0 0,0 0 0,1 0 0,-1 0 0,0-1 0,0 1 1,0 0-1,1-1 0,-1 1 0,2-2 0,3-2-33,0 0 1,0-1-1,-1 1 1,0-1-1,0-1 1,0 1-1,8-12 0,9-17-245,0-1 0,-3-1-1,-1 0 1,-1-2 0,-2 0-1,12-50 1,-20 48-327,-8 19-129,1 21 721,0 0-1,0-1 1,0 1-1,0 0 1,-1 0-1,1-1 1,0 1-1,0 0 1,0 0-1,0-1 1,-1 1-1,1 0 1,0 0 0,0-1-1,0 1 1,-1 0-1,1 0 1,0 0-1,0 0 1,-1-1-1,1 1 1,0 0-1,-1 0 1,1 0-1,0 0 1,0 0 0,-1 0-1,1 0 1,0 0-1,-1 0 1,1 0-1,0 0 1,-1 0-1,1 0 1,0 0-1,0 0 1,-1 0-1,1 0 1,0 0-1,-1 0 1,1 0 0,0 1-1,-1-1 1,-1 1-243,0 1 0,0 0 1,1-1-1,-1 1 1,0 0-1,1 0 0,-1 0 1,1 0-1,-1 0 1,1 1-1,0-1 0,0 0 1,0 1-1,0-1 0,1 1 1,-1-1-1,0 4 1,-5 27-3010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8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142 289 16059,'-28'-28'6214,"17"17"-8255,51 20 737,-32-7 1248,-1-1-1,1 0 1,0 0 0,-1-1-1,1 0 1,0 0 0,0-1-1,-1 0 1,1 0-1,-1-1 1,1 0 0,-1 0-1,1-1 1,-1 0 0,0 0-1,0-1 1,-1 0 0,1 0-1,-1 0 1,0-1 0,0 0-1,0 0 1,-1-1-1,1 1 1,-1-1 0,5-8-1,-6 8 119,-1 0 0,0 0-1,0 0 1,0 0 0,-1 0-1,0-1 1,0 1-1,-1-1 1,0 0 0,0 1-1,0-1 1,-1 0 0,0 0-1,-1-8 1,0 11-17,0 0 1,0 1 0,0-1-1,-1 0 1,0 1-1,1-1 1,-1 1-1,-1 0 1,1-1 0,0 1-1,-1 0 1,0 0-1,1 1 1,-1-1 0,0 1-1,-1-1 1,1 1-1,0 0 1,-1 0-1,1 0 1,-1 1 0,1-1-1,-1 1 1,0 0-1,0 0 1,-6-1 0,0 0-37,-1 0 1,0 0 0,0 1-1,-1 1 1,1 0 0,0 0-1,0 1 1,0 1 0,0 0-1,0 0 1,0 1 0,1 0-1,-20 10 1,22-9-16,1 0-1,0 1 1,0 0-1,1 0 1,-1 0 0,1 1-1,0 0 1,1 1 0,-1-1-1,1 1 1,1 0-1,-1 0 1,1 1 0,0-1-1,1 1 1,0 0 0,0 0-1,1 0 1,-2 12 0,1-6-20,1 1 1,1 0-1,0-1 1,1 1-1,1 0 1,0-1 0,1 1-1,1 0 1,0-1-1,1 0 1,0 0-1,2 0 1,-1 0 0,2-1-1,-1 0 1,2 0-1,0-1 1,0 0 0,1 0-1,1-1 1,0 0-1,20 17 1,-17-18-393,0-1 0,0 0-1,1-1 1,0 0 0,1-1 0,-1-1 0,1 0 0,1-1 0,-1-1-1,1 0 1,0-1 0,-1-1 0,22 1 0,55-8-3567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9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 11811,'18'-56'3584,"-18"54"-3322,1 1-1,-1 0 1,0 0-1,1 0 1,-1-1-1,0 1 1,0 0-1,0 0 1,0-1-1,0 1 1,0 0-1,0 0 1,0-1-1,-1 1 1,1 0-1,0 0 1,-1 0-1,1 0 1,-1-1-1,1 1 1,-1 0-1,1 0 1,-1 0-1,0 0 1,0 0-1,0 0 1,1 0-1,-1 1 1,0-1-1,0 0 1,0 0-1,0 1 1,-1-1-1,1 0 1,0 1-1,-2-1 307,3 29-643,0-7-58,0 1 0,1-1 1,1 1-1,2-1 0,7 30 0,-9-43-53,0-1 1,0 0-1,1 0 0,0 0 0,0 0 0,0 0 0,1 0 1,0-1-1,1 0 0,-1 1 0,1-2 0,1 1 0,-1-1 0,7 6 1,-9-9 115,1 0 1,0 0-1,-1 0 1,1 0 0,0-1-1,0 0 1,0 1 0,1-1-1,-1-1 1,0 1-1,0-1 1,0 1 0,1-1-1,-1 0 1,0-1-1,0 1 1,0-1 0,1 0-1,-1 0 1,0 0 0,0 0-1,0-1 1,0 0-1,-1 0 1,1 0 0,6-4-1,-3 1 91,0 1 1,-1-2-1,0 1 0,0 0 0,0-1 0,0 0 0,-1-1 1,0 1-1,0-1 0,-1 0 0,7-14 0,-3 0 402,-1 1-1,-1-1 0,3-23 1,3-8 807,-8 34 222,-6 71-982,4-33-463,0-1 1,2 0-1,0 0 0,10 25 1,-10-33-473,1 0 1,0-1 0,12 18 0,-12-21-376,1-1 0,-1 0 0,1 1 0,0-2 1,1 1-1,7 5 0,28 11-4278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39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33 390 13123,'-7'-3'10886,"15"-11"-10770,9 4-388,12-3 82,-7 4 48,-1-1 0,0 0 0,-1-2 0,0 0 0,0-2 0,-2 0 0,29-27 0,-43 37 143,-1 0 0,1 0 0,-1-1 0,0 1 0,0-1 0,0 0 0,-1 0 0,1 0 0,-1 0 0,-1 0 0,1 0 0,-1-1 0,0 1 0,0-1 0,0 1 0,-1 0 0,0-1 0,0 1 0,0-1 0,-1 1 0,1-1 0,-1 1 0,-1-1 0,1 1 0,-1 0 0,-2-6 0,0 5 19,1 0 0,-1 1 0,1 0 0,-2-1 0,1 1 0,0 1 0,-1-1 0,0 1 0,0-1 1,-1 2-1,1-1 0,-1 0 0,0 1 0,1 0 0,-1 0 0,-1 1 0,1 0 0,0 0 0,-1 0 0,1 1 0,-11-1 1,12 1-28,-1 0 0,0 1 1,0 0-1,0 0 0,0 0 1,0 1-1,0-1 1,0 1-1,0 1 0,0-1 1,1 1-1,-1 0 0,0 1 1,1-1-1,0 1 0,0 0 1,0 0-1,0 1 1,0 0-1,0-1 0,1 1 1,0 1-1,0-1 0,0 1 1,0 0-1,1 0 1,0 0-1,0 0 0,0 0 1,1 1-1,-4 9 0,2-1-3,1 0-1,1 0 0,0 0 1,1 0-1,0 0 0,1 1 1,1-1-1,0 0 0,1 0 1,1 0-1,0 0 0,7 19 1,-4-17-32,1 0 1,0-1-1,1 0 0,1 0 1,0-1-1,1 0 0,0 0 1,2-1-1,-1-1 1,1 0-1,22 16 0,-20-18-594,1 0-1,1-1 1,0 0-1,0-1 0,1-1 1,24 7-1,52 4-2969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44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48 12819,'-100'-7'2832,"79"-3"1145,11 8-3665,15 2-120,17-3-16,10-4 88,30 0-24,11 1-72,13 1-456,3 5-760,6 15-3161,-19 7 408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0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19 150 13627,'31'-131'3593,"-43"124"944,5-1-4065,5 5-72,1 6-392,-1-3-24,2 3-8,-2 23 24,-5 86-8,2-20 8,2 1 16,1 13 0,1-15-16,1-1-696,0-30-705,-2-2-3120,-2-31 128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0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0 130 16500,'10'-15'5089,"3"-2"-1741,-10 14-3342,0 1 0,0 0 0,1-1 0,-1 1 0,1 0 1,0 1-1,-1-1 0,6-1 0,42-15-539,1 3-1,1 1 1,81-9-1,-94 19-457,1 1 0,-1 3-1,1 1 1,-1 2 0,56 15 6152,-97-6-2613,3 46-3808,-2-40 1980,-3 360-475,0 7-4878,4-350 51,-5-19-709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0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16484,'2'22'8513,"10"-26"-8377,17-8-88,13-1-80,28-4 32,59-7-1368,14 0-744,15 0-2905,1-3-417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1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38 188 15131,'-3'-1'592,"0"-1"1,1 0-1,-1 0 0,0 0 1,1 0-1,-1 0 0,1-1 0,0 1 1,0 0-1,0-1 0,0 0 0,0 0 1,0 0-1,-2-5 0,4 6-556,0 1-1,0-1 1,-1 0-1,1 0 1,1 0-1,-1 1 1,0-1-1,0 0 1,1 0-1,-1 0 1,1 1-1,-1-1 1,1 0-1,0 0 1,-1 1-1,1-1 1,0 1-1,0-1 1,0 1-1,1-1 1,-1 1-1,0 0 1,0-1-1,1 1 1,-1 0 0,1 0-1,-1 0 1,1 0-1,-1 0 1,3 0-1,23-14-188,1 1 0,0 2 0,1 1-1,0 1 1,1 1 0,0 2 0,52-6 0,-13 7-1338,0 2 1,93 8-1,-156-3 1619,26 6 1867,-35 10-1458,-53 586-297,47-553-362,6-38-299,1 0 0,0 1 0,0-1 0,1 1 0,1-1 0,0 1 0,1-1 0,3 22 0,-4-34 334,0 0-1,0 1 1,0-1 0,0 0-1,0 1 1,0-1-1,1 0 1,-1 1 0,0-1-1,0 0 1,0 1 0,0-1-1,0 0 1,1 0 0,-1 1-1,0-1 1,0 0 0,0 0-1,1 1 1,-1-1 0,0 0-1,0 0 1,1 0-1,-1 1 1,0-1 0,0 0-1,1 0 1,-1 0 0,0 0-1,1 0 1,-1 0 0,0 0-1,0 1 1,1-1 0,-1 0-1,0 0 1,1 0 0,-1 0-1,0 0 1,1 0-1,-1-1 1,0 1 0,1 0-1,-1 0 1,0 0 0,1 0-1,-1 0 1,11-21-4998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46 16380,'0'-8'1088,"2"-18"559,-7 14 3350,4 12-4971,0 0 1,0 0-1,1 0 1,-1 0 0,0 0-1,1 1 1,-1-1-1,0 0 1,1 0-1,-1 0 1,1 1 0,-1-1-1,0 0 1,1 1-1,-1-1 1,1 0-1,-1 1 1,1-1-1,-1 1 1,1-1 0,-1 1-1,1-1 1,-1 1-1,1-1 1,0 1-1,-1 0 1,1-1-1,0 1 1,0-1 0,-1 1-1,1 0 1,0-1-1,0 1 1,0 0-1,0-1 1,0 2-1,-13 39-236,10-28 287,-15 53-105,3 0 0,-9 89 0,24-143 27,-3 23 18,2 0 0,6 53 1,-5-80-24,1 1 0,1-1 0,0 0 1,0-1-1,0 1 0,1 0 1,0-1-1,1 1 0,-1-1 1,1 0-1,1 0 0,0 0 0,-1-1 1,2 0-1,-1 0 0,11 9 1,-11-12-10,-1-1 0,1 1 0,0-1 0,0 0 0,0 0 0,1-1 0,-1 1 0,0-1 0,1 0 0,-1-1 0,1 1 0,-1-1 0,0 0 0,1-1 0,8-1 0,11-3-360,1-1 0,28-10 0,-2-1-940,72-14-2955,17-4-280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56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240 238 11795,'-51'-154'3774,"48"145"-2954,0-1 0,-1 1 0,0 0 0,-10-14-1,12 21-588,0-1 0,0 1-1,0 0 1,-1 0-1,1 1 1,0-1-1,-1 0 1,0 1-1,-4-3 1,0 1 80,7 4-217,-1 0 0,0-1 0,0 1 1,1 0-1,-1 0 0,1-1 0,-1 1 1,0 0-1,1 0 0,0 0 0,-1 0 0,1 0 1,-1 0-1,1 0 0,0 0 0,0 0 1,0 0-1,0 0 0,-1 0 0,1 0 0,1 0 1,-1 2-1,-1 19-75,-2 37 23,-3 1 0,-18 80 0,-2-31-90,-28 159-2967,50-217-518,8-38-1267,-1-41-743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56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26 176 14859,'1'-2'258,"-1"0"0,1 0 0,-1 0 0,0 0 0,0-1-1,0 1 1,0 0 0,-1 0 0,1 0 0,0 0 0,-1 0 0,1 0 0,-1 0 0,0 0-1,0 0 1,0 0 0,0 0 0,0 0 0,0 1 0,0-1 0,-1 0 0,-2-2 0,-4-7 878,8 10-1111,-1 1-1,1-1 1,-1 0-1,1 1 1,0-1-1,-1 0 1,1 0-1,0 1 1,0-1-1,0 0 1,0 0-1,-1 1 1,1-1-1,0 0 1,0 0-1,0 1 1,1-1-1,-1 0 1,0 0 0,0 0-1,0 1 1,0-1-1,1 0 1,-1 1-1,0-1 1,1 0-1,-1 1 1,1-1-1,-1 0 1,1 1-1,-1-1 1,1 0-1,-1 1 1,1-1-1,-1 1 1,1-1-1,0 1 1,-1 0-1,2-1 1,30-9-248,-25 9 280,111-25-699,1 6-1,0 5 1,143 0-1,-249 14 592,-10 1 47,0-1 0,1 1 0,-1 0 0,1 0 0,-1 0 1,0 0-1,1 0 0,-1 1 0,1 0 0,-1 0 0,0 0 1,1 0-1,5 3 0,-10-3 319,0 0-280,1-1-1,0 0 1,-1 0 0,1 0 0,-1 1 0,1-1 0,0 0 0,-1 1 0,1-1-1,0 0 1,-1 1 0,1-1 0,0 0 0,0 1 0,0-1 0,-1 1-1,1-1 1,0 0 0,0 1 0,0-1 0,0 1 0,0-1 0,-1 1-1,1-1 1,0 1 0,0-1 0,0 1 0,0-1 0,1 0 0,-1 1 0,0-1-1,0 1 1,0-1 0,0 1 0,24 163 742,15 192 277,-48-22-859,5-256-514,5-77 181,-1 1-1,0-1 1,0 1 0,0 0-1,0-1 1,-1 1 0,1-1-1,0 1 1,-1-1 0,1 1 0,-1-1-1,1 1 1,-1-1 0,0 0-1,1 1 1,-1-1 0,-2 2-1,2-3-71,0 0 0,0 0 0,0 0 0,0 0 0,0-1 0,0 1 0,0 0 0,0-1 0,0 1 0,0-1-1,0 1 1,0-1 0,0 1 0,0-1 0,0 0 0,0 1 0,0-1 0,1 0 0,-1 0 0,0 0 0,1 0 0,-1 0 0,0 1-1,0-3 1,-25-37-4651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57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0 11859,'-16'11'3504,"6"-13"601,2-3-3297,8 3-504,0 0-336,3 2 56,12 0 0,52 6 48,89 2-80,-27-3-1320,-3-5-2809,18-17 432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57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52 210 16155,'-52'-91'7475,"52"90"-7482,1 0-1,-1 0 1,0 0-1,0-1 1,0 1-1,1 0 1,-1 0-1,1 0 1,-1 0-1,1 0 1,-1 0-1,1 0 1,-1 0-1,1 0 1,0 0-1,0 1 0,0-1 1,-1 0-1,1 0 1,0 1-1,0-1 1,0 0-1,0 1 1,0-1-1,0 1 1,0-1-1,0 1 1,0 0-1,0-1 1,1 1-1,1 0 1,1-2-26,44-17-706,1 3 1,1 3-1,1 1 1,-1 2-1,59-2 0,-101 11 608,23-3-351,1 1 1,-1 2 0,0 1 0,38 5-1,-69-4 689,1 0 0,-1 0-1,0 0 1,1 0-1,-1 0 1,0 0 0,0 0-1,0 0 1,0 1-1,0-1 1,0 0 0,0 0-1,0 0 1,0 0-1,0 0 1,-1 0-1,1 0 1,0 0 0,-1 0-1,1 0 1,-1 0-1,1 0 1,-1 0 0,1 0-1,-2 1 1,-11 39 145,-9 70 211,-12 155 0,28-195-581,-2 56-1105,11-47-2400,3-61-826,0-38-777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57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31 16428,'-27'-17'2908,"6"3"2535,17 27-5565,-4 58 81,-28 477-94,36-546 133,0 3 5,0 0-1,0 0 0,0 0 0,1 0 0,0 0 1,0 0-1,0 0 0,3 9 0,-3-13 3,1 0-1,-1 0 1,0 0-1,1 0 0,-1 0 1,0 0-1,1 0 1,-1 0-1,1-1 0,-1 1 1,1 0-1,-1-1 1,1 1-1,0-1 0,-1 0 1,1 0-1,0 1 1,-1-1-1,1 0 0,0-1 1,-1 1-1,1 0 1,0 0-1,-1-1 0,1 1 1,0-1-1,-1 1 1,1-1-1,-1 1 1,3-3-1,244-86-1752,-9-11-5749,-146 62 2028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44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 13811,'2'-36'2673,"23"21"1431,24 10-4008,43 2-584,19 1-728,48-15-2865,-6-3 232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58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531 2 14555,'-2'-2'7954,"-3"6"-7586,-10 19-360,-86 101-96,33-18 0,-3 13 88,-9 23-56,19-11 48,7 10-504,16-18-480,13-11-793,15-38-175,15-21-2569,8-55 512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59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57 11458,'0'0'169,"-5"-26"7717,5 6-3536,0 20-4281,0-1 1,1 0-1,-1 1 1,0-1-1,1 1 1,-1-1-1,0 1 1,1-1-1,-1 1 1,0-1-1,1 1 1,-1-1 0,1 1-1,-1-1 1,1 1-1,-1 0 1,1-1-1,-1 1 1,1 0-1,0 0 1,-1-1-1,2 1 1,24 2-440,-10 3 351,1 0-1,-2 2 1,1 0 0,-1 0-1,0 2 1,0-1 0,-1 2-1,0 0 1,16 16-1,-11-7 10,-1 1 0,0 1-1,-2 0 1,0 1 0,16 31-1,-7 0-72,-1 0-1,-3 2 1,-2 0-1,19 96 1,-24-80-1224,-3 1 1,3 120-1,-14-179 788,-1 39-1155,1-49 1401,-1-1 0,1 0 1,0 1-1,-1-1 0,1 0 1,-1 1-1,0-1 0,0 0 1,0 0-1,0 0 0,0 0 1,0 0-1,-1 0 0,1 0 1,-1 0-1,1 0 0,-4 2 1,3-3-127,0-1 1,-1 1 0,1 0 0,-1-1 0,1 1 0,-1-1 0,1 0-1,-1 0 1,1 0 0,-6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59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1 140 15083,'18'-1'3105,"8"-3"1400,13 1-4361,36-2-416,18-2-296,29 0-1177,2 6-2656,12-5-112,-32 5-2000</inkml:trace>
  <inkml:trace contextRef="#ctx0" brushRef="#br0" timeOffset="1">918 33 13603,'5'-7'8240,"0"-4"-4344,3-3-3150,-8 14-759,0 0-1,1 0 1,-1 0 0,0 0 0,1 1 0,-1-1-1,0 0 1,1 0 0,-1 1 0,0-1 0,1 0 0,-1 0-1,0 1 1,0-1 0,1 0 0,-1 1 0,0-1 0,0 1-1,0-1 1,0 0 0,1 1 0,-1-1 0,0 0 0,0 1-1,0-1 1,0 1 0,0-1 0,0 1 0,0-1 0,0 0-1,0 1 1,0-1 0,0 1 0,0-1 0,0 0 0,-1 1-1,1 0 1,11 353-154,-11-161-1617,12-8-4168,-6-151 1169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0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15979,'1'-2'406,"0"-1"-1,0 0 0,0 1 1,0-1-1,0 1 0,0-1 1,0 1-1,1 0 1,-1-1-1,1 1 0,0 0 1,0 0-1,0 0 0,0 0 1,0 0-1,0 1 0,5-4 1,-1 2-186,-1 1 0,1-1 1,0 1-1,0 0 0,0 1 1,1-1-1,9 0 1,8 1-427,1 1 1,-1 1-1,27 4 1,-44-4 435,19 2-268,0 2 0,0 0 0,0 2 1,-1 1-1,44 20 0,-58-23 1,-1 1 0,1 0 0,-1 0 0,-1 1 0,1 0 0,-1 1 0,0 0 0,-1 1 0,0 0 0,0 0 0,-1 1 0,-1 0 0,1 0 0,9 21 0,-15-27 2,1-1 0,-1 0 0,0 1 0,0-1 0,0 1 0,-1-1 0,1 1 0,-1-1 0,1 1 0,-1-1 0,-1 1 0,1-1-1,0 1 1,-1-1 0,0 1 0,0-1 0,0 1 0,0-1 0,0 0 0,-1 1 0,1-1 0,-1 0 0,0 0 0,0 0 0,0 0 0,0 0 0,-1-1 0,1 1 0,-1-1 0,1 1 0,-1-1 0,0 0 0,0 0 0,0 0-1,0-1 1,-1 1 0,-5 1 0,-1 1-211,1-1-1,-1 0 0,0-1 0,0 0 0,0-1 1,1 0-1,-1 0 0,-1-1 0,1 0 1,1-1-1,-1 0 0,-14-4 0,16 2-272,0 0-1,0 0 0,0 0 1,1-1-1,0 0 0,-1-1 1,1 0-1,1 0 0,-1 0 1,1-1-1,-10-11 0,-6-24-3527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0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79 135 14635,'-2'-7'1920,"2"5"-1221,-1-1-1,1 1 1,-1 0-1,0-1 1,0 1-1,0-1 1,0 1-1,0 0 1,0 0-1,-3-4 649,12 25-1526,11 36-83,-2 2 1,-2 0-1,-3 1 1,-2 0-1,-4 0 0,0 106 1,-17-213-8725,10 45 8487,-7-61-3523</inkml:trace>
  <inkml:trace contextRef="#ctx0" brushRef="#br0" timeOffset="1">2 43 12475,'-1'-18'3312,"9"6"873,19 2-3441,11 8-576,18 2-64,7 10-15,4 9-9,-4 8-40,-7 15-24,-18 3-8,-13 6-96,-15-4-89,-25 2-495,-14-15-448,-22-11-1088,-8-27-1945,-7-26-80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0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99 13403,'-59'-98'10274,"71"126"-10004,-2 1 0,0 0 1,8 49-1,-12-50-165,12 77-36,-5 0 0,0 159 0,6 62-4036,-7-265-575,3-34-521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1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102 385 16460,'-2'-7'8217,"1"5"-8033,1 6-984,-2 9 736,-5 52-232,-10 66-480,7-31-1329,-2-10-1879,14-25-833</inkml:trace>
  <inkml:trace contextRef="#ctx0" brushRef="#br0" timeOffset="1">0 50 16243,'5'-24'2825,"0"-1"592,9 28-5458,11 4-2896,8-4-256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1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55 18060,'-27'-22'3745,"-8"-2"1688,-16 16-5241,-4 11-328,-9 9 48,4 2 72,2 6 24,14 5-96,10 6-408,22 1-272,21 12-649,16-1-543,26 1-713,21 0-1648,33-22-360,11-20-584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1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66 14923,'2'-51'3624,"-2"51"-3488,0-1-1,0 1 1,0-1 0,0 0 0,0 1 0,0-1 0,0 1 0,0-1 0,0 0 0,-1 1 0,1-1 0,0 1 0,0-1 0,-1 1 0,1-1-1,0 1 1,-1-1 0,1 1 0,-1-1 0,1 1 0,0 0 0,-1-1 0,1 1 0,-1 0 0,1-1 0,-1 1 0,1 0 0,-1-1 0,0 1-1,1 0 1,-1 0 0,1 0 0,-1 0 0,1-1 0,-1 1 0,0 0 0,1 0 0,-1 0 0,0 0 0,-23 7-296,19-5 554,-17 5-217,1 1 0,1 1-1,-23 13 1,36-18-273,0 0-1,0 0 1,1 1-1,0 0 0,0 0 1,0 1-1,1 0 1,0 0-1,0 0 1,0 0-1,1 1 1,-6 10-1,9-15-1,0-1 0,1 1 0,-1-1 0,1 1 0,-1 0 0,1-1 0,0 1 0,0 0 0,0-1 0,0 1 0,0 0-1,0-1 1,0 1 0,0 0 0,0-1 0,1 1 0,-1-1 0,1 1 0,-1 0 0,1-1 0,0 1 0,0-1 0,0 0-1,0 2 1,1-1-20,1 0 0,-1 0-1,0 0 1,0-1 0,1 1-1,-1-1 1,1 1 0,-1-1-1,1 0 1,0 0 0,-1 0-1,1 0 1,3 0 0,0 0 135,-1 0 1,0-1-1,0 1 0,0-1 1,1 0-1,-1-1 1,0 1-1,0-1 0,1 0 1,-1 0-1,0-1 1,0 1-1,0-1 0,0 0 1,7-5-1,3-11 2268,-14 17-2201,-1 0-1,1 0 0,0 0 0,-1 0 0,1 0 0,0 0 0,0 0 1,0 0-1,0 0 0,0 0 0,0 1 0,0-1 0,0 0 1,0 1-1,0-1 0,0 1 0,0-1 0,0 1 0,0-1 0,2 1 1,0 0-197,1 1 0,0 0 0,-1 0 0,1 1 0,-1-1 1,0 1-1,1 0 0,-1-1 0,0 1 0,0 1 0,0-1 1,3 4-1,34 30-2566,67 79 1,-58-58-951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2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0 287 10378,'43'-140'4137,"-41"134"-3690,0 0 0,-1-1-1,0 1 1,0 0 0,-1-1-1,0 1 1,0 0 0,0-1-1,-1 1 1,0 0 0,0-1 0,0 1-1,-1 0 1,0 0 0,0 0-1,-6-10 1,-4-14 1709,30 94-1728,-2 1 1,-4 0-1,7 96 0,-5 220-858,-10-174 395,4-89-3531,-30-151-3645,-2-12 2637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44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47 332 10050,'-1'-30'1682,"-2"-11"466,-8 4 3029,-4-20-1191,12 45-3656,2-1 0,-1 1-1,2-1 1,0 0 0,0 1-1,1-1 1,1 1 0,0-1-1,1 1 1,4-15 0,5 13 19,-1 20-328,7 38-217,-15-34 226,8 25-62,-3-1 0,0 1 1,-3 1-1,0-1 1,-3 1-1,-3 69 0,-6-47-428,-3 0-1,-20 67 0,-16 28-6375,43-145 6164,-8 29-4951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2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1 461 13675,'6'-1'3497,"13"-1"944,27-3-3689,20 0-864,38-4 48,15-1 0,20 2-608,-6 4-633,4 8-3056,-35 8-88,-24-2-1584</inkml:trace>
  <inkml:trace contextRef="#ctx0" brushRef="#br0" timeOffset="1">855 417 14035,'-64'-35'3673,"59"19"984,5 9-4121,-2 4-176,4 0-336,-2 6-80,3 12-24,12 47 16,16 60 0,-14-41 56,-5-9-104,0-8-968,-4-26-625</inkml:trace>
  <inkml:trace contextRef="#ctx0" brushRef="#br0" timeOffset="2">811 4 12739,'3'12'3176,"1"-27"-175,8 37-5946,5 4-2080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2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20 16964,'-50'-6'6599,"1"4"-3878,-99 8-2671,147-6-60,0 1 0,-1-1 0,1 0 0,0 1 0,0-1 1,0 1-1,0-1 0,0 1 0,0 0 0,0-1 0,0 1 1,0 0-1,0 0 0,0-1 0,0 1 0,0 0 0,0 0 1,1 0-1,-1 0 0,0 0 0,1 0 0,-1 1 1,1-1-1,-1 0 0,1 0 0,0 0 0,-1 0 0,1 1 1,0-1-1,0 0 0,0 0 0,0 1 0,0-1 0,0 0 1,0 0-1,0 0 0,1 1 0,-1-1 0,0 0 0,1 1 0,19 62-186,-15-49 135,3 6-69,0 0-1,2-1 0,0 0 0,21 31 0,-27-46 73,1 1 1,-1-1-1,1 0 0,0 0 0,1 0 0,-1-1 1,1 0-1,10 7 0,-13-10 30,0 0-1,0 0 1,1 0 0,-1 0-1,0 0 1,0-1 0,0 1-1,1-1 1,-1 0-1,0 0 1,1 0 0,-1 0-1,0-1 1,0 1 0,1-1-1,-1 0 1,0 0 0,0 0-1,5-2 1,-2-1 27,1-1 0,-1 0-1,0 0 1,0 0 0,0-1 0,-1 0 0,1 0 0,-2 0 0,1-1-1,-1 1 1,0-1 0,0 0 0,-1 0 0,1-1 0,-2 1 0,1-1 0,-1 1-1,2-16 1,-3 17-38,1-1-1,-1 1 1,-1-1-1,0 0 0,0 1 1,0-1-1,0 0 1,-1 1-1,0-1 0,-1 1 1,0-1-1,0 1 1,0-1-1,0 1 0,-1 0 1,0 0-1,-1 0 1,1 1-1,-1-1 0,0 1 1,0 0-1,-9-8 1,6 9-283,0-1 0,0 1 1,-1 1-1,0-1 0,-14-3 1,19 6-174,-1-1 0,1 1 0,-1 1-1,1-1 1,-1 1 0,1-1 0,-1 1 0,0 0 0,1 0 0,-1 0 0,1 1 0,-1 0 0,0-1 0,-4 3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3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8538,'13'-2'1235,"-5"1"420,0 0-1,0 0 0,0 0 0,14 2 0,-26 31 2214,1 0-3885,2-24 43,-5 129 178,6-123-186,1 0 1,0 0-1,1 0 0,1 0 0,0 0 0,1-1 0,0 1 1,9 16-1,-13-29-12,0-1 0,0 0 0,0 1 0,0-1 0,1 0 1,-1 0-1,0 1 0,0-1 0,0 0 0,0 0 0,0 1 0,0-1 1,1 0-1,-1 0 0,0 0 0,0 1 0,0-1 0,1 0 0,-1 0 1,0 0-1,0 0 0,0 1 0,1-1 0,-1 0 0,0 0 0,0 0 0,1 0 1,-1 0-1,0 0 0,0 0 0,1 0 0,-1 0 0,0 0 0,0 0 1,1 0-1,-1 0 0,0 0 0,1 0 0,-1 0 0,0 0 0,0 0 1,1 0-1,-1 0 0,0 0 0,0 0 0,1-1 0,-1 1 0,0 0 0,1 0 1,7-19 197,3-38 37,-9 48-184,3-22 71,2-7 62,17-58-1,-24 94-180,1 1 1,-1-1-1,1 0 0,0 1 1,0 0-1,-1-1 0,1 1 1,0-1-1,0 1 0,0 0 1,0 0-1,1-1 0,-1 1 1,0 0-1,0 0 0,1 0 1,-1 1-1,1-1 0,-1 0 1,0 0-1,1 1 1,0-1-1,1 0 0,0 1-7,0 0 0,0-1 0,0 2 0,0-1 0,1 0 0,-1 1 0,0-1 0,0 1 0,0 0 1,0 0-1,4 2 0,3 2-73,0 0 1,0 1-1,0 1 0,0 0 1,11 11-1,-8-3-835,-1-1 0,0 2 0,-2 0-1,14 26 1,-4-7-2500,5 8-1733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3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363 224 15835,'6'-10'103,"-4"7"305,0 0-1,0 0 1,-1-1 0,1 1 0,-1-1 0,1 1 0,-1-1 0,0 1 0,0-7 0,-1 9-295,0 0 0,0 0 0,0 1 0,0-1 0,-1 0 0,1 0 1,0 1-1,0-1 0,-1 0 0,1 1 0,-1-1 0,1 0 0,0 1 0,-1-1 1,1 1-1,-1-1 0,0 1 0,1-1 0,-1 1 0,1-1 0,-2 0 0,-27-6 1314,-15 6-1374,0 2 0,0 2 0,1 1 0,-65 16 0,105-20-52,0 1 0,0-1-1,0 1 1,0 0 0,0-1-1,0 1 1,0 1 0,1-1-1,-1 0 1,0 1 0,1-1-1,-1 1 1,1 0 0,0 0-1,-1 0 1,1 0 0,0 0-1,0 1 1,0-1 0,0 0-1,1 1 1,-1 0 0,1-1-1,0 1 1,-2 5 0,3-4-21,0 0 1,0 0 0,1 0 0,0 0-1,0 0 1,0-1 0,0 1 0,1 0-1,0 0 1,-1-1 0,1 1 0,0-1 0,1 0-1,-1 1 1,1-1 0,-1 0 0,1 0-1,6 4 1,1 2-36,0 0-1,1-1 1,0-1 0,0 0-1,1 0 1,0-1 0,0 0 0,0-1-1,1-1 1,0 0 0,0 0-1,0-1 1,0-1 0,1-1-1,-1 1 1,14-2 0,-19 0 49,0-1 1,1 0-1,-1 0 1,0 0-1,0-1 1,0-1-1,0 1 1,-1-1-1,1 0 1,-1-1-1,1 0 1,-1 0 0,-1-1-1,1 0 1,0 0-1,-1 0 1,0-1-1,0 0 1,-1 0-1,0 0 1,0-1-1,0 0 1,-1 0-1,0 0 1,0-1-1,-1 1 1,3-9 0,-3 8 51,-1 1 0,0-1 0,0 0 0,-1 0 0,0 0 1,0 0-1,-1 0 0,0 0 0,0-1 0,-1 1 1,0 0-1,0 0 0,-1 0 0,0 1 0,-1-1 1,1 0-1,-2 1 0,-6-14 0,5 14-70,-1 0 0,1 1 0,-1-1 0,-1 1 0,1 0 0,-1 1-1,0-1 1,0 1 0,0 1 0,-1 0 0,0 0 0,0 0 0,0 1 0,0 0 0,0 0 0,-1 1 0,-11-2 0,13 3-206,0 0 0,0 1 0,0 0-1,0 0 1,0 0 0,0 1 0,0 0 0,1 0 0,-1 1 0,-8 3 0,14-5 87,-1 1 1,1 0-1,-1-1 0,1 1 0,0 0 0,-1 0 1,1 0-1,0 0 0,0 0 0,0 0 0,0 1 1,0-1-1,0 0 0,0 1 0,0-1 0,0 0 1,1 1-1,-1-1 0,0 3 0,1-2-114,-1 0 0,1 1 1,1-1-1,-1 0 0,0 1 0,0-1 0,1 0 0,0 0 0,-1 1 0,1-1 1,0 0-1,0 0 0,0 0 0,0 0 0,0 0 0,1 0 0,1 2 1,28 31-3996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4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1088 11130,'6'-2'1138,"-3"1"-554,-1 0 0,1 0 0,0 0 0,-1 0 0,1 0-1,-1 0 1,1 0 0,-1-1 0,0 0 0,0 1 0,1-1-1,-1 0 1,0 0 0,-1 0 0,1 0 0,0 0 0,0-1-1,-1 1 1,2-5 0,0 64 2363,8 18-2879,2 8-90,12 114 78,-55-282 428,13 0-392,4-1 1,3-1-1,5-170 1,12 130-107,5 0-1,33-137 1,-40 240-23,31-126-106,-30 130-39,1-1 1,0 1 0,2 0 0,19-31 0,-27 48 91,1 0-1,0 1 1,0-1 0,0 1-1,0 0 1,0 0 0,0-1-1,1 1 1,-1 1 0,1-1-1,-1 0 1,1 1 0,-1-1 0,1 1-1,0 0 1,0 0 0,0 0-1,0 0 1,0 0 0,6 0-1,-5 1-134,1 1 0,-1-1 0,0 1 0,1 0 0,-1 1 0,1-1 0,-1 1 0,0 0 0,0 0 0,0 0 0,0 0 0,5 5 0,7 6-1139,-1 1-1,0 0 0,-1 1 1,21 31-1,27 45-3979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4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28 16748,'-5'-4'3224,"34"-19"1633,17 29-4945,13 1-248,31 9-1072,7 6-609,61 1-2832,7-11-456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4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10 12843,'-7'-2'905,"0"0"0,0 0-1,0 1 1,0 0 0,-11 0 0,-34 7 1144,27 1-2022,1 2-1,-28 13 1,16-7 600,21-9-516,-10 4 266,0 0 0,0 2 0,1 0 0,1 2 0,-41 30 0,64-43-375,-1-1 0,0 1 0,1 0 1,-1-1-1,0 1 0,1 0 0,-1-1 0,1 1 0,-1 0 0,1 0 1,0 0-1,-1-1 0,1 1 0,0 0 0,0 0 0,-1 0 1,1 0-1,0 0 0,0-1 0,0 1 0,0 0 0,0 0 0,0 0 1,0 0-1,0 0 0,1 0 0,-1-1 0,0 1 0,0 0 0,1 0 1,-1 0-1,1 0 0,-1-1 0,1 1 0,-1 0 0,1 0 0,-1-1 1,1 1-1,-1-1 0,1 1 0,0 0 0,0-1 0,-1 1 1,3 0-1,41 22-7,145 34 17,-145-47-8,0 2 0,-1 2 1,0 2-1,-1 2 0,55 32 0,-86-44-8,-2 1-1,1 1 1,-1 0-1,0 0 0,-1 0 1,0 1-1,10 15 1,-15-20 2,0 0 0,-1 0 0,0 1 0,0-1 0,0 1 1,-1-1-1,1 1 0,-1 0 0,0 0 0,-1-1 0,1 1 0,-1 0 1,0 0-1,0 0 0,0 0 0,-1 0 0,1-1 0,-1 1 1,0 0-1,-1 0 0,-2 6 0,-3 3-1,-1-1-1,0 0 1,-1 0 0,-1 0-1,0-1 1,-1 0 0,0-1-1,0-1 1,-1 1 0,-1-2 0,0 0-1,-26 14 1,17-11-145,-1-1 0,-1-2-1,0 0 1,0-1 0,-1-1 0,1-2 0,-35 4 0,47-8-112,1-1 0,-1 0 0,0 0 1,1-1-1,-1-1 0,1 0 0,-1-1 0,-12-4 1,20 6 31,1-1 1,-1 1 0,1-1-1,0 0 1,0 0 0,0 0-1,0 0 1,0 0 0,0-1-1,0 1 1,1-1 0,-1 0 0,1 1-1,0-1 1,0-1 0,0 1-1,0 0 1,0 0 0,1-1-1,-1 1 1,1-1 0,0 1 0,0-1-1,0 0 1,1 1 0,-1-1-1,1 0 1,0 1 0,0-1-1,1-5 1,17-55-3643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5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53 374 14539,'2'-18'2186,"-2"0"-1,-3-33 1,-22-74 1400,0-2-1581,25 125-1985,-1 1-1,1 0 1,0 0 0,0-1-1,0 1 1,-1 0 0,1-1-1,0 1 1,1-1 0,-1 1-1,0 0 1,0 0-1,1-1 1,-1 1 0,0 0-1,1-1 1,-1 1 0,1 0-1,0 0 1,-1 0 0,1 0-1,0 0 1,0 0 0,1-2-1,-1 3-17,1 0-1,-1-1 1,0 1 0,1 0-1,-1 0 1,0 0 0,0 0-1,1 0 1,-1 0-1,0 0 1,1 1 0,-1-1-1,0 0 1,1 1-1,-1-1 1,0 1 0,0-1-1,0 1 1,2 1-1,4 2-27,0 1-1,0 0 0,0 1 0,-1-1 1,0 1-1,0 0 0,5 9 0,0 3-2,-1 0-1,-1 1 0,-1 0 0,-1 0 1,-1 1-1,0 0 0,5 40 0,-4 1-21,-2 94 0,-13 37 4,2-104-63,4 1-1,12 119 1,1-154-1533,-7-41-1659,-5-33-1694,-5-15-251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5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6849,'31'-28'6226,"22"6"-1737,10 9-96,23 1-3945,13 15-656,20-3-985,-9 2-487,6 18-2801,-23 9-192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5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1 14227,'-8'7'974,"-12"7"1769,19-14-2543,0 0 0,0 0 0,0 0 0,0 0 0,1 0 0,-1 0 0,0 0 0,0 0 0,0 0 0,0 0 0,0-1 0,1 1 0,-1 0 0,0-1 0,0 1 0,0 0 0,1-1 0,-1 1 0,0-1 0,1 1 0,-1-1 0,0 1 0,1-1 0,-2-1 0,0 1-91,0 0 1,0-1 0,0 1-1,0 0 1,0 1 0,0-1-1,0 0 1,0 1 0,0-1 0,0 1-1,-1-1 1,1 1 0,0 0-1,0 0 1,0 0 0,-1 0-1,1 1 1,0-1 0,-3 1 0,-48 14-298,38-9 298,-2-1-121,0 1-1,0 0 1,1 2 0,-1 0-1,-22 16 1,35-22-59,2 0 1,-1 0-1,0 0 0,0 1 0,1-1 1,-1 0-1,1 1 0,0 0 0,0 0 1,0-1-1,0 1 0,0 0 0,1 1 1,-1-1-1,1 0 0,0 0 0,0 1 1,0-1-1,0 1 0,0-1 0,1 0 1,0 1-1,0-1 0,0 1 0,0-1 1,0 1-1,1-1 0,-1 1 0,1-1 1,0 1-1,0-1 0,0 0 0,1 0 1,-1 1-1,1-1 0,2 3 0,1 1-192,1 0 0,-1-1 0,1 0-1,0-1 1,0 1 0,1-1-1,0 0 1,0-1 0,0 1 0,1-1-1,-1-1 1,1 1 0,0-1-1,0-1 1,0 0 0,0 0-1,0 0 1,13 0 0,-4 0 119,0-2-1,0 0 1,0 0 0,0-2-1,0 0 1,-1-1 0,1 0-1,19-8 1,-31 9 235,0 0 0,-1 0 0,1-1 1,-1 1-1,1-1 0,-1-1 0,0 1 0,0 0 0,-1-1 0,1 0 0,-1 0 1,1 0-1,-1 0 0,-1 0 0,1-1 0,4-8 0,-6 9 223,1-1 0,-1 1 0,0-1-1,0 1 1,0-1 0,0 1 0,-1-1 0,0 1-1,0-1 1,0 0 0,-2-6 0,1 1 765,4 9-1098,10 15-1721,7 9 375,-9-13 856,-1 1 26,1-1 1,1-1-1,16 12 1,-19-16-407,1 1 1,1-1-1,-1-1 1,14 5-1,34 5-3479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45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99 14451,'-20'-63'7819,"19"61"-7706,15 4 6,45 14-131,125 27-84,-161-39 68,19 4-115,0-2-1,70 1 0,-111-7 152,0 0 0,0 0 0,0 0 0,0 0 0,0-1 0,0 1 0,0 0 0,0 0 0,-1-1 0,1 1 0,0-1 0,0 1 0,0-1 0,0 1 0,-1-1 0,1 1-1,0-1 1,0 1 0,-1-1 0,1 0 0,-1 0 0,1 1 0,0-1 0,-1 0 0,1 0 0,-1 0 0,0 1 0,1-1 0,-1 0 0,1-1 0,-1-2 92,0 1 0,1 0 0,-1 0 0,0 0 0,-1-1 0,1 1 0,-1 0-1,1 0 1,-2-5 0,0 1 189,-1 0 0,1 1 0,-1-1 0,0 1 0,0 0 0,-1 0 0,0 0 0,-7-8 0,3 14-32,-1 17-321,-2 5 43,-22 39-44,-152 300-4,114-215-604,-103 310 1,156-392-1545,3 0 1,2 1-1,-4 76 1,17-112-880,5 46 0,-5-74 3041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6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200 823 15611,'0'-4'607,"-1"0"0,1 0 0,-1-1 0,0 1 0,0 0 0,-1 0 0,1 0-1,-1 0 1,-3-6 0,3 7-344,-1-1 0,1 1 0,-1 0-1,0 0 1,0 0 0,0 0 0,0 0 0,0 1 0,-5-3-1,5 3-258,-1 0 0,0 0-1,1 1 1,-1 0 0,0-1 0,0 1-1,0 0 1,0 1 0,0-1-1,0 1 1,-1 0 0,1 0-1,0 0 1,0 0 0,0 1 0,0 0-1,0-1 1,0 1 0,0 1-1,0-1 1,0 1 0,1-1 0,-1 1-1,1 0 1,-1 1 0,1-1-1,0 1 1,-1-1 0,1 1-1,0 0 1,1 0 0,-6 7 0,5-7-115,1 1 0,-1 0 0,1 0 1,-1 0-1,1 0 0,0 0 0,0 0 1,1 0-1,0 1 0,-1-1 0,1 1 1,1-1-1,-1 1 0,1-1 0,-1 1 1,2 0-1,-1-1 0,0 1 0,1-1 1,0 1-1,0-1 0,0 1 0,0-1 1,1 0-1,0 1 0,0-1 0,0 0 1,0 0-1,0 0 0,1-1 0,0 1 1,0 0-1,0-1 0,0 0 0,1 0 1,-1 0-1,6 3 0,3 3-78,0-1 0,1-1 0,0 0 0,0 0 0,0-1 0,1-1 0,0 0 0,0-1 0,1-1 0,23 3 0,-19-6-547,0 0 1,0-2 0,-1 0 0,1-1 0,-1-1 0,1 0 0,-1-1 0,-1-2 0,1 0 0,-1 0 0,20-13 0,30-18-2386</inkml:trace>
  <inkml:trace contextRef="#ctx0" brushRef="#br0" timeOffset="1">557 93 16283,'-2'-3'429,"-1"-1"-1,1 1 0,0-1 0,0 1 1,1-1-1,-1 0 0,1 1 0,0-1 1,0 0-1,0 0 0,0 0 0,1 0 1,-1 0-1,1 0 0,0 0 0,0 0 1,2-5-1,-2 0 138,2-2 955,5 23-570,9 23-1135,5 14 170,-3 1 1,-2 0 0,-2 1-1,-3 1 1,-2 0 0,-2 0-1,1 65 1,-12 61-8,6 83-822,-2-258 612,0 1 0,0-1 1,1 0-1,-1 0 0,1 0 1,0 0-1,0 0 0,0 0 1,2 4-1,-2-7 54,-1 0 0,1 1 0,0-1 0,0 1 1,0-1-1,-1 0 0,1 0 0,0 1 0,0-1 0,0 0 0,0 0 0,-1 0 1,1 0-1,0 0 0,0 0 0,0 0 0,0 0 0,0-1 0,-1 1 0,1 0 1,0 0-1,0-1 0,0 1 0,-1-1 0,1 1 0,0 0 0,0-1 1,-1 1-1,1-1 0,-1 0 0,1 1 0,0-1 0,-1 1 0,1-1 0,-1 0 1,2-1-1,25-25-5221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6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26 15323,'51'-25'3737,"-58"49"1144,-7-12-4185,-3 6-792,-17 11 8,-6 7-136,-15 10-760,4 0-664,-5 3-721,19-10-2496,11-17 128</inkml:trace>
  <inkml:trace contextRef="#ctx0" brushRef="#br0" timeOffset="1">17 213 14235,'78'-69'3041,"-27"67"1312,11 14-4193,22 18-128,5 6-24,11 20 8,-15 7-8,0 12-1129,-22-6-631,3 4-2633,-18-23-440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6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94 16275,'21'-70'3345,"-35"60"1512,14-3-4729,-1 19-248,-6 6-64,-3 5-168,-7 9-744,0 9-664,-2 6-1177,4 5-1832,8 2-152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7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33 125 13827,'22'-12'4993,"-7"-48"248,-5 37-3617,-11 14-3256,-28 1-3601,-21-4 232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8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14603,'17'-51'3193,"-19"27"1344,-1 17-4305,3 2-104,2 8-80,-4-3 0,2 2-64,0 3 24,9 41-80,14 95 40,-6-5 48,-1 5-8,-5-17-408,-4-15-504,0-38-881,-2-52-519,7-40-2241,-3-23 112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9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108 208 13571,'-4'-27'3633,"11"-12"888,5 2-3889,24-1-400,18 11-288,24 5 24,4 5-200,18 25-1401,-15 28-2880,-21 20 305</inkml:trace>
  <inkml:trace contextRef="#ctx0" brushRef="#br0" timeOffset="1">1 1007 13827,'0'-17'3585,"13"-17"960,14 3-3897,33 1-544,15 1-152,25 0 48,-3 10-56,11 16-1432,-12 21-2577,-15 3-448,-15 4-2193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9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61 300 15627,'4'-36'1709,"0"-56"-1,-5 88-1427,1 1 1,-1-1-1,0 0 0,0 0 0,0 1 1,0-1-1,0 0 0,-1 1 0,0 0 1,0-1-1,0 1 0,0 0 1,0 0-1,-5-5 0,-2-3-20,9 10-264,0 1 1,-1 0 0,1 0 0,0 0-1,0-1 1,0 1 0,-1 0 0,1 0 0,0 0-1,0 0 1,-1 0 0,1 0 0,0 0-1,-1-1 1,1 1 0,0 0 0,0 0-1,-1 0 1,1 0 0,0 0 0,0 0-1,-1 0 1,1 0 0,0 1 0,-1-1-1,1 0 1,0 0 0,0 0 0,-1 0-1,1 0 1,0 0 0,0 0 0,-1 1 0,1-1-1,0 0 1,0 0 0,0 0 0,-1 1-1,1-1 1,0 0 0,0 0 0,0 0-1,0 1 1,-1-1 0,1 0 0,0 0-1,0 1 1,0-1 0,0 0 0,0 0-1,0 1 1,0-1 0,0 0 0,0 1-1,0-1 1,0 0 0,0 0 0,0 1 0,0-1-1,-7 27-109,2 6 77,2-16 23,0 0-1,1 0 0,0 0 0,2 0 0,0 0 1,1 0-1,0 1 0,2-1 0,7 27 0,-10-42 0,1 0 0,0 0-1,0 0 1,0 0 0,0 0 0,0 0-1,1 0 1,-1 0 0,0 0 0,1 0-1,0-1 1,-1 1 0,1 0 0,0-1-1,2 2 1,-3-3 7,0 1 1,-1-1-1,1 0 0,-1 0 1,1 0-1,-1 0 0,1 0 0,-1 0 1,1 0-1,0 0 0,-1 0 1,1 0-1,-1 0 0,1 0 0,-1 0 1,1-1-1,-1 1 0,1 0 1,0 0-1,-1-1 0,1 1 0,-1 0 1,0-1-1,1 1 0,12-23-93,-6-5 71,5-55 0,-8 52 46,0 1-1,2 0 1,10-29-1,-14 52-16,0 1 1,1-1-1,0 1 1,1-1-1,-1 1 0,1 0 1,0 0-1,1 1 1,-1-1-1,1 1 1,0 0-1,0 0 0,1 0 1,0 1-1,-1 0 1,2 0-1,9-5 1,-13 8-3,1-1 1,-1 1-1,1 0 0,-1 0 1,1 0-1,-1 0 1,1 1-1,0-1 1,-1 1-1,1 0 1,-1 0-1,1 0 1,0 1-1,-1-1 1,1 1-1,-1 0 1,1 0-1,-1 0 1,1 1-1,-1-1 1,0 1-1,1-1 1,-1 1-1,0 0 1,0 1-1,-1-1 1,1 0-1,0 1 1,-1-1-1,1 1 1,-1 0-1,0 0 1,0 0-1,0 0 0,2 6 1,4 8-182,-1 0-1,0 0 1,-2 1 0,0-1 0,5 32-1,21 132-5971,-10-100 1451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09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79 971 16099,'-9'-11'1211,"7"7"-608,-1 0-1,0 0 1,0 0 0,0 1 0,0-1-1,-1 1 1,0 0 0,1 0-1,-1 1 1,0-1 0,-7-3 0,10 6-603,1 0 0,0 0 1,-1 0-1,1 0 1,0 0-1,-1 0 1,1 0-1,-1 0 1,1 0-1,0 0 1,-1 0-1,1 0 0,0 0 1,-1 1-1,1-1 1,0 0-1,-1 0 1,1 0-1,0 1 1,0-1-1,-1 0 1,1 0-1,0 1 0,0-1 1,-1 0-1,1 0 1,0 1-1,0-1 1,0 0-1,-1 1 1,1-1-1,0 0 0,0 1 1,0-1-1,0 0 1,0 1-1,0-1 1,0 0-1,0 1 1,0-1-1,0 0 1,0 1-1,0 0 0,0 23 1,1-23-7,6 53-38,16 61-1,-3-25 62,-17-66 68,-11-63 8,-19-143-34,8-2 1,7-289-1,14 417-68,-1 9-18,2 0 0,2 0 0,15-62 0,-19 107-9,-1-1-1,1 0 1,0 0-1,-1 0 1,1 0-1,1 1 1,-1-1 0,0 1-1,1-1 1,-1 1-1,1-1 1,0 1 0,0 0-1,0 0 1,0 0-1,0 0 1,0 0 0,4-2-1,-3 3-84,0 0 0,0 1-1,0 0 1,0-1 0,0 1-1,0 0 1,0 1 0,0-1-1,0 1 1,0-1 0,0 1 0,0 0-1,0 0 1,0 0 0,0 0-1,0 1 1,3 1 0,24 14-2261,-1 1 0,45 37 0,-70-52 2143,75 61-5015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10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21 124 14331,'-19'-35'3193,"17"-1"1224,21 17-4289,25 9-16,14-4-168,27 4-424,37 24-4962,9 10 1482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10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227 294 14771,'-31'-19'3273,"-33"-13"1304,54 20-4265,6 7-320,4 7 0,-2 6-32,1-6 40,1 10-56,0 49 72,5 56-32,5-42-152,5-14-456,6-3-1089,6-28-1111,9-28-1737,-8-22-712</inkml:trace>
  <inkml:trace contextRef="#ctx0" brushRef="#br0" timeOffset="1">13 54 14795,'-12'-10'3497,"32"-20"1184,6 16-4249,1 16-464,14 10-584,1 8-376,7 16-889,-13 13-1720,5 19-1024,-10 0-616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09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1281 15627,'-1'-2'370,"-5"-21"3467,6 23-3699,0-1 1,0 1-1,0-1 0,0 0 1,0 1-1,-1-1 0,1 1 1,0-1-1,-1 1 0,1-1 1,0 1-1,-1-1 0,1 1 1,0-1-1,-1 1 0,1 0 1,-1-1-1,1 1 0,-1 0 1,1-1-1,-1 1 0,1 0 1,-1-1-1,1 1 0,-1 0 1,1 0-1,-1 0 1,0-1-1,1 1 0,-1 0 0,0 1-119,1 0 0,-1-1 0,1 1 0,0 0 0,-1 0 0,1 0 0,0-1 0,0 1 0,0 0-1,0 0 1,0 0 0,0-1 0,0 1 0,0 0 0,0 0 0,0 0 0,0 0 0,0-1 0,0 1-1,1 0 1,-1 0 0,0 0 0,1-1 0,-1 1 0,1 1 0,2 11 20,7 34-13,-3 0-1,-1 0 0,-3 1 1,-5 91-1,-2-127 47,1-27-46,-1-39 9,-28-422 42,-3-48 117,31 363-178,21-195-1,-17 354-24,0 1 1,0-1-1,0 1 0,1-1 1,-1 0-1,0 1 1,1-1-1,-1 1 1,1-1-1,-1 1 0,1 0 1,0-1-1,-1 1 1,1-1-1,0 1 0,0 0 1,0 0-1,0 0 1,0-1-1,2 0 1,-2 2-11,0 0 0,0-1 0,0 1 0,1 0 1,-1 0-1,0 0 0,0 0 0,0 0 0,0 0 1,1 0-1,-1 1 0,0-1 0,0 0 1,0 0-1,0 1 0,0-1 0,0 1 0,0-1 1,0 1-1,2 1 0,7 6-289,0 0 0,-1 1-1,17 20 1,-16-19-53,141 156-6515,-64-65 1988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6:45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146 149 11458,'-47'-29'3145,"8"8"784,6 8-2601,16 11-584,7 0 193,20 1-9,46 1 24,31-5-448,88-7-104,48-5-168,91 3-32,5 2 16,77 12-168,-34 7-904,25-15-4161,-71-11 944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10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21 15547,'-24'-20'8002,"35"21"-7858,12 18-184,8 3-56,13 15 72,2 2 16,10 19-328,-8-5-464,3 5-993,-14-16-335,5-6-2585,-9-23 64</inkml:trace>
  <inkml:trace contextRef="#ctx0" brushRef="#br0" timeOffset="1">471 92 12403,'-28'-37'3952,"7"15"593,-9 17-3184,-9 17-985,-18 28-128,0 25-192,-20 37-656,11 15-1057,12 31-2920,13-27-48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11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1398 15955,'-2'-21'1715,"-2"0"-1,0 1 1,-9-24-1,2 6-391,59 127-1613,-30-54 261,144 263-7,-106-206 97,77 100-1,-127-185-12,0 0-1,0 0 0,0 0 0,13 9 0,-19-16-36,1 1-1,0-1 0,0 1 1,-1-1-1,1 1 0,0-1 0,0 0 1,0 1-1,0-1 0,0 0 0,0 0 1,0 1-1,0-1 0,-1 0 1,1 0-1,0 0 0,0 0 0,0-1 1,0 1-1,0 0 0,0 0 1,0 0-1,0-1 0,0 1 0,-1 0 1,1-1-1,0 1 0,0-1 0,0 1 1,-1-1-1,1 0 0,0 1 1,0-1-1,-1 0 0,1 1 0,0-2 1,11-14 123,0-1 0,-2 1 0,0-2 0,-1 0 0,7-19 0,14-26 110,296-531 261,-240 463-1462,6 3 1,158-171-1,118-47-2760,7 31-1317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2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363 102 12139,'-1'-9'1017,"-1"1"1,0-1 0,-1 1 0,0 0-1,-5-10 1,7 15-773,0 0 0,-1 1 0,1-1 0,-1 1 0,0-1 0,1 1 0,-1 0 0,0-1 0,-1 1 0,1 0 0,0 0 0,0 1 0,-1-1 0,1 0 0,-1 1 0,0 0 0,1-1 0,-1 1 0,-5-1 0,7 2-158,-1 0 1,1 0-1,-1 0 1,1 1-1,-1-1 1,1 0-1,0 1 1,-1-1-1,1 1 1,0-1-1,-1 1 1,1 0-1,0-1 1,0 1-1,-1 0 1,1 0-1,0 0 1,0 0-1,0 0 0,-1 2 1,-25 34-292,10-12 279,-96 153-105,94-142-22,1 1-1,2 0 0,-21 72 0,31-81-141,0 1 0,2 0 0,1 0 0,1 1 0,2-1 0,5 53 0,-3-71 1,-1 0 0,2-1 0,-1 1 0,2 0 0,-1-1 0,1 0 0,1 1 0,0-2 0,0 1 0,1-1 0,0 1 0,1-2 0,0 1 0,0-1 0,1 0 0,0 0 0,0-1 0,1 0 0,0-1 0,0 0 0,13 6 0,-10-7-409,1 0-1,0-1 1,0 0-1,0-2 1,0 1 0,25 0-1,-4-3-1551,56-8-1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2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111 450 16291,'-70'-93'3497,"45"66"1528,18 13-4817,2 6-48,3 6-40,0 0 136,4 6-272,1 11 24,13 46-64,2 77 64,-19-47-216,-1 11-760,-1-24-584,-9-21-961,5-27-2576</inkml:trace>
  <inkml:trace contextRef="#ctx0" brushRef="#br0" timeOffset="1">56 10 15211,'-15'-7'7922,"17"4"-8074,8 8-1208,34 14-9779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2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26 15107,'-10'6'5448,"10"-6"-5331,0 1 0,0-1-1,0 0 1,0 1 0,0-1-1,-1 0 1,1 1 0,0-1-1,0 0 1,0 0 0,0 1-1,0-1 1,3 6 2566,-2-5-2566,7 22-698,95 367 587,-104-411 33,1 0 0,1 0 0,1 0 0,0 1 0,9-34 0,-5 25-22,-3 7-42,1 0 1,1 0 0,1 1-1,1 0 1,13-29-1,-16 44-237,-1 0 1,1 0-1,1 0 0,-1 1 1,1-1-1,0 1 0,0 0 0,1 0 1,-1 1-1,1 0 0,0 0 1,1 0-1,-1 0 0,0 1 0,1 0 1,0 1-1,0 0 0,0 0 0,12-2 1,45-7-4211,1-2-485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3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7 12803,'13'27'4708,"-13"-29"-4234,-1-1 0,0 1-1,-1 0 1,1 0-1,0 0 1,-1 0-1,1 0 1,-1 0 0,1 1-1,-1-1 1,-2-1-1,4 2-448,-1 0 0,0 1 0,1-1 1,-1 1-1,0-1 0,1 0 0,-1 1 0,0 0 0,0-1 0,1 1 0,-1-1 0,0 1 0,0 0 0,0-1 0,0 1 0,0 0 0,0 0 0,1 0 0,-1 0 0,0 0 0,0 0 1,0 0-1,0 0 0,0 0 0,0 0 0,0 1 0,1-1 0,-1 0 0,0 0 0,0 1 0,0-1 0,0 1 0,1-1 0,-1 1 0,0-1 0,0 1 0,1-1 0,-1 1 1,0 0-1,0 0 0,-23 42-225,19-31 195,-2 4-184,1 0 1,0 0-1,1 1 0,1 0 0,1 0 0,-2 28 1,5-39 6,0-1 0,0 0 0,0 1 0,1-1 0,0 1 0,0-1 0,1 0 0,-1 1 0,1-1 0,0 0 0,1 0 0,3 5 0,-4-6-21,1-1 0,0 0 1,0 0-1,0 0 0,0-1 0,1 1 0,-1-1 1,1 0-1,-1 0 0,1 0 0,0 0 0,0 0 1,0-1-1,0 0 0,0 0 0,0 0 0,0 0 1,7 0-1,47-5-3446,4-12 151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3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14203,'3'-4'211,"17"-25"3718,-20 28-3783,1 0 0,-1 1 0,1-1-1,-1 0 1,0 0 0,0 0 0,0 1-1,1-1 1,-1 0 0,0 0-1,0 0 1,0 0 0,0 1 0,0-1-1,0 0 1,0 0 0,-1 0 0,1 0-1,0 1 1,0-1 0,-1 0-1,1 0 1,0 0 0,-1 1 0,1-1-1,-1 0 1,1 1 0,-1-1 0,1 0-1,-1 1 1,0-1 0,1 1-1,-1-1 1,0 1 0,-2-2 1425,3 11-1529,3 34-71,2 95-386,-6-102 82,-1-17-62,2 0 0,0 0 0,1-1 1,1 1-1,4 19 0,-6-38 383,0 1-1,0-1 0,0 1 0,0-1 1,0 0-1,1 1 0,-1-1 0,0 1 1,0-1-1,0 0 0,0 1 0,0-1 1,1 1-1,-1-1 0,0 0 0,0 1 1,1-1-1,-1 0 0,0 0 1,0 1-1,1-1 0,-1 0 0,0 1 1,1-1-1,-1 0 0,1 0 0,-1 0 1,0 0-1,1 1 0,-1-1 0,0 0 1,1 0-1,-1 0 0,1 0 0,-1 0 1,1 0-1,-1 0 0,0 0 0,1 0 1,-1 0-1,1 0 0,-1 0 0,0 0 1,1 0-1,-1 0 0,1-1 0,-1 1 1,0 0-1,1 0 0,-1 0 1,0-1-1,1 1 0,-1 0 0,0 0 1,1-1-1,-1 1 0,0 0 0,0-1 1,1 1-1,-1 0 0,0-1 0,0 1 1,1-1-1,18-28 34,-18 25-43,171-301 148,-153 284-2,-18 20-118,-1 1-1,1 0 1,0-1 0,-1 1-1,1 0 1,0 0 0,0 0-1,-1-1 1,1 1 0,0 0-1,0 0 1,-1 0 0,1 0-1,0 0 1,0 1 0,-1-1-1,1 0 1,0 0 0,-1 0-1,1 1 1,1-1 0,1 3-4,0 0-1,0 0 1,0 0 0,0 0-1,0 0 1,-1 1 0,0-1-1,0 1 1,0-1 0,3 8 0,37 93-289,-30-71-1428,1 0 0,2 0 0,25 41 0,-9-36-2905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3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23 16652,'-25'-22'10117,"27"31"-9858,18 61-284,-4 1-1,-3 0 1,-3 1-1,1 79 0,-11 48-438,-1-73-1466,5-4-3648,0-55 325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4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23 15835,'-5'-3'6979,"-9"-4"-3864,11 5-3084,0 0-1,-1 1 1,1-1-1,0 1 1,-1 0-1,1 0 0,-1 0 1,1 1-1,-1-1 1,-4 1-1,-48 10-217,-72 9-3250,122-18 3293,0 1 1,1 0 0,-1-1 0,1 2 0,0-1 0,0 1 0,-1 0 0,2 0 0,-1 0 0,0 0 0,1 1 0,-1 0 0,1 0 0,0 0 0,0 1 0,1-1 0,-1 1-1,1 0 1,-4 8 0,-3 5 151,0 1 0,2 1 0,-13 38 0,19-50-6,0 0 0,0 0 1,1 0-1,0 0 0,0 1 1,1-1-1,0 0 0,2 12 1,-2-18 5,1 1 0,0-1 0,-1 1 0,1-1 0,0 1 0,0-1 0,0 0 0,1 1 0,-1-1 0,0 0 0,1 0 0,0 0 0,-1 0 1,1 0-1,0 0 0,0-1 0,0 1 0,0-1 0,0 1 0,1-1 0,-1 0 0,0 1 0,1-1 0,-1-1 0,0 1 0,1 0 0,-1 0 0,1-1 0,0 0 0,4 1 0,2-1 9,0 0-1,1-1 1,-1-1-1,0 1 0,0-1 1,-1 0-1,1-1 1,0 0-1,-1-1 1,0 0-1,0 0 1,0-1-1,0 1 0,8-8 1,14-12 4,-1-2 0,27-31 0,-10 10 23,-6 7-27,-40 39-17,0 1 0,0 0-1,0 0 1,0 0 0,0-1 0,0 1-1,0 0 1,0 0 0,0 0 0,0-1-1,0 1 1,0 0 0,1 0 0,-1 0-1,0-1 1,0 1 0,0 0 0,0 0-1,0 0 1,1 0 0,-1-1 0,0 1-1,0 0 1,0 0 0,1 0 0,-1 0-1,0 0 1,0 0 0,0 0 0,1 0-1,-1 0 1,0 0 0,0 0 0,0 0-1,1-1 1,-1 1 0,0 1 0,0-1-1,1 0 1,-1 0 0,0 0 0,0 0-1,0 0 1,1 0 0,-1 0 0,0 0-1,0 0 1,0 0 0,1 0 0,-1 0-1,0 1 1,0-1 0,0 0 0,0 0-1,1 0 1,-1 0 0,0 1-1,3 18-21,-3-9-22,2 9-124,2 21-41,10 46 0,-11-70-981,2-1 1,0 1 0,11 20 0,6-4-3066,2-17-1188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4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 9258,'7'-35'14572,"-6"35"-14550,-1 0 0,1 0 0,0 0-1,-1 1 1,1-1 0,0 0-1,-1 1 1,1-1 0,0 0-1,-1 1 1,1-1 0,-1 1-1,1-1 1,-1 1 0,1-1 0,-1 1-1,1 0 1,-1-1 0,0 1-1,1-1 1,-1 1 0,0 0-1,1-1 1,-1 1 0,0 1 0,48 69-23,-32-49 2,-1 1-1,-1 0 1,-1 2 0,17 41-1,-4 5-3,-3 2 0,16 86 0,-7-296 830,-29 122-794,43-173 123,-35 150-176,2 0 0,34-68 0,-43 99-101,-1 1-1,1 0 1,1 0-1,-1 1 1,1-1-1,0 1 1,0 0-1,0 1 1,1-1-1,0 1 1,0 0-1,0 0 1,0 1-1,0-1 1,1 1-1,0 1 1,0 0-1,-1-1 1,1 2-1,0-1 1,1 1-1,-1 0 1,0 1-1,0 0 1,0 0-1,0 0 1,0 1-1,1 0 1,12 4-1,36 12-4423,-11 2-590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24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230 874 12747,'-79'-34'2680,"18"2"1249,14 12-3697,20 9-64,11 3 96,26-4-64,36-19 16,31-16-112,60-30-8,35-19-136,61-18 32,-9 7 0,14 0-160,-46 30-384,-19 16-992,-62 29-2561,-40 25 112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5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325 292 15915,'-1'-5'636,"0"1"0,0 0 0,-1 0 0,1 0 0,-1 0-1,0 0 1,0 0 0,-1 0 0,-3-3 0,3 2-213,-1 1 0,0 0 0,-1 0 1,1 1-1,-1-1 0,-6-3 0,0 2-339,1 0-1,-1 1 1,0 0 0,0 0-1,-1 1 1,-16-2 0,26 5-91,0 0 0,0 0 1,0 0-1,0 0 0,0 0 1,0 1-1,0-1 0,0 0 1,0 1-1,0 0 0,0 0 1,0-1-1,0 1 0,1 0 1,-1 0-1,0 1 0,1-1 1,-1 0-1,0 1 0,1-1 1,0 0-1,-1 1 0,-1 2 1,-23 44-71,21-37 69,-15 35-52,1 1 0,-19 77 0,32-95-48,0 1-1,2 0 1,1-1 0,2 1-1,3 53 1,-1-75 55,0 1 0,1 0 0,0-1 1,0 1-1,1-1 0,0 0 1,1 0-1,4 9 0,-6-14 27,0 0 0,0 0 0,1 0 0,-1 0 0,1 0 0,0 0-1,0-1 1,0 1 0,0-1 0,0 0 0,1 0 0,-1 0 0,1-1 0,-1 1-1,1-1 1,0 1 0,-1-1 0,1-1 0,0 1 0,6 0 0,5-1-1,-1-2 0,1 0 1,-1 0-1,0-1 0,1-1 1,-2 0-1,1-1 0,0-1 1,16-9-1,5-3 8,-1-1 0,-1-2 0,-1-1 1,-1-1-1,-1-2 0,-1-1 0,39-45 0,-52 53 17,-1-1 1,0-1-1,-2-1 0,0 0 0,-2 0 1,0-1-1,-1-1 0,-1 0 1,-2 0-1,0 0 0,-1-1 0,5-48 1,-11 61-5,0 0 1,0 0 0,-1 1 0,0-1 0,0 0 0,-2 0-1,1 1 1,-1-1 0,-1 1 0,0 0 0,0 0 0,-1 0-1,0 0 1,-1 1 0,-10-13 0,10 16-40,0 0 0,0 0 0,-1 1-1,0-1 1,0 2 0,0-1 0,-1 1 0,0 0 0,0 1 0,0-1-1,0 2 1,0-1 0,0 1 0,-1 0 0,1 1 0,-1 0 0,1 0-1,-1 1 1,-16 1 0,9 1-464,0 0 0,-1 1 0,1 1 0,0 0 0,1 1 0,-1 1-1,1 0 1,0 1 0,1 0 0,-1 2 0,2 0 0,-1 0 0,1 1 0,-13 13 0,-21 36-4071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5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33 10850,'-27'-7'5225,"13"-4"-472,7 2-2328,6 4-1873,6 7-600,-2-2 8,7 3 32,58 23 32,121 50-8,-28-5 32,1 4-32,28 17 8,-30-9-224,-4-3-1296,-40-24-697,-6-2-2568,-47-32-664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5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46 195 14299,'-26'-22'8909,"7"7"-6422,23 33-4066,33 93 220,-35-106 1278,-1 0 1,1-1 0,0 1-1,1 0 1,-1-1 0,1 0-1,0 0 1,0 0-1,0 0 1,0 0 0,1 0-1,0-1 1,7 6 0,-8-7 54,0-1 0,0 0 1,0 1-1,0-1 1,1-1-1,-1 1 1,0 0-1,0-1 1,0 1-1,1-1 1,-1 0-1,0 0 1,1-1-1,-1 1 1,0 0-1,5-3 1,1 0 21,-1 0 1,0-1 0,0-1-1,0 1 1,0-1 0,-1 0-1,0-1 1,0 0 0,0 0-1,-1-1 1,0 1 0,0-1 0,6-10-1,0-1 19,0-1 0,-1 0 0,-1-1 0,-1 0 0,-1-1 0,0 0 0,-2 0-1,0-1 1,-2 0 0,3-23 0,-7 44-40,0-1-1,0 1 1,0 0-1,0 0 1,0 0-1,0 0 1,0 0 0,0 0-1,0-1 1,-1 1-1,1 0 1,0 0-1,-1 0 1,1 0-1,-1 0 1,1 0-1,-1 0 1,0 0-1,1 0 1,-2-1 0,1 2-82,1 0 1,-1 0-1,1 0 1,-1 0 0,0 0-1,1 0 1,-1 0-1,0 0 1,1 0 0,-1 0-1,0 0 1,1 0-1,-1 1 1,0-1 0,1 0-1,-1 0 1,1 1-1,-1-1 1,0 0 0,1 1-1,-1-1 1,1 1-1,-1-1 1,1 1 0,-29 35-6389,17-7 1750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6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87 348 11354,'-16'-14'10969,"16"14"-10923,0-1-1,-1 0 1,1 1-1,0-1 0,0 0 1,0 0-1,0 1 1,0-1-1,0 0 1,0 0-1,0 1 1,0-1-1,1 0 1,-1 1-1,0-1 1,0 0-1,0 0 1,1 1-1,-1-1 1,1 1-1,-1-1 1,0 0-1,1 1 1,-1-1-1,1 1 1,-1-1-1,1 1 1,-1-1-1,1 1 1,0-1-1,-1 1 1,1-1-1,0 1 1,-1 0-1,1 0 1,0-1-1,-1 1 1,1 0-1,1 0 1,66-13-369,-53 11 140,-1 0-1,0 0 1,0-2-1,-1 0 1,27-10 0,-37 11 144,0 1 1,1-1-1,-1 0 1,0 0 0,0 0-1,-1 0 1,1-1 0,-1 1-1,1-1 1,-1 1 0,0-1-1,0 0 1,-1 0-1,1 0 1,-1 0 0,0 0-1,0 0 1,0 0 0,-1 0-1,1 0 1,-1-1 0,0 1-1,0 0 1,-2-8 0,1 0 9,-1 0 1,0 0 0,-1 0-1,0 0 1,-1 0 0,0 1-1,-7-14 1,9 21 24,-1-1-1,1 1 1,-1 0 0,1 1 0,-1-1 0,0 0-1,-1 1 1,1 0 0,0 0 0,-1 0 0,0 0-1,0 0 1,0 1 0,0-1 0,0 1-1,0 0 1,-1 1 0,1-1 0,-1 1 0,1-1-1,-1 1 1,1 1 0,-1-1 0,0 1-1,-7 0 1,6 1 6,0 0-1,-1 0 0,1 1 1,-1 0-1,1 0 0,0 1 1,0-1-1,0 2 0,1-1 1,-1 0-1,1 1 0,0 0 1,0 0-1,0 1 1,0-1-1,1 1 0,-6 7 1,2 1-6,0 0 1,1 0 0,0 0 0,1 1 0,1 0 0,0 0 0,0 1-1,2-1 1,0 1 0,1 0 0,0 0 0,1 0 0,1 0 0,0 0-1,4 24 1,-3-30-48,1 1 0,0-1 0,0 1 0,1-1 0,0 0 0,1 0 0,0 0 0,0 0 0,1-1 0,0 1 0,1-1 0,-1-1 0,2 1 0,-1-1 0,1 0-1,0 0 1,0-1 0,1 0 0,0 0 0,0-1 0,0 0 0,1 0 0,0-1 0,0 0 0,10 2 0,1-2-277,0 0 0,0-2 0,0-1 0,0 0 0,1-1 0,-1-1 0,0-2 0,0 1 0,-1-2 0,1-1 0,-1 0 0,1-2 0,-2 0 0,25-13 0,-18 8 82,-1-2-1,-1 0 0,0-1 1,-1-2-1,0 0 1,-2-1-1,0-2 0,-1 0 1,-1 0-1,17-27 1,-27 33 442,0 1-1,-1-1 1,-1 0 0,0 0 0,4-19 0,-8 29 3,-1-1-1,0 1 1,0 0 0,0-1-1,-1 1 1,1-1-1,-1 1 1,0-1 0,-1 1-1,1-1 1,-1 1 0,0-1-1,0 1 1,0 0-1,0 0 1,-1-1 0,0 1-1,0 0 1,0 0 0,0 0-1,-4-5 1,-13-1 6405,19 10-6525,47 156-24,-40-134-62,-6-20 7,6 20-10,0-1 1,2 0-1,1 0 0,15 23 1,-23-40-5,0 0 0,0-1 1,0 1-1,1-1 0,0 0 0,-1 0 1,1 0-1,0 0 0,1 0 0,-1-1 0,0 1 1,1-1-1,0 0 0,-1 0 0,1 0 1,0-1-1,0 1 0,0-1 0,0 0 1,0 0-1,0 0 0,0-1 0,0 0 1,0 1-1,1-1 0,-1-1 0,0 1 1,0-1-1,0 1 0,0-1 0,7-2 1,-1-3-5,1 0 1,-1 0 0,0-1 0,-1 0-1,0 0 1,0-1 0,0-1 0,-1 1 0,0-1-1,-1-1 1,0 1 0,0-1 0,-1 0-1,-1-1 1,0 0 0,6-17 0,-4 10 56,-1 0 0,0-1 1,-2 0-1,0 0 0,-2 0 0,0-1 1,-1 1-1,-1-1 0,-3-28 1,56 308 526,-25-133-2224,-1-48-3474,-9-42 432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5:46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46 355 14899,'6'-20'6575,"4"7"-4145,35-6-2389,-35 16-84,0 0 0,0 0 0,0-1 0,-1 0 0,1-1 0,-1 0 1,-1-1-1,1 0 0,-1 0 0,0-1 0,0 0 0,0 0 0,-1-1 0,12-16 0,-14 14-2,0 1 0,-1-1-1,0 0 1,-1 0 0,0-1 0,0 1-1,-1-1 1,0 1 0,0-18 0,-2 25 43,0-1 1,-1 1 0,1-1-1,0 0 1,-1 1 0,0 0-1,0-1 1,0 1 0,0 0-1,-1-1 1,1 1 0,-1 0-1,0 0 1,0 0 0,0 0-1,0 0 1,0 1 0,-1-1-1,1 1 1,-1-1 0,0 1 0,0 0-1,0 0 1,0 0 0,0 1-1,0-1 1,0 1 0,0-1-1,-1 1 1,1 0 0,-1 0-1,-5 0 1,1 0 2,0 0 0,0 1 1,0 0-1,0 1 0,0 0 0,0 0 1,0 1-1,1 0 0,-1 0 0,1 0 1,-1 1-1,1 0 0,0 1 1,0 0-1,0 0 0,0 0 0,1 1 1,0 0-1,0 0 0,0 1 0,0 0 1,-5 8-1,6-8-1,1-1 0,0 1 0,0 0 1,1 0-1,-1 1 0,1-1 0,1 1 0,-1-1 0,1 1 1,1 0-1,-1 0 0,1 0 0,0 0 0,1 0 0,-1 0 1,1 0-1,1 1 0,-1-1 0,1 0 0,1 0 0,-1 0 1,1-1-1,1 1 0,-1 0 0,7 11 0,3 0 16,0-1-1,2-1 0,0 0 1,0-1-1,2 0 1,0-2-1,0 0 0,1 0 1,1-2-1,0 0 1,23 10-1,-16-9-586,-1-2-1,1 0 1,1-2-1,0-1 1,0-1-1,0-1 1,1-1-1,35 0 1,-36-5-1288,47-10 1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14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0 166 13195,'12'-64'1583,"-2"14"459,1-2 2185,-5 87-1525,5 4-2797,15 121-162,7 168 0,-31-303-174,4 43-1499,3-25-3171,0-26 489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14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4 109 14859,'-3'-13'3145,"4"-9"1384,6 13-4417,17-6-64,12 1-56,27-4-64,13 1-272,31 17-1185,3 15-575,25-2-2433,-21 1-496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14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193 221 13019,'-11'4'632,"9"-2"-442,0-1 1,0 0 0,0 0-1,0 0 1,0 0 0,0-1-1,0 1 1,-1 0 0,1-1-1,0 0 1,0 1 0,0-1-1,-1 0 1,1 0 0,0 0-1,0-1 1,-1 1 0,1 0-1,0-1 1,0 1 0,0-1-1,0 0 1,0 0 0,0 0-1,0 0 1,0 0 0,0 0-1,-3-3 1,-40-37 1666,31 30-1387,0-1 1,1-1-1,-15-18 0,28 31-470,0 1-1,0-1 0,0 0 1,0 0-1,0 0 1,0 0-1,0 0 0,0 1 1,0-1-1,0 0 1,0 0-1,0 0 0,0 0 1,0 0-1,0 0 1,-1 0-1,1 1 0,0-1 1,0 0-1,0 0 1,0 0-1,0 0 0,0 0 1,0 0-1,-1 0 1,1 0-1,0 0 0,0 0 1,0 0-1,0 0 1,0 0-1,0 1 0,-1-1 1,1 0-1,0 0 1,0 0-1,0 0 0,0 0 1,0 0-1,-1-1 1,8 30-32,-6-23 43,1 1-17,10 39-9,32 79 0,-37-109-25,1 0 1,1 0-1,18 23 1,-23-33-3,1 0 1,0-1-1,1 1 0,-1-1 1,1 0-1,0-1 0,1 1 0,-1-1 1,14 6-1,-14-8-10,0-1 0,0 0 1,0 0-1,0 0 0,1-1 0,-1 1 0,0-1 1,1-1-1,-1 0 0,0 1 0,0-2 0,0 1 1,0-1-1,0 0 0,0 0 0,0-1 0,0 1 0,-1-1 1,1-1-1,-1 1 0,0-1 0,8-7 0,0-1-65,0 0-1,0 0 0,-2-2 0,1 1 0,-2-2 0,18-29 1,-20 27 44,0 0 0,0 0 0,-2 0 0,0-1 0,-1 0 0,4-34 1,-8 46 66,0 0 1,-1 0-1,0 0 1,0 0-1,-1 0 1,1 0 0,-1 1-1,-1-1 1,1 0-1,-1 0 1,0 1 0,0-1-1,0 1 1,-1 0-1,0 0 1,0 0 0,0 0-1,-1 0 1,0 0-1,0 1 1,0 0-1,0 0 1,-1 0 0,1 0-1,-9-4 1,4 4-48,0 0 1,1 1-1,-1 0 1,0 1-1,-1 0 0,1 0 1,0 1-1,0 1 1,-1-1-1,1 1 0,0 1 1,-17 2-1,8 0-278,-1 1 0,0 1 0,1 1 0,0 0 0,-20 10 0,29-11-99,1-1-1,0 1 1,0 1-1,1-1 1,0 1-1,-1 1 1,-7 9 0,7-6-289,1 0 1,1 1 0,0 0-1,-6 14 1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15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126 358 12947,'-70'-191'3781,"40"93"1311,27 86-4254,-1 0 0,0 0 0,-11-20 0,16 50-43,36 468-499,-13-125-1284,3-126-2704,-26-228 3057,6 31-2244,-7-37 2608,0 0 0,0 0 0,1 0 0,-1 1 0,1-1-1,-1 0 1,1 0 0,-1 0 0,1 0 0,0 0 0,-1 0 0,1 0 0,0 0-1,0 0 1,0 0 0,-1 0 0,1-1 0,0 1 0,0 0 0,0-1-1,0 1 1,2 0 0,12-9-6145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15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0 161 13907,'0'-9'649,"1"1"0,0-1 0,0 1 0,0-1 0,1 1 0,0-1 0,1 1 0,0 0 0,8-15 0,-8 18-581,0 1 0,1-1 0,0 1 0,0 0 0,0 0 0,1 0 0,-1 1 0,1 0 0,0-1 0,0 2 0,0-1 0,0 1 0,0-1 0,1 1 0,-1 1 0,9-3 0,-2 2-70,1 1 1,-1 0-1,1 1 0,-1 0 1,1 1-1,0 0 1,-1 1-1,0 1 1,1 0-1,-1 0 1,0 1-1,0 1 1,-1 0-1,0 0 0,0 2 1,17 11-1,-16-10-7,0 0 1,-1 1-1,0 1 0,-1 0 0,0 0 0,0 1 0,-1 0 0,0 1 0,-1-1 0,-1 2 0,0-1 0,0 1 0,-2 0 0,7 21 1,-10-28-13,-1 0 0,0 0 0,-1 0 0,1 0 0,-1 0 0,0 0 0,-1 0 0,0 0 1,0 0-1,0 0 0,0 0 0,-1 0 0,0-1 0,0 1 0,-1-1 0,-5 10 0,3-8-10,0 0 0,-1 0 0,0 0 0,-1-1 0,1 1 0,-1-2 0,0 1 0,-1-1 0,1 0 0,-13 6 0,9-6-350,1 0 0,-1-1 0,0 0 0,0-1 0,0 0 0,-1 0 0,1-2 0,-1 1 0,0-1 0,1-1 0,-1 0 0,1-1 0,-1 0 0,1-1 0,-1 0 0,1 0 0,-19-8 0,-14-22-3583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25.1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63 286 10042,'-17'-77'4329,"0"-1"-72,5 22-1841,4 17-2087,2 15-97,3 14 8,5 8-120,3 21-192,3 15-40,4 36 8,4 14 16,6 59 64,-2 10 88,2 17-737,-2-15-615,8 6-3033,-6-54 56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16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93 10922,'-1'-2'539,"0"0"-1,0 0 0,0 0 1,0 0-1,-1 0 0,1 0 1,-1 0-1,1 0 1,-1 0-1,1 0 0,-1 1 1,0-1-1,-2-1 0,-32-11 2579,19 11-2966,-1 1 0,-33 2 1,16-1 814,-4-3-305,28 2-574,0 1 0,0 0-1,-1 0 1,1 1 0,-13 2-1,21-1-89,0 0-1,0-1 1,0 1 0,0 0-1,0 1 1,0-1 0,1 0-1,-1 1 1,0-1 0,1 1-1,0 0 1,-1 0 0,1 0-1,0 0 1,0 1 0,0-1-1,0 0 1,0 1 0,1-1-1,-1 1 1,1 0 0,-1 0-1,0 5 1,-1 2-36,0 1-1,1 0 0,1 0 1,0 0-1,0 0 1,1 1-1,1-1 0,-1 0 1,2 0-1,0 0 1,0 0-1,1-1 0,8 21 1,-8-22-41,1-1 1,0 0-1,0 1 1,1-2 0,0 1-1,0 0 1,1-1-1,0 0 1,0 0-1,0-1 1,1 0-1,0 0 1,1 0 0,-1-1-1,1 0 1,0-1-1,10 5 1,-13-8 26,0 0 1,0 0-1,-1 0 1,1-1-1,0 1 1,0-1 0,0-1-1,0 1 1,0-1-1,0 1 1,0-1-1,-1-1 1,1 1-1,0-1 1,-1 0 0,1 0-1,-1 0 1,0 0-1,0-1 1,1 0-1,-2 0 1,1 0-1,0 0 1,-1-1 0,1 1-1,4-8 1,-2 4 22,-1 1 0,0-2 0,-1 1 0,0 0 1,0-1-1,0 0 0,-1 0 0,0 0 0,-1 0 1,1 0-1,-2-1 0,1 1 0,-1-1 0,0-10 1,-2 10 39,-1 0 1,0 1 0,0-1-1,-1 0 1,0 1 0,0 0 0,-1-1-1,0 1 1,0 1 0,-1-1-1,0 1 1,0 0 0,-1 0-1,-6-7 1,-7-4-341,-1 1 0,0 1 0,-32-20-1,91 37-3728,72 3 2949,-108-3 1143,183 16-124,-68 5 5673,-189-32-1653,-41 12-2938,72 0-719,19 3-398,20-5 121,1 0 1,0 0 0,0 1 0,0-1-1,0 0 1,0 1 0,0-1-1,0 0 1,0 1 0,0-1 0,1 0-1,-1 1 1,0-1 0,0 0 0,0 0-1,0 1 1,0-1 0,0 0 0,1 0-1,-1 1 1,0-1 0,0 0 0,0 0-1,1 1 1,-1-1 0,0 0 0,0 0-1,1 0 1,-1 1 0,0-1 0,0 0-1,1 0 1,-1 0 0,0 0 0,1 0-1,47 22-243,-24-12 230,-8-1 21,-1 1 0,0 0 0,0 1 0,-1 0 1,0 1-1,-1 1 0,-1 0 0,0 1 0,0 0 0,12 21 0,-20-28-10,0 0 1,-1 0-1,0 1 1,0-1-1,0 1 1,-1-1-1,0 1 1,-1 0-1,1 0 1,-2 0 0,1 0-1,-1 0 1,0 0-1,-1 0 1,0-1-1,0 1 1,0 0-1,-1 0 1,-1 0 0,1-1-1,-1 0 1,0 1-1,-1-1 1,0 0-1,-8 12 1,8-14-153,-1 0 0,1 0-1,-1 0 1,0-1 0,0 0 0,-1 0 0,1 0 0,-1 0 0,0-1 0,0 0 0,-10 3-1,12-4-310,1-1-1,-1 0 0,0-1 1,0 1-1,1 0 0,-1-1 1,0 0-1,0 0 0,0 0 0,1-1 1,-1 1-1,-7-3 0,-11-10-4542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16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93 225 10858,'-17'-45'2808,"2"2"919,-31-60 1,33 73-1499,12 26-911,9 26-1222,15 44-90,-2 2 0,-4 0 1,-2 1-1,7 99 0,-15-58-134,-4 0 1,-14 131-1,1-192-1578,10-48 1546,0-1 0,-1 1 0,1 0 0,0 0 0,-1-1 0,1 1 0,-1 0 0,1-1 0,-1 1 0,1 0 0,-1-1 0,0 1 0,1-1 0,-1 1 0,0-1 0,1 0-1,-1 1 1,0-1 0,0 1 0,1-1 0,-1 0 0,0 0 0,0 0 0,0 1 0,1-1 0,-1 0 0,0 0 0,0 0 0,0 0 0,1 0 0,-1 0 0,0 0 0,0-1 0,0 1 0,1 0 0,-1 0 0,0-1 0,0 1 0,1 0 0,-1-1 0,0 1 0,0-1 0,1 1 0,-1-1 0,1 1 0,-1-1 0,0 1-1,1-1 1,-1 0 0,1 1 0,-1-2 0,-25-21-4918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17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 16876,'20'-17'4369,"19"0"-3785,19 5-544,39 5-288,8 5-609,26 16-3511,-14 3 695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1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97 868 16043,'-14'-14'2537,"3"3"1403,11 11-3903,0 0 1,-1 0 0,1 0-1,0 0 1,0 0 0,0 0-1,-1 0 1,1 0-1,0 0 1,0 0 0,0 0-1,-1 0 1,1 0 0,0 0-1,0 1 1,0-1 0,-1 0-1,1 0 1,0 0 0,0 0-1,0 0 1,0 1 0,0-1-1,-1 0 1,1 0 0,0 0-1,0 0 1,0 1 0,0-1-1,0 0 1,0 0 0,0 0-1,0 1 1,0-1 0,0 0-1,0 0 1,0 0 0,0 1-1,0-1 1,0 0 0,0 0-1,0 0 1,0 1 0,0-1-1,0 0 1,0 0 0,0 0-1,0 1 1,0-1 0,0 0-1,0 0 1,0 0 0,1 1-1,-1 27-22,16 358-78,-43-455 325,9-8-216,4 0 1,2-1-1,5-1 1,2 0-1,4 1 1,4-1 0,2 0-1,5 1 1,2 0-1,4 1 1,34-97-1,-47 165-139,1-1 0,0 1-1,0 0 1,1 0-1,0 0 1,1 0 0,0 1-1,0 0 1,1 0-1,0 1 1,0 0-1,1 0 1,0 1 0,0 0-1,1 0 1,16-8-1,-13 9-423,0 1 0,0 1-1,1 0 1,0 0 0,-1 1-1,1 1 1,0 0-1,0 1 1,0 0 0,0 1-1,0 1 1,19 4 0,81 26-4548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17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5 411 13267,'0'-32'3056,"-5"7"1145,9 2-3881,11 20-264,14 1-96,6-4 40,23 9-256,3 4-336,11 1-960,-6 13-2593,10 2 136</inkml:trace>
  <inkml:trace contextRef="#ctx0" brushRef="#br0" timeOffset="1">529 398 12755,'-11'-14'7481,"6"7"-6873,0 1-271,2 0-145,-1 3-8,3 1-16,-1 6-16,2 16-88,10 101-32,-5-46-8,-1 9 40,-4-19-56,-4-11-576,3-20-521,-3-18-687,18-64-6938</inkml:trace>
  <inkml:trace contextRef="#ctx0" brushRef="#br0" timeOffset="2">539 24 12971,'-10'-12'3024,"6"0"1073,9 17-4105,4 11-960,6 21-3161,5 19 488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18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45 12435,'6'-14'4737,"-24"-4"120,30 6-2705,3 12-1976,10 3-96,-1 2-64,17 16 24,-5 13-32,9 24-104,-4 8-512,8 17-1408,-18-8-937,8-14-1952,-12-37-968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16:18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502 0 15019,'-10'15'3401,"-22"-11"1328,-6 28-4345,-25 38-272,-10 33-96,-24 67-1488,11 22-3257,-16 22 528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4:07.2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414 135 6609,'-197'-36'3031,"2"0"-2043,173 34-342,28 3-47,49 5 119,448 29 431,3-41-719,-365 3-318,1037-34 723,-173 12-91,-648 14-653,383-9-418,-693 22 105,-35-1-525,-82 1-4995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4:07.6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137 309 10458,'-24'-18'1629,"0"-1"1,-40-42-1,53 49-1343,-3-6-84,32 16-395,5 1 254,507-48 236,-351 28-239,966-81 269,-110 96-189,-852 17-206,337 65 0,-510-74-4,36 10-149,-44-12 163,-1 1 0,0-1 0,1 0-1,-1 0 1,0 1 0,0-1 0,0 1 0,1 0-1,-1-1 1,0 1 0,0 0 0,0-1-1,0 1 1,0 0 0,0 0 0,0 0 0,0 0-1,-1 0 1,1 0 0,0 0 0,1 2 0,-3-2-46,0 0 1,0 0 0,0 0 0,-1 0 0,1-1 0,0 1 0,0 0 0,0-1 0,-1 1 0,1-1 0,0 1 0,0-1 0,-1 0 0,1 1-1,0-1 1,-1 0 0,1 0 0,-1 0 0,1 0 0,-2 0 0,-82 2-3116,-36-11-601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4:08.00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30 246 10082,'-1'-1'45,"-25"-21"1971,25 21-1947,1 0 0,0 0 1,-1 0-1,1 0 0,0 1 0,0-1 0,0 0 0,0 0 0,-1 0 0,1 0 0,1 0 1,-1 0-1,0 0 0,0 0 0,0 0 0,0 0 0,1 0 0,-1 0 0,0 0 1,1 1-1,-1-1 0,1 0 0,-1 0 0,1 0 0,-1 0 0,1 1 0,0-1 0,-1 0 1,1 1-1,0-1 0,0 1 0,-1-1 0,1 0 0,0 1 0,0 0 0,1-1 0,5-4-2,0 1 0,0 1 0,1-1 0,-1 1 0,1 0 0,-1 1 0,1 0 0,12-2-1,71-2-112,-41 4 99,665-54 144,-178 13-85,644-12 77,-473 64-120,-4 52-15,-656-54-246,0 1-1,0 2 1,63 23 0,-109-33 136,0 1 0,0-1 0,-1 1 0,1-1 0,0 1 0,0 0 0,-1 0 0,1 0 0,0 0 0,-1 0 0,1 0 0,-1 0 0,1 1 0,-1-1 0,0 0 0,1 1 0,-1-1 0,0 1 0,0-1 0,0 1 0,0 0 0,0-1 0,-1 1 0,2 3 0,-3-2-79,0-1 0,0 0 0,0 0 0,-1 0-1,1 0 1,-1-1 0,1 1 0,-1 0 0,0 0 0,1-1 0,-1 1-1,0-1 1,0 0 0,0 0 0,0 1 0,0-1 0,-1 0 0,1-1-1,-3 2 1,-88 29-3033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25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30 15643,'-2'0'371,"1"-1"1,-1 1-1,0-1 0,1 1 0,-1-1 0,1 1 0,-1-1 0,1 0 0,-1 0 1,1 0-1,0 0 0,-1 0 0,1 0 0,0 0 0,0 0 0,0 0 0,-2-3 0,2 3-270,1 0-1,-1 0 1,0 0-1,1 1 1,-1-1-1,0 0 0,1 0 1,-1 1-1,0-1 1,0 0-1,0 1 1,0-1-1,0 1 0,0-1 1,0 1-1,0 0 1,0-1-1,0 1 1,0 0-1,0 0 1,0 0-1,0-1 0,0 1 1,0 0-1,-2 1 1,0 1-108,0 0 1,-1 0 0,1 1 0,0-1-1,1 1 1,-1 0 0,0 0 0,1 0-1,0 0 1,0 0 0,0 0 0,0 1-1,0-1 1,0 1 0,1-1 0,0 1-1,-2 6 1,-1 0-13,0 1-87,-1 0 1,2 0-1,-1 1 1,1 0-1,1-1 1,0 1-1,1 0 1,1 0-1,-1 0 1,2 0-1,0 0 1,0 0-1,1 0 1,0 0-1,1-1 1,1 1-1,0-1 1,0 1-1,1-2 1,11 19-1,-13-23-3,1-1 0,0 0 0,0 0 0,1-1-1,-1 1 1,1-1 0,10 7 0,-13-10 95,0 0-1,0 0 1,-1 0 0,1 0-1,0-1 1,0 1 0,1-1-1,-1 1 1,0-1 0,0 0-1,0 0 1,0 0 0,0 0-1,0 0 1,0 0 0,0 0-1,1-1 1,-1 1 0,0-1-1,0 0 1,0 1 0,0-1-1,-1 0 1,1 0 0,0 0-1,0 0 1,2-3 0,4-4 36,0 0 1,-1 0 0,0-1 0,0 1 0,-1-2 0,0 1-1,0-1 1,-1 0 0,-1 0 0,0 0 0,0-1 0,-1 0-1,0 1 1,-1-1 0,0 0 0,0-17 0,-2 26-80,0 0 0,0 0 0,0 0 1,-1 0-1,1 0 0,-1 0 1,1 0-1,-1 0 0,0 0 0,1 0 1,-1 0-1,0 1 0,0-1 1,0 0-1,-1 0 0,-1-2 0,2 4-73,1-1 0,-1 1 0,0-1 0,0 1 0,1-1 0,-1 1 0,0-1 0,1 1-1,-1 0 1,0-1 0,0 1 0,0 0 0,0 0 0,1 0 0,-1 0 0,0 0 0,0-1 0,0 2 0,0-1-1,1 0 1,-1 0 0,0 0 0,0 0 0,0 0 0,0 1 0,1-1 0,-1 0 0,0 1 0,0-1-1,1 0 1,-1 1 0,0-1 0,1 1 0,-1-1 0,0 1 0,1 0 0,-2 0 0,-14 26-3973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4:08.3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1 323 11442,'33'-64'2337,"25"6"1128,63 18-3409,30 20 0,75-7-16,26-4 8,75 2-16,-20 2-120,43 8 64,-45 11 16,12 12-120,-69 4-208,-14 11-649,-76 4-359,-34 5-2153,-62-5-7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4:08.7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1 192 10722,'135'-48'2257,"80"-22"1023,24 28-3176,59 17 1,-25 19-41,34 21-96,-48 14-297,-27 6-2983,-87 0 799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4:46.9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 98 5729,'-66'-63'5724,"81"64"-4928,2 4-711,8 2 25,0 0 0,0-1 0,0-2 0,51 3 0,474 1 1381,182-47-587,-66-2-429,104 73-307,-232-5-69,-6-31-47,-7-13-19,-2 46 30,-460-22-73,81 11 32,221 0 0,-282-21-38,381-22 2,-448 27-285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4:47.6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1 223 7234,'14'-11'2812,"7"0"-1818,26 12-741,270 20 818,571-70 54,-557 19-600,290-19 193,23 0-441,4 21-85,-12 10-42,864 22-58,-1010 29-2,-472-31 135,-6 0-982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4:48.43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1 113 7882,'4'0'250,"-1"1"0,1-1 0,0 0 1,0 0-1,0-1 0,-1 1 0,1-1 1,0 1-1,-1-1 0,1 0 0,0-1 1,-1 1-1,5-3 0,28-7-70,352-33 192,4 28 408,-139 10-374,1326-19 905,-943 34-1007,-29-5-115,-29 0-133,467 36 203,-655-45-20,22 1-1,-367 8-230,-1 2-1,51 13 1,-46-8 29,-8-14 71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4:49.18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60 8250,'1'0'62,"-1"0"1,1 0 0,0 0-1,-1 0 1,1 0-1,-1 0 1,1 0 0,0 0-1,-1 0 1,1 0 0,-1 0-1,1-1 1,0 1-1,-1 0 1,1 0 0,-1 0-1,1-1 1,-1 1 0,1 0-1,-1-1 1,1 1-1,-1-1 1,1 1 0,-1 0-1,1-1 1,-1 1-1,0-1 1,1 1 0,-1-1-1,0 1 1,0-1 0,1 1-1,-1-1 1,0 0-1,0 1 1,1-2 0,-1 1-38,0 0 0,1 0 1,-1 0-1,0 1 0,1-1 0,-1 0 1,1 0-1,-1 0 0,1 1 0,-1-1 1,1 0-1,0 0 0,-1 1 1,1-1-1,0 1 0,0-1 0,0 0 1,-1 1-1,1 0 0,0-1 1,0 1-1,0-1 0,0 1 0,0 0 1,0 0-1,0-1 0,-1 1 1,1 0-1,2 0 0,84 4-167,-25 1 281,1100-19 1848,-828 4-1730,-209 7-167,466-9 472,62 18 254,-19 8-309,-98 14-299,-250-9 11,-205-17 44,125-12 0,-182 6-202,-7 1-18,-1 1 1,1 0 0,0 1 0,-1 1 0,1 1-1,0 0 1,26 6 0,-41-7-105,-1 0 1,0 0 0,0 1-1,0-1 1,1 1-1,-1-1 1,0 1-1,0-1 1,0 1-1,0 0 1,0-1-1,0 1 1,0 0-1,0 0 1,0 0 0,0 0-1,0 0 1,-1 0-1,1 0 1,0 0-1,-1 0 1,1 0-1,-1 0 1,1 0-1,-1 1 1,1-1-1,-1 0 1,0 0-1,0 0 1,1 3 0,-2-3-47,1 0 1,-1 0 0,1 0-1,-1 0 1,0 0 0,1 0-1,-1 0 1,0 0 0,1 0-1,-1-1 1,0 1 0,0 0-1,0-1 1,0 1 0,0 0-1,0-1 1,0 1 0,0-1 0,0 1-1,0-1 1,0 0 0,0 0-1,0 1 1,0-1 0,0 0-1,-1 0 1,1 0 0,0 0-1,0 0 1,0 0 0,0 0-1,0-1 1,-2 0 0,-35-7-3444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02.1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 44 6449,'-55'42'1631,"41"-36"609,26-12-1898,516-44 1748,-303 33-1687,460-2 247,3 46-172,-411-14-219,59 3 25,726 20 525,-355-31-514,1963-33 324,-1422-12-619,-1067 36 25,141 3-31,-372 3-7493,-31 2 3759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02.9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37 247 6753,'-22'-15'1804,"21"15"-1726,0-1 0,0 1 0,0-1 0,1 1-1,-1-1 1,0 1 0,0-1 0,0 0 0,1 1 0,-1-1-1,0 0 1,1 1 0,-1-1 0,1 0 0,-1 0-1,1 0 1,-1 0 0,1 0 0,0 0 0,-1 1-1,1-1 1,0 0 0,-1-2 0,13 3 421,96 0 116,383-9 698,1224-74-165,-830 82-342,60-6 59,-33-18-327,-109 1-179,-106 4-78,-85 1-109,376 31 20,-857-12-158,191-26 0,-297 23-40,-5 0 14,0 0 0,0 2 0,0 0 0,20 2-1,-36 0 184,-46 1-8998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03.8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13 167 7530,'-13'8'4823,"44"-11"-4844,-2-1 274,319-42 918,1114-48 339,-566 79-1123,80 37 73,21 16 209,3-14-139,-790-21-441,703 3 53,-4-56 19,-809 38-125,-47 4-35,0 2 0,84 2-1,-163 6-2183,1-1 293,-33-4 1,-123-23-1673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20.30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135 197 5617,'-88'-5'1667,"86"5"-1531,0 0 0,0 0 0,0 0 0,0 0 1,0 0-1,0-1 0,0 1 0,0-1 0,1 1 0,-1-1 0,0 0 0,0 0 0,1 0 0,-1 0 0,0 0 0,1 0 0,-1 0 0,1 0 0,-1 0 0,-9-13 2851,23 12-2357,528-16 82,-45 0-374,62 5 48,14-10-74,21-4-87,18 1 77,10 26-60,-49 22-119,820-56 75,-565 12 28,-556 17-193,228 7 33,-470 0-64,-17 0 4,0-1 1,0 0 0,1-1 0,-1 0 0,15-4 380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25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 14 14979,'-12'-3'2961,"-48"-7"1504,-42 35-4433,45 40-64,21 8 40,17 12-48,19-9 64,29 4-96,27-27-232,36-26-1457,18-20-2680,36-55 120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20.9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0 177 8306,'2'-2'173,"-1"1"0,1 0 0,0 0 0,0 0 0,0 0 0,0 0 0,0 0 0,0 0 0,0 1 0,0-1 0,0 1 0,0-1 0,0 1 0,0 0 0,0 0 0,1 0 0,-1 0 0,0 0 0,0 1 0,0-1 0,0 0 0,4 2 0,9 0-197,32 0 49,1-3 0,0-3 0,-1-1-1,69-16 1,-42 7 25,332-45 861,2 18 0,568 15 1,-196 52-308,-14 2-52,61-31 272,-410-3-488,-287 7-97,-1 6 0,152 28 1,-258-33-66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21.47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 74 9746,'-1'-2'105,"1"1"0,-1-1-1,1 1 1,-1-1 0,1 1 0,0-1 0,0 0 0,-1 1-1,1-1 1,0 1 0,1-1 0,-1 1 0,0-1-1,0 1 1,1-1 0,-1 0 0,0 1 0,1 0-1,0-1 1,-1 1 0,1-1 0,0 1 0,0 0-1,0-1 1,-1 1 0,1 0 0,1 0 0,-1 0-1,0 0 1,0 0 0,0 0 0,1 0 0,-1 0-1,0 0 1,1 0 0,-1 1 0,1-1 0,-1 1-1,1-1 1,-1 1 0,1-1 0,1 1 0,10-2-93,0 1 0,-1 1 0,1 0 1,20 3-1,-5-1 25,430 4 468,-148-4-275,2389 55 1114,-2611-55-1210,42 2 354,162-15 1,-279 11-353,0-2-1,0 0 0,0-1 1,0 0-1,0-1 1,23-10-1,-31 12-122,-3-1-185,-17-2-1145,-50-16-1912,-24-4-225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1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68 127 8306,'3'-127'7016,"-4"316"-5650,4 278-736,32 5-812,-36-467-482,-6-13 61,-12-24-607,15 26 887,-31-60-2737,-6-22-430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1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1 186 10290,'56'-75'2273,"-50"55"911,13 13-3016,28 1-112,7-6 8,40-3-32,7-7-32,17 5-808,-16 5-1728,-9 12-697,-33 6-1160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2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16 145 11819,'12'-52'2456,"11"11"1073,31 16-3537,31 6-112,14 13-48,11 6-600,-19-2-385,-8 10-2351,-34-4 79</inkml:trace>
  <inkml:trace contextRef="#ctx0" brushRef="#br0" timeOffset="1">14 725 11763,'-1'-19'2424,"-11"-8"985,29 15-3545,26 4-16,15 3-24,25-3-112,0 2-209,14 4-863,-6 6-2057,-12-6 25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2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1 234 11106,'4'-14'626,"0"-1"0,-1 0 0,-1 0-1,0 0 1,-1 0 0,0 0 0,-2 0-1,-1-16 1,2 32-627,0-1-1,0 0 1,0 0 0,1 1-1,-1-1 1,0 0 0,0 0-1,0 0 1,1 0-1,-1 1 1,0-1 0,0 0-1,1 0 1,-1 0-1,0 0 1,0 0 0,1 0-1,-1 0 1,0 1-1,0-1 1,1 0 0,-1 0-1,0 0 1,0 0-1,1 0 1,-1 0 0,0 0-1,1-1 1,-1 1 0,0 0-1,0 0 1,1 0-1,-1 0 1,0 0 0,0 0-1,1 0 1,-1-1-1,0 1 1,0 0 0,0 0-1,1 0 1,-1 0-1,0-1 1,0 1 0,0 0-1,1 0 1,-1-1-1,0 1 1,0 0 0,0 0-1,0-1 1,0 1 0,0 0-1,0 0 1,0-1-1,0 1 1,0 0 0,0 0-1,0-1 1,0 1-1,0 0 1,0-1 0,0 1-1,0 0 1,0-1 0,33 34-12,-3 3 15,-1 1-1,-2 2 0,24 46 1,-37-56-7,-10-20 6,0 1 0,0-1 0,1 0 0,0 0 0,1-1 0,0 0 1,8 9-1,-7-16 44,-4-13 3,2-4-11,106-298-134,-108 303-131,17-35-201,-20 45 304,1 0 0,-1 0 0,1 0 0,-1 0 0,1 0 0,-1 0 0,1 0 0,0 0 0,0 0 0,-1 0-1,1 0 1,0 1 0,0-1 0,0 0 0,0 1 0,0-1 0,0 0 0,0 1 0,0-1 0,0 1 0,0 0 0,0-1 0,0 1 0,0 0-1,0 0 1,1-1 0,-1 1 0,0 0 0,0 0 0,0 0 0,0 1 0,0-1 0,2 0 0,15 15-3145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2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487 106 11346,'-1'-4'291,"0"0"-1,0 0 0,0 0 0,-1 1 0,0-1 0,0 0 0,0 1 0,0-1 0,0 1 0,-1 0 0,1 0 0,-1 0 0,0 0 1,0 0-1,0 1 0,0-1 0,-1 1 0,-6-4 0,-2 1-204,0 0-1,-1 1 1,0 1 0,-19-4-1,23 5-98,-19-3 32,-1 1 1,1 0-1,-1 3 0,1 0 1,-1 2-1,0 1 0,-45 9 1,70-10-29,1 0 0,-1 0 0,1 0 1,-1 0-1,1 1 0,0 0 1,0-1-1,0 1 0,0 0 0,0 1 1,0-1-1,1 0 0,-1 1 0,1 0 1,-1-1-1,1 1 0,-3 5 0,3-2-19,-1-1 0,1 1 1,0 0-1,0 0 0,1 0 0,0 0 0,0 0 0,0 0 0,1 11 0,0-4-43,1 0 0,1-1 0,0 1 0,1 0 0,0-1 0,1 1 0,0-1 0,1 0 0,9 16 0,-9-21 2,0 1 0,0-1 1,1 0-1,0 0 0,0-1 1,0 1-1,1-1 0,0-1 1,0 1-1,1-1 0,-1-1 0,1 1 1,0-1-1,0-1 0,11 4 1,-13-6 35,0 0 1,0 0 0,0 0 0,0-1-1,1 0 1,-1 0 0,0-1-1,0 1 1,0-1 0,0-1 0,0 1-1,0-1 1,0 0 0,0-1 0,-1 1-1,1-1 1,-1 0 0,0 0-1,1-1 1,-1 0 0,-1 0 0,1 0-1,6-8 1,5-5 21,-1-2 0,0 0-1,-2-1 1,0 0 0,11-25 0,-17 31 32,-1 0 0,-1 0 0,0-1 0,-1 0 1,0 0-1,-1 0 0,-1-1 0,0 1 0,-1-19 0,-1 43 124,0 20-147,1-1 0,8 46 0,-5-60-43,0 0 1,1 1 0,0-2-1,1 1 1,1 0 0,0-1-1,1-1 1,17 22 0,-21-29-171,1 1 0,1-1 0,-1 0 1,1 0-1,0-1 0,0 1 0,1-1 1,-1-1-1,1 1 0,-1-1 0,1 0 1,0-1-1,1 0 0,-1 0 0,0 0 1,0-1-1,1 0 0,-1-1 0,1 1 1,8-2-1,37-5-2148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3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93 11819,'-19'-89'5375,"16"86"-4811,3 20-441,4 38-138,6 111 82,-13 203 0,-3-194-329,20 208 0,-13-366-244,1 1 1,0-1-1,2 1 0,0-1 1,0 0-1,2 0 1,0-1-1,15 29 0,-17-40 42,0 0-1,0 0 0,1-1 0,0 0 0,-1 0 1,8 5-1,-10-8 331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3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33 183 9490,'9'28'2390,"-17"-48"173,-25-67 1866,64 156-4381,-12-24-117,48 81-1,-64-121 41,1 0 1,-1 0-1,1 0 0,0 0 0,1-1 0,-1 1 0,1-1 0,0 0 0,0-1 0,0 1 1,0-1-1,1 0 0,0 0 0,-1-1 0,1 0 0,11 3 0,-13-4 9,1-1-1,0 0 1,-1 0-1,1 0 1,0 0-1,-1-1 1,1 0-1,0 0 1,-1 0-1,1-1 1,-1 1-1,0-1 1,1 0-1,-1-1 1,0 1-1,0-1 1,-1 1-1,1-1 1,0 0-1,-1 0 0,0-1 1,5-5-1,1-2 0,-1-1 0,0-1-1,0 1 1,-1-1 0,-1-1-1,0 1 1,-1-1 0,-1 0-1,5-22 1,-5 12-192,-1 0 0,0 0 0,-2 0 0,-4-46 0,-5 31-966,2 27-2722,14 23 931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4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372 114 11426,'-2'-22'2162,"2"15"-1477,-1 0-1,1 0 1,-2 0-1,1 0 1,-3-9-1,3 14-642,0 0 1,0 0-1,0 0 1,0 1-1,-1-1 1,1 0-1,0 0 1,-1 1-1,1-1 1,-1 1-1,0-1 1,0 1-1,1 0 1,-1-1-1,0 1 1,0 0-1,0 0 0,0 0 1,0 1-1,0-1 1,-4 0-1,-10-2-8,0 0 1,0 1-1,0 1 0,-1 0 0,1 2 0,0 0 0,-1 0 0,-19 6 1,26-5-38,0 0-1,1 1 1,0 0 0,0 1 0,0 0 0,0 0 0,1 1 0,-1 0 0,1 1 0,1 0 0,-1 0 0,1 0 0,0 1 0,0 0 0,-7 10 0,11-11-15,1 0 0,-1 0 0,1 0 0,1 0 0,-1 0-1,1 1 1,0-1 0,0 0 0,1 1 0,0-1 0,0 0 0,0 1 0,1-1 0,0 0 0,2 7-1,-1-2-47,1-1 0,0 1 0,0-1 0,1 0 1,1 0-1,-1-1 0,13 18 0,-15-24 42,0-1 1,0 0 0,0 1-1,0-1 1,0 0 0,1 0 0,-1 0-1,1-1 1,-1 1 0,1 0-1,0-1 1,0 0 0,0 0 0,-1 0-1,1 0 1,0 0 0,0 0 0,0-1-1,1 1 1,4-1 0,-2-1 11,-1 0 0,0 0 0,1 0 0,-1-1 0,0 0 0,0 0 0,0 0 0,-1 0 0,1-1 0,0 0 1,4-4-1,7-6 17,-1-1 0,0-1 0,-1-1 0,0 0 0,12-19 0,78-134-38,-104 169 29,0-1 1,0 1-1,0-1 1,0 0-1,0 1 0,1-1 1,-1 1-1,0-1 1,1 1-1,-1-1 1,0 1-1,0-1 1,1 1-1,-1-1 0,1 1 1,-1 0-1,1-1 1,-1 1-1,0-1 1,1 1-1,-1 0 1,1 0-1,0-1 1,-1 1-1,1 0 0,-1 0 1,1 0-1,-1-1 1,1 1-1,-1 0 1,1 0-1,0 0 1,-1 0-1,1 0 1,-1 0-1,1 0 0,0 0 1,-1 0-1,1 1 1,-1-1-1,1 0 1,-1 0-1,1 0 1,-1 1-1,1-1 0,-1 0 1,1 1-1,-1-1 1,1 0-1,-1 1 1,1-1-1,-1 1 1,0-1-1,1 0 1,-1 1-1,0-1 0,1 1 1,-1-1-1,0 1 1,1 0-1,-1 0 1,13 42-234,-12-39 218,8 41-502,-4-14-69,13 42-1,-16-67 224,0 1 0,1-1 0,-1 0 0,1 0 0,1 0 0,-1-1 1,1 1-1,0-1 0,0 0 0,0 0 0,1 0 0,7 6 0,24 6-2615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26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 1 15067,'13'15'3765,"-30"-16"-327,10 0-3259,1 0 1,-1 0-1,0 0 0,1 1 0,-12 1 0,5 1-148,1 0 0,0 2 0,-1-1 1,1 1-1,1 1 0,-1 0 0,1 1 0,-1 0 0,-18 14 1,25-16-45,1 0 0,-1 1 1,1 0-1,0 0 0,0 0 1,0 0-1,1 0 0,-1 1 1,2-1-1,-1 1 0,0 0 1,1 0-1,0 0 1,1 0-1,-1 1 0,1-1 1,0 0-1,1 1 0,-1-1 1,1 0-1,1 9 0,0-6-96,1 0-1,0 0 0,0 0 1,0-1-1,1 1 0,0 0 0,1-1 1,0 0-1,1 0 0,-1 0 1,1-1-1,1 1 0,-1-1 1,1 0-1,1-1 0,-1 1 1,1-1-1,0-1 0,16 10 1,-22-14 99,-1-1 1,1 1 0,0-1-1,0 0 1,0 0-1,0 1 1,0-1 0,0 0-1,0 0 1,0 0 0,-1 0-1,1 0 1,0 0 0,0 0-1,0-1 1,0 1 0,0 0-1,0 0 1,0-1 0,0 1-1,-1 0 1,1-1 0,0 1-1,0-1 1,-1 1 0,1-1-1,0 1 1,1-2 0,0-1 14,-1 1 1,1-1 0,-1 1-1,1-1 1,-1 0 0,0 0 0,0 0-1,0 1 1,1-5 0,0-5 41,0 1 1,-1-1 0,0 0 0,-2-12 0,0 2-116,-1 1 0,-1 0 1,-1 1-1,-1-1 0,0 1 0,-2-1 1,0 2-1,-2-1 0,-11-20 0,12 27-1641,50 33-6246,2-11 5041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4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100 478 6169,'-43'-168'8207,"29"120"-7064,1 0-1,3 0 1,1-1-1,-2-67 0,23 161-922,2 26-221,-4 1-1,2 79 0,-10 159 16,-4-169-59,28 258 0,-25-388-6,11 52 42,-11-59-78,0 0-1,0 0 1,1-1 0,-1 1 0,1 0 0,0-1 0,0 1 0,0-1 0,0 1 0,0-1 0,6 5-1,-7-42-5074,-10-4 1365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4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12 11010,'-132'22'2385,"136"-36"944,16 8-3193,11 4-152,27 2-24,15-3 80,28-3-112,-1 4-673,12 8-2623,-11-3 487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5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1 470 11194,'6'-7'737,"0"0"-1,1 1 0,0 0 0,0 0 0,11-7 0,-4 6-693,0 0 0,0 1 0,1 0 0,19-4 0,-12 4-175,0-2 0,-1 0 1,0-2-1,0 0 0,-1-1 0,25-18 0,-37 23 58,0 0-1,-1-1 1,1 0-1,-1 0 0,-1-1 1,1 0-1,-1 0 0,-1-1 1,1 1-1,-2-1 1,1 0-1,-1-1 0,0 1 1,-1-1-1,0 1 1,2-19-1,-4 23 48,-1-1 1,1 0-1,-2 1 0,1-1 1,0 1-1,-1-1 1,0 1-1,-1-1 0,1 1 1,-1 0-1,0-1 1,0 1-1,-1 0 0,1 0 1,-1 1-1,0-1 1,-1 0-1,1 1 0,-1 0 1,0 0-1,0 0 1,0 0-1,0 1 0,-1-1 1,1 1-1,-1 0 1,-7-3-1,6 4 34,0-1 1,0 1-1,0 0 0,-1 1 1,1-1-1,0 1 1,-1 0-1,0 1 0,1 0 1,-1 0-1,1 0 0,-1 1 1,1-1-1,-1 2 0,1-1 1,-1 1-1,1 0 1,0 0-1,0 1 0,0 0 1,0 0-1,1 0 0,-8 5 1,3 1-7,0 1 0,0-1 0,0 1 0,2 1 0,-1 0 0,1 0 0,1 1 0,0 0 0,0 0 0,2 0-1,-6 15 1,5-9 13,1 0-1,1 0 1,1 0 0,0 0-1,1 1 1,1-1-1,1 1 1,2 20-1,0-23-12,1 1-1,0 0 1,1-1-1,1 0 1,1 1 0,0-2-1,1 1 1,17 28-1,-17-34-26,1 1 0,0-1 1,0-1-1,1 0 0,0 0 0,1-1 0,0 0 0,0 0 0,0-1 0,1-1 0,0 0 0,20 8 0,-16-9-315,1-1-1,0 0 1,-1-1-1,2 0 1,30 0 0,-7-5-616,64-11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5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28 296 8106,'0'-133'2408,"0"114"-1371,-1 0-1,-2-1 1,0 1-1,-6-22 0,3 14 236,1 10 402,9 45-990,0 0-682,10 151 0,-11 217-1,-4-93-49,2-257 42,-1-15 11,1-1 0,9 50 0,-10-80-22,0 0 0,0 0-1,0 0 1,0 0 0,0 0-1,0 0 1,1 0 0,-1 0-1,0 0 1,0 0 0,0 0-1,0 0 1,0 0 0,0 0-1,0 0 1,0 0 0,0 0-1,1 0 1,-1 0 0,0 0 0,0 0-1,0 0 1,0 0 0,0 0-1,0 0 1,0 0 0,0 0-1,0 0 1,0 0 0,1 0-1,-1 0 1,0 0 0,0 0-1,0 0 1,0 0 0,3-21-1239,-1-43-2775,0-18 99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6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6 188 10634,'-2'-19'2401,"-1"-8"871,8 11-3111,15 3-49,13-1-32,30-1-56,17-3 80,36 3-32,7-3-48,22 11-849,-11 3-343,5-4-2217,-33-5-175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6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79 168 10490,'-4'-8'584,"0"-1"0,0 1 0,-1 0 0,0 0 0,0 1 0,-7-8 0,8 11-360,0 0 0,1 0 0,-1 0-1,1-1 1,0 1 0,0-1 0,1 0 0,-1 0 0,1 0-1,0 0 1,1 0 0,-1 0 0,1-1 0,0 1 0,0-1-1,1 1 1,-1 0 0,1-1 0,1-5 0,17 76 1275,-10-12-1501,-2-1 0,-1 95 1,-20 121 21,1 115-61,15-362 28,-2-16 10,1-1 1,0 1-1,0 0 0,0 0 1,1 0-1,0 0 0,0 0 1,0-1-1,1 1 0,-1 0 1,5 8-1,-5-13 2,-1 1 1,0-1-1,1 0 1,-1 1-1,0-1 0,1 1 1,-1-1-1,0 0 0,1 0 1,-1 1-1,1-1 0,-1 0 1,1 0-1,-1 1 1,1-1-1,-1 0 0,1 0 1,-1 0-1,1 0 0,-1 0 1,1 0-1,-1 0 0,1 0 1,-1 0-1,1 0 1,-1 0-1,1 0 0,-1 0 1,1 0-1,-1 0 0,0-1 1,1 1-1,-1 0 0,1 0 1,-1 0-1,1-1 1,-1 1-1,1 0 0,-1-1 1,1 0-1,15-20-60,100-186-737,-40 65 203,-72 133 565,1 1 1,0-1-1,1 2 1,-1-1-1,2 0 0,13-12 1,-19 19 26,0 0 1,1 0-1,-1 0 1,1 1-1,-1-1 0,1 0 1,-1 1-1,1-1 1,0 1-1,-1 0 1,1-1-1,0 1 0,-1 0 1,1 0-1,0 0 1,-1 0-1,4 1 1,-3 0 1,1 0 0,0 0 1,-1 0-1,1 0 1,-1 1-1,1 0 0,-1-1 1,1 1-1,-1 0 1,0 0-1,0 0 1,0 0-1,2 3 0,15 22 20,-2 0 0,0 2 0,-2-1 0,14 37 1,-17-36-263,1 0 0,2-1 1,1 0-1,22 28 1,-35-52-36,0 1 0,1-1 0,0 0 0,0-1 0,0 1 0,0-1 0,0 1 0,1-1 0,0 0 0,-1-1-1,1 1 1,0-1 0,0 0 0,1-1 0,-1 1 0,0-1 0,1 0 0,8 1 0,-6-3-543,0 1-1,0-2 1,0 1-1,14-5 1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6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1 386 11146,'1'-2'242,"0"0"0,0 0 0,1 0 0,-1 1-1,1-1 1,0 0 0,0 0 0,-1 1 0,1-1-1,0 1 1,0 0 0,0 0 0,1-1 0,-1 1-1,0 1 1,0-1 0,1 0 0,3 0 0,57-11-2039,-33 7 1696,-3-1-14,-1-1 0,0-1 0,-1-2 0,0 0 1,26-15-1,-42 20 102,-1 0 1,-1-1 0,1 0-1,-1 0 1,0-1 0,0 1-1,11-16 1,-15 17-15,-1 1 0,1-1 0,-1 0 0,1 0 0,-2 0 0,1 0 0,0-1 0,-1 1 1,0 0-1,0-1 0,-1 1 0,0 0 0,1-1 0,-2 1 0,0-6 0,0 4 29,0 1-1,-1 0 1,0 0-1,0-1 1,-1 1 0,0 1-1,0-1 1,0 0-1,-1 1 1,0 0 0,0-1-1,0 2 1,0-1-1,-1 0 1,0 1 0,0 0-1,0 0 1,-1 0-1,1 1 1,-1 0 0,0 0-1,0 0 1,0 1-1,0-1 1,0 2 0,0-1-1,-1 1 1,1 0-1,-1 0 1,1 0 0,-1 1-1,1 0 1,-1 1-1,1-1 1,-1 1 0,1 0-1,0 1 1,-1 0-1,1 0 1,0 0 0,0 1-1,0 0 1,1 0-1,-9 5 1,6-2-16,1 1 0,-1 0 0,1 0 1,0 0-1,1 1 0,-1 0 0,2 1 0,-1-1 0,1 1 0,1 0 0,-1 0 1,1 1-1,1-1 0,-4 14 0,5-10 44,0 0-1,1 1 1,0-1-1,1 0 1,1 0-1,0 0 1,0 1-1,2-1 1,-1 0-1,7 16 1,-4-14-160,0 0 0,2-1 0,0 1 1,0-1-1,2 0 0,-1-1 0,2 0 0,0-1 1,0 0-1,1 0 0,1-1 0,0 0 0,0-1 1,1-1-1,0 0 0,1-1 0,0 0 0,0-1 1,16 6-1,2-5-807,61 7 1,-92-14 922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7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0 244 9970,'9'-30'732,"-6"19"-246,0 0 1,0 0 0,-1-1-1,0 1 1,-1 0 0,0-1 0,-1 1-1,-2-15 1,2 24-438,-1 1 1,1-1-1,0 0 0,0 1 1,-1-1-1,1 0 0,1 0 1,-1 1-1,0-1 0,0 0 1,0 1-1,1-1 0,-1 0 1,1 1-1,0-1 0,-1 1 1,1-1-1,0 1 0,0-1 1,1-1-1,-1 2-34,0 1 1,0-1-1,0 1 1,0 0-1,0 0 0,0-1 1,1 1-1,-1 0 1,0 0-1,0 0 0,0 0 1,0 0-1,0 0 1,0 0-1,1 1 0,-1-1 1,0 0-1,0 1 1,0-1-1,0 0 0,0 1 1,1 0-1,6 4-12,0 0-1,0 0 1,0 1-1,-1 0 1,12 13 0,14 22-12,-2 1 0,46 85 1,-53-85 4,1-1-1,2 0 1,50 56 0,-76-95 7,0-1-1,1 0 1,-1 1 0,0-1 0,1 0 0,-1 0 0,1 0-1,-1 0 1,1 0 0,-1 0 0,1-1 0,0 1 0,-1 0-1,4 0 1,-4-1-1,0 0 0,0 0 0,-1 0 1,1-1-1,0 1 0,0 0 0,-1 0 0,1-1 0,0 1 0,0 0 0,-1-1 0,1 1 0,0-1 1,-1 1-1,1-1 0,-1 1 0,1-1 0,-1 1 0,1-1 0,-1 0 0,1 1 0,-1-1 0,1-1 0,3-6 10,-2 0 0,1 0-1,-1 0 1,0 0 0,1-12-1,-3 19-10,29-243 147,-13 85-1569,-16 155 1011,1-1 0,-1 1 0,1-1 0,0 1 0,0 0-1,0-1 1,1 1 0,-1 0 0,1 0 0,0 0 0,0 0 0,1 0 0,-1 0-1,5-4 1,15-6-4028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7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428 171 12315,'-4'-4'527,"1"0"1,1 0-1,-1 0 1,1 0-1,-1 0 1,1-1-1,1 1 1,-1-1-1,0 1 1,0-8-1,1 9-479,-1 1 0,1-1 0,-1 0 0,1 1 0,-1-1 0,0 1 0,0-1 0,0 1 0,0 0 0,0 0 0,-1 0 0,1 0 0,-1 0 0,1 0 0,-1 1 0,0-1 0,1 1 0,-1 0 0,0 0 0,0 0 0,-5-1 0,-5-2-36,-1 1 1,0 1-1,-18-1 1,13 3-12,1 0 1,-1 2 0,1 0-1,-31 8 1,37-8-95,1 2 0,-1-1 0,1 1 0,1 1 0,-1 0 0,1 1-1,-1 0 1,-12 10 0,18-11-22,1 0 0,0 1 0,1-1 0,-1 1 0,1 0 0,0-1 1,0 2-1,1-1 0,0 0 0,0 0 0,0 1 0,1-1 0,0 1 0,0-1 0,1 1 0,0 0 0,0-1 0,0 1 0,3 12 0,1 7-69,1-1-1,2 0 1,15 40 0,-17-51 164,1 0 0,1 0 1,0 0-1,1-1 0,0 0 1,20 24-1,-26-34 24,1-1 0,-1 0-1,1 1 1,-1-1 0,1 0 0,0 0-1,0 0 1,0-1 0,0 1 0,0-1-1,0 1 1,1-1 0,-1 0 0,0 0-1,1-1 1,-1 1 0,1-1 0,-1 0-1,1 1 1,-1-1 0,0-1 0,1 1-1,-1-1 1,1 1 0,-1-1 0,0 0-1,1 0 1,-1 0 0,0-1 0,0 1-1,0-1 1,0 0 0,0 0 0,0 0-1,0 0 1,2-3 0,14-11 20,-1-2 0,0 0 0,-2-1 0,0 0 0,-2-2 0,0 0 0,16-32 0,64-169-39,-57 127 14,-37 94 0,1-1 0,0 0 0,-1 0 1,1 1-1,0-1 0,0 0 0,0 1 0,0-1 0,0 1 1,0-1-1,0 1 0,1 0 0,2-2 0,-4 3 0,0 0 0,1-1-1,-1 2 1,1-1 0,-1 0 0,1 0-1,-1 0 1,0 0 0,1 0 0,-1 0-1,1 0 1,-1 0 0,1 1 0,-1-1-1,0 0 1,1 0 0,-1 1 0,0-1-1,1 0 1,-1 1 0,0-1 0,1 0-1,-1 1 1,0-1 0,0 0 0,1 1-1,-1-1 1,0 0 0,0 1 0,0-1-1,0 1 1,0-1 0,1 1 0,11 53-76,-11-48 76,7 60-171,15 74-449,-20-125 118,2 0 1,0-1-1,0 0 1,1 0-1,1 0 1,1 0-1,10 14 1,29 22-2397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8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25 220 10922,'-10'-51'2167,"6"40"-1813,1 1 0,1-1 1,0 1-1,0-1 0,1 0 0,0 0 0,1 0 0,0 0 0,1 0 0,1 0 0,3-14 0,-5 23-311,1 0-1,-1 1 1,1-1 0,0 1-1,0-1 1,0 1-1,0-1 1,0 1-1,0 0 1,0-1 0,0 1-1,1 0 1,-1 0-1,0 0 1,3-2-1,-3 3-11,0 0-1,-1 0 1,1-1-1,0 1 1,0 0-1,0 0 1,0 0-1,0 0 1,0 0-1,0 0 1,0 0-1,0 0 1,0 1-1,-1-1 1,1 0-1,0 1 1,0-1-1,0 0 1,0 1-1,1 0 1,1 2 2,1 0 1,-1 0-1,0 0 0,0 1 1,0-1-1,-1 1 0,1-1 1,-1 1-1,0 0 0,2 5 1,6 15-41,-2 1 0,-1-1 0,-2 1 0,6 48 0,-7-16-6,-3 60 1,-31 245 26,3-89-226,25-249-120,1 1-1,1 0 0,1 0 0,1-1 1,1 1-1,1 0 0,12 40 0,-13-59 16,-1 0-1,1 0 0,0-1 0,1 1 0,-1 0 0,1-1 0,0 0 0,0 0 0,1 0 1,5 4-1,-2-3-481,0-1 1,1 0-1,-1-1 0,19 7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26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8850,'8'0'345,"11"1"7287,-14 10-3893,-4 3-4082,1 34 414,1-1 1,3-1-1,19 75 0,-20-102-19,1 0 0,14 31-1,-20-50-47,0 0 0,1 0 0,-1 0 0,0 0 0,0 1-1,0-1 1,0 0 0,0 0 0,0 0 0,0 0 0,0 0 0,0 0 0,0 0 0,1 0-1,-1 0 1,0 0 0,0 1 0,0-1 0,0 0 0,0 0 0,0 0 0,0 0 0,1 0 0,-1 0-1,0 0 1,0 0 0,0 0 0,0 0 0,0 0 0,1 0 0,-1 0 0,0 0 0,0 0-1,0 0 1,0 0 0,0 0 0,0 0 0,1 0 0,-1 0 0,0-1 0,0 1 0,0 0-1,0 0 1,0 0 0,0 0 0,0 0 0,0 0 0,1 0 0,-1 0 0,0 0 0,0-1-1,0 1 1,0 0 0,0 0 0,0 0 0,0 0 0,0 0 0,0 0 0,0-1 0,0 1 0,0 0-1,0 0 1,0 0 0,0 0 0,7-17 141,3-24 7,-10 39-134,19-112 248,-13 68-139,23-82 0,-29 127-129,0-1 0,0 1 0,1 0 0,-1 0 0,0 0 0,1 0 0,-1 0 0,0 0 0,1 0 0,-1 0 0,1 0 0,0 0-1,-1 0 1,1 0 0,0 0 0,-1 1 0,1-1 0,0 0 0,0 0 0,0 1 0,0-1 0,0 0 0,0 1 0,0-1 0,0 1 0,0 0 0,0-1-1,0 1 1,0 0 0,0-1 0,0 1 0,0 0 0,0 0 0,1 0 0,-1 0 0,0 0 0,0 0 0,0 0 0,0 0 0,0 1 0,0-1 0,0 0-1,0 1 1,0-1 0,0 1 0,2 0 0,4 4-44,0 0-1,0 0 1,-1 1 0,1 0-1,5 7 1,-4-5 29,38 43-90,59 84-1,-5-6-2881,-103-135 2806,0-1 1,0 0-1,1 0 1,-1 0-1,2 0 1,-3-13-1,1 2 212,-4-9 529,2-1-1,1 0 1,1 0-1,1 0 1,4-56-1,-2 81-541,0 1 1,1 0-1,0-1 1,-1 1-1,1 0 1,0 0-1,0-1 1,0 1-1,1 0 0,-1 0 1,0 0-1,1 0 1,0 1-1,-1-1 1,1 0-1,0 1 1,0-1-1,-1 1 0,1-1 1,0 1-1,1 0 1,-1 0-1,0 0 1,0 0-1,0 0 1,1 1-1,-1-1 1,0 1-1,1-1 0,-1 1 1,1 0-1,-1 0 1,0 0-1,4 0 1,2 1-92,0-1 0,0 2 0,-1-1 0,1 1 0,0 0 0,-1 0 0,1 1 0,-1 0 1,9 5-1,1 4-776,-1 1 0,0 0 0,0 1 0,-1 0 0,-1 2 1,-1-1-1,18 27 0,10 19-3226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0 271 11346,'22'-11'1432,"39"-27"0,-59 35-1246,0 1-1,0-1 1,0 0 0,0 0 0,-1 0 0,1 0 0,-1 0 0,0-1 0,0 1-1,0 0 1,0 0 0,0-1 0,-1 1 0,1-1 0,-1 1 0,0 0 0,0-1 0,-1 1-1,1-1 1,-1 1 0,1 0 0,-1-1 0,0 1 0,-2-5 0,0-4 178,7 29-357,0 0 0,2 0-1,0-1 1,1 0 0,0 0-1,1 0 1,12 15 0,10 20-14,-5-4-15,-14-25-18,1-1 1,0 0 0,2 0 0,16 18-1,-28-37 21,0-1 0,0 1 0,0 0 0,0-1 0,1 1 0,-1-1 0,0 0 0,1 1 0,-1-1 0,0 0 0,1-1 0,0 1 0,-1 0-1,1-1 1,-1 1 0,1-1 0,0 0 0,-1 0 0,1 0 0,0 0 0,-1-1 0,1 1 0,-1-1 0,1 1 0,0-1 0,-1 0 0,1 0 0,-1 0-1,0 0 1,1-1 0,-1 1 0,0 0 0,0-1 0,0 0 0,3-2 0,9-8-126,-2 0-1,1-1 1,-1 0-1,10-16 1,-21 28 133,14-20-195,0 0 0,-2-2 0,0 1 0,-2-2 0,15-40 1,-22 51 130,0-1 0,-1 1 0,0-1 1,-1 0-1,0 0 0,-1 0 0,-1 0 1,0-1-1,-1 1 0,-1 0 0,0 0 1,-5-16-1,7 28 21,-1-1 0,1 1 0,-1 0 0,0 0 0,1 0 0,-1 0 0,0 0 0,0 0 0,-1 0 0,1 1 0,0-1 0,-1 0 0,1 1 0,-1-1 0,1 1 0,-1-1 0,0 1-1,1-1 1,-1 1 0,0 0 0,0 0 0,0 0 0,-3-1 0,2 2-169,1 1 1,-1-1-1,1 0 0,0 1 0,-1-1 0,1 1 0,0 0 0,-1 0 0,1 0 0,0 0 0,0 0 0,0 0 1,0 1-1,0-1 0,0 1 0,0-1 0,0 1 0,1 0 0,-1 0 0,-2 3 0,-20 23-3118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8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35 237 11819,'27'33'1255,"-17"-24"-380,-10-9-848,0 0 0,0 0-1,0 0 1,0 0 0,0 0-1,0 0 1,0 0 0,0-1-1,0 1 1,0 0 0,0 0-1,0 0 1,0 0 0,0 0-1,-1 0 1,1 0 0,0 0 0,0 0-1,0-1 1,0 1 0,0 0-1,0 0 1,0 0 0,0 0-1,0 0 1,0 0 0,0 0-1,0 0 1,0 0 0,1-1-1,-1 1 1,0 0 0,0 0-1,0 0 1,0 0 0,0 0-1,0 0 1,0 0 0,0 0-1,0 0 1,0 0 0,0-1-1,0 1 1,0 0 0,0 0-1,0 0 1,1 0 0,-1 0-1,0 0 1,0 0 0,0 0 0,0 0-1,0 0 1,0 0 0,0 0-1,0 0 1,0 0 0,1 0-1,-1 0 1,0 0 0,0 0-1,0 0 1,0 0 0,0 0-1,0 0 1,0 0 0,27-13-3377,154-21 3174,-175 33 130,-1 0 1,1 0 0,-1 0-1,0-1 1,0 0-1,1 0 1,-1 0 0,-1-1-1,1 0 1,0 0 0,-1 0-1,1 0 1,-1-1 0,0 0-1,0 0 1,6-8-1,-8 9 50,-1 0 0,1-1-1,-1 1 1,0-1-1,0 1 1,0-1-1,-1 1 1,1-1-1,-1 0 1,0 1-1,0-1 1,0 0 0,-1 1-1,1-1 1,-1 0-1,0 1 1,0-1-1,0 1 1,0 0-1,0-1 1,-1 1 0,0 0-1,0 0 1,0 0-1,-3-5 1,0 2 33,0-1 1,0 1 0,0 0-1,-1 0 1,0 1 0,0 0-1,0 0 1,-1 0 0,1 1 0,-1 0-1,0 0 1,-1 1 0,1-1-1,-1 2 1,1-1 0,-1 1-1,0 0 1,0 1 0,0 0-1,0 0 1,0 1 0,0 0-1,0 0 1,0 1 0,0 0-1,0 0 1,0 1 0,-13 4-1,12-3-33,1 0-1,0 1 1,0 0 0,0 0-1,1 0 1,0 1-1,-1 0 1,2 1 0,-1 0-1,1 0 1,-1 0-1,2 1 1,-1 0 0,1 0-1,0 0 1,1 1-1,-1-1 1,1 1 0,1 0-1,0 1 1,0-1-1,0 0 1,1 1 0,1 0-1,-1-1 1,1 10-1,1-5 7,1 0-1,1 0 0,0 0 1,1 0-1,0-1 0,1 0 1,1 1-1,0-1 0,0-1 1,1 1-1,1-1 0,0 0 1,0 0-1,1-1 0,0 0 1,1-1-1,0 0 0,1 0 1,11 8-1,2 1-302,1-1 0,1-2 0,0 0 1,1-1-1,1-2 0,0-1 0,36 10 0,82 7-1574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5:59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198 164 10610,'-6'-60'2375,"6"59"-2306,0 1-1,0-1 0,0 0 0,0 1 0,0-1 0,0 0 0,-1 0 0,1 1 0,0-1 0,-1 1 0,1-1 1,0 0-1,-1 1 0,1-1 0,-1 1 0,1-1 0,-1 1 0,1-1 0,-1 1 0,1-1 0,-1 1 0,0-1 1,1 1-1,-1 0 0,0-1 0,1 1 0,-1 0 0,0 0 0,1-1 0,-1 1 0,0 0 0,0 0 0,1 0 1,-1 0-1,0 0 0,1 0 0,-1 0 0,0 0 0,0 0 0,1 0 0,-1 1 0,0-1 0,1 0 0,-2 1 1,-28 19-142,26-17 170,-8 8-91,0 0-1,0 0 1,1 2 0,1-1-1,0 1 1,1 1-1,-16 28 1,20-31-21,0 1 0,0-1-1,1 1 1,1 0 0,-1 0 0,2 0-1,0 1 1,1-1 0,0 1 0,1 22-1,1-27 1,1-1-1,0 0 0,0 0 0,1 0 1,0 0-1,0 0 0,1 0 1,-1-1-1,1 1 0,1-1 0,-1 0 1,1-1-1,0 1 0,1-1 0,-1 0 1,1 0-1,7 4 0,-5-3 14,0-1-1,0 0 1,1 0 0,0-1-1,0 0 1,0-1-1,1 0 1,-1-1-1,1 1 1,-1-2 0,1 1-1,13-1 1,-19-1 10,0-1 1,0 1-1,0-1 1,0 0-1,-1 0 0,1-1 1,0 1-1,0-1 1,-1 0-1,1 0 1,-1 0-1,1 0 1,-1-1-1,0 1 1,0-1-1,0 0 1,0 0-1,0 0 0,-1 0 1,0 0-1,1-1 1,-1 1-1,0-1 1,-1 1-1,3-6 1,2-8 12,0-1 1,-1-1 0,0 1 0,1-20-1,-5 32-20,5-35 43,2-75-1,-8 100-34,-1 0 1,0 0-1,-1 0 0,-1 0 1,-1 0-1,0 0 0,-11-27 0,12 38-6,1 1-1,0 0 1,-1 0 0,0 0-1,0 0 1,0 1-1,-1-1 1,1 1-1,-1 0 1,0-1-1,1 2 1,-2-1-1,1 0 1,0 1-1,0 0 1,-1 0-1,1 0 1,-1 1-1,1-1 1,-1 1-1,0 0 1,0 1-1,0-1 1,1 1-1,-1 0 1,0 0-1,-7 1 1,4 0-256,-1 1 0,1-1 0,-1 2 0,1-1-1,0 1 1,0 0 0,1 1 0,-1 0 0,0 0 0,1 1 0,0 0 0,0 0 0,1 0-1,-10 11 1,-16 27-2522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0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1389 13011,'-48'-109'6889,"48"108"-6877,0 1 0,-1-1-1,1 0 1,0 1 0,0-1-1,-1 0 1,1 1-1,-1-1 1,1 0 0,0 1-1,-1-1 1,1 1 0,-1-1-1,0 1 1,1-1 0,-1 1-1,1-1 1,-1 1 0,0 0-1,1-1 1,-1 1 0,0 0-1,1 0 1,-1-1 0,0 1-1,1 0 1,-1 0-1,0 0 1,0 0 0,1 0-1,-2 0 1,0 1-7,1 0 0,-1 1 0,1-1 0,0 1 0,-1-1 0,1 1 0,0-1-1,0 1 1,0 0 0,0 0 0,1-1 0,-1 1 0,0 0 0,0 3 0,-18 51-9,2 0-1,2 2 1,-10 84 0,25-85-10,0-22 31,-7-73 64,-64-570 44,58 421-118,14-234-1,4 355-18,3 1 0,18-74 0,-23 124-2,1 1-1,1 0 0,0 0 0,1 1 0,13-24 0,-16 32-41,1 0 0,0 0 0,0 1 0,0 0-1,1-1 1,0 1 0,-1 1 0,1-1 0,1 1-1,-1 0 1,0 0 0,1 0 0,-1 1 0,1 0-1,11-3 1,7 2-721,-1 1-1,1 1 0,-1 1 1,1 1-1,0 1 0,-1 1 1,0 1-1,0 1 0,42 15 1,29 14-3637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0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18 105 13219,'-17'-43'2776,"21"0"1225,19 24-3985,35 21-48,29 4-64,44 0-712,12-1-760,20 7-2385,-24-16-152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1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65 8154,'30'-5'1505,"-30"4"-1460,1 1 0,-1 0 0,0 0-1,0 0 1,1 0 0,-1-1 0,0 1 0,0 0-1,0 0 1,0-1 0,0 1 0,1 0 0,-1 0-1,0-1 1,0 1 0,0 0 0,0 0 0,0-1-1,0 1 1,0 0 0,0 0 0,0-1 0,0 1-1,0 0 1,0 0 0,0-1 0,0 1 0,0 0-1,0-1 1,0 1 0,0 0 0,-1 0 0,1-1-1,0 1 1,0 0 0,0 0 0,0 0 0,0-1-1,-1 1 1,1 0 0,0 0 0,0 0 0,0-1-1,-1 1 1,1 0 0,-1 0 0,-6-5 381,-1 0-1,1 0 1,-1 1 0,-15-5 0,10 4-307,0 1-1,0 1 1,-1 0 0,0 1 0,1 0 0,-1 1 0,0 1 0,0 0 0,1 1 0,-1 0 0,0 1 0,1 1 0,-23 7-1,25-7-113,0 1-1,0 1 0,0 0 1,1 0-1,0 1 0,0 0 0,0 1 1,1 0-1,0 0 0,0 1 1,1 0-1,0 1 0,0 0 0,1 0 1,0 0-1,-7 16 0,12-19-12,0 1 0,0 0 0,1 0 0,0 0 0,0 1 0,1-1 1,0 0-1,0 0 0,0 0 0,1 0 0,0 0 0,1 1 0,0-2 0,0 1 0,0 0 0,1 0 0,0-1 0,0 1 0,1-1 0,-1 0 0,7 7 0,-6-7 10,0-1 1,1 0-1,-1 0 0,1 0 1,0-1-1,0 0 0,1 0 1,-1 0-1,1 0 0,8 3 1,-10-6-5,0 1 0,0-1 1,0 0-1,0 0 0,0 0 1,0-1-1,0 1 0,0-1 1,0 0-1,1 0 0,-1-1 0,0 1 1,0-1-1,0 0 0,0 0 1,0 0-1,5-3 0,-3 1-2,0-1 1,0 0-1,0 0 0,-1-1 0,1 1 0,-1-1 0,0 0 0,0-1 1,-1 1-1,0-1 0,7-12 0,3-8 34,16-43 0,-9 19-1,-20 49-28,0-3 4,1 0 0,0 0 0,0 1 0,0-1 0,0 1 0,1-1 0,-1 1 0,1 0 0,3-4 0,-4 7-4,-1-1 0,1 1 0,-1 0 0,0-1 0,1 1 0,-1 0 0,1 0 0,-1 0 0,1 0 0,-1 0-1,1 0 1,-1 1 0,1-1 0,-1 0 0,1 1 0,-1-1 0,0 1 0,1-1 0,-1 1 0,0 0 0,0-1-1,1 1 1,-1 0 0,0 0 0,0 0 0,0 0 0,0 0 0,0 0 0,2 3 0,19 20-173,0 1 1,-2 1 0,30 50 0,-29-43-1594,43 53 0,-8-33-1015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2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54 135 8418,'0'-45'2478,"-5"-45"3768,6 138-4081,7 55-2174,-7 147 1,-26 121-17,0-9-3,21-288 16,0 62-2477,5-171-913,3-35-362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2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0 104 11739,'4'-32'2429,"-4"25"-1906,1 0 1,0 0-1,0 0 0,1 0 0,2-9 0,-3 15-504,0 0 0,-1-1 1,1 1-1,0 0 0,-1 0 0,1 0 0,0 0 0,0 0 0,0 0 1,0 0-1,0 0 0,0 0 0,0 0 0,1 0 0,-1 1 0,0-1 1,0 1-1,1-1 0,-1 1 0,0-1 0,1 1 0,-1 0 1,0-1-1,1 1 0,-1 0 0,0 0 0,1 0 0,-1 0 0,1 0 1,-1 0-1,3 1 0,16 4-14,0 0 0,0 2 0,0 0 0,-1 1 0,0 1 0,-1 1 0,0 0 0,0 2 0,-1 0 0,-1 1 0,0 0 0,-1 1 0,26 31 0,-19-18-18,-1 1 0,-1 2 0,-2 0 0,0 1 0,-3 0 0,0 2 0,12 42 0,-23-63-21,-1 0-1,0 0 1,-1 0-1,-1 0 1,0 0-1,0 0 0,-1 0 1,-1 0-1,0 1 1,-5 22-1,4-29-2,0 1 0,0-1 0,-1 0-1,0 0 1,0-1 0,0 1 0,-1-1-1,0 1 1,0-1 0,0 0 0,-1-1 0,0 1-1,1-1 1,-2 0 0,1 0 0,0 0 0,-1-1-1,0 0 1,1 0 0,-1 0 0,-9 2 0,2-1-142,-1-1 1,0-1 0,0 0 0,0-1 0,0-1 0,0 0 0,0 0 0,0-2 0,0 0 0,-19-5 0,22 5-464,0-2 1,0 0-1,0 0 1,1-1-1,-1 0 1,1-1-1,-15-10 1,14-2-2475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3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218 274 11458,'-2'-6'581,"0"-1"-1,-1 1 0,0 0 0,0 0 0,0 0 0,-1 0 0,-8-10 0,-12-21 886,23 34-1459,0 0-1,-1 0 1,1 0 0,-1 1-1,1-1 1,-1 0 0,0 1-1,0-1 1,0 1-1,0 0 1,-1-1 0,1 1-1,-1 0 1,1 1 0,-1-1-1,1 0 1,-1 1 0,0-1-1,0 1 1,0 0 0,0 0-1,0 0 1,0 0-1,0 1 1,0-1 0,-4 1-1,3 1-9,0 0 0,1 0 1,-1 0-1,1 0 0,-1 1 0,1 0 0,0-1 0,0 1 0,-1 1 0,1-1 0,1 0 0,-1 1 0,0-1 0,0 1 0,1 0 0,0 0 0,0 0 0,0 0 0,0 0 0,-3 7 0,-1 3-22,1 0-1,1 0 0,0 1 0,0 0 0,1-1 0,1 1 0,1 0 0,0 0 1,1 0-1,0 0 0,4 26 0,-1-23-59,0 1-1,1-1 1,1 0-1,1 0 1,1 0 0,0-1-1,1 0 1,19 29 0,-27-44 71,1 1 0,0-1 0,0 1 0,1 0 0,-1-1 0,0 0 0,0 1 0,1-1 0,-1 0 0,0 1 0,1-1 1,0 0-1,-1 0 0,1 0 0,-1-1 0,1 1 0,0 0 0,0-1 0,-1 1 0,1-1 0,0 1 0,0-1 0,0 0 0,0 0 1,0 0-1,-1 0 0,1 0 0,0 0 0,0 0 0,0-1 0,0 1 0,0-1 0,-1 1 0,1-1 0,0 0 0,-1 1 1,1-1-1,0 0 0,-1 0 0,1 0 0,-1-1 0,1 1 0,-1 0 0,0 0 0,1-1 0,-1 1 0,0-1 0,2-2 1,7-10 6,-1 0 1,-1 0 0,0-1 0,8-19 0,-14 30 10,8-17 6,-2-1-1,0 0 0,-1-1 0,-1 0 0,-1 0 1,-2 0-1,0-1 0,0-28 0,-4 39-203,0 1 1,0-1-1,-1 1 0,-1 0 1,0 0-1,0 0 0,-2 0 1,1 0-1,-1 1 0,-1 0 1,0 0-1,-1 0 0,0 1 1,0 0-1,-1 0 0,-1 1 1,-12-11-1,10 9-2453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3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379 115 11138,'-2'-5'255,"0"0"-1,1 0 0,-2 0 1,1 0-1,-1 0 0,1 0 1,-1 1-1,0-1 0,-1 1 0,1 0 1,-1 0-1,0 0 0,0 1 1,0-1-1,-1 1 0,1 0 1,-1 0-1,1 0 0,-1 1 1,0 0-1,0 0 0,0 0 1,0 0-1,-1 1 0,-10-2 0,-16-3 104,18 2-172,0 0-1,0 1 0,-1 1 1,1 1-1,-1 0 0,1 0 1,-1 2-1,1 0 0,-23 4 1,33-3-190,1-1 1,0 1 0,1 0 0,-1 0 0,0 1 0,1-1 0,-1 1-1,1-1 1,0 1 0,-1 0 0,1 0 0,1 0 0,-1 0 0,0 0 0,1 0-1,-1 0 1,0 4 0,-16 60-75,14-52 10,1 0 0,1 0 0,0 1 0,1-1 0,2 23 0,-1-32 24,1-1 1,1 0-1,-1 1 0,1-1 0,0 0 1,0 1-1,1-1 0,-1-1 0,1 1 1,0 0-1,0-1 0,1 1 0,-1-1 1,1 0-1,0 0 0,0 0 0,1-1 1,8 6-1,21 10-105,1-3 0,0 0 1,1-3-1,1-1 0,0-1 0,40 5 1,67 21-18,-142-36 165,1-1-1,-1 1 1,0-1 0,0 1-1,0 0 1,0 0-1,0 0 1,0 0 0,0 0-1,0 1 1,0-1 0,-1 1-1,1-1 1,0 1 0,-1-1-1,2 3 1,-3-3 0,0 0-1,0 0 1,0 0 0,0-1 0,0 1 0,0 0 0,0 0-1,0 0 1,0-1 0,-1 1 0,1 0 0,0 0 0,-1-1-1,1 1 1,0 0 0,-1 0 0,1-1 0,-1 1 0,1-1 0,-1 1-1,0 0 1,1-1 0,-1 1 0,1-1 0,-1 1 0,0-1-1,0 1 1,0-1 0,-12 7-20,0-1 1,0 0-1,-23 6 0,25-8 5,2-1-88,-137 41-794,127-40-200,0-1 0,0 0 0,-21-1 0,18-3-2163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27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34 163 16996,'-4'-31'1780,"4"16"-668,-2-1 0,0 1 0,-1-1 1,-1 1-1,0 0 0,-11-25 1,25 63-1082,-1 1 0,-1-1 0,-1 1 0,4 26 0,-5-18-22,13 67-74,-5 0 1,2 133 0,-22 190-1176,4-361 638,-8 107-1721,-8-58-2559,7-81-27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4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262 363 9378,'-2'-7'307,"-7"-39"1615,-2-1 1,-2 1 0,-24-57 0,24 66-1097,10 28-463,1 1 0,-1-1 1,-1 1-1,1 0 0,-2 0 0,1 0 0,-9-10 0,11 73-231,-58 415-247,33-315 127,-12 276 1,47-310-30,-3-72 24,-5-37-263,-3-19-469,-3-22-997,-3-103-6177,3 29 2371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4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33 9450,'-6'-4'2545,"8"-7"647,14 7-2664,28 4-288,24 4-128,34-2-32,9 0-160,22-2-2400,-19-8-745,-13-6-728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4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1444 11090,'-2'6'4927,"15"-20"-3596,-13 58 853,-3 9-2191,-2 0 0,-19 81 0,24-134 8,0 0 0,0 0 0,0 0 1,0 0-1,-1 0 0,1 0 0,0 0 1,0 0-1,0 0 0,0-1 0,0 1 0,0 0 1,0 0-1,0 0 0,-1 0 0,1 0 0,0 0 1,0 0-1,0 0 0,0 0 0,0 0 1,0 0-1,-1 0 0,1 0 0,0 0 0,0 0 1,0 0-1,0 0 0,0 0 0,0 0 0,0 0 1,-1 0-1,1 0 0,0 1 0,0-1 1,0 0-1,0 0 0,0 0 0,0 0 0,0 0 1,0 0-1,0 0 0,-1 0 0,1 0 0,0 0 1,0 1-1,0-1 0,0 0 0,0 0 0,0 0 1,-5-22 49,-2-30 20,2-65 29,6 1 0,27-214 0,78-214-75,31 26-570,-128 498-198,-9 20 720,1 0 0,-1 0 1,0 0-1,0 0 0,0 0 0,1 0 0,-1-1 0,0 1 0,0 0 0,0 0 1,1 0-1,-1 0 0,0 0 0,0 0 0,1 0 0,-1 0 0,0 0 1,0 0-1,1 0 0,-1 0 0,0 0 0,0 0 0,1 0 0,-1 0 0,0 0 1,0 0-1,0 1 0,1-1 0,-1 0 0,0 0 0,0 0 0,0 0 1,1 0-1,-1 1 0,0-1 0,0 0 0,0 0 0,0 0 0,1 1 0,14 34-1961,-8-15 984,27 41-2584,3 6-183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5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11226,'11'-35'2329,"28"-5"1072,3 26-3369,24 10-64,11 6 16,10 0-120,-13 4-184,-3 4-689,-22-1-455,15-1-1913,-8-8-151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5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120 381 9938,'-60'25'2273,"61"-25"-2211,-1 0 0,0 0 0,1 0 1,-1-1-1,0 1 0,1 0 0,-1 0 0,0-1 1,0 1-1,1 0 0,-1-1 0,0 1 1,0 0-1,0-1 0,1 1 0,-1 0 1,0-1-1,0 1 0,0 0 0,0-1 1,0 1-1,0 0 0,0-1 0,0 1 0,0 0 1,0-1-1,0 1 0,0-1 0,0 1 1,0 0-1,0-1 0,0 1 0,0 0 1,0-1-1,0 1 0,-1 0 0,1-1 1,0 1-1,-4-3 1654,11 18-597,-2 14-1112,-1 0 1,-1 0-1,-2 0 1,0 1-1,-3-1 1,0 0-1,-2 0 0,-14 56 1,2-27-23,7-30-51,2 0 0,-8 53-1,15-80 28,-1 1-1,1-1 0,0 1 0,0-1 0,0 1 0,0-1 1,0 1-1,0-1 0,0 1 0,0-1 0,0 1 0,1-1 1,-1 1-1,1-1 0,-1 0 0,1 1 0,0-1 0,-1 1 1,1-1-1,0 0 0,0 0 0,1 2 0,-1-3-38,1 0 0,-1 1-1,0-1 1,0 0 0,0-1-1,0 1 1,1 0 0,-1 0 0,0 0-1,0-1 1,0 1 0,0 0-1,0-1 1,0 1 0,0-1 0,0 1-1,0-1 1,0 0 0,0 0-1,0 1 1,1-2 0,8-8-865,0 1 0,-1-1 1,14-20-1,21-46-2476</inkml:trace>
  <inkml:trace contextRef="#ctx0" brushRef="#br0" timeOffset="1">6 25 9378,'-6'-17'1936,"18"9"849,9 24-3089,20 17-2529,9 5 657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5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10994,'8'-21'2241,"13"-8"1072,-4 21-3289,5 8 8,3 0-48,6 12 40,-4-1 8,8 22 16,1 4-64,11 27 32,-9-2-112,7 19-705,-5-11-279,-1-5-2249,-8-24-23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6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445 132 10882,'-31'-66'2449,"11"20"992,-3 26-3233,8 34-96,-20 32-40,-2 24-88,-21 40 0,-11 16-520,-18 21-2897,17-22 776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7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101 250 9114,'-1'1'1688,"-32"8"2503,23-2-4541,21 0 577,-2-5-208,-1-1 0,1 0 0,0 0 0,0-1 0,-1 0 0,1 0 0,0-1 0,0 0 0,-1 0 0,11-4 0,-12 3-4,1 0-2,0-1-1,0 0 1,0-1 0,0 0 0,-1 0-1,0-1 1,0 0 0,0 0 0,0 0-1,-1-1 1,0 0 0,0 0 0,-1-1 0,8-11-1,-9 13-10,-1 0 0,0 0 0,0 0 0,0 0-1,0-1 1,-1 0 0,0 1 0,0-1 0,-1 0-1,0 0 1,0 0 0,0 0 0,-1 0 0,1 0-1,-2 0 1,1 0 0,0 1 0,-1-1 0,0 0-1,-3-7 1,3 9-4,-1 0 0,0 1 0,-1-1-1,1 1 1,0-1 0,-1 1 0,0 0-1,0 0 1,0 0 0,0 0 0,-1 0-1,1 1 1,0 0 0,-1-1 0,0 1 0,0 0-1,0 1 1,1-1 0,-1 1 0,-1 0-1,1 0 1,0 0 0,0 0 0,0 1-1,0 0 1,-1 0 0,1 0 0,-8 1-1,3 0 2,-1 1 0,1 0 0,0 1 0,0-1 0,0 2-1,0-1 1,1 1 0,-1 1 0,1-1 0,0 2 0,1-1-1,-10 8 1,9-5-10,0 0 0,0 1 0,1 0 0,0 0 0,0 0 0,1 1 0,1 0 0,0 0 0,0 1-1,1-1 1,0 1 0,0 0 0,2 0 0,-1 0 0,1 1 0,1-1 0,0 0 0,1 1 0,0-1 0,0 1 0,3 12-1,0-10-19,1 0-1,0 0 1,1 0-1,0-1 1,1 1-1,0-2 1,1 1-1,1-1 1,0 0-1,1 0 0,0-1 1,0 0-1,1-1 1,1 0-1,0 0 1,15 9-1,-10-8-287,1-2-1,0 0 1,0-1-1,1 0 1,0-2-1,0 0 1,0-1-1,1-1 1,0-1-1,29 2 1,-10-5-995,61-8 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7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126 106 10906,'-89'-29'2369,"89"-3"992,-9 14-3193,-3 5 88,2 3 88,4 6 1200,10 6-1456,2 4-128,37 21-16,73 83 96,-35-38-400,-2-3-680,6 9-2745,-21-16 280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7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0 13715,'-31'0'2937,"-13"0"1191,7 18-4016,-7 24-160,3 8-24,-3 18 48,5-6-32,6 6-896,16-16-912,24 8-2305,20-35-416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27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46 15579,'-22'-35'2921,"51"25"1616,13 15-4705,23 8 8,1 3 48,4 9 32,-7 11 8,-2 20-32,-17-5-16,-8 13-16,-18-8-40,-14-3-216,-20-24-89,-21-4-615,-9-19-408,-13-12-2785,4-7 376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8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74 225 13499,'1'-15'797,"-1"0"1,0 0-1,-1 0 0,-1 0 1,0 0-1,-2 1 0,1-1 1,-7-15-1,-9-46 210,48 324-831,-27-228-160,17 454-37,0-18-258,-18-440 202,0-2-317,0 1 1,1-1-1,1 0 1,0 0 0,8 24-1,-10-38 329,-1 1 0,0 0 0,0-1 0,0 1 0,1-1 0,-1 1 1,0-1-1,1 1 0,-1-1 0,0 1 0,1-1 0,-1 1 0,1-1 0,-1 0 0,1 1 0,-1-1 0,1 1 0,-1-1 0,1 0 0,-1 0 0,1 1 0,-1-1 0,1 0 1,0 0-1,-1 0 0,1 0 0,-1 1 0,1-1 0,0 0 0,-1 0 0,1 0 0,-1 0 0,1 0 0,0-1 0,-1 1 0,1 0 0,-1 0 0,1 0 0,0 0 0,-1-1 0,1 1 1,-1 0-1,1-1 0,-1 1 0,1 0 0,-1-1 0,1 1 0,-1-1 0,1 1 0,-1 0 0,0-1 0,1 1 0,-1-1 0,0 0 0,1 1 0,-1-1 0,0 1 0,1-1 1,18-37-2868,1-35-1863</inkml:trace>
  <inkml:trace contextRef="#ctx0" brushRef="#br0" timeOffset="1">0 206 13283,'3'-5'578,"0"0"-1,0 0 1,0 0 0,1 1 0,-1-1 0,1 1-1,0 0 1,0 0 0,7-4 0,-7 6-545,0 0 1,1 0-1,-1 1 1,0-1-1,1 1 1,-1 0-1,1 1 1,0-1-1,-1 1 1,1 0-1,-1 0 1,7 1-1,3 0-53,-1 1 0,0 0-1,1 1 1,-1 1 0,-1 0-1,1 1 1,0 0 0,-1 1 0,0 0-1,0 1 1,-1 0 0,0 1 0,0 1-1,-1-1 1,0 2 0,0-1-1,-1 1 1,-1 1 0,10 13 0,-6-5-57,-1 0 1,-1 1 0,-1 0 0,0 0 0,-1 1 0,-2 0 0,0 1 0,-1-1 0,-1 1-1,-1 0 1,0 23 0,-3-44 36,0 1 0,0-1 0,0 0 0,0 1 0,0-1-1,0 1 1,0-1 0,-1 1 0,1-1 0,0 0 0,-1 1 0,1-1 0,-1 0 0,1 1-1,-1-1 1,0 0 0,1 0 0,-1 0 0,0 1 0,-1 0 0,1-2-24,0 1 0,0-1 0,0 0 1,0 1-1,0-1 0,0 0 1,0 0-1,0 0 0,0 0 0,0 0 1,0 0-1,0 0 0,0 0 0,0 0 1,-1 0-1,1-1 0,0 1 0,0 0 1,0-1-1,-1 0 0,-7-4-482,0 0 0,1-1 1,-1 0-1,-10-11 0,-32-32-2627,-5-10-240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8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97 11410,'-43'-33'4095,"32"26"-3308,1-1 0,0 0-1,-12-14 1,13 16-674,6 13-114,8 28-74,-3-25 90,31 173-56,53 243 89,-86-411 119,-12-30-54,-15-38 7,17 23-95,2-1 0,1 0 1,1-1-1,2 0 0,-1-55 1,5 64-61,1 0 0,1 0 0,1 0 0,1 1 0,1-1 0,1 1 0,1 0 0,19-41 0,-21 55-109,-1 1-1,1 0 1,0 1 0,0-1-1,1 1 1,0 0-1,0 1 1,0-1 0,1 1-1,0 0 1,11-6-1,-1 3-672,0 1 0,0 0 0,1 2 0,20-5-1,53-7-2981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8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93 345 12619,'-10'-17'2151,"7"13"-1753,0-1 0,0 0 0,0 0 0,0 0 0,1 0 0,0 0 0,0-1 0,-1-6 0,4 12-453,-1-1 1,0 0 0,1 1-1,0-1 1,-1 0-1,1 1 1,-1-1-1,1 1 1,0-1 0,-1 1-1,1 0 1,0-1-1,-1 1 1,1-1-1,0 1 1,0 0-1,0 0 1,-1 0 0,1-1-1,0 1 1,0 0-1,0 0 1,-1 0-1,1 0 1,0 0-1,0 0 1,1 1 0,47-4-436,101-10-1048,-129 10 1010,0-1 0,0-1 1,0-1-1,40-17 0,-59 22 483,1 0 0,-1 0 0,0 0 1,1-1-1,-1 1 0,0-1 0,0 1 0,1-1 0,-1 0 0,-1 0 0,1 0 0,0 0 0,0 0 0,-1-1 0,1 1 0,-1 0 0,2-5 1,-2 5 38,-1-1 1,0 1 0,0 0-1,0 0 1,0 0 0,0 0 0,-1 0-1,1 0 1,-1 0 0,1 0 0,-1 0-1,1 0 1,-1 0 0,0 0 0,0 1-1,0-1 1,0 0 0,-2-1-1,-5-6 75,0 0-1,-1 1 1,0 0-1,0 1 1,-1 0-1,-14-8 1,5 3 41,-1 2 0,0 0 0,-1 2 0,0 0 0,-1 1 0,1 1 0,-26-3 1,39 8-87,0 0 1,-1 1 0,1 0 0,0 0 0,-1 1 0,1 0 0,0 0 0,0 1 0,-15 6 0,18-6-24,0 0 0,0 1 0,1 0 1,-1 0-1,1 1 0,0-1 0,0 1 0,0 0 0,0 0 0,1 0 1,-1 0-1,1 1 0,0-1 0,0 1 0,1 0 0,-4 8 0,2-1-3,1 1-1,0 0 1,0 0-1,1 0 0,1 0 1,0 1-1,1-1 1,0 0-1,1 1 0,1-1 1,0 0-1,1 0 1,0 0-1,1 0 0,0-1 1,1 1-1,9 16 1,-6-14-65,1 0 0,0-1 1,1 0-1,1-1 1,0 0-1,0 0 1,2-1-1,-1 0 0,1-2 1,1 1-1,0-1 1,1-1-1,26 12 1,-18-12-464,1-1 1,0-1 0,29 4 0,81 1-1591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9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27 12339,'-58'-26'4913,"58"26"-4880,0 1 1,-1-1-1,1 1 0,0-1 1,-1 0-1,1 1 1,0-1-1,-1 1 1,1-1-1,0 0 1,-1 1-1,1-1 0,-1 0 1,1 1-1,-1-1 1,1 0-1,-1 0 1,1 0-1,-1 0 1,1 1-1,-1-1 1,1 0-1,-1 0 0,1 0 1,-1 0-1,1 0 1,-1 0-1,1 0 1,-1 0-1,1 0 1,-1 0-1,0-1 0,1 1 1,-1 0-1,1 0 1,0 0-1,-2-1 1,-27-2 230,15 3-236,-8 1-17,0 0 0,-37 9 1,50-9-23,-1 2 1,1 0-1,0 0 0,0 0 1,1 1-1,-1 0 0,1 1 1,0 0-1,0 0 1,-12 11-1,20-15 2,-1 0-1,0 0 1,0 1 0,0-1-1,1 0 1,-1 1-1,1-1 1,-1 1 0,1-1-1,-1 1 1,1-1 0,0 0-1,0 1 1,-1-1-1,1 1 1,0-1 0,1 1-1,-1-1 1,0 1 0,0-1-1,1 1 1,-1-1-1,1 1 1,-1-1 0,1 0-1,-1 1 1,1-1 0,0 0-1,0 1 1,0-1 0,-1 0-1,1 0 1,1 0-1,-1 0 1,0 0 0,2 2-1,48 37-190,-44-35 184,92 53-94,-74-46 110,-1 1-1,-1 1 1,-1 1 0,33 28-1,-53-41-6,1 0 0,-1 1-1,1-1 1,-1 1 0,0 0 0,0 0-1,0-1 1,0 1 0,0 1 0,-1-1 0,1 0-1,-1 0 1,0 0 0,0 1 0,0-1-1,-1 1 1,1-1 0,-1 1 0,0-1-1,0 0 1,0 1 0,0-1 0,-1 7-1,-2-4-7,1-1-1,-1 1 0,0 0 1,-1-1-1,1 1 0,-1-1 1,0 0-1,0-1 0,0 1 1,-1-1-1,0 1 0,-10 6 1,-8 4-166,-2 0-1,0-2 1,0 0 0,-1-2 0,-1-1 0,-34 9 0,51-17-136,1 0 0,-1 0 1,0-1-1,-16 1 1,24-2 185,1 0 1,0 0 0,-1 0-1,1 0 1,0 0 0,0 0-1,-1 0 1,1 0 0,0-1 0,-1 1-1,1-1 1,0 1 0,0-1-1,0 1 1,-1-1 0,1 1 0,0-1-1,0 0 1,0 0 0,0 0-1,0 0 1,0 0 0,0 0-1,1 0 1,-1 0 0,0 0 0,0 0-1,1 0 1,-1 0 0,1 0-1,-1-1 1,1 1 0,-1 0-1,1 0 1,0-1 0,0 1 0,-1 0-1,1-1 1,0 1 0,0 0-1,0-1 1,1 1 0,-1 0-1,0-1 1,0 1 0,1-2 0,21-54-3830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09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78 12771,'-3'-5'549,"0"0"0,-1 0 0,1 1 0,-1-1 0,0 1 0,0 0 0,-1 0 0,1 1 0,-1-1 0,-7-3 1,-21-6-582,22 9 63,0 1 1,-1 1-1,1 0 1,-1 0-1,1 1 1,-1 0 0,0 1-1,-16 2 1,19 1-42,-1 0 0,1 0 0,0 1 0,0 1 0,0-1 0,0 1 0,1 1 0,-1 0 0,1 0 0,1 1 1,-9 8-1,3-3-6,10-10 4,0 0 1,0 1-1,0-1 0,0 1 0,0 0 1,0 0-1,1 0 0,0 0 1,-1 1-1,1-1 0,1 0 0,-1 1 1,0 0-1,1-1 0,-1 1 1,1 0-1,0 0 0,1 0 0,-1-1 1,1 1-1,-1 0 0,1 0 1,0 0-1,1 0 0,-1 0 0,1 0 1,-1 0-1,1 0 0,1 0 0,-1-1 1,0 1-1,1 0 0,3 5 1,4 5-6,1-1 1,1 0-1,0 0 1,1-1-1,0-1 1,17 12 0,5 5 3,57 50 34,-81-69-33,-1 0 1,-1 1 0,1 1 0,-2-1-1,1 1 1,9 20 0,-16-28-18,0 0 0,0 0 0,0-1 0,0 1 0,0 0 1,-1 0-1,1 0 0,-1 0 0,0 0 0,0 0 0,0 0 0,0 0 0,0 0 0,-1 0 1,0 0-1,1 0 0,-1 0 0,0-1 0,0 1 0,0 0 0,-3 3 0,1-1-65,-1-1 0,0 1 0,0-1-1,0 0 1,-1-1 0,1 1-1,-1-1 1,0 1 0,1-2 0,-10 5-1,-1 0-347,-1-2 0,0 1 0,0-2 0,-1 0 0,1-1-1,-30 1 1,-14-7-2458,12-6 10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1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53 12035,'-2'-3'501,"1"1"0,-1-1 0,1 0 0,0 0 1,0 0-1,0 0 0,0 0 0,0 0 0,0 0 1,1 0-1,0 0 0,0 0 0,-1 0 0,2-4 1,-1 3-253,1 66 1158,1-29-1405,-2 0 0,-2-1 0,-6 41 0,-33 121-1060,34-167-668,12-42-3784,11-38 1525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10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46 11034,'0'-34'2193,"-2"24"559,7 8-4144,5 6-2041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10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264 200 14339,'-5'-10'3247,"-7"-9"225,-11-5-3020,20 23-481,1 0 0,-1 0 0,1 0-1,-1 1 1,0-1 0,1 1 0,-1-1-1,0 1 1,1 0 0,-1 0 0,0 0-1,1 0 1,-1 1 0,0-1 0,1 1-1,-1 0 1,1 0 0,-1-1 0,1 2-1,-1-1 1,1 0 0,0 0 0,-1 1-1,-2 2 1,-9 4-4,5-3 7,0 1 0,0 0 0,0 0 0,1 1 0,0 0 0,0 0 0,1 1 0,0 0 0,-8 12 0,7-7-45,1 0 0,0 0 0,1 0 0,1 1 1,0 0-1,1 0 0,0 0 0,1 0 0,1 1 1,0-1-1,1 1 0,2 23 0,-1-31 45,0 0-1,1 0 1,0-1 0,1 1-1,0 0 1,0-1 0,0 0-1,0 1 1,1-1 0,0 0-1,1 0 1,-1 0 0,1-1-1,0 1 1,1-1 0,-1 0-1,1 0 1,0 0 0,0-1-1,1 0 1,-1 0-1,1 0 1,0-1 0,0 0-1,0 0 1,1 0 0,-1-1-1,0 0 1,10 2 0,-5-2 4,0 0 0,1-1 0,-1-1 0,1 0 0,-1 0 0,1-1 0,-1-1 0,1 0 0,-1 0 0,0-1 0,0 0 0,0-1 0,0-1 0,-1 0 0,0 0 0,0-1 0,0 0 0,0 0 0,-1-1 0,14-14 0,-16 14 4,-1 0 0,0 0 0,0-1 1,0 0-1,-1 0 0,0 0 0,0-1 0,-1 0 1,-1 1-1,1-2 0,-1 1 0,-1 0 0,0-1 1,0 1-1,-1-1 0,0 1 0,0-1 0,-1 0 1,-1 1-1,1-1 0,-2 0 0,1 1 0,-1-1 1,-7-17-1,-1 6-142,-1 0-1,-2 1 1,0 0 0,-1 1-1,0 0 1,-2 1 0,0 1-1,-21-17 1,-7-10-788,32 26 228,14 8-252,2 8 811,-1 0 1,0 1-1,0 0 0,1 0 1,-1 0-1,1 0 1,-1 1-1,1-1 0,4 1 1,346-10-5635,-274 10 6047,-58 0 230,-10-1 347,1 1-1,-1 1 1,1-1 0,-1 2-1,1 0 1,17 5 0,-29-5-501,0-1 0,0 0 0,-1 0 0,1 0 0,-1 1 0,1-1 0,-1 0 0,1 0 0,-1 1 0,0-1 0,0 1 0,0-1 0,0 0 0,0 1 0,0 1 0,2 12-444,11 45 130,10 48 0,9 114 0,-31-202 71,3-45 38,12-23-72,2 0 0,2 1-1,2 1 1,41-62 0,-53 92-48,0 1 0,1 0 1,1 0-1,0 2 1,28-26-1,-35 36-3,-1 0 0,1 0 0,0 0 0,0 0 0,0 1 0,0-1 0,0 1 0,1 1 0,-1-1 0,10-1 0,-11 3-3,0 0 1,0 0-1,-1 0 0,1 1 0,0-1 1,-1 1-1,1 0 0,-1 0 1,1 0-1,-1 1 0,1-1 1,-1 1-1,0 0 0,0 0 1,0 0-1,0 0 0,0 1 1,3 2-1,-2-1-4,0 1 0,0 0 1,-1 0-1,0 0 0,0 0 0,0 1 1,0-1-1,-1 1 0,0-1 0,0 1 1,-1 0-1,1 0 0,0 10 0,0 9-10,-1 0-1,-3 27 1,1-15-4,0 21-47,-1-20-928,1 0 0,2-1 0,2 1 0,11 52 0,-9-74 146,1-1-1,1 1 1,11 19-1,-18-34 835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11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12131,'11'0'6505,"-7"-1"-6273,-2-1-184,0 2-48,0 0-32,0 0-40,2 0-96,0 3-1104,2 3-593,15 12-1911,74 45-609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12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6 13323,'-6'-6'6217,"10"6"-6873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27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2 14699,'-13'3'7143,"-6"-4"-5492,-8-2-1794,-21 5 151,47-2-10,0 0 1,0 0-1,0 0 0,0 0 0,0 1 0,0-1 0,0 0 0,0 1 0,0-1 0,0 1 1,0-1-1,0 1 0,0-1 0,0 1 0,0 0 0,1 0 0,-1-1 0,0 1 0,1 0 0,-1 0 1,0 0-1,1-1 0,-1 1 0,1 0 0,-1 0 0,1 0 0,0 0 0,-1 0 0,1 0 1,0 0-1,0 0 0,0 0 0,0 0 0,-1 0 0,2 0 0,-1 0 0,0 2 0,8 36-58,-6-34 44,5 23-106,2 0 1,1 0-1,2-1 0,0-1 0,2 0 0,17 25 0,-24-40 39,1-1 0,0 1 0,0-1 0,1-1-1,1 0 1,0 0 0,0-1 0,0 0-1,1 0 1,0-2 0,1 1 0,-1-1 0,1-1-1,0 0 1,24 6 0,-31-10 83,-1 0 0,1 0 0,0-1 0,0 0 0,0 0 0,0 0 0,-1 0 0,1-1 0,0 1 0,0-1 0,0 0 0,-1-1 0,1 1 0,-1-1 0,1 0 0,-1 0 0,0-1 0,0 1 0,0-1 0,0 0 0,0 0 0,0 0 0,-1 0 0,6-7 0,-4 2-9,-1 0 0,0 1 0,0-2 0,0 1 0,-1 0 0,0-1 0,-1 0 0,0 1 0,0-1 0,-1 0 0,0 0 0,-1 0 0,0-9 0,-16-176-6913,18 134 2506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12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43 13091,'-7'-6'4714,"-15"-13"-2121,24 18-2526,1 1 1,-1-1-1,1 1 1,0-1 0,0 1-1,-1 0 1,1 0-1,0 0 1,-1 0 0,1 1-1,0-1 1,-1 1-1,1-1 1,2 2 0,28 2-26,89 4-1300,207-15 1,-142-16-2671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20.9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548 36 10298,'53'-36'2365,"-56"46"594,-5 5-2968,0 0-1,-1 0 0,-11 13 0,-276 327 262,40-19-42,256-336-195,0 0 0,0 0 0,0 0 0,0 0 0,0-1 0,1 1 0,-1 0 0,0 0 0,0 0 0,0 0 0,0 0 0,0 0 0,0 0 0,1 1 0,-1-1 0,0 0 0,0 0 0,0 0 0,0 0 0,0 0 0,0 0 0,1 0 0,-1 0 0,0 0 0,0 0 0,0 0 0,0 0 0,0 0 0,0 1 0,0-1 0,0 0 0,0 0 0,1 0 0,-1 0 0,0 0 0,0 0 0,0 0 0,0 1 0,0-1 0,0 0 0,0 0 0,0 0 0,0 0 0,0 0 0,0 0 0,0 1 0,19-11 633,-17 9-637,31-17 42,0 2-1,2 1 1,-1 1-1,59-13 1,-58 18-32,0 2 0,0 2 0,68-2 0,109 16-766,-86-2-1455,-115-6 1382,1-1 0,-1 0 0,21-4-1,-27 2 268,0 0 0,1 0 0,-1 0-1,0-1 1,0 1 0,6-5-1,-11 7 539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21.2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46 118 10354,'-45'-117'7574,"45"118"-7472,27 81 2993,-12-30-3130,-2 1-1,8 62 1,12 288-304,-24-144-3736,-6-133 849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21.9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7 139 5873,'6'-27'1445,"6"-39"1612,-12 62-2489,0 1 1,-1-1-1,1 0 0,0 0 0,-1 0 0,0 1 0,0-1 0,0 0 1,-2-3-1,3 6-537,0 1 0,0 0 1,0 0-1,0 0 0,0 0 0,0-1 0,0 1 1,0 0-1,-1 0 0,1 0 0,0 0 1,0 0-1,0-1 0,0 1 0,0 0 1,0 0-1,0 0 0,0 0 0,0 0 1,0 0-1,0-1 0,-1 1 0,1 0 1,0 0-1,0 0 0,0 0 0,0 0 1,0 0-1,0 0 0,-1 0 0,1 0 1,0 0-1,0 0 0,0 0 0,0 0 1,0-1-1,-1 1 0,1 0 0,0 0 1,0 0-1,0 0 0,0 1 0,-1-1 1,1 0-1,0 0 0,0 0 0,0 0 1,0 0-1,0 0 0,-1 0 0,1 0 1,0 0-1,0 0 0,0 0 0,0 0 1,0 1-1,-5 12 353,1 31-462,3 19 136,7 77-1,-3-115-49,0 0 0,2 0 0,0-1 0,2 1 0,1-1 0,18 39 0,0-25 5,-26-37-3,1 0 0,0 0-1,-1 0 1,1 0 0,0 0 0,0 0-1,0-1 1,0 1 0,-1 0-1,1 0 1,0-1 0,0 1 0,1 0-1,-1-1 1,0 1 0,0-1 0,0 1-1,0-1 1,0 0 0,0 1-1,1-1 1,-1 0 0,0 0 0,0 0-1,1 0 1,-1 0 0,0 0 0,0 0-1,2-1 1,14-20 363,-6 13-370,1 0 0,0 1 0,1 0-1,-1 1 1,26-8 0,-24 9-4,-6 3 0,0-1 0,0 1 1,1 1-1,0 0 0,-1 0 0,1 1 0,-1 0 0,1 0 0,0 1 0,-1 0 0,1 0 0,-1 1 0,0 0 0,13 6 0,-4-1-4,-1 1-1,-1 0 1,1 1 0,-1 1-1,20 18 1,-25-20-10,-1 0 0,0 2 0,0-1 0,-1 1 0,0 0 0,0 0 0,-1 1 0,-1 0 0,0 1 0,-1-1 0,0 1 0,7 24 0,-10-26 2,-1 0 0,0 0 1,0 0-1,-1 0 0,0 1 0,-1-1 1,0 0-1,-1 0 0,0 0 0,0 0 1,-1 0-1,0-1 0,-1 1 1,0-1-1,-1 1 0,0-2 0,-8 12 1,2-5-21,0-1 1,-2-1 0,1 0 0,-2-1 0,0-1 0,0 0 0,-1 0-1,0-2 1,-1 0 0,-32 14 0,26-14-187,-1-1 0,0-1-1,-1-1 1,1-1 0,-1-1 0,0-1 0,-40-1 0,1-10-1110,60 7 1111,0 1 0,-1-2-1,1 1 1,0 0 0,0 0 0,0-1-1,0 0 1,0 0 0,1 1-1,-1-2 1,0 1 0,1 0-1,-1 0 1,1-1 0,-2-3-1,2 3-137,0-1-1,1 0 1,0 0-1,-1 0 1,2 0-1,-1 0 1,0 0-1,1-6 1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22.3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69 80 7698,'-24'-33'2976,"3"8"73,6 13-1633,7 6-1288,8 3-72,13 4 72,14 1 8,39 4 8,29-4-40,40 8-3192,20-24 1031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22.8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112 20 6913,'-14'3'547,"5"0"116,0-1 0,0-1 0,0 1 0,-1-2-1,1 1 1,0-1 0,-15-2 0,14 2 297,16 3 202,32 6-546,48 4-381,2-4 1,164-4 0,-164-10-1406,114-21-1,-120 8-1767,-23-1-501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23.3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35 107 8770,'-35'-107'12038,"43"205"-9877,13 364-2772,-19-289-1329,-11-2-2147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29.2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112 0 8698,'-15'11'740,"13"-9"-579,0 1 0,0-1 0,0-1 0,0 1 0,0 0 0,0-1 1,-1 1-1,1-1 0,-1 1 0,1-1 0,-1 0 0,0 0 0,1 0 0,-1-1 1,0 1-1,0-1 0,1 1 0,-1-1 0,0 0 0,0 0 0,0 0 0,0-1 1,1 1-1,-1-1 0,-4 0 0,-12-5 692,11 4-653,19 1 54,89 7-108,17 0-51,358-19 335,-487 19 3409,-14 28-3727,-24 49-141,3 1 0,-38 97-1,-24 115-603,56-97-2652,27-60 370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29.9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1 261 4713,'40'-58'2574,"-40"57"-2424,1 0-1,-1 0 1,1 0 0,-1 0-1,0 0 1,0 0 0,0 0 0,1 0-1,-1 0 1,0 0 0,0 0 0,0-1-1,-1 1 1,1 0 0,0 0-1,0 0 1,-1 0 0,1 0 0,0 0-1,-1 0 1,1 0 0,-1 1-1,1-1 1,-1 0 0,0 0 0,1 0-1,-1 0 1,0 1 0,1-1-1,-1 0 1,0 1 0,0-1 0,0 0-1,-1 0 1,1 1-76,0-1 0,0 1 0,1 0 0,-1-1 0,0 1 0,1-1 0,-1 1 0,1-1 0,-1 1 0,0-1 0,1 1 0,-1-1 0,1 0 0,0 1 0,-1-1 0,1 0 0,-1 1 0,1-1 0,0 0-1,0 1 1,-1-1 0,1 0 0,0 0 0,0 1 0,0-1 0,0 0 0,0 0 0,0 1 0,0-1 0,0 0 0,0 0 0,0 0 0,0 1 0,0-1 0,1 0 0,-1 0 0,0 1 0,1-1 0,-1 0 0,0 1 0,1-1 0,-1 0 0,1 1 0,-1-1 0,1 1 0,-1-1 0,1 1 0,-1-1 0,1 1 0,0-1 0,-1 1 0,1-1 0,0 1 0,0-1 0,14-11-47,0 1 0,1 0 0,34-17 0,-24 14-13,-6 4 3,-1 1 0,1 1 0,1 0 0,0 2 0,37-7 0,-46 11-12,0 0 0,1 1 1,-1 1-1,0 0 1,1 1-1,-1 0 1,0 1-1,0 0 1,0 1-1,20 7 1,-26-7-12,0-1 0,-1 1 0,0 1 1,0-1-1,0 1 0,0-1 1,0 1-1,-1 1 0,0-1 0,0 1 1,0-1-1,0 1 0,-1 0 0,1 0 1,3 11-1,-3-6-6,-1 0-1,0 0 1,-1 0-1,0 0 1,-1 1 0,0-1-1,0 0 1,-2 18-1,-3 6-2,-2 1-1,-1-1 1,-2-1-1,-21 53 0,18-57 41,-1-1-1,-2-1 0,-1 0 1,-1 0-1,-1-2 1,-1 0-1,-1-2 0,-2 0 1,0-1-1,-1-1 0,-1-1 1,-1-1-1,-47 27 1,23-15 2,-55 47 0,92-72 2339,13-7-2358,1 0 1,-1 1-1,1-1 0,-1 0 0,1 1 0,-1 0 1,1-1-1,0 1 0,-1 0 0,1 0 1,0 0-1,-1 0 0,4 1 0,19-1 8,85-4 21,231 0-1695,-128 16-1732,32-10-112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30.7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54 16203,'-24'1'272,"-7"-1"166,26 0 313,13-1 625,286-24-1039,-217 15-286,-16 1 44,72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10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66 16147,'-12'-15'3249,"9"-31"1536,28 41-4953,21 10-144,41 2-1008,16 5-929,42-19-2536,8-7-344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28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548 169 15683,'-13'-16'1472,"0"-1"1,2-1-1,0 0 0,1-1 0,1 1 0,-11-35 0,15 43-943,2 12-294,9 35-299,11 40 0,-3 0-1,7 116 1,-32 589 25,12-764-83,-1-15 63,0 0 0,1-1-1,-1 1 1,0 0 0,0-1-1,0 1 1,-1-1 0,1 1-1,-1 0 1,0-1 0,1 1-1,-1-1 1,0 1-1,0-1 1,-1 1 0,-1 1-1,3-3 1,0-1 0,0 0 0,0 0 0,0 0 0,-1 1-1,1-1 1,0 0 0,0 0 0,-1 0 0,1 0 0,0 0 0,0 1-1,-1-1 1,1 0 0,0 0 0,0 0 0,-1 0 0,1 0-1,0 0 1,-1 0 0,1 0 0,0 0 0,0 0 0,-1 0 0,1 0-1,0 0 1,0 0 0,-1 0 0,1 0 0,0-1 0,0 1-1,-1 0 1,1 0 0,0 0 0,0 0 0,-1 0 0,1-1 0,0 1-1,0 0 1,0 0 0,-1 0 0,1-1 0,0 1 0,0 0-1,-9-17-2213,-8-35-2688,-4-23-698</inkml:trace>
  <inkml:trace contextRef="#ctx0" brushRef="#br0" timeOffset="1">0 686 15787,'4'-12'3297,"35"2"1496,19 8-4657,44-2-160,27-1 8,30-1-1000,-9-3-905,8 4-2856,-20-2-384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31.2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 85 5169,'-16'-26'4052,"12"22"-3331,1 0 0,1 0 0,-1 0 0,0-1 0,1 1 1,0-1-1,0 0 0,1 1 0,-1-1 0,-1-10 0,31 29-456,-26-14-263,55 25 91,-2 2 0,66 43-1,-79-42 2,-1 2-1,-2 2 0,37 39 1,96 117-5081,-140-155 1720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31.5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656 46 11154,'-1'-1'175,"0"0"-1,0 1 0,0-1 0,0 1 1,1-1-1,-1 0 0,0 0 0,0 0 1,0 1-1,0-1 0,1 0 0,-1 0 1,0 0-1,1 0 0,-1 0 0,1 0 1,-1 0-1,1-1 0,0 1 0,-1 0 1,1 0-1,0 0 0,0 0 0,0 0 1,0-1-1,0 0 0,-4-16 1225,4 18-1402,-1 0 0,0 0 0,1 0-1,-1 0 1,0 0 0,1 0 0,-1 0-1,1 0 1,-1 0 0,0 0-1,1 0 1,-1 1 0,1-1 0,-1 0-1,1 0 1,-1 1 0,0-1 0,1 0-1,0 1 1,-1-1 0,1 1 0,-1-1-1,1 1 1,-1-1 0,1 1 0,0-1-1,-1 1 1,1 0 0,-28 29-23,-244 278-138,176-209 140,25-27-1312,-75 98 1,137-156-1798,16-23-595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31.8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91 11218,'3'-9'1402,"0"0"0,0 1 0,-1-2 0,0 1-1,0 0 1,-1 0 0,0-19 0,8 56-1690,88 579-1791,-97-604 1641,1 10-1046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6:32.3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 66 8338,'-8'-10'1920,"-2"2"721,1-1 775,11 9-3215,2 0 47,19 2 16,129 11-16,-24-11-16,58 0-104,-1-2-992,26-13-2681,-58-32 552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46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244 136 6297,'-10'-7'107,"2"1"221,-1 0 0,0 0 1,0 0-1,0 2 1,-1-1-1,1 1 0,-1 0 1,0 1-1,0 0 0,-1 1 1,1 0-1,0 0 1,-21 1-1,9 1 233,-27 5 1995,41-6-712,19-4-249,163-14-1552,304-22-1925,-372 38-1325,-16-8-350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47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46 9162,'-3'-13'4484,"-6"-19"1091,7 37-4981,2 29-565,10 139-139,3 93-1388,-17-98-3056,-5-90 634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47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73 153 9946,'0'-3'574,"1"1"-1,-1-1 0,0 0 1,0 0-1,0 0 1,0 0-1,0 1 0,-1-1 1,1 0-1,-1 0 1,0 1-1,0-1 0,0 0 1,-2-3-1,1 3-505,0 0 1,0 0-1,-1 0 0,1 0 1,-1 1-1,0-1 0,1 1 1,-1-1-1,0 1 0,-1 0 0,1 0 1,0 0-1,-1 1 0,1-1 1,-1 1-1,-5-2 0,9 3-77,-1 0-1,1 1 1,-1-1-1,1 0 0,-1 0 1,1 0-1,-1 0 1,1 1-1,-1-1 1,1 0-1,-1 0 1,1 1-1,0-1 1,-1 0-1,1 1 0,0-1 1,-1 0-1,1 1 1,0-1-1,-1 1 1,1-1-1,0 0 1,0 1-1,-1-1 1,1 1-1,0-1 0,0 1 1,0-1-1,0 1 1,0-1-1,0 1 1,0-1-1,0 1 1,0-1-1,0 1 1,0-1-1,0 1 0,0-1 1,0 2-1,2 32 78,-2-27-89,2 20 28,0 0-1,2 0 0,1 0 0,1-1 0,1 1 0,19 42 0,-25-67-12,-1 0 1,1 0-1,0 0 0,0 0 0,1 0 0,-1-1 1,0 1-1,1 0 0,-1-1 0,1 1 0,-1-1 1,1 1-1,0-1 0,-1 0 0,1 0 0,0 0 1,0 0-1,0 0 0,0 0 0,0 0 1,0-1-1,0 1 0,0-1 0,0 1 0,0-1 1,1 0-1,-1 0 0,0 0 0,0 0 0,0 0 1,0 0-1,0-1 0,0 1 0,1-1 0,-1 0 1,0 1-1,0-1 0,-1 0 0,4-2 0,3-2-33,1-1 0,-2 0 0,1-1 0,0 0-1,-1 0 1,-1 0 0,9-12 0,1-3-38,-1 0 0,-1-1 0,12-28 0,-20 38 53,-1-1 0,0 1 0,-1-1-1,0 0 1,-1 0 0,-1-1 0,1-20-1,-3 33 23,0-1 0,0 1 0,0 0 1,-1-1-1,1 1 0,-1-1 0,0 1 0,1 0 0,-1 0 0,0-1 0,0 1 0,0 0 0,-1 0 0,1 0 0,-1 0 0,1 0 1,-1 1-1,1-1 0,-1 0 0,-2-1 0,0 0 18,0 1 1,0 0-1,0 0 1,0 0-1,0 1 1,-1-1-1,1 1 1,-1 0 0,1 0-1,-6 0 1,2 0-162,0 1-1,1 0 1,-1 0 0,1 1 0,-1 0 0,1 0 0,-1 1 0,1 0 0,0 0 0,-1 0 0,1 1 0,-10 6 0,7 5-3024,17-5-181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48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66 13635,'-24'-24'3439,"19"20"-2621,0 0 0,1-1 1,-1 0-1,1 0 0,0 0 1,-5-9-1,13 69-442,11 307-537,-16-241 146,0-50 2,2-1 0,15 99 1,-16-168-24,0 0 1,0 0 0,0 0-1,0 0 1,0 0 0,0 0-1,0 0 1,1 1 0,-1-1 0,1 0-1,-1 0 1,0 0 0,1 0-1,0 0 1,-1 0 0,1 0-1,-1-1 1,1 1 0,0 0-1,1 1 1,-1-3-131,1 0 0,-1 0 0,0 0 0,1 0 0,-1 0 0,0-1 0,0 1 0,0 0 0,0 0 0,0-1 0,0 1 0,0-1 0,0 1 0,0-3 0,27-48-3985,15-35-364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48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10 12435,'5'-7'6193,"-5"5"-6177,-2 2-16,-3 4 8,-21 15 24,-78 83-24,58-53-1256,13-7-2145,-6-36-352,24-21-1832</inkml:trace>
  <inkml:trace contextRef="#ctx0" brushRef="#br0" timeOffset="1">6 146 13011,'12'11'6769,"0"-1"-6473,19 3-368,77 74 120,-52-56-24,19 2-48,-5-2-32,5-6-1280,-11-7-1353,-14-5-1311,-19-26-1298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48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0 296 12907,'39'-32'4199,"16"-1"-3115,-40 25-1134,-1-1 1,1 0-1,24-21 1,-37 28 60,0-1-1,0 1 1,-1-1 0,1 1-1,-1-1 1,0 0 0,1 0-1,-1 1 1,-1-1 0,1 0-1,0 0 1,-1 0 0,1 0-1,-1 0 1,0 0 0,0 0-1,0 0 1,0 0 0,-1 0-1,1 0 1,-1 0 0,0 0-1,0 1 1,0-1 0,0 0-1,0 0 1,-2-2 0,-1-4-82,-1 1 1,0-1 0,0 1-1,0 0 1,-1 1-1,0-1 1,-9-7 0,13 13 4,-1-1 1,0 1 0,1 0 0,-1 0-1,0 0 1,0 0 0,-1 1-1,1-1 1,0 1 0,-5-1 0,6 1 40,1 1 0,0 0 0,0 1 0,-1-1 0,1 0 0,0 0 0,0 0 0,-1 1 0,1-1 0,0 0 0,0 1 0,0-1 0,-1 1 0,1 0 0,0-1 0,0 1 1,0 0-1,0 0 0,0 0 0,0-1 0,1 1 0,-1 0 0,0 0 0,0 0 0,1 1 0,-1-1 0,0 0 0,1 0 0,-1 0 0,1 0 0,-1 3 0,-6 20-22,0 1-1,2 0 1,1 0-1,1 0 0,1 0 1,1 1-1,2-1 1,0 0-1,7 37 0,-5-48 50,0 1 0,1-1 0,0-1 0,1 1 0,1-1 0,13 25 1,-15-33-77,-1 1 0,1-1 0,0 0 0,0-1 0,1 1 0,-1-1 0,1 1 0,0-1 0,0-1 0,0 1 0,1-1 0,-1 0 0,1 0 0,0 0 0,0-1 0,0 0 0,0 0 0,11 1 0,-6-2-373,1-1 0,-1 0 0,0-1 0,0 0-1,17-4 1,61-24-2404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28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4 264 15611,'-1'-1'99,"1"1"-1,0 0 0,0 0 0,-1-1 1,1 1-1,0 0 0,0 0 1,-1-1-1,1 1 0,0 0 0,0-1 1,0 1-1,0 0 0,0-1 0,-1 1 1,1 0-1,0-1 0,0 1 1,0 0-1,0-1 0,0 1 0,0 0 1,0-1-1,0 1 0,0 0 0,0-1 1,0 1-1,0 0 0,1-1 1,-1 1-1,0-1 0,0 1 0,0 0 1,0 0-1,1-1 0,-1 1 0,0 0 1,0-1-1,1 1 0,20-9 1125,50 0-2607,-24 3 1244,-29 2 64,0-1 0,0 0 0,-1-1 0,0-1 0,0-1 0,16-10 0,-29 16 82,0 0 0,0 0 0,0-1 1,-1 1-1,0-1 0,1 0 0,-1 0 0,0 0 1,0-1-1,0 1 0,-1-1 0,1 1 1,-1-1-1,0 0 0,0 0 0,0 0 1,-1 0-1,1 0 0,-1 0 0,0-1 0,0 1 1,-1 0-1,1-1 0,-1 1 0,0 0 1,0-1-1,0 1 0,-1-1 0,1 1 1,-1 0-1,-2-6 0,1 7 0,0-1 1,0 1-1,0 0 1,0 0-1,0 0 1,-1 0-1,1 0 0,-1 0 1,0 1-1,0-1 1,0 1-1,0 0 1,-1 0-1,1 0 1,0 0-1,-1 1 0,1-1 1,-1 1-1,0 0 1,1 0-1,-1 0 1,0 1-1,0-1 0,0 1 1,1 0-1,-6 0 1,-1 0-6,1 1 0,-1 0 0,1 0 0,-1 0 1,1 1-1,0 1 0,0 0 0,0 0 0,-13 7 0,15-6-6,0 1 0,0 0 0,1 1 0,0-1 0,0 1 0,0 0 0,1 1 0,0 0 0,0-1 0,0 1 0,1 1 0,1-1-1,-1 1 1,1 0 0,0-1 0,1 1 0,-1 1 0,2-1 0,-1 0 0,1 0 0,0 1 0,1-1 0,0 0 0,1 1 0,-1-1-1,1 0 1,1 1 0,0-1 0,0 0 0,4 10 0,-1-8-72,1-1 0,-1 0 0,2 0-1,-1-1 1,1 1 0,0-1 0,1-1 0,0 0 0,0 0-1,0 0 1,1-1 0,0 0 0,0-1 0,1 0 0,15 6 0,-5-4-255,0-2 1,0 0 0,1-1 0,-1-1 0,1 0 0,0-2 0,27-2 0,138-18-3089,-181 18 3333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49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38 12491,'-10'7'6632,"5"2"-4439,6 21-3465,1-2 1831,-1-4-566,2 4 8,-1 0-1,-2 0 1,-1 0 0,-1-1-1,-1 1 1,-8 30-1,25-100-239,-1 0 192,2 0-1,2 2 1,24-43-1,-37 76 51,1-3 22,0 0 0,0 1 0,1-1-1,0 1 1,1 0 0,0 1 0,0 0 0,1 0 0,0 0 0,12-8 0,-11 36-195,24 62-1932,35 126 0,-45-115-913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49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74 14331,'-59'-27'3429,"57"25"-3209,0 0 0,0 0 1,1-1-1,-1 1 0,0 0 1,1-1-1,0 1 0,-1-1 0,1 0 1,0 1-1,0-1 0,0-5 1,-1-1 1247,6 25-1446,19 135-216,3 273 0,-14-222 126,-12-202 32,0 0 0,0 0 0,0 0 0,0 0 0,0-1 0,1 1 0,-1 0-1,0 0 1,0 0 0,0 0 0,0 0 0,1 0 0,-1-1 0,0 1 0,0 0 0,0 0 0,1 0 0,-1 0 0,0 0 0,0 0 0,0 0 0,1 0-1,-1 0 1,0 0 0,0 0 0,1 0 0,-1 0 0,0 0 0,0 0 0,0 0 0,1 0 0,-1 0 0,0 0 0,0 0 0,0 0 0,1 1 0,-1-1-1,0 0 1,0 0 0,0 0 0,0 0 0,1 0 0,-1 1 0,0-1 0,0 0 0,0 0 0,0 0 0,0 0 0,0 1 0,0-1 0,1 0 0,-1 0 0,15-32-2902,-7 13 1411,23-54-2753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0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10 208 14123,'-1'-2'353,"0"1"-1,0 0 1,0-1-1,0 1 1,0-1-1,1 1 1,-1-1-1,0 0 1,1 1-1,0-1 1,-1 0 0,1 1-1,0-1 1,0 0-1,0 1 1,0-1-1,0 0 1,0 0-1,0 1 1,1-4-1,1 1-218,-1 1 0,1-1 0,-1 1 0,1-1 0,0 1 0,1 0 0,-1 0 0,6-6 0,1 0-278,0 1 1,1 0-1,1 0 1,18-9-1,2 0 130,0 2 0,1 1 0,37-10-1,-57 21 0,1-1 0,-1 2 0,0 0 0,1 0 0,-1 1 0,1 1 0,0 0 0,-1 1 0,1 0 0,-1 1 0,1 0 0,11 4 0,-18-4-33,-1 0 0,1 1 0,-1-1 0,0 1 1,0 0-1,0 1 0,0-1 0,-1 1 0,1 0 0,-1 0 0,0 1 0,0-1 1,-1 1-1,1-1 0,-1 1 0,0 1 0,2 4 0,-1-1-16,-1 0 0,-1 0 0,0 0-1,0 0 1,0 1 0,-1-1 0,-1 0 0,0 1 0,0-1-1,-2 10 1,0-1-18,-2 0 0,0 0-1,-1-1 1,0 0 0,-2 0 0,0-1-1,-1 1 1,0-1 0,-1-1 0,-21 27-1,22-33-83,0 0 0,-1-1 0,0 0 0,0 0 0,-1-1 0,0 0 0,0-1 0,0 0 0,-1-1 0,-15 5-1,20-8-155,0 0 0,0-1-1,0 0 1,-1 0 0,1-1 0,0 1-1,-1-2 1,1 1 0,0-1-1,0 1 1,-1-2 0,1 1-1,0-1 1,0 0 0,0 0-1,0-1 1,1 1 0,-1-1-1,1 0 1,-1-1 0,-5-4 0,-6-10-2632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0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0 10482,'-47'45'9426,"53"-45"-9098,-2 0-264,17 7-64,107 57 32,-53-14-48,20 20-320,-10 0-1032,4-3-2697,-21-40 208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0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0 364 12251,'5'-24'6841,"8"6"-5711,31-12-2092,-41 28 1204,8-4-239,4-3 7,1 1 0,0 0 0,0 1 1,1 0-1,0 2 0,20-5 0,-13 6-10,-15 3-34,1 0 1,-1-1-1,0 0 1,0 0-1,0-1 0,0 0 1,0-1-1,0 0 1,-1 0-1,14-10 1,-21 12 11,1 0 1,-1 0-1,0 0 0,0-1 1,0 1-1,0 0 0,-1-1 1,1 1-1,0 0 1,-1-1-1,0 1 0,0-1 1,0 1-1,0-1 0,0 1 1,0-1-1,0 1 1,-1 0-1,1-1 0,-1 1 1,0 0-1,0-1 1,0 1-1,0 0 0,0 0 1,0-1-1,-3-2 0,-2-6-32,-1 1-1,-1-1 0,-15-16 1,18 21 34,-1 1 1,0-1 0,0 1 0,0 1 0,-1-1 0,0 1 0,0 0 0,0 0 0,0 1-1,0 0 1,-1 0 0,1 1 0,-9-2 0,11 4 4,1-1 0,0 1 0,-1 1 0,1-1 0,0 0 0,-1 1 0,1 0 0,0 0 0,0 0 0,0 1 0,0-1 0,0 1 0,0 0 0,0 0 0,0 1 0,1-1 0,-1 1 0,1 0 0,0-1 0,0 1 0,0 1 0,0-1 0,0 0 0,1 1 0,-5 7 0,0 3-3,0 0 0,1 0 0,0 1-1,1 0 1,1 0 0,1 1 0,0-1-1,0 1 1,2 0 0,0 20 0,1-7 15,2 0 0,1 0 0,1 0 0,14 48 0,-15-65-10,2-1-1,-1 1 1,1-1-1,1 1 1,0-1-1,0-1 1,1 1-1,11 11 1,-13-16-95,1-1 1,0 1 0,0-1 0,0-1-1,1 1 1,-1-1 0,1 0-1,0-1 1,1 1 0,-1-1 0,0-1-1,1 0 1,0 0 0,11 2-1,-5-3-398,-1 0 1,1-1-1,-1-1 0,1 0 0,18-4 0,-7-1-1064,46-19-1,-67 23 1442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1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576 11 7410,'-1'-1'317,"0"0"0,0 0 0,0 0 0,0 0 0,-1 0 0,1 1 0,0-1 0,0 0 0,-1 1 0,1-1 1,0 1-1,-1-1 0,1 1 0,-1 0 0,1-1 0,-3 1 0,-33 5 502,25-2-615,-63 13 180,-78 27 0,125-34-332,1 1 1,0 1 0,1 2-1,1 1 1,0 0 0,-38 31-1,58-41-52,0 1 1,1 0-1,-1 0 0,1 1 0,0-1 0,1 1 1,-1 0-1,1 0 0,0 0 0,0 0 0,1 1 1,0-1-1,0 1 0,1-1 0,0 1 0,0 0 1,0-1-1,1 1 0,0 0 0,0 0 0,1 0 1,0-1-1,0 1 0,0 0 0,1-1 0,0 1 1,0-1-1,1 0 0,0 1 0,0-1 0,0-1 1,5 7-1,-4-6 5,0 0 1,0 0-1,1 0 0,0-1 1,0 0-1,0 0 0,1 0 1,-1-1-1,1 0 0,0 0 1,1 0-1,-1-1 0,0 1 1,1-2-1,0 1 0,0-1 1,0 0-1,0 0 0,0-1 1,0 0-1,0 0 0,1-1 1,-1 0-1,0 0 0,0-1 1,1 1-1,-1-2 0,0 1 1,13-5-1,-8 0 2,-1 0 1,0-1-1,0 0 1,-1-1-1,1 0 0,-2 0 1,1-1-1,-1 0 1,-1-1-1,0 0 1,0-1-1,-1 1 1,0-1-1,-1-1 0,0 1 1,4-15-1,1-1 142,-2-1-1,-1-1 0,-1 1 0,-2-1 1,4-58-1,-9 69 477,13 47-607,24 32-313,-3 3 0,38 99-1,-71-159 108,-1-1 0,1 0 0,0 1 0,1-1-1,-1 0 1,1 0 0,-1 0 0,1 0 0,0 0-1,0 0 1,0-1 0,0 1 0,1-1-1,-1 1 1,1-1 0,-1 0 0,1 0 0,0 0-1,0 0 1,0 0 0,0-1 0,0 1 0,4 0-1,28-6-3279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1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483 88 12179,'-10'-17'4166,"7"13"-3562,0 0 0,0-1 0,0 1-1,1-1 1,0 0 0,0 1 0,0-1 0,0 0-1,1 0 1,0-1 0,0 1 0,0-9-1,5 150-998,-1-79 348,-7 92 0,-3-81 30,-2 33 45,3 113 1,-6-252-646,-2 2 0,-1 0 0,-1 0 0,-25-36 0,37 65 549,0 1-1,-1-1 1,0 1-1,0 0 1,-1 1-1,0 0 1,0 0-1,0 0 1,0 0-1,-1 1 0,1 0 1,-1 0-1,0 1 1,-1 0-1,-7-2 1,6 3 47,1 1 1,0 0-1,-1 1 1,1 0-1,-1 0 0,1 1 1,0 0-1,-1 0 1,1 1-1,0 0 1,0 0-1,0 1 1,-15 7-1,15-6 9,0 1 0,0-1 0,0 1-1,0 0 1,1 1 0,0 0 0,0 0 0,-7 10-1,11-14 12,1 1-1,0 0 0,0 0 0,1 0 0,-1 0 0,1 0 1,-1 1-1,1-1 0,0 0 0,0 1 0,0-1 0,1 1 1,-1-1-1,1 1 0,0-1 0,0 1 0,0-1 0,0 1 1,1-1-1,0 1 0,-1-1 0,1 1 0,0-1 0,1 0 1,2 6-1,3 3-8,1 0 1,0-1-1,1 0 0,0 0 1,1-1-1,0 0 0,0-1 1,1 0-1,1 0 1,-1-2-1,15 8 0,-6-4-278,1-1 0,0 0 1,1-2-1,-1-1 0,2 0 0,29 4 0,-25-8-851,0-1 1,51-4-1,50-15-2607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2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59 7986,'-4'-6'566,"1"1"1,-1 0 0,0 0 0,-1 0 0,0 0-1,1 1 1,-1 0 0,-1 0 0,1 0 0,0 0-1,-9-3 165,14 7-649,0 0 0,0 0 0,-1-1-1,1 1 1,0 0 0,0 0 0,-1 0 0,1 0 0,0 0 0,0 0 0,0 0 0,-1 0-1,-3 2 1803,4-1-1802,0-1 0,0 0-1,0 0 1,0 0 0,-1 1 0,1-1 0,0 0 0,0 0 0,0 1 0,0-1-1,0 0 1,2 16-335,0-10 468,58 236-67,-29-70 19,-8 1 0,2 211 0,-33 362 1845,-1-436-1155,3 486 490,16 66-368,-16 44-142,-29-153-464,28-616-339,-14 689 50,40-139-40,25 363 129,-33-723-157,-9-284-24,2 3 14,-3 0-1,-2 0 0,-1 0 1,-18 88-1,18-125 2,-1-1 0,-1 0 0,0 0 0,0 0 0,0 0 0,-1-1 0,0 1 0,0-1 0,-1-1 0,-11 11 0,17-17-72,-3 2-1448,3-2 1447,-1 0 1,1 0-1,0 0 0,0 0 0,0 0 1,0 0-1,-1 0 0,1 0 0,0 0 1,0 0-1,0-1 0,-2-1-1183,-5-22-5676,-8-43 1492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4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490 0 9770,'-62'22'5023,"-18"10"-4874,30-12 667,19-9-233,-1-2 1,-33 5-1,64-13-594,1-1 0,-1 1 1,1-1-1,0 1 0,-1 0 1,1-1-1,0 1 0,-1-1 1,1 1-1,0 0 0,0-1 1,-1 1-1,1 0 0,0-1 1,0 1-1,0 0 0,0-1 1,0 1-1,0 0 0,0-1 1,0 1-1,0 0 0,0-1 1,1 1-1,-1 0 0,0-1 1,0 1-1,0 0 0,1-1 0,-1 1 1,0-1-1,1 2 0,17 35-18,0-9 9,2-1-1,1 0 1,1-2-1,38 34 1,5-4 108,-40-37-46,-2 2 1,0 0-1,-1 2 0,-1 0 0,34 49 0,-54-69-43,1 0-1,-1 0 1,0 0-1,0 0 1,-1 1-1,1-1 1,0 0 0,-1 1-1,1-1 1,-1 1-1,0-1 1,0 1-1,0-1 1,0 1 0,0-1-1,0 0 1,-1 1-1,1-1 1,-1 1-1,-1 3 1,0-2-5,-1 0 0,1-1 0,-1 1 0,1-1 0,-1 0 0,0 0 0,-1 0 0,1 0 0,0 0 0,-1-1 0,-3 3-1,-9 3-95,1 0-1,-2-2 0,1 1 1,-27 5-1,23-7-139,0-1 1,1-1 0,-1-1-1,0-1 1,0 0-1,-1-2 1,1 0-1,1-2 1,-1 0-1,0-1 1,1 0-1,-1-2 1,1-1-1,1 0 1,-1-1 0,1-1-1,-26-18 1,11-5-2121,23-2 195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4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105 117 13459,'1'-10'218,"-3"-44"2896,1 49-2464,-1 1-1,1 0 0,-1-1 0,0 1 1,-1 0-1,1 0 0,-1 0 0,1 0 1,-1 1-1,0-1 0,-5-3 1,15 63-304,-17 288-493,1-223 83,11 184-1,1-286 158,0 19-1819,-7-34 20,-7-21-487,-11-26-2256,-8-21-165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28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144 178 13035,'-43'-85'3599,"-1"-7"4064,43 93-7269,1-1-338,0 0 0,0 0 0,0 0 0,0 0 1,-1 0-1,1 0 0,0 1 0,0-1 0,0 0 1,0 0-1,-1 0 0,1 0 0,0 0 0,0 0 1,0 0-1,0 0 0,-1 0 0,1 0 0,0 0 1,0 0-1,0 0 0,0 0 0,-1 0 0,1 0 1,0-1-1,0 1 0,0 0 0,3 37-651,-2-26 798,23 506-343,-11-141 151,-15-351-333,2-25 279,-1 0 1,1 0-1,0 1 0,0-1 0,0 0 0,-1 0 0,1 0 1,0 0-1,0 1 0,-1-1 0,1 0 0,0 0 0,0 0 1,-1 0-1,1 0 0,0 0 0,-1 0 0,1 0 0,0 0 1,0 0-1,-1 0 0,1 0 0,0 0 0,-1 0 0,1 0 1,0 0-1,0 0 0,-1 0 0,1 0 0,0 0 0,-1 0 0,1 0 1,0-1-1,0 1 0,-1 0 0,1 0 0,0 0 0,-1-1 1,-28-32-4897,19 20 3173,-30-31-3485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4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9946,'0'14'2977,"12"-14"504,19 0-2441,17-4-984,43-6 32,15-1 24,37-10-632,-3 1-641,5 1-2375,-41 2-57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5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0 10314,'27'26'9166,"-41"-25"-9028,0 1 0,0 1 0,0 0 0,0 1 0,1 0 0,-1 1 0,1 1 0,-19 11 0,27-14-73,-2 0-81,1 1 0,-1 0 0,0 1 0,1 0-1,0 0 1,0 0 0,1 1 0,-1 0 0,1 0 0,0 0 0,1 0 0,0 1-1,0 0 1,0 0 0,1 0 0,0 0 0,0 1 0,0-1 0,1 1 0,1 0-1,-1-1 1,1 1 0,1 0 0,-1 0 0,1 0 0,1 0 0,-1 0-1,1 0 1,3 10 0,-2-8-103,1 0 0,0 0-1,0 0 1,1-1 0,1 1-1,0-1 1,0 0 0,0 0-1,1-1 1,0 1 0,1-1-1,0-1 1,0 1-1,1-1 1,0-1 0,0 1-1,1-1 1,-1-1 0,1 0-1,19 9 1,-25-13 73,0 0 0,0-1 1,0 1-1,0 0 0,1-1 0,-1 0 0,0 0 0,0 0 0,0 0 0,0 0 1,0 0-1,0-1 0,0 0 0,0 0 0,0 1 0,0-2 0,0 1 1,5-3-1,-4 1 17,1 0 1,-1-1-1,0 1 1,-1-1-1,1 0 1,-1 0-1,1-1 1,-1 1-1,0-1 1,2-5 0,2-5 58,-1-1 0,0-1 0,-1 1 1,-1-1-1,4-30 0,-4 6 204,-3 0 0,-1 0-1,-7-52 1,8 85-186,4 16-102,5 20-116,6 43-51,-9-35 172,2 1-1,1-1 0,27 62 0,-34-92-232,0 0-1,1-1 1,0 1-1,0-1 1,0 1-1,1-1 1,0-1-1,0 1 1,0-1 0,0 1-1,1-1 1,-1-1-1,13 7 1,39 10-2695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5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89 11594,'5'-33'6181,"-10"9"-4865,2 22-1337,1-1 0,-1 1 0,0 0 0,0 0 0,0 0 0,0 0 1,0 1-1,0-1 0,0 1 0,-1 0 0,1-1 0,0 2 0,-1-1 0,1 0 0,-1 1 0,1-1 1,-6 1-1,-3-2 14,9 1 5,0 0-1,0 0 1,-1 1-1,1-1 1,0 1-1,0-1 1,-1 1-1,1 0 1,0 0-1,-1 1 1,1-1-1,0 1 1,-1-1 0,1 1-1,0 0 1,0 0-1,0 1 1,0-1-1,0 1 1,0-1-1,0 1 1,1 0-1,-1 0 1,0 0-1,-3 5 1,0 2-9,0 1 0,2 0 0,-1-1 0,1 2 0,0-1 0,1 0 0,1 1 0,-1 0 0,2-1 0,-1 1 0,2 0 0,-1 0 0,1 0 0,1 0 0,0-1 0,1 1 0,0 0 0,0-1 1,8 19-1,-7-18-110,2-1 1,-1 0 0,2 0 0,-1 0 0,1-1 0,0 0 0,1 0 0,0 0 0,1-1 0,0 0 0,0-1 0,1 1 0,-1-2 0,2 1 0,-1-1 0,1-1 0,-1 1 0,2-2-1,12 5 1,-9-5-524,0-1-1,-1 0 0,1-2 1,17 1-1,72-8-2817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5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34 119 9146,'-13'-25'3642,"11"21"-3111,-1 0 0,1 0 0,0 0-1,0-1 1,0 1 0,0 0 0,1-1 0,0 0-1,0 1 1,0-1 0,0 0 0,1 1-1,0-1 1,0 0 0,0 0 0,1-5-1,0 2 1305,-1 5-1661,2 12-230,8 74 8,-3 1 0,-4-1 0,-11 116 0,2-107 33,4-1 0,16 148-1,2-171-366,-16-68 356,1 0 0,-1 0 0,0 0 0,0 1 0,0-1 0,0 0 0,0 0 0,0 0 0,1 0 0,-1 1 0,0-1 1,0 0-1,0 0 0,0 0 0,1 0 0,-1 0 0,0 0 0,0 0 0,0 0 0,1 1 0,-1-1 0,0 0 0,0 0 0,0 0 0,1 0 1,-1 0-1,0 0 0,0 0 0,0 0 0,1 0 0,-1 0 0,0 0 0,0 0 0,0 0 0,1-1 0,-1 1 0,0 0 0,0 0 1,0 0-1,1 0 0,-1 0 0,0 0 0,0 0 0,0-1 0,0 1 0,0 0 0,1 0 0,-1 0 0,0 0 0,0-1 0,0 1 1,0 0-1,0 0 0,0 0 0,0 0 0,0-1 0,1 1 0,-1 0 0,0 0 0,0-1 0,10-16-1301,-9 14 804,22-45-3823,5-39-538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6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0 12835,'2'4'6969,"-2"0"-6609,-2 2-344,-6 19-16,-38 70 8,7-53-80,6-1-232,-3 7-1152,3-13-504,-2-10-2057,6-12-584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6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12259,'5'-2'3024,"5"2"929,27 8-3353,71 44-560,-32-13 24,7 3-48,23 24-3969,-11-14 1297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7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29 7722,'-6'-29'10095,"8"47"-8781,38 183-765,19 112-10,14 394 549,-35 2-6,-20-323-542,6 403 403,-87 96-88,38-663-739,-48 500 189,47 135-204,48-98 38,84 200 188,-89-837-287,-8-47-13,0 77 1,-9-121-52,-1 0 0,-2 0 0,-1 0 1,-2-1-1,-10 35 0,-1-33 232,5-24-2496,-2-44-12345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7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14 214 11851,'-9'-46'7849,"5"-16"-8067,4 50 931,4-47 893,0 24-249,12 95-1378,20 331-200,-31-262 120,18 235-1756,-30-471-5059,5-6 2156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8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8 130 12347,'0'-74'2664,"-4"64"1145,0 7-3585,8 3 80,-2-2-160,2 0-16,27 0-96,85-14-496,-37 7-1560,-5 5-1905,-5-4-264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8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70 11658,'8'-8'2481,"-22"-7"1104,30-3-3377,11 8-192,15 3-8,1 1 40,15 4-984,-2 4-641,8-2-2039,-8-6-457</inkml:trace>
  <inkml:trace contextRef="#ctx0" brushRef="#br0" timeOffset="1">561 83 11851,'2'1'209,"1"-1"1,0 0-1,-1 0 1,1 0-1,-1 0 1,1-1-1,-1 1 1,1-1-1,-1 1 1,1-1-1,-1 0 1,4-1-1,-5 0 55,0 1 1,0-1-1,-1 1 1,1-1-1,-1 0 0,1 1 1,-1-1-1,0 0 0,1 1 1,-1-1-1,0 0 1,0 1-1,0-1 0,0 0 1,-1-2-1,0-13 588,16 92 1274,-11-54-2137,2 12-25,-2 0 1,1 58 0,-6-60-131,-1-1 1,-10 45 0,8-65-1555,5-26-1406,0-4 1058,-2-46-2249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29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38 13555,'-5'-15'7642,"14"15"-7218,-4-2-32,42 0-160,123-6-72,-24 4-144,48 1-456,-5-1-841,18 6-3208,-34 0 329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12851,'2'-21'6497,"0"21"-6433,11 4-168,5 2-360,3 11-1216,6 6-2209,-6 8-56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9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17 114 12803,'-2'-13'6522,"2"9"-5700,0 13-734,0 85-116,4 0 1,19 114-1,-48-433 370,18 137-334,4 57-28,0 19 7,2 0 0,0 0 0,0 0 0,1 1 0,0-1 0,1 0-1,1 0 1,3-16 0,-4 26-67,0 0 0,0 1 0,0-1 0,0 1 0,0-1 0,0 1 0,0-1 0,1 1 0,-1 0 0,0-1 0,1 1-1,-1 0 1,1 0 0,-1 0 0,1 0 0,0 0 0,-1 1 0,1-1 0,0 0 0,0 1 0,2-1 0,45-2-2858,-30 2 1635,54-4-2761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7:59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45 10490,'-5'-1'432,"0"0"-1,0 0 1,0 1-1,0-1 1,0 1-1,0 0 1,0 1-1,0-1 1,0 1-1,0 0 1,0 0-1,0 0 1,1 1-1,-10 4 1,-9 2 303,22-9-589,-1 0 0,1 0-1,0 0 1,0 0-1,0 0 1,-1 0-1,1 0 1,0-1-1,1 1 1,-1 0-1,0-1 1,0 1-1,0-1 1,1 1 0,-1-1-1,1 1 1,-1-1-1,1-1 1,-15-24-347,12 25 192,0 1 0,0 0 0,0 0 0,0 0 0,-1 0 1,1 0-1,0 1 0,0-1 0,-1 1 0,1 0 0,0 0 0,-1 0 0,-2 1 0,-41 8 10,40-8-10,5-1 7,1 0 0,-1 0 1,1 0-1,0 0 1,-1 0-1,1 0 0,-1 0 1,1 1-1,-1-1 0,1 0 1,0 1-1,-1-1 1,1 1-1,0 0 0,0-1 1,-1 1-1,1 0 1,0 0-1,0 0 0,0 0 1,0 0-1,0 0 0,0 0 1,-1 2-1,3-1-10,0 1 0,0-1 0,0 1 0,1-1-1,0 0 1,-1 1 0,1-1 0,0 0 0,0 0 0,0 0 0,3 2-1,6 6-19,20 20 37,1-1 1,39 27-1,1-2 26,-67-50-36,0 1 0,-1-1 0,1 1 0,-1 0 0,0 0 0,-1 0 0,1 1 0,-1-1 0,0 1 0,-1 0 0,5 11 0,-7-15-20,0 0 0,0 0 1,0 0-1,0 0 1,0 0-1,-1 0 1,1 0-1,-1 0 1,1 0-1,-1 0 1,0 0-1,0 0 1,0-1-1,0 1 0,0 0 1,0 0-1,0-1 1,-1 1-1,1-1 1,0 1-1,-1-1 1,1 0-1,-1 0 1,0 1-1,1-1 0,-1 0 1,0 0-1,0-1 1,-3 2-1,-4 2-454,-1 0 0,1-1 0,0-1 0,-18 3 0,-24-3-3110,0-12-378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0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124 149 12315,'-5'-3'609,"0"0"1,1-1 0,0 1 0,0-1 0,0 0-1,0 0 1,0 0 0,1 0 0,0-1 0,0 0-1,0 1 1,-3-9 0,1 4-31,1-1-1,0 1 1,1-1-1,0 0 1,-3-18-1,7 16 103,4 11-416,-3 4-271,0 0-1,0 0 1,0 0-1,-1 1 0,1-1 1,-1 0-1,1 1 0,-1-1 1,0 6-1,7 22-24,-2 1 0,-1 0 0,-1 1 0,-2-1 0,-3 37 0,-46 317-39,2-22 112,46-304-493,2-54-1024,1-32-1115,-3-26-1952,2-35-609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0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10122,'0'-9'7058,"31"11"-5706,17 0-1096,51 3-16,24 1-288,55 6-3721,0-12 1105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 52 11274,'1'-3'232,"0"1"-1,0-1 0,0 0 1,-1-1-1,1 1 0,-1 0 0,1 0 1,-1 0-1,0 0 0,0 0 1,0 0-1,-1 0 0,0-5 0,0 8-146,1 0-1,0-1 1,-1 1-1,1-1 0,-1 1 1,1 0-1,-1-1 0,1 1 1,-1 0-1,1-1 0,-1 1 1,1 0-1,-1 0 1,0 0-1,1-1 0,-1 1 1,1 0-1,-1 0 0,1 0 1,-1 0-1,0 0 1,1 0-1,-1 0 0,1 0 1,-2 1-1,-28 10 755,11-2-761,-94 52 369,101-53-392,0 0 1,0 0 0,1 1 0,1 0 0,0 1 0,-16 19 0,21-20-50,0 0 1,1 1-1,0-1 0,1 1 0,-1 0 0,2 0 1,-1 1-1,2-1 0,-1 0 0,1 1 0,1-1 0,0 1 1,0-1-1,4 18 0,2 8-24,1-1 0,24 66 0,-18-65-21,22 44-1,-29-69 35,0 1 1,1-1-1,1-1 0,-1 1 0,2-1 0,-1-1 0,17 15 1,-24-23 9,1 1 1,-1-1 0,1 0 0,0 0-1,0 1 1,-1-1 0,1 0 0,0 0-1,0-1 1,0 1 0,0 0 0,0-1-1,0 1 1,0-1 0,0 0 0,0 0-1,0 1 1,1-1 0,-1-1 0,0 1-1,0 0 1,0 0 0,0-1 0,0 1-1,0-1 1,0 0 0,0 0 0,0 1-1,0-1 1,-1 0 0,1-1 0,0 1-1,0 0 1,-1 0 0,1-1 0,-1 1-1,1-1 1,-1 1 0,0-1 0,0 0-1,1 0 1,0-3 0,6-8 22,-1-1 0,-1 0 1,-1-1-1,7-25 0,-8 29-34,4-18 0,-1-1-1,-2 0 1,-1 0-1,-1 0 0,-1-1 1,-5-57-1,2 74-5,-1 0-1,0 0 1,-1 0-1,-1 1 1,0-1-1,-1 1 1,0 0-1,-1 0 1,0 1-1,-1 0 1,-1 0-1,0 0 1,0 1 0,-1 1-1,0-1 1,-1 1-1,-12-10 1,-1 12-305,15 10-592,13 7-1066,24 12-1427,15-4-576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1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66 12331,'-1'-1'332,"0"0"0,0 0-1,0 0 1,0 0 0,1 0 0,-1 0 0,0 0 0,1 0 0,-1 0 0,1-1 0,-1 1 0,1 0 0,0 0 0,-1-1 0,1 1 0,0 0 0,0-1 0,0 1 0,0 0 0,0-1 0,0 1 0,0 0 0,0-1 0,1 1 0,-1 0-1,1 0 1,-1-1 0,1 1 0,0-2 0,5-24 1820,9 111-2557,-9 185 249,0 1 494,-3-234-1526,1 0 1,2-1-1,1 0 1,2 0-1,14 35 1,-34-97-2945,-7-18 21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1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9658,'2'-4'423,"0"0"-1,1-1 1,-1 1 0,1 0-1,0 1 1,0-1 0,1 0-1,-1 1 1,1 0-1,0 0 1,0 0 0,4-3-1,-5 6-376,0-1-1,-1 1 0,1-1 0,0 1 1,0 0-1,0 0 0,0 0 0,-1 0 1,1 1-1,0-1 0,0 1 0,0 0 0,-1 0 1,1 0-1,0 0 0,-1 0 0,1 0 1,-1 1-1,1-1 0,-1 1 0,0 0 1,0-1-1,3 5 0,10 6-46,-2 0-1,0 1 0,-1 1 1,0 0-1,-1 1 1,0 0-1,-1 1 1,-1 0-1,-1 0 1,10 27-1,-14-34 2,-1 1 0,0 0 1,-1 0-1,0 0 0,0 0 0,-1 1 1,0-1-1,-1 0 0,-1 1 0,1-1 1,-1 0-1,-1 0 0,0 0 0,-1 0 1,1 0-1,-2 0 0,0 0 0,0-1 1,0 0-1,-8 11 0,10-18-64,1 0-1,-1 0 1,0 0 0,0 0-1,0 0 1,0-1 0,0 1-1,0-1 1,0 1 0,-1-1-1,1 0 1,-5 2 0,7-3 6,-1 0 0,0 0 0,1 0 0,-1 0 0,1 0 0,-1 0 0,0 0 0,1 0 0,-1 0 0,0 0 0,1 0 0,-1 0 0,1 0 0,-1-1 1,1 1-1,-1 0 0,0 0 0,1-1 0,-1 1 0,1 0 0,-1-1 0,1 1 0,-1-1 0,0 0-100,0 0 0,1 0-1,-1-1 1,1 1 0,-1 0 0,1-1 0,-1 1-1,1 0 1,0-1 0,-1 1 0,1 0 0,0-1-1,0 1 1,0 0 0,0-2 0,8-46-3028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1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44 319 11666,'-6'-4'1121,"0"0"-1,1-1 0,-1 0 0,1 0 0,-5-7 0,10 12-1111,-1-1 0,0 0 1,1 0-1,-1 1 0,1-1 0,0 0 1,-1 0-1,1 0 0,0 0 1,-1 0-1,1 0 0,0 1 0,0-1 1,0 0-1,0 0 0,0 0 0,0 0 1,0 0-1,0 0 0,1-2 0,-1 2-110,1 0 0,0 0 0,0 0 0,0 0 0,0 0 0,0 0 0,0 1 0,0-1 0,0 0-1,0 0 1,1 1 0,-1-1 0,0 1 0,0-1 0,1 1 0,-1 0 0,0-1 0,1 1 0,2 0 0,52-8-1009,-43 7 870,0 0 0,1-1 0,-1-1 1,0 0-1,0-1 0,0 0 1,-1-1-1,15-8 0,-23 11 286,0 0 0,0-1 0,0 0 0,0 1 0,-1-1 0,0 0 0,1-1 0,-1 1-1,0-1 1,0 1 0,-1-1 0,1 0 0,-1 0 0,0 0 0,0 0 0,0-1 0,0 1 0,-1 0 0,0-1 0,0 1 0,0-1-1,0 1 1,-1-1 0,0 0 0,0 1 0,0-1 0,0 1 0,-1-1 0,0 1 0,0-1 0,0 1 0,0-1 0,-1 1 0,0 0-1,0-1 1,0 1 0,0 0 0,-1 0 0,1 1 0,-1-1 0,0 0 0,0 1 0,0 0 0,-1 0 0,1 0 0,-1 0-1,0 0 1,0 1 0,0-1 0,0 1 0,0 0 0,-4-1 0,3 1-32,1 0-1,-1 0 1,0 1 0,1 0-1,-1 0 1,0 0 0,0 0-1,0 1 1,0 0 0,0 0-1,1 0 1,-1 0 0,0 1-1,0 0 1,0 0 0,0 0-1,1 1 1,-6 2 0,5-1-27,1 0 0,0 0 0,0 0 0,1 1 0,-1-1 0,1 1 0,-1 0 0,1 0 0,0 1 0,1-1 0,-1 0 0,1 1 0,0 0 0,0-1 0,0 1 0,1 0 0,-1 0 0,0 7 0,0 2 11,0 1-1,1-1 0,0 1 0,2 0 0,-1-1 1,2 1-1,0-1 0,0 1 0,2-1 0,0 0 1,0 0-1,1 0 0,1-1 0,0 0 0,1 0 1,12 17-1,-13-21-198,0-1 0,1 0 1,0 0-1,1 0 0,-1-1 1,1 0-1,1-1 0,-1 0 1,1 0-1,0-1 0,0 0 1,1 0-1,0-1 0,0-1 1,0 1-1,0-2 0,0 1 1,0-1-1,1-1 0,-1 0 1,1 0-1,-1-1 0,18-2 1,67-18-2674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2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86 10642,'-1'-2'391,"1"1"1,-1-1-1,0 0 0,0 1 0,1-1 1,-1 0-1,1 0 0,-1 0 0,1 1 0,0-1 1,0 0-1,-1 0 0,2 0 0,-1 0 1,0 1-1,0-1 0,0 0 0,2-3 0,-2 5-288,0-1 0,0 0 0,0 1 0,1-1 0,-1 1 0,0-1-1,0 1 1,1-1 0,-1 0 0,0 1 0,1-1 0,-1 1-1,1 0 1,-1-1 0,1 1 0,-1-1 0,1 1 0,-1 0 0,1-1-1,-1 1 1,1 0 0,0-1 0,0 1-73,0 0 0,0 0-1,0 0 1,0 1 0,0-1 0,0 0 0,0 1 0,0-1-1,0 0 1,-1 1 0,1-1 0,0 1 0,0-1-1,0 1 1,-1 0 0,1-1 0,0 1 0,-1 0 0,1-1-1,1 3 1,11 11-48,-1 1-1,0 1 1,-1 0 0,-1 0-1,11 24 1,-20-39 16,4 12-5,0 1 1,0-1-1,-1 1 0,-1 0 0,0-1 0,-1 1 1,-1 1-1,0 14 0,1 7-3,1 41 116,-12-141 553,8 50-648,-2-25-10,1 1 0,3-1-1,0 1 1,9-42-1,-9 75-115,1 0-1,0 0 0,0 1 1,0-1-1,0 1 1,1 0-1,0-1 0,0 1 1,0 0-1,0 0 0,1 1 1,-1-1-1,1 1 1,0 0-1,0 0 0,1 0 1,-1 0-1,0 1 0,1 0 1,-1 0-1,1 0 1,0 0-1,6-1 0,12-2-1552,1 0 0,0 2 0,40-1 0,-43 3 421,78-3-4113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29.7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98 16203,'-15'-19'2016,"3"5"39,1-1-1,0 0 1,-9-19 0,29 81-2001,8 63-119,3 122 0,-19-92 48,12 208 88,-10-342-7,2-23-25,7-47 5,-5 29-5,-2 10-43,3-16-30,2 0 0,28-73 0,-38 113 27,0 0-1,0 0 0,0 0 1,0 0-1,1 0 0,-1 0 0,0 0 1,1 1-1,-1-1 0,1 0 1,-1 0-1,1 0 0,-1 1 1,1-1-1,0 0 0,-1 1 0,1-1 1,0 0-1,0 1 0,-1-1 1,1 1-1,0-1 0,0 1 1,0 0-1,0-1 0,-1 1 1,1 0-1,0-1 0,0 1 0,0 0 1,0 0-1,0 0 0,0 0 1,0 0-1,0 0 0,0 0 1,0 0-1,0 0 0,-1 1 0,1-1 1,0 0-1,0 0 0,0 1 1,0-1-1,0 1 0,-1-1 1,1 1-1,0-1 0,0 1 0,-1-1 1,1 1-1,0 0 0,0 1 1,6 5-72,-1 1 1,0 0 0,0 1 0,5 11-1,-5-10-61,10 20-1473,2-1-1,1 0 0,2-2 1,43 46-1,4-24-3576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2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363 117 11939,'-1'-4'775,"0"1"0,-1 0 0,1 0 0,-1 1 1,1-1-1,-1 0 0,0 0 0,0 1 1,-5-5-1,-28-18 1850,-44-8-3845,50 22 1850,24 8-643,0 1 0,0 0 0,0 1 0,0-1 0,0 1 0,0 0 0,0 0 0,-1 0 0,1 1 0,0 0 0,-7 0 0,8 1-16,1 0 1,0 0 0,0 0-1,0 0 1,0 0 0,0 0-1,0 1 1,0 0-1,0-1 1,0 1 0,1 0-1,-1 1 1,-4 3 0,0 4-47,0 1 1,1-1-1,0 1 1,1 0-1,0 0 0,1 1 1,-5 18-1,-1 6 10,2-1-1,1 1 1,2 1-1,2-1 1,1 56-1,2-86 31,1 1 1,-1 0 0,1-1-1,1 1 1,-1-1-1,1 0 1,4 9-1,-5-14 24,-1 1-1,1-1 1,-1 0 0,1 0 0,0 0-1,-1-1 1,1 1 0,0 0-1,0 0 1,0 0 0,-1 0-1,1-1 1,0 1 0,0 0-1,0-1 1,0 1 0,1-1-1,-1 1 1,0-1 0,0 0-1,0 1 1,0-1 0,0 0-1,1 0 1,-1 0 0,0 0-1,0 0 1,0 0 0,0 0-1,1 0 1,-1 0 0,0 0-1,0-1 1,0 1 0,0-1-1,0 1 1,0-1 0,0 1-1,1-1 1,-1 1 0,-1-1-1,1 0 1,0 0 0,0 1-1,0-1 1,1-1 0,13-11-63,-1-1 1,0 0 0,-1-1-1,0-1 1,-1 0-1,-1 0 1,12-25 0,-6 9 36,-2-1 0,-1-1 0,9-38 0,-19 59 64,0 2 44,-2 0 0,1 0 0,-1 0 0,1-15-1,-3 26-74,10 24-298,9 9 155,2 0 0,0-1 0,3-2 0,33 36 0,-27-39-2338,-28-25 1919,1 0-1,0 0 0,-1-1 0,1 0 0,0 1 1,0-1-1,0 0 0,0 0 0,0 0 0,4 0 1,11-2-4286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2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11819,'54'-118'3054,"-41"85"904,-14 45-2703,22 167-1235,-20-150 13,-1-14-6,1-1 1,1 1-1,0-1 1,7 27-1,-6-47-4,0 1-1,-1-1 1,1 0-1,-1 1 1,2-12-1,6-20-7,-4 10-20,2 0 0,0 1 0,2 0 0,1 0 0,0 1 0,23-35 0,-32 58 5,0-1 0,0 1 0,0 0 0,0 0 0,1 0 0,-1 0 0,1 0 0,-1 0 0,1 1 0,-1-1 0,1 1 0,0 0 0,0 0 0,0 0 0,0 0 0,-1 0 0,1 0 0,0 1 0,4-1 0,-2 2-2,0-1 1,0 1 0,0 0 0,0 0 0,0 0 0,-1 1-1,1-1 1,0 1 0,-1 0 0,9 6 0,-2-1-90,-1 1 0,0 0 0,0 1 0,-1 0 1,0 1-1,0 0 0,-1 0 0,8 14 0,-8-9-445,-1 0 0,-1 1 0,-1-1 0,0 1-1,-1 0 1,4 26 0,4 20-2863,6 0-783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3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92 13499,'1'-26'4037,"-1"18"-3374,1 0-1,0-1 1,0 1-1,0 0 1,1 0 0,4-9-1,5 86 113,-1 56-873,-9 187 0,-12-140 194,8-147-2929,-3-61 1485,-16-51 1,22 86 1334,-3-8-102,0 1 1,0-1 0,-1 1 0,0-1 0,-1 1-1,0 1 1,0-1 0,0 1 0,-1-1-1,0 2 1,-1-1 0,-11-9 0,16 15 112,0-1 0,0 1 0,0-1 0,-1 1 0,1 0 0,0 0 0,-1 0 0,1 0 0,-1 0 1,1 1-1,-1-1 0,0 1 0,1-1 0,-1 1 0,0 0 0,1 0 0,-1 0 0,0 1 0,1-1 1,-1 1-1,1-1 0,-1 1 0,1 0 0,-1 0 0,1 0 0,-1 0 0,1 0 0,0 1 0,-1-1 0,1 1 1,0 0-1,0-1 0,0 1 0,1 0 0,-1 0 0,0 0 0,1 0 0,-1 0 0,1 1 0,-1-1 1,1 0-1,-1 4 0,0-2 9,-1 1 1,1 0 0,1-1 0,-1 1 0,1 0-1,-1 0 1,1 0 0,1 0 0,-1 0-1,1 0 1,0 0 0,0 1 0,0-1-1,1 0 1,0 0 0,0 0 0,0 0-1,0 0 1,1-1 0,0 1 0,0 0 0,0-1-1,1 1 1,5 7 0,-1-2-91,1 0-1,1-1 1,0 0 0,0 0 0,1-1 0,-1 0 0,2-1 0,-1 0-1,12 6 1,1-3-440,-1-1-1,1-1 0,0-2 1,0 0-1,1-1 0,0-1 1,0-1-1,33 0 0,88-7-3097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4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411 124 4721,'-76'-118'16505,"71"112"-14198,3 26-2368,11 250 14,4 213 35,-14-298 21,1 308 255,10 275 933,15-21-277,-20-616-837,9 443 197,-61 125-96,-45-92-122,71-483-58,9-51-4,-74 516 16,41 6-91,41-395 103,24 201 1,-2-273-35,51 191-1,-63-296 10,-4-18-19,1 6 33,-1 1 1,0-1-1,0 0 0,-1 13 1,0-23-22,-1 1 0,0-1 1,0 1-1,0-1 0,0 1 1,0-1-1,0 0 1,-1 1-1,1-1 0,0 1 1,-1-1-1,1 0 0,-1 1 1,0-1-1,1 0 0,-1 1 1,0-1-1,0 0 0,1 0 1,-1 0-1,0 1 0,0-1 1,-1 0-1,1-1 1,0 1-1,0 0 0,0 0 1,-1 0-1,1-1 0,0 1 1,0 0-1,-1-1 0,1 0 1,-1 1-1,1-1 0,-1 0 1,1 1-1,0-1 1,-1 0-1,1 0 0,-3-1 1,1 1-130,0 0 1,-1-1-1,1 0 1,0 0 0,0 0-1,1 0 1,-1 0 0,0-1-1,0 1 1,0-1-1,1 0 1,-1 0 0,1 0-1,-3-3 1,-34-45-3757,-9-29-344,-3-29-747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5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80 5729,'-17'-60'3692,"16"59"-3402,1 0 1,-1 0-1,1 0 1,-1 0 0,0 0-1,1 0 1,-1 0-1,0 0 1,1 0-1,-1 0 1,0 1 0,0-1-1,0 0 1,0 0-1,0 1 1,0-1 0,0 1-1,0-1 1,-2 0-1,0 0-113,0 1 0,0-1 0,-1 1 0,1 0 0,0 0 0,0 0 0,-1 0 0,-4 2 0,3-2 220,-5 1-332,0 1 1,0 0-1,0 0 0,1 1 0,-1 0 0,-16 8 0,-7 4 66,29-14-130,0 0 0,1 1 0,-1 0 0,1-1-1,-1 1 1,1 1 0,0-1 0,0 0 0,0 1 0,0-1 0,0 1-1,0 0 1,-3 5 0,-1 4-79,5-9 82,0-1 1,1 1-1,-1-1 0,1 1 1,0-1-1,0 1 0,0 0 0,0 0 1,0-1-1,1 1 0,-1 0 1,1 0-1,0 0 0,0 0 1,0 0-1,0-1 0,0 1 1,1 0-1,-1 0 0,1 0 1,0 0-1,0-1 0,2 6 0,3 8 0,1 0-1,1-1 0,1 0 0,0 0 0,0-1 0,2-1 1,0 1-1,0-2 0,1 1 0,22 17 0,-9-12-22,-1 1 0,-2 1 0,0 1 0,-1 1 0,29 38 0,-45-53 11,-1 1 1,0-1-1,0 0 1,-1 1-1,0 0 0,0 0 1,0 0-1,-1 0 0,-1 0 1,2 16-1,-3-18 5,-1 1 0,1-1 0,-1 0 0,-1 0 0,1 0 0,-1 0 1,0 0-1,0-1 0,-1 1 0,0 0 0,0-1 0,0 0 0,-1 0 0,1 0 0,-1 0 0,-7 7 0,-2-1 13,-1 0 1,0-1-1,0 0 0,-1-1 0,0-1 1,0 0-1,-1-1 0,0-1 0,-1 0 1,1-2-1,-1 1 0,0-2 0,-20 2 0,25-4-15,0-1 0,0 0 0,0 0 0,0-1 0,1-1 0,-1 0 0,0 0 0,-21-9 0,26 8-46,0 0 1,0-1-1,0 0 1,1 0-1,0-1 1,0 1-1,0-1 0,0-1 1,1 1-1,0-1 1,0 0-1,0 0 1,1 0-1,-6-12 1,9 17-3,1 0-1,-1 0 1,1 1 0,-1-1 0,1 0-1,-1 0 1,1 0 0,0 0-1,-1 0 1,1 1 0,0-1 0,0 0-1,0 0 1,0 0 0,0 0-1,0 0 1,0 0 0,0 0 0,0 0-1,0 0 1,0 0 0,1 1-1,-1-1 1,0 0 0,1 0 0,-1 0-1,0 0 1,1 1 0,-1-1-1,1 0 1,-1 0 0,1 1-1,0-1 1,0-1 0,35-9-3099,-27 9 2481,55-15-2612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5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99 307 11050,'0'0'42,"-1"-1"1,1 1-1,0 0 0,-1 0 0,1 0 0,0 0 0,0 0 0,-1-1 0,1 1 0,0 0 1,0 0-1,-1-1 0,1 1 0,0 0 0,0 0 0,-1-1 0,1 1 0,0 0 0,0-1 0,0 1 1,0 0-1,0-1 0,-1 1 0,1 0 0,0-1 0,0 1 0,0 0 0,0-1 0,0 1 1,0 0-1,0-1 0,0 1 0,0 0 0,0-1 0,0 1 0,1 0 0,-1-1 0,0 1 0,0 0 1,0-1-1,0 1 0,0 0 0,1-1 0,-1 1 0,0 0 0,0 0 0,1-1 0,-1 1 1,0 0-1,0 0 0,1-1 0,-1 1 0,0 0 0,1 0 0,-1-1 0,29-17 2198,-13 9-1842,32-23-393,-46 30-4,0 0 0,0 0 0,-1 0 0,1 0-1,0 0 1,-1-1 0,0 1 0,1 0 0,-1-1-1,0 1 1,0-1 0,-1 0 0,1 1 0,0-1-1,-1 0 1,0 1 0,1-1 0,-1 0 0,0 0 0,-1 1-1,1-1 1,0 0 0,-1 1 0,1-1 0,-1 0-1,-1-2 1,-2-6-8,0 1 0,0-1-1,-1 1 1,-7-10 0,10 17-2,-36-55-20,35 55 32,0-1 0,0 1-1,0 0 1,0-1 0,-1 2-1,1-1 1,-1 0 0,0 1-1,1-1 1,-1 1 0,0 0-1,-1 1 1,-4-3 0,7 4-12,1 0 0,-1 0 0,1 1 0,-1-1-1,0 0 1,1 0 0,-1 1 0,1-1 0,-1 1 0,1 0 0,-1-1 0,1 1 0,0 0 0,-1 0 0,1 0 0,0 0 0,-1 0 0,1 0 0,0 0 0,0 0 0,0 1-1,0-1 1,0 0 0,0 1 0,1-1 0,-1 0 0,0 1 0,1-1 0,-1 3 0,-18 55-228,17-51 211,-6 29-50,1-1-1,2 2 1,0 58-1,5-75 73,1 0-1,1-1 1,1 1 0,1 0-1,0-1 1,2 0-1,0 0 1,9 20 0,-10-32-146,0 1 0,1-1 1,-1 0-1,1-1 1,1 0-1,0 0 1,0 0-1,0 0 0,1-1 1,-1-1-1,1 1 1,1-1-1,-1 0 0,1-1 1,0 0-1,0-1 1,0 0-1,1 0 1,-1-1-1,1 0 0,-1 0 1,1-1-1,0-1 1,14 0-1,11-2-1170,48-9 1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6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252 210 9610,'4'-3'-27,"1"-2"439,1 0 0,-1 0 0,0-1 0,0 0 0,-1 0 0,6-10 0,-8 12-214,-1 1 1,0-1-1,-1 1 0,1-1 1,0 1-1,-1-1 0,0 1 1,0-1-1,0 1 0,0-1 1,-1 1-1,1-1 0,-1 1 0,0-1 1,0 1-1,0-1 0,-4-5 1,3 3-98,-1 0 0,0 0-1,0 0 1,-1 0 0,0 1 0,0-1 0,0 1 0,-1 0 0,1 0 0,-1 1 0,-1-1 0,1 1 0,-9-5 0,10 7-98,0 0 0,0 1 0,0-1 0,0 1 0,0 0 0,0 1 0,0-1 0,0 1 0,0 0 0,0 0 0,0 0 0,0 0 0,0 1 0,0-1 0,0 1 0,0 0 0,0 0 0,0 1 0,0-1 0,0 1 0,1 0 0,-1 0 0,-4 3 0,-2 3-5,-1 0-1,2 1 0,-1 1 0,1-1 0,0 1 0,1 1 1,0 0-1,1 0 0,0 0 0,1 1 0,0 0 1,1 0-1,0 0 0,1 1 0,1 0 0,0 0 0,0 0 1,1 0-1,1 0 0,0 0 0,1 1 0,1-1 0,1 15 1,-1-17-175,1 0 1,-1 0 0,2 0 0,0 0-1,0-1 1,0 1 0,2-1-1,-1 0 1,1 0 0,1-1 0,-1 1-1,2-1 1,-1 0 0,1-1-1,1 0 1,0 0 0,0 0 0,0-1-1,1 0 1,0-1 0,0 0-1,0 0 1,1-1 0,0-1 0,0 1-1,1-1 1,20 4 0,-16-6-605,1 0-1,0-2 1,20-1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6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215 121 8418,'-10'-10'4839,"-23"-22"1377,29 28-6206,0 1 0,0 0 0,0 0 0,-1 0 1,1 1-1,-1-1 0,1 1 0,-1 0 0,0 0 0,0 1 1,-5-2-1,9 3-24,0 0 0,0-1 0,0 1 0,0 0 0,1 0 0,-1 0 0,0 0 0,0 0 0,0 1 0,0-1 0,0 0 0,1 0 0,-1 0 0,0 1 0,0-1 0,0 0 0,1 1 0,-1-1 0,-1 2 0,-21 29-160,14-17 136,1-3 5,0 1 1,1 1-1,1-1 0,0 1 1,0 0-1,1 0 0,1 0 0,0 1 1,-3 26-1,6-24-33,0-1 1,2 1-1,0 0 1,1-1-1,0 1 0,1-1 1,7 20-1,-8-30 25,0 0-1,0-1 1,0 1-1,1-1 1,-1 1-1,1-1 1,0 0 0,0 0-1,1 0 1,-1-1-1,8 6 1,-8-7-4,0 0 0,0-1 1,0 1-1,0-1 0,0 0 0,1 0 0,-1 0 1,0 0-1,1-1 0,-1 1 0,1-1 1,-1 0-1,0 0 0,1 0 0,-1 0 0,1-1 1,-1 1-1,1-1 0,2-1 0,0 0-27,0 0-1,0 0 0,0-1 1,0 0-1,-1 0 0,1 0 1,-1-1-1,0 0 0,0 0 1,0 0-1,-1 0 0,1-1 1,-1 0-1,0 0 1,3-6-1,-1 1 43,-1 0 1,0 0 0,-1 0-1,0-1 1,-1 0-1,0 0 1,-1 0-1,2-12 1,-2 1 107,-1-1 0,-1 1 0,-1 0 0,-1-1 1,-1 1-1,-1 0 0,-1 0 0,-8-22 0,-14-3 288,7 29-262,20 18-115,-1-1 0,1 1 0,-1 0-1,0 0 1,1 0 0,-1 0 0,0 0-1,1-1 1,-1 1 0,0 0 0,1 1-1,-1-1 1,1 0 0,-1 0 0,0 0-1,1 0 1,-1 0 0,0 1-1,1-1 1,-1 0 0,1 0 0,-1 1-1,1-1 1,-1 0 0,1 1 0,-1-1-1,1 1 1,-1-1 0,1 1 0,-1-1-1,1 1 1,-1 0 0,-1 6-1204,14 2-3411,20 1 1884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7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9834,'-2'9'8251,"6"26"-9119,-1-16 1444,15 259-449,-16-264 23,0-27 186,1-3-277,2-17-17,-1 1-13,2 0 1,2 0 0,15-42-1,-21 68-30,0-1-1,0 1 0,1 0 1,0 0-1,0 0 1,1 0-1,0 1 0,0-1 1,0 1-1,0 0 1,1 0-1,0 0 0,0 1 1,6-5-1,-7 7-8,0 1 0,0-1 0,1 1 0,-1-1 0,0 1 0,1 0 0,-1 1 0,1-1 0,-1 1 0,1 0 0,-1 0 0,1 0 0,-1 1 0,1 0 0,-1-1 0,1 2 0,-1-1 0,0 0 0,0 1 0,1 0 0,-1 0 0,4 3 0,-1-1-8,0 1 0,0 0 0,-1 0 1,1 0-1,-1 1 0,0 0 0,-1 1 1,0-1-1,0 1 0,0 0 0,-1 0 1,5 10-1,5 13-659,17 57-1,-13-32-784,13 12-1914,1-27-641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7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64 14299,'3'-39'6715,"-3"14"-5546,8 83-794,2-6-455,7 101-26,-4 216 0,-14-355 108,3 207 8,-15-268-370,-21-46 0,21 58 32,-2 1 1,-32-53-1,42 77 291,-1 1 0,0 0-1,-1 1 1,0-1-1,-1 1 1,1 1 0,-1-1-1,-1 1 1,0 1 0,1-1-1,-2 2 1,1-1 0,-21-7-1,25 11 22,0 1-1,-1 0 0,0 0 0,1 0 1,-1 1-1,1 0 0,-1 0 1,0 0-1,1 1 0,-1 0 1,1 0-1,-1 0 0,1 1 0,-1-1 1,-7 5-1,5-1-4,0 0 1,0 0-1,0 1 0,1-1 1,0 2-1,1-1 0,-1 1 1,-10 14-1,8-8 3,0 1 0,1 1 0,0-1 0,1 1 0,1 1 0,0-1-1,1 1 1,1 0 0,0 1 0,-1 16 0,5-23-18,0 0 1,0 0-1,1 0 0,1 0 0,-1 0 1,1 0-1,1 0 0,0 0 0,1-1 1,-1 1-1,2-1 0,-1 0 0,1 0 1,1-1-1,0 1 0,0-1 0,0 0 1,1-1-1,0 0 0,1 0 0,0 0 0,10 6 1,-10-7-305,2-1 0,-1 0 0,0-1 0,1 0 0,0 0 0,0-1 0,0 0 0,0-1 1,1 0-1,-1-1 0,0 0 0,1-1 0,18-1 0,-6-3-584,0-1 0,0-1-1,22-10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0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53 229 16243,'-3'-6'6112,"4"6"-6104,-1-1 0,0 1 0,1 0 0,-1-1 0,0 1 0,1 0 0,-1-1 0,1 1 0,-1 0 0,1-1 0,-1 1 0,1 0 0,-1 0 0,1 0 0,-1-1 0,1 1 0,-1 0 0,1 0 0,-1 0 0,1 0 0,-1 0 0,1 0 0,-1 0 0,1 0 0,-1 0 0,1 0 0,0 1 1,11-1-95,17 2-202,48-4 0,-67 0 190,0 1 1,0-1-1,0-1 0,0 0 1,-1 0-1,0-1 0,1 0 1,15-10-1,-22 12 62,1 0 0,-1-1 0,0 1 0,0-1 0,0 0 0,0 0 0,0 0 0,0 0 0,-1-1 0,1 1 0,-1-1 0,0 1 0,0-1 0,-1 0 0,1 0 0,-1 0 0,0 0 0,0 0 0,0 0 0,0 0 0,-1 0 0,1 0 0,-1 0 0,0-1 0,-1 1 0,1 0 0,-2-8 0,0 8 39,1 0 0,-1-1 0,0 1 0,0 0 0,-1 0 1,1 0-1,-1 1 0,0-1 0,0 0 0,0 1 0,0 0 0,-1 0 1,1 0-1,-1 0 0,0 1 0,0-1 0,0 1 0,0 0 0,0 0 0,0 0 1,-1 1-1,1-1 0,-1 1 0,1 0 0,-7 0 0,0 0 2,1 0-1,-1 1 0,1 1 1,0 0-1,-1 0 0,1 1 1,0 0-1,-1 1 0,1 0 1,1 1-1,-1 0 0,1 0 1,-1 1-1,1 0 0,0 1 1,-10 8-1,14-9-4,0-1-1,0 1 0,1 0 1,-1 0-1,1 0 1,0 1-1,1-1 0,-1 1 1,1 0-1,1 0 1,-1 0-1,1 0 1,0 1-1,0-1 0,0 1 1,1-1-1,0 1 1,1 0-1,-1-1 0,1 1 1,1 0-1,-1-1 1,1 1-1,0-1 0,1 1 1,-1-1-1,4 8 1,2 2-34,0 0 1,1-1 0,0 0-1,2 0 1,-1-1 0,2 0-1,0-1 1,0 0 0,2-1-1,-1 0 1,1-1 0,17 10-1,-13-9-477,0-2 0,1 0-1,0-1 1,1 0 0,0-2-1,0 0 1,1-2 0,-1 0-1,42 5 1,-23-9-1342,41-3 0,-76 1 1738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523 116 9274,'-135'-65'8091,"109"55"-7389,-49-11 0,69 20-654,0 0 0,1 0-1,-1 0 1,0 1 0,0-1-1,1 1 1,-1 1 0,0-1-1,0 1 1,1 0 0,-1 0-1,0 1 1,1 0 0,-1 0-1,-6 4 1,8-3-63,1 0-1,0 1 0,0-1 1,0 1-1,1 0 0,-1 0 0,1 0 1,0 1-1,0-1 0,0 0 1,1 1-1,0-1 0,-1 1 1,2-1-1,-2 8 0,-2 74-118,5-47 105,2 0 1,2-1 0,1 1 0,3-1-1,0 0 1,3-1 0,1 0-1,22 44 1,-30-73 17,-1 1 0,1-2 1,0 1-1,1-1 0,0 1 0,0-2 1,13 12-1,-17-16-9,0 0 0,1-1 1,-1 1-1,1-1 0,-1 0 1,1 0-1,0 0 0,-1 0 1,1 0-1,0-1 0,0 1 1,-1-1-1,1 0 0,0 0 1,0 0-1,0 0 0,0 0 1,-1 0-1,1-1 0,0 0 1,0 1-1,-1-1 1,1 0-1,0 0 0,-1-1 1,1 1-1,-1 0 0,1-1 1,3-3-1,12-11-186,0 0 1,-2-2-1,0 0 0,-1-1 1,0 0-1,-2-1 0,0-1 1,-2 0-1,0 0 0,-1-1 1,-1-1-1,-2 0 1,0 0-1,7-46 0,-13 58 223,0 1 0,-1-1-1,0 0 1,-1 1 0,0-1 0,-1 1-1,0-1 1,0 1 0,-1 0 0,-1 0-1,0 0 1,0 0 0,-1 1 0,0-1 0,0 1-1,-1 0 1,-1 1 0,1 0 0,-1 0-1,-1 0 1,0 1 0,0 0 0,0 0-1,-1 1 1,1 0 0,-1 0 0,-1 1-1,1 1 1,-15-6 0,4 3-9,-1 1 1,0 0-1,0 1 1,-1 2-1,1 0 1,-1 1-1,0 1 1,0 2-1,1 0 1,-1 1-1,1 1 1,-1 0-1,-27 10 1,38-9-68,1 0 1,0 0 0,0 1-1,-11 7 1,19-11-25,1 0-1,0-1 1,-1 1 0,1 0-1,0 0 1,0-1 0,0 1-1,-1 0 1,1 0 0,0 0-1,0 1 1,0-1 0,1 0-1,-1 0 1,0 0 0,0 1-1,1-1 1,-1 0 0,1 1-1,-1-1 1,1 1 0,-1-1-1,1 1 1,0-1 0,0 0-1,0 1 1,-1-1 0,2 1-1,-1-1 1,0 1 0,0-1-1,0 1 1,1-1 0,-1 1 0,1-1-1,-1 0 1,1 1 0,-1-1-1,1 0 1,0 1 0,1 0-1,2 3-377,0-2-1,0 1 1,1 0-1,0-1 1,0 0 0,10 5-1,50 17-3572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10 12379,'-6'17'5256,"4"-43"1537,2 26-6844,0 8-208,0 98 81,-21 162 0,0-15 187,19-201-39,2 1 0,13 86 0,-11-125-73,-1-6-41,-1-1 0,2 1-1,-1 0 1,1-1 0,0 0 0,1 1-1,0-1 1,0 0 0,0 0 0,1 0 0,5 6-1,-9-12 74,0-1-1,0 1 0,1-1 0,-1 0 1,0 1-1,0-1 0,1 0 1,-1 1-1,0-1 0,0 0 0,1 1 1,-1-1-1,0 0 0,1 0 0,-1 1 1,0-1-1,1 0 0,-1 0 1,1 0-1,-1 0 0,0 1 0,1-1 1,-1 0-1,1 0 0,-1 0 0,0 0 1,1 0-1,-1 0 0,1 0 1,-1 0-1,0 0 0,1 0 0,-1 0 1,1-1-1,-1 1 0,0 0 0,1 0 1,-1 0-1,1 0 0,-1-1 1,0 1-1,1 0 0,6-23-2513,-7-32-1550,-8-24-786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9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9098,'0'-3'440,"0"0"-1,0 0 1,0-1 0,1 1-1,-1 0 1,1 0 0,0 0-1,0 0 1,0 0 0,0 0-1,0 0 1,1 1 0,2-6-1,-2 7-366,1 0-1,-1-1 1,0 1 0,0 0-1,1 0 1,-1 0-1,1 1 1,-1-1-1,1 0 1,-1 1 0,1 0-1,-1-1 1,1 1-1,-1 0 1,1 0-1,-1 1 1,6 0 0,3 0-78,-1 1 1,1 0-1,0 1 1,-1 0 0,1 0-1,-1 1 1,0 1-1,0 0 1,-1 0 0,0 1-1,16 12 1,-19-13-9,-1 0 1,1 0 0,-1 0-1,0 1 1,-1 0 0,1 0-1,-1 1 1,-1-1-1,1 1 1,-1-1 0,0 1-1,0 0 1,-1 1-1,0-1 1,-1 0 0,1 0-1,-1 1 1,0 9-1,-1-15-18,0 1 0,0 0 0,0-1 0,0 1 0,0-1 0,0 1 0,-1-1-1,1 1 1,-1-1 0,0 1 0,0-1 0,0 1 0,0-1 0,0 0-1,0 0 1,-1 1 0,1-1 0,-1 0 0,0 0 0,1 0 0,-1-1-1,0 1 1,0 0 0,0-1 0,0 1 0,-1-1 0,1 1 0,0-1-1,0 0 1,-4 1 0,-1-1-407,0 0-1,0 0 0,1-1 1,-1 0-1,0 0 0,0-1 1,0 1-1,1-2 0,-1 1 1,-8-3-1,-17-7-2560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9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1 315 11266,'15'-6'759,"8"-7"836,-22 12-1443,0 1 1,-1-1-1,1 0 1,-1 0-1,1 0 1,-1 0-1,0 0 0,1 1 1,-1-1-1,0 0 1,0 0-1,0 0 1,1 0-1,-1 0 1,0 0-1,0 0 0,0 0 1,-1 0-1,1 0 1,0 0-1,0 0 1,0 1-1,-1-1 0,1 0 1,0 0-1,-2-1 1,2 1-153,0 0 0,0 0 0,0 0 0,0 0 0,0 0 0,1 0 0,-1-1 0,0 1 0,0 0 0,1 0 0,-1 1 0,1-1 0,-1 0 0,0 0-1,1 0 1,0 0 0,-1 0 0,1 0 0,0 1 0,-1-1 0,1 0 0,0 0 0,0 1 0,-1-1 0,1 0 0,0 1 0,0-1 0,0 1 0,2-1 0,33-16-171,30-2-67,-47 14 204,0 0 0,0-1 0,-1-1 0,20-11 0,-35 17 25,-1 0 1,1-1-1,-1 0 1,0 1 0,1-1-1,-1 0 1,0 0-1,0 0 1,-1-1-1,1 1 1,0 0 0,-1-1-1,1 1 1,-1-1-1,0 1 1,0-1-1,0 0 1,0 1 0,0-1-1,-1 0 1,1 0-1,-1 0 1,0 0-1,0 1 1,0-1 0,0 0-1,0 0 1,0 0-1,-1 0 1,0 1-1,1-1 1,-3-4-1,1 2-21,0 0-1,-1 0 0,1 0 0,-1 1 1,0 0-1,0-1 0,-1 1 0,1 0 0,-1 1 1,0-1-1,0 1 0,0-1 0,-1 1 1,1 0-1,-1 1 0,-8-5 0,6 5 13,0-1 0,0 1 0,-1 0 0,1 1 0,0-1 0,-1 1 0,1 1 0,-1 0 0,1 0 0,-1 0 0,1 1 0,-1 0 0,-10 3 0,13-2 8,0 0-1,0 1 1,0 0-1,0 0 1,1 0-1,-1 0 1,1 1-1,-1 0 1,1 0 0,1 0-1,-1 0 1,0 0-1,1 1 1,0 0-1,0-1 1,1 1-1,-1 0 1,-2 9-1,1-4 9,1 0-1,0 0 1,1 0 0,0 0-1,0 1 1,1-1-1,0 1 1,1-1-1,0 1 1,1-1-1,0 1 1,1-1-1,0 1 1,1-1-1,-1 0 1,2 0-1,0 0 1,0-1-1,1 1 1,0-1-1,0 0 1,1 0 0,1-1-1,-1 0 1,1 0-1,0 0 1,1-1-1,0 0 1,0 0-1,1-1 1,0 0-1,0-1 1,17 8-1,-9-8-384,0 0-1,0-1 0,1-1 1,0-1-1,-1 0 1,1-1-1,0-1 0,30-4 1,56-14-2206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09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0 109 11939,'9'-18'7847,"-2"36"-4821,2 14-3833,-2-11 788,-1-4-4,0 0 0,-2 0 0,0 0 0,-1 1 0,1 28 1,-3-13 38,-2 0 1,-7 47-1,13-108 143,2 1-1,14-41 1,-9 34-309,9-44 0,-14 45-76,13-47-1046,-18 74 751,0 0 0,1 0 1,0 1-1,0-1 0,1 1 0,-1 0 0,1 0 0,0 0 0,1 1 0,8-8 0,21-14-3699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10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97 8178,'8'-14'1865,"19"-43"2222,-27 56-4005,1 0 1,-1 1 0,0-1 0,0 0-1,0 1 1,0-1 0,0 0 0,0 1 0,0-1-1,0 0 1,0 1 0,0-1 0,0 0-1,0 0 1,0 1 0,0-1 0,-1 1-1,1-1 1,0 0 0,-1 1 0,1-1-1,0 0 1,-1 1 0,1-1 0,-1 1-1,1-1 1,-1 1 0,1-1 0,-1 1-1,1 0 1,-1-1 0,1 1 0,-1-1 0,1 1-1,-1 0 1,0 0 0,1-1 0,-2 1-1,-27-3 2182,28 3-2254,-9 0-14,1 0 0,-1 1 0,1 0 0,0 1 0,-1 0 0,-12 5 0,-4 1-32,15-5-24,0 0 1,0 1 0,0 0-1,1 0 1,0 2-1,0-1 1,0 1-1,1 0 1,0 1-1,0 1 1,0-1 0,1 1-1,0 0 1,1 1-1,0 0 1,0 0-1,1 1 1,0 0 0,0 0-1,1 0 1,1 0-1,0 1 1,0 0-1,1 0 1,1 0 0,-1 0-1,2 0 1,0 1-1,0-1 1,1 1-1,0-1 1,1 0-1,0 1 1,1-1 0,0 0-1,5 12 1,-7-20 52,1 0 0,0-1 1,-1 1-1,1 0 1,0-1-1,1 1 0,-1 0 1,0-1-1,1 0 1,0 1-1,-1-1 0,1 0 1,0 0-1,0 0 1,0 0-1,0 0 0,1 0 1,-1-1-1,3 3 0,-2-4-12,-1 1-1,1-1 0,-1 1 0,1-1 0,0 0 0,-1 0 0,1 0 0,-1 0 0,1 0 1,-1-1-1,1 1 0,-1-1 0,1 0 0,-1 1 0,1-1 0,3-3 0,8-4-89,-2 0-1,1-1 1,-1 0 0,0-2-1,14-15 1,-14 13 122,0-2 0,-1 0 0,0 0 0,-1-1 0,-1-1 0,-1 1 0,0-1 0,-1-1 0,-1 1 0,0-1 0,-1 0 0,-2-1 0,1 1 0,-2-1 0,0-23 0,-7 20 587,13 40-636,92 153-67,-96-162-87,1-1-1,0-1 0,1 1 1,0-1-1,11 11 0,-14-15-262,0 0 0,1-1 0,-1 0-1,1 0 1,-1 0 0,1 0 0,0 0 0,0-1 0,5 2-1,17 0-3138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10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0 182 13235,'36'-80'2915,"-32"57"1569,-8 35-4398,8 31-148,15 64 0,-4-30 82,-11-63 2,-2-29-27,3-25-33,1 5 2,-2 8-5,0 1 0,2-1 0,2 1 0,0 0-1,17-37 1,-23 60 29,0 0 0,1-1-1,-1 1 1,1 0 0,0 0 0,0 0-1,0 1 1,0-1 0,1 1-1,-1-1 1,1 1 0,-1 0-1,1 0 1,0 1 0,0-1 0,0 1-1,-1 0 1,1 0 0,1 0-1,-1 1 1,0-1 0,0 1-1,0 0 1,0 0 0,0 0 0,0 1-1,0 0 1,0-1 0,5 3-1,-2-1-2,0 0-1,0 1 1,0 0-1,0 1 1,-1-1-1,1 1 1,-1 0-1,0 1 1,-1 0-1,1-1 1,-1 2-1,0-1 0,0 1 1,0 0-1,5 9 1,-2 2-209,-2 0 0,0 1 0,-2-1 0,1 1 1,-2 0-1,-1 0 0,0 0 0,-1 35 0,5 42-3782,9-28 158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11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32 13395,'-1'-31'7551,"4"69"-6452,1 56-1193,-15 178 0,-1 52 126,16-288 44,3-29-35,4-22-160,-3-5-218,-1 0 0,-1-1 0,-1 0-1,-1 0 1,3-38 0,-6 50 253,0 0 1,-1 0-1,0 0 1,-1 0-1,0 0 1,-1 0-1,0 0 1,0 1-1,0-1 1,-1 1-1,-1-1 1,0 1-1,0 0 1,0 0-1,-1 0 0,-9-10 1,11 14 72,-1 0 1,1 1-1,-1 0 0,0 0 1,0 0-1,-1 0 0,1 1 1,-1-1-1,1 1 0,-1 0 1,0 1-1,1-1 0,-1 1 1,0 0-1,0 0 1,0 0-1,-10 1 0,8 1 7,0 0 0,0 0 0,0 1 0,0 0 0,0 0 0,0 0 0,1 1 0,-1 0 0,1 1 0,0 0 0,-9 6 0,4-2-20,1 1 1,0 1-1,0 0 0,1 0 1,0 0-1,1 1 1,0 1-1,1-1 1,0 1-1,1 0 0,1 1 1,-7 20-1,9-23-302,2 0 0,-1 1 0,1-1 0,1 0 0,0 0 0,0 0-1,1 1 1,1-1 0,-1 0 0,2 0 0,-1 0 0,1 0 0,1-1 0,0 1 0,0-1-1,7 10 1,23 25-3225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11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276 53 10738,'-14'-52'10633,"15"106"-8764,21 571-1449,-1-16 82,-13-472-337,10 328 472,-66 857 741,13-651-1181,2 80-80,-38 230-101,-32-13 29,98-929-38,2-11-14,-31 384 50,42-321-60,-1-16 62,-7-75-44,0 0-1,0 1 1,1-1-1,-1 0 0,0 1 1,0-1-1,0 0 0,0 1 1,0-1-1,0 0 1,0 0-1,0 1 0,0-1 1,0 0-1,0 1 0,0-1 1,0 0-1,0 1 1,0-1-1,0 0 0,0 1 1,0-1-1,-1 0 1,1 1-1,0-1 0,0 0 1,0 0-1,0 1 0,-1-1 1,1 0-1,0 0 1,0 1-1,-1-1 0,1 0 1,0 0-1,0 0 0,-1 1 1,1-1-1,0 0 1,-1 0-1,1 0 0,0 0 1,0 0-1,-1 0 1,-6-26-2853,6-49-1830,0-84-379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14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42 131 10050,'-5'-48'1649,"-2"-34"5656,5 170-3256,-13 206-4157,10-213 93,0-6-57,2 0 0,9 79 0,1-123-848,-7-31 858,0 0 0,0 0 0,1 0 0,-1 0 0,0 0 0,0 0 0,1 0 0,-1 0 1,0 0-1,1 0 0,-1 0 0,0-1 0,0 1 0,0 0 0,1 0 0,-1 0 0,0 0 0,0-1 0,1 1 0,-1 0 0,0 0 0,0 0 0,0-1 0,0 1 0,1 0 0,-1 0 1,0-1-1,0 1 0,0 0 0,0 0 0,0-1 0,0 1 0,0 0 0,0 0 0,0-1 0,0 1 0,0 0 0,0-1 0,0 1 0,0 0 0,0 0 0,0-1 0,0 1 0,0 0 1,0-1-1,7-64-5392,-3-22 501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0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42 117 13979,'-9'-4'6297,"-4"-4"-3811,-6 0-2546,28 37-78,-7-23 133,-1 0 0,2 0 0,-1 0-1,1 0 1,-1 0 0,7 8-1,25 35 9,1-3-1,74 74 0,-105-116 11,1 1-1,0-1 0,0 0 1,0 0-1,0-1 0,0 0 1,1 0-1,0 0 0,0 0 1,6 1-1,-9-3-2,-1-1 0,0 0 0,0 0-1,1 0 1,-1 0 0,0 0 0,0-1 0,0 1-1,1-1 1,-1 1 0,0-1 0,0 0 0,0 0 0,0 0-1,0 0 1,0 0 0,0 0 0,-1 0 0,1-1 0,0 1-1,0-1 1,-1 0 0,1 1 0,-1-1 0,0 0-1,0 0 1,1 0 0,-1 1 0,0-2 0,0 1 0,-1 0-1,2-2 1,18-50 37,-3 0 0,-1-1 0,-3-1 0,6-70 0,-17 115-117,4-20-1214,-5 30 1182,-1 1-1,1-1 1,-1 1 0,1-1-1,-1 1 1,1 0-1,0-1 1,-1 1 0,1-1-1,-1 1 1,1 0 0,0-1-1,-1 1 1,1 0 0,0 0-1,0 0 1,-1 0 0,1 0-1,0-1 1,0 1-1,-1 0 1,1 1 0,0-1-1,-1 0 1,1 0 0,0 0-1,0 0 1,-1 0 0,1 1-1,0-1 1,-1 0 0,1 1-1,0-1 1,-1 0 0,1 1-1,-1-1 1,1 1-1,-1-1 1,1 1 0,0 0-1,38 25-4332,7 2-758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14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75 12779,'0'-1'251,"-1"0"1,1 0 0,0 0 0,0 0-1,0 0 1,0 0 0,0 0 0,0 0-1,0 0 1,0 0 0,0 0 0,0 0-1,1 0 1,-1 0 0,0 0 0,1 0-1,-1 1 1,0-1 0,1 0-1,-1 0 1,1 0 0,0 0 0,-1 1-1,1-1 1,0 0 0,0-1 0,32-17 1129,43-2-2248,-71 20 1205,10-2-334,0 1-1,0 1 1,1 0-1,-1 0 0,0 2 1,1 0-1,-1 1 1,0 0-1,0 1 1,0 1-1,0 0 0,18 9 1,-26-10-14,0 0 0,-1 1 1,1 0-1,-1 0 0,0 0 1,0 1-1,0 0 0,-1 0 0,0 1 1,0 0-1,0-1 0,0 2 1,-1-1-1,0 0 0,-1 1 1,1 0-1,-1 0 0,-1 0 1,1 0-1,-1 0 0,0 1 0,-1-1 1,0 0-1,0 1 0,-1 0 1,0 13-1,-2-6-9,-1-1 1,0 0-1,-1 0 1,-1 0-1,0-1 1,-1 1-1,0-1 1,-1-1-1,0 1 1,-1-1-1,-1 0 1,-14 16 0,5-8-190,0-1 1,-2-1 0,0 0-1,-1-1 1,-40 23 0,58-38 80,0 0 0,0-1 0,0 1 0,0-1-1,0 1 1,-1-1 0,1 0 0,0-1 0,-1 1 0,1 0 0,-1-1 0,1 0 0,0 0 0,-1 0 0,1 0 0,-1-1 0,-4 0 0,6 0-73,0 0 0,1 0 0,-1 0 0,0-1 1,1 1-1,-1 0 0,1-1 0,-1 1 0,1-1 0,0 1 0,0-1 0,0 0 1,-1 1-1,2-1 0,-1 0 0,0 0 0,0 0 0,0 0 0,1 0 0,-1 0 1,1 0-1,0 0 0,0 0 0,-1 0 0,1 0 0,1 0 0,-1 0 0,0-3 1,6-35-3676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15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10162,'8'58'3593,"-10"-85"248,2 17-2241,6 12-1456,9 6-8,4 5 16,16 13 56,8 12-72,17 24-48,-4 10 0,10 20-136,-14-8-608,4-1-3361,-12-25 793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15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42 307 12371,'-5'-58'2399,"5"57"-2270,0 0 0,0 0 1,0 0-1,0 0 0,0 0 0,0 0 1,0 0-1,0 1 0,0-1 0,1 0 1,-1 0-1,0 0 0,1 0 0,-1 0 1,0 0-1,1 1 0,-1-1 0,1 0 1,-1 0-1,1 1 0,0-1 0,-1 0 1,2 0-1,-1 0-177,1 0-1,0 1 1,0-1-1,0 1 1,0-1-1,0 1 1,0 0-1,0 0 1,-1 0-1,1 0 1,0 0-1,4 1 1,2-1 290,27-2-231,50-11 0,-76 12-106,1-2 1,-1 1-1,0-1 0,0-1 1,0 1-1,-1-1 0,1-1 1,-1 0-1,0 0 0,12-11 1,-18 14 41,0 1 1,-1-1-1,1 0 1,-1 0 0,1 0-1,-1 0 1,0 0-1,0 0 1,0-1-1,0 1 1,0 0-1,0 0 1,-1-1-1,1 1 1,-1 0-1,0-1 1,1 1 0,-1-1-1,0 1 1,-1-5-1,0 3 22,0 0-1,-1 0 1,1 0-1,-1 0 1,0 0-1,0 0 0,0 0 1,0 1-1,-1-1 1,-5-5-1,2 2 35,-1 1 0,0 0 0,0 0 1,0 1-1,0 0 0,-1 0 0,0 1 0,0 0 0,0 0 0,-13-3 0,17 6-5,0 1 1,0-1-1,-1 1 0,1 1 1,0-1-1,-1 0 0,1 1 1,0 0-1,0 0 0,0 0 1,0 1-1,0-1 0,0 1 1,0 0-1,0 0 0,1 0 1,-1 1-1,1-1 1,-1 1-1,1 0 0,0 0 1,0 0-1,0 0 0,1 1 1,-5 6-1,-4 7-12,1 0 1,1 0-1,1 1 1,-8 25-1,4-8 42,1 1 1,2-1-1,-7 52 0,15-77-23,0 0 1,0 0-1,1 0 0,0 0 1,0 1-1,1-1 1,1 0-1,0 0 0,0 0 1,1 0-1,0 0 0,1-1 1,0 1-1,0-1 0,1 0 1,0 0-1,8 9 1,-7-13-207,0 0 0,0-1 0,1 0 0,-1 0 0,1 0 0,0-1 0,0 0 0,1 0 0,-1 0 0,0-1 0,1-1 0,0 1 0,-1-1 0,1 0 0,0-1 0,13 0 0,70-11-2345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16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18 12275,'23'-12'1894,"-15"12"-316,-12 9-1888,-6-7 4751,-18-10-4228,15 4-5,-2 2-216,-1 0 0,0 1 0,-20 2 0,31 0 4,2-2-8,0 1-1,1 1 1,-1-1 0,0 0-1,1 1 1,-1-1-1,0 1 1,1 0 0,-1 0-1,1 0 1,-1 0 0,1 0-1,-1 0 1,1 1 0,0-1-1,0 1 1,0 0-1,0 0 1,-3 2 0,4-2-1,0 1 0,0-1 0,0 0 0,0 1 0,0-1 0,1 1 0,-1-1 1,1 1-1,-1-1 0,1 1 0,0-1 0,0 1 0,0-1 0,0 1 0,1-1 0,0 5 0,2 2-3,-1-1 0,2 1-1,-1-1 1,1 1-1,0-1 1,1 0-1,0-1 1,0 1 0,9 8-1,1-3 10,1 0 0,0-1 0,25 14-1,-20-13 11,-1 0 0,29 25 0,-44-34-8,0 1-1,-1 0 1,0 0-1,0 0 1,0 0-1,-1 0 1,0 1-1,0-1 1,0 1-1,0 0 1,-1 0-1,0 0 1,0 0-1,0 9 0,-1-9-9,-2 1 0,1-1 0,-1 1 0,0 0-1,0-1 1,0 1 0,-1-1 0,0 0 0,-1 0-1,1 1 1,-1-2 0,0 1 0,-1 0-1,1 0 1,-1-1 0,0 0 0,-1 0 0,1 0-1,-1 0 1,0-1 0,0 0 0,-1 0 0,1 0-1,-1-1 1,1 0 0,-11 5 0,6-4-208,0 0 0,0 0 0,0-1 0,0 0 1,0 0-1,-1-2 0,-13 2 0,17-2-227,0-1-1,1 0 0,-1-1 0,0 0 1,1 0-1,-1 0 0,1-1 1,-1 0-1,1 0 0,0 0 1,-9-5-1,-6-15-3627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16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0 147 11803,'14'-26'8051,"-8"11"-5440,-6 15-2612,0 0 0,0-1 0,0 1 0,0 0-1,1 0 1,-1 0 0,0 0 0,0-1 0,0 1 0,0 0 0,1 0 0,-1 0 0,0 0 0,0 0 0,0-1 0,1 1 0,-1 0 0,0 0-1,0 0 1,1 0 0,-1 0 0,0 0 0,0 0 0,1 0 0,-1 0 0,0 0 0,0 0 0,0 0 0,1 0 0,-1 0 0,0 0 0,0 0-1,1 0 1,-1 0 0,0 0 0,0 0 0,1 1 0,-1-1 0,0 0 0,0 0 0,0 0 0,1 0 0,-1 0 0,0 1 0,0-1 0,0 0-1,0 0 1,0 0 0,1 0 0,-1 1 0,0-1 0,0 0 0,0 0 0,0 1 0,0-1 0,0 0 0,0 0 0,0 1 0,0-1 0,0 0 0,0 0-1,0 0 1,0 1 0,0-1 0,0 0 0,12 29-162,-8-17 179,4 11-26,48 120 12,-55-141-1,0 0 0,0 1 0,0-1 0,1 0 0,-1 0-1,1 0 1,-1 0 0,1 0 0,-1 0 0,1 0-1,0 0 1,0-1 0,0 1 0,0-1 0,0 1 0,0-1-1,1 0 1,2 1 0,-2-2-2,-1 0 0,1 0 0,0 0 0,-1 0 0,1-1 0,0 1 0,-1-1 0,1 0 1,-1 0-1,1 0 0,-1 0 0,1 0 0,-1 0 0,0-1 0,0 1 0,1-1 0,1-1 0,8-8-39,0 0-1,-1 0 1,-1-1-1,0-1 1,0 1 0,-1-2-1,-1 1 1,0-1-1,-1 0 1,0-1-1,-2 0 1,1 0-1,-2 0 1,0-1 0,-1 1-1,0-1 1,-1 0-1,-1-18 1,-1 31-2,0 0 0,-1 0 0,0 1 0,0-1 1,0 0-1,0 0 0,0 0 0,0 1 0,-1-1 0,0 1 0,1-1 1,-1 1-1,0-1 0,-4-3 0,6 6-112,-1-1 1,0 0-1,1 0 1,-1 1-1,0-1 0,1 1 1,-1-1-1,0 1 1,0-1-1,0 1 0,0-1 1,1 1-1,-1-1 1,0 1-1,0 0 0,0 0 1,0-1-1,0 1 1,0 0-1,0 0 0,0 0 1,0 0-1,0 0 1,0 0-1,0 0 0,1 1 1,-1-1-1,0 0 1,0 0-1,0 1 0,0-1 1,0 1-1,0-1 1,1 1-1,-1-1 0,0 1 1,0-1-1,1 1 1,-1 0-1,0-1 0,1 1 1,-1 0-1,0-1 1,1 1-1,-1 0 0,0 1 1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16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12 11018,'-10'-11'12876,"8"28"-12837,-35 382-88,5-96 135,31-296-115,-2 95 35,3-91-268,1 0 0,0-1 0,1 1 0,0-1 0,1 1 0,0-1 0,7 15 0,-9-24 46,-1 1 0,1-1-1,0 1 1,0-1-1,0 1 1,0-1 0,0 0-1,0 1 1,0-1-1,0 0 1,0 0 0,1 0-1,-1 0 1,1 0-1,-1 0 1,0 0 0,1-1-1,0 1 1,-1 0-1,1-1 1,-1 1 0,1-1-1,0 0 1,-1 1-1,1-1 1,0 0 0,-1 0-1,1 0 1,0 0-1,-1 0 1,1-1 0,0 1-1,1-1 1,30-16-5300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17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28 12107,'-2'-27'11760,"16"110"-10448,32 386-1323,-17-140-17,-23-260-1150,-22-86-3633,-5-17 893,0-16-889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17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26 101 13147,'-25'-17'3008,"104"9"1113,25-1-3729,37-1-1160,8 2-1672,-6-21-1665,-59 10-16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19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77 476 7218,'-13'-3'909,"0"0"0,0 0 0,0-2 1,-12-5 4103,40 4-2789,344-62-1965,664-38-1,-359 78 133,481-17-79,-540 54-195,-35 16-122,6-14-26,-83-21 20,868 5 253,-716 22-264,-475-15 28,310-1 36,145-4-14,-48 19-42,27 0 57,50-25-27,14-2-55,-47 12 37,-9-4 70,25-19-28,63-12 25,-5 9 0,-4 8-54,23 1 81,43 4 149,-11 3 197,-20-1 73,-47-10-142,4-6-46,21-5 51,96-3-103,894 50 215,-1586-9-402,-46-2 102,0-3-1,86-7 1,-90-10 466,-56 15-645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27.9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54 12451,'1'-5'2232,"9"-21"2930,2 4-4891,-5 29-444,2 23 144,0-1 0,-2 2 0,-2-1 1,4 54-1,1 8-425,-3-73-242,4-21-951,-9-1 1188,1 0 0,-1 0 1,0 0-1,0 0 0,0-1 0,0 1 0,0-1 0,1-6 0,13-54-3515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0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429 30 15971,'-32'-11'1349,"-31"-6"4493,58 16-5711,0 1 1,-1-1-1,1 1 1,0 1-1,0-1 1,-9 3-1,-8 3-80,0 1 0,1 0 0,0 2-1,0 1 1,1 0 0,-28 21 0,38-24-123,0 0 1,1 1 0,0 0-1,0 0 1,1 1 0,1 0-1,-1 1 1,1 0 0,1 0-1,0 0 1,0 1 0,1 0-1,0 0 1,-2 12 0,6-19-71,1 0 0,-1 1 0,1-1 1,1 1-1,-1-1 0,0 0 0,1 1 0,0-1 1,0 0-1,1 1 0,-1-1 0,1 0 0,0 0 1,0 0-1,0 0 0,0-1 0,1 1 1,-1-1-1,1 1 0,0-1 0,0 0 0,6 4 1,-5-3 68,0 0 1,0-1-1,1 1 1,-1-1-1,1 0 1,0-1 0,0 1-1,0-1 1,1 0-1,-1 0 1,0-1-1,1 1 1,-1-1-1,1 0 1,-1-1 0,1 0-1,6 0 1,-8-1 141,0-1 1,-1 0-1,1-1 1,-1 1-1,0-1 1,0 1 0,0-1-1,0 0 1,0 0-1,-1 0 1,1-1-1,-1 1 1,0-1-1,0 1 1,0-1-1,0 0 1,-1 1 0,2-5-1,9-16 359,-8 18-394,-1 1-1,1-1 1,0 1-1,0 0 1,1 1-1,-1-1 1,1 1-1,0-1 1,0 2-1,1-1 0,-1 0 1,1 1-1,6-3 1,-7 5-59,0 0-1,0 0 1,0 1-1,0-1 1,0 1 0,0 0-1,0 0 1,1 1 0,-1 0-1,0 0 1,0 0 0,0 0-1,-1 1 1,1-1-1,0 1 1,0 1 0,8 4-1,5 6-723,-1 0-1,0 1 1,-1 1 0,0 0-1,21 29 1,-13-17-1036,30 30-2296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28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 13187,'9'6'6801,"11"-4"-6673,17-2-1072,9 2-536,29-14-2529,-9-5-96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2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13 11803,'-4'-13'6154,"4"41"-5438,-4 19-737,2 0-1,3-1 1,1 1-1,11 56 0,-11-85 85,-4-23 37,-4-43-168,5 36 46,1-1 0,0 1 1,1-1-1,0 0 0,1 1 0,1 0 1,0-1-1,0 1 0,1 0 0,0 1 0,1-1 1,1 1-1,0 0 0,14-19 0,-12 21 3,0 0-1,1 1 0,0 1 1,19-14-1,-26 20 13,0-1-1,-1 1 1,1 0-1,0 0 1,0 0-1,0 0 1,0 0 0,0 0-1,0 1 1,0-1-1,0 1 1,0-1-1,0 1 1,0 0 0,1 0-1,-1 0 1,0 0-1,0 0 1,0 0 0,0 1-1,0-1 1,0 1-1,0-1 1,0 1-1,0 0 1,0 0 0,0 0-1,0 0 1,0 0-1,0 0 1,-1 0 0,1 1-1,0-1 1,-1 1-1,3 2 1,5 13-84,-1 0 1,0 0-1,-1 1 1,-1 0-1,-1 1 1,3 18-1,-2-12-1672,15 44 0,4-22-1043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29.0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225 371 13323,'46'-2'6433,"-38"4"-6457,-8-4 96,-2 0-8,0 2 16,0 2-96,2 2-16,0 14 32,-2 38-48,-13 64 72,0-55-552,-3-14-568,5-19-1169,-3-22-1687,3-25-417</inkml:trace>
  <inkml:trace contextRef="#ctx0" brushRef="#br0" timeOffset="1">1 112 12835,'6'-6'2064,"-1"-19"961,13-6-4674,9 6-2423,12 0 207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29.4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356 0 14051,'36'30'6695,"-47"-48"-4429,13 35-2038,13 164-271,-10 229 1,-6-94-116,0-284-1421,-6-31-808,-6-16-545,-8-22-1733</inkml:trace>
  <inkml:trace contextRef="#ctx0" brushRef="#br0" timeOffset="1">1 567 12475,'9'-6'2536,"20"-7"1273,24-7-3617,30-7-168,15 2 80,24 0-88,-6 9-352,-2 3-1328,-19 17-2177,0 5-24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29.7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119 174 12491,'-10'2'6232,"10"-2"-6168,-1 0-1,1 0 1,-1 0 0,0 0-1,1 0 1,-1 0 0,0 1-1,1-1 1,-1 0-1,0 0 1,1 0 0,-1 1-1,1-1 1,-1 0 0,1 1-1,-1-1 1,1 1 0,-1-1-1,1 0 1,-1 1-1,1-1 1,-1 1 0,1-1-1,0 1 1,-1 0 0,1-1-1,0 1 1,-1-1 0,1 1-1,0 0 1,0-1-1,0 1 1,-1-1 0,1 1-1,0 0 1,0-1 0,0 1-1,0 0 1,0 0 0,-8 125-138,4-44-683,-20 113-1,23-185 46,-1-2-795,0-18-2532,-3-27-469</inkml:trace>
  <inkml:trace contextRef="#ctx0" brushRef="#br0" timeOffset="1">1 10 12819,'3'-6'1976,"3"2"297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30.2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403 82 10098,'-5'-4'829,"-1"1"-1,1-1 0,0 1 1,-1 0-1,0 1 1,-9-4-1,-44-5 1125,23 9-1978,-46 3 1,66 0 314,7-1-262,-4 0 10,0 0 0,0 1 0,1 0 0,-1 1-1,1 0 1,-1 1 0,1 1 0,-20 8 0,30-10-49,0 0-1,0-1 1,1 1-1,-1 1 1,1-1 0,-1 0-1,1 0 1,0 0-1,0 1 1,0-1 0,0 1-1,0-1 1,1 1-1,-1-1 1,1 1-1,-1-1 1,1 1 0,0 0-1,0-1 1,0 1-1,0-1 1,1 1 0,-1 0-1,1-1 1,1 5-1,2 7-25,0 1 0,1-1 0,7 14 0,5 4-3,1-1 0,1-1-1,1-1 1,40 44 0,-59-72 36,0 0 0,-1-1 0,1 1 0,0 0 0,0-1 0,0 1 0,0-1 0,0 1-1,0-1 1,0 1 0,0-1 0,0 1 0,0-1 0,0 0 0,0 0 0,0 0 0,0 0 0,0 0-1,0 0 1,1 0 0,-1 0 0,0 0 0,0 0 0,0 0 0,0-1 0,0 1 0,0 0-1,0-1 1,0 1 0,0-1 0,0 1 0,0-1 0,0 1 0,-1-1 0,1 0 0,0 0-1,0 1 1,0-1 0,-1 0 0,1 0 0,0 0 0,-1 0 0,1 0 0,-1 0 0,1-2-1,32-58 142,-26 45-103,47-115 140,20-39-67,-74 169-106,0 1-1,0-1 1,1 0 0,-1 0-1,0 1 1,0-1 0,1 0-1,-1 1 1,0-1-1,1 0 1,-1 1 0,1-1-1,-1 0 1,1 1-1,-1-1 1,1 1 0,-1-1-1,1 1 1,0-1-1,-1 1 1,1 0 0,0-1-1,-1 1 1,1 0 0,0-1-1,0 1 1,-1 0-1,1 0 1,0 0 0,0-1-1,-1 1 1,2 0-1,0 2-5,-1 0 0,1 1-1,-1-1 1,0 0 0,0 0-1,0 1 1,0-1 0,0 1-1,-1-1 1,1 0 0,-1 1-1,1 4 1,31 219-543,-32-225 536,1 5-500,0 1 0,0 0 0,0-1 0,1 1 0,0-1 0,0 1 0,0-1 0,7 12 0,6-9-3010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30.6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 84 9178,'-6'-19'2258,"4"12"-1273,1 0-1,-2 1 1,1-1-1,-1 1 1,0 0 0,-1-1-1,1 2 1,-6-8 1989,9 28-2775,13 265-197,7 88-1313,-20-351 505,2 1 1,0-1 0,1 1-1,1-1 1,0 0-1,2 0 1,9 22 0,-12-34 92,0-1 1,0 0-1,0 0 1,1 0-1,0 0 1,5 4-1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31.0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7 109 10946,'28'-66'3180,"-28"65"-2838,1 0 0,-1-1 0,1 1 1,-1 0-1,0 0 0,0-1 1,0 1-1,0 0 0,0 0 0,0-1 1,0 1-1,0 0 0,0 0 0,0-1 1,-1 1-1,1 0 0,0 0 0,-1 0 1,0-1-1,1 1 0,-1 0 1,1 0-1,-2-1 0,-3-10 1334,5 12-1699,0 15-202,2 59 185,-14 131 0,7-161-32,-1 7-933,2 0 0,4 92-1,10-93-1787,-10-49 2588,1 1-1,-1-1 0,1 1 0,-1-1 0,1 0 0,-1 1 1,1-1-1,0 0 0,0 1 0,0-1 0,0 0 0,0 0 1,0 0-1,0 0 0,0 0 0,1 0 0,-1 0 0,0 0 0,0-1 1,1 1-1,-1 0 0,1-1 0,-1 1 0,0-1 0,1 1 1,-1-1-1,2 0 0,0 0-353,-1-1 0,1 1 1,-1-1-1,1 0 0,-1 0 0,0 0 0,1 0 1,-1 0-1,0 0 0,3-4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31.3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88 9442,'71'-70'4345,"-55"56"-256,-6 11-1937,3 8-1752,3 3-368,13 15-72,2 8-448,11 6-1352,6 6-2265,10-9-104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31.7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534 4 15267,'2'-3'7658,"-6"10"-7514,-27 69 8,-50 107 88,17-28 40,-7 5-72,-11 47-136,7-15-1016,7 26-3857,8-67 840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1.1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64 188 16988,'-3'-25'594,"-12"-61"3101,13 79-3238,0 0 0,0 0 1,-1 0-1,0 0 1,-1 1-1,0-1 1,0 1-1,0 0 0,-9-10 1,9 16-293,5 14-144,9 35-140,-2-15 127,21 140-172,-8 2-1,-2 345 1,-22-435-525,0 102-2167,4-139-503,12 79 1,5-60-3075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32.3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 1 9282,'-77'47'2961,"73"-45"-2655,1-1 0,0 0 1,0 1-1,-1-2 0,1 1 1,-1 0-1,1-1 0,-1 1 1,1-1-1,-1 0 1,1 0-1,-1 0 0,1-1 1,-6 0-1,-7-1 3434,27 3-2588,144 13-602,0-6 1,200-16-1,-270 3-390,-29 0-36,0 2 0,95 8 0,-180 1-1576,9 0 192,-39 4-3097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33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303 17 9666,'-30'15'692,"21"-10"-328,0-1 1,0 0-1,-1 0 0,0-1 1,1 0-1,-1-1 0,0 0 1,0 0-1,0-1 0,-13 0 1,10 1-170,0 0 1,0 1-1,0 0 1,0 1-1,1 1 1,-1 0-1,-16 9 1,-6 10 4940,82-31-4031,46-10-907,407-61 437,-375 64-533,0 5 0,134 9 0,-214 5-124,-45-5 14,0 0 0,0 0 0,0 0 0,-1 0-1,1 0 1,0 1 0,0-1 0,0 0 0,0 0 0,0 0 0,0 0 0,0 0 0,0 0 0,0 0 0,0 1 0,0-1 0,0 0 0,-1 0 0,1 0 0,0 0 0,0 0 0,0 1 0,0-1 0,0 0 0,0 0 0,0 0 0,0 0 0,0 0 0,1 1 0,-1-1 0,0 0 0,0 0 0,0 0 0,0 0 0,0 0 0,0 0 0,0 1 0,0-1 0,0 0-1,0 0 1,0 0 0,0 0 0,1 0 0,-1 0 0,0 0 0,0 0 0,0 0 0,0 0 0,0 1 0,0-1 0,0 0 0,1 0 0,-1 0 0,0 0 0,0 0 0,-24 8-1510,15-5 622,1-1 1,-1-1 0,0 0-1,0 0 1,-12 0-1,-33-18-3833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33.7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0 6449,'-109'18'1491,"100"-17"-962,-1 0 0,1-1-1,0 0 1,-1 0-1,-16-4 1,21 3 71,1 0 0,-1 1 0,0 0 0,0-1 0,0 1 0,1 1-1,-9 0 1,47-1 2518,4 1-2924,730-7 1633,-725 8-1907,-67 3-1948,-13 2-468,-18 2-915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34.2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 60 9986,'0'-12'2523,"0"11"-2265,-1 0-1,1 1 1,0-1-1,0 0 1,0 1-1,0-1 0,0 0 1,0 1-1,0-1 1,0 0-1,0 1 1,0-1-1,5-7 3347,-4 7-3347,44-7 1763,687-13-431,-661 23-1510,163 9 89,-231-11-171,30 5-78,-36-1-347,-20 1-574,-44 8-2864,-17-3 68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37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105 451 4153,'-56'9'273,"55"-9"-243,0-1 0,1 1-1,-1 0 1,0 0 0,0 0-1,0 0 1,0-1 0,0 1-1,1 0 1,-1-1 0,0 1-1,0-1 1,1 1 0,-1 0 0,0-1-1,0 0 1,1 1 0,-1-1-1,1 1 1,-1-1 0,1 0-1,-1 0 1,1 1 0,-1-1-1,1 0 1,-1 0 0,1 0-1,0 1 1,0-1 0,-1 0-1,1 0 1,0 0 0,0 0 0,0-1-1,1-40 6501,-23 22-246,21 20-6253,1-1 1,-1 1 0,1 0 0,-1 0 0,1-1 0,0 1 0,-1 0-1,1-1 1,0 1 0,-1 0 0,1-1 0,0 1 0,-1 0 0,1-1-1,0 1 1,0-1 0,-1 1 0,1-1 0,0 1 0,0-1 0,0 1-1,0-1 1,0 1 0,0-1 0,0 1 0,0-1 0,0 1 0,0 0 0,0-1-1,0 1 1,0-1 0,0 1 0,0-1 0,0 1 0,1-1 0,-1 1-1,0-1 1,0 1 0,0-1 0,1 1 0,-1 0 0,0-1 0,1 1-1,-1 0 1,0-1 0,1 1 0,-1 0 0,0-1 0,1 1 0,-1 0-1,1 0 1,-1-1 0,1 1 0,0 0 0,205-35 154,232-9 1,221 23-199,-571 19 2,442 14 0,-16 1 125,316-48-95,-134 2-32,-130 26-43,-18 7 93,6-3 4,284-14-144,525 1 120,-790 17-14,21-17 51,-22-11-21,326-10-15,35-3-38,472 0-15,0 49 52,-1203-9 37,319-10-23,379 9-70,556 15 239,-811-20-233,-204 13 83,-293-3-11,496 7 28,31-16-79,-2-8 72,-29-5 102,1484 51 415,-1664 8-217,-446-44 380,-18 3-757,0 0 1,0 0-1,-1 0 0,1 0 1,0 0-1,0 0 0,0 0 0,0 0 1,-1 0-1,1 0 0,0 0 1,0 0-1,0 0 0,0 0 1,-1 0-1,1-1 0,0 1 0,0 0 1,0 0-1,0 0 0,0 0 1,-1 0-1,1 0 0,0-1 0,0 1 1,0 0-1,0 0 0,0 0 1,0 0-1,0-1 0,0 1 0,0 0 1,0 0-1,0 0 0,0 0 1,0-1-1,0 1 0,0 0 0,0 0 1,0 0-1,0-1 0,0 1 1,0 0-1,0 0 0,0 0 0,0 0 1,0-1-1,0 1 0,0 0 1,0 0-1,0 0 0,0 0 0,1 0 1,-1-1-1,0 1 0,-11 0-3840,-26 4 12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42.0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550 0 8722,'-11'0'6048,"-11"9"-4440,-29 17-1132,-13 7 82,55-29-366,0 0 1,-1-1-1,0 0 0,0-1 1,0 0-1,-17 1 0,19-2-155,0-1 0,-1 2 0,1-1-1,0 1 1,-13 5 0,-7 8-34,1 0 1,0 2-1,1 1 1,1 1 0,-37 37-1,2-4 30,116-47 1136,95-2-1049,-86-3-220,1 2 0,-1 3 0,77 16 0,-127-18-432,14 3-904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42.5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77 313 10346,'-53'-151'6792,"49"141"-6300,0-1-1,0 1 0,1-1 0,0 0 0,1 0 0,1-1 1,0 1-1,0 0 0,1 0 0,0-1 0,1 1 1,4-18-1,8 79 232,90 330-884,-88-317-1664,-2 2 0,9 126 0,-23-144-183,-7 47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44.2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493 76 7450,'49'-55'2460,"-40"38"786,-16 14-2376,-17 12-602,4 4-136,0 2 0,2 0 0,-23 23 0,-42 36 267,-14-2 129,60-47-425,0 2 1,2 2 0,1 1 0,1 1 0,-31 40-1,158-72 1416,79-13-1236,-80 4-318,151 4 0,-241 6-93,50 7-651,-32 3-765,-20-10 1446,-1 1 0,0-1 1,1 0-1,-1 1 0,0-1 1,0 1-1,1-1 1,-1 0-1,0 1 0,0-1 1,0 1-1,0-1 0,1 1 1,-1-1-1,0 1 1,0-1-1,0 1 0,0-1 1,0 1-1,0-1 1,0 1-1,0-1 0,-1 1 1,1-1-1,0 0 0,0 1 1,0-1-1,0 1 1,-1-1-1,1 1 0,0-1 1,0 0-1,-1 1 1,1-1-1,-1 1 0,-22 14-3837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44.7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57 319 7706,'-5'-108'2612,"5"102"-2059,-1 1-1,1-1 1,-1 1-1,-1 0 0,1-1 1,-1 1-1,0 0 1,0 0-1,-5-9 1,-5-16 1457,10-33 859,3 59-2678,-1 0 0,1 0 0,-1 0 1,1 0-1,0 1 0,0-1 0,1 0 0,-1 0 0,1 1 1,0-1-1,0 0 0,0 1 0,3-3 0,-4 21 229,25 405-175,-27-326-1229,-3-1 0,-28 150 0,2-118-3347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46.6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75 19 7442,'-28'-1'6217,"-18"-6"2081,301-4-7945,174 15-56,-422-2 166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1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89 197 16067,'-2'0'234,"0"1"0,0-1 0,0 1 0,0-1 0,0 0 0,0 0 0,0 0-1,0 0 1,0 0 0,0 0 0,0 0 0,0-1 0,0 1 0,0-1 0,0 0-1,0 1 1,0-1 0,0 0 0,0 0 0,0 0 0,1 0 0,-1-1 0,0 1-1,1 0 1,-1-1 0,1 1 0,0-1 0,-1 1 0,1-1 0,-1-2 0,-29-25 1623,31 56-1920,5 0-3,2 0 0,1 0 1,1-1-1,16 33 0,-19-45-110,1-1-1,0 0 1,1-1 0,1 0 0,0 0-1,0-1 1,1 0 0,1-1-1,0 0 1,14 11 0,-21-19 126,-1 0 0,1 0 0,0 0 0,0-1 0,0 1 1,0-1-1,0 0 0,0 0 0,0 0 0,0-1 0,1 0 1,-1 1-1,0-1 0,0-1 0,0 1 0,1-1 0,-1 1 1,0-1-1,0 0 0,0-1 0,0 1 0,0-1 0,0 0 1,-1 1-1,1-2 0,0 1 0,-1 0 0,0-1 0,1 0 1,3-4-1,6-6 32,-1-1 0,0 0 1,-1-1-1,0 0 0,12-26 1,-6 11 64,-2-1 1,-2-1 0,12-41 0,-21 60-51,-1 1 0,0-1 0,-1 1 0,0-1 1,-1 0-1,0 0 0,-1 0 0,-1 0 0,0 0 1,-1 0-1,-6-21 0,2 25-1796,13 28-1263,12 9-954,8 8-495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47.2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202 2 7001,'-46'14'4757,"-15"2"-4182,34-9 44,19-5 258,-1 0-1,1 0 1,-1-1 0,0 0-1,-13 0 1,20-1-381,203-5 3099,107-15-2702,64-2-751,-138 27 109,-194 1-237,-37-2-16,-20 1-11,-17 1-3069,-59 3 1,45-14-1213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55.5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 37 6761,'-38'-18'4838,"-16"8"-4773,46 9 390,-33-6 10080,62 7-10392,521 6 535,-404-9-599,36 5 223,-168-2-540,-20 0-5479,-16-2 1403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9:00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82 438 8250,'-61'-5'7137,"40"3"-5598,39 3-964,532 29-140,43-58-116,-198 5-45,334-13 211,116-3-266,6 33-59,1046 30 81,-1252-20-197,597-14 45,-411 1-48,-62 3 25,-219-19-62,-93 3 9,1011-77 43,-874 53-3,-13 34 74,-38 8-31,251-23-56,383-4 65,-211 2 91,583 10-116,-1143 34-53,-51-1-3,-13-13 3,103 3 27,741 3 101,-314-6 132,-104-31 578,-426 9-661,-179 15 198,-145 2 129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9:02.8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5 8930,'-6'-2'1168,"1"0"432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9:03.4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2 4753,'-10'-1'19029,"12"25"-22156,0-7 4485,3 19-1381,0-6 19,-2 0 0,-1 1 0,-3 60 0,0-85 7,-1-3-18,-3-3 82,21-11-53,13-2 3,0 2 0,0 1 0,1 1 0,0 2 0,0 0 0,32-1 0,-55 7-24,0 1-1,0 0 0,0 0 1,-1 1-1,1 0 1,0 0-1,0 0 1,0 1-1,-1 0 1,1 0-1,-1 1 0,1 0 1,-1 0-1,0 1 1,0-1-1,-1 1 1,1 0-1,-1 1 1,1-1-1,6 10 1,-5-5-6,-1 0 1,0 1-1,0 0 1,-1 0-1,0 0 1,-1 1 0,0 0-1,-1-1 1,0 1-1,-1 0 1,0 0-1,0 12 1,-2-17-19,0 1-1,0-1 1,0 0 0,-1 0-1,0 0 1,0 0-1,-1-1 1,0 1 0,0 0-1,0 0 1,0-1 0,-1 0-1,0 1 1,0-1-1,-1 0 1,1 0 0,-1-1-1,0 1 1,-1-1 0,1 0-1,-1 0 1,1 0 0,-1 0-1,0-1 1,-1 0-1,1 0 1,0-1 0,-1 1-1,0-1 1,1 0 0,-8 1-1,3 0-156,0-1 0,0 0 0,0 0 0,-1-1 0,1 0-1,0-1 1,-1 0 0,1-1 0,0 0 0,-1 0 0,1-1 0,0-1-1,0 0 1,0 0 0,0-1 0,1 0 0,-10-6 0,16 9-257,-7-8-419,28-7-6797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9:03.8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31 269 8090,'-11'-33'1904,"1"3"1081,2 2-2153,6 5 312,8 8 136,-2 1 17,4 3-321,7-1-256,12 0-400,31-3-136,26-6-296,33-2-176,5-8-3641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9:06.5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502 11 7554,'-12'-10'8585,"10"9"-8177,-15 7 1699,-21 31-2480,-21 26 866,-104 85 0,149-136-440,-12 7-14,2 0 0,0 2 0,1 1 0,1 1 0,1 1-1,-27 40 1,40-52-20,8-12-12,0 0 0,0 0 0,0 0 0,0 0 0,0 0 0,0 0 0,0 0 0,0 0 0,1 0 0,-1 0 0,0 0 0,0 0 0,0 0 0,0 0 0,0 0 0,0 0 0,0 0 0,0 0 0,0 0 0,0 0 0,0 0 0,0 0 0,0 0 0,1 0 0,-1 1 0,0-1 0,0 0 0,0 0 0,0 0 0,0 0 0,0 0 0,0 0 0,0 0 0,0 0 0,0 0 0,0 0 0,0 0 0,0 0 0,0 1 0,0-1 0,0 0 0,0 0 0,0 0 0,18 0 114,213 15 99,-184-13-1089,70 13 0,-98-11-461,0 1 1,0 1 0,24 10-1,-5 5-3096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9:07.0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32 168 8418,'-8'-20'764,"-6"-20"791,10 7 3174,4 14 1176,-1 0-3877,1-18-1354,7 50-931,8 49 133,-3 1 0,-2 1 0,-3 0 1,-3 0-1,-6 94 0,-25 129-6684,-3-182 1961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9:08.1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0 9002,'12'2'13682,"-7"25"-16116,-3-16 3581,4 43-1126,-2-17-23,1-1 1,1 0 0,18 56 0,-24-91-5,1 0 0,0 0 1,-1 0-1,1 0 1,0 0-1,-1 0 1,1 0-1,0 0 1,0 0-1,0-1 1,0 1-1,0 0 0,0-1 1,0 1-1,0-1 1,0 1-1,2 0 1,40 10 95,-37-10-88,3 2-4,-1-2 0,1 1 0,0-1 1,0 0-1,1-1 0,-1 0 0,0-1 0,0 0 0,0 0 0,15-5 1,-7 0 6,1 0 1,0 1 0,0 1-1,1 0 1,27-1 0,-41 5-8,0 0 0,0 0 0,0 1 0,1-1 1,-1 1-1,0 0 0,0 0 0,-1 1 1,1-1-1,0 1 0,0 0 0,-1 1 1,1-1-1,-1 1 0,0 0 0,1 0 0,-2 0 1,1 0-1,0 1 0,0 0 0,-1 0 1,0 0-1,0 0 0,0 0 0,3 6 1,2 8-11,-1 0 1,-1 1 0,0 0 0,-1 0 0,-1 0 0,2 28 0,-5-32 15,0-1 0,-1 0-1,-1 1 1,0-1 0,-1 0 0,0 1-1,-1-1 1,-1 0 0,-7 19 0,7-26-1,0 0 0,-1-1 1,0 1-1,0-1 1,0 0-1,-1 0 0,1 0 1,-1-1-1,-1 0 1,1 0-1,-1 0 0,-7 3 1,-8 3 10,-1 0 1,-34 10 0,40-15-6,0-2 0,0 0 0,-1 0 0,1-2 0,-1 0 0,0-2 0,1 1 0,-1-2 0,0-1 0,-20-3 0,31 3-142,1 1 0,0-1 0,-1 0 1,1 0-1,0-1 0,0 1 0,0-2 0,0 1 1,1 0-1,0-1 0,-1 0 0,1 0 1,0-1-1,1 0 0,-1 0 0,1 0 1,0 0-1,0 0 0,1-1 0,0 0 0,-1 1 1,2-1-1,-1-1 0,1 1 0,0 0 1,0 0-1,1-1 0,0 1 0,0-1 1,0-7-1,1 10-245,0 1 0,0-1 0,0 1 0,1-1 1,0 1-1,-1 0 0,1-1 0,0 1 0,3-7 1,22-19-3615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9:08.5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1 118 8898,'9'-12'2168,"-12"3"737,3 3-2425,-2-8 3537,5 12-3521,30-7-176,97-20-328,-12 19-1856,0-3-2041,21-1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10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529 13 12835,'-5'-2'505,"0"0"-1,1 0 1,-1 0 0,0 1 0,0 0 0,0 0 0,0 0-1,0 1 1,0-1 0,-5 2 0,2-1-226,0 2 1,0-1-1,0 1 0,0 0 1,-12 5-1,-3 4-440,1 2-1,0 0 1,-20 16-1,19-13 534,-18 12-368,0 2 0,2 2 0,2 2 1,-37 41-1,72-73-7,-1 1 0,1 0-1,0 0 1,0 0 0,0 0 0,0 1 0,0-1 0,1 0-1,0 1 1,-1-1 0,1 1 0,0-1 0,0 7 0,1-9 2,1 1 1,-1 0-1,1-1 1,-1 1-1,1 0 1,0-1-1,-1 1 1,1-1-1,0 0 1,0 1-1,0-1 1,0 0-1,1 1 1,-1-1-1,0 0 1,0 0-1,1 0 1,-1 0-1,1 0 0,-1 0 1,1-1-1,-1 1 1,1 0-1,-1-1 1,1 1-1,0-1 1,-1 0-1,1 1 1,0-1-1,1 0 1,41 9 90,-8-2-73,0 2 0,0 1 0,42 18 0,-67-22-20,0-1-1,0 2 1,0-1-1,-1 1 1,0 1-1,-1 0 1,0 0-1,0 1 1,0 0-1,-1 1 1,-1 0-1,0 0 1,12 21-1,-13-17 3,1 0-1,-2 1 1,0 0-1,-1-1 0,0 2 1,-1-1-1,-1 0 1,0 1-1,-1-1 1,-1 1-1,0-1 1,-5 25-1,4-33 1,-1 1 0,0-1 0,0 1 0,-1-1 0,0 0 1,0 0-1,-1 0 0,0-1 0,0 1 0,-1-1 0,1 0 0,-1 0 0,-1 0 0,1-1 1,-1 0-1,0 0 0,0 0 0,0-1 0,-1 0 0,0 0 0,0 0 0,0-1 0,0 0 0,0-1 1,0 0-1,-1 0 0,-8 1 0,4-1-139,1-1-1,-1 0 1,0-1 0,0 0-1,0-1 1,0 0 0,1-1-1,-1 0 1,0-1 0,1 0-1,-14-6 1,14 4-356,0 0 0,1-1 0,0 0 0,0-1-1,0 0 1,1 0 0,0-1 0,0 0 0,1-1 0,-14-18-1,-20-48-3782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1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60 287 10666,'3'-3'1280,"-2"2"-960,-1 0 0,1 1 0,-1-1 0,1 0 0,-1 0 0,1 0 0,-1 0 0,0 0 0,1 0 0,-1 0 0,0 0 0,0 0 0,1 0 0,-1 0 0,0 0 0,0 0 0,0-1 0,0 2-242,0-1 0,0 0 0,0 0-1,0 1 1,0-1 0,0 0 0,0 1-1,0-1 1,0 0 0,1 1 0,-1-1-1,0 0 1,1 1 0,-1-1 0,0 0-1,1 1 1,-1-1 0,1 1 0,-1-1-1,1 1 1,-1-1 0,1 1 0,-1-1-1,1 1 1,0 0 0,-1-1 0,1 1-1,-1 0 1,1-1 0,0 1 0,-1 0-1,1 0 1,0 0 0,0 0 0,-1-1-1,1 1 1,0 0 0,-1 0-1,1 0 1,0 0 0,0 1 0,-1-1-1,2 0 1,74-2-130,-48 3 43,0-2 1,38-5-1,-60 5 16,0 0-1,0-1 0,0 1 1,-1-1-1,1 0 1,0 0-1,-1-1 0,1 0 1,-1 0-1,0 0 0,0-1 1,0 0-1,-1 1 1,1-2-1,-1 1 0,5-6 1,-7 7-1,0 0 0,0-1 1,-1 1-1,1-1 0,0 1 1,-1-1-1,0 0 0,0 1 1,0-1-1,-1 0 0,1 0 1,-1 1-1,0-1 0,0 0 0,0 0 1,0 0-1,-1 0 0,0 1 1,0-1-1,0 0 0,0 0 1,0 1-1,-1-1 0,1 1 0,-1 0 1,0-1-1,0 1 0,0 0 1,-1 0-1,1 0 0,-1 0 1,0 0-1,0 1 0,-5-5 0,-1 0-13,0 0-1,-1 1 0,0 0 0,0 0 0,0 1 0,-1 0 0,0 1 0,0 0 0,0 0 0,-18-2 0,20 5-7,-1 0 0,1 1 0,-1 0 0,1 0-1,0 1 1,-1 1 0,1-1 0,0 1 0,0 1 0,0 0 0,0 0-1,0 1 1,0 0 0,1 0 0,0 1 0,0 0 0,-11 9 0,14-9 4,0 1 1,0-1 0,0 1 0,1 0 0,0 0 0,0 1 0,0-1 0,1 1 0,0-1 0,0 1 0,1 0-1,0 1 1,0-1 0,0 0 0,1 0 0,0 1 0,1-1 0,0 1 0,0-1 0,0 1 0,1-1 0,0 0 0,3 11-1,1-3-42,0 0-1,0-1 1,1 1-1,1-1 1,1-1 0,0 1-1,0-1 1,1-1-1,1 0 1,0 0-1,1-1 1,23 20-1,-19-20-408,0 0-1,0-1 1,2 0-1,-1-1 1,1-1-1,0 0 1,1-2-1,0 0 1,0-1-1,30 5 1,-17-8-853,-1-2 1,60-6-1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9:11.5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179 2 8482,'-70'39'1866,"66"-38"-1684,1 0 1,0 0 0,-1-1 0,1 1 0,-1-1 0,1 0 0,-1 0 0,1 0-1,-1-1 1,1 1 0,-1-1 0,1 0 0,-6-1 0,-15-3 134,-4 5 1326,25 0-777,6 0-28,46-1 1379,-8 0-2617,29 0 509,300-14-4835,-225-2 1388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9:12.3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137 0 7098,'-42'5'3830,"-7"-4"-3165,38-1-379,-24 0 5957,53 1-5361,346 0-399,-82-3-227,-265 6-414,-14 5-327,-4-7 359,0-1 0,1 0-1,-1 1 1,0-1 0,0 0 0,0 0 0,-1 0 0,1 0 0,0 0 0,0 0 0,-1 0 0,1 0 0,0 0-1,-1 0 1,-1 0 0,-2 0-385,0 1 0,-1-1 0,1-1 0,0 1 0,-1-1 1,-7 0-1,-42-3-3569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9:13.1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 29 8938,'-9'16'5274,"4"-7"-2437,18-5-435,71-9-2119,104-18 0,-108 10-101,160-4-1,-201 23 200,-33-1-1229,-27 1-3982,-3-2 1205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20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86 115 1376,'-12'-29'1063,"-12"-26"1548,-13 24 13280,37 32-15721,-5 36 4005,5-27-5328,6 786 2107,5-465-793,-26 217 120,6 147-51,38-458-595,-18-164-3603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21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149 102 7226,'-5'-21'802,"4"17"-565,0 1 0,-1-1 0,2 0 0,-1 0-1,0 0 1,1 1 0,0-1 0,-1 0 0,2 0 0,-1 0 0,0 0-1,1 0 1,0 1 0,-1-1 0,2 0 0,0-3 0,-2 6-132,1 1 1,-1 0-1,0-1 1,0 1-1,0 0 1,0-1-1,1 1 1,-1-1-1,0 1 1,0 0-1,0-1 1,0 1-1,0-1 1,0 1-1,0 0 1,0-1-1,0 1 1,0-1-1,0 1 1,-1 0-1,1-1 1,0 1-1,0 0 1,0-1-1,0 1 1,-1 0-1,1-1 1,0 1-1,-1-1 1,1 1-29,0 0-1,-1 0 1,1 0-1,0 0 1,0 0-1,-1 0 1,1 0-1,0 0 1,0 0-1,0 0 1,-1 0-1,1 0 1,0 0-1,0 0 1,-1 0-1,1 0 1,0 0-1,0 0 1,-1 0 0,1 1-1,0-1 1,0 0-1,0 0 1,-1 0 76,1 1-77,0-1 1,0 0-1,0 0 1,0 0-1,-1 1 1,1-1-1,0 0 1,0 0-1,0 0 1,0 1 0,0-1-1,0 0 1,0 0-1,0 1 1,0-1-1,0 0 1,0 0-1,0 1 1,0-1-1,0 0 1,0 1-1,-86 596 3120,45-6-1824,35-497-1925,4 0 0,4 0 0,20 134 0,-13-189-1529,19 61 0,15 8-2456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21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33 216 8762,'-27'-103'2022,"26"99"-1863,0 0 0,0 0 1,0 0-1,0 0 1,1 0-1,0 0 1,0 0-1,0 0 0,0 0 1,0 0-1,1 0 1,0 1-1,0-1 1,0 0-1,0 0 0,1 0 1,-1 1-1,1-1 1,0 1-1,0-1 1,4-3-1,11-17 5254,-16 38-4327,-4 76-304,-8 469 2283,16-391-3260,35 226 1,-32-343-386,18 134-5510,-23-97 1075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8:22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6985,'17'-89'10835,"-15"93"-10011,12 31 304,36 92-104,-27-18-7,-1 5-337,-3 25-432,-2 4-1776,-5 12-3065,-14-39 232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9:18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55 388 6681,'-55'-55'10148,"84"56"-9854,0 1 0,31 7 1,32 3-287,179 12 86,108 6-32,472-50 629,-391-4-250,91-8-365,660 3 135,-600 16-182,-85 0 27,13 52-3,43 1-55,-272-53-18,192 2 81,239-16-19,-532 12-52,896-46 18,-1080 60-9,342-22 49,529-10-31,845 16 58,-835-17 73,633-14 128,-1015 49-187,174 13-7,514 0 167,-668-26-91,313-3 119,700-36 187,-559 40-137,-160 6 676,-644 2-710,35-2 160,-219 4-710,3-1 1264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9:21.7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69 7306,'-1'-2'232,"-1"0"1,-1 1 0,1-1 0,0 1 0,0 0 0,0-1 0,-1 1 0,1 0 0,-1 0 0,1 1 0,-1-1 0,1 0 0,-1 1 0,1-1 0,-1 1-1,-4 0 1,-26-7 5184,80 0-3334,-5 4-1817,602-25 1117,-632 29-1476,14-1 345,-26 0-274,0 0-1,0 0 0,0 0 1,-1 0-1,1 0 1,0-1-1,0 1 1,0 0-1,0 0 1,0 0-1,0 0 1,0 0-1,0-1 1,-1 1-1,1 0 1,0 0-1,0 0 1,0 0-1,0-1 1,0 1-1,0 0 0,0 0 1,0 0-1,0 0 1,0-1-1,0 1 1,0 0-1,0 0 1,0 0-1,0-1 1,0 1-1,0 0 1,1 0-1,-1 0 1,0 0-1,0 0 1,0-1-1,0 1 1,0 0-1,0 0 0,0 0 1,0 0-1,1 0 1,-1 0-1,0-1 1,0 1-1,0 0 1,0 0-1,0 0 1,1 0-1,-1 0 1,0 0-1,0 0 1,0 0-1,0 0 1,1 0-1,-1 0 1,0 0-1,0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09:22.4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120 204 6321,'-48'-30'1761,"46"29"-1235,0-1 1,1 0-1,-1 0 0,1 0 1,-1 0-1,1 0 1,0-1-1,0 1 1,0 0-1,0 0 1,0-1-1,1 1 0,-1-1 1,1 1-1,-1 0 1,1-1-1,0 1 1,0-1-1,0 1 0,0-1 1,1 1-1,0-4 1,-1-11 1242,-3-4-545,-7-57-166,7 75-1221,-2 16 30,-2 211 18,-5 49-924,5-88-2898,6-145 2600,-6 116-3009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2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394 123 11426,'2'-4'394,"-1"1"-1,0 0 0,0-1 0,-1 1 1,1-1-1,-1 1 0,1-1 1,-1 0-1,0 1 0,-1-1 0,1 1 1,-1-1-1,1 1 0,-1-1 0,-2-4 1,2 6-253,-1 0 0,0 0 0,1 0 0,-1 0 0,0 0 0,0 0 0,0 1 0,0-1 0,-1 1 0,1 0 0,0-1 0,-1 1 0,1 0 0,-1 0 0,1 1 0,-1-1 0,1 0 0,-1 1 0,1 0 0,-1-1 0,0 1 0,1 0 0,-6 1 0,-9 1-16,0 0-1,0 2 1,0 0-1,0 0 0,1 2 1,-1 0-1,1 1 1,1 1-1,-1 0 1,2 1-1,-1 0 1,1 1-1,0 1 0,1 1 1,-17 18-1,22-22-127,1 1 0,0 0 0,0 0 0,1 1 0,0 0-1,1 0 1,0 0 0,1 1 0,0 0 0,-5 21 0,8-24 7,0 0 1,0-1 0,1 1-1,1-1 1,-1 1 0,1 0-1,0-1 1,1 1 0,0-1-1,0 0 1,1 1 0,-1-1-1,2 0 1,-1-1 0,1 1-1,0 0 1,7 9 0,-4-9-6,-1-1-1,1 1 1,0-1 0,0-1 0,0 1 0,1-1 0,0 0 0,0-1 0,0 0 0,1 0 0,-1 0 0,1-2 0,0 1-1,0-1 1,0 0 0,0-1 0,0 1 0,0-2 0,1 0 0,-1 0 0,0 0 0,16-4 0,-11 2 0,-1-1 0,1 0 0,-1-1 0,0-1 0,0 0 0,0-1 0,0 0 0,-1-1 0,0 0 0,-1-1 0,0 0 0,0-1 0,0 0 0,11-14 0,-17 17 1,-1-1 1,1 1-1,-1-1 0,-1 0 1,1 0-1,-1 0 1,-1-1-1,1 1 1,-1-1-1,0 1 1,-1-1-1,0 0 1,0 0-1,-1 0 1,0-9-1,-1 5 32,-1 0-1,0 0 1,-1 0-1,0 1 1,-1-1-1,0 1 1,-1 0-1,0 0 1,-9-15-1,5 13-64,0 1 0,0 0-1,-1 0 1,0 1-1,-1 1 1,0-1-1,-18-11 1,21 17-112,0-1 0,-1 1 0,0 1 0,0 0 0,0 0-1,0 0 1,-1 1 0,0 1 0,1 0 0,-1 0 0,-11 0 0,20 1 34,0 1 0,1 0 0,-1 0 0,0 0 0,0 0 0,0 0 0,0 0 0,0 0 0,0 0-1,0 0 1,0 0 0,0 0 0,0 1 0,0-1 0,0 0 0,1 1 0,-1-1 0,0 0 0,0 1 0,0-1 0,1 1 0,-1 0 0,0-1 0,0 1 0,1-1 0,-1 1 0,0 0 0,1 0 0,-1 0 0,1 1-142,0-1 0,1 0 0,-1 1 0,0-1 1,1 0-1,0 0 0,-1 0 0,1 1 0,0-1 0,-1 0 1,1 0-1,0 0 0,0 0 0,0 0 0,0 0 0,0 0 1,0-1-1,0 1 0,0 0 0,2 1 0,32 18-4154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0:05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56 159 7794,'-50'-49'2057,"49"48"-1911,0 0-1,0 0 0,0-1 0,0 1 0,1 0 0,3-17 7695,-3 17-7734,20 49-96,19 80 1,-37-121-9,6 29 8,-1 0 0,-2 0 0,1 62 0,-2-19 27,2-65 639,-12-20 671,5 6-1332,19-6 2,1267-6 128,-1057 12-90,407-51 0,-269 16 26,-128 15-85,267-1 81,-90 9-22,199 0-18,-229 10-16,-154-7 15,81-2 40,-134 9-51,-45 7 1723,-124-12-1374,2-8-304,117-110-535,-3 4-3797,-40 18 670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0:11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497 1 9250,'-18'0'6726,"-14"16"-6136,31-15-547,-13 8-28,-1 1 0,2 0 0,0 1 0,0 0 0,1 1 0,-17 21 0,2-2 11,-49 56 78,49-54-58,-2-2-1,-1 0 0,-39 30 0,40-43 39,24-17-26,1 2 0,0-1 0,0 0 1,0 1-1,0-1 0,0 1 0,0 1 0,1-1 0,-1 0 0,1 1 0,-3 4 0,6-7-1,0-1 0,0 1 0,0-1 0,0 1 0,0 0 0,0-1 0,1 1 0,-1-1 0,0 1 0,0 0 0,1-1 0,-1 1 0,0-1 0,1 1 0,-1-1 0,1 1 0,-1-1 0,0 1 0,1-1 0,-1 0 0,1 1 0,0-1 0,-1 0 0,1 1-1,-1-1 1,1 0 0,-1 0 0,1 1 0,0-1 0,-1 0 0,1 0 0,-1 0 0,1 0 0,0 0 0,-1 0 0,1 0 0,1 0 0,38 7-431,-30-6 545,56 5-790,93-2 0,-3-16-5126,-88 2 1418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0:12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105 223 8738,'-61'-70'2804,"55"62"-2061,1-1-1,0 0 1,0 0-1,1 0 0,0-1 1,1 1-1,0-1 0,0 0 1,1 0-1,1 0 0,-1 0 1,1-1-1,2-17 0,-1 28-674,3 22-764,65 413 300,-41-242-1022,-12-106-2077,-1-28-20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0:12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87 8242,'-4'-4'9201,"44"2"-9444,43 1 228,106-15 0,-134 9-279,1-1-2123,79-19 1,-70 5-1025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0:12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35 10738,'-18'-34'10238,"21"57"-9888,0-7-382,28 255-223,-24-114-852,-5-3-3728,-5-82 796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0:13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47 8546,'-7'-35'7658,"7"23"-5204,4 22-932,63 177-1667,-64-181 154,1 0-1,-1 0 1,1 0-1,0 0 1,0 0-1,0-1 1,6 5-1,-8-8-3,-1 0-1,1-1 1,0 1-1,-1-1 0,1 0 1,0 0-1,0 1 1,0-1-1,0 0 1,1 0-1,-1-1 0,0 1 1,0 0-1,0-1 1,1 0-1,-1 1 0,0-1 1,1 0-1,-1 0 1,0 0-1,1 0 0,-1-1 1,0 1-1,5-2 1,8-3-17,1 0 0,0 1 0,0 1 1,0 0-1,32 0 0,-42 2 5,1 2 0,-1-1 1,1 1-1,0-1 0,-1 2 0,1-1 0,-1 1 1,0 0-1,1 0 0,-1 1 0,0 0 0,-1 0 0,1 1 1,0-1-1,-1 1 0,8 7 0,-7-4 3,0 0-1,0 0 1,-1 0-1,0 1 1,-1 0-1,0 0 1,0 0-1,0 0 1,-1 0-1,-1 1 1,3 10-1,-2-4-80,-1 0-1,0 0 0,-1 0 0,-1 1 0,0-1 0,-1 0 0,-1 1 0,0-1 0,-1 0 0,-1 0 0,0-1 1,-1 1-1,-10 21 0,12-30-53,-1 1 1,0-1 0,0 0 0,0-1 0,-1 1 0,0-1-1,0 0 1,0 0 0,-1 0 0,1-1 0,-1 0 0,0 0-1,0 0 1,-1-1 0,1 0 0,-1 0 0,0-1-1,0 1 1,0-1 0,0-1 0,0 0 0,0 0 0,0 0-1,0-1 1,0 0 0,-1 0 0,1 0 0,0-1-1,0-1 1,0 1 0,0-1 0,0 0 0,0-1 0,1 1-1,-1-1 1,1-1 0,0 1 0,0-1 0,0 0-1,0 0 1,0-1 0,1 0 0,-5-6 0,-10-17-2882,13 3-66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0:13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50 9762,'-4'-23'6529,"4"19"-5280,5 4-649,-1-2-296,23 0-56,109-3-224,-5 3-3785,10-10 1209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0:19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264 464 6953,'-50'-7'635,"-47"-3"2198,75 9-2386,17 2-202,-1-1 0,1 0 0,0-1 1,-1 0-1,1 1 0,0-1 1,0-1-1,0 1 0,-1-1 0,1 0 1,1 0-1,-10-6 0,9 6-305,-8-8 4740,26 9-4081,331-14-420,-256 10-123,288-18 87,966-29 543,-1285 55-611,1 2-1,0 2 1,88 24 0,-141-30 38,0 0 1,0 0 0,0-1 0,0 0-1,0 0 1,0 0 0,0-1 0,0 1-1,-1-1 1,1 0 0,6-3 0,16-2 90,133-29-152,-159 35-48,0 0 0,-1 0 0,1 0 0,0 0-1,-1 0 1,1-1 0,0 1 0,-1 0 0,1 0-1,0 0 1,-1-1 0,1 1 0,-1 0-1,1-1 1,-1 1 0,1 0 0,0-1 0,-1 1-1,0-1 1,1 1 0,-1-1 0,1 1 0,-1-1-1,1 1 1,-1-1 0,0 1 0,1-1 0,-1 0-1,0 1 1,0-1 0,0 1 0,1-1 0,-1 0-1,0 1 1,0-1 0,0 0 0,0 0-1,0 1 56,0-1-48,0 0 0,0 0-1,0 0 1,0 0 0,1 0-1,-1 0 1,0 0 0,1 0 0,-1 0-1,1 0 1,-1 0 0,1 1 0,-1-1-1,1 0 1,-1 0 0,1 1-1,0-1 1,-1 0 0,1 1 0,0-1-1,0 0 1,1 0 0,19-13-246,-1-1-1,0-1 1,24-25 0,-10 8-1129,44-44-2699,-4-11-259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0:20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75 7994,'-8'-25'3883,"6"18"-2810,0 0 1,0 0 0,1 0-1,0 0 1,-1-8 0,23 34-1250,17 29-681,2-2 0,2-2 0,89 72 0,-39-51-1751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0:25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45 6977,'3'-1'913,"0"-1"0,0 0 0,0 0 0,0 0 0,0 0 0,-1 0 0,1 0-1,-1-1 1,0 0 0,1 1 0,-1-1 0,0 0 0,-1 0 0,1 0-1,2-6 307,-6 10-1235,0-1 0,1 1 0,-1 0 0,1 0 0,-1-1 0,1 1 0,-1 0 0,1 1 0,-1-1 0,1 0 0,0 0 0,0 1 0,0-1 0,0 0 1,0 1-1,0-1 0,0 1 0,-1 2 0,-11 30 19,14-25-4,1-1 1,0 1 0,1-1-1,-1 0 1,2 1 0,-1-1-1,1 0 1,0-1 0,1 1-1,0-1 1,0 0 0,10 11-1,-8-10 12,0 3-12,1-1 0,0 0 0,1-1 0,0 0 1,1 0-1,-1-1 0,2 0 0,-1-1 0,1 0 0,0-1 0,1 0 0,-1-1 0,1 0 0,0-1 0,0 0 0,1-1 0,-1 0 0,1-1 0,0 0 0,20-1 0,-32 0 2,0-1 0,-1 0 0,1 1 0,0-1 0,0 1 0,0 0 0,-1-1 0,1 1 0,0-1 0,-1 1-1,1 0 1,-1 0 0,1-1 0,0 1 0,-1 0 0,0 0 0,1 0 0,-1-1 0,1 1 0,-1 0 0,0 0 0,0 0 0,1 1-1,8 33-28,-7-25 20,10 50-44,-11-54 46,-1 1 1,0-1 0,0 1 0,0-1-1,-1 0 1,0 0 0,0 1 0,-1-1 0,1 0-1,-1 0 1,-5 11 0,-2-2 6,0 1 0,-17 21 0,21-31-1,-7 10 27,-1-1 0,-1-1 0,0 0 1,-1-1-1,0 0 0,-1-1 1,0-1-1,-33 16 0,42-23-10,-1 0 1,0-1-1,0 0 0,0 0 0,0-1 0,0 0 1,0 0-1,-1-1 0,1 0 0,-1 0 0,1-1 1,-1 0-1,0-1 0,1 1 0,0-2 1,-1 1-1,1-1 0,0-1 0,0 1 0,0-2 1,0 1-1,-14-9 0,2-8-1199,3-19-7699,13 15 3679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2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1423 10082,'19'8'10605,"-16"4"-9139,9 36-1258,2 0-1,2-1 1,26 56 0,-26-66-158,-24-67 603,-6-60 0,10 59-508,-29-456 498,31 424-559,-9-185 240,1-421 256,10 660-607,1-1-1,0 1 1,0-1 0,1 1-1,1-1 1,4-13 0,-6 22-2,0-1 0,0 0 0,0 0 1,0 1-1,0-1 0,0 1 0,0-1 1,1 1-1,-1-1 0,1 1 0,-1 0 1,1 0-1,-1-1 0,1 1 1,0 0-1,0 1 0,-1-1 0,1 0 1,0 0-1,0 1 0,0-1 0,0 1 1,0 0-1,0-1 0,0 1 0,0 0 1,0 0-1,0 0 0,0 1 0,0-1 1,-1 0-1,1 1 0,0-1 1,0 1-1,0 0 0,2 1 0,11 4-401,0 0-1,-1 1 1,0 1-1,-1 1 1,1 0-1,11 11 0,73 72-2498,-46-42 1216,69 59-2923,5-4-323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0:25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25 7594,'-23'-19'8468,"23"18"-8389,0 1-1,0 0 1,0 0 0,0 0 0,1-1 0,-1 1-1,0 0 1,0 0 0,0-1 0,0 1 0,0 0 0,0 0-1,1-2 553,0 2-552,-1 0 0,0 0-1,0 0 1,0 0 0,1 0 0,-1-1 0,0 1-1,0 0 1,0 0 0,1 0 0,-1 0 0,0 0 0,0 0-1,1 0 1,-1 0 0,0 0 0,0 0 0,1 0-1,-1 0 1,0 0 0,0 0 0,1 0 0,-1 0 0,0 0-1,0 1 1,0-1 0,1 0 0,-1 0 0,0 0-1,1 0 1,106 6-402,5-1-3323,-32-8 554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0:27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442 1 5681,'-7'1'13252,"-39"30"-13093,-242 231-258,190-149 126,97-113-5,1 0 0,0 0 0,0 0 0,0 0 1,0 1-1,0-1 0,0 0 0,0 0 0,-1 0 0,1 0 0,0 0 0,0 0 0,0 0 0,0 0 0,0 0 1,0 0-1,0 1 0,0-1 0,0 0 0,0 0 0,0 0 0,0 0 0,0 0 0,0 0 0,-1 0 0,1 1 1,0-1-1,0 0 0,0 0 0,0 0 0,0 0 0,0 0 0,0 0 0,1 1 0,-1-1 0,0 0 1,0 0-1,0 0 0,0 0 0,0 0 0,0 0 0,0 0 0,0 1 0,0-1 0,0 0 0,0 0 0,0 0 1,0 0-1,0 0 0,1 0 0,-1 0 0,0 0 0,0 0 0,0 0 0,0 1 0,0-1 0,0 0 0,0 0 1,1 0-1,-1 0 0,0 0 0,0 0 0,0 0 0,0 0 0,0 0 0,0 0 0,1 0 0,17 1-225,11-1 224,339-11-651,-283 3-6571,-58 9 3054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0:28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115 192 7578,'6'-98'1761,"-6"96"-1328,0-1-1,0 1 0,0-1 1,0 1-1,0-1 0,0 1 1,-1-1-1,1 1 0,-1-1 0,0 1 1,0 0-1,1-1 0,-2 1 1,1 0-1,0 0 0,0-1 1,-1 1-1,-2-3 0,3 4-99,0 0 1,0 0-1,0 0 0,0-1 0,0 1 0,1 0 0,-1 0 1,0-1-1,1 1 0,-1-1 0,1 1 0,-1 0 1,1-1-1,0 1 0,0-1 0,-1 1 0,1-3 0,-5-15 722,4 19-1053,1 1 0,-1-1 0,0 1 0,1-1 0,-1 1 0,1 0 0,-1 0 0,1-1 0,-1 1 0,1 0 0,0-1 0,-1 1 1,1 0-1,0 0 0,0 0 0,-1 0 0,1-1 0,0 1 0,0 0 0,0 0 0,0 0 0,0 0 0,0-1 0,0 1 0,0 0 0,1 0 0,-1 0 0,1 1 0,-21 538-6,11-380-1562,-16-6-3627,-4-38 287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0:38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612 123 6241,'45'-22'2335,"-45"22"-2166,1-1-1,-1 1 0,0-1 0,1 1 0,-1-1 0,0 1 0,1-1 0,-1 0 0,0 1 0,0-1 0,1 1 0,-1-1 0,0 1 0,0-1 0,0 0 0,0 1 0,0-1 0,0 0 0,0 1 0,0-1 0,0 1 0,0-1 0,0 0 0,0 1 0,0-1 0,-1 1 0,1-1 0,0 1 0,0-1 0,-1 0 0,1 1 0,0-1 0,-1 1 0,1-1 0,-1 1 0,1-1 0,0 1 0,-2-1 0,-14-15 5570,-3 6-5721,0 0 1,-1 2-1,0 1 0,-1 0 1,0 2-1,-23-4 0,25 6-25,-1 1 0,0 0-1,1 2 1,-1 1-1,0 0 1,-23 5 0,32-4-27,1 0 0,0 1 0,-1 1 1,1 0-1,0 0 0,1 1 0,-1 0 1,1 1-1,0 0 0,0 0 0,1 1 0,-14 14 1,-1 4-38,-71 88-29,86-102 82,1 0 1,0 0 0,0 1 0,1 0-1,1 1 1,0-1 0,0 1 0,-3 19-1,8-31 10,0 0-1,0 0 0,0 0 0,0 1 1,0-1-1,0 0 0,1 0 1,-1 0-1,0 0 0,0 0 1,1 1-1,-1-1 0,1 0 0,-1 0 1,1 0-1,0 0 0,-1 0 1,1 0-1,0 0 0,0-1 0,-1 1 1,1 0-1,0 0 0,0-1 1,2 2-1,33 15-180,-23-12 207,0 1-8,0 0 1,1-1-1,0 0 0,0-1 1,0-1-1,0 0 0,0-1 1,1-1-1,-1 0 0,1-1 1,-1 0-1,1-1 0,22-5 1,-2-8-61,-1-1 1,0-1-1,-1-2 1,-1-2-1,-1-1 1,37-32 0,-31 25 53,-30 22 104,0-1 1,-1 0-1,0 0 0,0 0 0,0-1 1,-1 0-1,0 0 0,-1 0 0,1-1 1,-2 1-1,1-1 0,-1 0 0,-1 0 1,1 0-1,-2-1 0,1 1 0,-1-1 1,-1-16-1,-2 22 804,-1 16-834,3 19-81,11 58 0,1 4 4,-8-44-109,3 26-1138,-3 81 1,-5-134 797,0 0 1,-2 0-1,-1-1 1,0 1-1,-2-1 1,0 0-1,-1 0 1,-14 26-1,-34 39-4016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0:44.3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81 4033,'1'-1'87,"0"0"1,0 0-1,0 0 1,0 0-1,0 0 1,0-1-1,0 1 1,0 0-1,0 0 1,0 0-1,-1-1 1,1 1-1,-1-1 0,1 1 1,-1 0-1,1-1 1,-1 1-1,0-1 1,1 1-1,-1-1 1,0 1-1,0-1 1,0 1-1,0-1 1,-1 1-1,1-2 1,-1 1 186,-1 0 0,1 0 0,0 1 0,-1-1 0,1 0 1,-1 1-1,0-1 0,1 1 0,-1 0 0,0 0 0,0-1 1,0 1-1,0 0 0,0 1 0,-3-2 0,-11-3 1640,0 1-1,0 0 1,-25-1-1,32 4-1536,3 0-386,0 0 1,0 1-1,0 0 0,0 1 1,0-1-1,0 1 0,0 0 1,0 1-1,1 0 0,-10 3 1,-6 2-10,9-5-9,1 1 0,-1 1 0,0 0 0,1 0 0,0 1 0,0 1 0,0 0 0,1 0 0,0 1 0,0 0 0,0 1 0,1 0 0,0 1 0,1-1 0,0 2 0,0-1 0,1 1 0,-10 19 1,13-22 19,1 0 1,0 0 0,1 0 0,0 0 0,0 0 0,1 1 0,-1-1 0,2 1 0,-1 12 0,10 67-23,-8-80 4,-1-6 15,0 0-1,0 1 1,0-1-1,1 0 1,-1 0 0,0 0-1,1 0 1,-1 0 0,1 0-1,-1 0 1,1 0 0,-1 0-1,1 0 1,0 0 0,-1 0-1,1 0 1,0-1 0,0 1-1,0 0 1,-1 0 0,1-1-1,0 1 1,0-1 0,0 1-1,1 0 1,34 1-9,-17-2 63,8-1-25,0 0 1,45-10 0,-61 9 15,1-1 1,0 0-1,-1-1 1,0 0 0,1-1-1,-2-1 1,1 1-1,-1-2 1,16-11 0,12-11 24,-28 21-44,1 0 0,-1 0 0,-1-1 0,12-12 0,-19 17 352,0 0 1,0 0-1,-1 0 1,0-1 0,0 1-1,0 0 1,0-1-1,0 1 1,-1-1 0,0 1-1,0 0 1,-1-6-1,1-1 106,1 19-592,7 49 72,-2-1 0,-3 81 0,-17 113-2287,-9-81-1841,-14-7-276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1:54.6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395 89 8754,'98'-69'2332,"-81"53"-50,-17 13-891,-16 12-660,4 9-683,-2 0 1,0-1-1,-33 29 1,-24 25 78,-25 32 31,-116 164 0,189-229-193,23-38 43,0 1 0,-1-1 0,1 0 0,-1 1 0,1-1 0,0 1 0,0-1 0,-1 0 0,1 1 0,0-1-1,0 1 1,-1-1 0,1 1 0,0-1 0,0 1 0,0-1 0,0 1 0,0-1 0,0 1 0,0-1-1,0 1 1,0-1 0,0 1 0,0-1 0,0 1 0,0-1 0,0 1 0,0-1 0,0 1 0,1-1-1,-1 0 1,0 1 0,0-1 0,0 1 0,1-1 0,-1 1 0,0-1 0,1 0 0,-1 1 0,0-1 0,1 0-1,-1 1 1,1-1 0,-1 0 0,0 0 0,1 1 0,-1-1 0,1 0 0,-1 0 0,1 1 0,30-1 60,228-9 132,-41 0-435,-70 16-3778,-76 0 1027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1:55.1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97 7642,'-7'-30'7538,"6"26"-7111,0 0 0,0 1 1,0-1-1,1 0 0,-1 1 1,1-1-1,0-7 1,0 3 138,1-13-583,2 21-527,4 17-284,25 116 666,27 236 0,-18-89-188,-29-206-685,-12-72 902,0 0 0,0 0 0,1 0 0,-1 0 0,0 0 0,-1 0 0,1-1 0,0 1 0,0 0-1,-1 0 1,1 0 0,-1 0 0,0 0 0,-1 1 0,2-3 38,0 0 0,-1 0 0,1 0 0,0 0 1,-1 0-1,1 0 0,0 0 0,-1 0 0,1 0 0,0 0 0,-1 0 0,1 0 0,0-1 0,-1 1 0,1 0 1,0 0-1,-1 0 0,1-1 0,0 1 0,0 0 0,-1 0 0,1 0 0,0-1 0,0 1 0,-1 0 1,1-1-1,0 1 0,0 0 0,0-1 0,0 1 0,-1 0 0,1-1 0,0 1 0,0 0 85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1:55.6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8 11258,'-5'-2'3143,"-9"-3"834,13 6-4000,1-1 1,-1 1 0,1 0 0,0 0 0,-1-1 0,1 1 0,0 0-1,0 0 1,-1 0 0,1 0 0,0-1 0,0 1 0,0 0-1,0 0 1,0 0 0,0 0 0,0-1 0,1 1 0,-1 0 0,0 0-1,0 0 1,1-1 0,-1 1 0,1 1 0,54 275-126,-40-171 96,-15-106 60,0 0 1,0 0-1,0 1 0,0-1 1,0 0-1,0 0 0,0 1 1,0-1-1,1 0 0,-1 1 1,0-1-1,0 0 1,0 0-1,0 1 0,0-1 1,1 0-1,-1 0 0,0 0 1,0 1-1,0-1 1,1 0-1,-1 0 0,0 0 1,0 0-1,0 1 0,1-1 1,-1 0-1,0 0 1,0 0-1,1 0 0,-1 0 1,0 0-1,1 0 0,-1 0 1,0 0-1,0 0 0,1 0 1,-1 0-1,0 0 1,1 0-1,-1 0 0,0 0 1,0 0-1,1 0 0,-1 0 1,0 0-1,0 0 1,1 0-1,-1 0 0,0-1 1,0 1-1,1 0 0,23-18 643,0-1-656,55-40 115,-71 54-107,-1 1 0,0 0 0,1 0 0,0 1 0,0 0 0,0 1 0,0-1 0,0 1 0,1 1 0,-1 0 0,1 0 0,-1 1 0,0 0 1,1 0-1,-1 1 0,1 0 0,-1 0 0,0 1 0,1 0 0,-1 1 0,0 0 0,0 0 0,-1 0 0,1 1 0,-1 0 0,8 6 0,-1 0-21,0 1-1,-1 0 0,0 1 0,0 0 0,-2 1 1,0 0-1,0 1 0,-1 1 0,-1-1 0,15 31 1,-22-40 4,1 0 0,-1 0 0,0 0 0,0 1 1,-1-1-1,0 1 0,1-1 0,-2 0 0,1 1 1,-1 0-1,0-1 0,0 1 0,0-1 0,-1 1 0,0-1 1,0 1-1,0-1 0,-1 0 0,0 0 0,0 1 1,0-1-1,-1 0 0,1-1 0,-1 1 0,0 0 1,-1-1-1,1 1 0,-1-1 0,0 0 0,0-1 0,0 1 1,0-1-1,-1 1 0,0-1 0,1 0 0,-1-1 1,0 1-1,0-1 0,-1 0 0,1 0 0,-10 1 1,-2 1-213,-1 0 1,0-2-1,1 0 1,-1-1-1,0-1 1,0 0 0,-33-6-1,37 3-658,-1 0-1,1-1 0,1 0 1,-1-1-1,-24-13 1,9 0-2138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1:56.0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14 141 7898,'-8'-13'4265,"4"-5"-569,2 7-1191,8 9-2409,14 2-72,26-4-72,22 0 64,48-6-280,19-3-1016,16-14-1089,-22-12-1320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1:56.6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297 0 7754,'-47'22'2063,"-79"25"0,12-17-185,104-26-154,19-3-687,32-3-714,310-26-32,-238 21-363,46-6-1007,-137 9-364,0 0-1,30-10 1,-23-3-1991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3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437 35 17252,'-88'-9'3368,"-260"-11"1689,388 15-5105,42 18-224,38 6-304,66 18-2120,9-6-2361,17-22-305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1:57.0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30 11450,'1'-1'392,"0"-1"-1,0 1 0,0-1 0,0 1 0,0-1 0,-1 0 0,1 1 1,-1-1-1,1 0 0,-1 1 0,0-1 0,0 0 0,1 0 0,-1 1 1,-1-1-1,1-2 0,3 12-440,-1-1 1,-1 1-1,1 0 0,-1 0 1,0 9-1,2 21 6,33 356-343,-28-229-2549,-7-59 406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1:57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 20 7690,'-24'-8'5627,"3"-1"-4574,59 9-848,332-2 234,-324 2 1620,-46 0-2039,-3 7-592,1 0 573,-133 456 276,-3 6 684,132-436-1718,5-22-2747,2-32 343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1:58.7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60 155 8482,'-1'0'389,"-1"0"0,1 0 0,0-1 1,-1 1-1,1 0 0,0-1 0,-1 1 1,1-1-1,0 1 0,-1-1 0,1 1 0,0-1 1,0 0-1,-1 0 0,1 0 0,0 1 1,0-1-1,0 0 0,0 0 0,0-1 0,-1-1 1,1 2-320,1-1-1,-1 1 1,1 0 0,-1-1 0,1 1 0,-1 0-1,1-1 1,0 1 0,0-1 0,-1 1 0,1-1-1,0 1 1,0-1 0,1 1 0,-1-1 0,0 1 0,0 0-1,1-1 1,-1 1 0,1-1 0,-1 1 0,1 0-1,0 0 1,-1-1 0,1 1 0,0 0 0,0 0-1,0 0 1,0 0 0,0 0 0,0 0 0,0 0 0,0 0-1,2-1 1,112-69-43,-106 67-49,1 1 0,-1-1 0,1 2 0,0-1 0,0 1 1,0 1-1,0 0 0,0 0 0,0 1 0,0 0 0,0 1 0,0 0 1,1 1-1,15 4 0,-22-5-13,0-1 1,0 2-1,0-1 1,0 0-1,0 1 1,-1 0 0,1 0-1,0 0 1,-1 0-1,1 1 1,-1-1-1,0 1 1,0 0-1,0 0 1,0 0-1,0 0 1,-1 1-1,1-1 1,-1 1 0,0-1-1,0 1 1,0 0-1,-1 0 1,1 0-1,-1 0 1,0 0-1,0 0 1,-1 0-1,1 0 1,-1 0 0,0 1-1,0-1 1,0 6-1,-2 8-19,-1-1 1,0 0-1,-2 0 1,1 0-1,-2 0 0,-11 23 1,-7 12 114,-1-1 1,-3-1-1,-2-1 1,-2-2-1,-2-1 1,-2-2-1,-2-1 1,-68 59-1,96-97 1313,30-8-85,288-16-848,152-4-359,-498 15-10387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1:59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34 6945,'40'44'8625,"-40"-45"-8579,0 1 0,1 0 0,-1-1 0,0 1 1,0-1-1,0 1 0,1-1 0,-1 1 0,0-1 0,0 1 0,1 0 0,-1-1 1,0 1-1,1 0 0,-1-1 0,1 1 0,-1 0 0,0-1 0,1 1 0,-1 0 0,1 0 1,-1 0-1,1-1 0,-1 1 0,1 0 0,-1 0 0,1 0 0,-1 0 0,1 0 0,-1 0 1,1 0-1,-1 0 0,1 0 0,-1 0 0,1 0 0,-1 0 0,1 0 0,-1 0 1,1 1-1,-1-1 0,1 0 0,-1 0 0,0 0 0,1 1 0,0-1 0,9 2 116,404 53 412,-403-53-370,-9-1-244,0 0-1,-1-1 1,1 0 0,0 1-1,-1-1 1,1 0-1,0 0 1,-1 0 0,1 0-1,0 0 1,-1 0 0,1 0-1,2-1 1,31-24-3323,-22 15 2222,103-86-2403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00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67 16 9714,'-51'3'2427,"50"-3"-2286,1 0 1,-1-1-1,0 1 0,1 0 0,-1 0 0,0 0 0,0-1 0,1 1 0,-1 0 0,0-1 1,1 1-1,-1 0 0,1-1 0,-1 1 0,1-1 0,-1 1 0,1-1 0,-1 1 1,1-1-1,-1 1 0,1-1 0,-1 0 0,1 1 0,0-1 0,-1 0 0,1 1 1,0-2-1,3-3 1027,8 10-1396,48 41 202,-33-25 38,1 0-1,32 16 1,125 54 187,-70-38-2761,-91-42-524,-14-14-521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00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535 52 12259,'-27'-49'6736,"27"49"-6752,0 0 1,0 0 0,-1 0 0,1-1 0,0 1-1,0 0 1,0 0 0,-1 0 0,1-1-1,0 1 1,0 0 0,0 0 0,-1 0-1,1 0 1,0 0 0,0 0 0,-1-1-1,1 1 1,0 0 0,0 0 0,-1 0-1,1 0 1,0 0 0,0 0 0,-1 0-1,1 0 1,0 0 0,0 0 0,-1 0-1,1 0 1,0 0 0,0 1 0,-1-1 0,1 0-1,0 0 1,0 0 0,-1 0 0,1 0-1,0 0 1,0 1 0,0-1 0,-1 0-1,1 0 1,0 0 0,0 0 0,0 1-1,0-1 1,0 0 0,-1 0 0,1 1-1,0-1 1,0 0 0,0 1 0,-10 5-66,-17 13 10,0 1 1,-46 43 0,32-26 44,-123 120 21,135-125-667,2 1 1,-47 72 0,70-98 48,0 0-1,0 1 0,0-1 0,-4 16 0,8-21 335,0 1 0,-1-1 1,1 1-1,0-1 0,1 1 0,-1 0 0,0-1 0,1 0 0,-1 1 1,1-1-1,1 4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01.0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49 155 10058,'3'-10'14,"1"0"771,0-1 0,-1 0 0,0 0 1,-1 0-1,-1 0 0,1 0 0,-2 0 1,0-1-1,0 1 0,-3-19 0,-1 25-2416,1 19 1106,0 33 462,3-44 15,-27 283 12,-4 77 448,31-361-520,0 15 118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01.4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58 10954,'11'2'3313,"9"-4"456,-9-2-2753,24-4-968,21 5-72,47-3 64,20-2 40,53 6-568,2 0-2489,12-23-879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11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74 7450,'-238'-2'6916,"690"-32"-6222,135-3-439,-569 39-372,-26 3-771,-37 5-2250,-12-4 432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11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9682,'6'-34'8301,"-7"42"-5176,4 31-3315,24 275 166,-18-183-58,5 89-1055,-16-80-4778,-2-112 1349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3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80 131 14347,'-43'-123'9709,"37"116"-8976,2 17-731,-6 194-251,-7 253 449,19-344-859,31 221 1,-22-300-2058,-6-66-4173,-12-52 1695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12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78 180 12547,'-6'1'8023,"6"0"-7905,-14-16 1793,13 14-1954,0-1 0,-1 0 1,1 1-1,0-1 0,-1 0 0,1 1 0,-1 0 0,1-1 1,-1 1-1,0 0 0,0 0 0,1 0 0,-1 0 1,0 0-1,-4-1 0,-2 21-348,3 2 332,2 1-1,0-1 1,2 1-1,0 0 1,4 34-1,-2-47-18,-1 0-1,2 0 1,-1 0-1,2-1 1,-1 1-1,1-1 0,0 1 1,1-1-1,-1 0 1,2 0-1,-1-1 1,1 1-1,0-1 1,1 0-1,0 0 0,12 11 1,-15-16 28,-1-1 0,0 1 0,1-1 0,0 0 0,-1 0 1,1 0-1,-1 0 0,1 0 0,0 0 0,0-1 0,0 1 0,-1-1 0,1 0 0,0 0 1,0 0-1,0 0 0,0 0 0,-1-1 0,6 0 0,-3-1-9,0 0 1,0-1-1,0 1 0,0-1 0,-1 0 1,1 0-1,-1-1 0,1 1 0,5-7 0,0-2 15,0 0 0,0 0 0,-2-1 0,1-1-1,-2 0 1,7-15 0,-9 17 56,-1-1 1,-1 0-1,0 0 0,-1 0 1,-1 0-1,0 0 0,0 0 1,-2-1-1,1 1 1,-2 0-1,0 0 0,0 0 1,-9-25-1,9 30-5,-1 1 0,0-1-1,0 0 1,-1 1 0,0 0-1,0 0 1,-1 0 0,0 1 0,0-1-1,-1 1 1,0 0 0,0 1 0,0-1-1,0 1 1,-1 0 0,0 1-1,0 0 1,0 0 0,-1 0 0,1 1-1,-1 0 1,0 0 0,-11-1 0,-41 0-697,56 4 406,1 0 0,0 0-1,-1 1 1,1-1 0,0 1-1,-1-1 1,1 1 0,0 1-1,0-1 1,-1 0 0,1 1-1,0-1 1,0 1 0,1 0-1,-5 3 1,4 11-3282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12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55 309 5473,'-22'-100'10910,"-11"-63"-5372,35 128-4728,2 24-760,1 19-748,16 65 606,-4 1 1,9 96-1,-1 161 159,-4-48-37,-16-258-81,-5-25 23,0 0 1,0 0-1,0 1 1,0-1-1,0 0 0,0 0 1,0 0-1,0 1 1,0-1-1,1 0 1,-1 0-1,0 0 1,0 0-1,0 1 0,0-1 1,0 0-1,0 0 1,1 0-1,-1 0 1,0 0-1,0 0 0,0 1 1,0-1-1,1 0 1,-1 0-1,0 0 1,0 0-1,0 0 1,0 0-1,1 0 0,-1 0 1,0 0-1,0 0 1,0 0-1,1 0 1,-1 0-1,0 0 1,0 0-1,0 0 0,1 0 1,-1 0-1,0 0 1,0 0-1,0 0 1,0 0-1,1-1 1,17-31-4123,-11 16 2804,18-38-3171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13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0 13083,'46'18'6585,"-55"-9"-6433,-9 7-224,-1 5 80,-10 14-24,2 6 40,-8 1-616,8 1-752,-2-1-2601,6-20 48</inkml:trace>
  <inkml:trace contextRef="#ctx0" brushRef="#br0" timeOffset="1">43 260 13931,'29'40'6553,"-23"-34"-6673,17 7-32,10 5 208,6 3 0,5 4-8,12 6-120,-9-4-728,3 4-3297,-4-6 721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13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14 321 12627,'22'-71'2734,"-20"66"-2537,-1 1 1,1 0-1,0-1 0,0 1 1,1 0-1,-1 1 1,1-1-1,0 0 1,0 1-1,0-1 1,1 1-1,-1 0 1,1 0-1,-1 0 0,1 1 1,8-5-1,1 2-295,0 0-1,0 1 1,1 0-1,15-2 0,-20 5-31,0-1-1,0 0 1,0 0-1,-1-1 0,1 0 1,-1 0-1,1-1 1,-1 0-1,11-8 0,-18 11 99,1 0 1,-1 0-1,0 0 0,0 0 0,0 0 0,0 0 0,0-1 0,-1 1 1,1 0-1,0 0 0,0-1 0,-1 1 0,1 0 0,-1-1 1,1 1-1,-1-1 0,0 1 0,1 0 0,-1-1 0,0 1 0,0-1 1,0 1-1,0-1 0,0 1 0,-1-3 0,0 2 15,0-1-1,-1 0 0,1 1 1,-1-1-1,1 1 0,-1-1 1,0 1-1,0 0 0,0 0 1,0 0-1,-5-4 0,-5-2 77,0 1 0,0 0 0,-1 0 0,-15-5 0,21 9-59,-1 0 1,1 1-1,0 0 0,-1 0 1,1 1-1,-1-1 0,0 2 1,1-1-1,-12 2 0,15-1-14,1 1-1,0 0 0,-1 0 0,1 0 0,0 1 0,-1-1 1,1 1-1,0 0 0,0 0 0,1 0 0,-1 0 1,0 0-1,0 0 0,1 1 0,0 0 0,-1-1 0,1 1 1,0 0-1,0 0 0,1 0 0,-1 0 0,1 0 1,-2 5-1,-4 10-25,1 1 0,0 0 1,2 0-1,0 0 1,1 1-1,1-1 0,1 1 1,3 35-1,-2-44 13,1 0 0,1 0 0,0 0 0,1-1 0,0 1 0,0 0 0,1-1 0,1 0 0,0 0 1,0 0-1,1-1 0,0 1 0,1-1 0,-1-1 0,2 1 0,13 11 0,-15-16-115,-1 0 0,1 0-1,1-1 1,-1 0 0,0 0 0,1-1 0,0 1 0,0-1-1,-1-1 1,1 0 0,0 0 0,0 0 0,0 0 0,12-2-1,-3 0-626,1-2-1,-1 0 1,1 0-1,29-12 1,40-23-2856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13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21 9810,'-12'-20'9146,"21"72"-8020,5 18-1080,-3 0 0,3 103 0,-14-203 99,0-2-162,0 0 0,2 1-1,1-1 1,12-47 0,-14 74 3,1-1 0,0 0 0,0 1 0,1-1-1,-1 1 1,1 0 0,0 0 0,1 0 0,-1 0 0,1 0 0,0 1 0,0 0 0,1 0 0,-1 0-1,8-5 1,-9 7 13,0 1 0,1-1 0,-1 1 0,0 0 0,0 0 0,1 0-1,-1 0 1,1 0 0,-1 1 0,1-1 0,-1 1 0,1 0 0,-1 0-1,1 1 1,-1-1 0,1 1 0,-1 0 0,0 0 0,1 0 0,-1 0 0,0 0-1,0 1 1,1-1 0,-1 1 0,0 0 0,-1 0 0,4 3 0,5 4-7,-1 1 0,-1 0 0,0 1 0,0 0 0,-1 0 1,-1 1-1,0-1 0,0 2 0,5 16 0,41 130-2360,-31-85-1452,-5-15-293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14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46 178 9162,'-7'-42'1556,"3"14"1212,-2 0 1,-9-31-1,4 38-900,9 25-1252,4 17-612,50 377-6,-43-299-104,-5 1 0,-10 114 0,6-204-1211,10-48-5254,-5-43 1670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14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13643,'0'-6'687,"0"0"0,0 0 1,1 0-1,0 1 0,1-1 0,-1 0 0,1 1 0,3-7 1,-3 9-642,0 0 1,0 1 0,0-1-1,1 1 1,-1 0-1,1-1 1,0 1 0,-1 0-1,1 1 1,0-1 0,0 0-1,0 1 1,1 0 0,-1 0-1,0 0 1,4-1-1,6-2-43,0 1-1,0 1 1,0 0-1,1 0 0,-1 1 1,1 1-1,-1 0 0,1 1 1,-1 1-1,1 0 0,-1 1 1,0 0-1,0 1 1,0 0-1,-1 1 0,14 7 1,-16-6-16,0 0 0,-1 1 0,0 0 0,0 0 1,-1 1-1,0 0 0,0 0 0,-1 1 0,0 0 1,-1 0-1,1 1 0,-2 0 0,0 0 0,0 0 0,0 1 1,-2-1-1,1 1 0,-1 0 0,2 17 0,-4-20-32,0 1 0,-1 0-1,0-1 1,0 1-1,-1 0 1,0-1 0,-1 1-1,1-1 1,-2 0 0,1 1-1,-1-1 1,-1 0-1,1-1 1,-1 1 0,-1 0-1,-5 7 1,6-10-179,0 0 0,0 0-1,-1-1 1,1 0 0,-1 0 0,0 0 0,0-1 0,0 1 0,-1-1-1,1 0 1,-1-1 0,0 1 0,0-1 0,0 0 0,0-1 0,0 1 0,0-1-1,0-1 1,0 1 0,-1-1 0,1 0 0,-10-1 0,-30-9-3121,2-8 22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15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13067,'-51'61'6513,"63"-61"-6481,15 6 0,4 8 32,19 24-32,6 7-48,10 19-320,-4 11-888,-6 12-2729,-15-25 304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15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8 271 13067,'4'-2'523,"18"-15"526,-21 16-925,-1 1-1,1 0 1,-1 0 0,1 0 0,-1-1 0,0 1 0,1 0 0,-1-1 0,1 1 0,-1 0-1,0-1 1,1 1 0,-1 0 0,0-1 0,1 1 0,-1-1 0,0 1 0,0-1 0,1 1-1,-1-1 1,0 1 0,0-1 0,0 1 0,0-1 0,0 1 0,0-1 0,0 1 0,0-1-1,0 1 1,0-1 0,0 1 0,0-1 0,0 1 0,0-1 0,7-4-89,1 0 0,0 0 0,0 1 0,1 1 0,11-5 0,15-3-157,60-24-873,-86 31 701,1 0-1,-1-1 0,0-1 0,0 1 0,0-1 1,-1-1-1,11-10 0,-18 16 273,1 0 0,-1-1 0,0 1 0,0 0 0,0-1 0,0 1 0,-1-1 0,1 1 0,0-1 0,-1 1 0,1-1 0,-1 1 0,1-1 0,-1 0 0,0 1 0,1-1 0,-1 1 0,0-1 0,0 0 0,0 1 0,0-1 0,-1 0 0,1 1 0,-1-4 0,-1 3 33,1-1-1,-1 0 0,0 1 0,1-1 1,-1 1-1,-1-1 0,1 1 0,0 0 0,0 0 1,-1 0-1,1 0 0,-5-1 0,-3-3 57,0 1-1,0 0 0,-1 1 0,0 0 0,0 1 1,-15-2-1,19 4-69,1 0 0,-1 1 1,1 0-1,-1 0 1,1 1-1,-1 0 0,1 0 1,-1 0-1,1 1 0,0 0 1,0 0-1,-1 1 0,2-1 1,-1 1-1,0 1 1,-8 5-1,7-3-15,0 1-1,0 0 1,1 0-1,-1 0 1,2 1 0,-1 0-1,1 0 1,0 1 0,1-1-1,-6 16 1,6-13-6,0 0 1,0 1-1,2 0 1,-1 0-1,2 0 0,-1 0 1,2 0-1,-1 0 1,2 0-1,0 0 1,0 0-1,1 0 0,0 0 1,1-1-1,1 1 1,0-1-1,0 1 0,11 17 1,-10-21-55,2 0 1,-1-1-1,1 0 0,0-1 1,0 0-1,0 0 0,1 0 1,0-1-1,1 0 0,-1 0 1,11 4-1,-3-3-412,0-1 1,0 0-1,1-2 0,-1 1 0,28 0 1,62-5-2109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15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0 9258,'-74'39'2769,"70"-38"-2475,0-1 0,0 1 1,0-1-1,0 0 1,0 0-1,0 0 1,0 0-1,0-1 0,0 0 1,0 1-1,0-2 1,1 1-1,-1 0 1,0-1-1,1 1 1,-7-5-1,-14-4 779,20 9-904,-1-1 0,1 1 0,-1 1 0,1-1-1,-1 1 1,1-1 0,-1 1 0,0 1 0,1-1 0,-1 1 0,1-1-1,-9 4 1,10-3-174,0 1-1,0 1 0,0-1 0,1 0 0,-1 1 1,1-1-1,-1 1 0,1 0 0,0 0 1,0 0-1,0 0 0,0 0 0,0 0 0,1 0 1,-1 1-1,1-1 0,-1 5 0,-4 14-208,1 0-1,1 0 1,1 0-1,1 1 1,0-1-1,2 1 1,1 0-1,1-1 1,1 0-1,0 1 1,13 37-1,-15-55 37,1 0-1,0 0 0,0 0 0,0 0 0,1-1 0,0 1 0,0-1 0,7 9 0,-9-12 148,0 0 0,0 0 0,0-1-1,0 1 1,0 0 0,1-1 0,-1 1 0,0 0 0,0-1-1,1 1 1,-1-1 0,0 0 0,1 1 0,-1-1-1,0 0 1,1 0 0,-1 0 0,1 0 0,-1 0-1,0 0 1,1 0 0,-1-1 0,0 1 0,1 0-1,-1-1 1,0 1 0,1-1 0,-1 1 0,0-1-1,0 0 1,0 0 0,0 1 0,0-1 0,1 0-1,-1 0 1,-1 0 0,1 0 0,0 0 0,2-3-1,7-7 80,-1-2 0,0 1 0,-1-2-1,0 1 1,-1-1 0,0 0 0,6-19-1,25-112 866,-28 99-142,20-56 0,-29 102-761,0 0 1,-1 0-1,1 0 0,0 0 0,-1 1 1,1-1-1,0 0 0,-1 1 1,1-1-1,0 1 0,-1-1 0,1 0 1,-1 1-1,1-1 0,-1 1 1,1 0-1,-1-1 0,0 1 0,1-1 1,-1 1-1,0 0 0,1-1 1,-1 1-1,0 0 0,0-1 0,1 1 1,-1 0-1,0-1 0,0 2 0,19 34-81,-15-26 89,14 24-539,44 61 0,-50-79-243,1-1 1,0 0-1,1-1 0,1 0 0,21 15 0,27 4-2985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3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 14275,'-21'0'7290,"30"7"-7178,14 3-208,22 3 80,45-4-8,34 3 80,52-10-176,21-11-585,40-10-3623,-23-4 807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16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289 130 14803,'0'-78'7465,"-4"27"-5356,12 115-2163,18 233-77,-25-223 138,8 168 19,0-204 30,-24-66-523,-18-29-14,23 37 287,-1 2-1,-1 0 1,-1 0-1,-28-31 1,38 45 125,-1 0 0,0 1 0,0-1 0,0 1 0,0-1 0,0 1 0,-1 1 0,1-1 0,-1 0 0,0 1 0,0 0 0,0 0 0,0 1 0,0-1 0,0 1 0,0 0 0,-7 0 1,7 2 25,1-1 1,-1 1 0,1 0 0,-1 1 0,1-1 0,0 1-1,0 0 1,-1 0 0,1 0 0,1 0 0,-1 1 0,0 0-1,1 0 1,-1 0 0,1 0 0,0 0 0,0 1 0,0-1 0,-4 8-1,3-6 12,0 1 0,0 1-1,1-1 1,0 1-1,0-1 1,0 1-1,1 0 1,0 0 0,0 0-1,1 0 1,0 0-1,0 0 1,1 1 0,0 7-1,1-10 17,-1 0 0,1 0 1,1 0-1,-1 0 0,1-1 0,0 1 0,0 0 0,0-1 0,0 0 0,1 1 0,0-1 0,0 0 1,0 0-1,0 0 0,1-1 0,0 1 0,-1-1 0,1 0 0,1 0 0,-1 0 0,5 2 1,4 1-348,0 0 0,1-2 0,0 1 0,-1-2 0,1 1 0,1-2 0,-1 0 0,0-1 0,0 0 1,19-2-1,-2-2-1101,50-11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18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34 839 7474,'-8'-6'881,"-17"-16"5642,24 11-3523,19 5-1981,295-17-710,-125 13-90,119-10 45,361 23-1,47-20-220,-385-2-39,-163 12-5,742-38 37,-343 21-21,18-1-8,-536 21-6,994-83 112,-40 25-18,6 44-97,-870 17 3,406-4 3,26-14 12,35-3-10,30 4 48,-46 8-59,-48-5-31,490-18 56,365-19 3,-794 20 2,127 8-22,-399 15-49,320-37 66,-186 7-6,767-4 29,-453 22-14,-654 16-42,705-22 37,-10 32-7,261-8-29,-175-14 34,-580 18-47,213 7 17,89 23 36,-587-30 44,60-5 0,-93 1-675,-23-2-5286,-15-5 1676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0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57 4857,'-22'-56'11703,"22"68"-9883,5 32-3285,-4-41 1979,17 165-423,28 178-46,-20-200 18,13 235-1,-30 151 68,-9-485-84,23 419 402,0-6 85,-23 51 511,26 980 303,3-891-1209,64 847 361,-16-730-428,-18-22 9,-14 5 45,-15-4 146,-9 42 524,-20-38 723,73 1000-996,-68-1649-508,17 219 3,-26-211 9,-19 114 0,-12 49-54,13-86-102,11-83 123,3 1 1,-1 58 0,12-90 48,-4-21-160,1 0 0,-1 0 1,1 0-1,-1 0 0,1 0 0,-1 0 0,0 1 0,0-1 0,1 0 0,-1 0 0,0 0 0,0 0 0,0 0 1,0 1-1,0-1 0,-1 0 0,1 0 0,0 0 0,0 0 0,-1 0 0,1 0 0,-1 0 0,1 0 0,-1 0 1,1 0-1,-1 0 0,0 0 0,1 0 0,-1 0 0,0 0 0,0 0 0,0-1 0,0 1 0,1 0 0,-1-1 1,0 1-1,0-1 0,0 1 0,0-1 0,-3 1 0,-31 8-4818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2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27 7794,'-1'-2'394,"0"1"0,1-1 0,-1 1 0,0-1 0,0 1 0,0-1 0,0 1 0,0 0 0,0 0 0,0-1 0,0 1 0,0 0 0,-1 0 0,1 0 0,0 0 0,-1 0 0,1 1 0,-1-1 0,1 0 0,-1 1 0,1-1 0,-1 1 0,-2-1 0,-1 1-272,0 1 0,0 0 0,1 0 0,-1 0 0,0 0 0,1 1 0,-1 0 0,1 0 1,-6 3-1,-9 6-22,0 0 0,0 1 0,1 1 1,-30 28-1,40-33-110,0 0 0,0 0 0,1 1 0,0 0 0,0 1 0,-9 17 0,15-24-7,0 1 1,0 0-1,0 0 0,0 0 1,0 0-1,1 0 0,0 0 1,0 0-1,0 0 0,0 0 1,1 0-1,-1 0 1,1 0-1,0 0 0,0-1 1,1 1-1,-1 0 0,1 0 1,0-1-1,0 1 1,0-1-1,0 0 0,3 4 1,0-2 3,-1 0 0,1 0 0,0-1 0,0 0 0,0 1 0,1-2 0,-1 1 0,1-1 0,0 0 0,0 0 0,0 0 0,11 2 0,10 2 88,48 7 0,-31-7-7,-32-5-44,30 6 46,-1 1 0,47 18 0,-78-24-73,-1 1 0,1 0 0,-1 1 0,0 0 0,0 0 0,-1 1 0,1 0 0,-1 0 0,0 1-1,-1 0 1,0 1 0,0-1 0,-1 1 0,11 16 0,-15-18-3,0-1 0,0 1 0,0 0 0,-1-1 0,1 1 0,-1 0 0,-1 0 0,1 0 0,-1 0 0,0 0 0,0 0 0,-1 0 0,0 0 0,0 0 0,0 0 0,-1-1 0,0 1 0,0 0 0,0-1 0,-1 1 0,1-1 0,-2 0 0,1 0 0,0 0 0,-1 0 0,0-1 0,0 1 0,0-1 0,-1 0 0,-7 5 0,3-2-110,1 0-1,-1-1 1,0-1 0,-1 1-1,1-2 1,-1 1 0,0-1 0,0-1-1,-1 0 1,1 0 0,-1-1-1,1 0 1,-1-1 0,0 0-1,0-1 1,-12-1 0,11-1-393,0-2 0,0 1-1,1-2 1,-1 1 0,1-2 0,0 1 0,0-1-1,1-1 1,-16-13 0,-31-30-2950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2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132 235 8154,'-41'-52'7874,"13"-5"-4012,17 26-2439,-12-64 0,34 163-2010,2 120 0,-14 106 624,0-90-111,6-6 150,-5-198-177,0 0 50,0 0 0,0 0 1,0 0-1,-1 0 1,1 0-1,0 0 1,0 0-1,0 0 1,0 0-1,0 0 1,0 0-1,-1 0 0,1 0 1,0 0-51,-11-24-2712,-10-45-1690,-1-2-550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2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10602,'0'-2'2209,"9"2"1087,11 4-3040,24-2-231,20-2 95,36-8-16,16-3-393,16 1-3015,-22-17 807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3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37 8178,'16'11'119,"13"6"3263,-29-26-917,-12-16-148,10 22-2191,0 1 1,0 0-1,0-1 1,0 1-1,0 0 1,0 0-1,-1 0 1,1 1 0,-1-1-1,1 1 1,-1-1-1,0 1 1,0 0-1,0 0 1,1 0-1,-1 0 1,0 1-1,0-1 1,0 1-1,0 0 1,0 0-1,0 0 1,0 0-1,0 0 1,0 0-1,0 1 1,-6 1-1,-3 1-139,0 0-1,0 1 0,1 1 0,-1-1 0,-13 9 0,18-9-57,0 1-1,0 0 1,1 0-1,-1 0 0,1 1 1,1-1-1,-1 1 1,1 1-1,0-1 0,0 1 1,1 0-1,0 0 1,0 1-1,0-1 1,1 1-1,1-1 0,-1 1 1,1 0-1,0 0 1,1 1-1,0-1 1,0 0-1,1 0 0,0 0 1,0 1-1,1-1 1,0 0-1,1 0 0,-1 0 1,2 0-1,-1 0 1,1 0-1,0-1 1,1 1-1,-1-1 0,2 0 1,-1 0-1,1 0 1,0-1-1,0 1 0,1-1 1,0 0-1,0-1 1,0 0-1,1 0 1,0 0-1,-1-1 0,12 6 1,-15-9 49,-1 0 1,0 0-1,1-1 1,-1 1-1,0-1 0,1 1 1,-1-1-1,1 0 1,-1 0-1,1 0 1,-1 0-1,0 0 0,1-1 1,-1 1-1,1-1 1,-1 1-1,0-1 1,1 0-1,-1 0 0,0 0 1,0 0-1,0-1 1,0 1-1,0 0 1,0-1-1,0 0 0,0 1 1,0-1-1,-1 0 1,1 0-1,-1 0 0,2-3 1,7-9 138,-1 0 1,0-1-1,10-26 0,-8 19-6,77-129 424,-85 166-399,9 21-412,3 0 1,0 0-1,32 49 1,-43-76-160,2-2-1,-1 1 1,1 0 0,0-1-1,1 0 1,-1-1 0,1 1 0,1-1-1,-1 0 1,1-1 0,9 5-1,43 15-3597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3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83 10882,'0'-4'593,"1"0"-1,-1 0 1,0 1-1,0-1 1,-1 0-1,1 0 1,-1 1-1,0-1 1,0 0-1,0 1 1,0-1-1,-1 1 1,1 0-1,-5-7 1,4 8-576,0 0 0,0 0 0,-1 0 0,1 0 1,-1 1-1,1-1 0,-1 1 0,0-1 0,1 1 0,-1 0 1,0 0-1,0 0 0,0 1 0,0-1 0,0 1 0,1 0 0,-1-1 1,0 1-1,0 0 0,0 1 0,0-1 0,-5 2 0,2-2-24,0 1 0,1 0-1,-1 1 1,1-1 0,-1 1-1,1 0 1,0 0 0,0 1-1,0 0 1,0 0 0,-8 5-1,8-2-7,1-1 0,-1 0 0,1 1-1,0 0 1,0 0 0,1 0 0,-1 0-1,1 1 1,1-1 0,-1 1 0,-1 11 0,-1-1-61,1 0 1,1 0-1,1 0 1,1 1 0,0-1-1,1 0 1,1 1-1,0-1 1,7 27-1,-7-38-148,1 1 0,0-1 0,0 0 0,1 0 0,0 0 0,0 0 0,0 0 0,1-1-1,-1 1 1,1-1 0,1 0 0,-1 0 0,1 0 0,0-1 0,0 0 0,0 0-1,1 0 1,-1 0 0,1-1 0,0 0 0,0 0 0,0-1 0,0 1 0,1-1 0,-1-1-1,1 1 1,-1-1 0,10 0 0,73-3-3630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3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85 139 11939,'-7'-3'755,"0"0"0,0 0 0,0 0 0,1-1 0,-1 0 0,1-1 0,0 1 0,-6-7 0,10 8-619,0 1-1,0-1 0,0 0 1,0 1-1,1-1 0,-1 0 1,1 0-1,0 0 0,0 0 1,0 0-1,0-1 0,1 1 1,-1 0-1,1 0 0,0-1 0,0 1 1,0 0-1,0 0 0,0-1 1,1 1-1,1-5 0,1-9 456,0 7-257,9 46-521,4 38 161,-3 0 0,5 110 0,-13-110-122,2 1 1,4-2 0,31 111 0,-50-223-9046,6 5 5086</inkml:trace>
  <inkml:trace contextRef="#ctx0" brushRef="#br0" timeOffset="1">379 324 13891,'-13'74'2889,"-9"-86"1335,-1 24-4071,6-1-153,1 5 0,-3-3-16,0 5-32,3-1-145,3-1-1551,1-7-1905,12 5-552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4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12243,'-6'2'6329,"8"-2"-6145,8 0-72,56 14 16,79 28-8,-58-11-88,6 27-3841,-30-10 1249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4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144 154 15203,'-3'-6'374,"-7"-16"1528,-2 0-1,-15-22 1,23 39-1708,0-1 0,0 1-1,0 1 1,-1-1 0,0 1 0,0-1 0,0 1 0,0 1 0,0-1-1,-1 1 1,0 0 0,0 0 0,-8-3 0,13 6-175,1 0 0,-1 0 0,1 0 0,-1 0 0,1 0 0,-1 0 0,1 0 0,-1 0 0,1 0 0,-1 1 0,1-1 0,0 0 0,-1 0 0,1 0 0,-1 1 0,1-1 0,-1 0 0,1 0 0,0 1 0,-1-1 0,1 0 0,0 1 0,-1-1 0,1 0 0,0 1 0,0-1 0,-1 1 0,1-1 0,0 0 0,0 1 0,-1-1 0,1 1 0,0-1 0,0 1 1,0-1-1,0 1 0,0-1 0,0 1 0,0-1 0,0 1 0,0-1 0,0 1 0,0-1 0,0 1 0,0-1 0,0 0 0,1 1 0,-1 0 0,6 40-77,-3-23 76,53 362-54,-39-250 32,30 282-183,-48-388 102,0-11-37,5-20-179,19-61-336,43-88 0,-44 106 454,-21 49 177,-1 1 1,0-1 0,0 1 0,1-1 0,-1 1 0,0-1 0,1 1 0,-1-1 0,0 1-1,1 0 1,-1-1 0,1 1 0,-1 0 0,1-1 0,-1 1 0,1 0 0,-1 0 0,1-1 0,-1 1-1,1 0 1,-1 0 0,1 0 0,-1 0 0,1 0 0,-1 0 0,1-1 0,-1 1 0,1 0 0,-1 1-1,1-1 1,0 0 0,-1 0 0,1 0 0,-1 0 0,1 0 0,-1 0 0,1 1 0,-1-1-1,1 0 1,-1 1 0,1-1 0,-1 0 0,0 1 0,1-1 0,-1 0 0,1 1 0,-1-1 0,0 1-1,1 0 1,25 28-165,-21-22 95,31 36-3135,50 46 0,-31-42-1115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5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44 8018,'56'-43'11170,"-61"65"-10242,21 321-771,-3-148 180,-5 420 499,-5-145-597,-13 687 226,-7 1099-101,17-1492-196,0 7 19,21 24 34,-5-21-7,-14-13-82,-5-54 41,-12-55 74,-5-59-98,-22 10 3,3-74-56,32 311 54,7-776-104,1 27 13,-1 38 285,24 181 0,-22-290-319,-1 0 0,-1 1 0,-2 22 1,0 10 36,-5-43-1064,-23-6-9632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6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34 9210,'-13'-18'6053,"0"2"-2715,12 17-3307,1 0 0,0 0 0,-1 1 0,1-1 0,0 0 0,-1 0 0,1 0 1,0 0-1,0 0 0,0 0 0,0 0 0,0 0 0,0 0 0,0 1 1,0-1-1,1 0 0,-1 0 0,0 0 0,1 0 0,-1 0 0,1 1 0,14 84-24,6 149 0,-2 158 98,-18-391-162,-1-1 0,0 0 0,0 0 0,0 0 0,0 0 0,1 0 0,-1 0 0,-1 1 0,1-1 0,0 0 0,0 0 0,0 0 0,-1 0 0,1 0-1,0 0 1,-1 0 0,1 0 0,-1 1 0,1-1 0,-1-1 0,0 1 0,1 0 0,-1 0 0,0 0 0,0 0 0,1 0 0,-1-1 0,-2 2 0,1-2-292,-1 1 1,0-1 0,0 0-1,0 0 1,0 0 0,0 0-1,1-1 1,-1 1 0,-4-2-1,5 2 173,-30-9-3456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7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58 13155,'-7'-17'2720,"5"5"1273,5 12-3961,-3-2 0,2 0-16,4 0 72,46 0-72,70-5-56,-44-1-1272,-9 2-584,7 6-2129,-30 4-720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7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94 10858,'-2'0'2793,"-1"-16"792,1 14-2969,5-6-416,7 1-104,-8 5 88,4 0-32,33-6-48,71-5-328,-45 13-1889,1-8-1623,10-19-401</inkml:trace>
  <inkml:trace contextRef="#ctx0" brushRef="#br0" timeOffset="1">540 32 9818,'39'22'2022,"-27"-19"440,-24-19 2712,29 102-2995,23 201-2397,-39-281-1240,-1-17-498,-1-15-1197,2-20-1195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7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52 12867,'-11'-52'6705,"15"52"-6449,-1 4-456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8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8 163 12283,'-1'-1'307,"0"-1"0,0 0 1,0 1-1,0-1 1,1 0-1,-1 0 1,1 1-1,-1-1 0,1 0 1,0 0-1,-1 0 1,1 0-1,0 0 1,0 0-1,1 1 0,-1-1 1,0 0-1,0 0 1,1 0-1,0 0 1,-1 1-1,1-1 0,0 0 1,1-2-1,4 84 844,18 212-1137,-20-269 42,-4-23-55,0 0 0,0 0 0,0 0 0,0 0 0,0 0 0,0 0 0,0 0 0,1 1 0,-1-1 0,0 0 0,0 0 1,0 0-1,0 0 0,0 0 0,0 0 0,1 0 0,-1 0 0,0 0 0,0 0 0,0 0 0,0 0 0,0 0 0,0 0 0,1 0 0,-1 0 0,0 0 0,0 0 0,0 0 1,0 0-1,0 0 0,0 0 0,1-1 0,-1 1 0,0 0 0,0 0 0,0 0 0,0 0 0,0 0 0,0 0 0,0 0 0,0 0 0,0 0 0,1-1 0,-1 1 1,0 0-1,0 0 0,0 0 0,0 0 0,0 0 0,0 0 0,0-1 0,0 1 0,0 0 0,0 0 0,0 0 0,0 0 0,0 0 0,0 0 0,0-1 0,0 1 0,0 0 1,0 0-1,0 0 0,8-42 87,-6-4-33,-2 0 0,-10-77 0,0 5 78,10 114-227,-1 0 0,1-1 0,0 1 0,1 0 0,-1 0 0,1 0-1,-1 0 1,1 0 0,1 0 0,-1 0 0,0 0 0,1 0 0,0 0 0,0 1 0,0-1-1,0 1 1,1-1 0,-1 1 0,1 0 0,0 0 0,0 0 0,0 0 0,0 1 0,1-1-1,-1 1 1,1 0 0,-1 0 0,1 0 0,0 0 0,0 0 0,0 1 0,0 0 0,0 0-1,6-1 1,59-9-3800,15-2-423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8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29 11947,'-3'-4'4257,"-13"-14"-943,3 15-3060,1 1 1,-1 1 0,0 0 0,0 1 0,1 0 0,-1 1 0,-22 5-1,25-5-111,2 1-163,-1 1 0,1 0-1,0 0 1,0 1-1,0 0 1,0 0 0,1 1-1,0 0 1,0 0 0,0 1-1,0 0 1,1 0-1,-7 9 1,-4 2-49,15-16 46,1 1 0,-1-1 1,0 1-1,1 0 0,-1-1 0,1 1 1,0 0-1,-1 0 0,1 0 1,0 0-1,0 0 0,0 1 1,1-1-1,-1 0 0,0 3 1,1-4 2,0 0 0,0 0 1,0 0-1,1 1 0,-1-1 1,0 0-1,1 0 0,-1 0 1,1 0-1,-1 0 0,1 0 1,-1 0-1,1 0 0,0 0 1,-1 0-1,1 0 0,0 0 1,0 0-1,0-1 0,0 1 1,1 1-1,7 2-106,1 1 0,-1-1 0,1-1 0,0 1-1,16 2 1,9 3-40,-35-8 163,23 7-126,-1 1 0,28 17-1,-45-23 105,0 0-1,0 0 0,0 1 1,0-1-1,0 1 1,-1 1-1,0-1 0,0 1 1,0-1-1,-1 1 0,1 0 1,-1 0-1,0 1 1,-1-1-1,3 7 0,-4-8 16,-1-1-1,0 0 1,1 1-1,-1-1 1,-1 1-1,1-1 1,0 0-1,-1 1 0,0-1 1,0 0-1,0 1 1,0-1-1,0 0 1,-1 0-1,1 0 1,-1 0-1,0 0 0,0-1 1,0 1-1,0 0 1,-1-1-1,1 1 1,-1-1-1,1 0 1,-1 0-1,0 0 1,-3 2-1,-6 3-135,0 1-1,-1-2 1,0 0 0,-25 9-1,28-12-437,-1 0 0,1-1 0,-1 0 0,1-1 0,-1 0 0,0-1 0,-21-1-1,-6-10-3010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8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90 208 9482,'-12'-47'4678,"11"37"-4088,-2 0 1,1 0-1,-2 0 0,1 0 0,-1 0 0,-1 1 0,1 0 0,-8-10 0,-7-37 2944,17 48-3154,2 10-989,8 80 504,-2 119 0,-13-57 132,2-53-31,8 131 0,0-200-1956,-12-59-3626,-8-14 1029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9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11210,'13'8'3393,"16"-12"584,8 2-2929,25-4-856,9 0-184,22 6-304,-4 2-1320,8-19-2361,-29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29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411 39 8506,'-4'-4'539,"-1"1"1,1-1 0,-1 1-1,1 0 1,-1 0 0,0 0-1,0 0 1,0 1-1,-1 0 1,1 0 0,0 1-1,-1-1 1,-6 0-1,3 1-166,0 1 0,0 0 0,0 0-1,0 1 1,0 0 0,0 1-1,-15 4 1,10-1-300,1 0 0,-1 1 0,1 0-1,1 1 1,-1 1 0,1 0 0,0 1 0,1 0-1,0 0 1,-11 14 0,11-8-88,1 0 0,0 0 0,1 1 1,1 0-1,0 1 0,1 0 0,1 0 0,1 1 0,0-1 0,2 1 1,0 0-1,0 0 0,2 1 0,0-1 0,3 23 0,0-17-79,0 0 0,2-1 0,0 1 0,2-1-1,1 0 1,1 0 0,0 0 0,2-1 0,1-1-1,25 40 1,-31-54 17,1 0 0,-1-1 0,1 1 0,0-1 0,1 0 0,-1-1 0,1 0 0,0 0 0,0 0 0,1-1 0,11 5 0,-15-8 39,0 1 0,1-1 1,-1 0-1,0-1 1,1 1-1,-1-1 0,1 0 1,-1 0-1,0 0 1,1-1-1,-1 1 0,1-1 1,-1 0-1,0-1 0,0 1 1,0-1-1,0 1 1,0-1-1,0-1 0,0 1 1,0 0-1,6-6 1,1-3 0,0 0 1,-1-1 0,-1 0-1,0-1 1,0 0-1,-1 0 1,-1 0 0,0-1-1,-1-1 1,0 1 0,5-25-1,-3 8 12,-2-1 0,0-1 0,-3 1 0,0-51 0,-3 62 26,-2 1 1,0-1-1,-2 1 1,0-1-1,-1 1 0,-1 0 1,-1 1-1,0 0 0,-20-35 1,22 45 3,-1 1 1,1 0 0,-1 0 0,-1 1 0,1 0-1,-1 0 1,-1 0 0,1 1 0,-1 0-1,0 1 1,-1-1 0,1 2 0,-1-1-1,0 1 1,0 0 0,0 1 0,-1 0 0,1 1-1,-1 0 1,1 0 0,-1 1 0,0 0-1,-10 1 1,8 1-41,0 0 0,0 1 0,1 0 0,-1 1 0,1 0 0,-1 1 0,-13 6 0,22-9-136,-1 1-1,1 0 1,-1-1-1,1 1 1,0 1-1,0-1 1,0 0-1,0 1 0,0-1 1,0 1-1,1 0 1,-1 0-1,1 0 1,0 1-1,0-1 1,0 0-1,0 1 0,1-1 1,-1 1-1,1-1 1,0 1-1,0 0 1,0 0-1,1 0 1,-1-1-1,1 8 0,14 39-2956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4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93 319 13995,'9'-6'819,"17"-16"549,-25 21-1194,-1 1-1,1-1 0,-1 1 1,1-1-1,-1 0 0,0 1 1,1-1-1,-1 1 1,0-1-1,1 0 0,-1 0 1,0 1-1,0-1 0,0 0 1,1 1-1,-1-1 0,0 0 1,0 0-1,0 1 1,0-1-1,-1-1 0,46-3-1086,-28 2 612,0-1 0,0 0 0,0-1 0,-1-1 0,24-11 0,-35 14 174,0 0-1,0 0 0,-1 0 1,1-1-1,-1 0 0,1 0 1,-1 0-1,0 0 0,-1 0 0,5-7 1,-6 8 75,-1 0 0,1-1 0,-1 1 0,0-1 0,0 1 1,0-1-1,0 1 0,-1-1 0,0 1 0,1-1 0,-1 0 0,0 1 0,-1-1 1,1 0-1,-1 1 0,1-1 0,-1 1 0,-2-5 0,1 1 48,-1 1 0,0 0 0,0 0 0,0 0 0,-1 0 0,0 1 0,0-1-1,-1 1 1,1 0 0,-1 0 0,0 1 0,-1-1 0,1 1 0,-1 0 0,1 0 0,-1 1 0,-12-5 0,8 4 39,1 1 1,-1 0 0,0 1 0,0 0 0,0 0 0,0 1 0,0 1 0,-1 0 0,1 0 0,0 1 0,-15 2 0,18-1-3,-1-1 1,1 2-1,0-1 0,0 1 0,0 0 0,0 0 0,0 0 0,0 1 0,1 0 0,0 1 0,0 0 1,0 0-1,0 0 0,-8 11 0,10-11-28,1 0 1,0 1-1,1-1 1,-1 1-1,1-1 1,0 1-1,1 0 1,-1 0-1,1 0 0,0 0 1,1 0-1,-1 0 1,1 0-1,1 0 1,-1 0-1,1 0 1,0 0-1,0 0 1,1 0-1,-1 0 1,4 5-1,0 3 3,2 0 1,0-1-1,1 0 0,0 0 0,1 0 1,0-1-1,1-1 0,0 0 1,1 0-1,0-1 0,1 0 0,0-1 1,0 0-1,1-1 0,0-1 0,28 12 1,-20-10-359,2-1 0,-1-1 0,1-1-1,0-1 1,1-1 0,-1-1 0,1-1 0,-1-1 0,1-1 0,28-4 0,-15-3-1125,57-18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0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0 134 10930,'1'-31'4968,"8"-12"-1827,-7 34-2060,1-1-1,-1 0 1,1-20-1,-3 30-1004,7 26-197,6 57 89,-4 1 1,-1 125-1,-1-14 81,-2-158-903,-4-85-1674,-15-177-5671,7 132 4616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0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40 4721,'0'-2'403,"-1"1"-1,1-1 1,-1 1-1,1-1 1,0 1-1,-1-1 1,1 1-1,0-1 1,0 1-1,0-1 1,0 1-1,0-1 1,1 1-1,-1-1 1,0 1-1,1-1 1,-1 1-1,1-1 1,-1 1-1,1 0 1,0-1-1,0 1 1,0 0-1,-1 0 1,3-2-1,1 3-262,0-1-1,0 2 1,1-1-1,-1 0 1,0 1 0,0 0-1,0 0 1,0 0-1,0 0 1,0 1-1,5 2 1,11 3-127,0 1 0,-1 1 0,0 0 0,-1 2 0,0 0 0,-1 1 0,0 0 0,21 22 0,-26-20-27,0 0-1,-1 0 1,0 1-1,14 29 0,-23-40 10,0 1-1,0 0 1,-1-1-1,1 1 1,-1 0-1,0 0 1,0 0-1,-1 0 0,0 0 1,0 6-1,0-8 7,0-1-1,-1 0 0,0 1 0,0-1 0,1 0 1,-1 1-1,0-1 0,-1 0 0,1 0 0,0 0 1,-1 0-1,1 0 0,-1 0 0,0 0 1,1 0-1,-1 0 0,0-1 0,0 1 0,0-1 1,0 0-1,-4 2 0,4-2-43,-1 1 1,1-2-1,-1 1 0,0 0 1,1 0-1,-1-1 1,1 1-1,-1-1 0,0 0 1,1 0-1,-1 0 1,0 0-1,1 0 0,-1-1 1,0 1-1,1-1 1,-1 0-1,1 0 0,-1 0 1,-2-1-1,0-1-417,0 0 0,0 0 0,0 0 0,1-1 0,0 0 0,0 0-1,0 0 1,-6-8 0,-12-20-2879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0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1 269 11090,'0'-2'5284,"8"0"-3291,26-1-2853,-5 1 1013,-14 1-261,0-1-1,0-1 1,0-1 0,-1 0 0,1-1 0,21-10-1,-29 11 66,0 1 1,-1-1-1,1-1 0,-1 1 0,0-1 0,0 0 0,-1-1 0,1 1 0,-1-1 0,-1 0 0,1-1 0,-1 1 0,0-1 1,0 1-1,-1-1 0,5-12 0,-7 15 45,0 0 0,0 0 1,0 0-1,0-1 0,-1 1 0,0 0 1,0-1-1,0 1 0,0 0 0,-1 0 1,1-1-1,-1 1 0,0 0 0,0 0 1,-1 0-1,1 0 0,-1 0 1,0 0-1,0 0 0,0 1 0,-4-6 1,3 7 5,1-1 1,-1 1 0,0 0-1,0 0 1,0 0 0,0 0 0,0 0-1,0 1 1,0 0 0,0-1 0,-1 1-1,1 0 1,0 0 0,-1 1-1,1-1 1,-1 1 0,1 0 0,-1 0-1,1 0 1,-1 0 0,1 0 0,-1 1-1,1-1 1,-1 1 0,1 0-1,-5 2 1,0 0-20,0 0 0,1 1 1,-1 0-1,1 0 0,0 1 0,0-1 0,0 2 0,1-1 0,0 1 0,0 0 0,0 0 1,0 0-1,1 1 0,0 0 0,1 0 0,0 0 0,0 1 0,0-1 0,1 1 1,0 0-1,0 0 0,1 0 0,0 1 0,1-1 0,0 0 0,0 1 0,1 8 0,0-5-16,0 0-1,1 0 0,1-1 0,0 1 0,1-1 0,0 1 0,1-1 0,0 0 0,1 0 0,0-1 0,0 1 0,1-1 0,1 0 0,-1-1 0,2 1 0,-1-2 0,1 1 0,18 14 0,-16-16-282,-1-1 1,1-1-1,0 1 1,0-2-1,1 0 1,-1 0-1,1 0 1,0-2-1,0 1 1,0-1-1,1-1 1,-1 0-1,0-1 0,1 0 1,-1 0-1,0-1 1,0-1-1,14-3 1,44-24-3415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1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1 163 10210,'19'-102'2610,"-18"60"4157,6 55-5966,3 12-814,0 0-1,-2 0 0,-1 1 0,-1 0 0,-1 0 1,2 35-1,-5-18 36,-2 1 0,-1-1 0,-10 55 0,11-98-20,0 0-1,0-1 1,0 1-1,0 0 0,0 0 1,0 0-1,0 0 0,0 0 1,0 0-1,0 0 1,-1 0-1,1 0 0,0 0 1,0 0-1,0 0 1,0 0-1,0 0 0,0 0 1,0 0-1,0 0 0,0 0 1,0 0-1,0 0 1,0 0-1,-1 0 0,1 0 1,0 0-1,0 0 1,0 0-1,0 0 0,0 0 1,0 0-1,0 0 1,0 0-1,0 0 0,0 0 1,0 0-1,0 0 0,-1 0 1,1 0-1,0 0 1,0 0-1,0 0 0,0 1 1,0-1-1,0 0 1,0 0-1,0 0 0,0 0 1,0 0-1,0 0 0,0 0 1,0 0-1,0 0 1,0 0-1,0 0 0,0 0 1,0 1-1,0-1 1,0 0-1,0 0 0,-5-11 39,-5-18 16,0-13 79,-8-87 1,16 107-157,2 1-1,0-1 1,2 0 0,0 0 0,10-40 0,-11 58-59,1-1 1,0 0 0,0 0 0,0 1-1,0-1 1,1 1 0,-1 0 0,1 0-1,0 0 1,1 0 0,-1 0 0,1 1-1,-1-1 1,1 1 0,0 0-1,1 0 1,7-4 0,-3 3-484,0 1 0,-1 0 0,1 1 0,1 0 0,-1 0 0,0 1 0,0 0 0,16 1 0,48 4-3447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1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32 12163,'47'32'1854,"-34"-23"102,-31-21 1905,14 10-3805,0 0 1,0 0-1,0 1 1,0 0 0,0-1-1,0 2 1,0-1-1,-1 0 1,1 1-1,0 0 1,-1 0 0,-3 0-1,-50 9-188,44-6 186,-5-1-88,1 1 0,0 1 0,-36 13 0,50-15 14,0 0 0,0 0 0,0 0 0,0 0 0,0 1 0,0 0 0,1 0 0,-1 0 1,1 0-1,0 0 0,0 1 0,0-1 0,0 1 0,0 0 0,1 0 0,0 0 0,0 0 0,0 0 0,0 0 0,-1 7 0,1 4-27,1 0-1,0 1 0,1-1 1,0 0-1,2 1 0,-1-1 1,2 0-1,0 0 0,1 0 1,1-1-1,11 27 0,-13-34-4,1 0-1,0 0 0,0-1 0,0 1 0,1-1 1,0 0-1,0-1 0,1 1 0,-1-1 0,1 0 0,9 6 1,-10-9-30,-1 1 0,1-1 1,0-1-1,-1 1 0,1-1 1,0 0-1,0 0 0,0 0 1,0-1-1,0 1 0,0-1 0,0 0 1,0-1-1,0 1 0,0-1 1,0 0-1,-1-1 0,1 1 1,5-3-1,0-1-84,1 0 0,-2 0 0,1-1 0,-1-1 0,1 1-1,-2-2 1,1 1 0,-1-1 0,0 0 0,-1-1 0,0 0 0,0 0 0,-1-1 0,0 1 0,-1-1-1,0-1 1,-1 1 0,0-1 0,5-20 0,-5 15 250,0 1-1,-2-1 1,0 0 0,-1 0-1,0 0 1,-2 0-1,0 1 1,0-1 0,-2 0-1,0 0 1,0 1 0,-2-1-1,-10-24 1,15 39-57,0 0 0,0 0 0,0 0 0,-1 0 0,1 0 0,-1 0 0,1 0 0,-1 0 0,1 0 0,-1 0 0,1 1 0,-1-1 1,0 0-1,1 0 0,-1 0 0,0 1 0,0-1 0,0 0 0,0 1 0,1-1 0,-1 1 0,0-1 0,0 1 0,0-1 0,0 1 0,0 0 0,0 0 0,0-1 0,0 1 0,-1 0 0,1 0 0,0 0 0,0 0 1,-2 0-1,2 2-22,-1 0 1,1 0 0,0 0 0,-1 0 0,1 0 0,0 1 0,0-1 0,0 0 0,0 0 0,1 1 0,-1-1 0,1 0-1,-1 1 1,1-1 0,0 1 0,0-1 0,0 1 0,0-1 0,1 0 0,0 3 0,0 23 13,2 1 1,2-2-1,12 48 1,-14-66-145,-1 0 1,1 0-1,1 0 0,0 0 1,0-1-1,1 1 1,0-1-1,0 0 0,1 0 1,0-1-1,1 0 0,-1 0 1,1 0-1,0-1 1,1 0-1,14 9 0,-18-14-228,0 1 0,0-1 0,0 1 0,1-1 0,-1 0 0,0-1 0,8 1 0,26-8-2845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1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1 141 9354,'9'-35'1001,"-6"25"-399,0 1 1,-1 0-1,-1 0 1,1-1 0,-2 1-1,1-1 1,-2-13-1,5 6 4690,7 62-4621,-4 9-840,-2 0 1,-4 84-1,0-116-291,2-33 42,4-37 69,-5 21 325,-1 0 46,2 0 0,10-47 0,-12 69-17,0 0 0,1-1 0,0 1 0,-1 1 0,2-1 0,-1 0 0,0 0 0,1 1 0,0-1 0,0 1 0,0 0 0,1 0-1,0 0 1,-1 0 0,1 1 0,0 0 0,1-1 0,-1 1 0,1 1 0,8-5 0,-10 6-5,1 0-1,0 0 1,-1 0 0,1 1 0,0-1-1,0 1 1,0 0 0,-1 0 0,1 0 0,0 1-1,0-1 1,0 1 0,-1 0 0,1 0-1,-1 0 1,1 1 0,0-1 0,-1 1-1,0 0 1,1 0 0,-1 0 0,0 0-1,0 1 1,0-1 0,-1 1 0,1 0 0,-1 0-1,1 0 1,-1 0 0,0 0 0,0 0-1,0 1 1,1 3 0,7 14-295,0 1-1,-2 1 1,-1 0-1,6 29 1,-4-19-786,15 43-2394,4-13-401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2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82 8266,'-1'-20'3785,"1"16"-2867,-1 0 1,1 0-1,0 0 1,0 0-1,0 0 1,1 0-1,-1 0 1,3-6-1,-3 9-848,1-1 0,0 1 0,0-1 0,0 1 0,0 0 0,1 0 0,-1 0 0,0 0 0,0 0 0,1 0 0,-1 0 0,1 0 0,-1 0 0,1 1 0,-1-1 0,1 0 0,-1 1 0,1 0 0,-1-1 0,1 1 0,0 0 0,-1 0 0,1-1 0,0 2 0,-1-1 0,4 0 0,-5 0-67,0 1 0,1-1-1,-1 0 1,0 0 0,1 0-1,-1 1 1,0-1 0,1 0-1,-1 1 1,0-1 0,0 0-1,1 1 1,-1-1 0,0 0-1,0 1 1,0-1 0,1 1-1,-1-1 1,0 0 0,0 1-1,0-1 1,0 1 0,0-1-1,0 0 1,0 1 0,0-1-1,0 1 1,0-1 0,0 0-1,0 2 1,1 4-6,5 40-12,-1 0-1,-2 0 0,-2 1 0,-6 49 1,-7 321 163,12-390-115,0-27-33,0 0 0,0 0-1,0-1 1,0 1 0,0 0-1,0 0 1,0 0 0,0 0 0,0 0-1,0 0 1,0 0 0,0 0-1,0 0 1,0 0 0,0 0-1,-1 0 1,1 0 0,0 0 0,0-1-1,0 1 1,0 0 0,0 0-1,0 0 1,0 0 0,0 0 0,0 0-1,0 0 1,0 0 0,-1 0-1,1 0 1,0 0 0,0 0-1,0 0 1,0 0 0,0 0 0,0 0-1,0 0 1,0 0 0,0 0-1,0 0 1,-1 0 0,1 1 0,-10-45-127,6 23 29,-4-12-4,2 4 9,0 0 1,-2 0-1,-2 1 1,0 0-1,-2 1 1,-22-39-1,33 65 87,0-1 0,0 1 0,0 0 0,0-1 0,0 1 0,0 0 0,0 0-1,-1 0 1,1 0 0,0 0 0,-1 0 0,1 0 0,-1 0 0,1 1 0,-1-1 0,1 1 0,-1-1 0,0 1-1,1-1 1,-1 1 0,0 0 0,1 0 0,-4 0 0,2 1-7,0-1 1,0 1-1,0 0 0,0 0 1,0 1-1,0-1 1,0 1-1,0 0 0,1-1 1,-1 1-1,-3 4 1,-6 5-42,1 1 0,1 1 0,-16 23 0,24-34 50,-14 23-72,1 0 0,-13 27 0,24-42 25,0 1 1,0-1-1,1 1 1,0 0-1,1 0 1,0 0-1,1 0 1,0 19-1,1-27-14,0 1 0,1-1 1,-1 1-1,1-1 0,0 1 0,0-1 0,0 1 0,1-1 1,-1 0-1,1 0 0,0 0 0,0 0 0,0 0 1,0 0-1,0 0 0,1-1 0,-1 1 0,1-1 0,0 1 1,-1-1-1,1 0 0,0 0 0,1 0 0,-1-1 1,0 1-1,0-1 0,1 0 0,-1 0 0,1 0 0,-1 0 1,7 0-1,2 1-457,0-1 0,1-1 0,-1 0 0,1-1 0,-1 0 0,1-1 0,-1 0 0,21-7 0,94-42-3243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3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486 70 6809,'7'-22'722,"-5"17"-275,0 1-1,0-1 1,-1 0-1,0 0 1,0 0 0,0 0-1,-1-8 1,6 160 8689,7 13-6860,8 245-2778,-64 305 1026,-2 43-278,-42 887 671,29-912-574,-2 7-143,-25 85 35,54-548-144,-29 315 58,2 304 41,43-18-72,17-42-54,9-75 114,-3-85-31,16 1078 432,-26-1666-548,0-56 0,1 1 1,5 45-1,-2-2 881,-6-42-3620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4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504 91 9178,'-9'-40'3014,"8"34"-2635,0 0-1,0 0 1,-1 0 0,0 0 0,0 1-1,-5-10 1,5 15-242,-1 0 1,1 0-1,-1 0 0,1 0 0,-1 1 1,1-1-1,-1 1 0,1-1 0,-1 1 0,1 0 1,0 0-1,-1 0 0,1 1 0,-3 1 1,3-2-58,-28 16-52,0 0-1,1 2 0,-36 31 1,61-46-26,-5 3 0,1 0-1,0 1 0,0 0 0,1 0 1,0 1-1,0 0 0,-7 14 1,13-21-13,-1 1 1,1 0 0,-1 0 0,1-1 0,0 1-1,0 0 1,1 0 0,-1 0 0,1 0 0,-1 0-1,1 0 1,0 0 0,0 0 0,0 0 0,0 1-1,1-1 1,-1 0 0,1 0 0,0 0 0,0-1-1,0 1 1,0 0 0,0 0 0,1 0 0,-1-1-1,1 1 1,0-1 0,0 1 0,0-1 0,0 0-1,3 3 1,18 13 50,2-1 0,0-2 0,37 18 1,-32-17-33,0 0 1,32 25 0,-54-35-18,1 1 0,-1 1 1,-1-1-1,1 1 0,-1 1 0,-1-1 1,0 1-1,0 1 0,0-1 1,7 20-1,-11-24 1,0 0 0,-1 1 0,1-1 1,-1 0-1,-1 1 0,1-1 0,-1 1 0,0-1 0,0 1 1,0-1-1,-1 1 0,0-1 0,0 1 0,0-1 0,-3 7 1,0-4 5,0-1-1,0 1 1,0-1 0,-1 0 0,0 0 0,0-1 0,-1 0 0,0 0 0,-8 7 0,-2-1 8,-1 0 0,0-1-1,-1 0 1,-1-2 0,0 0-1,0-1 1,-25 7 0,25-11-13,-1 0 0,1-1-1,0 0 1,-1-2 0,1 0 0,-1-2 0,-25-3 0,36 3-102,0 0 0,1-1 0,-1 0 0,0 0 0,1-1 1,0 0-1,-1-1 0,1 0 0,0 0 0,1 0 0,-1-1 1,1 0-1,0-1 0,0 0 0,1 0 0,0 0 0,-11-14 0,16 18-30,0 0 0,0 1 0,0-1-1,0 0 1,0 0 0,0 0-1,0 1 1,1-1 0,-1 0-1,1 0 1,-1 0 0,1 0-1,0 0 1,0 0 0,0 0-1,0 0 1,0 0 0,0 0-1,0 0 1,1 0 0,-1 0-1,1 0 1,0 0 0,-1 0-1,1 0 1,0 0 0,0 1-1,0-1 1,0 0 0,0 1-1,1-1 1,-1 1 0,0-1-1,1 1 1,-1-1 0,1 1-1,2-1 1,55-20-3382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5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73 287 8282,'17'11'704,"5"1"222,-22-12-826,1 0-1,-1 0 0,1 0 0,-1 0 0,1-1 0,-1 1 0,0 0 1,1 0-1,-1 0 0,1-1 0,-1 1 0,1 0 0,-1-1 0,0 1 1,1 0-1,-1-1 0,0 1 0,1 0 0,-1-1 0,0 1 0,1-1 1,-1 1-1,0-1 0,0 1 0,0 0 0,1-1 0,-1 1 0,0-1 1,0 1-1,0-1 0,0 1 0,0-1 0,0 1 0,0-1 0,0 1 1,0-1-1,0 1 0,0-2 0,0 0-6,0-1 1,1 1-1,-1-1 1,1 1-1,0-1 1,0 1-1,0-1 0,0 1 1,0 0-1,0 0 1,1-1-1,-1 1 1,1 0-1,-1 0 1,1 0-1,0 1 0,0-1 1,0 0-1,3-2 1,2 1-61,1-1 0,-1 1 1,1 0-1,14-3 0,27-13-134,-47 18 80,0-1 0,0 0 0,0 1 0,0-1 0,0 0 0,-1 0 1,1 0-1,-1-1 0,1 1 0,-1 0 0,0 0 0,0-1 0,0 1 0,0-1 1,0 1-1,-1-1 0,1 1 0,-1-1 0,0 1 0,1-1 0,-1 1 0,0-1 1,-1 0-1,1 1 0,0-1 0,-1 1 0,1-1 0,-2-2 0,0-4-35,-1 0 0,0 1 0,-1-1-1,0 1 1,0 0 0,-9-12 0,8 13 41,-1 1 0,0-1-1,0 1 1,0 1 0,-1-1 0,1 1 0,-1 1 0,-1-1 0,-13-6-1,18 10 14,0 0 0,0-1 0,0 1 0,0 0 0,0 1 0,0-1 0,0 0 0,0 1 0,-1 0 0,1 0 0,0 0 0,0 0 0,0 0 0,0 1-1,-1-1 1,1 1 0,0 0 0,0 0 0,0 0 0,0 0 0,1 1 0,-1-1 0,0 1 0,0 0 0,1-1 0,-1 1 0,1 1 0,0-1 0,-3 3-1,-4 7-26,2-1-1,0 2 0,0-1 0,1 1 0,1 0 0,0 0 1,0 0-1,-3 23 0,3-11-5,2-1 1,1 1-1,0 0 1,3 25-1,-1-39-79,1 0 0,0 0 0,1 0 0,0 0 1,1 0-1,0-1 0,0 1 0,1-1 0,0 0 0,1 0 0,0 0 0,1-1 1,0 0-1,1 0 0,-1 0 0,2-1 0,-1 0 0,1 0 0,0-1 0,1 0 0,0-1 1,0 0-1,0 0 0,1-1 0,0 0 0,0 0 0,21 6 0,72 9-2042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5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59 10314,'-13'-8'7214,"-8"-3"-4188,21 11-3036,-1 0 1,1 1-1,-1-1 0,1 0 0,-1 0 1,1 0-1,-1 1 0,1-1 0,-1 0 1,1 1-1,0-1 0,-1 0 1,1 1-1,0-1 0,-1 0 0,1 1 1,0-1-1,-1 1 0,1-1 0,0 1 1,0-1-1,-1 0 0,1 1 1,0-1-1,0 1 0,0-1 0,0 1 1,0-1-1,0 1 0,0-1 1,0 1-1,0 0 0,0-1 0,0 1 1,0-1-1,0 1 0,0-1 0,0 1 1,0-1-1,1 1 0,-1-1 1,0 0-1,0 1 0,1 0 0,5 45 5,1-1 1,24 78-1,-27-120 43,-1-15-65,-1-16-40,-2-21-56,-1 34 141,0 1-1,1-1 1,0 0-1,1 1 0,1-1 1,1 1-1,0 0 1,0 0-1,11-25 1,-14 38-23,1 0 1,0 0 0,0 0-1,0-1 1,-1 1-1,1 0 1,0 0 0,1 0-1,-1 0 1,0 1 0,0-1-1,0 0 1,0 0 0,1 1-1,-1-1 1,0 1-1,1-1 1,-1 1 0,1-1-1,-1 1 1,0 0 0,1 0-1,-1-1 1,1 1 0,-1 0-1,1 1 1,-1-1-1,0 0 1,1 0 0,-1 0-1,1 1 1,-1-1 0,0 1-1,1-1 1,-1 1 0,0 0-1,0-1 1,1 1-1,-1 0 1,2 2 0,6 3-74,-1 1 0,0 0 1,0 1-1,8 9 0,-12-12 75,18 23-93,-1 2 1,-2 1-1,-1 0 1,-1 1-1,16 44 0,21 38-1751,-54-112 1693,1-1 0,0 1 0,-1 0 0,1-1 0,0 1-1,0-1 1,0 1 0,0-1 0,0 0 0,0 1 0,0-1 0,0 0-1,1 0 1,-1 0 0,0 0 0,1 0 0,-1 0 0,1 0 0,-1 0-1,1-1 1,0 1 0,2 0 0,-2-1-34,-1-1 0,0 1 1,0-1-1,0 0 0,0 0 1,0 0-1,0 1 0,0-1 0,0 0 1,0 0-1,0 0 0,0-1 1,0 1-1,0 0 0,-1 0 0,1 0 1,-1-1-1,1 1 0,-1 0 1,1 0-1,-1-2 0,5-14-711,-1 1 1,3-34-1,0-33 2121,1-117 11335,-8 199-12539,0 0 1,1 0 0,-1 0 0,0 0-1,1 0 1,-1 1 0,0-1 0,1 0 0,-1 0-1,1 0 1,-1 0 0,1 1 0,0-1-1,-1 0 1,1 1 0,0-1 0,-1 0-1,1 1 1,0-1 0,0 1 0,0-1-1,0 1 1,-1 0 0,1-1 0,0 1-1,0 0 1,0-1 0,0 1 0,0 0-1,0 0 1,0 0 0,0 0 0,0 0-1,0 0 1,0 0 0,0 0 0,0 0-1,0 1 1,0-1 0,-1 0 0,2 1-1,46 12-367,-36-8 310,-1 1 0,0 0-1,0 0 1,0 1-1,0 1 1,-1 0-1,-1 0 1,1 1 0,14 18-1,0 5-1388,36 62 1,-31-46-1670,6 9-835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5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22 6985,'-5'2'5839,"-16"-8"-4665,-6-2-1001,14 5-129,0 1-1,1 0 1,-1 1-1,0 0 1,-18 1-1,26 1-42,1 0-1,-1-1 1,0 2-1,0-1 1,1 0 0,-1 1-1,0 0 1,1 0-1,0 0 1,-1 1 0,1 0-1,0-1 1,0 1-1,1 1 1,-1-1-1,1 1 1,-1-1 0,1 1-1,0 0 1,-4 7-1,1 1-13,1 1 0,0 0-1,0 0 1,1 0-1,1 0 1,0 1-1,1 0 1,1-1 0,0 1-1,1 0 1,0 0-1,1 0 1,0-1-1,7 25 1,-7-29-153,2 0-1,-1 0 1,2 0-1,-1 0 1,1 0-1,0-1 1,1 0-1,0 1 1,0-2-1,1 1 1,0-1-1,0 1 1,1-2-1,-1 1 1,2-1 0,-1 0-1,1 0 1,0-1-1,0 0 1,0-1-1,1 1 1,11 3-1,54 7-2237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6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188 160 10658,'1'0'145,"1"0"0,-1 0 0,1 0 0,0 0 0,-1 0 0,0-1 0,1 1 0,-1-1 0,1 1-1,-1-1 1,1 0 0,-1 1 0,0-1 0,0 0 0,1 0 0,-1 0 0,0 0 0,0 0 0,0 0 0,0 0 0,0 0-1,0-1 1,0 1 0,1-2 0,-3 0 135,0 1 0,0-1 0,0 1-1,0-1 1,-1 1 0,1 0 0,0-1-1,-1 1 1,0 0 0,1 0 0,-5-4-1,-7-9-197,9 11 115,1 0-1,-1 0 1,0 1 0,0-1 0,-1 1-1,1 0 1,-1 1 0,1-1 0,-1 1-1,-8-3 1,-26-16-47,39 21-154,-1-1 1,0 0-1,0 1 1,0-1-1,0 1 0,-1-1 1,1 1-1,0 0 1,0-1-1,0 1 1,0 0-1,0 0 1,0 0-1,-1-1 1,1 1-1,0 0 1,0 1-1,0-1 1,0 0-1,-1 0 1,1 0-1,0 1 0,0-1 1,0 1-1,0-1 1,-2 2-1,0 0-8,0 0-1,1 1 1,-1-1-1,1 1 1,-1-1-1,1 1 1,0 0-1,0 0 1,-1 4-1,-4 5-41,2 1-1,-1 0 0,-5 25 1,8-24 16,1 0 0,0 0 1,1 0-1,0 0 0,2 0 1,-1 0-1,2 1 0,0-1 1,0 0-1,1-1 0,9 24 0,-10-31-18,1 0 0,0 0-1,0 0 1,1 0-1,-1-1 1,1 1-1,0-1 1,0 0 0,1 0-1,0-1 1,0 1-1,0-1 1,0 0-1,1 0 1,-1-1 0,1 0-1,0 0 1,0 0-1,0-1 1,0 1-1,1-2 1,-1 1 0,1-1-1,-1 0 1,1 0-1,-1 0 1,9-1-1,-6-1-71,-1 0-1,1 0 0,0-1 0,0 0 1,-1 0-1,1-1 0,-1 0 0,0 0 0,0-1 1,0 0-1,-1-1 0,1 0 0,-1 0 1,0 0-1,0-1 0,11-12 0,-14 12 105,1 1-1,-1-1 1,0 0-1,-1 0 0,1 0 1,-1 0-1,0 0 1,-1-1-1,0 0 0,0 1 1,0-1-1,-1 0 1,0 0-1,0 0 1,0 0-1,-1 0 0,0 0 1,-1 0-1,0 0 1,0 0-1,-3-12 1,-2 5 42,0 0 1,-1 0 0,0 0 0,-1 1 0,-1 0-1,0 0 1,-1 1 0,0 1 0,-1-1 0,0 2 0,-1-1-1,0 2 1,-1-1 0,0 2 0,0 0 0,-21-9 0,23 14-1132,21 7-1637,24 1-42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6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31 12131,'-18'-6'9307,"15"43"-8416,3-30-1043,-1 20 138,-1 30-11,3-1 0,14 101-1,-15-157 26,0 1 0,0-1-1,0 0 1,0 0-1,0 1 1,0-1 0,0 0-1,0 1 1,0-1-1,0 0 1,0 0 0,0 1-1,0-1 1,0 0-1,0 0 1,0 1 0,0-1-1,0 0 1,0 1-1,0-1 1,0 0 0,1 0-1,-1 0 1,0 1-1,0-1 1,0 0 0,0 0-1,1 1 1,-1-1-1,0 0 1,0 0 0,0 0-1,1 0 1,-1 1 0,0-1-1,0 0 1,1 0-1,-1 0 1,0 0 0,0 0-1,1 0 1,-1 0-1,0 0 1,0 0 0,1 0-1,-1 0 1,0 0-1,1 0 1,-1 0 0,0 0-1,0 0 1,1 0-1,7-17-28,4-31-18,-2-8 24,0 0-35,30-99 0,-39 153 47,-1-1 1,1 1-1,0-1 0,0 1 0,1 0 0,-1-1 0,0 1 0,1 0 1,-1 0-1,1 0 0,0 0 0,0 0 0,-1 0 0,1 0 0,1 1 0,-1-1 1,0 1-1,0-1 0,4 0 0,-4 1 6,1 1 0,-1-1 0,0 1 0,1 0 0,-1 0-1,1 0 1,-1 0 0,1 1 0,-1-1 0,0 1 0,1-1 0,-1 1 0,0 0 0,0 0 0,1 0-1,-1 0 1,2 2 0,3 2-26,0 0-1,0 0 0,-1 1 1,0 0-1,0 0 0,0 1 1,0 0-1,-1 0 0,-1 0 1,5 9-1,2 10-971,-2 1-1,-1 0 1,-1 1-1,4 43 1,-5-36-1555,4 20-1715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7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92 14331,'-2'-4'494,"-1"1"0,1-1 0,0 1 0,0-1 1,0 0-1,0 0 0,1 0 0,-1 0 0,1 0 0,0 0 0,0 0 0,1 0 0,-1-5 0,0-20-108,1 26-565,13 44-750,-4 34 894,-4 1-1,-5 81 1,-7-51 63,1-54 10,4 0 1,1-1-1,8 60 1,-6-88 52,-1-23-90,0 0 0,1 0 1,-1 0-1,0 0 0,0 0 0,0 1 0,0-1 1,0 0-1,0 0 0,0 0 0,0 0 1,0 0-1,0 0 0,0 0 0,0 1 0,0-1 1,0 0-1,0 0 0,0 0 0,0 0 1,0 0-1,-1 0 0,1 0 0,0 0 1,0 0-1,0 1 0,0-1 0,0 0 0,0 0 1,0 0-1,0 0 0,0 0 0,0 0 1,0 0-1,0 0 0,-1 0 0,1 0 0,0 0 1,0 0-1,0 0 0,0 0 0,0 0 1,0 0-1,0 1 0,0-1 0,-1 0 1,1 0-1,0 0 0,0 0 0,0 0 0,0 0 1,0-1-1,0 1 0,0 0 0,0 0 1,-1 0-1,1 0 0,0 0 0,0 0 0,0 0 1,0 0-1,0 0 0,0 0 0,0 0 1,0 0-1,0 0 0,0 0 0,-1-1 1,-19-34-22,7 12-136,6 10 119,-2-5-54,0 1 0,-1 1-1,-1-1 1,0 2 0,-2 0 0,1 0 0,-2 1-1,-15-13 1,27 25 72,0 0 1,-1 1-1,1 0 0,0-1 0,-1 1 0,1 0 0,-1 0 1,1 0-1,-1 1 0,0-1 0,1 0 0,-1 1 0,0 0 1,1 0-1,-1 0 0,0 0 0,1 0 0,-1 0 0,0 1 1,1-1-1,-1 1 0,0 0 0,1 0 0,-1 0 0,1 0 1,-1 0-1,1 0 0,0 1 0,-1-1 0,1 1 0,0-1 1,0 1-1,0 0 0,0 0 0,1 0 0,-1 0 0,0 0 1,1 1-1,0-1 0,-2 4 0,-2 3-16,0 0 0,1 0 0,0 1 0,0 0 0,1 0 0,1 0 0,0 0 1,0 0-1,0 13 0,2-15 10,0 0 1,1 0 0,0 0 0,0 0 0,1 0-1,0 0 1,0-1 0,1 1 0,0-1-1,0 1 1,1-1 0,0 0 0,0 0 0,0-1-1,1 1 1,0-1 0,1 0 0,9 8-1,-4-5-378,0-1 0,0-1 0,1 0 0,0 0 1,0-2-1,0 1 0,1-1 0,0-1 0,0 0 0,15 1 0,66 4-2813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7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278 178 8410,'20'-69'3643,"-19"68"-3473,-1-1-1,0 1 1,0-1 0,0 1-1,-1-1 1,1 1-1,0-1 1,0 1-1,-1-1 1,1 1 0,-1-1-1,0 1 1,1-1-1,-1 1 1,0 0 0,0 0-1,0-1 1,0 1-1,0 0 1,0 0-1,0 0 1,0 0 0,0 0-1,0 0 1,-1 0-1,1 0 1,0 0-1,-1 1 1,-2-2 0,-40-9 571,28 9-570,1 1-1,-1 0 1,0 1-1,1 0 0,-1 1 1,0 1-1,-16 4 1,27-4-168,0-1 0,1 1 0,-1 0 0,1 1 0,-1-1 0,1 1 1,0-1-1,0 1 0,0 1 0,0-1 0,0 1 0,1-1 1,0 1-1,-1 0 0,1 0 0,1 0 0,-1 1 0,1-1 1,-1 1-1,1-1 0,1 1 0,-1 0 0,1 0 0,0 0 0,0 0 1,-1 5-1,0 12-52,1 0-1,1 0 1,1-1 0,1 1 0,1 0 0,1-1-1,9 30 1,-5-24-8,2 1 0,1-1 0,1-1 0,1 0 0,17 24 0,-25-42 33,0-1 1,1 0 0,0 0 0,0 0-1,1-1 1,-1 0 0,1 0 0,1-1-1,-1 0 1,1 0 0,14 6 0,-19-10 22,0 0 0,0 0 0,1 0 0,-1-1 0,0 1 0,1-1 0,-1 0 0,1 0 0,-1 0 0,0 0 0,1-1 0,-1 1 0,0-1 0,1 0 0,-1 0 0,0 0 0,0 0 0,0-1 0,0 1 0,0-1 0,0 0 0,0 0 0,0 0 0,-1 0 0,1-1 0,-1 1 0,0 0 0,1-1 0,-1 0 0,0 0 0,-1 1 0,4-7 0,3-6 1,-1 0 0,0-1 0,-1 0 0,-1 0 0,0-1 0,-2 0 1,0 0-1,0 0 0,-2 0 0,0-32 0,-2 27-21,-1 1-1,0-1 1,-2 1 0,-1 0-1,0 0 1,-2 0 0,0 1-1,-11-20 1,10 25 21,-1 0 0,0 1-1,-1 1 1,-1 0 0,-25-24 0,28 30-2,0 0 1,-1 0-1,0 0 1,-1 1-1,0 1 1,0-1-1,0 2 1,0-1-1,-18-4 1,25 9-31,0-1 0,0 0 0,0 1 0,0 0 0,0 0 0,0 0 0,0 0 0,-1 0 0,1 0 0,0 1 0,0 0 0,0-1 0,0 1 0,0 0 0,0 1 1,1-1-1,-1 0 0,0 1 0,1 0 0,-1-1 0,1 1 0,-1 0 0,1 0 0,0 0 0,0 1 0,0-1 0,0 1 0,0-1 0,0 1 0,-2 4 0,2-2-239,0 0 1,1 0-1,-1 0 0,1 0 0,0 0 0,1 0 1,-1 0-1,1 0 0,0 0 0,0 0 0,0 1 1,1-1-1,0 0 0,0 0 0,0 0 0,1 0 0,-1 0 1,4 6-1,34 48-3315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8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4 124 12155,'-2'-37'6072,"1"25"-4983,1 1-1,0-1 1,0 0 0,4-18-1,0 21-449,0 17-492,3 35-382,-5-23 286,25 357-299,-23-291 236,2-26-159,14 66 0,-18-117 83,4 12-1055,-3-30-646,-3-34-813,-26-181-6320,10 138 5485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8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8954,'7'-32'6581,"8"12"-3429,-12 18-3102,-1 1 1,1 0-1,0 0 1,0 0-1,0 0 1,0 1-1,0-1 1,0 1-1,0-1 1,0 1 0,1 0-1,-1 0 1,0 1-1,0-1 1,0 1-1,0-1 1,4 3-1,7 0-47,-1 1-1,1 1 1,-1 1 0,0 0-1,-1 0 1,1 1-1,-1 1 1,-1 0 0,1 1-1,-1 0 1,-1 0-1,19 22 1,-25-26-25,0 0 1,0 1-1,0-1 0,-1 1 1,0 0-1,0 0 0,0 0 1,-1 0-1,0 1 0,0-1 1,0 1-1,-1-1 0,0 1 1,0-1-1,-1 1 0,0 0 1,0-1-1,0 1 0,-1 0 1,0-1-1,-1 1 0,1-1 1,-1 1-1,0-1 0,-1 0 1,0 0-1,0 0 0,0 0 1,-5 7-1,2-5-78,0-1-1,0 1 1,-1-1 0,0-1 0,0 1-1,0-1 1,-1 0 0,0-1-1,-17 9 1,23-13-96,-1 0 0,1 0 0,-1 0 0,1 0 0,-1-1 0,0 1 0,1-1 0,-1 1 0,0-1 0,0 0 0,1 0 0,-1 0 0,0-1 0,0 1 0,1-1 0,-1 1 0,0-1 0,1 0 0,-1 0 0,1 0 0,-1 0 0,1-1 0,0 1 0,-1-1 0,1 1 0,0-1 0,0 0 0,0 0 0,0 0 0,0 0 0,1 0 0,-1 0 0,0 0 0,1-1 0,0 1 0,-1-1 0,1 1 0,0-1 0,-1-3 0,-9-29-3684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8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0 260 10538,'60'-22'3756,"-33"10"-1860,-16 8-1905,1 0 0,-1 1 0,1 0-1,0 1 1,0 1 0,0 0 0,0 0 0,0 1-1,18 3 1,-26-3 2,-1 0 0,0 0 0,0 0 0,1 0-1,-1-1 1,0 1 0,0-1 0,1 0 0,-1 1 0,0-2 0,0 1 0,0 0-1,0-1 1,0 1 0,-1-1 0,1 0 0,0 0 0,-1 0 0,1 0 0,2-3-1,-1 0 0,-1 1 0,1-1 0,-1 0 0,0 0-1,-1 0 1,1 0 0,-1 0 0,0-1 0,0 1-1,-1-1 1,2-7 0,-2 8 9,-1-1 0,1 1 1,-1 0-1,0 0 0,-1-1 0,1 1 1,-1 0-1,0 0 0,0 0 1,-1 0-1,1 0 0,-4-7 0,3 9 8,1 0 0,-1 1 0,0-1 0,0 1 0,0-1 0,0 1 0,-1-1 0,1 1-1,-1 0 1,1 0 0,-1 1 0,0-1 0,0 0 0,1 1 0,-1 0 0,0-1 0,-1 1 0,1 0-1,0 1 1,0-1 0,-4 0 0,3 0-15,-1 1 1,1-1-1,-1 1 1,1 0-1,0 1 0,-1-1 1,1 1-1,0 0 0,-1 0 1,1 0-1,0 0 1,0 1-1,0-1 0,0 1 1,0 0-1,0 1 0,0-1 1,1 1-1,-1-1 0,1 1 1,-3 4-1,0-1-35,1 2 0,1-1 0,0 0 0,0 1 0,0 0 0,1 0-1,0 0 1,0 0 0,1 0 0,-1 12 0,1-7 38,0 0 1,2 1-1,0-1 1,0 0-1,1 1 1,1-1-1,0 0 1,1 0-1,0 0 0,1 0 1,0-1-1,1 1 1,1-1-1,0 0 1,0-1-1,1 1 1,17 19-1,-18-23-168,2 0-1,-1 0 1,1-1-1,0 0 1,0-1 0,1 0-1,0 0 1,0 0-1,0-2 1,1 1 0,0-1-1,0 0 1,0-1-1,0 0 1,0-1 0,1 0-1,-1 0 1,1-1-1,-1-1 1,1 0 0,0 0-1,-1-1 1,13-3-1,55-20-2528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9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23 166 9210,'-18'-26'5917,"13"5"1470,8 32-7370,53 264 84,-47-222-73,-7-47 40,-5-33 18,1 12-73,-15-155 174,16 147-256,2 0 1,0 0 0,1 1-1,2-1 1,8-31-1,-11 50-67,0-1-1,1 1 1,0 0-1,0 0 0,0 0 1,1 0-1,-1 0 0,1 0 1,0 1-1,0-1 0,0 1 1,0 0-1,1 0 1,-1 0-1,1 0 0,6-3 1,-2 2-446,-1 1 1,0 1 0,1-1 0,0 1 0,-1 1-1,1-1 1,0 1 0,0 0 0,10 1-1,56 5-3740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9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306 101 8490,'0'-1'396,"0"-1"1,1 0 0,-1 1 0,0-1-1,0 1 1,0-1 0,0 0-1,0 1 1,-1-1 0,1 0-1,-1 1 1,1-1 0,-1 1-1,1-1 1,-1 0 0,0 1-1,1 0 1,-3-3 0,-26-25 3537,19 22-3488,0 0 0,-1 1 0,1 1 0,-23-8 0,30 12-452,1 1-1,-1 0 0,0 0 0,1 0 0,-1 0 1,1 0-1,-1 1 0,0-1 0,1 1 0,-1 0 0,1 0 1,-1 0-1,1 0 0,0 0 0,-1 0 0,1 1 1,0-1-1,-3 3 0,-37 36-233,30-25 161,0 0 0,1 1 0,1 0 1,0 1-1,2 0 0,0 0 0,-9 29 0,13-34 3,1 1 1,0 0-1,1 0 0,0-1 0,1 1 0,0 0 1,1 0-1,1 0 0,0 0 0,1 0 0,0 0 0,5 15 1,-6-26 51,-1 1-1,1-1 1,0 0 0,-1 1 0,1-1 0,0 0 0,0 0-1,1 0 1,-1 0 0,0 0 0,1 0 0,-1 0 0,1 0 0,0 0-1,0-1 1,-1 1 0,1-1 0,0 1 0,0-1 0,0 0 0,1 0-1,-1 0 1,0 0 0,0 0 0,1 0 0,-1-1 0,0 1 0,1-1-1,-1 1 1,1-1 0,-1 0 0,0 0 0,1 0 0,-1 0-1,1-1 1,-1 1 0,0-1 0,1 1 0,-1-1 0,0 0 0,1 0-1,-1 0 1,0 0 0,3-2 0,5-3-45,0 0 0,-1-1 0,0 0 0,0 0 0,-1-1 0,0 0 0,0-1 1,9-12-1,-7 5 55,-1 1 0,0-1 0,-1-1 0,-1 1 0,7-26 0,-11 31 76,0 1 0,-1-1 0,0 0 0,-1 0 0,0 0 0,-1 0 0,0 0 0,-1 0 0,0 0 0,-4-15 0,19 97 25,-5-37-131,23 75-281,-28-98-80,0 0 0,1 0 0,0-1 0,1 1 0,0-1 0,0 0 0,12 12 0,-16-19 86,1-1-1,0 0 1,0 0-1,-1 0 0,1 0 1,1 0-1,-1 0 1,0-1-1,0 0 0,5 2 1,35-1-3715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5.6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 29 16836,'-1'-2'560,"-1"0"1,1-1 0,-1 1 0,0 0-1,1 0 1,-1 0 0,0 0 0,0 0 0,-1 0-1,1 0 1,0 1 0,-1-1 0,-2 0-1,-13 2-114,-11 5-453,0-2-14,2 1-48,9-2-389,0 0 1,0 2 0,1 0 0,-1 1-1,1 1 1,0 0 0,-25 13 0,41-18 276,-1 1 1,1-1 0,0 0-1,0 0 1,-1 0-1,1 1 1,0-1 0,0 0-1,0 1 1,0-1 0,1 1-1,-1-1 1,0 1 0,1 0-1,-1-1 1,1 1 0,-1 0-1,1-1 1,0 1 0,0 0-1,0-1 1,-1 1-1,2 2 1,0 0-56,0 0 0,0 0-1,0 0 1,0-1 0,1 1-1,0 0 1,0-1 0,0 0 0,4 6-1,5 4-158,1-1 0,-1 0 0,23 17 0,-31-27 510,29 19-442,-31-21 480,-1 0 1,1 1 0,0-1-1,0 0 1,-1 0-1,1 0 1,0 0-1,0 0 1,0 0-1,-1 0 1,1 0 0,0 0-1,0 0 1,0 0-1,-1 0 1,1 0-1,0-1 1,0 1-1,-1 0 1,1-1-1,0 1 1,-1 0 0,1-1-1,0 1 1,-1-1-1,1 1 1,0-1-1,-1 1 1,1-1-1,-1 0 1,1 1 0,-1-1-1,0 0 1,1 1-1,-1-1 1,1 0-1,-1 1 1,0-2-1,4-7-8,0 1-1,0-1 0,1 1 0,0 0 0,0 1 0,1-1 1,9-9-1,1-1-57,-13 14-86,-1 1 0,1 0 0,0-1 0,0 1 0,0 0 0,0 0-1,1 1 1,-1-1 0,1 1 0,0-1 0,0 1 0,0 0 0,0 1 0,5-2 0,-7 2-28,0 1 0,0 0-1,0 0 1,0 0-1,0 1 1,0-1 0,0 0-1,-1 1 1,1-1-1,0 1 1,0 0 0,0 0-1,0-1 1,-1 1-1,1 0 1,0 1 0,-1-1-1,1 0 1,-1 0-1,1 1 1,1 2 0,5 7-524,-1 1 0,0 0 0,-1 0 0,0 0 0,-1 1 0,6 21 0,-4-12-1036,18 44-2021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39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44 11755,'0'-2'333,"-1"1"0,1 0 1,-1-1-1,0 1 1,1 0-1,-1-1 1,0 1-1,0 0 1,0 0-1,0 0 1,0 0-1,0 0 1,0 0-1,0 0 1,-1 0-1,1 0 1,0 1-1,0-1 1,-1 0-1,-2 0 1,2 4-248,0 1 1,0 0-1,0 0 1,1-1-1,-1 1 1,1 0-1,0 0 1,0 0-1,1 0 1,-1 7 0,0-8-88,-18 123-67,17-109 29,2-1 1,-1 0 0,2 0-1,0 0 1,1 0-1,7 29 1,-10-62 106,1 0 0,1 1 0,0-1 0,6-19 0,-4 11-40,1-14-22,-3 19-39,1 0-1,1-1 1,1 1-1,0 0 1,13-31 0,-16 49 27,-1 1 1,1 0 0,0-1 0,0 1 0,0 0 0,0 0 0,0 0 0,0-1 0,0 1-1,0 0 1,0 0 0,1 1 0,-1-1 0,0 0 0,1 0 0,-1 1 0,1-1 0,-1 0-1,1 1 1,-1 0 0,1-1 0,-1 1 0,1 0 0,-1 0 0,1 0 0,-1 0 0,1 0-1,-1 0 1,1 0 0,0 0 0,-1 1 0,1-1 0,-1 1 0,0-1 0,1 1 0,-1-1-1,1 1 1,-1 0 0,0 0 0,1 0 0,0 1 0,6 2-5,-1 1 0,0 0 0,-1 0-1,1 1 1,-1 0 0,7 8 0,-6-4-6,0 0 0,-1 0-1,-1 0 1,1 1 0,-2 0 0,1 0-1,2 14 1,15 84-1621,-9-32-2322,0-34 243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40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46 14715,'-2'-24'3645,"2"3"314,3 21-2817,5 13-1042,3 8-104,1 1-1,-1 0 0,0 0-1,-2 2 1,0-1 0,-2 1-1,-1 0 1,4 29-1,-4 3-19,-4 112 0,-3-88-3,-43-153-3156,36 59 3076,-1 0 0,-1 1-1,0 1 1,-1 0 0,-20-18-1,28 27 91,0 0 0,0 1 0,-1 0 0,1-1 0,0 1 0,-1 1 0,1-1 0,-1 0 0,0 1 0,0 0 0,1 0 0,-1 0 0,0 0 0,0 0 0,0 1 0,0 0 0,0 0-1,0 0 1,0 0 0,0 1 0,0-1 0,0 1 0,0 0 0,1 0 0,-1 1 0,0-1 0,1 1 0,-1 0 0,1 0 0,-1 0 0,1 0 0,-5 4 0,5-3-5,-1 0-1,1 1 1,0-1 0,0 1 0,0 0 0,0-1-1,1 1 1,-1 1 0,1-1 0,0 0-1,0 0 1,1 1 0,-1-1 0,1 1 0,0 0-1,1-1 1,-1 1 0,1 0 0,-1-1 0,1 1-1,1 0 1,-1 0 0,1-1 0,0 1 0,0-1-1,0 1 1,0 0 0,1-1 0,0 0 0,0 1-1,0-1 1,0 0 0,1 0 0,0 0 0,0-1-1,0 1 1,0-1 0,0 1 0,8 5 0,-1-3-124,1 0 0,0 0 0,1-1 0,-1 0 0,1-1 0,0 0 0,0-1 0,25 3 0,-11-4-685,-1 0 1,1-2-1,33-4 1,44-15-2413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4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94 137 7882,'-64'-58'2237,"61"56"-1760,1-1 0,-1 1 0,1-1 0,0 1 0,0-1 0,0 0 0,0 0 0,0 0 0,1 0 0,-1 0 0,1 0 0,0 0 0,0-1 0,0 1 0,0 0 0,1-1 0,-1 1-1,1 0 1,0-1 0,0-6 0,0 1 454,0 9-1011,3 18-202,25 169 624,-9 0 0,-8 1 0,-21 315-1,-3 421 436,80 341-170,-19-434-140,-12-126-165,-10 74-63,-25-628-157,-9 491 336,-48 153 23,-18 23-176,41 94 128,86-18-236,12-336-141,-29-263 45,24 251 61,49 389-105,-23-450-17,-85-465 797,-1-20-820,0 0 1,0 0-1,0 0 0,0 0 1,0 0-1,0 1 0,0-1 1,0 0-1,0 0 0,0 0 1,0 0-1,0 0 0,0 1 1,0-1-1,0 0 0,0 0 1,0 0-1,0 0 0,0 0 1,0 0-1,-1 1 0,1-1 1,0 0-1,0 0 1,0 0-1,0 0 0,0 0 1,0 0-1,0 0 0,-1 0 1,1 0-1,0 0 0,0 1 1,0-1-1,0 0 0,0 0 1,-1 0-1,1 0 0,0 0 1,0 0-1,0 0 0,0 0 1,0 0-1,-1 0 0,1 0 1,0 0-1,0 0 0,0 0 1,0-1-1,0 1 1,-1 0-1,1 0 0,0 0 1,0 0-1,0 0 0,-4-5-751,1 1-1,0-1 1,0 0 0,0 0-1,1 0 1,0 0-1,0 0 1,-2-8-1,-39-115-4671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42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63 11090,'-13'-31'8956,"6"5"-7096,6 21-2296,2 9-221,12 40 751,3 33-95,-3 0 0,4 108 0,-15-41 101,7 94 79,-3-159-281,-6-76-794,-3-7 67,-6-21-720,-11-40-1724,3-12-712,-4-25-307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43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8666,'0'-5'639,"0"1"1,0-1 0,0 1-1,1-1 1,0 1 0,0 0-1,0-1 1,0 1-1,1 0 1,3-8 0,-3 10-501,0-1 1,0 1-1,0 0 1,0 0-1,0 0 0,0 0 1,1 0-1,-1 1 1,1-1-1,-1 1 1,1-1-1,0 1 1,0 0-1,-1 0 1,1 0-1,0 0 0,5 0 1,13-2-115,0 1 0,-1 1 0,1 1 0,0 1 0,0 0 1,0 2-1,0 1 0,-1 0 0,0 1 0,0 1 0,0 1 0,28 15 0,-38-17-41,-1 1 0,1 0 0,-1 0-1,0 1 1,0 1 0,-1-1 0,0 1-1,0 1 1,-1 0 0,11 17 0,-14-19 8,0 2 1,-1-1 0,0 0 0,0 1 0,-1-1 0,0 1 0,0 0 0,-1 0 0,0 0 0,0-1 0,-1 1 0,-1 0 0,1 0 0,-2 0 0,-1 10 0,1-11-2,0 1 0,-1-1 0,0 0 1,0 0-1,-1 0 0,0 0 1,-1 0-1,1-1 0,-1 0 0,-1 0 1,1 0-1,-1-1 0,-9 8 1,5-6-692,-1 0 0,-1-1 0,1 0 1,-1 0-1,0-2 0,-1 1 0,-23 6 1,2-4-2794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43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14 10562,'-4'44'3529,"23"-65"360,4 2-2425,6 9-1328,6 2-40,2 8 32,9 18-16,-5 11-88,5 29-112,-1 6-256,-1 25-1496,-9-4-2169,4-37-8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43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54 317 13187,'-5'-72'3537,"5"49"-985,1 21-2720,1 0 0,0 1 0,-1-1 0,1 0-1,0 1 1,0-1 0,0 1 0,1 0 0,-1 0 0,0 0 0,0 0 0,1 0-1,-1 0 1,5-1 0,49-14-914,47-17-418,-101 33 1466,0-1 0,0 1 0,0-1-1,0 0 1,0 0 0,0 0-1,0 0 1,0 0 0,-1 0 0,1 0-1,0-1 1,-1 1 0,1 0 0,-1-1-1,1 0 1,-1 1 0,0-1-1,0 0 1,0 0 0,0 0 0,0 1-1,0-1 1,0 0 0,0-3-1,-1 2 55,0 0 0,0 1 0,-1-1-1,1 0 1,-1 0 0,0 1-1,0-1 1,0 1 0,0-1 0,0 1-1,-1-1 1,1 1 0,-1 0-1,1 0 1,-1-1 0,-2-1 0,-5-4 115,1-1 1,-2 1 0,1 1 0,-1 0 0,0 0 0,-1 1 0,-13-7 0,21 12-142,0 0 0,0 0 0,0 0 0,-1 0 0,1 1 0,0-1 0,0 1 0,0 0 0,-1 0 0,1 0 1,0 0-1,0 1 0,-1-1 0,1 1 0,0 0 0,0 0 0,0 0 0,-3 2 0,1 0-13,0 0 1,1 0-1,0 0 0,0 1 1,0-1-1,0 1 0,1 0 0,-1 0 1,1 1-1,-3 4 0,-3 7-20,1 0 0,1 1-1,1 0 1,0 0-1,-5 26 1,6-21 9,1 0 0,1 1 0,0 38 0,3-54 14,0 0 1,1 0-1,0 0 1,0 0-1,1 0 0,0-1 1,0 1-1,0 0 1,1-1-1,0 0 0,0 1 1,1-1-1,-1 0 0,1-1 1,1 1-1,7 8 1,-5-9-206,1 1 1,0-1 0,0 0-1,0-1 1,1 0 0,-1 0-1,1-1 1,0 0 0,0-1-1,0 1 1,1-2 0,-1 1 0,0-2-1,13 1 1,76-8-2143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44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15 7962,'-3'-2'477,"1"1"-1,-1-1 1,1 1 0,-1-1 0,0 1 0,1 0 0,-1 0-1,0 0 1,0 0 0,0 1 0,0-1 0,0 1 0,-6-1-1,-47 3 3096,26 0-1486,11-2-1941,1 2 0,-1 0 0,-24 5 0,37-6-156,0 1-1,1-1 1,-1 1-1,1 0 1,-1 0 0,1 1-1,0 0 1,0 0 0,0 0-1,0 0 1,1 1 0,-1 0-1,1 0 1,-5 6-1,8-8-48,0 1 0,0 0 0,0-1 0,1 1 0,-1 0-1,1 0 1,-1 0 0,1 0 0,0 0 0,0 0-1,1 0 1,-1-1 0,1 1 0,-1 0 0,1 0 0,0 0-1,0-1 1,0 1 0,0 0 0,0-1 0,1 1 0,-1-1-1,5 5 1,-3-1 15,1 0 1,1-1-1,-1 0 0,1 0 1,0 0-1,0 0 0,0-1 1,1 0-1,7 5 0,0-3 53,14 6 35,39 25 0,-59-32-41,0 0 1,0 0 0,-1 1 0,0 0 0,0 0-1,0 0 1,0 1 0,-1 0 0,-1 0 0,6 9-1,-9-14-9,0 0 1,-1 0-1,1 0 0,-1 0 0,1 0 0,-1 0 0,0 0 0,1 1 0,-1-1 0,0 0 0,-1 0 0,1 0 1,0 0-1,-1 0 0,1 0 0,-1 0 0,1 0 0,-1 0 0,0 0 0,0 0 0,0 0 0,0 0 0,0 0 1,-1-1-1,1 1 0,0 0 0,-1-1 0,1 1 0,-1-1 0,0 0 0,1 1 0,-1-1 0,0 0 0,0 0 1,0 0-1,0 0 0,-3 1 0,-8 3-287,1 0-1,-1 0 1,0-2 0,-21 4 0,14-3-765,0-1 0,0-2 0,0 0 0,-21-1 0,-15-11-2880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44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98 11298,'-16'-36'5319,"-15"0"-4710,24 29-307,-7-6 1142,8 17-593,11 29-367,-2-19-551,7 78 86,-8-49-73,3-1 1,1 0-1,15 53 0,-20-94 25,-1 1 1,1 0-1,0 0 0,-1 0 0,1-1 0,0 1 1,0 0-1,0-1 0,0 1 0,1-1 0,-1 1 1,0-1-1,1 1 0,-1-1 0,1 0 0,-1 0 1,1 0-1,0 0 0,-1 0 0,1 0 0,0 0 1,0-1-1,2 2 0,-2-2-3,1 0 0,0 0 0,0-1 0,0 1 0,-1 0-1,1-1 1,0 0 0,0 1 0,-1-1 0,1 0 0,-1-1 0,1 1 0,-1 0 0,3-3 0,6-3 4,-1-2 1,0 1 0,0-1 0,-1-1-1,13-16 1,-15 17 84,-2 1 1,1-1-1,-1 0 0,0-1 1,-1 1-1,0-1 0,0 0 1,-1 0-1,0 0 0,-1 0 1,0 0-1,0-15 0,-2 12 5,-1-1 0,-1 1 0,0-1-1,0 1 1,-2 0 0,0 0 0,0 0-1,-1 1 1,-7-13 0,6 13 138,-3-8-1585,9 19 1292,0 1-1,0 0 0,0-1 0,0 1 1,0 0-1,0-1 0,1 1 0,-1 0 1,0-1-1,0 1 0,1 0 1,-1-1-1,0 1 0,0 0 0,1 0 1,-1 0-1,0-1 0,0 1 0,1 0 1,-1 0-1,0 0 0,1-1 1,-1 1-1,1 0 0,-1 0 0,0 0 1,1 0-1,-1 0 0,0 0 0,1 0 1,-1 0-1,0 0 0,1 0 0,-1 0 1,1 0-1,-1 0 0,0 0 1,1 0-1,-1 1 0,0-1 0,1 0 1,-1 0-1,0 0 0,1 0 0,-1 1 1,0-1-1,0 0 0,1 0 1,-1 1-1,0-1 0,1 0 0,24 9-3916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45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13099,'16'-79'2848,"-13"20"2096,-1 38-3326,-1 20-1498,-2 19-724,-2 17 443,-12 251 134,15-246-109,2 0 0,2-1 0,2 1 0,1-1 0,16 50-1,-10-58-1385,-13-30 1303,0 0 0,1 0 0,-1 0 0,1 0 1,-1 1-1,1-1 0,-1-1 0,1 1 0,0 0 0,0 0 0,-1 0 1,1 0-1,0 0 0,0-1 0,0 1 0,0 0 0,0-1 1,0 1-1,0 0 0,0-1 0,2 1 0,6-14-4478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11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35 107 11250,'-1'-9'1218,"0"0"-1,0 0 0,-1 0 1,0 0-1,0 0 1,-1 1-1,0-1 0,-1 1 1,0 0-1,-7-12 0,22 39-930,-1 1-1,-1 0 1,-1 1-1,8 31 0,-9-33-145,7 33-138,-2 1 0,-3 0 0,-2 1 1,1 101-1,-6-85 27,1 38-2,-4-54-563,13 91-1,1-195-7885,-9-10 3516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6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66 171 17372,'-64'-157'9427,"63"144"-8528,9 17-984,20 35-254,-12-13 279,-2 1 0,-1 1 0,0 0 0,15 57 0,-7 24 74,10 166 0,0-2-1329,-31-271 1319,2 12-2433,-11-36-4300,-7-30 1350,-5-14-1030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45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37 124 7426,'-10'-90'12152,"9"62"-9522,1 23-2872,2 25 167,5 223-170,-24 11 799,-1 77-243,30-403-9841,-4 16 4679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45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12027,'0'-6'7137,"15"6"-6289,7-2-600,32-2 48,17 2 160,38 4-95,1-2 7,13 6-200,-32 0-16,-15 2-120,-38-7 24,-20 1-312,-36-4-368,-45 10-3817,-13-12 896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49.17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188 0 5801,'-49'10'4630,"-2"-7"-3658,-1-3 277,17 1 4773,103-6-4616,58-1-1144,176 16-1,-293-9-762,2 0 1589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49.6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56 105 12115,'-1'-7'830,"0"0"1,-1 0 0,0 0-1,-1 1 1,0-1 0,0 1-1,0 0 1,-7-10 0,-10-18 3144,20 32-3961,0 2-49,1 18-426,33 689 1049,-33-666-514,0-27-378,0 0 0,-1 1 0,-1-1 0,-1 0 0,-3 17 0,5-31 216,0 0-1,0 1 1,0-1-1,0 0 1,0 1-1,0-1 1,0 1-1,0-1 1,0 0 0,0 1-1,0-1 1,-1 0-1,1 1 1,0-1-1,0 0 1,0 1-1,-1-1 1,1 0 0,0 1-1,0-1 1,-1 0-1,1 0 1,0 1-1,0-1 1,-1 0-1,1 0 1,0 0 0,-1 1-1,1-1 1,0 0-1,-1 0 1,1 0-1,-1 0 1,1 0-1,0 0 1,-1 0 0,1 1-1,0-1 1,-1 0-1,1 0 1,-1-1-1,1 1 1,0 0-1,-1 0 1,1 0 0,-1 0-1,-25-28-4257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53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1020 7466,'-2'-1'1083,"-3"0"-221,0-1-1,1 0 0,-1 0 0,1 0 0,-1 0 1,1-1-1,0 0 0,0 0 0,0 0 0,-6-6 1,11 8-817,0 0 1,0 0 0,-1 0 0,1 1 0,0-1 0,0 0-1,0 0 1,0 1 0,1-1 0,-1 1 0,0-1 0,0 1 0,0-1-1,0 1 1,1 0 0,-1 0 0,2-1 0,7-2 15,58-17-11,1 2 0,1 3 0,98-7-1,229 3 23,35 18 3,217-6 51,1750-117-24,-1821 86-74,387-30 179,-805 55-126,385-29 258,29 19-171,-481 20-147,971-19 50,-188 5-33,-230 7-59,1566-42 210,-664 3-174,-973 29-4,49 4 27,-29-5-22,-33 14-37,489-29 217,-499-18-53,30 16-8,-138 17-74,392-22 178,754-38 429,-1518 79-656,965-7 374,-1003 10-381,627-2 328,-207-25 183,-254 16-320,-51-2 543,62-1-546,-36 26 21,-165-15 34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58.1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376 95 8138,'37'-48'2146,"-36"47"-2051,-1 0 0,0 1 1,1-1-1,-1 0 1,0 0-1,1 1 0,-1-1 1,0 0-1,0 0 1,0 1-1,0-1 0,0 0 1,0 0-1,0 0 1,0 1-1,0-1 1,0 0-1,-1 0 0,1 1 1,0-1-1,0 0 1,-1 1-1,1-1 0,0 0 1,-1 0-1,1 1 1,-1-1-1,1 1 0,-1-1 1,1 0-1,-1 1 1,1-1-1,-1 1 1,0 0-1,1-1 0,-1 1 1,0-1-1,-1 0 1,-31-11 1619,25 9-693,1 2-764,-1-1-1,0 1 0,0 1 1,1-1-1,-1 1 0,0 1 0,0 0 1,1 0-1,-1 0 0,1 1 1,-14 4-1,-2 2-217,0 1 0,-34 17 0,45-19-75,1 1 1,0 0 0,0 0 0,1 1 0,0 0 0,0 1 0,1 0 0,0 1-1,1 0 1,-10 17 0,12-19 19,1 0-1,1 1 1,0 0-1,0 0 1,1 0 0,0 0-1,1 1 1,0-1-1,1 1 1,0 0-1,0-1 1,1 1 0,1-1-1,1 13 1,-1-19 7,0 0 0,-1 0 0,1 1-1,1-1 1,-1 0 0,1 0 0,-1 0 0,1-1 0,0 1 0,0 0 0,1-1 0,-1 1 0,1-1 0,0 0 0,0 0 0,0 0-1,0 0 1,0 0 0,1-1 0,-1 1 0,1-1 0,0 0 0,-1 0 0,1 0 0,0-1 0,0 1 0,0-1 0,1 0-1,-1 0 1,0-1 0,0 1 0,1-1 0,-1 0 0,0 0 0,8-1 0,0-1 5,0 0 1,0-1 0,0-1-1,0 0 1,-1 0-1,0-1 1,0 0-1,0-1 1,-1 0 0,0-1-1,17-14 1,-16 11 118,-1 0 0,0-1 0,-1 0 0,-1-1 0,1 0-1,-2 0 1,0-1 0,0 0 0,-1 0 0,-1 0 0,0-1 0,-1 0 0,0 0 0,-1 0 0,-1 0 0,0-1 0,-1 1 0,-1-1 0,0 1 0,-4-24 0,3 34 1334,0 16-1233,3 31-346,15 322 859,-4-41-1292,-10-243-3275,-9-24 169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59.1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349 15 9002,'17'-14'7798,"-29"26"-7269,-103 100 647,25-27-514,-58 75-18,147-154-139,12-4-320,28-4-242,-13 0 100,75-3-23,199-6-811,-294 11 477,-3 0-149,0 0 0,-1 0 0,1 0-1,0 0 1,0 1 0,0-1 0,-1 1 0,1 0 0,0 0 0,-1 0-1,4 1 1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2:59.5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117 204 13763,'-33'-48'1170,"11"18"1085,1-2 0,-16-34 0,34 41-446,5 22-733,4 23-904,-2 2-176,8 34-6,-3 0-1,3 89 1,16 199-2867,-10-225-1634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00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 48 8474,'-51'-18'1964,"26"0"7945,10 6-6578,8 20-3381,1 6 38,0 1 0,1 0 0,1 0 0,0 0 0,-1 17 1,-2 5-5,1-9-13,0 0 0,2 1 0,1-1 0,1 1 0,1 0 0,2 0 0,1-1 0,6 34 0,-8-58 26,1-1 0,0 1 0,0 0 0,0-1 0,1 1 0,-1-1 0,1 1 0,0-1 0,0 0 0,0 1 0,0-1 0,0 0 0,1-1 0,-1 1 0,1 0 0,0-1 0,0 1 0,0-1 0,0 0 0,1 0 0,-1 0 0,0 0 0,1-1 0,4 2 0,-2-2 8,0 0 0,1-1 0,-1 0 0,0-1 0,0 1-1,0-1 1,0 0 0,0 0 0,0-1 0,0 0 0,0 0 0,-1-1 0,1 1-1,7-6 1,62-39 83,-45 27 10,44-23-1,-71 42-100,-1 0 1,0 0-1,0 0 1,1 1-1,-1-1 1,1 1-1,-1-1 1,1 1-1,-1 0 1,1 0-1,-1 0 0,0 0 1,1 1-1,-1-1 1,1 1-1,-1-1 1,1 1-1,-1 0 1,4 1-1,-2 1-6,0 0-1,1-1 1,-2 2 0,1-1-1,0 0 1,-1 1 0,1-1-1,-1 1 1,4 6 0,-1 0-7,1 1 0,-2 0 0,0 0 0,0 0 0,-1 1 0,0 0 0,2 13 0,-4-10 12,2 2 2,-1 0 1,-1-1-1,0 1 0,-1 0 0,-1 0 0,-1 0 1,0 0-1,-8 33 0,8-47 0,0 0 0,0-1 0,0 1 0,-1-1 0,1 1-1,-1-1 1,0 1 0,1-1 0,-1 0 0,0 0 0,-1 0 0,1 0 0,0 0 0,0-1 0,-1 1 0,1-1-1,-1 1 1,1-1 0,-6 2 0,1-2-43,1 1 0,-1-1 0,0 0 0,0 0 0,0-1 0,1 0 0,-1 0 0,-8-2 0,-6-2-439,1 0-1,-1-2 1,1 0 0,-27-13-1,40 16-21,0-1 0,0 1 0,0-1 0,0-1 0,1 0 0,-1 0 0,1 0 0,0 0 0,1-1 0,-1 0 0,1 0 0,-4-7 0,-10-30-4050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00.8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33 175 6729,'-25'-49'4105,"19"22"-512,4 2-448,6 10-2417,4 5 64,5-4-40,20 7-184,19-1-280,34 6-128,18 8-328,47-4-4024,3-27 1303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6.4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12 11258,'-15'-5'8706,"25"-2"-6905,31 9-1713,20 1-224,46 1 40,26 4-224,28 1-1409,-3-8-2616,-10-16 112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03.3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471 185 6281,'3'-7'948,"-1"0"-1,1 0 0,-1 0 1,-1 0-1,1 0 0,-1 0 1,0 0-1,-1-13 0,0 18-761,0 0 1,0 0-1,0 0 0,0 0 1,0 0-1,-1 0 0,1 0 0,-1 0 1,1 0-1,-1 1 0,0-1 1,0 0-1,-1-3 0,-2 1-64,0 1 0,0-1 0,0 1 1,0 0-1,-1-1 0,1 2 0,-7-4 0,-61-31 83,63 34-181,0 1 0,0 0 0,0 0 0,0 0 0,0 1 0,-1 1 0,1 0 0,0 0 0,0 1 0,0 0 0,0 0 0,-1 1-1,-9 3 1,1-1-3,10-1-20,-1-1-1,1 2 0,0-1 0,1 1 1,-1 0-1,1 1 0,0 0 0,0 0 0,0 1 1,0-1-1,1 2 0,0-1 0,1 0 1,-1 1-1,1 0 0,0 1 0,-5 10 1,-6 14-17,1 0 1,-18 61 0,28-80-15,1 1 0,0-1 0,2 1 0,-1 0-1,0 21 1,3-32 19,0 0-1,0 0 0,0 0 1,1 0-1,-1 0 0,1-1 0,0 1 1,0 0-1,-1 0 0,2 0 1,-1 0-1,0-1 0,1 1 1,-1-1-1,1 1 0,0-1 0,0 0 1,0 1-1,0-1 0,0 0 1,0 0-1,0 0 0,1-1 1,-1 1-1,1 0 0,0-1 0,-1 0 1,1 0-1,0 0 0,0 0 1,0 0-1,3 1 0,5-1 8,-1 0 0,1-1 0,-1 0 0,1-1 0,-1 0 0,0-1 0,1 0 0,-1 0 0,19-8 0,-7 2 34,0-2 0,-1 0 0,29-20 0,-40 23 28,-1-1-1,0-1 0,-1 1 1,0-1-1,0-1 0,-1 0 1,0 0-1,-1 0 1,6-12-1,-4 7 423,0 1 0,1 1 0,0 0 0,15-15 0,-19 12 2278,-3 8-482,1 18-2899,31 458 383,-26-281 486,-5-138-1407,-2 0 1,-8 62-1,-11-33-3705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13.1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77 8130,'-19'-8'1519,"0"2"1,-30-7 0,-9-3 1276,58 16-2756,0 0 1,0 0-1,1 0 1,-1 0 0,0 0-1,0 0 1,0 0-1,0 0 1,1 0 0,-1 0-1,0 0 1,0 0-1,0 0 1,0 0 0,1-1-1,-1 1 1,0 0-1,0 0 1,0 0 0,0 0-1,0 0 1,0 0-1,1 0 1,-1-1 0,0 1-1,0 0 1,0 0-1,0 0 1,0 0 0,0 0-1,0-1 1,0 1-1,0 0 1,0 0 0,0 0-1,0 0 1,0-1-1,0 1 1,0 0 0,0 0-1,0 0 1,0 0-1,0-1 1,0 1 0,0 0-1,0 0 1,0 0-1,0 0 1,0-1 0,0 1-1,0 0 1,0 0-1,0 0 1,0 0 0,0 0-1,-1-1 1,1 1-1,0 0 1,26-5 136,116-6-144,-28 0 94,208 13 4274,-332 20-3733,-8 20-877,-32 118 287,-28 169 0,45-183-841,-10-12-711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15.9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431 102 8682,'13'-64'1999,"-13"63"-1881,0 0-1,0-1 1,0 1 0,0 0 0,0-1 0,0 1-1,-1 0 1,1-1 0,0 1 0,-1 0-1,1 0 1,-1-1 0,0 1 0,1 0 0,-1 0-1,0 0 1,0 0 0,1 0 0,-1 0-1,0 0 1,0 0 0,0 0 0,0 0-1,0 0 1,-1 1 0,1-1 0,0 0 0,0 1-1,0-1 1,-1 1 0,1-1 0,0 1-1,-2-1 1,-44-3 930,41 4-754,-15 1-230,0 0 0,0 1-1,0 1 1,1 1-1,0 1 1,-1 1-1,2 0 1,-1 2-1,1 0 1,0 1-1,-18 12 1,29-16-74,0 1 0,1-1 0,-1 1 0,1 1 0,1-1 0,-1 1 0,1 0-1,0 1 1,1 0 0,0 0 0,0 0 0,1 0 0,0 1 0,0-1 0,1 1 0,0 0 0,0 0 0,1 0 0,0 1 0,1-1 0,0 0 0,1 1-1,0-1 1,0 1 0,1-1 0,2 14 0,-2-18 15,0-1-1,0 1 0,0-1 1,1 1-1,-1-1 0,1 1 1,0-1-1,0 0 0,1 0 1,-1 0-1,1 0 0,0-1 1,0 1-1,0 0 0,0-1 1,1 0-1,0 0 0,-1 0 1,1-1-1,0 1 0,0-1 1,0 0-1,1 0 0,5 2 1,-4-2 2,1-1 0,-1 0 1,0-1-1,1 0 0,-1 0 1,1 0-1,-1-1 1,0 1-1,1-2 0,-1 1 1,0-1-1,0 0 0,0 0 1,0 0-1,0-1 0,10-6 1,18-16 239,-1 0 0,-2-2 0,0-1 0,-2-2 0,-1-1 0,-2-1 0,-1-1 1,-2-1-1,25-47 0,-44 59 2140,-6 41-537,3 573-939,20-406-2045,-19-163-255,-4-15-308,-18-45-7716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16.6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 55 6817,'-9'-15'5514,"-11"-4"-2748,5 7-1094,41 10-1343,222-1-188,37 0 266,-272 4-293,-6-2 15,0 1-1,1 0 1,-1 0-1,0 1 1,0 0-1,0 0 1,0 1-1,0-1 0,0 2 1,0-1-1,0 1 1,-1 0-1,8 4 2706,-33-17-542,19 9-2298,-1 1 1,1 0-1,-1-1 0,1 1 0,-1 0 0,0 0 0,1 0 0,-1 0 1,1 0-1,-1-1 0,0 1 0,1 0 0,-1 0 0,1 0 0,-1 1 0,0-1 1,1 0-1,-1 0 0,1 0 0,-1 0 0,0 0 0,1 1 0,-1-1 1,1 0-1,-1 1 0,1-1 0,-1 0 0,1 1 0,-1-1 0,1 0 1,-1 1-1,1-1 0,0 1 0,-1-1 0,0 2 0,-18 41-2,2 1 0,-17 68-1,20-61 36,-13 56-982,-17 132 0,32-133-2486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17.4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174 51 8962,'-153'-49'7555,"133"47"-2445,20 2-5064,52 19 981,18-8-860,0-2 1,124-2-1,-120-8-130,23-1 56,101 12-1,-176-9 127,-48 3-5866,-12 3 1718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18.0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137 58 7009,'-32'-8'4834,"-73"-16"911,117 23-1514,28-1-4444,112 1 301,137 1 570,-103 7-3103,-214-13-757,-16-17-1068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18.7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0 7546,'-35'8'9986,"23"-7"-6899,20 0-1211,203 5-1678,47-1 105,-240-7-233,-20-1-303,-32 5-1784,-15 5-2059,40-8 3210,1 0 1,-1-1-1,1 0 1,-13-5-1,20 7 857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23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10 805 5761,'-10'-17'13220,"11"15"-12820,30-5-168,-5 4-191,222-36 151,272-7 1,-183 40 2,467-26 534,194-13-397,-900 43-294,413-3-3,499-21 36,-297 2-89,-186 9 8,111-20 68,276-11-113,118 14 167,299-7-107,-368-24 54,-353 16-2,3 8-7,12 13 0,-5 20-31,21 3 16,1308-64 263,-300-2 170,-532 56 260,260 4-199,-807 13-423,213 6 32,-273 9-60,641-8 280,-949-18-334,-47 9 279,-134-4-166,-32-4-2702,-39-10-1762,-95-40-282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27.4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93 8114,'42'-35'2031,"-42"35"-1938,1-1 0,-1 1 1,0-1-1,0 1 0,1-1 1,-1 1-1,0-1 0,0 1 0,0-1 1,0 1-1,0-1 0,0 1 0,0-1 1,0 1-1,0-1 0,0 1 1,0-1-1,0 0 0,0 1 0,0-1 1,0 1-1,0-1 0,-1 1 1,1-1-1,0 1 0,0 0 0,-1-1 1,1 1-1,0-1 0,-1 1 0,1-1 1,0 1-1,-1 0 0,1-1 1,0 1-1,-1 0 0,1-1 0,-1 1 1,0 0-28,1-1 1,-1 1 0,1 0 0,0 0 0,-1-1-1,1 1 1,0 0 0,-1 0 0,1-1-1,0 1 1,-1-1 0,1 1 0,0 0-1,0-1 1,-1 1 0,1-1 0,0 1 0,0 0-1,0-1 1,-1 1 0,1-1 0,0 1-1,0-1 1,0 1 0,0-1 0,0 1-1,0-1 1,0 1 0,0 0 0,0-1 0,0 1-1,1-1 1,-1 1 0,0-1 0,0 1-1,0-1 1,0 1 0,1 0 0,-1-1-1,0 1 1,0-1 0,1 1 0,-1 0 0,0-1-1,1 1 1,-1 0 0,0 0 0,1-1-1,-1 1 1,1 0 0,-1 0 0,0-1-1,1 1 1,-1 0 0,1 0 0,-1 0 0,1 0-1,-1 0 1,1-1 0,-1 1 0,0 0-1,1 0 1,13-4-45,0 0 0,1 1 1,-1 0-1,0 1 0,1 0 0,0 2 0,14 0 0,-23 0-15,5 0 5,0 1-1,0 0 0,0 0 0,0 1 1,-1 0-1,1 1 0,-1 1 1,1-1-1,-1 2 0,0-1 0,-1 1 1,1 1-1,-1 0 0,10 8 1,-14-10-4,-1 0 1,0 0 0,-1 0 0,1 1 0,0-1 0,-1 1 0,0 0-1,0 0 1,-1 0 0,0 0 0,1 0 0,-2 1 0,1-1-1,-1 1 1,1 0 0,-2-1 0,1 1 0,0 0 0,-1-1-1,0 1 1,-1 0 0,1-1 0,-1 1 0,0 0 0,-1-1-1,-3 11 1,-7 13 17,-1 0-1,-2-1 0,0 0 1,-35 45-1,8-21 66,-58 57-1,94-103-53,0 0 0,0 0 0,0-1 0,-1 0-1,0 0 1,0 0 0,0-1 0,0 0 0,-15 5-1,9-11 680,14-1 160,11 0-583,-5 2-291,221-33-397,-75 2-3352,-38 1 548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28.7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573 48 7098,'-2'-3'280,"0"0"1,-1 0 0,1 0 0,-1 1-1,0-1 1,1 1 0,-1 0-1,0 0 1,0 0 0,0 0 0,-1 0-1,1 0 1,0 1 0,-1 0 0,1 0-1,-1 0 1,1 0 0,-1 0 0,-4 0-1,-80-6 880,74 6-429,-20 0-391,-1 1 1,1 1-1,0 2 0,-39 8 1,62-9-350,0 1 1,0 0 0,1 1-1,0 0 1,-1 1-1,1 0 1,1 0 0,-1 1-1,1 1 1,0-1-1,0 1 1,1 1 0,0 0-1,1 0 1,-1 0 0,-10 18-1,14-19-4,0 0 0,1 0 0,0 0 0,0 0 0,1 0 0,0 1 0,0-1 0,0 1 0,1 0-1,1-1 1,-1 1 0,1 0 0,0 0 0,1-1 0,0 1 0,0 0 0,1-1 0,0 1 0,0-1 0,1 0 0,0 1 0,7 12 0,-7-15 19,1 0 1,0 1-1,0-1 1,1-1-1,-1 1 1,1-1-1,0 0 1,0 0 0,1 0-1,-1 0 1,1-1-1,0 0 1,0-1-1,0 1 1,0-1-1,0 0 1,0 0-1,1-1 1,-1 0-1,1 0 1,-1-1 0,1 1-1,-1-1 1,1-1-1,-1 1 1,1-1-1,9-3 1,-7 2 15,-1-1-1,1 0 1,-1 0 0,0-1 0,0 0 0,0-1 0,0 0 0,-1 0 0,0 0-1,0-1 1,0 0 0,10-12 0,2-7 217,-1 0 0,21-40-1,-22 36 448,30-40-1,-32 44 145,-4 7 403,-11 18-1235,0 0-1,0 0 1,0 0-1,0 0 1,0 0-1,0 1 1,0-1 0,0 0-1,0 0 1,0 0-1,0 0 1,0 0 0,0 1-1,0-1 1,0 0-1,0 0 1,0 0-1,0 0 1,0 0 0,1 0-1,-1 1 1,0-1-1,0 0 1,0 0 0,0 0-1,0 0 1,0 0-1,0 0 1,1 0-1,-1 0 1,0 0 0,0 0-1,0 0 1,0 0-1,0 1 1,1-1-1,-1 0 1,0 0 0,0 0-1,0 0 1,0 0-1,0 0 1,1 0 0,-1 0-1,0-1 1,0 1-1,0 0 1,0 0-1,0 0 1,1 0 0,-1 0-1,0 0 1,0 0-1,0 0 1,0 0-1,0 0 1,0 0 0,1 0-1,-1-1 1,0 1-1,0 0 1,0 0 0,0 0-1,0 0 1,8 54 2,-2 1 0,-1 61 1,-5-85 51,7 87 294,-1 84-1321,-6-202 954,-8 55-2163,8-53 1984,-1-1 0,0 1 0,1 0 0,-1 0 0,0 0 0,0 0 0,0-1 1,0 1-1,-1 0 0,1-1 0,0 1 0,-1-1 0,1 1 0,-1-1 1,1 0-1,-1 0 0,0 0 0,1 0 0,-1 0 0,0 0 0,0 0 1,0 0-1,0-1 0,-3 2 0,1-2-472,0 0 0,-1 0 0,1-1 0,0 1 0,0-1 0,0 0 0,-7-2 0,11 3 602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6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33 17484,'0'-1'365,"0"0"0,0-1 0,0 1 1,0 0-1,0 0 0,0 0 0,0-1 0,0 1 1,-1 0-1,1 0 0,0 0 0,-1 0 0,1 0 1,-1 0-1,1 0 0,-1 0 0,0 0 0,-1-2 1,-5-6 602,5 14-513,36 156-511,-7 1 0,8 239 1,-29-244-388,-5-188-475,10-51 0,-8 65 869,0 0 1,2 0 0,0 1-1,1 0 1,0 0-1,11-19 1,-16 34 39,-1 0 1,1-1 0,0 1-1,0 0 1,0 0-1,0 0 1,0 0 0,0 0-1,0 0 1,0 1-1,1-1 1,-1 0-1,0 1 1,0-1 0,1 0-1,-1 1 1,0 0-1,1-1 1,-1 1-1,0 0 1,1-1 0,-1 1-1,1 0 1,1 0-1,0 1-22,1 0 0,-1 0 0,0 0 0,0 0 0,0 0-1,0 0 1,0 1 0,0 0 0,0-1 0,3 4 0,2 1-209,-1 0 1,-1 1-1,1 0 1,-1 0-1,0 0 1,9 16-1,-8-8-836,-1 1 0,0-1 0,-2 1 0,1 0 0,1 24 0,5 33-3465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29.4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 93 7266,'-1'-2'356,"1"0"0,0 1 1,-1-1-1,1 0 0,-1 0 1,0 0-1,1 1 0,-1-1 1,0 0-1,0 1 1,0-1-1,0 1 0,0-1 1,0 1-1,-1-1 0,1 1 1,-1 0-1,-1-2 0,-13-15 2198,16 17-2557,0 1 0,0 0-1,1-1 1,-1 1 0,0 0-1,0-1 1,0 1 0,1 0-1,-1-1 1,0 1 0,0 0-1,1-1 1,-1 1 0,0 0-1,1 0 1,-1 0 0,0-1 0,1 1-1,-1 0 1,0 0 0,1 0-1,-1 0 1,1-1 0,-1 1-1,0 0 1,1 0 0,-1 0-1,0 0 1,1 0 0,-1 0-1,1 0 1,-1 0 0,0 0-1,1 0 1,-1 0 0,1 1 0,-1-1-1,1 0 1,242-10 228,-184 6-149,122-16 394,-181 20-395,-1-1 0,0 1 1,0 0-1,1-1 0,-1 1 1,0 0-1,0 0 0,0 0 1,1 0-1,-1 0 0,0 0 1,0 0-1,0 0 0,1 0 1,-1 0-1,0 1 0,0-1 1,1 0-1,-1 0 0,0 1 1,0-1-1,1 0 0,-1 1 1,0-1-1,1 1 0,-1-1 1,0 1-1,1-1 0,-1 1 1,1 0-1,-1-1 0,1 1 1,-1 0-1,1-1 0,0 1 1,-1 0-1,1-1 0,0 1 1,-1 0-1,1 1 0,-18 40-40,2 1-1,-18 77 0,-10 106 474,16-78-344,23-122-1108,-1-1 0,-2 0 0,-1-1 0,-22 46 0,-8-13-2652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30.4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1 264 4305,'46'-50'1208,"-46"50"-1077,0-1 0,0 0 0,1 1 1,-1-1-1,-1 0 0,1 0 0,0 1 0,0-1 0,0 0 0,0 1 0,0-1 0,-1 0 0,1 1 0,0-1 1,0 0-1,-1 1 0,1-1 0,-1 0 0,1 1 0,0-1 0,-1 1 0,1-1 0,-1 1 0,1-1 0,-1 1 1,0 0-1,1-1 0,-1 1 0,1-1 0,-1 1 0,-11-11 4844,11 10-4793,1 0-1,0 0 1,-1 0 0,1-1-1,0 1 1,0 0-1,0 0 1,0 0-1,0 0 1,0-1-1,0 1 1,0 0-1,0 0 1,1 0-1,-1 0 1,0-1-1,1 0 1,20-27 518,-8 14-597,1 0 0,1 1 0,0 1 0,32-22-1,-40 30-83,1 0-1,0 0 0,0 0 1,1 2-1,-1-1 0,1 1 1,0 0-1,0 0 0,0 1 1,0 1-1,0-1 0,1 2 1,-1-1-1,18 2 0,-23 0-11,0 0-1,0 0 0,0 0 0,-1 1 1,1-1-1,0 1 0,0 0 0,-1 0 1,1 1-1,-1-1 0,0 1 0,0-1 0,0 1 1,0 0-1,0 0 0,2 4 0,-1-1 4,0 0-1,-1 1 1,1 0-1,-2-1 1,1 1-1,-1 0 0,0 0 1,2 12-1,-2-7 10,-1 1-1,-1 0 1,1 0-1,-2-1 1,0 1-1,-1 0 1,0-1-1,0 1 1,-9 23 0,2-22 6,1 0 0,-2-1 0,0 1 1,0-2-1,-1 0 0,-1 0 1,0-1-1,0 0 0,-16 9 1,-22 22 55,50-42-81,-37 33 75,1 1 0,-45 58-1,79-89-50,1-2-9,1 0-1,-1 1 0,0-1 1,0 0-1,0 0 1,0 0-1,0 1 1,0-1-1,0 0 1,0 0-1,0-1 1,-1 1-1,1 0 1,0 0-1,0-1 1,-1 1-1,-5 1 2893,23-4-2718,353-29-841,-234 23-1310,43-9-2342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32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70 0 7802,'-5'5'7143,"-15"-3"-3885,-23-1-7,41-1-2787,44 1 27,42 7 0,-42-4-472,42 0 0,-27-4-401,-1 2 1,1 2-1,65 14 0,-104-15-3519,-4-8-118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32.7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55 9450,'-8'-7'1685,"6"6"-1096,0-1 0,0 0 0,1 1 0,-1 0 1,0-1-1,0 1 0,0 0 0,-1 0 0,1 0 0,0 0 0,0 0 0,-4 0 875,19-1-138,234-12-458,163-1 74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33.2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110 80 11138,'-82'-29'2558,"80"28"-2332,1 0-1,-1 1 0,0-1 1,1 0-1,-1 0 0,1 0 1,-1 0-1,1 0 0,0-1 1,-1 1-1,1 0 0,0 0 1,0-1-1,0 1 0,0-1 1,0 1-1,0-1 1,0 0-1,1 1 0,-1-1 1,1 0-1,-1-1 0,1 2-128,0 0-1,0 0 1,0 1 0,0-1-1,0 0 1,0 0-1,0 0 1,1 1-1,-1-1 1,0 0 0,1 0-1,-1 1 1,0-1-1,1 0 1,-1 1-1,1-1 1,-1 0 0,1 1-1,0-1 1,-1 1-1,1-1 1,-1 1-1,1-1 1,0 1 0,-1-1-1,1 1 1,0 0-1,0-1 1,-1 1-1,1 0 1,0 0 0,0 0-1,0-1 1,-1 1-1,1 0 1,0 0-1,0 0 1,0 0 0,0 1-1,250 8 188,-232-9-266,89 5 66,161 26 1,-243-23-16,-20 0-501,-8-6 194,0 0 0,0 0-1,-1 0 1,1 0-1,-1-1 1,0 1 0,1-1-1,-1 0 1,0 0 0,-5 2-1,5-2-150,-1 1 0,0-1 1,1 0-1,-1 0 0,0-1 0,1 1 0,-1-1 0,0 1 0,0-1 0,-5-1 0,4-1-200,-1 1-1,1-2 1,0 1-1,0 0 1,1-1-1,-1 0 1,-6-5-1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36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194 605 6297,'-168'-9'6256,"142"3"-1984,75 4-2633,372-24-558,-234 9-770,612-5 829,-3 43-838,-636-15-267,1123-29 117,-647-18-10,356-12 52,-307 32-142,-43-2 1,1501-45 238,-1692 45-265,-391 19-15,213-13 88,631-33 434,556-11-213,202-7-54,-895 57-142,58-2-27,-238-4 16,-12 5 15,1396-9 350,-774 22-86,-445 3-208,834 21 341,-701-40 106,-797 8-396,76-4 620,-142 8-398,-15 1-813,-56 3-6656,-87-18 1692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42.6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236 78 4817,'-63'29'1626,"60"-29"-1132,-1 1 0,1 0 0,0-1 1,-1 1-1,1-1 0,-1 0 0,1 0 0,0 0 1,-1-1-1,1 1 0,-1-1 0,1 1 0,0-1 1,0-1-1,0 1 0,-1 0 0,1-1 0,-3-1 1,-14-6 1892,-19 1 269,1-1-833,28 6-1015,12 2 42,53 2-701,-30 0-116,0-2 1,1-1-1,28-5 1,-40 5-19,124-20 316,224-8 0,-336 25 313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46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15 692 3673,'-14'-33'12821,"14"32"-12458,27-6 2682,312-37-2543,37-4-295,-180 29-67,728-45 442,-230 37-494,125-2-99,-435 25 73,921 5 32,637-50 75,-1321 13-103,1066-31 89,-931 42-81,573-23 39,-340 35-82,-189 6 1,97-11 17,635-21 445,162-7 9,-651 42-256,-418 4-81,-89-5-66,539 2 85,-135-14 177,-135-1 5,-668 15-252,84 3 342,-20-2 714,-179 1-1057,-13 0-74,55-6 422,-63 6-465,-1-3-909,-20 1-3294,-43 5-907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56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0 234 6681,'21'-8'672,"-17"7"-256,0-1 0,0 1-1,17-12 7550,-21 13-7781,0-18 2475,9-13-1473,-7 28-1161,1-1 0,0 0-1,0 0 1,1 1 0,-1 0 0,1-1 0,-1 1 0,8-4 0,6-6-12,-6 5-6,5-5 5,1 1 0,0 0 0,1 2 1,0 0-1,0 0 0,34-11 0,-39 18-9,0-1 1,0 1-1,0 1 0,0 1 1,0-1-1,0 2 0,17 1 1,-28 0 0,0-1 0,0 1 0,0 0 0,0 0 0,0 0-1,0 0 1,0 0 0,0 1 0,-1-1 0,1 1 0,0-1 0,-1 1 0,1-1 0,-1 1 0,0 0 0,1 0 0,-1 0 0,0-1 0,0 1 0,1 5 0,8 8-3,3 6-2,-1 1 1,12 29-1,-20-41-1,0 1 0,-1 0 0,0 0-1,-1 0 1,0 0 0,-1 0 0,0 0-1,-1 0 1,-1 13 0,-2-9 28,0 0 0,-1 0 0,0 0 0,-1 0 1,-1-1-1,-1 1 0,0-2 0,-14 21 0,-10 11-4,-40 43 1,58-74-12,-29 28 49,33-34-53,0 0 1,0 1-1,0 1 0,1-1 1,1 1-1,-8 12 1,-27 3 172,19-12-115,16-9 7,1-1 0,-1 1 0,1 0-1,-1 1 1,1-1 0,1 1-1,-1 1 1,1-1 0,-6 7-1,18-10 136,0-1 1,-1 0-1,1 0 0,0 0 0,0-1 0,0 0 0,12-2 0,405-33 45,-381 33-219,-4 1 5,68-10 0,-100 10-146,3-2 598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57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1 650 8130,'0'-17'575,"1"0"1,0-1 0,1 1-1,1 0 1,1 0-1,0 0 1,2 1-1,0 0 1,15-31 0,-10 30-294,0 1 0,1 0 0,0 0 0,2 2 0,0 0 0,0 0 0,1 1 0,29-19 0,7 0-92,1 3 0,1 1 1,112-40-1,-79 41-112,1 4-1,92-12 1,60 8 142,244 4-1,-450 23-159,187-6 202,969 6 873,-989 13-985,-1 8-1,0 9 1,373 108-1,-52 39 163,16 26-3,-396-140-283,224 140-1,-347-192-32,229 159 55,-216-146 33,0 2 0,-1 1-1,-2 1 1,-1 1 0,35 52 0,-43-51 23,-2 0 0,-2 2 1,0 0-1,-3 0 0,9 35 1,28 172 626,-39-185-545,-8-45-150,2 9 98,0 0 0,1 0-1,1 0 1,1 0 0,8 18 0,-22-44-1547,2 5 94,0 1-1,0 0 0,0 0 1,0 1-1,0-1 0,-7 1 0,-70-12-3575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7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22 244 14731,'-5'-22'2666,"4"20"-2139,0-1-1,1 1 1,-1 0 0,1 0 0,0-1-1,-1 1 1,1 0 0,0 0-1,0-1 1,1-3 0,0 5-526,0 0 1,-1 0-1,1 0 0,0 0 0,0 0 1,0 0-1,0 0 0,0 0 1,0 0-1,0 1 0,0-1 1,0 1-1,1-1 0,-1 0 1,0 1-1,0 0 0,1-1 0,-1 1 1,0 0-1,0 0 0,1 0 1,-1-1-1,0 1 0,2 1 1,125-1-3584,-126 0 3543,-1 0 0,1 0 0,-1-1 0,0 1 0,1 0 0,-1-1 0,0 1 0,1-1 0,-1 0 0,0 1 0,0-1 0,0 0 0,1 1 1,-1-1-1,0 0 0,0 0 0,0 0 0,0 0 0,-1 0 0,1 0 0,0-1 0,0 1 0,0-2 0,1 0-13,-1 0 0,0-1 0,0 1 0,-1-1-1,1 1 1,-1-1 0,1 1 0,-1-1 0,-1-4 0,1-1-61,-2 0 1,1 1 0,-1-1 0,0 0-1,-1 1 1,-6-15 0,7 19 78,0 1 0,0 0 0,0 0 0,0 1 0,0-1 0,-1 0 0,1 1 0,-1-1 0,0 1 0,0 0 0,0 0 0,0 0 0,0 0 0,0 1 0,0-1 0,0 1 0,-1 0 0,1 0 0,-1 0 0,1 0 0,-1 0 0,1 1 0,-1 0 0,1 0 0,-1 0 0,1 0 0,-1 0 0,1 1 0,-1-1 0,-4 2 0,3 0 6,1-1 1,-1 1-1,0 1 0,0-1 0,1 0 1,0 1-1,-1 0 0,1 0 0,0 1 1,0-1-1,1 1 0,-1-1 0,1 1 0,0 0 1,0 1-1,0-1 0,0 0 0,1 1 1,0 0-1,0-1 0,-2 6 0,2 1 21,0 0 0,0 1 1,1-1-1,1 0 0,0 0 0,1 1 0,0-1 0,0 0 0,1 0 0,1 0 0,0 0 0,0 0 0,1 0 0,0-1 0,12 19 0,-10-18-81,0 0-1,1-1 0,1 0 0,0-1 0,0 1 1,1-2-1,0 1 0,0-1 0,1-1 0,0 1 1,0-2-1,1 1 0,0-1 0,21 7 0,-17-8-557,1-2-1,0 0 0,18 2 0,51-4-2040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3:58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113 163 6617,'-85'-28'2737,"84"28"-2531,0-1-1,-1 1 1,1 0 0,0-1 0,-1 1-1,1-1 1,0 1 0,0-1 0,0 0-1,-1 1 1,1-1 0,0 0 0,0 0-1,0 0 1,0 0 0,0 0 0,0 0-1,1 0 1,-1 0 0,0 0-1,0-1 1,1 1 0,-1 0 0,1 0-1,-1-1 1,1 1 0,0 0 0,-1-1-1,1 1 1,0 0 0,0-1 0,0 1-1,0 0 1,0-1 0,0 1 0,0-1-1,0 1 1,1 0 0,-1-1 0,1 1-1,-1 0 1,1 0 0,0-2-1,1-1-41,0 1 0,1 0 0,0 0 0,-1 0 0,1 0 0,0 0-1,0 0 1,1 1 0,-1 0 0,1-1 0,-1 1 0,7-3-1,-9 5-161,5-3 12,1 0 0,-1 1-1,1 0 1,0 0 0,-1 0-1,1 1 1,0 0 0,0 0 0,0 1-1,0 0 1,0 0 0,0 0-1,0 1 1,0 0 0,0 1 0,-1-1-1,1 1 1,0 1 0,9 4-1,2 5-6,0 1 0,0 1 0,-2 1-1,0 0 1,0 1 0,-2 1 0,0 0-1,13 21 1,-7-10 67,1-2-1,37 36 1,-57-61-22,0 0-1,0-1 1,-1 1 0,1-1-1,0 1 1,0-1 0,0 1 0,0-1-1,1 0 1,-1 1 0,0-1 0,0 0-1,0 0 1,0 0 0,0 0-1,0 0 1,0 0 0,0 0 0,0 0-1,1 0 1,-1-1 0,0 1-1,0 0 1,0-1 0,0 1 0,0-1-1,0 1 1,0-1 0,0 1 0,-1-1-1,1 0 1,0 1 0,0-1-1,0 0 1,-1 0 0,1 0 0,0 1-1,-1-1 1,1 0 0,0-2-1,28-46 938,-24 39-875,16-28-1244,2 0-1,2 2 0,39-45 1,-9 20-3374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00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50 6521,'-84'-4'7548,"14"1"-6679,42 3 1658,48-3-29,5-1-3093,-15 3 602,116-16 270,175-1 1,-212 28-643,-29-3 5471,-64 19-5352,-3 8 260,0 0-1,-24 61 1,20-63 29,-26 91 2,23-69-791,-40 94 0,31-112-3432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01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100 794 8114,'-10'-5'402,"1"-1"1,-1 0-1,1 0 0,1-1 1,-1 0-1,-6-8 1,11 10-221,1 0 1,0 0-1,0 0 1,0 0-1,0-1 1,1 1-1,0-1 1,0 0-1,1 1 1,0-1-1,0 0 1,0 0-1,1 0 1,-1-6-1,1-4 110,1 1-1,0-1 0,1 1 0,0-1 1,1 1-1,1 0 0,1 0 0,0 0 1,1 0-1,0 1 0,11-17 0,-4 12-129,0 1 0,0 1 0,2 0 0,0 1 0,1 1 0,1 0 0,21-14 0,17-5-124,1 2 0,1 3-1,2 2 1,95-30 0,-51 26 58,1 5-1,2 4 1,152-13-1,322 20 435,-453 18-389,0 6 0,-1 6 0,-1 5 0,179 53-1,-235-49-8,-2 2-1,-1 4 1,-1 2-1,-2 3 1,-1 3-1,-2 2 1,93 83 0,-125-96-3,-2 2 0,0 1 1,-2 1-1,-1 1 1,-2 1-1,23 46 0,0 17 237,35 107 0,-53-119-155,-4 0 0,-4 1 0,-4 1 0,-4 1 0,-3 0 1,-4 0-1,-10 113 0,4-161-91,0-7 15,1 0-1,4 45 1,-1-74-925,2 12 2601,-5-10-3965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02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5 134 8986,'-1'-4'466,"0"1"1,0 0-1,1-1 0,-1 1 0,1 0 1,0-1-1,0 1 0,0-1 1,0 1-1,0 0 0,1-1 1,0 1-1,-1 0 0,1-1 0,1 1 1,-1 0-1,0 0 0,1 0 1,-1 0-1,5-6 0,-4 7-354,1-1-1,0 0 1,0 0 0,0 1-1,0 0 1,0-1-1,0 1 1,0 0-1,1 1 1,-1-1 0,1 1-1,-1-1 1,1 1-1,0 0 1,0 0 0,-1 1-1,1-1 1,0 1-1,0 0 1,0 0-1,0 0 1,-1 0 0,1 1-1,0-1 1,0 1-1,-1 0 1,1 0-1,7 4 1,15 9-86,-1 2 1,0 0-1,-1 2 1,-1 1-1,-1 0 0,29 33 1,47 41 300,-97-93-274,0 1 0,-1-1 0,1 1 0,0-1 0,0 0 0,0 0 0,-1 1 0,1-1 0,0 0 0,0 0 0,0 0 0,-1 0 0,1 0 0,0 0 0,0 0 0,0 0 0,0 0 0,-1 0 1,1 0-1,0 0 0,0-1 0,-1 1 0,1 0 0,0-1 0,0 1 0,-1 0 0,1-1 0,0 1 0,1-2 0,28-26 898,-12 10-1144,9-7 44,0 1-908,0-2 0,42-54 0,-21 0-3526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07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4393,'37'-20'6132,"-37"20"-6022,0-1-1,0 1 1,0 0 0,-1-1 0,1 1 0,3-7 3183,-2 6-3183,-1 1 0,0 0 0,0 0 0,1 0-1,-1 0 1,0 0 0,1 0 0,-1 0 0,1 0-1,-20-4 6509,19 4-6520,-7 19-226,3 15 101,0-12-10,2 0 0,1 0 1,2 41-1,-1-60 44,0 0 0,0 1 0,0-1 0,1 0 0,-1 0 0,1 0 0,0 0 0,-1 0 0,1 0 0,1 0 1,-1 0-1,0 0 0,1 0 0,-1 0 0,1-1 0,0 1 0,0-1 0,0 1 0,0-1 0,1 0 0,-1 0 0,3 2 0,4 0 21,1 0 0,-1-1 0,1-1 0,0 0-1,-1 0 1,18 0 0,188 11 152,-181-4-218,7 23 5,9 14 29,-47-43 2,0 0 0,0 1 0,-1-1-1,1 1 1,-1 0 0,1-1 0,-1 1-1,0 0 1,-1 0 0,1 1 0,-1-1-1,0 0 1,0 1 0,0-1 0,0 0-1,-1 1 1,0-1 0,0 1 0,0-1-1,0 1 1,-1-1 0,0 0 0,0 1-1,-2 6 1,-2 2 7,-1 1 0,0-1-1,-1 0 1,0-1 0,-13 17-1,13-19-28,-1-1-1,0 0 1,-1 0-1,1-1 0,-2 0 1,1 0-1,-1-1 0,0 0 1,-1-1-1,1 0 1,-1-1-1,0 0 0,-1-1 1,1 0-1,-1-1 0,0 0 1,0-1-1,0 0 1,0-1-1,0 0 0,0-1 1,0 0-1,-1-1 0,1 0 1,0-1-1,0-1 1,-12-4-1,6-3-2873,18 10 2733,-1-1 0,1 1-1,0-1 1,0 1-1,0-1 1,0 0-1,0 1 1,0-1 0,0 1-1,0-1 1,0 1-1,0-1 1,0 1 0,0-1-1,0 0 1,0 1-1,1-1 1,-1 1-1,0-1 1,0 1 0,1-1-1,-1 1 1,0-1-1,0 1 1,1 0-1,-1-1 1,1 1 0,-1-1-1,0 1 1,1 0-1,-1-1 1,1 1 0,0-1-1,17-15-4764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08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30 105 7978,'-10'-24'4468,"10"21"-4161,-1 1-1,1 0 1,-1 0 0,0 0 0,0 0 0,0 0-1,0 0 1,0 0 0,0 0 0,0 0-1,0 0 1,-1 0 0,1 1 0,-5-11 4504,6 12-4749,18-2 466,30 0-312,138-6-1606,-59-5-3187,-23-2 381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14.1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430 234 6529,'27'-58'1839,"-26"55"-1564,0 1-1,0-1 0,-1-1 0,0 1 0,1 0 0,-1 0 0,-1 0 0,1 0 1,0 0-1,-1 0 0,1 0 0,-1 0 0,0 0 0,0 0 0,0 1 1,0-1-1,-1 0 0,1 0 0,-1 1 0,1-1 0,-1 1 0,0-1 0,-4-3 1,4 4-56,-6-7 15,0 0 0,-1 0 1,1 1-1,-2 1 0,1-1 0,-1 2 0,0-1 0,-1 1 0,1 1 0,-1 0 1,0 0-1,0 1 0,-1 1 0,0 0 0,1 0 0,-23-1 0,25 3-219,1 1 0,-1 0-1,0 1 1,0 0-1,0 0 1,0 1-1,1 0 1,-1 0 0,1 1-1,0 1 1,-1-1-1,2 1 1,-1 0 0,0 1-1,1 0 1,0 0-1,0 0 1,0 1 0,0 0-1,1 1 1,0-1-1,1 1 1,-8 12 0,6-5-36,0 0 0,1 0 1,0 1-1,1 0 0,1 0 1,0 0-1,1 1 1,1-1-1,-1 17 0,2-21 10,1-1-1,0 0 0,0 1 1,1-1-1,1 0 0,0 0 1,0 0-1,1 0 0,0 0 1,1 0-1,0-1 0,0 1 0,1-1 1,10 14-1,-12-19 15,0-1 1,1 0-1,-1 0 0,1 0 1,-1 0-1,1-1 0,0 1 1,0-1-1,0 0 0,0 0 1,0-1-1,0 1 1,1-1-1,-1 0 0,1 0 1,5 0-1,-2 0 5,0-1 1,0-1 0,1 1-1,-1-1 1,0-1-1,0 0 1,0 0-1,12-5 1,-7 1 15,0 0 0,0-1 0,0 0 0,-1-1 0,0-1 1,-1 0-1,1 0 0,-2-1 0,18-21 0,-22 23 54,-2 0 0,1 0 0,-1 0 0,0 0 0,0-1 0,-1 1 0,0-1 0,3-16 0,-3 0 1430,-1-48 0,-2 70-1401,0 3-95,0 1 0,0-1 0,0 0 0,0 1 0,0-1 0,0 0 0,1 1 0,-1-1 0,0 0 0,0 1 0,0-1 0,0 0 0,0 0 1,1 1-1,-1-1 0,0 0 0,0 0 0,1 0 0,-1 1 0,0-1 0,0 0 0,1 0 0,-1 0 0,0 1 0,0-1 0,1 0 0,-1 0 0,0 0 1,1 0-1,-1 0 0,0 0 0,1 0 0,-1 0 0,0 0 0,0 0 0,1 0 0,-1 0 0,0 0 0,1 0 0,-1 0 0,0 0 0,1 0 0,-1 0 0,0 0 1,1 0-1,-1-1 0,0 1 0,0 0 0,1 0 0,-1 0 0,0-1 0,0 1 0,1 0 0,-1 0 0,0 0 0,0-1 0,0 1 0,1 0 0,-1-1 0,0 1 1,0 0-1,0 0 0,0-1 0,0 1 0,1-1 0,7 27 7,0 1 1,-2 0-1,-1 0 1,2 32-1,0 120 43,-5-104-32,2 34-57,5 228-6278,-12-258 1667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15.0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 84 7882,'16'-59'2048,"-16"59"-1782,0-1-1,0 0 1,0 0 0,0 0-1,0 0 1,0 0-1,0 0 1,-1 0 0,1 0-1,0 0 1,0 0-1,-1 1 1,1-1 0,0 0-1,-1 0 1,1 0 0,-1 0-1,1 1 1,-1-1-1,1 0 1,-1 1 0,0-1-1,1 0 1,-1 1-1,0-1 1,0 1 0,1-1-1,-1 1 1,0-1 0,0 1-1,0 0 1,0-1-1,0 1 1,1 0 0,-1 0-1,0-1 1,0 1-1,0 0 1,0 0 0,0 0-1,0 0 1,0 0 0,-1 1-1,-7 5 1140,9 17-1420,0 0-1,1 0 0,8 43 1,-9-66 15,1 8 2,0 0 0,1 0 0,0-1 0,0 1 0,0-1 0,1 0 0,0 1 0,1-1 0,-1-1 0,1 1 1,1 0-1,-1-1 0,1 0 0,0 0 0,1 0 0,-1-1 0,1 0 0,0 0 0,1 0 0,-1-1 0,1 0 1,0 0-1,0 0 0,0-1 0,0 0 0,0-1 0,1 0 0,-1 0 0,10 1 0,10-1 22,0-1 1,0-1-1,0-1 0,0-2 0,-1-1 0,48-12 1,-69 14-34,0 1 1,0 0-1,0 0 1,0 0-1,0 1 1,0-1-1,0 1 1,0 1-1,0-1 1,0 1-1,0 0 1,0 0-1,0 0 1,0 1-1,0-1 1,-1 1-1,1 1 1,5 2-1,-7-2 2,0 0-1,0 1 1,0-1-1,0 1 1,0 0-1,-1 0 1,1 0-1,-1 0 1,0 0-1,-1 1 1,1-1-1,-1 0 1,1 1-1,-1-1 1,-1 1-1,1 0 1,-1-1-1,0 1 1,0 0-1,0 5 1,-2 14 6,0-1 0,-1 0 1,-1 0-1,-1 0 0,-1-1 0,-1 0 1,-2 0-1,-14 29 0,18-41-17,-1-1 1,0 0-1,-1 0 0,0 0 1,0-1-1,-1 0 0,0 0 1,-15 11-1,17-15-32,-1 0 0,1-1 0,-1 1 0,0-2 0,0 1-1,0-1 1,0 0 0,-1 0 0,1-1 0,-1 1 0,1-2 0,0 1 0,-1-1-1,-7-1 1,3-1-518,1 0-1,-1 0 0,1-1 0,0-1 1,0 0-1,0 0 0,1-1 0,-1 0 1,1-1-1,0 0 0,1-1 1,-15-13-1,-17-23-3887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15.4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72 221 12027,'-61'-78'3128,"55"65"881,4 9-3209,0-4-232,2 6 17,0 0 31,2 1-16,4-3-88,26-4-336,92-21-144,-43 15-928,51 1-3713,-5-32 856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16.9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12051 94 3737,'-26'-26'1154,"0"-4"206,-2-7 10234,22 43-9098,-5 24-2691,2-5 660,-12 22-149,-2-1-1,-45 67 1,-1-27-215,-3-3 0,-3-3 0,-104 84 0,33-28 15,-77 65-25,172-160-58,-2-2 0,-95 52 1,88-62-20,-3-2 0,0-3-1,-100 24 1,-200 23 115,289-58-89,-911 98 17,-3-69 1,670-32-53,-370 11 70,-1016-37 65,1007-8-72,-42-9 2,-5-21-15,-3-18 9,90-26 25,137-30-7,395 85 98,1-4 0,-133-74 0,122 54-21,-63-36 34,165 84-152,2-1 1,0-2-1,-50-48 0,61 47 7,2-1 1,1-1-1,1 0 0,1-1 0,1-1 1,1 0-1,-9-30 0,3 12 134,16 38-132,-1-1 0,0 0 0,-1 1-1,0 0 1,0 0 0,0 1 0,-1-1-1,0 1 1,-10-8 0,15 14-109,1 0 0,-1 0 0,1 0 0,-1 0 0,1 0 0,-1 0 0,1 0 1,-1 0-1,1 0 0,-1 0 0,1 1 0,0-1 0,-1 0 0,1 0 0,-1 1 0,1-1 0,-1 0 0,1 1 1,0-1-1,-1 0 0,1 1 0,0-1 0,-1 0 0,1 1 0,0-1 0,0 1 0,-1-1 0,1 1 0,0-1 1,0 1-1,0-1 0,-1 1 0,1-1 0,0 0 0,0 1 0,0-1 0,0 1 0,0-1 0,0 1 1,0 0-1,-3 23-4781,3-7 119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7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6 14091,'0'-6'7681,"-2"16"-6729,9 74-1105,3 106 128,-11-136 31,4 128-243,-2-205 222,1 0-1,1 0 0,1 1 1,1-1-1,11-28 0,-5 12 14,40-125 134,-51 164-143,0 0 0,0 0 0,0 0 0,0-1 0,0 1 0,0 0 0,0 0 0,0 0 0,0-1 0,0 1 0,0 0-1,0 0 1,0 0 0,0-1 0,0 1 0,0 0 0,0 0 0,0 0 0,1 0 0,-1 0 0,0-1 0,0 1 0,0 0 0,0 0-1,0 0 1,1 0 0,-1 0 0,0 0 0,0 0 0,0-1 0,0 1 0,1 0 0,-1 0 0,0 0 0,0 0 0,0 0-1,0 0 1,1 0 0,-1 0 0,0 0 0,0 0 0,0 0 0,1 0 0,-1 0 0,0 0 0,0 0 0,0 0 0,1 0 0,-1 0-1,0 0 1,0 1 0,1-1 0,10 13-256,12 29 63,-21-38 157,19 40-1379,-3 1 1,-2 0-1,15 67 0,-27-95 39,-3-10 39,0 1 0,1-1 0,0 1 1,0-1-1,1 0 0,4 8 0,-5-32 950,0-4 3602,10-74 3274,13-4-3747,-19 80-2351,2 1 0,0-1 0,0 1 0,2 1 0,0 0 0,1 0 0,25-28 0,-35 43-370,1 1-1,-1 0 0,0 0 1,0 0-1,1-1 1,-1 1-1,1 1 1,-1-1-1,1 0 0,0 0 1,-1 0-1,1 1 1,0-1-1,-1 1 1,1-1-1,0 1 0,0 0 1,-1 0-1,1 0 1,0 0-1,0 0 1,2 0-1,-1 1-17,1 1-1,-1-1 1,0 0 0,0 1-1,0-1 1,0 1 0,0 0-1,0 0 1,-1 0 0,6 5 0,2 5-97,0 1 0,-1-1 0,15 27-1,-7-7-1369,-1 0 0,19 60-1,-12-4-1696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17.3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386 10 9906,'-2'-2'364,"0"1"0,0 0-1,-1 0 1,1 0 0,-1 0 0,1 1 0,-1-1-1,1 1 1,-1-1 0,0 1 0,1 0-1,-1 0 1,-4 0 0,3 1-185,0 0 0,0 0 0,0 0 0,0 1 0,1-1 0,-1 1 0,-7 4 0,-1 3-230,-1 1 1,2 0-1,-19 21 0,20-21 572,-25 31 13,-37 53 0,-30 35 102,85-117-305,17-12-379,0 0 0,0-1 0,0 1 0,0 0 0,0 0 0,0 0 0,0-1 0,0 1 0,0 0 0,0 0 1,0 0-1,0-1 0,0 1 0,0 0 0,0 0 0,0 0 0,0-1 0,0 1 0,0 0 0,0 0 0,0 0 1,0-1-1,0 1 0,-1 0 0,1 0 0,0 0 0,0 0 0,0-1 0,0 1 0,0 0 0,-1 0 0,1 0 1,0 0-1,0 0 0,0 0 0,-1 0 0,1-1 0,0 1 0,0 0 0,0 0 0,-1 0 0,1 0 0,0 0 1,0 0-1,0 0 0,-1 0 0,1 0 0,0 0 0,0 0 0,0 0 0,-1 0 0,1 0 0,0 0 0,0 0 1,0 1-1,-1-1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17.7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1 123 13131,'56'-87'3457,"-52"65"871,4 17-3631,-1-1-449,7 4-80,15 4 16,4 6 56,13 15-72,8 12-288,6 34-4409,-21-9 1360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30.0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205 189 9274,'-163'-142'6787,"155"135"-6140,5 5-185,0 0 0,0 0 1,0 0-1,0-1 1,1 1-1,-1-1 1,1 0-1,-1 0 0,1 0 1,0 0-1,-3-6 1,6 9-441,-1 0 0,0 0 0,1-1 0,-1 1 0,0 0 0,1 0 1,-1-1-1,0 1 0,1 0 0,-1 0 0,0 0 0,1 0 0,-1 0 0,1 0 0,-1 0 1,0-1-1,1 1 0,-1 0 0,0 0 0,1 0 0,-1 0 0,1 1 0,-1-1 1,0 0-1,1 0 0,-1 0 0,1 0 0,-1 0 0,0 0 0,1 1 0,-1-1 0,0 0 1,1 0-1,-1 1 0,1-1 0,30 8 16,-1 1 1,0 1 0,0 1-1,-1 2 1,38 23-1,-57-31-29,60 31-61,-1 3 1,-2 3-1,120 99 0,-175-128-32,-14-34-7857,0-21 3162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30.3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551 5 11562,'-13'-4'6490,"-3"8"-5962,1 9-440,-14 8 16,-4 5 0,-17 8 0,1 11-64,-11 9-8,6 0 16,-6 6-40,16-10-32,-3-3-760,15-16-464,5 0-2593,5-12-56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30.7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72 79 10522,'-25'-32'4302,"-10"-15"4247,36 51-8436,1 0 1,-1 0-1,0 0 1,-1 1-1,1-1 0,-1 0 1,0 8-1,2 23-145,-1 330-53,-6-163-1256,-3-272-7391,0 15 3884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31.1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12443,'13'4'2624,"11"0"1393,30 2-3409,25-4-8,58-4 72,16-6-239,35 6-297,-9-2-4449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40.7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74 115 8554,'-3'-58'3879,"1"31"-1724,1-2 4311,0 30-6423,-1 1 0,1 0 1,0-1-1,0 1 0,0 0 1,0 0-1,0 0 0,0-1 1,1 1-1,-1 0 0,1 0 0,-1 0 1,1 0-1,-1 0 0,1 3 1,-4 13 4,-5 13-17,-22 85 7,27-102-42,2 1 1,0-1 0,0 1-1,1-1 1,3 30-1,-2-41 9,0 0-1,1-1 1,-1 1 0,1 0-1,-1-1 1,1 1-1,0-1 1,0 1-1,0-1 1,1 1-1,-1-1 1,1 1 0,-1-1-1,1 0 1,0 0-1,3 4 1,-1-4 6,1-1 0,-1 1 1,0-1-1,0 1 0,1-1 0,-1-1 1,1 1-1,7 0 0,17 2 4,1 1-13,-4-1 5,-1 1 0,0 1 0,31 10 0,-50-13-6,1 0 0,-1 1 0,0-1 0,0 1 0,0 1 0,0-1 0,-1 1 0,1 0 0,-1 1 0,0-1-1,0 1 1,-1 0 0,0 0 0,1 1 0,-1-1 0,-1 1 0,1 0 0,2 8 0,-3-6-9,-1 0 0,0 0 0,-1 1 0,0-1 0,0 1 0,-1-1 1,0 0-1,-1 1 0,0-1 0,0 1 0,0-1 0,-1 0 0,-1 0 0,1 1 1,-1-2-1,-7 14 0,8-17 3,-1 1 1,1 0-1,-1-1 1,0 0 0,0 1-1,-1-1 1,0-1-1,1 1 1,-1 0-1,0-1 1,-1 0-1,1 0 1,0 0-1,-1 0 1,0-1-1,0 0 1,1 0 0,-1 0-1,-1-1 1,1 1-1,0-1 1,0 0-1,0-1 1,-1 1-1,1-1 1,0 0-1,-9-1 1,10 0-176,-1-1 0,1 1 1,-1 0-1,1-1 0,0 0 0,0 0 0,0-1 0,0 1 1,0-1-1,1 1 0,-6-7 0,7 8-162,1-1-1,-1 0 0,1 1 1,-1-1-1,1 0 1,0 0-1,0 0 1,0 0-1,0 0 0,0 0 1,1 0-1,-1 0 1,0 0-1,1-1 1,-1-2-1,9-20-4058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41.1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53 101 9258,'-21'-27'3537,"7"8"96,5 15-2025,3 4-560,4 0-272,2-2 48,0 0-79,2 0-209,4-2-224,27-4-248,104-13-24,-48 12-24,33 12-1865,-18-1-2648,-7-9 265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43.7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571 40 8418,'0'-2'514,"-1"0"-1,1 1 1,-1-1 0,0 1 0,1-1 0,-1 1-1,0 0 1,0-1 0,0 1 0,0 0 0,0-1-1,0 1 1,0 0 0,-1 0 0,1 0 0,0 0-1,-1 0 1,1 0 0,-2 0 0,-42-7 821,39 7-1456,-28-2 121,0 1 1,-1 2-1,1 1 0,0 2 0,-56 11 1,67-7-28,0 1 0,0 1 0,1 1 1,-25 15-1,38-20 28,1 0 1,1 0-1,-1 1 0,1 0 0,0 0 1,0 1-1,1 0 0,-1 0 0,2 0 1,-1 1-1,1 0 0,0 0 0,-6 15 1,11-21 3,-1 0 1,1 0 0,0 0 0,-1 0-1,1 0 1,0 0 0,0 0 0,0 0-1,1 0 1,-1 0 0,0 0 0,1 0-1,-1 0 1,1 0 0,0 0 0,0 0 0,0 0-1,0-1 1,0 1 0,0 0 0,0-1-1,0 1 1,1 0 0,-1-1 0,1 0-1,-1 1 1,1-1 0,0 0 0,-1 0-1,1 0 1,0 0 0,0 0 0,0 0 0,2 0-1,10 5 7,0 0 0,1-2-1,24 6 1,-16-5-2,30 12 13,-37-11-12,1 0 0,0-1 1,0-1-1,0 0 0,0-2 0,34 2 1,-41-7 11,0-1 0,0 0 0,0 0 0,-1-1 0,0-1 0,0 1 0,-1-1 0,1-1 0,-1 0 0,14-15 0,-8 9 21,4-3 257,-2 0 1,0-2-1,0 0 0,-2 0 0,0-1 1,-2-1-1,0 0 0,12-29 0,-26 24 1958,-1 18-1214,2 20-667,-1 114-290,11 252 72,-1-315-373,-2-29-878,-2 1 0,-1 0 0,-2 0 0,-5 45 1,-1-55-1469,-13 45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47.0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277 68 7442,'14'-24'743,"0"-1"276,3 6 4732,-34 38-1610,-74 98-2804,46-62-952,23-28-335,0 1 0,2 2 0,1 0 0,2 0 0,1 2 0,1 0 0,2 1 0,-11 41 1,24-72-9,3-4 33,0 0-1,0 1 1,0-1-1,0 1 1,0 0-1,1 0 1,-1 0-1,0 0 1,1 1-1,-1-1 1,1 1-1,5 0 1,24-3-34,53-13-189,101-15 301,-155 28-1414,0 1 0,0 1 0,-1 2 0,33 5 0,-42-1-2781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7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314 82 17708,'-18'-70'7803,"17"69"-7787,1 0 0,0 1 0,0-1 0,-1 0-1,1 1 1,0-1 0,-1 1 0,1-1 0,-1 1 0,1-1 0,-1 1 0,1-1 0,-1 1 0,1-1 0,-1 1 0,1 0 0,-1-1 0,0 1 0,1 0-1,-1-1 1,0 1 0,1 0 0,-1 0 0,0 0 0,1 0 0,-1 0 0,0 0 0,1 0 0,-1 0 0,0 0 0,1 0 0,-1 0 0,0 0 0,1 0 0,-1 0-1,-1 1 1,-38 11-373,14-1-295,-1 1 0,2 0 0,-40 28 0,58-36 265,0 0 0,1 1 1,0 0-1,0 0 0,0 1 1,1 0-1,0 0 1,0 0-1,0 0 0,1 1 1,0 0-1,0 0 0,0 0 1,1 0-1,0 0 0,1 1 1,0 0-1,0-1 0,0 1 1,0 13-1,2-19 356,0 0 0,0-1 0,0 1-1,0 0 1,0 0 0,1 0 0,-1 0 0,1-1-1,-1 1 1,1 0 0,0 0 0,-1-1 0,1 1-1,0 0 1,0-1 0,0 1 0,1-1 0,-1 0-1,0 1 1,0-1 0,1 0 0,-1 1 0,1-1 0,-1 0-1,3 1 1,0-1 40,-1 0 0,1 0-1,0-1 1,-1 1 0,1-1 0,0 0-1,-1 0 1,1 0 0,-1 0 0,1-1-1,0 1 1,4-3 0,7-1 335,0-2 1,0 0 0,-1 0-1,27-17 1,-1-9 1100,-34 26-1060,1 0 1,0 0 0,0 0-1,1 1 1,0 0 0,0 0-1,0 1 1,17-6-1,-23 10-385,1-1 0,-1 1 0,1 1 0,-1-1 0,1 0 0,-1 1 0,1-1 0,-1 1 0,0-1 0,1 1 0,-1 0-1,0 0 1,1 0 0,-1 1 0,0-1 0,0 0 0,3 4 0,31 32-341,-23-17-527,-1 1 0,0 0 0,-2 1 0,0 0 0,-2 1 0,0 0 1,-2 0-1,5 28 0,-2 22-3213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47.4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44 111 8890,'-1'-6'450,"0"-5"932,-1 0 1,-1 0-1,-6-20 0,7 26-384,-1 0 1,1 1-1,-1-1 1,0 1-1,-1-1 1,-7-7 2565,17 29-3024,8 58-322,-3 1-1,2 108 1,-16 165-829,-1-116-5504,4-160 1531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48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91 23 9882,'-16'-23'12844,"13"38"-10199,3 27-2660,2 1 0,9 56-1,-10-94 15,0-1 0,0 1-1,1-1 1,-1 1-1,1-1 1,0 1-1,0-1 1,0 0-1,1 0 1,0 0 0,-1 0-1,1 0 1,1-1-1,-1 1 1,0-1-1,1 0 1,0 0 0,0 0-1,0 0 1,0-1-1,0 0 1,0 0-1,1 0 1,-1 0-1,1 0 1,-1-1 0,1 0-1,-1 0 1,1 0-1,8-1 1,12 1 22,0-1 0,0-2 0,0 0 0,40-10 0,-30 6-18,-1-1 14,-26 4-17,1 1 0,0 0-1,0 0 1,0 1 0,0 0-1,0 0 1,0 1 0,0 1-1,0 0 1,18 3 0,-25-3 0,-1 0 0,1 0 0,-1 0 0,1 1 0,-1-1 0,1 0 0,-1 1 0,0-1 0,0 1 0,0-1 0,0 1 0,0-1 0,0 1 0,0 0 0,-1-1 0,1 1 0,0 0 0,-1 0 1,1 0-1,-1 0 0,0 3 0,0 43-39,0-42 37,-2 24-35,0-1 1,-2 1 0,-1-1 0,-2 0-1,-1 0 1,-19 48 0,23-69 27,-1 1 0,1-1 1,-1 0-1,0-1 0,-1 1 0,0-1 1,0-1-1,-1 1 0,0-1 1,0 0-1,0 0 0,-1-1 1,1 0-1,-1 0 0,-1-1 1,1 0-1,-1 0 0,1-1 0,-1 0 1,0-1-1,0 0 0,0 0 1,-1-1-1,1 0 0,-18-1 1,12-1-116,-1 0 0,1-1 0,0-1 0,0 0 0,0-1 0,0-1 1,1 0-1,0-1 0,0 0 0,-14-9 0,13 5-610,0 0 0,1-1 0,0-1 0,1 0 0,-13-15 0,20 20-160,-5-6-396,0 6-3127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48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45 9354,'-11'-19'2553,"3"11"823,-6 3 2089,16 5-4976,4-2-153,48 0-144,105-4 24,-39 4-40,42 6-1961,-5 2-2640,-32-3 217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51.8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399 91 8946,'72'-61'2570,"-57"32"4832,-27 30-4609,-2 9-3366,-68 94 803,53-65-142,-1 0 1,-42 38-1,-3-7 375,-86 61 0,151-120-17,13-5-242,31 2-161,-21-6-43,48 4-219,0-2 0,0-2 1,81-9-1,0-14-7495,-95 10 2989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52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83 225 8666,'-24'-35'1010,"-13"-23"1192,17 10 2921,20 43-4636,-1 0 0,1 0 0,-1 0-1,1 0 1,1 1 0,-1-1 0,1 0 0,0 0 0,0 0 0,0 0 0,1 1-1,3-8 1,-7-1 1273,2 32-1317,18 400-528,-18-416 79,4 220-749,9-110-1929,-8-88 667,1-1 0,10 29-1,-4-28-3113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53.0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88 8362,'11'-30'847,"6"-27"3254,-20 81 3573,3 2-3961,3 7-3817,2 0-1,9 36 1,-13-68 211,3 21-135,-3-13 29,1 1-1,0-1 0,0 0 0,1 0 0,0 0 0,1 0 0,0 0 0,0-1 0,1 0 0,11 16 0,-15-23 4,1-1-1,-1 1 1,0 0-1,1-1 1,-1 1 0,0-1-1,1 0 1,-1 1 0,1-1-1,-1 0 1,0 0-1,1 0 1,-1 0 0,1 0-1,-1 0 1,0 0 0,1-1-1,-1 1 1,1 0-1,-1-1 1,0 1 0,1-1-1,-1 1 1,0-1 0,0 0-1,1 0 1,-1 0-1,1 0 1,40-31 115,-32 23-120,-2 3-6,1 0 0,0 0 0,0 1 0,0 0 0,1 1 1,0 0-1,0 0 0,0 1 0,0 1 0,15-3 1,-20 4 5,0 1 0,0 0 0,0 0 0,-1 0 0,1 0 0,0 1 0,0 0 0,0 0 0,-1 0 0,1 1 0,0-1 0,-1 1 0,0 0 0,1 1 0,-1-1 0,0 1 0,0-1 1,0 1-1,0 0 0,-1 1 0,1-1 0,-1 1 0,0 0 0,5 7 0,-4-3-7,0 1 0,0 0 0,-1-1 0,0 1 0,-1 0 0,0 1 0,-1-1 0,1 0 0,-2 0 0,1 1 0,-1-1 0,-1 0 0,-2 13 0,0-3 0,0 0 1,-2 0 0,0-1-1,-1 1 1,-13 25 0,12-33-36,0 1-1,0-1 1,-2 0 0,1-1-1,-1 0 1,0 0 0,-1-1-1,0 0 1,-1-1 0,0 0-1,0-1 1,-1 0 0,1-1 0,-18 7-1,21-10-205,0 0 0,0 0 0,0-1 0,-1 0-1,1 0 1,0-1 0,-1 0 0,0-1 0,1 0 0,-1 0 0,1-1-1,-1 0 1,1 0 0,0-1 0,-1 0 0,1 0 0,0-1-1,0 0 1,0-1 0,1 0 0,-1 0 0,1-1 0,-8-5-1,11 6-268,1 1 0,-1-1-1,0 0 1,1 0-1,0 0 1,0 0-1,-2-6 1,-10-34-3951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53.5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 86 8402,'-10'2'1808,"4"-16"961,-1 7-2337,3-1 288,6-8 4185,0 13-4025,2-1-256,13-2-31,29-2-177,94-5-136,5 15-4633,0-12 1336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4:57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300 399 7130,'-51'-31'2216,"-1"2"-1,-56-22 1,61 30-1935,36 16-30,-16-7 974,24 6 234,14 2 899,229-24-1677,889-15 723,-541 36-869,220-4 292,-259 6-641,692 0 73,-22 0-161,-685-6-43,244-3 62,95-2-89,-338 0 13,203 29 67,-90 0 20,1202-11 74,-849-20-109,-268 1 27,-232 12 20,2293-41 599,-1149 26-277,-958 20-391,246 14 398,87-1 43,-779-20-326,200 4 137,-415 5-173,0-2-1,0 0 1,0-2 0,44-9-1,-105 15-11164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05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379 2070 10242,'-52'7'2486,"51"-7"-2298,1 0 1,-1 0-1,0 0 0,0 0 0,1 0 1,-1 0-1,0 0 0,0 0 0,1 0 1,-1 0-1,0 0 0,1-1 0,-1 1 1,0 0-1,1 0 0,-1-1 0,0 1 1,1-1-1,-1 1 0,0-1 0,1 1 1,-1-1-1,0 0 0,1 1-119,1-1 1,-1 1-1,0 0 0,0-1 0,1 1 1,-1 0-1,0 0 0,1-1 1,-1 1-1,0 0 0,1 0 0,-1-1 1,1 1-1,-1 0 0,0 0 1,1 0-1,-1 0 0,1 0 1,-1 0-1,1 0 0,-1 0 0,0 0 1,1 0-1,-1 0 0,1 0 1,-1 0-1,0 0 0,1 0 0,-1 0 1,1 0-1,-1 0 0,0 0 1,1 1-1,-1-1 0,1 0 0,-1 0 1,0 1-1,1-1 0,98 30 368,-47-12-191,1-3-1,0-2 1,65 6-1,-42-15 37,-1-4-1,92-11 1,150-35 120,-262 36-237,0-3-1,80-28 0,-108 31-11,0-2-1,-2-1 0,1-2 0,-1 0 1,-1-1-1,40-36 0,-32 20-102,-1-1 0,-2-1 0,-1-1 0,-2-2 0,-2-1 1,-1-1-1,-2-1 0,24-61 0,-34 72 21,-1-1 0,-2 0 0,-1 0 0,-1-1 0,-2 1 0,-1-1 0,-1 0 0,-1 0 0,-2 0 0,-2 0 1,0 0-1,-2 0 0,-10-32 0,-10-11 171,-2 2-1,-4 2 1,-61-104 0,68 136-218,-1 0 0,-2 2 0,-1 1 1,-2 1-1,-2 2 0,-1 1 0,-50-37 0,51 48-15,0 2 1,-1 0-1,-1 3 0,-1 0 1,0 3-1,0 1 0,-42-8 1,25 10-9,1 2 0,-1 2 1,0 2-1,-77 7 0,89 0-3,1 3 0,-1 1 0,1 2-1,-40 16 1,-143 69-60,201-83 52,1 0 0,0 1 0,1 0 0,1 2 1,0 0-1,-18 21 0,-4 9 4,-39 56 0,57-69-5,1 1 0,2 1 0,1 0 0,2 2 0,-17 54 0,15-25-13,2 1 0,-7 83 0,19-122 24,-7 49-3,4 0 1,3 1-1,7 111 0,0-166 2,0 1 1,1-1-1,1 0 1,2 0-1,0-1 1,1 0-1,1 0 1,1-1-1,0 0 1,2 0-1,0-1 1,1-1-1,1 0 1,1-1-1,1-1 1,23 20-1,9-1 6,1-2-1,1-3 0,2-2 0,1-2 1,1-2-1,1-3 0,0-2 0,2-2 1,82 12-1,-84-21 13,1-3-1,-1-3 1,1-2-1,0-2 1,0-3-1,-1-2 1,0-3-1,0-2 1,82-29-1,-77 14 13,-2-4-1,-1-2 0,-1-2 0,64-53 0,-29 21-22,-79 59 1,17-12 7,-1-1 0,45-44 0,-65 57-7,-1-1 0,0 0 0,0 0 1,-1 0-1,-1-1 0,1 0 0,-2 0 1,1-1-1,-1 1 0,-1-1 0,0 0 1,3-20-1,32-452 265,-37 437-257,-3 1-1,-2-1 1,-1 1 0,-3 0-1,-1 0 1,-3 1 0,-21-54-1,5 31 58,-3 1 0,-3 2-1,-75-108 1,92 148-61,-1 2 0,-1 0 0,-1 1 0,-2 1 0,1 1 0,-2 1-1,-1 1 1,0 0 0,-1 2 0,0 2 0,-37-16 0,21 15-8,0 2 1,0 1-1,-1 2 0,0 2 0,0 2 1,-1 1-1,-45 3 0,11 4-13,1 3 0,0 3 1,1 4-1,-90 26 0,116-24-9,1 2 1,1 2-1,1 2 1,1 1-1,1 3 1,1 2-1,-56 46 1,74-51 5,2 2 0,1 1 0,1 0 1,1 2-1,1 0 0,2 2 0,0-1 0,2 2 0,2 0 1,-12 36-1,-2 23-20,4 1 0,-17 124 0,33-151 20,2 0 0,3 0 0,3 0 0,13 99 0,-10-136 13,2 0 0,0-1 1,1 1-1,2-1 1,1-1-1,1 0 1,0 0-1,2-1 1,17 23-1,-10-20 2,1-1 0,1-1 0,1 0-1,1-2 1,1-1 0,48 31 0,-28-26 1,1-2 1,2-2-1,0-2 1,1-2-1,0-2 1,1-2-1,1-3 1,1-2-1,63 4 1,-36-9 5,1-3 0,-1-4 0,85-13 0,-125 10 3,0-2 0,0-2 0,-1-1-1,0-2 1,-1-1 0,0-3 0,-1 0-1,37-26 1,-46 22-5,-1 0-1,-1-1 0,-1-2 0,-1 0 1,-1-2-1,-2 0 0,0-2 1,-2 0-1,-1-1 0,-1-1 0,-2 0 1,-1-1-1,18-61 0,-13 16 10,-3 0 0,-3-2 0,-3 1 0,-4-147 0,-7 188-11,-2 1 0,-1-1 0,-2 1 0,-2 0 0,-1 1 0,-1 0-1,-2 1 1,-1 0 0,-2 1 0,-1 0 0,-36-49 0,11 26 6,-2 2 0,-2 2 0,-2 2 0,-3 3 1,-65-47-1,83 70-10,-1 2 1,-1 1 0,-1 2 0,0 1 0,-43-12-1,3 5-23,-122-20-1,173 40 12,0 1 0,0 2 1,0 1-1,0 0 0,0 2 0,0 1 1,1 1-1,-1 1 0,1 1 0,0 1 0,0 2 1,-27 13-1,34-12 2,0 1 0,1 0 0,1 2 0,0 0 0,0 0-1,1 1 1,1 1 0,-18 26 0,-5 15-35,-37 73-1,-130 337-67,176-392-269,4 2 0,3 0 0,3 2 1,-10 119-1,23-128-1635,3 0 0,15 124 0,23 18-3308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29.1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484 0 4809,'-91'71'10101,"28"-11"-8955,-61 76 0,63-53-865,44-58-192,-1 0 0,-27 29 0,24-36 309,17-14-275,-1-1-1,1 1 1,1 0 0,-1 0-1,0 0 1,1 0 0,0 1-1,-5 7 1,7-9-77,-4 12 504,25-13-303,-14-2-259,72 1 34,63-3-1,68-6-1956,-110 6-4416,-75-1 1969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8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74 148 14011,'-9'-48'3773,"7"33"-2237,0 0-1,-1 0 0,-1 0 0,-10-25 0,18 77-1125,16 132-559,-4 235 0,5 63 16,-19-434-778,-2-33 864,0 1-1,0-1 1,0 0 0,0 1 0,0-1-1,0 0 1,0 0 0,0 1 0,-1-1-1,1 0 1,0 1 0,0-1 0,0 0 0,0 0-1,0 1 1,-1-1 0,1 0 0,0 0-1,0 1 1,0-1 0,-1 0 0,1 0-1,0 0 1,0 1 0,-1-1 0,1 0-1,0 0 1,0 0 0,-1 0 0,1 0-1,0 1 1,-1-1 0,1 0 0,0 0-1,0 0 1,-1 0 0,1 0 0,0 0 0,-1 0-1,1 0 1,0 0 0,-1 0 0,1 0-1,0-1 1,0 1 0,-1 0 0,1 0-1,0 0 1,-1 0 0,1 0 0,-1-1-1,-15-8-1629,15 8 1293,-31-27-4357,-9-25-342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29.4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143 360 10194,'-15'-17'963,"1"-1"-1,1 0 1,0-1-1,2 0 1,0-1-1,-11-29 1,13 27-272,2 0 1,0-1-1,2 0 1,0 0 0,2-1-1,-2-38 1,29 197-1789,-20-61 1169,-3-1-1,-18 143 0,9-139-81,2 0 1,6 86 0,0-159-334,0 1 1,0 0-1,1-1 1,0 1-1,0-1 0,0 1 1,0-1-1,1 1 1,0-1-1,0 0 1,0 1-1,0-1 0,0 0 1,6 6-1,16 1-3457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29.8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 47 9074,'5'26'1218,"-8"-17"996,-1-10-1851,0 0 1,0-1-1,1 1 0,-1-1 1,1 0-1,0 0 0,-1-1 1,1 1-1,-4-5 0,7 7-332,0 0 0,1 0 0,-1 0-1,0 0 1,0 0 0,1 0-1,-1 0 1,0 0 0,0 0 0,0 0-1,1 0 1,-1 0 0,0-1 0,0 1-1,0 0 1,0 0 0,1 0-1,-1 0 1,0-1 0,0 1 0,0 0-1,0 0 1,0 0 0,1-1-1,-1 1 1,0 0 0,0 0 0,0 0-1,0-1 1,0 1 0,0 0-1,0 0 1,0 0 0,0-1 0,0 1-1,0 0 1,0 0 0,0-1-1,0 1 1,0 0 0,0 0 0,0 0-1,0-1 1,0 1 0,-1 0-1,1 0 1,0-1 0,0 1 0,0 0-1,0 0 1,0 0 0,-1 0 0,1-1-1,0 1 1,0 0 0,0 0-1,0 0 1,-1 0 0,1 0 0,0 0-1,0-1 1,-1 1 0,33 0-214,-15 0 310,119 5-182,79 0-286,-183-6-881,0-2 0,0-1 0,-1-1 0,48-14 0,-18-7-2393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30.1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 45 8858,'-72'-44'12297,"76"56"-11810,3 27-513,-2 1 1,-1-1-1,-2 41 0,-12 129-233,1-22-2322,12-113-1284,9-32-503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30.7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 0 14083,'-5'5'6560,"0"-3"-4540,4-2-2043,1 0 1,-1 0 0,1 0-1,0 0 1,-1 0 0,1 0-1,-1 1 1,1-1 0,-1 0-1,1 0 1,0 0 0,-1 1-1,1-1 1,-1 0 0,1 1-1,0-1 1,-1 0-1,1 1 1,0-1 0,0 0-1,-1 1 1,1-1 0,0 1-1,0-1 1,-1 0 0,1 1-1,0-1 1,0 1 0,0-1-1,0 1 1,0-1 0,0 1-1,0-1 1,0 0-1,0 1 1,0-1 0,0 1-1,0-1 1,0 1 0,0-1-1,0 1 1,0-1 0,1 1-1,-1 5 13,-1 28-15,2-1 0,2 1 1,10 54-1,-10-79 22,0 1 1,0-1 0,1 0-1,0 0 1,0 0 0,1 0 0,9 12-1,-10-16-1,0-1 0,0 0-1,0 0 1,0-1-1,1 1 1,-1-1 0,1 0-1,0 0 1,0-1 0,0 1-1,0-1 1,0 0 0,1 0-1,7 1 1,-9-2 14,0-1-1,0 1 1,0-1 0,0 0 0,0 0-1,0-1 1,0 1 0,0-1 0,0 0 0,-1 0-1,1 0 1,0-1 0,0 1 0,-1-1-1,6-3 1,1-2 24,1-1-1,-1-1 0,12-12 1,-17 15-27,0 1-1,-1 0 1,1 0 0,1 1 0,-1-1 0,1 1-1,0 0 1,0 1 0,0-1 0,0 1 0,1 0 0,-1 1-1,1 0 1,11-3 0,-14 5-16,0 1-1,-1-1 1,1 1-1,-1 0 1,1 0 0,0 0-1,-1 1 1,0-1-1,1 1 1,-1 0 0,0 0-1,0 0 1,0 0-1,0 0 1,0 1 0,-1 0-1,1-1 1,-1 1-1,0 0 1,1 0 0,-1 0-1,0 0 1,-1 0-1,1 1 1,-1-1 0,1 1-1,1 6 1,3 11-13,0 0 1,-1 1-1,3 27 1,-8-43 29,4 16-14,-2 0-1,0 0 1,-2 0 0,0 0 0,-6 41 0,4-57-3,1 0-1,-1 0 1,0 0 0,0 0 0,-1 0-1,0 0 1,0 0 0,0-1-1,-1 1 1,1-1 0,-1 0-1,-1 0 1,1-1 0,-1 1-1,1-1 1,-1 0 0,-1 0-1,1-1 1,0 1 0,-1-1-1,0 0 1,0-1 0,0 1 0,-9 1-1,-2 0-114,-1 0 0,0-1 0,0-1 0,0-1 0,0-1 0,-31-3 0,38 2-432,0 0 0,0-1 0,0-1 0,0 0 0,0 0 0,1-1 0,-1-1 0,1 0 0,0 0 0,1-1 0,-18-13 0,1-14-3673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31.1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99 8850,'-33'-69'2320,"35"57"1001,2 10-2577,2-2-16,-6 2-167,6 1-201,29 1-304,96 7-32,-42-1-536,42-12-2889,-7-9 832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31.4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43 103 10266,'-3'-2'712,"1"0"-1,-1 0 1,0-1-1,0 1 1,1-1-1,0 1 1,-1-1-1,1 0 1,0 0-1,-2-4 1,2 3-538,0 0 0,0 0 0,1-1 1,0 1-1,-1 0 0,2 0 0,-1-1 1,0 1-1,1-1 0,0 1 1,0-1-1,0 1 0,1-6 0,-1 10-175,0-1-1,1 1 0,-1 0 0,0 0 1,0-1-1,0 1 0,0 0 1,1 0-1,-1-1 0,0 1 0,0 0 1,1 0-1,-1 0 0,0-1 0,0 1 1,1 0-1,-1 0 0,0 0 1,0 0-1,1 0 0,-1 0 0,0 0 1,1 0-1,-1 0 0,0-1 0,0 1 1,1 0-1,-1 0 0,0 0 0,1 1 1,-1-1-1,0 0 0,0 0 1,1 0-1,-1 0 0,0 0 0,1 0 1,-1 0-1,0 0 0,0 1 0,1-1 1,-1 0-1,0 0 0,1 1 1,16 10-36,28 40-14,-26-26 47,-1 1 0,-1 1 0,-1 0 0,-2 1 0,0 1 0,14 47 0,-11-12 88,-2 0 1,-3 1-1,-3 1 0,-3 0 1,-4 100-1,-3-130-476,-2 0 0,-2 0-1,-1-1 1,-2 0 0,-1 0 0,-1 0-1,-3-2 1,0 1 0,-2-2 0,-2 0-1,-31 47 1,23-49-728,-1-1 0,-37 30 0,62-58 1089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31.9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428 0 11995,'-33'18'2472,"-7"-18"1217,1 13-3585,-11 24-32,3 9-16,-15 36 80,8 9-32,2 42 80,19-2-24,16 22-48,30-8-88,51 12 0,39-26-56,80 18-3825,20-52 1353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33.6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129 72 10218,'-3'0'9,"-4"2"380,0 0 0,0-1 0,0 0 0,-1 0 0,1-1-1,0 0 1,-8 0 0,11-1-155,1 0-1,0 0 1,0-1-1,0 1 0,0-1 1,0 1-1,0-1 1,0 0-1,1 0 0,-1 0 1,1-1-1,-1 1 1,1 0-1,0-1 0,0 0 1,0 1-1,0-1 1,0 0-1,-1-5 1,2 7-116,0 0 1,0 0-1,1 0 1,-1-1 0,0 1-1,1 0 1,-1-1-1,1 1 1,0 0 0,-1-1-1,1 1 1,0 0-1,0-1 1,0 1 0,0-1-1,0 1 1,0 0 0,0-1-1,0-1 1,1 3-78,0-1-1,-1 1 1,1-1 0,-1 1 0,1 0 0,0-1 0,-1 1 0,1 0 0,0-1 0,0 1-1,-1 0 1,1 0 0,0 0 0,0 0 0,-1-1 0,1 1 0,0 0 0,0 0-1,-1 1 1,1-1 0,0 0 0,0 0 0,-1 0 0,1 0 0,1 1 0,11 3 0,-1 1 0,1 0 0,16 10 0,9 7-46,-1 2 1,-1 1-1,-1 2 1,45 44-1,97 117-432,-176-186 270,25 20-1216,-25-21 1200,-1 0 0,1-1 0,-1 1 0,1-1 0,0 1 1,0-1-1,-1 1 0,1-1 0,0 0 0,0 1 0,-1-1 0,1 0 1,0 1-1,0-1 0,0 0 0,-1 0 0,1 0 0,0 0 1,0 0-1,0 0 0,0 0 0,0 0 0,-1 0 0,1 0 0,0 0 1,0 0-1,0-1 0,-1 1 0,1 0 0,0-1 0,0 1 1,-1-1-1,2 0 0,4-20-4714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34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408 57 11923,'-31'-54'2920,"16"52"921,3 10-3297,-3 1-464,-3 1 48,-9 13-16,-2 4 64,-9 12-24,5 4-48,-6 9-96,8-4-16,-4 2-760,8-3-720,-9 3-2529,14-4-64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34.4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95 10738,'-4'-5'804,"1"-1"-1,0 0 1,0 0-1,1 0 1,-1 0-1,2 0 1,-1-1-1,0 1 1,1-1-1,0 1 1,1-1-1,-1 1 1,2-8-1,-1 14-736,11 24-458,0 10 358,0-1 1,-3 2-1,-1-1 0,4 46 0,-6-8-1,-6 85 0,1-148-27,-2 37-1440,5 72 1,0-110-803,-1-32-5897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8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9 121 13931,'-9'-12'2985,"28"9"1288,17-1-4009,45-4-248,30-6 0,64-1 40,8-2-424,23 2-1825,-33 3-2136,-22-9-288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34.8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0 130 11026,'6'8'3105,"27"-16"656,15-1-2825,45-7-864,35 1-48,46-7-1256,12-5-2537,9-13 344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35.2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451 111 11530,'8'-72'2869,"-8"70"-2692,0 1 0,0-1 0,0 1 0,0-1 0,0 0 0,0 1 0,0-1 0,0 0 0,-1 1 0,1-1 0,0 1 0,-1-1 0,0 0 0,1 1 0,-1-1 1,0 1-1,0 0 0,0-1 0,0 1 0,0 0 0,-2-3 0,2 4-129,0-1 0,-1 1 0,1-1 1,-1 1-1,1 0 0,0 0 0,-1 0 0,1-1 1,-1 1-1,1 0 0,-1 1 0,1-1 1,-1 0-1,1 0 0,0 1 0,-1-1 1,1 1-1,-1-1 0,0 1 0,-9 5-59,1-1-1,0 1 1,1 1-1,-12 9 1,19-15 94,-30 28-17,1 0-1,1 2 1,2 1-1,1 2 1,2 0-1,1 2 1,2 0 0,1 2-1,2 0 1,2 2-1,1-1 1,-18 77-1,25-78-85,2 1-1,1 1 0,2-1 1,2 1-1,2 0 0,1 0 1,2-1-1,2 1 0,1-1 1,3 0-1,0 0 0,3-1 1,32 71-1,-34-89-327,1-1 0,1 0 0,0-1 0,2 0 0,0-1 0,1-1 0,0 0 0,2-1 0,0-1 0,0 0 0,1-1 0,1-1 0,0-1 0,34 14 0,-3-6-1502,80 19 0,-125-37 1741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35.8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33 7930,'-21'-20'4104,"18"10"-826,6 10-3000,1-1 0,-1 0 0,1 1 0,0 0 0,-1-1 0,1 2 0,0-1 0,-1 0 0,6 2 0,22 0-954,-8-1 698,125 3 133,-106-7-82,-28 1-18,0 0-1,1 2 1,-1 0-1,0 0 1,1 1-1,15 10 3902,-43 18-3273,-110 475-484,93-286-4019,25-169-501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36.3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86 1 5017,'-50'42'2798,"15"-36"9798,51-8-11001,211-4-1454,-187 6-128,-14-1 21,0 1 0,0 0 1,0 3-1,-1 0 0,40 10 0,-59-11-88,-9-3 1056,-1-3-2170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37.1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425 239 8242,'-120'-13'5114,"83"10"-4857,1-1 1,-37-9-1,70 12-4,0 0-1,0-1 1,0 1-1,1-1 1,-1 0-1,0 1 0,1-1 1,-1 0-1,1-1 1,-1 1-1,1 0 1,0-1-1,0 1 0,0-1 1,0 0-1,1 1 1,-1-1-1,1 0 1,0 0-1,-1 0 0,1 0 1,1 0-1,-1 0 1,0-5-1,-1-6 134,0 1-1,1-1 1,2-25-1,-1 30-691,0 7 311,0 0-1,0 0 1,0 0 0,0 0-1,0 0 1,0 0-1,0 0 1,1 0-1,-1 0 1,1 0-1,0 0 1,-1 1 0,1-1-1,0 0 1,0 0-1,0 1 1,0-1-1,0 0 1,1 1-1,-1-1 1,0 1 0,1 0-1,-1-1 1,1 1-1,-1 0 1,1 0-1,0 0 1,0 0-1,-1 0 1,1 0 0,0 1-1,0-1 1,0 0-1,0 1 1,0 0-1,0-1 1,0 1-1,0 0 1,0 0 0,0 0-1,0 0 1,0 0-1,-1 1 1,1-1-1,0 1 1,0-1-1,4 2 1,3 1-13,1 1 1,-1-1-1,1 2 0,-1-1 1,0 1-1,-1 1 0,12 8 1,-10-4 0,0 1 0,-1 0 0,0 1 0,-1 0 0,0 0 0,-1 1 0,-1 0 0,0 0 0,0 1 0,-1-1 0,-1 1 0,-1 0 0,0 1 0,0-1 0,0 20 0,-1-13 10,-2 1 1,0 0 0,-1-1 0,-1 1-1,-2-1 1,0 0 0,-1 0 0,0 0-1,-16 33 1,14-40 4,0-1 0,-1 0 0,-1-1 0,0 0 0,-1-1 0,0 0 0,-1 0 0,-16 13 0,-10 3 80,-57 32 0,23-17 24,57-38 940,28-13-537,78-9-758,-1 4 0,186-5 0,-246 19-715,-1-1 0,0-2 0,1 0 1,-1-2-1,-1-2 0,42-14 0,28-27-4019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37.5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70 60 9290,'-3'-8'4832,"-12"-30"1720,18 25-5514,-3 13-1012,1 0 0,0 0 0,0-1 0,0 1 0,-1 0 0,1 0 0,0 0 0,0 0 0,0 0 0,-1 0 0,1 1 0,0-1 0,0 0 0,0 0 0,-1 0 0,1 1 0,0-1 0,0 0 0,-1 1 0,2 0 0,6 4-23,0 0 0,0 0 0,-1 0 1,0 1-1,8 9 0,4 3 16,-1 1 1,0 1 0,-2 0-1,0 1 1,-2 1-1,0 1 1,-1 0 0,-2 0-1,12 33 1,-6 5 78,-2 0 0,-3 2 0,-3-1 1,-3 1-1,-2 1 0,-3-1 0,-3 0 0,-11 69 1,0-48-810,-3-1 0,-3-1 0,-5-1 0,-3-1 0,-56 117 0,-70 66-2745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45.9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64 192 9602,'-28'-16'5201,"7"-9"-5062,14 15 292,-1-3-30,13 9-115,14 13-292,-1 12-12,12 14-6,-1 1 0,32 52-1,-31-38 40,-19-29 17,2-1 0,0 0 0,31 34 0,-43-54 31,-1 0-1,0 0 1,1 0 0,-1 1-1,1-1 1,-1 0 0,1 0-1,-1 0 1,0 0 0,1 0-1,-1 0 1,1 0 0,-1-1-1,1 1 1,-1 0 0,0 0-1,1 0 1,-1 0 0,1 0-1,-1-1 1,0 1 0,1 0-1,-1 0 1,0-1 0,1 1-1,-1 0 1,0 0 0,1-1-1,-1 1 1,0 0 0,0-1-1,1 1 1,-1 0 0,0-1-1,0 1 1,1-1 0,18-28 586,-1 1-446,110-148 160,-95 134-2093,3 1 0,60-54 0,-27 35-1950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46.5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9 8130,'-3'13'757,"-3"3"1889,2-35 1342,7 14-2411,9 12-1326,24 28-386,22 31 149,69 104 0,-116-152 21,-10-14 5,1-1 0,0 1 0,0-1 0,0 0 0,0 1-1,1-1 1,-1-1 0,1 1 0,0 0 0,0 0 0,0-1 0,3 3 0,4-24 2699,20-23-2334,160-151-2618,-81 96-1599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53.6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0 217 8306,'54'-3'2155,"-53"3"-2010,0 0-1,0 0 1,-1 0 0,1 0-1,0 0 1,0 0 0,0 0-1,-1-1 1,1 1 0,0 0-1,0-1 1,0 1-1,-1 0 1,1-1 0,0 1-1,-1-1 1,1 1 0,0-1-1,-1 1 1,1-1 0,-1 0-1,1 0 1,0 1-126,-1 0 1,0-1-1,1 1 0,-1 0 1,0-1-1,1 1 0,-1 0 1,1 0-1,-1 0 0,0-1 0,1 1 1,-1 0-1,1 0 0,-1 0 1,0 0-1,1 0 0,-1 0 1,1 0-1,-1 0 0,1 0 1,-1 0-1,1 0 0,-1 0 0,0 0 1,1 0-1,-1 0 0,1 1 1,-1-1-1,1 0 0,-1 0 1,0 0-1,1 1 0,-1-1 1,0 0-1,1 0 0,-1 1 0,1 0 1,14 5 16,-1 1 0,0 0 0,0 1 0,-1 1 0,0 0 0,-1 1 0,1 0 0,-2 1 0,16 18 0,7 14 74,41 67-1,-62-90-60,-12-18-19,-1 0 1,1 0 0,0 0-1,1 0 1,-1-1-1,0 1 1,0 0-1,1-1 1,-1 1-1,1-1 1,-1 1-1,1-1 1,0 0 0,0 0-1,0 1 1,-1-1-1,1 0 1,0-1-1,0 1 1,0 0-1,0-1 1,0 1-1,1-1 1,-1 1 0,2-1-1,2-2 94,-1 0 0,0 0 1,0-1-1,0 1 0,0-1 0,0 0 0,0 0 1,6-7-1,-7 7-105,232-208 1155,-91 76-3340,-68 66-1190,-8-1-375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5:54.1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 30 10394,'0'0'54,"-17"-13"2620,17 13-2479,-1-1 0,0 1 1,1 0-1,-1-1 1,1 1-1,-1-1 0,1 1 1,-1-1-1,1 1 0,-1-1 1,1 1-1,-1-1 1,1 1-1,-1-1 0,1 0 1,0 1-1,0-1 1,-1 1-1,1-1 0,0 0 1,0 0-1,0 1 1,-1-1-1,1 0 0,0 1 1,0-2-1,10 11 21,-1 1 0,0 0 0,0 0 0,-1 1-1,-1 0 1,11 20 0,-3-2-118,8 15-115,24 65 0,-33-74 26,2 1 0,25 41 0,-39-73-2,0-1 0,0 1 1,0-1-1,1 1 0,-1-1 1,1 0-1,0 0 0,0 0 0,0 0 1,0-1-1,1 0 0,-1 1 0,1-1 1,-1 0-1,1 0 0,0-1 0,0 1 1,0-1-1,0 0 0,0 0 1,5 1-1,-1-3 16,-1 0 0,0 0 1,0-1-1,1 0 1,-1 0-1,0-1 0,-1 1 1,1-2-1,0 1 0,-1-1 1,10-6-1,157-122-23,-32 26-1675,19-30-1998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9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79 464 15643,'-60'-44'3105,"52"32"1592,13 10-4689,-5 4-24,-2-2-48,2 3 0,0 31 32,-3 82-48,-2-31 56,3-4 40,-1-2-520,3-20-744,3-15-3385,9-32 376</inkml:trace>
  <inkml:trace contextRef="#ctx0" brushRef="#br0" timeOffset="1">30 14 16996,'23'-10'2200,"-12"6"897,7 13-5770,21 16-2424,7-4-216</inkml:trace>
  <inkml:trace contextRef="#ctx0" brushRef="#br0" timeOffset="2">582 581 15667,'-22'0'4057,"-24"-37"1048,17 30-4160,3 9-1098,-2 10 97,0 5-24,3 12-16,11 5-128,21 17-496,22-2-576,37-2-1273,28-4-2440,37-24-16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30.49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191 145 7338,'-39'-8'509,"-2"0"1603,-50-4 0,90 12-2103,-18-1 244,39-2-95,1007-80 212,-815 63-331,-173 16-29,-19 1 5,0 1 0,0 1 0,0 1 0,26 3 0,-67 9-753,-29 12-1343,-51 28 133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30.8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36 170 8538,'0'-2'208,"0"0"1,-1-1-1,1 1 1,0 0-1,-1 0 1,1 0-1,-1 0 1,0 0-1,0 0 1,0 0-1,0 0 1,0 0-1,0 0 1,0 1-1,-1-1 0,1 0 1,0 1-1,-1-1 1,0 1-1,-2-2 1,-9-11 4,13 13-210,0 1 0,0-1-1,1 0 1,-1 1 0,0-1-1,1 0 1,-1 1 0,0-1-1,1 1 1,-1-1-1,1 1 1,-1-1 0,1 1-1,-1-1 1,1 1 0,-1-1-1,1 1 1,-1 0-1,1-1 1,0 1 0,-1 0-1,1-1 1,0 1 0,-1 0-1,1 0 1,0 0-1,-1 0 1,1 0 0,0-1-1,0 1 1,-1 0 0,1 1-1,0-1 1,-1 0 0,2 0-1,850-74 155,-695 65-90,-53 1-17,-22 1 9,0 3 0,0 4 0,83 10 0,-164-10-57,0 0 0,0 0 0,1 0 1,-1 0-1,0 1 0,1-1 0,-1 0 0,0 0 1,0 1-1,1-1 0,-1 1 0,0-1 1,0 1-1,0 0 0,0-1 0,0 1 0,0 0 1,0 0-1,0 0 0,0 0 0,1 1 1,-2-1-34,-1 1 1,1-1-1,-1 0 1,0 0 0,1 0-1,-1 0 1,0 0-1,0 0 1,0 0-1,0 0 1,0 0 0,0 0-1,0-1 1,0 1-1,0 0 1,-1-1 0,1 1-1,0-1 1,0 1-1,-1-1 1,-1 1-1,-52 18-2145,-24 1 129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31.2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45 196 8818,'-2'-5'256,"2"2"-46,-1 0 0,-1 0 0,1 0 0,0 0 0,-1 0 0,1 1-1,-1-1 1,0 0 0,0 1 0,0-1 0,0 1 0,-1 0-1,1 0 1,0 0 0,-1 0 0,0 0 0,1 0 0,-7-2-1,9 1-210,11-1 0,327-47 143,557-12 0,-838 61-93,-51-1-238,-33-1-541,-26-2-1501,-20 0-9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31.5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1 168 8274,'0'-11'1536,"15"-3"841,24 3-2401,21-7-56,40-1 88,24-4 96,40-4 24,-3 5-8,24 7 8,-28 7-32,-12 16-16,-58 13-160,-73 14-2449,-70-4 713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33.10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83 232 7306,'-9'-7'508,"0"0"0,1-1 0,0 0 0,1-1-1,0 1 1,0-1 0,1-1 0,0 1 0,0-1 0,-4-12 0,12 14-420,15 3-61,10 0-10,466-68 325,12 39-209,-500 36-192,-11 3 21,-30 9-12,-51 15-183,-80 27-2733,79-26 718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33.4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83 147 7618,'-4'-3'399,"1"0"1,-1 1-1,1-1 1,-1 1-1,0 0 1,0 0-1,0 0 1,0 0-1,-7-1 1,-25-13 1299,35 11-1096,13 2-632,639-65 264,-423 47-138,-193 17-203,16 0 428,-37 2-991,-35 7-3798,-42 12 1578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33.8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17 170 6729,'-17'-13'6535,"34"6"-6048,63-14-317,158-22 0,361-37 202,-534 75-449,-48 7-219,-16 3-443,-4-4 528,0 1 1,0-1 0,0 0-1,-1 0 1,1 0-1,0 0 1,-1-1-1,1 1 1,-6-1-1,-108 4-2145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37.07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163 114 6705,'-11'-7'422,"0"2"-1,0-1 1,-1 2-1,1-1 1,-1 2-1,0 0 0,0 0 1,-1 1-1,1 0 1,-1 1-1,-19 1 202,48 3-142,52 7-362,1-3 0,-1-3-1,96-7 1,219-35 184,-211 18-174,147-16 39,-406 68-1317,-2-4-1151,-33 6-33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37.4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16 182 9050,'-15'-19'1274,"15"18"-1223,0 1-1,0 0 1,-1-1-1,1 1 1,0-1-1,0 1 1,0 0-1,0-1 1,0 1-1,0-1 1,0 1-1,0 0 1,0-1-1,0 1 1,0-1-1,1 1 1,-1 0-1,0-1 1,0 1-1,0 0 1,0-1-1,1 1 1,-1 0-1,0-1 1,0 1-1,1 0 1,-1-1-1,0 1 1,0 0-1,1 0 1,-1-1-1,7-1 265,-1-1 1,0 2-1,0-1 1,1 1-1,-1-1 1,9 1-1,-7 0-289,759-95 192,-605 76-191,-99 11-7,-29 4-7,0 0 0,0 3 0,54 1 0,-88 1-20,0 1-1,0-1 0,0 0 1,0 0-1,-1 0 1,1 0-1,0 0 0,0 0 1,0 0-1,0 0 1,0 1-1,0-1 1,0 0-1,0 0 0,0 0 1,0 0-1,0 0 1,0 0-1,0 0 0,0 1 1,0-1-1,0 0 1,0 0-1,0 0 1,0 0-1,0 0 0,0 0 1,0 0-1,0 1 1,0-1-1,0 0 0,1 0 1,-1 0-1,0 0 1,0 0-1,0 0 0,0 0 1,0 0-1,0 1 1,0-1-1,0 0 1,0 0-1,0 0 0,1 0 1,-1 0-1,0 0 1,0 0-1,0 0 0,0 0 1,0 0-1,0 0 1,0 0-1,1 0 1,-1 0-1,0 0 0,0 0 1,0 0-1,0 0 1,0 0-1,-17 8-824,-32 9-1904,-12-2 54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37.8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1 140 9290,'33'-19'1808,"5"3"977,12 8-2785,36-5 40,8-4 24,28-3 72,2 5-40,19-1 24,-19 7-64,1 3-160,-34 12-1032,-17-4-1745,-40-10 81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9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 53 15299,'0'-1'12,"-4"-5"841,-1-1 0,0 1 0,-1 1 0,1-1 0,-8-5 0,10 10-699,1-1-1,-1 1 0,0 0 1,1 0-1,-1 0 0,0 0 1,0 0-1,0 0 0,0 1 0,0-1 1,0 1-1,0 0 0,0 0 1,0 0-1,0 1 0,-5 0 1,-8 2-131,0 1 0,0 0 0,0 2 1,-23 10-1,34-14-38,0 1 0,-1 0-1,1 0 1,0 1 0,1-1 0,-1 1 0,0 0 0,1 0 0,0 1 0,0-1 0,0 1 0,1 0 0,0 0-1,0 0 1,-4 10 0,6-13-66,0 1 0,1 0 0,0 0 0,0-1 0,0 1 0,0 0 0,0 0 0,0-1 0,1 1 0,-1 0 0,1-1 0,0 1 0,0 0 0,0-1 0,0 1 0,0-1 0,1 1 0,-1-1 0,1 0 0,0 0 0,-1 1 0,1-1 0,0 0 0,0 0 0,0-1 0,0 1 0,1 0-1,-1-1 1,5 3 0,4 2-460,1 1 0,0-1 0,0-1-1,24 7 1,-11-5-465,1-2 0,43 5 0,-62-9 918,0 0-1,0-1 1,0 0-1,1 0 1,-1-1-1,0 0 1,0 0-1,0-1 1,0 0 0,0 0-1,0 0 1,0-1-1,-1 0 1,9-6-1,-12 6 364,0 0-1,-1-1 1,0 0-1,1 1 1,-1-1-1,-1 0 1,1 0-1,-1 0 1,1 0-1,-1 0 1,0 0 0,0 0-1,-1-1 1,0 1-1,1 0 1,-1 0-1,-1-6 1,1 5 131,0 0 0,0-1 0,-1 1 0,0 0 0,0 0 1,0 0-1,0 0 0,-1 0 0,0 0 0,0 0 0,0 0 0,-1 1 1,-3-5-1,60 49-1638,-29-18 806,-10-9-103,0-1-1,0 0 1,1-1 0,1 0 0,34 15 0,-40-21-355,1 0 1,1-1-1,-1 0 1,1-1-1,-1-1 1,1 0-1,0 0 1,0-1-1,18-1 1,46-20-4480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42.2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144 37 7418,'-13'-3'846,"0"0"-158,0 0 0,0 0 0,-1 1 0,1 1 0,-1 0-1,1 1 1,-24 5 1432,48-4-1516,24 0-264,152-9-89,668-11 629,-826 19-872,-10 0-2,0 0 0,0 2 1,0 0-1,0 1 0,21 6 1,-25-1-209,-16 0-420,-26 6-1068,23-12 1486,-50 18-2996,-21 0-400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42.5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0 229 10626,'2'-20'2209,"25"-5"1007,31 6-3080,18-2-168,42-8 112,13 0 89,28 0 55,-18 7 16,8 3-32,-28 9-72,-1 5-32,-33 7-56,-11 5-256,-26 9-601,-29 5-2671,-42-2 463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42.98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0 221 11723,'68'-16'2376,"0"-11"1185,46 4-3377,15 2-208,34-8 96,-9 0 48,20 2-32,-29 9-584,8 11-3105,-58-17 824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45.1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196 159 7290,'-196'-57'8133,"227"54"-6795,923-54-527,-185 16-671,-858 68-5112,8-8 1746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45.48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60 274 10842,'-9'-7'1157,"0"0"0,0 1 0,-1 0-1,-13-6 1,23 9-769,10-2-147,17-2 82,857-136 808,-648 106-1039,-119 23-53,48-9-1015,-153 19-1023,-31 7 186,1-1 501,-62 4-2602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45.8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1 407 12411,'56'-31'2600,"62"-16"1225,30 7-3737,55-12 24,0 1-96,24-12 96,-24 20-88,-6 2 88,-46 18-120,-22 8 104,-48 15-192,-34 9-1000,-39 13-488,-55 16-2273,-34-1-464</inkml:trace>
  <inkml:trace contextRef="#ctx0" brushRef="#br0" timeOffset="1">298 378 11715,'56'-20'2520,"35"-3"1105,50 0-3377,18-8-240,40-6 112,-13-9-48,21 0 16,-35 9-56,0 12 32,-45 15-728,-13 31-3033,-54 6 784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47.56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301 340 7001,'-7'-5'637,"-2"1"0,1 1-1,0-1 1,-13-2-1,-56-6-165,62 10-302,-42-2 339,47 4-116,0 0 0,0-1-1,0 0 1,1 0 0,-1-1 0,0-1-1,1 0 1,-11-4 0,29 0 1189,27-2-1471,377-83 381,252-69-94,-649 157-413,-11 2-19,0 0-1,0 1 1,1 0-1,-1 0 1,0 0 0,1 1-1,-1 0 1,9 0-1,-13 0 11,-1 0 0,0 1-1,0-1 1,0 0 0,0 0-1,1 0 1,-1 0-1,0 1 1,0-1 0,0 0-1,0 0 1,0 0 0,0 1-1,0-1 1,0 0 0,1 0-1,-1 1 1,0-1-1,0 0 1,0 0 0,0 0-1,0 1 1,0-1 0,0 0-1,0 0 1,0 1 0,-1-1-1,1 0 1,0 0-1,0 1 1,0-1 0,0 0-1,0 0 1,0 0 0,0 1-1,0-1 1,-1 0 0,1 0-1,0 0 1,0 0-1,0 1 1,0-1 0,-1 0-1,1 0 1,0 0 0,0 0-1,0 0 1,-1 0 0,1 0-1,0 1 1,0-1-1,0 0 1,-1 0 0,1 0-1,-32 27-3028,-28 10-181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6:47.9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0 585 13771,'23'-72'2617,"97"8"1471,27 8-4112,64-15 16,15-12 80,33-4-8,-36 25 32,-7 10-64,-61 21 24,-39 25-760,-60 31-1168,-73 12-2305,-45-8-352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7:17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94 907 9458,'-33'-198'6481,"33"194"-6451,0 1 0,0-1 0,-1 1-1,1-1 1,-1 1 0,0 0 0,0-1-1,0 1 1,-1 0 0,1 0 0,-1 0-1,0 0 1,-2-3 0,3 5-22,0 0 0,0 0 1,0 1-1,-1-1 0,1 1 0,0-1 1,-1 1-1,1 0 0,0-1 1,-1 1-1,1 0 0,-1 0 0,1 0 1,0 0-1,-1 0 0,1 0 0,-1 0 1,1 0-1,0 1 0,-1-1 1,1 1-1,0-1 0,-1 1 0,1-1 1,0 1-1,0 0 0,-2 0 1,3 0-6,-1-1 0,1 0 1,-1 1-1,1-1 1,-1 1-1,1-1 0,0 1 1,-1-1-1,1 1 1,-1 0-1,1-1 0,0 1 1,0-1-1,-1 1 1,1 0-1,0-1 1,0 1-1,0 0 0,0-1 1,0 1-1,0 0 1,0-1-1,0 1 0,0 0 1,0-1-1,0 1 1,0-1-1,0 1 0,1 0 1,-1-1-1,0 1 1,0 0-1,1-1 0,-1 1 1,0-1-1,1 1 1,-1-1-1,1 1 1,-1-1-1,0 1 0,1-1 1,-1 1-1,1-1 1,0 0-1,-1 1 0,1-1 1,-1 0-1,1 1 1,4 5 7,93 147 66,-69-103 1,2-1-1,3-1 1,60 67-1,-92-113-48,0 1 0,0-1 1,0 0-1,1 1 0,-1-1 0,1 0 0,0 0 1,-1-1-1,1 1 0,0 0 0,0-1 0,0 0 1,0 0-1,0 0 0,1 0 0,-1 0 0,0 0 1,0-1-1,1 0 0,3 1 0,-3-3 8,0 0 0,0 1 0,0-1 0,-1 0 0,1-1 0,0 1 0,-1-1-1,0 0 1,1 1 0,-1-2 0,0 1 0,-1 0 0,1 0 0,3-7 0,119-172 624,-1-1-654,0 19-2245,253-256-1,-210 275-902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7:17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20 196 10394,'-2'-8'318,"-2"-2"586,0-1 0,1 0 0,1 0 0,-3-19 1,5 30-897,0 0 1,0 0 0,0 0 0,0 0 0,0 0 0,0 0-1,0 0 1,0-1 0,0 1 0,0 0 0,0 0 0,0 0 0,0 0-1,0 0 1,0 0 0,0 0 0,0-1 0,0 1 0,1 0-1,-1 0 1,0 0 0,0 0 0,0 0 0,0 0 0,0 0-1,0 0 1,0 0 0,0-1 0,0 1 0,0 0 0,1 0 0,-1 0-1,0 0 1,0 0 0,0 0 0,0 0 0,0 0 0,0 0-1,0 0 1,1 0 0,-1 0 0,0 0 0,0 0 0,0 0-1,0 0 1,0 0 0,0 0 0,0 0 0,1 0 0,-1 0 0,0 0-1,0 0 1,0 0 0,0 0 0,0 0 0,0 0 0,0 0-1,1 1 1,-1-1 0,0 0 0,0 0 0,0 0 0,11 10 73,10 15-141,12 23 145,-3 2 0,-2 0 0,28 70 0,-4-10 80,62 101 15,-91-174-132,2-1 0,1-2 0,48 50 0,-68-78 9,-1-1 1,1 0-1,0 0 1,1 0 0,-1-1-1,1 0 1,13 6-1,-17-9-9,-1-1-1,1 1 1,0 0-1,0-1 1,0 0-1,-1 0 1,1 0-1,0 0 1,0 0-1,0-1 0,-1 1 1,1-1-1,0 0 1,0 0-1,-1 0 1,1 0-1,-1 0 1,1 0-1,-1-1 1,1 1-1,-1-1 1,0 0-1,0 0 0,3-2 1,10-12 235,-1 1 0,-1-2 0,20-30-1,-1-1 14,248-287-231,30 36-4178,-110 123 813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04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55 9738,'-1'-9'736,"1"6"109,0-1-1,-1 1 1,1 0 0,0-1-1,1 1 1,-1 0 0,1 0-1,-1-1 1,2-2 0,-2 5-666,1 1 1,-1-1-1,1 0 1,-1 1 0,1-1-1,-1 0 1,1 1-1,0-1 1,-1 1-1,1-1 1,0 1 0,-1 0-1,1-1 1,0 1-1,-1 0 1,1-1-1,0 1 1,0 0-1,-1 0 1,2-1 0,17 2-507,-7 1 430,-1 1 0,1 0 0,-1 1-1,0 0 1,0 1 0,0 0 0,0 1 0,-1 0 0,0 1 0,0 0 0,13 13 0,-4-2-11,-2 0 0,0 1 0,-1 1 0,22 36 0,-6 0-47,-3 3 1,-2 0 0,-3 1-1,-3 2 1,18 84 0,-17-38-137,-6 0 0,5 151 0,-21-250 34,1-5-26,-1 0 0,1 1 1,-1-1-1,0 1 0,0-1 0,0 1 1,-1-1-1,1 1 0,-1-1 0,0 1 0,-1-1 1,1 0-1,-1 0 0,0 0 0,-3 5 1,5-8 34,0-1 1,-1 0 0,1 0 0,-1 0-1,1 0 1,-1 0 0,1 0 0,0 0 0,-1 0-1,1 0 1,-1 0 0,1 0 0,-1 0 0,1-1-1,0 1 1,-1 0 0,1 0 0,-1 0 0,1 0-1,0-1 1,-1 1 0,1 0 0,0 0-1,-1-1 1,1 1 0,0 0 0,-1-1 0,1 1-1,0 0 1,0-1 0,-1 1 0,1-1 0,0 1-1,0 0 1,0-1 0,0 1 0,-1-1 0,1 1-1,0-1 1,-60-100-8415,4 24 2942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11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77 13411,'5'1'7730,"14"1"-7194,11-4-368,19 1-160,43-6-48,17 0-464,29-7-3377,6-8-512,5-5-1416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39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159 344 14715,'-23'-99'4001,"-5"2"1288,-1 38-4225,7 11-39,8 26-345,5 9-168,6 9-248,5 2-200,-2 6-144,0-1-32,0 28 0,-5 134-16,1-19 80,-6 75 48,2 10-16,2 30-1192,10-26-1625,-8-31-1640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45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98 5529,'-11'2'782,"5"0"-252,0 0 1,-1-1-1,1 0 0,-1 0 1,1-1-1,-1 1 1,1-2-1,-1 1 0,1 0 1,-9-3-1,25-2 2635,947-93-2264,-932 98-928,-37 2-321,-24 6-662,-21 3-1731,-7 1-102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45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 9098,'-49'36'2248,"48"-36"-2115,0 0 0,0 0 0,1 0-1,-1 0 1,0 1 0,0-2 0,0 1-1,1 0 1,-1 0 0,0 0-1,0 0 1,1 0 0,-1-1 0,0 1-1,0 0 1,1-1 0,-1 1 0,0 0-1,1-1 1,-1 1 0,0-1 0,1 1-1,-1-1 1,1 0 0,-1 1-1,1-1 1,-1 1 0,1-1 0,0 0-1,-1 1 1,1-1 0,-1-1 0,-3-5 1985,8 15-1068,7 25-1072,-2 1 1,-1 0 0,-1 0-1,-2 1 1,0 48-1,-14 182 353,9-262-325,-5 137 135,6-140-170,-1 0 0,0 0-1,0 0 1,0 0 0,0 0 0,0 0 0,0 0-1,1 0 1,-1-1 0,0 1 0,0 0 0,0 0-1,0 0 1,0 0 0,1 0 0,-1 0-1,0 0 1,0 0 0,0 0 0,0 0 0,0 0-1,1 0 1,-1 0 0,0 1 0,0-1-1,0 0 1,0 0 0,0 0 0,1 0 0,-1 0-1,0 0 1,0 0 0,0 0 0,0 0-1,0 0 1,0 1 0,0-1 0,1 0 0,-1 0-1,0 0 1,0 0 0,0 0 0,0 0 0,0 1-1,0-1 1,0 0 0,0 0 0,0 0-1,0 0 1,0 1 0,0-1 0,0 0 0,0 0-1,10-19-2768,-6 11 1785,16-34-2576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46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40 7017,'-25'-1'6356,"-14"18"-4388,13-5-1314,-14 4 404,-1-1-1,-47 9 0,87-24-1049,1 0 0,-1 0-1,0 0 1,0 0 0,1 0 0,-1 0 0,0 0 0,0 0 0,1 0 0,-1 0 0,0 1-1,1-1 1,-1 0 0,0 0 0,1 1 0,-1-1 0,0 1 0,1-1 0,-1 0 0,1 1-1,-1-1 1,1 1 0,-1-1 0,1 1 0,-1-1 0,1 1 0,-1 0 0,1-1 0,0 1-1,-1 0 1,1-1 0,0 1 0,0 0 0,-1-1 0,1 2 0,24 36-63,-23-36 62,91 111-11,-77-98-33,-1-1-1,2 0 1,0-1 0,1-1-1,0 0 1,21 10-1,-23-15-34,1-1 0,0 0 0,0-2 0,0 1 0,0-2-1,1 0 1,-1-2 0,25 1 0,-36-2 60,0 0 0,0 0 0,0 0 0,0-1-1,0 0 1,0 0 0,0 0 0,0-1 0,0 1 0,0-1 0,-1 0 0,1-1-1,-1 1 1,0-1 0,0 0 0,1 0 0,-2 0 0,1-1 0,0 1-1,-1-1 1,1 0 0,-1 0 0,0 0 0,-1 0 0,1 0 0,-1-1 0,0 0-1,0 1 1,0-1 0,0 0 0,-1 0 0,1-5 0,-1-1 20,0 0 0,-1 0 0,-1 0 1,1-1-1,-2 1 0,0 0 0,0 0 0,-1 0 0,0 1 1,-1-1-1,0 1 0,-1-1 0,0 1 0,0 1 1,-1-1-1,-8-9 0,4 6-6,0 1 1,0 0-1,-1 1 1,-1 0 0,1 1-1,-2 0 1,0 1-1,0 0 1,0 1-1,-1 1 1,-17-7-1,21 11-22,-1 0-1,0 0 1,0 1-1,0 0 1,0 1-1,-15 0 1,22 1-93,1 0 1,-1 0 0,0 1-1,1-1 1,-1 1-1,1-1 1,0 1-1,-1 0 1,1 0-1,0 1 1,-1-1 0,1 1-1,0 0 1,0-1-1,0 1 1,0 1-1,1-1 1,-1 0-1,0 1 1,1-1 0,0 1-1,-1 0 1,-2 5-1,5-7-59,-1 0 0,1 0 0,0 0-1,-1 0 1,1 0 0,0 1 0,0-1-1,0 0 1,0 0 0,0 0 0,0 1-1,0-1 1,0 0 0,0 0 0,0 0-1,1 0 1,-1 1 0,1 0 0,17 18-3537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46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61 243 9522,'-5'-3'232,"1"0"0,0 0-1,0 0 1,0-1 0,0 0 0,0 0 0,1 0-1,-1 0 1,1 0 0,0-1 0,0 1 0,1-1 0,0 0-1,-1 0 1,2 0 0,-1 0 0,0 0 0,1 0-1,0 0 1,1-1 0,-1-9 0,0 2 220,2 1 0,0-1 0,0 1 0,1 0 0,1-1-1,0 1 1,0 0 0,7-14 0,0 14-592,-9 12 133,-1 1-1,1-1 1,0 1 0,0-1 0,-1 1 0,1-1 0,0 1 0,-1 0 0,1-1 0,-1 1-1,1 0 1,-1-1 0,1 1 0,-1 0 0,1 0 0,-1-1 0,0 1 0,1 0 0,-1 0 0,0 0-1,0 0 1,1-1 0,-1 1 0,0 0 0,0 2 0,26 122 46,18 205 0,-8-30 582,5-84 211,-40-230-1672,1-1 0,1 1 0,7-27 1,-4 18-594,12-51-2052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46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2 10610,'-6'-2'2401,"-11"14"943,-8 3-3015,-10 5-89,4-1-16,-4 6 0,2 2-40,2 4-64,8-4-256,2-4-808,7-9-529,5-2-2056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47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6585,'9'0'7090,"-3"-2"-4602,16 2-2183,68 6-49,-53 4 64,2 7-64,-4 10 0,-1 10-184,1 0-112,-6 1-352,-6-7-1625,6-6-1520,6-21-351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47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0 263 9946,'27'-94'4688,"-26"92"-4655,0-1 0,0 0-1,1 1 1,-1 0 0,1-1 0,-1 1 0,1 0 0,0-1 0,0 1-1,0 0 1,0 1 0,0-1 0,1 0 0,-1 0 0,0 1 0,1 0 0,-1-1-1,1 1 1,0 0 0,-1 0 0,5-1 0,7-1-59,1 0 0,-1 1 0,16 0 0,2-1 56,-27 2-24,-1 0-1,1 0 1,-1 0-1,0-1 1,1 1 0,-1-1-1,0 0 1,0 0-1,0-1 1,0 1-1,6-6 1,-9 7-4,0 0 1,0-1-1,-1 1 1,1 0-1,0 0 0,-1-1 1,1 1-1,-1 0 1,1-1-1,-1 1 1,0 0-1,0-1 0,1 1 1,-1-1-1,0 1 1,0 0-1,0-1 1,-1 1-1,1-1 1,0 1-1,0 0 0,-1-1 1,1 1-1,-1 0 1,1-1-1,-1 1 1,0 0-1,1 0 0,-1-1 1,0 1-1,0 0 1,0 0-1,0 0 1,0 0-1,0 0 1,0 0-1,0 0 0,0 1 1,-3-2-1,-2-3-3,0 1 0,0 0 0,0 0 0,0 1-1,-1 0 1,1 0 0,-1 0 0,0 1 0,0 0-1,0 0 1,0 1 0,0 0 0,0 0 0,-15 1 0,18 0-6,1 0 1,-1 1 0,0-1 0,0 1-1,1 0 1,-1 0 0,0 0 0,1 1-1,-1-1 1,1 1 0,-1 0-1,1 0 1,0 0 0,0 0 0,0 0-1,0 1 1,0 0 0,1-1 0,-1 1-1,1 0 1,-1 0 0,1 0 0,0 1-1,0-1 1,1 1 0,-1-1 0,1 1-1,-1-1 1,0 6 0,-1 7 9,1 0 1,1 0-1,0 0 0,1 0 0,1 0 1,0 0-1,1-1 0,1 1 1,0 0-1,1-1 0,1 1 0,0-1 1,1 0-1,11 19 0,-14-30-39,0-1 0,-1 1 0,1 0 0,0-1 0,1 1 0,-1-1 0,1 0 0,-1 0 0,1-1 0,0 1 0,0-1 0,0 1 0,0-1 0,0-1 0,1 1-1,-1 0 1,1-1 0,8 1 0,-5-1-311,0 0 0,0-1 1,0-1-1,0 1 0,0-1 0,-1-1 0,1 1 0,0-1 0,14-6 0,32-22-2452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48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0 119 9978,'7'4'9804,"-5"22"-10637,0 6 1091,9 131-196,-10-141-44,2-20 35,5-38 52,-2 4-114,2-14 12,17-77-13,-22 109 18,1 0 1,1 0 0,1 0-1,0 0 1,1 1 0,11-17 0,-18 28-11,1 1 1,-1 0 0,1 0-1,-1 0 1,1 0 0,0 1 0,0-1-1,-1 0 1,1 0 0,0 0 0,0 0-1,0 1 1,0-1 0,0 0-1,0 1 1,0-1 0,0 1 0,0-1-1,0 1 1,0 0 0,0-1 0,0 1-1,0 0 1,0 0 0,1-1-1,-1 1 1,0 0 0,0 0 0,0 1-1,0-1 1,1 0 0,-1 0 0,2 1-1,2 3-10,-1-1 0,1 1-1,-1 1 1,0-1 0,0 1 0,5 8-1,0-2 24,-2-2-11,10 12 16,0 1-1,-2 1 1,0 1 0,20 46-1,-26-44 14,13 30-371,-21-53 82,1 1 0,0-1 0,0 0 0,0 0 0,0 0 0,1 0 0,-1 0 0,1 0 0,0-1 0,-1 1 1,1-1-1,5 3 0,-5-4-55,0 0 0,0 0 0,0 0 0,0 0 0,0-1 0,1 0 1,-1 1-1,6-2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48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110 168 11562,'-23'-30'589,"9"14"529,1-1 0,0-1 0,2 0 0,-19-38 0,25 43-1132,8 20-210,12 41 83,0 20 240,-4 1 0,5 121-1,-30 180 675,16-354-752,2-26-379,2-33-747,-6 5-604,-1 1-1,-2 0 1,-16-73 0,-1 26-1538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49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85 329 6961,'-64'-98'2678,"62"94"-2488,0 1-1,-1 0 0,1-1 0,0 0 0,1 1 0,-1-1 0,1 0 1,-1 0-1,1 0 0,0 0 0,1 0 0,-1 0 0,1 0 0,0 0 1,0-1-1,0 1 0,0 0 0,1 0 0,-1 0 0,1 0 0,0 0 0,1 0 1,-1 0-1,1 1 0,-1-1 0,1 0 0,0 1 0,0-1 0,1 1 1,2-4-1,4-2-99,1 0 1,0 0-1,1 1 1,-1 1 0,1 0-1,22-11 1,-18 11-64,-1 1 0,1 0 0,0 1 1,1 0-1,-1 2 0,1-1 0,0 2 0,0 0 1,0 1-1,0 1 0,0 0 0,0 1 0,0 1 1,26 6-1,-32-5-29,0 0 1,0 0-1,-1 1 1,0 1-1,1 0 0,-1 0 1,-1 0-1,1 1 1,-1 1-1,0-1 1,0 1-1,-1 1 1,0-1-1,-1 1 1,1 1-1,-1-1 0,-1 1 1,0 0-1,0 0 1,-1 1-1,0-1 1,0 1-1,3 18 1,-4-15 2,-1-1 0,0 0 0,-1 1 1,0 0-1,-1-1 0,-1 1 1,0-1-1,-1 1 0,0-1 1,-1 1-1,0-1 0,-1 0 1,-6 14-1,6-19-12,1 0 0,-2 0 0,1-1 0,-1 1 0,0-1 0,0 0-1,0-1 1,-1 1 0,0-1 0,0 0 0,0 0 0,-1-1 0,0 0 0,0 0 0,0-1 0,0 1 0,0-2 0,-1 1 0,1-1 0,-1 0 0,0 0 0,-9 0-1,-52 2-4136,47 6 1083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0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0 385 15851,'30'-1'6255,"-30"1"-6159,48-31-1907,-41 26 1817,7-6 9,-2 0 0,1-1 1,-1 0-1,-1-1 0,0-1 0,10-16 0,-9 10 15,-1 0 0,-1-1 0,15-44 0,-24 59-27,1 0 0,-1-1 0,0 1 0,0-1 0,-1 1-1,0-1 1,0 1 0,-2-12 0,2 15-5,-1 0 0,0 1 0,0-1 0,0 0 0,0 1 0,0-1 0,-1 1 1,1 0-1,-1-1 0,1 1 0,-1 0 0,0 0 0,0 0 0,0 0 0,0 0 0,-1 1 0,1-1 0,0 0 0,-1 1 0,-4-2 0,4 2-11,0 0 0,0 1 0,0 0-1,0 0 1,0 0 0,0 0 0,0 0-1,0 0 1,0 1 0,0-1 0,0 1-1,1 0 1,-1 0 0,0 0 0,0 0-1,1 1 1,-1-1 0,0 1 0,1 0 0,0-1-1,-1 1 1,1 0 0,0 0 0,0 1-1,0-1 1,-3 5 0,-5 5-52,1 0 0,0 1 0,-13 27 0,13-18 49,0 1 0,1 0 0,1 0 0,1 1 0,2 0-1,0 0 1,1 0 0,2 1 0,0-1 0,2 0 0,0 1 0,7 33 0,-4-43-142,0 1 0,0-1 0,2 0 0,0 0-1,0-1 1,2 0 0,0 0 0,16 22 0,-15-26-213,-1-1 0,1 0 0,0 0 0,1-1 0,0 0 0,0-1-1,1 0 1,0-1 0,0 0 0,1-1 0,-1 0 0,14 3 0,73 12-3458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49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11418,'-3'6'6298,"1"-4"-5890,2 0-8,2 0-112,1 0 8,13 6-216,38 17-64,62 37-32,-50-16-88,-6 0-504,7-3-3233,1-6 832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49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1 371 10378,'0'-6'1456,"-1"3"-1029,1 0 0,0 0 1,0 0-1,1 0 0,-1 0 0,0 0 0,1 0 0,0 0 0,0 0 0,1-4 0,1 4-436,0-1 0,0 1-1,0 0 1,1 0 0,-1 0 0,1 0-1,0 0 1,-1 1 0,9-4 0,111-55-6,-115 57 27,0 0 0,0-1 1,-1 0-1,0 0 0,0 0 1,0-1-1,-1 0 0,0 0 1,0-1-1,0 0 0,8-13 1,-12 16-6,0 0 0,0 0 0,-1 0 0,0 0 0,1 0 0,-1 0 0,-1-1 0,1 1 0,-1 0 0,1 0 0,-1-1 0,0 1 0,-1 0 0,1-1 0,-1 1 0,0 0 0,0 0 0,0 0 0,-1-1 0,1 1 0,-1 0 0,0 1 0,0-1 0,0 0 0,-1 1 0,-3-5 0,5 5 1,-1 0-1,-1 1 1,1-1-1,0 0 1,-1 1-1,1-1 1,-1 1-1,0 0 1,0 0-1,0 0 1,0 0 0,0 0-1,-1 1 1,1-1-1,0 1 1,-1 0-1,1 0 1,-1 0-1,1 1 1,-1-1-1,1 1 1,-6 0-1,4 1-20,1 0 0,0 0 0,-1 1-1,1 0 1,0 0 0,0 0 0,0 0-1,0 1 1,0-1 0,1 1 0,-1 0-1,1 0 1,0 1 0,-1-1 0,2 1-1,-1-1 1,-3 7 0,0 0-23,0 0 1,0 1-1,2 0 1,-1 0-1,1 0 0,1 1 1,0-1-1,1 1 1,0 0-1,1 0 1,0 0-1,1 0 0,1 18 1,0-21 19,0 0 1,0-1-1,1 1 1,0 0-1,1-1 1,0 0-1,0 1 1,1-1-1,0 0 1,0-1-1,1 1 1,0-1-1,0 0 1,1 0-1,0 0 1,0-1-1,1 0 1,-1 0-1,10 5 1,-2-3-478,0-1 1,1-1 0,-1-1 0,1 0-1,1 0 1,-1-2 0,20 3 0,60 3-2369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50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422 129 7658,'-18'-9'4415,"16"7"-4197,1 1-1,-1 0 1,0 0 0,0 0-1,1 0 1,-1 0 0,0 0-1,0 1 1,0-1 0,0 1-1,0-1 1,0 1 0,0-1-1,-3 1 1,-183 8 1414,176-7-1616,0 0 0,1 1 1,-1 0-1,0 1 0,1 0 0,0 1 0,0 0 0,0 1 0,-14 8 0,21-11-37,0 0 0,0 1 0,1-1-1,-1 1 1,1-1 0,0 1 0,0 0 0,0 0 0,0 1-1,0-1 1,1 1 0,-1-1 0,1 1 0,0 0-1,0 0 1,0 0 0,1 0 0,0 0 0,-1 0 0,1 0-1,1 1 1,-1-1 0,1 0 0,-1 1 0,1-1-1,0 0 1,1 1 0,0 5 0,0-6 5,0 0 0,1 0 1,-1 0-1,0 0 0,1-1 1,0 1-1,0-1 0,0 1 0,0-1 1,1 0-1,-1 0 0,1 0 1,0 0-1,0 0 0,0-1 0,0 1 1,0-1-1,1 0 0,-1 0 1,1 0-1,-1 0 0,1 0 0,0-1 1,0 0-1,-1 0 0,1 0 1,0 0-1,0-1 0,0 1 0,0-1 1,0 0-1,0 0 0,7-1 1,0-1-68,0 0 0,0 0 1,0-1-1,-1 0 0,1-1 1,-1 0-1,0-1 1,0 0-1,0-1 0,-1 0 1,12-9-1,-10 5 15,-1-1 0,1 0 0,-2-1 0,0 0 0,0-1 0,-1 0 0,-1 0-1,11-26 1,-13 27 284,-1 1 0,0-1 0,-1 0 0,0 0 0,-1 0 0,0 0-1,-1-1 1,-1 1 0,0 0 0,-1-15 0,8 57-251,1 0 0,24 51 0,-22-55 5,-7-17-299,1 1 0,0-1-1,0 0 1,1 1 0,0-2-1,0 1 1,1-1 0,0 0-1,1 0 1,0 0 0,0-1 0,0 0-1,13 9 1,21 8-2805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50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99 12827,'-3'-69'6679,"0"40"-7118,14 82 389,-3 1 0,-2 1 1,-1 63-1,20 235 1103,-24-340-978,-1 0 91,-4-11 262,-10-23 29,-12-31-551,15 31-59,-1 0 1,0 0-1,-1 1 0,-29-32 1,39 48 66,-1-1 0,1 1 0,-1 1 0,0-1 0,0 0 0,0 1 0,-1 0 0,1 0 0,-1 0-1,-9-3 1,11 5 51,0 1-1,1-1 1,-1 1-1,0 0 1,0 0-1,1 0 1,-1 1-1,0-1 1,0 0-1,1 1 1,-1 0-1,1 0 1,-1 0-1,0 0 0,1 0 1,0 0-1,-1 1 1,1-1-1,0 1 1,0 0-1,-1 0 1,1-1-1,-2 5 1,-3 1 6,1 0 1,0 0 0,0 1-1,1 0 1,0 0 0,0 1 0,1-1-1,0 1 1,0 0 0,1 0-1,0 1 1,-2 15 0,4-20 23,1 1 1,-1-1-1,1 0 1,0 0 0,0 1-1,1-1 1,0 0-1,0 0 1,0 0-1,0 1 1,1-1-1,0-1 1,0 1-1,0 0 1,1 0-1,-1-1 1,1 1-1,0-1 1,1 0-1,-1 0 1,1 0-1,-1 0 1,1-1-1,0 1 1,6 2-1,4 1-334,1-1 0,0 0 0,0-1 0,0-1 0,1 0 0,0-2 0,-1 1 0,1-2 0,0 0 0,0-1 0,0 0 0,0-2 0,22-4 0,-12 0-748,-1-1-1,27-12 1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52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84 6441,'-7'-34'6266,"3"-15"-5361,15 105-974,30 331 618,-23-174-92,-9-74-231,12 186 456,-7-73-162,-10-112-85,-24 236-1,0-31-103,35 707-39,21-584-3,18 546 256,-74-466-472,13 45 24,33-30 121,-23-504-188,29 561 249,-9 13-78,-8-4 43,2 20 170,14 54 58,10 391 67,20 181-144,24 469 485,-70-1232-576,16-46-19,-14-242-63,-10 46 128,-1-8 394,-7-234-581,1-10-73,2-26-1297,3-27-3285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53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588 10 8698,'-5'-2'374,"0"0"0,0 1-1,-1-1 1,1 1 0,0 1 0,-1-1 0,1 1 0,-1-1 0,1 2-1,-1-1 1,1 1 0,0-1 0,-1 1 0,1 1 0,0-1 0,0 1-1,-1 0 1,-7 4 0,-11 7-97,0 1 1,-34 26-1,19-13 479,-3 1-434,-1-3 1,-88 39-1,112-52-425,19-11 93,0-1 0,0 1 0,-1-1 0,1 1 0,0-1 0,0 1 0,0-1 0,0 1 0,0-1 0,0 1 0,0-1 1,0 1-1,0 0 0,0-1 0,0 1 0,0-1 0,0 1 0,0-1 0,1 1 0,-1-1 0,0 1 0,0-1 0,1 1 0,-1-1 1,1 1-1,4 5-38,0-1 0,1 0 0,-1 0 0,1 0 0,8 4 0,-9-5 71,19 14-33,-16-10 11,1-1-1,0-1 1,1 0 0,-1 0 0,1-1 0,1 0-1,-1 0 1,0-1 0,15 3 0,-5-2 13,15 5 72,61 24 0,-88-30-79,0 0-1,1 0 1,-1 1-1,-1 0 1,1 1-1,-1-1 1,0 1-1,0 1 1,-1-1-1,0 1 1,0 0-1,8 13 1,-12-18-7,-1 1 0,0-1 0,0 0 0,0 1 0,0-1 0,0 1 0,-1-1 0,1 1 0,-1-1 0,0 1 1,1 0-1,-1-1 0,0 1 0,-1-1 0,1 1 0,0 0 0,-1-1 0,1 1 0,-1-1 0,0 1 1,0-1-1,0 0 0,0 1 0,0-1 0,-1 0 0,1 1 0,-1-1 0,1 0 0,-1 0 0,0 0 1,0-1-1,0 1 0,0 0 0,0-1 0,0 1 0,0-1 0,0 0 0,-5 2 0,-8 4 8,0 0 0,0-2 0,0 0-1,-28 5 1,12-4-203,0-1 0,0-2 0,0-1 0,-1-1 0,1-1 0,0-3 1,0 0-1,0-2 0,0-1 0,-41-14 0,69 20 117,-13-7-1244,29 4-1886,19 3 9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54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0 164 10890,'2'-27'3623,"-2"-55"-1,-2 27-1881,4 59-2389,-1-2 638,17 59-99,-2 0 0,-2 2 0,6 93-1,6 430 1216,-25-554-1003,-1-32-105,-1-1 0,1 1 1,0 0-1,0 0 0,0 0 1,0 0-1,0 0 0,0 0 1,0 0-1,0 0 0,0 0 0,0 0 1,-1 0-1,1 0 0,0 0 1,0 0-1,0 0 0,0 0 1,0 0-1,0 0 0,0 0 1,0 0-1,0 0 0,0 0 1,-1 0-1,1 0 0,0 0 1,0 0-1,0 0 0,0 1 1,0-1-1,0 0 0,0 0 1,0 0-1,0 0 0,0 0 1,0 0-1,0 0 0,0 0 0,0 0 1,-1 0-1,1 0 0,0 0 1,0 1-1,0-1 0,0 0 1,0 0-1,0 0 0,0 0 1,-5-16-298,-5-27-648,-8-118-4873,11 53 1558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54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55 10226,'-19'11'1937,"26"-9"1199,7 0-2976,13-6 88,13-2 80,34-9 16,11 7-143,29-13-978,-8 9-2551,-1 8 479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55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155 119 7474,'53'16'7558,"-59"-26"-4445,-16-9-1675,14 16-1428,0 0 0,0 1 0,0 0 0,-1 0-1,1 1 1,-1 0 0,1 0 0,-14 2 0,19-1-21,0 1 0,0-1 0,0 1 0,0 0 0,0 0 0,0 0 0,0 0 0,1 0 0,-1 1 0,0-1 0,1 1 0,-1 0 0,1 0 0,0 0 0,-1 0 0,1 0 0,0 0 0,0 1 0,1-1 0,-1 1 0,-2 3 0,-1 3-60,0 1 1,1 1-1,-6 19 0,10-30 71,-3 11-76,0 1 0,1 0 0,1 0 0,0 0 0,1 1 0,0-1-1,1 0 1,0 0 0,1 0 0,0 0 0,6 18 0,-7-26 0,0 0-1,1-1 1,-1 1-1,1-1 0,0 0 1,-1 0-1,1 1 1,1-1-1,-1-1 1,0 1-1,1 0 1,0 0-1,-1-1 0,1 1 1,0-1-1,0 0 1,0 0-1,1 0 1,-1-1-1,0 1 0,1-1 1,-1 1-1,1-1 1,0 0-1,-1-1 1,1 1-1,0-1 1,-1 1-1,1-1 0,0 0 1,0 0-1,-1-1 1,1 1-1,0-1 1,-1 0-1,1 0 0,-1 0 1,1 0-1,-1-1 1,6-2-1,2-2-16,0-1 0,0 1 0,0-2 0,-1 0-1,0 0 1,-1 0 0,0-1 0,0-1 0,-1 0 0,0 0-1,-1 0 1,0-1 0,0 0 0,-1 0 0,7-20 0,-5 9 255,0 0 0,-2 0 1,0-1-1,-2 0 0,0 0 1,-1 0-1,-1-38 0,-5 40 522,4 50-280,1-16-393,2 32-6,2 0-1,2 0 1,17 57 0,-23-97-182,-1-1 1,1 1-1,0 0 1,1 0-1,-1-1 1,1 1 0,0-1-1,0 0 1,0 0-1,0 0 1,1 0-1,-1-1 1,1 1-1,0-1 1,0 0-1,1 0 1,-1-1-1,0 1 1,1-1 0,0 0-1,7 3 1,31 1-2553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55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65 9746,'-1'-1'382,"-1"0"-1,1 0 1,-1 1-1,1-1 1,0 0-1,-1 0 1,1 0-1,0 0 1,0 0-1,0-1 1,0 1-1,0 0 1,0 0-1,-1-2 1,-15-15 583,9 14-731,0 0 0,-1 0 0,0 0-1,1 1 1,-1 0 0,-1 1 0,1 0 0,0 1 0,0 0-1,-1 0 1,1 1 0,-1 0 0,1 0 0,-11 3-1,14-2-241,-1 0 0,1 1-1,0 0 1,0 0 0,1 1-1,-1-1 1,0 1 0,1 1-1,-1-1 1,1 1-1,0 0 1,1 0 0,-1 0-1,0 0 1,1 1 0,0 0-1,0 0 1,1 0 0,-1 1-1,1-1 1,-4 11 0,4-8-28,0 0-1,1 0 1,0 0 0,0 1 0,0-1 0,1 1 0,1-1 0,0 1 0,0-1 0,0 1 0,1 0 0,0-1 0,1 1 0,0-1 0,4 12 0,-3-14-42,0 0 0,0 0 0,0-1-1,1 1 1,0-1 0,0 0 0,0 0 0,1 0 0,0-1 0,0 1 0,0-1 0,0 0-1,1-1 1,-1 1 0,1-1 0,0 0 0,0-1 0,0 1 0,0-1 0,1 0 0,8 1-1,17 1-1399,-1-1 0,1-1 0,60-6 0,30-6-2454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0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23 14099,'-5'-12'7946,"20"20"-7234,5 13-912,19 16 64,7 11 176,21 18-40,2 9-192,11 11-1417,-9-11-639,8-7-2257,-25-36-880</inkml:trace>
  <inkml:trace contextRef="#ctx0" brushRef="#br0" timeOffset="1">449 35 16476,'-25'-21'3128,"4"8"1721,-2 19-4945,-8 20 24,4 11 64,-14 26-24,-1 5-120,6 19-1488,15-6-769,15 8-2448,26-40-888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55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57 159 11771,'-37'-76'5954,"33"67"-5577,1-1-1,0 0 1,0 1 0,1-1-1,0 0 1,0-14 0,2 24-368,9 49-1331,5 41 1335,4 113 0,5 96 654,-10-155-253,-9-124-398,0-26-2075,3-11-3829,11-33 809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56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 0 12955,'39'10'6433,"-47"-3"-6417,-5-1 72,-3 8-24,-7 3 40,-8 4-64,-6 10-112,0 2-360,-5 4-1112,17 4-2417,0-9 120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56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11883,'4'0'2624,"6"0"1089,32 10-3369,74 30-312,-56-14 64,17 6-88,-9 13-1304,-27-12-2457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57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59 105 6297,'0'0'110,"-15"-41"5284,12 33-4784,0-1 0,1 0 0,0 1 0,0-1 0,0-11 0,2 20-642,4 31 12,1-9 10,22 157 426,-8 0 0,-5 243 1,-59 101 368,1 4-206,63 890 90,4-557-461,-14-124 27,-6-550-178,2 397 166,-13 208 85,14 4-70,1 5 43,-9-30 134,-4-12-73,-11-46 37,-9-12 37,11-51-82,15-43 150,-3-350-291,-1 633 382,39-3 60,-30-814-606,40 586 818,-44-598-706,-1-33-75,1 0 0,1 1 0,1-1 0,13 49 0,-14-64-121,-4-35-5150,0-29 357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58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62 109 10250,'-16'-35'5682,"13"26"-5558,0 1 0,-1-1 1,0 1-1,-1 0 0,0 1 1,0-1-1,-8-8 0,10 17 0,4 12-99,8 32-108,0-6 77,-1 19 65,-2 0-1,-2 64 0,-12 133 487,4-158-258,5-49-180,2-40-536,4-26-987,-1-15-1808,-5-27-221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59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11578,'4'-17'2409,"-6"5"1112,7 4-3401,5 1-48,9 3-56,10-4-8,22 4 8,5-2-40,10 2 24,-7 1-8,-1 3-1128,-19 1-1785,8 5-632,-18 0-1536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59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43 10354,'-8'-21'2249,"3"13"1095,1 1-2743,2 7-121,2-2-8,0 0-88,2 0-112,4 2-232,32 2-232,78 11-520,-48-11-2897,3-4 592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7:59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26 300 11482,'56'23'2621,"-55"-23"-2510,-1 0-1,1-1 1,-1 1 0,1 0-1,-1 0 1,1-1-1,-1 1 1,1 0 0,-1-1-1,1 1 1,-1-1 0,1 1-1,-1 0 1,1-1 0,-1 1-1,0-1 1,1 1 0,-1-1-1,0 0 1,1 1-1,-1-1 1,0 1 0,0-1-1,0 0 1,1 1 0,-1-1-1,0 1 1,0-1 0,0 0-1,0 1 1,0-1-1,0 0 1,0 1 0,-1-1-1,1 1 1,0-1 0,0 0-1,0 1 1,0-1 0,-1 0-1,-2-11 849,1 18-1269,15 251 110,-10-195 47,1-62-1073,3-11-235,6-16-1887,-1-12-574</inkml:trace>
  <inkml:trace contextRef="#ctx0" brushRef="#br0" timeOffset="1">12 20 10810,'-11'-4'2585,"11"-8"784,4 8-3009,-2 4-456,3 2-665,13 10-439,80 57-2217,-61-47-167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0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12043,'46'44'2732,"-36"-23"1032,-10 25-4002,-2-20 429,4 224-243,10-316 760,29-285-17,-41 349-725,0 0-1,1 1 1,-1-1-1,0 1 1,1-1-1,0 1 1,-1-1 0,1 1-1,0 0 1,0-1-1,-1 1 1,1 0 0,0 0-1,1-1 1,-1 1-1,0 0 1,0 0 0,0 0-1,1 0 1,-1 0-1,0 1 1,1-1 0,-1 0-1,0 1 1,1-1-1,-1 1 1,1-1 0,0 1-1,-1-1 1,1 1-1,2 0 1,8-1-787,-1 1 1,1 0-1,18 3 0,-1-1-995,41-5-2133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0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 11282,'34'17'7922,"-46"-18"-7875,0 0 1,-1 0-1,1 1 1,0 1-1,0 0 0,-1 1 1,1 0-1,-14 5 1,19-6-19,1 1-49,-1-1 0,1 1 0,0 1 0,0-1 0,1 1 0,-1 0 0,0 0 0,1 1 0,0-1 0,0 1 0,0 1 0,0-1 0,1 1 0,-7 7 0,10-10 4,-1 0-1,1 0 0,-1 1 0,1-1 1,0 0-1,0 1 0,0-1 0,1 1 0,-1-1 1,0 1-1,1-1 0,0 1 0,-1-1 1,1 1-1,0-1 0,0 1 0,1-1 0,-1 1 1,1-1-1,-1 1 0,1-1 0,0 1 1,-1-1-1,1 1 0,0-1 0,1 0 1,-1 0-1,0 1 0,1-1 0,-1 0 0,1 0 1,0 0-1,0-1 0,2 3 0,11 7 10,0 0 0,1-2 0,0 1-1,1-2 1,0 0 0,0-2 0,20 6-1,-13-4 30,0 1 0,40 22 0,-62-30-23,-1 0-1,1 0 0,0 0 0,-1 0 1,1 1-1,-1-1 0,1 0 0,-1 1 0,0-1 1,1 1-1,-1 0 0,0-1 0,0 1 1,0 0-1,0-1 0,0 1 0,-1 0 1,1 0-1,-1 0 0,1 0 0,-1 0 1,0 0-1,1 0 0,-1 0 0,0 0 0,0 0 1,0 0-1,-1 0 0,1 0 0,0 0 1,-1-1-1,1 1 0,-1 0 0,0 0 1,0 0-1,0 0 0,1-1 0,-2 1 1,1 0-1,0-1 0,0 1 0,0-1 1,-1 1-1,-2 1 0,-4 6-15,-1-1-1,0 0 1,0 0-1,0-1 1,-1 0-1,-11 5 1,0-1-290,0-2 1,-39 13-1,50-19-312,0-1 0,0 0 0,0 0 0,0-1 0,-1 0-1,1-1 1,0 0 0,-16-2 0,2-9-3259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1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86 17364,'-7'-24'3889,"-9"-37"2109,32 177-6096,-6 0 0,-7 182 0,-52 227-1823,48-517 1822,-19 193-7404,23-151 1784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0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80 125 12067,'-5'-3'594,"1"-1"1,-1 0-1,1-1 0,0 1 1,1-1-1,-1 1 1,1-1-1,0 0 1,-4-9-1,3 7-382,1 0 1,1 0-1,-1-1 0,1 1 0,0 0 0,1-1 0,-2-12 0,17 101-2500,-8 32 2479,-14 153 0,1 19 771,17-184-622,-7-88-667,-3-21-625,-3-23-1099,-11-20-1555,-5-15-792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1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11194,'15'-3'2457,"32"-7"1112,17 4-3289,48-7-64,13 1-40,24 4-960,-35-5-993,-15-7-1807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1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442 128 8482,'-60'-76'2020,"56"73"-1862,0 0-1,0 1 1,0 0-1,0 0 0,0 0 1,-1 0-1,1 1 1,0-1-1,-1 1 1,0 0-1,1 0 0,-1 1 1,1 0-1,-1 0 1,0 0-1,1 0 1,-1 0-1,1 1 1,-7 2-1,-9-1 158,8-2-103,-1 1 1,1 1 0,0 0 0,0 0-1,1 1 1,-1 1 0,1 0 0,-14 7-1,18-7-162,0 0 0,1 0-1,0 1 1,0 0-1,0 1 1,0-1-1,1 1 1,0 0-1,0 0 1,1 1 0,-1-1-1,2 1 1,-6 12-1,-1 6-54,1 1 0,1 0 0,2 0 0,1 1 0,1 0 0,1 0 0,1 0 0,3 47 0,0-53-11,1-1 0,1 1 0,1-1 0,1 0 0,1 0 0,0 0 0,2-1 0,0 0 0,1 0 0,1-1 0,1 0 0,13 17 0,-19-30 1,0 1 0,0-1 0,0 0 0,1-1 0,0 1 0,0-1 0,0 0 0,0-1 0,0 1 0,1-1 0,0-1 0,0 1 0,0-1 0,0 0-1,0-1 1,0 1 0,0-2 0,0 1 0,1-1 0,-1 0 0,0 0 0,0-1 0,1 0 0,-1 0 0,0-1 0,0 0 0,0 0 0,0 0 0,-1-1 0,1 0 0,-1-1 0,1 0 0,8-6 0,-2-1-36,1 0-1,-1-2 1,-1 1 0,0-1 0,-1-1-1,0 0 1,-1-1 0,-1 0-1,0 0 1,-1-1 0,-1 0-1,0 0 1,-2-1 0,1 0-1,-2 0 1,4-29 0,-5 23 98,-1 1 1,-1-1 0,-1 0-1,-1 1 1,-1-1-1,0 0 1,-2 1 0,-1 0-1,-1 0 1,-1 0-1,0 0 1,-17-31 0,18 43-54,0 0 1,-1 1 0,0 0 0,0 0 0,-1 1 0,0 0-1,-1 0 1,0 1 0,0 0 0,0 0 0,-1 1 0,0 0-1,0 1 1,0 0 0,-1 1 0,0 0 0,0 1 0,0 0-1,0 0 1,0 1 0,0 1 0,-1 0 0,1 0 0,-1 1-1,1 1 1,-1 0 0,1 1 0,0 0 0,0 0 0,0 1-1,0 1 1,0 0 0,0 0 0,1 1 0,0 0-1,0 1 1,0 0 0,1 1 0,0 0 0,-12 12 0,16-15-385,1 1 0,0 0 0,0 1 0,0-1 0,1 1 0,-5 9 0,-1 32-2335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2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33 132 10522,'-6'-12'1096,"1"0"0,1 0-1,-1 0 1,2 0-1,0-1 1,0 0 0,2 0-1,-2-19 1,7 32-1236,4 13-31,1 13 174,0-1 0,-2 1-1,-1 0 1,-1 1 0,-1-1-1,-1 1 1,-1 45 0,-6 29 153,0-51 16,3-1 0,10 96 0,1-113-133,-10-32-61,0 0-1,0 1 1,0-1-1,0 0 1,0 0-1,0 1 1,1-1-1,-1 0 1,0 0-1,0 0 1,0 0-1,1 1 1,-1-1-1,0 0 1,0 0-1,0 0 1,1 0-1,-1 0 1,0 0-1,0 1 1,1-1 0,-1 0-1,0 0 1,0 0-1,1 0 1,-1 0-1,0 0 1,0 0-1,1 0 1,-1 0-1,0 0 1,0 0-1,1 0 1,-1 0-1,0 0 1,0-1-1,1 1 1,-1 0-1,0 0 1,0 0-1,1 0 1,-1 0-1,0 0 1,0-1-1,0 1 1,1 0-1,-1 0 1,0-1-1,2-2-309,0-1-1,0 0 0,-1 0 1,0 0-1,1 0 1,-1-1-1,-1 1 1,1 0-1,-1 0 0,0-9 1,-1-42-3585,-2-10-753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2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 8226,'0'-9'932,"1"0"1,0 0-1,1 0 1,0 0-1,0 0 1,1 0-1,5-12 1,-6 17-856,1 0 1,-1 1-1,1-1 1,0 1-1,0 0 1,0 0-1,1 0 1,-1 0-1,1 0 1,-1 1-1,1-1 1,0 1-1,0 0 1,0 0-1,0 1 1,0-1-1,7-1 1,-3 2-67,0-1 1,0 1-1,0 0 1,0 1-1,0 0 1,0 0-1,0 1 0,0 0 1,0 0-1,0 1 1,-1 0-1,1 0 1,0 1-1,-1 0 0,0 0 1,0 1-1,0 0 1,0 0-1,0 0 0,-1 1 1,0 0-1,0 1 1,0-1-1,-1 1 1,9 11-1,-7-8-14,-1 0 0,0 1 0,-1-1 0,1 1 0,-2 0-1,1 1 1,-2-1 0,1 1 0,-1-1 0,-1 1 0,0 0 0,-1 0 0,0 0 0,0 1 0,-1-1 0,-1 0-1,-3 21 1,1-20 17,-1 1 1,0-1-1,-1 0 0,-1 0 0,0-1 0,0 1 0,-1-1 0,0-1 0,-1 1 0,-14 13 0,19-20-79,0-1-1,-1 0 1,1 0-1,-1-1 0,0 1 1,0-1-1,0 0 1,0 0-1,0 0 1,0 0-1,0-1 1,-1 1-1,1-1 1,-1 0-1,1-1 0,0 1 1,-1-1-1,0 0 1,1 0-1,-1 0 1,1-1-1,-1 1 1,1-1-1,0 0 0,-1-1 1,1 1-1,0-1 1,0 1-1,0-1 1,0-1-1,0 1 1,0 0-1,-6-6 1,2 1-552,0 0 0,1 0 1,0-1-1,-7-9 0,-21-39-2834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3 291 10330,'0'-2'280,"-1"1"-1,1-1 0,0 0 1,-1 0-1,1 0 1,0 0-1,0 0 1,0 1-1,0-1 0,0 0 1,1 0-1,-1 0 1,1 0-1,-1 0 0,1 1 1,1-4-1,0 3-222,0 1-1,0 0 0,0 0 1,0 0-1,0 0 0,0 0 1,0 1-1,1-1 1,-1 0-1,0 1 0,0 0 1,1 0-1,-1 0 0,0 0 1,4 0-1,64 1-102,-50 0-17,0-1 0,0 0 0,0-2 0,27-4 0,-45 5 46,0 1 0,0-1 0,0 0 0,0 1 0,0-1 0,0 0 0,-1 0 0,1 0 0,0-1 0,0 1 0,-1 0 0,1-1 0,-1 1 0,1-1 0,-1 1 0,1-1 0,-1 0 0,0 1-1,0-1 1,1-3 0,0 0 4,0 1 0,-1-1-1,0 0 1,0 1 0,0-1-1,-1 0 1,0 0-1,0-9 1,-1 0 22,-1 1 0,-1-1 0,0 1 0,-1-1 0,-10-23 0,12 32-6,0 1 0,0 0 0,-1 0 0,1 1 0,-1-1 0,0 0 0,0 1 0,0 0 0,-1 0 0,1 0 0,-1 0 0,1 0 0,-7-3 0,8 5-4,0 1 1,0-1-1,0 1 0,0 0 0,0 0 1,0-1-1,0 1 0,0 0 0,0 0 1,0 1-1,0-1 0,0 0 1,0 1-1,0-1 0,1 1 0,-1 0 1,0 0-1,0-1 0,0 1 0,1 0 1,-1 1-1,0-1 0,1 0 0,-1 0 1,1 1-1,-1-1 0,1 1 0,0-1 1,0 1-1,-1-1 0,1 1 1,0 0-1,1 0 0,-1 0 0,-1 2 1,-6 13-22,0 1 0,2-1 0,0 1 1,0 0-1,2 1 0,1-1 1,0 1-1,0 26 0,2-19-2,1 0 0,2 0 1,1 0-1,1 0 0,11 40 0,-13-57-8,1-1 1,0 0-1,1 1 1,0-1-1,0-1 1,0 1-1,1 0 1,0-1-1,1 0 1,0-1-1,0 1 1,7 5-1,-8-8-164,0-1-1,1 0 0,-1 0 0,1 0 0,0-1 1,0 0-1,-1 0 0,1 0 0,1-1 0,-1 0 0,0 0 1,0 0-1,0-1 0,0 0 0,1 0 0,-1-1 1,0 0-1,11-2 0,65-25-2510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3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60 10034,'-14'-30'4807,"14"29"-4604,-1 0 0,1 0 0,-1 0 0,1 0 0,0 0 0,-1 0 0,1 0 0,0 0 0,0 0 0,0-1 0,-1 1 0,1 0 0,0 0 1,0 0-1,1 0 0,-1 0 0,0 0 0,0 0 0,1 0 0,-1 0 0,0 0 0,1 0 0,-1 0 0,1 0 0,-1 0 0,2-2 0,8 15-272,-2 2 59,-1 0 1,-1 0-1,0 1 1,-1-1-1,-1 1 1,3 18-1,-2-11-2,0 9 27,-1 1 0,-2 0 0,-1 0-1,-1 0 1,-2 0 0,-10 55 0,5-34 57,6-220 593,3 131-622,-2 7-39,1 0 0,2 1-1,1-1 1,10-35 0,-12 60-47,-1 0-1,1 0 1,0 0 0,1 0 0,-1 0 0,1 0-1,0 1 1,0-1 0,0 1 0,0 0 0,0 0-1,1 0 1,-1 0 0,1 1 0,0-1 0,0 1-1,0 0 1,0 0 0,0 0 0,7-1-1,7-2-1114,0 1 0,0 1 0,31-1 0,-37 3 190,60-3-3120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3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446 107 12427,'-1'-3'375,"0"-1"0,0 1 0,-1-1 0,1 1-1,-1 0 1,0-1 0,1 1 0,-1 0 0,-1 0 0,1 0 0,0 1 0,-1-1 0,0 0 0,1 1 0,-1 0 0,0-1 0,0 1 0,-1 0 0,1 1 0,-5-3 0,-8-2-327,0 0 1,0 2-1,-24-5 0,-14-4 324,49 11-386,-1 0-1,0 1 1,0 0 0,0 0 0,0 0 0,0 1 0,0 0-1,0 0 1,0 0 0,0 1 0,0 0 0,0 0 0,0 0-1,0 1 1,-10 4 0,8-2-9,1 1 0,-1-1 1,1 1-1,1 1 0,-1-1 0,1 1 0,0 0 0,0 1 1,0 0-1,-5 8 0,2 1-6,-1 0 0,2 1-1,0 0 1,1 0 0,1 1 0,0 0 0,2 0 0,0 0-1,-2 31 1,5-39 12,1-1-1,0 1 1,1 0-1,0-1 1,1 1-1,0-1 1,0 1-1,1-1 1,1 0-1,-1 0 1,1 0-1,1-1 1,-1 0-1,11 14 1,-11-18 13,-1 0 1,1-1-1,-1 0 0,1 1 1,0-2-1,0 1 1,0 0-1,1-1 1,-1 0-1,0 0 0,1 0 1,0 0-1,-1-1 1,1 0-1,0 0 1,0 0-1,0 0 0,-1-1 1,1 0-1,0 0 1,0 0-1,0-1 1,0 0-1,0 1 0,0-2 1,-1 1-1,1 0 1,-1-1-1,1 0 0,7-5 1,-4 3 2,-1 0 1,0 0-1,0-1 1,-1 0 0,1-1-1,-1 1 1,0-1-1,-1 0 1,1-1-1,-1 1 1,0-1-1,-1 0 1,0 0-1,0-1 1,-1 1-1,1-1 1,-2 0-1,1 0 1,1-9 0,1-14 25,-1 1 0,-1-1 0,-4-57 0,0 40 12,3 38-89,2 10-131,11 22-146,-5-5 397,107 203-913,-106-196 311,-8-19 221,21 36-1028,-23-40 1143,0 0 1,0 0-1,0 0 0,0 0 1,0 0-1,0 1 0,0-2 1,0 1-1,0 0 0,0 0 1,1 0-1,-1-1 0,0 1 1,1 0-1,-1-1 0,1 1 1,-1-1-1,1 0 0,-1 1 1,0-1-1,1 0 0,-1 0 1,1 0-1,-1 0 0,1 0 1,2-1-1,18-11-3361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4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9306,'0'-56'9141,"6"72"-7817,2 6-1319,0 1 0,-2-1 0,-1 2 0,0-1 0,-2 0 0,0 1 0,-2 0 0,-2 25 0,-9 52-22,15-143 157,18-105-16,-20 134-120,0-1 0,2 0 0,-1 1 0,1 0 0,1 0 0,1 1 0,0-1 0,16-20 0,-22 31-6,1 0 0,0 0-1,0 0 1,0 0 0,1 0 0,-1 0 0,0 1-1,1-1 1,-1 1 0,1 0 0,-1 0 0,1 0-1,0 0 1,-1 0 0,1 0 0,0 1 0,0-1 0,0 1-1,-1 0 1,7 0 0,-4 1 0,0 0-1,-1 1 1,1-1 0,0 1 0,-1 0-1,1 0 1,-1 1 0,0-1-1,1 1 1,-1 0 0,4 4 0,6 6-11,-1 1-1,0 0 1,-1 1 0,-1 0 0,13 24 0,-13-18-248,-1 0-1,0 0 1,-2 1 0,6 26 0,-6-14-1863,-2 0 1,3 41 0,-4-10-2498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254 191 6585,'1'-21'990,"1"-75"4531,-4 27 1014,2 69-6538,0 0 1,0 1-1,0-1 1,1 0-1,-1 0 1,0 0-1,0 0 1,1 1-1,-1-1 0,0 0 1,0 0-1,1 0 1,-1 0-1,0 0 1,0 0-1,1 0 1,-1 0-1,0 0 1,0 0-1,1 0 1,-1 0-1,0 0 0,1 0 1,-1 0-1,0 0 1,0 0-1,1 0 1,-1 0-1,0 0 1,0 0-1,1-1 1,-1 1-1,0 0 0,0 0 1,1 0-1,-1 0 1,0-1-1,0 1 1,0 0-1,1 0 1,-1 0-1,0-1 1,0 1-1,0 0 1,0 0-1,0-1 0,1 1 1,-1 0-1,0-1 1,0 1-1,0 0 1,0 0-1,0-1 1,0 1-1,0-1 1,23 38-118,-14-18 114,-1 0-1,0 0 0,-1 1 1,-2 0-1,0 0 0,4 37 1,-13 175 435,0-14 683,0-243-930,-1 1 0,-1-1 0,-11-26-1,13 39-262,0 0 0,-1 0 1,0 1-1,-1 0 0,0 0 0,-1 1 0,0-1 0,0 1 0,-1 1 0,0 0 0,-17-14 0,22 21 55,0 0 0,0 1 0,0-1 0,-1 1 0,1 0 0,0 0 0,-1 0 0,1 0 0,-1 1 0,1-1 0,-1 1 0,1 0 0,-1 0 0,1 0 0,-1 0 0,1 1 0,-4 0 0,1 1-5,-1 1 0,1-1 0,1 1 0,-1 0 0,0 0 0,1 0-1,-1 1 1,-8 8 0,5-4 0,1 0 1,1 0-1,-1 1 0,2 0 0,-1 1 0,1-1 1,0 1-1,1 0 0,0 1 0,-5 16 1,9-21 13,-1 0 0,1 0 0,0 1 0,1-1 1,0 1-1,0-1 0,0 0 0,0 1 1,1-1-1,0 0 0,1 1 0,-1-1 0,1 0 1,1 0-1,-1 0 0,1 0 0,0-1 1,0 1-1,0-1 0,1 0 0,0 1 0,0-2 1,0 1-1,1 0 0,0-1 0,9 7 1,-5-5-275,0-1 1,0 0-1,1 0 1,0-1 0,-1-1-1,1 1 1,1-2 0,-1 1-1,0-1 1,1-1 0,-1 0-1,1 0 1,-1-1-1,1-1 1,-1 0 0,12-2-1,70-23-3067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1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 15595,'7'-17'3209,"24"3"1464,3 9-4569,5 8-232,15 11-24,-1 3 88,6 15-32,-3 11-16,2 6-8,-12-1 8,-9 4-56,-16-13-160,-20-6-488,-12-6-169,-29-9-751,-11-12-168,-11-8-2345,2-8 496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6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76 6897,'4'-27'688,"1"-21"8953,-3 70-9510,8 48 5,-4 1 0,-3 0 1,-8 100-1,0-45 209,-30 328 684,5-149-366,15 806 941,16-431-1128,-10 159 48,-5 245-58,-25-416-362,-31 30-40,27 75 192,37-136 179,6-485-322,-1 645 482,1-586-466,2 345 157,18 217 36,17-37 41,-9-326-214,49 1062 44,-79-815 113,1 42 349,0-659-662,0-29 4,0-1 0,1 1-1,0 0 1,1 0 0,3 14-1,-4-24 11,-1 28 89,-2 158-135,-9-56 81,-5 89-70,16-173 11,3-1 1,12 84-1,-10-110-27,-3-11-46,0 0 0,1 0 1,0 0-1,0-1 0,1 1 0,5 10 0,-6-28-1433,-8-46-1327,-3-34-2056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7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 92 4921,'99'-71'2607,"-84"55"1762,-24 11-2422,-20 11-652,6 7-997,-19 11-49,1 2 0,-40 33 1,77-56-265,-1 1-1,0-1 1,1 1 0,0 0 0,0 0-1,0 1 1,0-1 0,1 1 0,0-1 0,0 1-1,0 0 1,0 1 0,1-1 0,0 0-1,0 1 1,0-1 0,1 1 0,0 0 0,0-1-1,0 1 1,1 0 0,-1 0 0,2 10-1,1-14 36,-1-1-1,1 1 1,-1-1-1,1 0 0,-1 1 1,1-1-1,0 0 0,0 0 1,0 0-1,0 0 1,-1 0-1,1-1 0,3 1 1,14 8 27,27 13 34,-2-1 12,62 38-1,-97-54-86,0 1 1,0 1-1,0-1 1,-1 1-1,0 1 1,-1 0-1,1 0 0,-2 0 1,1 1-1,-1 0 1,0 0-1,-1 0 1,5 11-1,-9-12 2,1 0 1,-1 0-1,-1 0 0,0 0 1,0-1-1,0 1 0,-1 0 0,0 0 1,0 0-1,-1 0 0,0-1 1,-1 1-1,0-1 0,0 0 0,0 0 1,-1 0-1,0 0 0,0 0 0,-1-1 1,1 1-1,-2-1 0,1-1 1,-9 8-1,11-12 5,0 0 0,0 0 1,-1 0-1,1 0 0,0 0 1,-1-1-1,1 0 0,-1 1 1,1-1-1,0 0 0,-1-1 0,1 1 1,-1-1-1,1 0 0,0 1 1,0-1-1,-5-2 0,-57-29 177,52 25-154,9 5-107,-10-5 98,0 0 0,-1 0 0,-27-7-1,39 13-126,0 0 0,1 1 0,-1-1-1,0 1 1,0 0 0,0 0 0,0 0-1,0 0 1,0 1 0,0-1 0,1 1 0,-5 1-1,5-1-64,1 0 1,0 0-1,-1 0 0,1 0 0,0 0 0,0 0 0,-1 0 0,1 0 1,0 1-1,0-1 0,0 0 0,1 1 0,-1-1 0,0 1 0,0-1 0,1 1 1,-1-1-1,1 1 0,-1-1 0,1 1 0,0 0 0,0-1 0,-1 4 1,4 31-3177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7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48 285 12075,'13'-13'795,"-10"11"-569,-1 1 1,1-2 0,-1 1 0,0 0 0,0 0 0,0-1-1,0 0 1,0 1 0,0-1 0,-1 0 0,1 0 0,-1 1 0,0-1-1,1 0 1,-2-1 0,1 1 0,0 0 0,-1 0 0,1-4-1,-1 6-213,1-1 0,-1 1-1,0 0 1,1 0 0,-1-1-1,0 1 1,1 0 0,0 0-1,-1 0 1,1-1-1,0 1 1,0 0 0,-1 0-1,1 0 1,0 0 0,0 0-1,0 1 1,0-1 0,0 0-1,0 0 1,1 1 0,-1-1-1,0 0 1,2 0 0,38-11-258,-20 6 256,3-2-57,-16 6 20,0-1-1,0 1 1,0-2 0,0 1-1,-1-1 1,11-7-1,-17 10 12,1 0-1,-1-1 0,0 1 0,1-1 0,-1 0 0,0 1 1,0-1-1,0 0 0,0 0 0,0 1 0,0-1 0,-1 0 0,1 0 1,-1 0-1,1 0 0,-1 0 0,0 0 0,0 0 0,1 0 1,-2 0-1,1 0 0,0 0 0,0-1 0,-1 1 0,1 1 1,-1-1-1,1 0 0,-1 0 0,0 0 0,0 0 0,-2-3 1,1 0-2,0 0 0,-1 1-1,0-1 1,0 1 0,0 0 0,-1 0 0,1 0 0,-1 0 0,0 1 0,0-1 0,0 1 0,-1 0 0,1 0 0,-1 1 0,1-1 0,-1 1 0,0 0 0,0 0 0,0 1 0,0-1 0,-1 1 0,1 0 0,0 1 0,0-1 0,-10 1 0,8 1 6,1 0 0,-1 0 0,1 0 0,-1 1 0,1 0 1,-1 0-1,1 0 0,0 1 0,0 0 0,0 0 0,1 1 0,-1-1 1,1 1-1,0 1 0,0-1 0,0 1 0,1 0 0,-1 0 0,1 0 1,-5 8-1,5-6-1,-1 1 0,2 0 0,-1 0 0,1 0 0,0 0 1,0 1-1,1-1 0,1 1 0,-1 0 0,1 0 0,1-1 0,0 1 0,0 0 1,0 0-1,1-1 0,1 1 0,-1 0 0,1-1 0,1 1 0,0-1 0,0 0 1,0 0-1,1 0 0,0 0 0,6 7 0,-2-4-59,1 0 0,0-1 1,0 0-1,1-1 0,0 0 0,1-1 0,0 0 1,0 0-1,0-1 0,1-1 0,0 0 0,1-1 1,-1 0-1,1 0 0,0-2 0,15 3 0,66 3-2512,-4-7 32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8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87 8178,'45'-28'2022,"-45"27"-1957,0 1 0,1-1 0,-1 1 1,0 0-1,0-1 0,0 1 0,0-1 1,0 1-1,0 0 0,0-1 1,0 1-1,0-1 0,0 1 0,0 0 1,0-1-1,0 1 0,-1-1 1,1 1-1,0 0 0,0-1 0,0 1 1,0-1-1,-1 1 0,1 0 0,0 0 1,0-1-1,-1 1 0,1 0 1,0-1-1,-1 1 0,1 0 0,0 0 1,-1-1-1,1 1 0,0 0 1,-1 0-1,1 0 0,-1 0 0,1-1 1,0 1-1,-1 0 0,1 0 0,-1 0 1,1 0-1,0 0 0,-1 0 1,-30-11 790,20 8-230,-1-3-340,0 1 1,-1 1-1,0 0 1,0 1 0,0 0-1,0 1 1,0 0-1,-16 1 1,25 1-293,-1 0 0,0 1 0,0 0 0,0 0 0,1 0 0,-1 1 0,1-1-1,-1 1 1,1 0 0,0 1 0,-1-1 0,1 1 0,0-1 0,1 1 0,-1 1 0,0-1 0,1 0 0,0 1 0,0 0 0,0-1 0,0 1 0,0 1 0,1-1 0,0 0 0,-3 8 0,0-1-32,1 1 1,1 0-1,-1-1 1,2 2-1,0-1 1,0 0 0,1 0-1,1 1 1,0-1-1,1 0 1,0 1-1,5 21 1,-4-27-89,0-1 0,0 1 1,1 0-1,0-1 0,0 0 0,0 0 1,1 0-1,0 0 0,0-1 0,1 1 1,0-1-1,0 0 0,0 0 1,0-1-1,1 1 0,-1-1 0,1-1 1,0 1-1,0-1 0,1 0 0,-1 0 1,1-1-1,0 1 0,8 0 1,73 9-2861,9-15-288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8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174 140 10170,'10'-35'5582,"-10"1"-5734,-1 29 537,1 3-349,-1 1 0,1 0 0,-1-1 0,0 1 0,1 0 0,-1-1 0,0 1 0,0 0 0,0 0 0,0 0-1,0 0 1,0-1 0,0 2 0,-1-1 0,1 0 0,0 0 0,0 0 0,-1 0 0,1 1 0,0-1 0,-1 1 0,1-1 0,-3 0 0,-33-7 1035,35 8-973,-1 0 37,-48-4 920,49 4-1056,1 0-1,-1 0 0,1 0 1,-1 0-1,0 1 1,1-1-1,-1 0 1,1 1-1,-1-1 0,1 1 1,-1-1-1,1 1 1,-1 0-1,1 0 0,-1-1 1,1 1-1,0 0 1,0 0-1,-1 1 1,1-1-1,0 0 0,0 0 1,0 0-1,0 1 1,0-1-1,0 1 1,1-1-1,-2 2 0,-6 42-109,-6 65 0,13-91 5,1 1 0,0-1 0,1 1 0,2-1-1,0 1 1,6 20 0,-8-36 62,0 1 0,0-1 0,1 0 0,-1 0 0,1-1-1,0 1 1,0 0 0,1 0 0,-1-1 0,1 0 0,-1 1 0,1-1 0,0 0 0,0 0 0,1-1 0,-1 1 0,1 0 0,-1-1 0,1 0 0,0 0-1,-1 0 1,1-1 0,0 1 0,1-1 0,-1 0 0,0 0 0,0 0 0,7 0 0,-4-2 16,1 1 0,0-2 0,-1 1 0,1-1 0,-1 0 0,1-1-1,-1 1 1,0-2 0,0 1 0,0-1 0,-1 0 0,1 0 0,-1-1 0,0 0 0,7-6 0,-3 1 17,-1 0-1,0 0 1,0-1 0,-1 0-1,0-1 1,-1 1 0,-1-1 0,0-1-1,0 1 1,4-17 0,-8 22 4,0 0 1,0-1 0,-1 1 0,0-1-1,-1 0 1,0 1 0,0-1-1,0 1 1,-1-1 0,0 1 0,-1-1-1,1 1 1,-2-1 0,1 1-1,-1 0 1,0 0 0,0 0 0,-1 1-1,0-1 1,-6-7 0,2 5 21,-1 0 1,0 0 0,0 1-1,-1 0 1,0 0-1,-14-7 1,19 12-60,-1 0 0,1 0 1,-1 0-1,0 1 0,1 0 0,-1 0 1,0 0-1,-1 1 0,1 0 1,0 0-1,0 0 0,0 1 0,-1 0 1,-7 1-1,6 3-1449,21-2-1220,19 1-505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8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11 10034,'-6'-11'7151,"6"12"-7083,-1-1-1,0 0 1,1 0 0,0 1-1,-1-1 1,1 1-1,-1-1 1,1 0 0,-1 1-1,1-1 1,0 1 0,-1-1-1,1 1 1,0-1 0,-1 1-1,1-1 1,0 1 0,0-1-1,-1 1 1,1 0-1,0-1 1,0 1 0,0-1-1,0 1 1,0 0 0,0-1-1,0 1 1,0-1 0,0 1-1,0-1 1,1 2-1,-8 102-55,9 138-1,-2-280 75,0 0 0,3 0 0,1 0 0,2 0 0,1 1 0,15-40 0,-21 73-96,0 1 0,1 0-1,-1 0 1,1 0 0,0 0 0,0 0 0,0 0 0,0 1 0,1-1 0,-1 1 0,1-1 0,-1 1 0,1 0 0,0 0 0,0 0 0,0 0 0,0 1 0,6-3 0,-3 2 8,0 1-1,-1 0 1,1 0 0,0 1 0,0-1 0,0 1-1,-1 0 1,1 1 0,0 0 0,10 2 0,-7-1 0,0 1 0,1 0 1,-1 1-1,0 0 1,0 0-1,-1 1 0,0 0 1,1 1-1,-2 0 1,1 0-1,-1 0 0,0 1 1,9 11-1,-12-12-22,0 1 0,-1 0 0,0 0 0,0 0 0,-1 1 0,1-1 0,-2 1 0,1-1 0,-1 1 1,0 9-1,-5 81-962,2-75-12,0-1 0,3 40 0,0-54 478,0-1 1,1 1-1,0-1 0,0 0 1,1 1-1,4 9 1,-4-12-88,1 0-1,-1-1 1,1 1 0,0-1-1,0 0 1,8 6 0,-12-10 572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09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92 9762,'1'-2'301,"-1"0"0,1 0-1,0 0 1,-1-1 0,1 1 0,-1 0-1,0-1 1,0 1 0,0 0-1,0-1 1,0 1 0,0 0 0,0-1-1,-1 1 1,1 0 0,-1-1 0,0 1-1,0 0 1,0 0 0,-2-4 0,1 1 201,1-25 1471,4 24-2253,2 27-1,6 69 363,-4 1-1,-4-1 1,-12 116 0,9-201-71,-5 61 220,3-1 0,7 82 0,-58-257 61,51 105-315,-46-92-631,43 89 566,0 0 0,-1 0 0,0 0 0,0 0 0,-1 1 0,0 0 0,0 1 0,-1 0 0,-9-7 0,14 12 74,0-1 0,0 1 0,0 0 0,0 0 0,-1 0 0,1 0 0,0 0 0,-1 1 0,1 0 0,0-1 0,-1 1 0,1 0 0,-1 1-1,1-1 1,0 1 0,-1-1 0,1 1 0,0 0 0,0 0 0,0 0 0,0 1 0,0-1 0,0 1 0,0 0 0,0 0 0,0 0 0,1 0-1,-1 0 1,1 0 0,-3 4 0,-1 1 5,0 0 0,0 0 0,1 0 1,0 1-1,0 0 0,1 0 0,0 0 0,0 1 0,-4 16 0,5-13 19,2 0 0,-1 0 0,2 0 0,-1 0-1,2 0 1,0 0 0,0 0 0,1 0 0,0 0 0,1 0 0,1-1 0,0 0 0,0 1 0,1-1-1,1-1 1,-1 1 0,2-1 0,0 0 0,0 0 0,9 9 0,-7-10-246,0 1-1,1-1 1,0-1 0,0 1 0,1-2-1,0 0 1,1 0 0,0-1 0,0 0-1,0-1 1,0 0 0,1-1 0,0-1-1,0 0 1,0 0 0,0-2 0,0 1-1,14-2 1,49-11-2834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0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310 105 7162,'1'-1'238,"0"0"1,-1 0 0,1 0 0,-1 0-1,1 0 1,-1 0 0,0 0 0,1 0-1,-1 0 1,0 0 0,0 0 0,0 0-1,0 0 1,0 0 0,0-1 0,0 1 0,0 0-1,0 0 1,0 0 0,-1 0 0,1 0-1,0 0 1,-1 0 0,1 0 0,-1 0-1,1 0 1,-1 0 0,0 0 0,0-1-1,-3-1-74,0 0-1,-1 1 0,1-1 0,0 1 0,-1-1 1,0 2-1,-7-4 0,2 2-53,-1-2 99,1 1 1,-1 0-1,0 1 0,-1 1 1,1-1-1,0 2 0,-1-1 1,1 2-1,-1 0 0,-22 2 1,30 0-189,0-1 0,0 1 0,0 0 0,1 1 0,-1-1 0,1 1 1,-1 0-1,1 0 0,0 0 0,0 0 0,0 0 0,1 0 0,-1 1 1,1 0-1,0-1 0,-1 1 0,2 0 0,-1 0 0,0 0 0,-1 8 1,-2 6-44,0 1 1,1 0 0,-1 26-1,3-10-8,2 1-1,1 0 1,2-1-1,1 1 0,2-1 1,2 0-1,1-1 1,1 1-1,2-2 1,1 0-1,2 0 0,34 54 1,-47-83 29,1 0 1,0 0-1,0 0 1,0 0 0,1 0-1,-1-1 1,1 1-1,0-1 1,0 0-1,0 0 1,0 0-1,1-1 1,-1 0 0,1 0-1,5 2 1,-7-3 3,-1-1 0,1 0 1,0 0-1,0 0 1,-1 0-1,1-1 1,0 1-1,-1-1 1,1 0-1,0 0 1,-1 0-1,1 0 0,-1 0 1,1 0-1,-1 0 1,0-1-1,1 0 1,-1 1-1,0-1 1,0 0-1,0 0 0,0 0 1,-1 0-1,1 0 1,-1 0-1,1-1 1,1-4-1,8-13 29,-1 0 1,-1 0-1,-1-1 0,-1 0 1,6-29-1,15-112-51,-27 160 18,4-38-54,-2 0 1,-1-62-1,-3 89 38,0-1 0,-1 0-1,0 1 1,-1-1-1,-1 1 1,0 0 0,0 0-1,-2 0 1,1 0-1,-14-20 1,15 28 11,0 1 0,0-1 0,0 1 1,0 0-1,-1 1 0,0-1 0,0 1 0,0 0 1,0 0-1,0 0 0,0 1 0,-1 0 0,1 0 1,-1 0-1,0 1 0,1-1 0,-1 1 0,-11 0 1,6 1 22,0 1 1,1-1 0,-1 2 0,1 0-1,0 0 1,-1 0 0,1 2 0,0-1-1,1 1 1,-15 8 0,16-8-131,1 1 0,-1 0 0,1 0 0,0 1 0,0 0 0,1 0-1,-1 0 1,1 1 0,1 0 0,-1 0 0,1 1 0,-4 8 0,7-11-119,0 0 0,0 0 0,0 0 0,1 0 0,0 0 0,0 0 0,0 1 0,1-1 0,0 0 0,0 0 0,0 1 0,1-1 0,-1 0 0,1 0 0,0 0 0,1 0 0,-1 0 0,1 0 0,0 0 0,1 0-1,3 6 1,28 30-2756,-23-29 2100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0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45 135 11987,'-22'-49'5717,"20"45"-5521,-1 0 0,0 0 0,1 0 0,0 0 1,0 0-1,0-1 0,1 1 0,-1 0 1,1-1-1,0 0 0,0 1 0,1-1 0,-1 0 1,1 1-1,0-1 0,1-7 0,4 9-165,0 14-45,6 35-6,0 42 57,-1 159 0,-10-134 26,-8 204 143,4-287-624,2-64-1692,2 12 1056,-3-47-2963,-1-12-769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0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 9818,'0'-1'256,"0"0"1,0 0-1,0 0 0,0-1 1,0 1-1,0 0 0,0 0 1,1 0-1,-1-1 0,0 1 0,1 0 1,-1 0-1,1 0 0,0 0 1,-1 0-1,1 0 0,0 0 1,-1 0-1,1 0 0,0 0 0,0 0 1,0 0-1,1 0 0,0 0-134,0 0-1,0 0 1,0 1 0,1-1-1,-1 1 1,0 0-1,0-1 1,0 1-1,0 0 1,0 0-1,1 0 1,2 1-1,8 2-227,0 0-1,0 1 0,20 9 1,-28-11 333,18 8-241,-1 1-1,0 1 0,0 1 1,-1 1-1,-1 0 0,0 2 1,-1 0-1,23 27 0,-36-36 1,0 0 1,-1 0-1,0 1 0,-1 0 0,1 0 0,-1 0 0,-1 0 0,0 1 1,0-1-1,0 1 0,1 14 0,-4-17 7,1 1 0,-2-1 0,1 1 0,-1-1 0,0 1 0,0-1 0,-1 1 0,0-1 0,0 0 0,-1 0 0,1 0 0,-1 0 0,-1 0 0,1-1 0,-1 1 0,0-1 0,-7 8 0,4-6 4,0 0 1,-1 0-1,0 0 0,0-1 0,0 0 1,-1-1-1,0 0 0,0 0 0,0-1 0,-14 4 1,16-6-157,0 0 1,0 0 0,-1-1-1,1 0 1,0-1-1,0 0 1,0 0 0,-1 0-1,1-1 1,0 0 0,0 0-1,0-1 1,0 0-1,0 0 1,-7-4 0,13 6-10,-1-1 0,1 1 0,-1-1 0,1 0 0,-1 0 0,1 1-1,-1-1 1,1 0 0,0 0 0,0 0 0,-1-1 0,1 1 0,0 0 0,0 0 0,0-1 0,0 1 0,0 0 0,1-1 0,-1 1 0,0-1 0,1 1 0,-1-1 0,1 0 0,-1 1 0,1-1 0,-1-2 0,14-18-2511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1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71 15459,'-6'-8'840,"5"6"-475,-1-1 1,0 1-1,1-1 1,0 0-1,-1 1 1,1-1-1,0 0 1,1 0-1,-1 0 1,0 1-1,1-1 1,-1 0-1,1 0 1,0 0-1,0 0 1,0 0-1,1 0 1,-1 0-1,0 0 1,2-4-1,4 38-1172,2 1 730,28 232-132,-10-54 420,-25-227 62,0 0 0,0 0 0,8-28 0,-1-1-120,30-266 117,-38 309-347,0 0 0,0 0 0,0 0 1,0 0-1,1 0 0,0 0 1,-1 0-1,1 0 0,0 0 0,0 0 1,1 1-1,-1-1 0,1 0 1,-1 1-1,1-1 0,0 1 0,0 0 1,0-1-1,0 1 0,0 0 1,4-2-1,-1 2-414,0 1 0,0 0 0,0 1 0,0-1 0,0 1 0,0 0 0,1 0-1,-1 0 1,0 1 0,0 0 0,7 2 0,46 8-4412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1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0 261 11554,'2'2'196,"-1"-1"-1,1 0 0,0 1 0,-1-1 0,1 0 1,0 0-1,0 0 0,-1-1 0,1 1 0,0 0 0,0-1 1,4 1-1,11-10 2858,16-13-2588,8 7-519,2 2-1,49-10 0,12-2-1016,-101 24 1018,0 1-1,-1-1 1,1 0-1,-1 0 1,0 0-1,1 0 1,-1 0-1,0 0 1,1 0-1,-1-1 0,0 1 1,0-1-1,0 0 1,0 0-1,-1 0 1,1 0-1,0 0 1,-1 0-1,1 0 0,-1 0 1,0 0-1,0-1 1,0 1-1,0-1 1,0 1-1,0-1 1,-1 1-1,1-1 1,-1 1-1,0-1 0,0-2 1,0 0 43,-1 1 0,0-1 0,0 1 0,-1 0-1,1-1 1,-1 1 0,0 0 0,0 0 0,-1 0 0,1 0 0,-1 1 0,0-1 0,0 1 0,0-1 0,0 1 0,-1 0 0,-4-3-1,3 2 22,0 0-1,-1 1 0,1-1 0,-1 1 0,0 1 1,0-1-1,-1 1 0,1 0 0,0 0 0,-1 1 1,1 0-1,-1 0 0,1 0 0,-10 1 0,12 0-16,1 1 0,-1-1 0,0 1-1,1 0 1,-1 0 0,1 0 0,-1 1 0,1-1-1,0 1 1,-1 0 0,1 0 0,0 0 0,0 0-1,0 1 1,1-1 0,-1 1 0,0 0 0,1-1-1,0 1 1,-1 0 0,1 0 0,1 1 0,-1-1-1,0 0 1,1 1 0,-2 4 0,-2 10-21,0 1 0,2 0 0,0 0 1,1 0-1,1 0 0,1 1 0,4 33 0,0-25 17,1 0-1,1 0 1,1-1 0,16 39-1,-20-58 25,0-1 1,1 0-1,0 0 1,0 0-1,1 0 1,0 0-1,0-1 1,1 0-1,-1 0 0,1-1 1,7 6-1,-10-9-131,0 0-1,1-1 0,-1 1 1,0-1-1,0 0 0,1 0 1,-1 0-1,0 0 0,1 0 1,-1-1-1,1 1 0,0-1 0,-1 0 1,1 0-1,-1-1 0,1 1 1,-1-1-1,1 0 0,-1 1 1,0-2-1,1 1 0,-1 0 1,0-1-1,0 1 0,0-1 1,0 0-1,0 0 0,3-3 1,41-37-2313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1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87 11210,'-2'-19'7239,"5"40"-4207,-1-11-3036,6 20 5,-2-1 1,-1 1-1,-2 0 0,-1 1 0,-2 36 1,-2-4-3,-1 46 56,10-139 117,4-57 0,-12-208 42,1 293-252,0-1 1,0 0-1,1 0 1,-1 0-1,0 0 1,1 0-1,0 0 1,0 0-1,0 1 1,0-1-1,0 0 1,0 1-1,1-1 1,-1 0-1,1 1 1,0 0-1,-1-1 1,1 1-1,0 0 1,1 0-1,-1 0 1,0 0-1,1 1 1,-1-1-1,1 1 1,-1-1-1,1 1 1,0 0-1,-1 0 1,1 0-1,0 0 1,3 0-1,7-1-1004,0 0 0,0 1-1,0 1 1,0 0 0,23 4 0,13 2-3218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1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64 10402,'-60'-19'7483,"32"10"-6473,-47-20 1,74 28-1014,0 0 0,0 0 0,-1 1 0,1-1 0,0 1 0,-1-1 1,1 1-1,0-1 0,-1 1 0,1 0 0,-1 0 0,1 0 0,0 0 0,-1 0 1,1 0-1,-1 0 0,1 0 0,-1 1 0,1-1 0,0 0 0,-1 1 0,1-1 1,0 1-1,-2 0 0,0 2-105,0 0 1,1 1-1,-1-1 1,1 0-1,0 1 1,0-1-1,-3 7 0,-12 22-5,-3-3-27,11-17 68,0 0-1,1 0 1,1 1 0,0 1 0,1-1 0,0 1 0,-5 22 0,5-12-90,1 0 1,-1 31 0,5-47 114,1 1 0,0-1 0,1 1-1,0-1 1,0 1 0,0-1 0,1 1-1,1-1 1,-1 0 0,5 8 0,-6-13 16,0-1 0,1 0 0,-1 0-1,1 0 1,0 0 0,0 0 0,-1 0 0,1 0 0,0 0 0,1-1 0,-1 1 0,0-1 0,0 1 0,1-1 0,-1 0 0,0 0 0,1 0 0,-1-1 0,1 1 0,0 0 0,-1-1 0,1 0 0,-1 1 0,1-1 0,0 0 0,-1 0-1,1-1 1,0 1 0,-1 0 0,1-1 0,-1 0 0,1 0 0,-1 1 0,1-1 0,3-3 0,5-1-159,0 0-1,-1-2 1,0 1-1,0-1 1,0-1-1,9-9 0,-7 5 97,-2 1-1,1-2 0,-2 1 0,0-1 0,0-1 0,-1 0 0,-1 0 0,0 0 0,-1-1 0,-1 0 0,0-1 1,5-29-1,-7 25 474,-2 1 1,0-1 0,0 0-1,-2 0 1,-6-38 0,2 45-49,0 21 16,0 34 38,5-27-408,-2 18-405,1-1 1,2 1 0,8 49-1,-7-71 218,0-1 0,1 0 1,1 0-1,0 0 0,0 0 0,11 17 0,-12-22 99,1 0 1,-1-1-1,1 1 1,0-1-1,1 0 1,-1 0-1,1 0 1,-1-1-1,1 0 1,0 0-1,0 0 1,1 0-1,9 2 1,33 4-2951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2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0 137 10034,'1'-6'843,"-1"2"-239,1-1-1,-1 1 1,1 0-1,0 0 1,0 0-1,1-1 1,-1 1-1,1 1 1,0-1-1,3-6 1,-4 10-524,0 1-1,-1-1 1,1 1 0,-1 0 0,1 0-1,-1-1 1,1 1 0,-1 0 0,1 0-1,-1-1 1,0 1 0,1 0 0,-1 0-1,0 0 1,0 0 0,1 0 0,-1-1-1,0 1 1,0 0 0,0 0 0,0 1-1,0 0 16,9 36-88,-2 1-1,-1 0 0,-2 0 0,-2 60 0,-4-79 27,-1-29 23,1-36 17,5 10-43,0-21 41,17-83 1,-19 134-69,1 1-1,-1-1 1,1 1-1,-1-1 1,1 1 0,1 0-1,-1 0 1,1 0 0,-1 0-1,1 1 1,0-1 0,0 1-1,1-1 1,-1 1 0,1 0-1,-1 0 1,1 1 0,7-5-1,-4 5-2,-1-1-1,1 1 0,0 0 1,0 0-1,0 1 0,0 0 1,0 0-1,0 1 0,0 0 1,0 0-1,12 2 0,-11-1-10,0 0-1,0 0 0,0 1 1,0 1-1,0-1 0,0 1 0,0 1 1,-1-1-1,1 1 0,-1 1 1,0-1-1,-1 1 0,1 0 1,-1 1-1,0 0 0,0 0 1,0 0-1,-1 0 0,0 1 1,-1 0-1,6 10 0,-5 3-342,-2 0 1,0 0-1,-2 0 0,0 0 0,-1 0 1,-1 0-1,0 0 0,-6 21 1,1 15-2369,2 13-927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2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180 151 12699,'8'-32'1040,"-5"20"-36,0 0 1,-1-1-1,-1 0 1,0-22-1,-1 34-966,0 0-1,0-1 1,0 1 0,0 0-1,1-1 1,-1 1-1,0 0 1,0 0-1,1-1 1,-1 1 0,1 0-1,-1 0 1,1-1-1,0 1 1,-1 0-1,1 0 1,0 0 0,0 0-1,0 0 1,-1 0-1,1 0 1,0 0-1,0 1 1,1-1 0,-1 0-1,0 0 1,0 1-1,0-1 1,0 1-1,1-1 1,-1 1-1,0-1 1,0 1 0,1 0-1,-1 0 1,0 0-1,1 0 1,-1 0-1,0 0 1,3 0 0,-1 0-46,1 1-1,-1-1 1,1 1 0,-1 0 0,0 0 0,1 0 0,-1 0 0,0 1 0,0-1 0,0 1 0,0 0-1,0 0 1,3 2 0,-1 3-6,0 0-1,0-1 1,-1 2-1,0-1 0,-1 0 1,1 1-1,-1 0 1,-1-1-1,1 1 0,-1 0 1,-1 1-1,0-1 1,0 0-1,0 16 1,-2 12 24,-2-1 0,-8 41 0,6-49 22,-52 272 463,23-133-211,28-115-287,5-34 35,4-25 92,-1-12-190,-1 1-1,-1 0 0,0 0 0,-1 0 1,-7-33-1,4 25-42,2 12-69,-1 0 0,0 0 0,-1 0 0,-1 0-1,0 1 1,-10-19 0,14 29 117,-1 1 1,0 0-1,0 0 0,0 1 1,-1-1-1,1 0 0,-1 1 0,1-1 1,-1 1-1,0 0 0,0 0 0,0 0 1,-5-2-1,6 3 33,-1 1 0,1-1 0,-1 1 1,1-1-1,-1 1 0,1 0 0,-1 0 0,1 0 0,-1 1 0,0-1 1,1 0-1,-1 1 0,1 0 0,-1 0 0,1 0 0,0 0 1,-1 0-1,1 0 0,0 0 0,-4 3 0,1 0 4,-1 0 0,1 1 1,0-1-1,0 1 0,0 0 0,1 1 0,0-1 0,0 1 1,0-1-1,1 1 0,0 0 0,0 0 0,0 1 0,1-1 1,0 1-1,0-1 0,0 1 0,1 0 0,0-1 0,1 1 1,-1 0-1,1 0 0,1 0 0,-1 0 0,1-1 0,0 1 1,1 0-1,3 11 0,-2-11-79,0 1 0,0-1 0,0 0 0,1 0 0,0 0 1,0 0-1,1-1 0,0 1 0,0-1 0,1-1 0,-1 1 0,1-1 0,0 0 0,1 0 1,-1-1-1,1 1 0,0-1 0,0-1 0,0 0 0,1 0 0,-1 0 0,1-1 1,0 0-1,14 2 0,-12-4-353,0 0 1,0 0-1,1-1 1,-1 0-1,0-1 1,18-5-1,75-37-3151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4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329 115 5425,'-43'-62'2206,"42"60"-1640,-1 0-1,1-1 1,0 1-1,-1 0 1,1-1-1,1 1 1,-1-1-1,0 0 1,0 1-1,1-1 1,0 0-1,-1 1 1,1-1-1,0 0 1,1-3 0,-1-2 879,0 8-1413,3 18-196,4 21 172,-2 0 0,-1 0 0,-2 48 0,-49 639 1227,17 467-243,83-201-464,3 269-265,-78-482-135,-46 85 7,61-790-125,-61 770 248,44 106 194,33-28-56,4-15-5,-19-68-34,-7-72-49,8-108 62,3-463-264,-30 808 324,-21-457-186,32-232 792,13-147-521,8-120-466,2 1-1,2 0 1,13 58 0,2 16 136,-12-69-210,-2-29-174,-2 1 0,-1 33 0,-2-52-199,0 0 0,-1 0 1,0 0-1,0 0 1,-1-1-1,0 1 0,0 0 1,-1-1-1,1 0 0,-1 1 1,-1-1-1,1-1 0,-6 8 1,-37 34-3954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5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31 184 7850,'-5'-41'3274,"-21"-101"1389,96 540-3641,-61-316-732,5 108 734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5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0 261 7690,'10'-16'1766,"32"-53"2731,-32 55-4358,0 0 0,1 1 0,1 1 0,0-1 0,17-12 0,-14 14-77,0 1 0,1 1 0,1 0 0,-1 1 1,2 1-1,-1 0 0,1 2 0,0 0 0,0 0 0,0 2 0,0 0 0,1 2 0,0 0 0,-1 0 0,20 4 0,-28-3-53,0 1 0,0 1 0,-1 0-1,1 0 1,0 1 0,-1 0-1,0 1 1,1 0 0,-2 1 0,1-1-1,0 2 1,-1-1 0,0 1 0,0 0-1,-1 1 1,0 0 0,0 0-1,0 1 1,-1 0 0,0 0 0,-1 0-1,0 1 1,0-1 0,0 1-1,-1 0 1,-1 1 0,0-1 0,0 1-1,2 17 1,-4-15 3,0 1 0,-1-1 0,-1 1 0,0-1 0,-1 1 0,0-1 0,-1 0-1,0 0 1,-1 0 0,0 0 0,-1-1 0,0 0 0,-1 0 0,-1 0 0,-10 15 0,11-18-118,1-1 0,-1 0 1,0 0-1,-1 0 0,1-1 0,-1 0 0,-1 0 1,1 0-1,-1-1 0,0-1 0,0 1 0,0-1 1,-1 0-1,1-1 0,-1 0 0,0-1 1,0 0-1,0 0 0,0 0 0,0-1 0,-14-1 1,-5-3-2733,7 3-244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5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14 9114,'-54'2'1912,"48"-12"1217,0 5-921,8 6-1959,2 5-81,12 21-144,49 89-24,-36-63 24,14 10-24,-3-14-192,9-9-3153,-1-18 992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6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0 266 7986,'33'-40'5894,"-12"20"-5819,35-27 1,-53 45 157,4-3-214,0 0 0,0 1 0,1 0 0,0 1-1,0 0 1,12-3 0,-16 5-7,1-1-1,0 1 1,-1-1 0,1 0-1,-1 0 1,1-1 0,-1 1-1,4-4 1,-6 4-5,-1 0 0,1 1 1,-1-1-1,0 0 0,0 0 0,0 0 0,0-1 1,0 1-1,0 0 0,-1 0 0,1 0 0,-1-1 0,1 1 1,-1 0-1,0-1 0,0 1 0,0 0 0,0 0 1,-1-1-1,1 1 0,-2-4 0,2 3 1,0 0 0,-1 0 0,1 0 0,-1 0 0,0 0 0,0 1 0,0-1 0,0 0 0,-1 0 0,1 1 0,-1-1 0,0 1 0,0-1 0,1 1-1,-2 0 1,1 0 0,0 0 0,-5-4 0,5 6-8,0-1 1,1 1-1,-1 0 0,0 0 0,0-1 0,0 1 0,0 1 1,0-1-1,0 0 0,1 0 0,-1 1 0,0-1 0,0 1 0,0-1 1,1 1-1,-1 0 0,0 0 0,1 0 0,-1 0 0,1 0 0,-1 0 1,1 0-1,-1 0 0,1 1 0,0-1 0,0 1 0,-1-1 1,1 1-1,0-1 0,0 1 0,-1 2 0,-8 14-22,1 0 0,1 1 0,1 0 0,0 0 0,1 0 0,1 1 0,1 0 0,1 0 0,1 0 0,0 0 0,2 1-1,2 31 1,-1-47 10,0 0-1,-1 0 0,2 0 1,-1 0-1,1 0 0,-1 0 1,1 0-1,1 0 0,-1-1 1,1 1-1,-1-1 0,1 1 1,1-1-1,-1 0 0,1-1 1,-1 1-1,1 0 0,0-1 1,0 0-1,1 0 0,-1 0 1,0 0-1,1-1 0,0 0 1,6 2-1,3 0-406,0 0 0,1-2-1,0 0 1,-1 0 0,1-1 0,0-1-1,27-4 1,55-9-2080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2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24 350 14819,'-2'-1'268,"1"1"0,0-1-1,-1 0 1,1 1 0,0-1-1,0 0 1,0 0 0,0 1 0,-1-1-1,1 0 1,0 0 0,1 0 0,-1-1-1,0 1 1,0 0 0,0 0-1,1 0 1,-1-1 0,0 1 0,1 0-1,-1 0 1,1-1 0,0 1-1,-1-1 1,1 1 0,0 0 0,0-2-1,1 1-209,0 1 0,0-1 0,0 1 0,0-1 0,1 1 0,-1 0 0,0 0 0,1 0 0,-1-1 0,1 1 0,-1 0 0,1 1 0,-1-1 0,1 0 0,0 0 0,0 1 0,-1-1 0,1 1 0,0 0 0,0-1 0,-1 1-1,1 0 1,2 0 0,59-8-491,31-5-2400,128-32 1,-218 44 2689,-1 0 0,1 0 0,0-1 0,0 1 1,0-1-1,-1 0 0,1 0 0,-1 0 0,1 0 0,-1 0 1,0-1-1,5-4 0,-8 5 122,1 0 0,0 0 0,0 0 1,-1 0-1,1 0 0,-1 0 0,0 0 0,0 0 1,1 0-1,-1 0 0,0 0 0,-1 0 1,1 0-1,0 0 0,-1 0 0,1 1 0,-1-1 1,1 0-1,-1 0 0,0 0 0,0 0 0,0 1 1,0-1-1,0 0 0,0 1 0,0-1 0,-3-2 1,-7-10 97,-1 0 1,0 1 0,-1 0-1,-1 1 1,0 1 0,0 0 0,-23-13-1,29 19-41,0 0-1,-1 1 0,1 0 0,-1 0 1,0 1-1,-1 0 0,1 1 0,0 0 0,-1 0 1,1 1-1,-1 0 0,0 1 0,1 0 1,-1 0-1,-16 4 0,22-3-41,0 1-1,0 0 1,1 1 0,-1-1-1,1 0 1,0 1 0,0 0-1,0 0 1,0 0 0,0 0-1,1 0 1,-1 1-1,1-1 1,0 1 0,0-1-1,0 1 1,0 0 0,1 0-1,-1 0 1,1 0 0,0 0-1,0 7 1,-3 9-19,2-1 1,0 1 0,1 26-1,2-28 36,0 0 1,1 0-1,1 0 0,1 0 0,0 0 0,1-1 1,1 0-1,1 0 0,1-1 0,0 1 0,0-2 1,2 1-1,20 24 0,-22-30-213,1-1 1,1 0-1,0 0 1,0-1-1,1-1 1,-1 0-1,2 0 1,-1-1-1,1 0 0,0-1 1,0 0-1,0-1 1,1 0-1,0-1 1,-1-1-1,1 0 1,0-1-1,0 0 1,22-2-1,-6-2-1216,47-12 0,-76 15 1412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6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80 8506,'-5'-57'2170,"4"55"-1905,1 1 0,-1 0 0,1 0 1,-1-1-1,0 1 0,0 0 0,1 0 1,-1 0-1,0 0 0,0 0 0,0 0 1,0 0-1,-1 0 0,1 0 0,0 0 1,0 0-1,0 1 0,-1-1 0,1 1 0,0-1 1,-1 1-1,1-1 0,0 1 0,-1 0 1,1-1-1,-1 1 0,-1 0 0,-36 1 1237,38-1-1567,-108 23 93,53-9 0,46-12-44,8-2 3,0 0 0,-1 1 0,1-1 0,0 1 0,0-1 0,-1 1 0,1 0 0,0 0 0,0 0 0,0 0 0,0 0 0,0 0 0,0 1 0,0-1 0,0 1 0,1 0 0,-1-1 0,0 1 0,-1 2 0,3-3-12,0-1 1,-1 1 0,1 0-1,0-1 1,0 1-1,0-1 1,0 1-1,0-1 1,0 1 0,0-1-1,0 1 1,0 0-1,0-1 1,0 1-1,0-1 1,1 1 0,-1-1-1,0 1 1,0-1-1,1 1 1,-1-1-1,0 1 1,0-1 0,1 1-1,-1-1 1,1 1-1,-1-1 1,0 0-1,1 1 1,0-1 0,24 22 24,-20-18-35,0 0 31,13 10-1,1 0 1,0-1-1,0-1 0,2-1 0,23 10 1,-13-9 23,-3-3 9,-1 2 0,0 1 0,-1 2 1,28 18-1,-52-31-32,-1 0 0,1 0 0,-1 0 1,1 0-1,-1 1 0,1-1 0,-1 0 1,0 1-1,0-1 0,1 1 0,-1-1 1,0 1-1,0 0 0,-1-1 0,1 1 1,0 0-1,-1 0 0,1 0 0,-1 0 1,1-1-1,-1 1 0,0 0 0,0 0 0,0 0 1,0 0-1,0 3 0,-2-1 0,1-1-1,-1 1 1,0-1-1,0 0 1,0 0-1,0 0 0,0 0 1,-1 0-1,1 0 1,-1 0-1,0-1 1,-5 4-1,-9 6 3,-1-1 0,0-1 0,-34 14-1,51-24-13,-28 12-93,-47 12 0,71-22-128,1-1 0,0 0-1,-1 0 1,1 0 0,-1 0 0,1-1 0,-1 0 0,1 0 0,-1 0-1,0 0 1,1-1 0,-1 1 0,1-1 0,0 0 0,-1-1 0,1 1-1,0-1 1,-1 0 0,1 0 0,-3-3 0,6 4 40,0 0 0,0 0 1,1 0-1,-1 0 0,1 0 1,-1 0-1,1 0 0,-1 0 0,1 0 1,0 0-1,0 0 0,-1 0 1,1 0-1,0-1 0,0 1 0,0 0 1,0-1-1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7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18 129 9898,'-6'-9'9723,"-5"-7"-9999,11 43 211,1 0-1,7 43 1,2-6 55,-9-51 14,0-1-12,1-1-1,0 0 0,1 1 1,6 17-1,-9-27 8,1 0 0,0 0 0,0 0 0,0 0 0,0 0 0,0 0 0,1-1 0,-1 1 0,1 0 0,-1-1 0,1 1-1,-1-1 1,1 1 0,0-1 0,0 0 0,0 0 0,-1 0 0,1 0 0,0 0 0,0 0 0,1-1 0,-1 1 0,0 0 0,0-1 0,0 0 0,0 0 0,0 1 0,1-1 0,-1 0 0,0-1 0,2 1 0,7-2 16,0-1 1,-1 0 0,0 0-1,0-1 1,0 0-1,0-1 1,0 0-1,-1 0 1,0-1 0,0-1-1,-1 1 1,1-1-1,-2-1 1,1 0 0,-1 0-1,0 0 1,0-1-1,-1 0 1,5-10 0,-7 11-19,0 1 1,0-1 0,-1 0-1,-1-1 1,1 1 0,-1 0 0,-1-1-1,1 1 1,-1-1 0,-1 0-1,0 1 1,0-1 0,0 1 0,-1-1-1,-1 0 1,1 1 0,-2 0-1,1-1 1,-1 1 0,0 0 0,0 0-1,-1 1 1,-1-1 0,-5-8-1,4 7 13,-1 1-1,0 0 1,-1 0-1,1 1 1,-1 0-1,-1 0 1,-16-10-1,25 18-27,0-1 0,0 0 0,0 0-1,0 0 1,0 0 0,0 0-1,0 0 1,0 1 0,0-1 0,0 0-1,0 0 1,0 0 0,-1 0-1,1 0 1,0 0 0,0 1 0,0-1-1,0 0 1,0 0 0,0 0 0,0 0-1,0 0 1,0 0 0,-1 0-1,1 0 1,0 0 0,0 0 0,0 0-1,0 1 1,0-1 0,0 0-1,-1 0 1,1 0 0,0 0 0,0 0-1,0 0 1,0 0 0,0 0-1,-1 0 1,1 0 0,0 0 0,0 0-1,0 0 1,0 0 0,0 0-1,0-1 1,-1 1 0,1 0 0,0 0-1,0 0 1,0 0 0,0 0-1,0 0 1,0 0 0,0 0 0,-1 0-1,1 0 1,0-1 0,0 1-1,0 0 1,0 0 0,0 0 0,0 0-1,0 0 1,0 0 0,0 0-1,0-1 1,0 1 0,16 10-5730,22 4 1794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32 123 10602,'-8'-32'7561,"3"-32"-6987,5 62-335,0-22-671,3 63-415,-12 338 1103,8-364-209,-6 56 402,3 0 1,3 1-1,11 94 1,-6-151-173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7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75 178 10322,'-65'-64'2519,"63"61"-2319,1 1-1,0-1 0,0 0 0,0 0 0,0 0 1,0 0-1,1 1 0,-1-1 0,1 0 0,0 0 0,0 0 1,0 0-1,0 0 0,0 0 0,1 0 0,0 0 1,-1 0-1,1 0 0,0 0 0,0 1 0,0-1 0,1 0 1,-1 1-1,1-1 0,3-3 0,-3 2-40,0 1 0,-1 0 0,1-1-1,-1 1 1,1-1 0,-1 0 0,0 1 0,0-6-1,12 89-1698,5 225 1652,-10-100 711,0-22 301,-13-154-489,-1-23-1719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18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9874,'2'-10'3177,"3"-3"480,15 13-2681,30 4-448,25 5-328,49 9-40,21-3-264,8-7-3593,-31-37 1097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20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97 440 6921,'-4'-5'468,"-1"0"0,0 1-1,0-1 1,0 1-1,0 1 1,-1-1 0,1 1-1,-1 0 1,0 0-1,0 1 1,0-1 0,-1 1-1,1 1 1,0-1-1,-8 0 1575,18 1-1929,0 0 0,0-1 0,0 2 1,0-1-1,0 0 0,1 1 0,-1 0 0,0 0 1,4 0-1,20 0-77,1179 0 1284,-1080 4-1222,1122 13 366,-660-27-151,27 7-71,-39-12-173,4-8 46,702 43 56,-1133-15-170,976-21 118,-378-5 74,-656 21-163,1355-30 82,-908 2-69,19 15 109,38 5-41,2004-23 461,-1425 42-392,-139-60 24,-525 14-43,1245 18 308,-1700 18-468,871-27 230,-451 5-158,272 20-50,112-5-5,-598-9 16,638-9-56,-376 27-11,-204 2 28,-194 0-26,-79-4 3,0-3 0,0-1 0,-1-3 0,1-1 0,48-15 0,-79 17 11,0 2 1,0 0 0,26-1-1,-42 4-15,0 0 0,0 0 0,0 0 0,0-1-1,0 1 1,0 0 0,0 0 0,0-1-1,0 1 1,0 0 0,0 0 0,0-1-1,0 1 1,0 0 0,0 0 0,0 0 0,0-1-1,0 1 1,0 0 0,0 0 0,0-1-1,-1 1 1,1 0 0,0 0 0,0 0-1,0-1 1,0 1 0,0 0 0,-1 0 0,1 0-1,0 0 1,0 0 0,0-1 0,-1 1-1,1 0 1,0 0 0,0 0 0,0 0-1,-1 0 1,1 0 0,0 0 0,0 0 0,-1 0-1,1 0 1,0 0 0,0 0 0,-1 0-1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21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74 151 3393,'-24'-6'2665,"-4"0"940,7 4 2215,40-3-3074,19-7-2779,323-50-48,-117 30-3045,-63 6 460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28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89 157 8946,'-53'-79'3101,"50"73"-2332,-1 0 0,1 0 1,1 0-1,-1-1 0,-2-10 1,4 15-440,1 0 1,-1-1 0,0 1 0,0 0 0,0-1 0,0 1 0,0 0 0,0 0 0,-1 0 0,1 0 0,-4-4 0,13 50-442,7 36 120,8 162-1,-18 102 319,-6-259-244,-2-44 30,3-41-122,0 0 1,0 0-1,0-1 1,0 1-1,0 0 0,0 0 1,0 0-1,0 0 1,0 0-1,0-1 0,0 1 1,0 0-1,0 0 1,0 0-1,-1 0 1,1 0-1,0 0 0,0-1 1,0 1-1,0 0 1,0 0-1,0 0 1,-1 0-1,1 0 0,0 0 1,0 0-1,0 0 1,0 0-1,0 0 0,-1 0 1,1 0-1,0 0 1,0 0-1,0 0 1,0 0-1,0 0 0,-1 0 1,1 0-1,0 0 1,0 0-1,0 0 1,0 0-1,0 0 0,-1 0 1,1 0-1,0 0 1,0 0-1,0 0 1,0 0-1,0 0 0,-1 0 1,1 1-1,0-1 1,0 0-1,0 0 0,0 0 1,0 0-1,0 0 1,-3-8-392,2-1 1,-1 1 0,1-1-1,1 0 1,-1 0-1,2-10 1,11-63-3555,6-26-755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28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145 180 11362,'-92'-63'2497,"68"45"1040,11 10-3257,1 3-24,8-3-24,6 2-40,-2 4 40,2 0-72,6 0-64,42-7-16,84-18-144,-55 15-632,10 2-3105,-21 3 656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28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28 9426,'-6'-12'2048,"6"5"905,4 3-2761,-4 2-56,4 2-32,21-2 40,101 6-32,-49 1-56,16-5-864,-8 4-2201,-8-9 369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2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16 14107,'-2'-1'454,"0"-1"0,0 0 1,0 1-1,0 0 0,0-1 0,-1 1 1,1 0-1,0 0 0,-1 0 0,1 1 0,0-1 1,-1 0-1,1 1 0,-1 0 0,-4-1 0,3 3-399,0-1 0,1 1-1,-1-1 1,1 1 0,0 0-1,-1 1 1,1-1 0,0 1-1,-3 2 1,0 0-146,-96 64 255,102-69-173,0 1-1,-1-1 1,1 0-1,0 1 1,0-1 0,0 0-1,0 1 1,0-1-1,-1 0 1,1 1-1,0-1 1,0 1 0,0-1-1,0 0 1,0 1-1,0-1 1,0 0-1,0 1 1,0-1 0,1 0-1,-1 1 1,0-1-1,0 0 1,0 1-1,0-1 1,0 0 0,1 1-1,-1-1 1,0 0-1,0 1 1,0-1 0,1 0-1,-1 0 1,0 1-1,1-1 1,-1 0-1,1 1 1,2 3-52,15 23 39,1-1 0,1-1 0,1-1-1,1 0 1,39 30 0,-41-38 25,-10-9-3,0 1 0,-1-1 0,0 1-1,-1 1 1,1 0 0,-2 0 0,1 1-1,9 17 1,-16-26-18,-1 1 0,0-1 0,0 0-1,1 1 1,-1-1 0,0 1 0,0 0 0,0-1 0,0 1-1,-1-1 1,1 1 0,0-1 0,-1 0 0,1 1-1,-1-1 1,1 1 0,-1-1 0,0 0 0,1 1-1,-1-1 1,0 0 0,0 0 0,0 0 0,0 1-1,0-1 1,0 0 0,-1 0 0,1 0 0,0-1 0,0 1-1,-1 0 1,1 0 0,0-1 0,-1 1 0,1-1-1,-3 1 1,-8 3-341,1 0-1,-1-1 0,-18 3 1,25-5 204,-10 1-487,-1 1-1,0-2 1,0 0-1,0-1 1,1-1-1,-1 0 1,0-1-1,0 0 1,-15-6-1,30 8 520,0 0 0,0-1 0,0 1 1,0 0-1,0-1 0,0 1 0,0-1 0,0 1 0,0-1 0,0 0 0,0 1 0,0-1 1,0 0-1,1 1 0,-1-1 0,0 0 0,1 0 0,-1 0 0,0 0 0,1 0 1,-1 0-1,1 0 0,0 0 0,-1 0 0,1 0 0,0 0 0,-1-2 0,2-2-438,0-1 0,0 0 0,1 0 0,0 1 0,4-11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29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29 137 10018,'-3'-13'10730,"-2"42"-12352,3-11 2374,-4 9-757,2-10 4,1 1 1,0 0 0,1 0-1,1 1 1,2 28 0,0-47 4,-1 0-1,0 0 1,0 0 0,0 0-1,0 0 1,0 0 0,0-1-1,1 1 1,-1 0 0,0 1-1,0-1 1,0 0 0,0 0 0,0 0-1,0 0 1,0 0 0,1 0-1,-1 0 1,0 0 0,0 0-1,0 0 1,0 0 0,0 0-1,0 0 1,3-27 74,0 0-79,-2 10-5,2-11 7,0-1 1,2 1-1,12-39 1,-16 61 2,1 0 0,0 0 0,1 0 1,-1 1-1,1-1 0,0 1 0,0-1 0,1 1 0,-1 0 0,1 0 0,0 0 1,1 1-1,-1-1 0,1 1 0,0 0 0,0 1 0,0-1 0,1 1 0,-1 0 1,1 0-1,-1 1 0,1-1 0,8-1 0,-4 2 6,0 1-1,0 1 1,0-1 0,1 1 0,-1 1-1,0 0 1,0 1 0,0 0 0,0 0-1,-1 1 1,1 0 0,0 0-1,-1 2 1,0-1 0,0 1 0,0 0-1,-1 1 1,0 0 0,9 7 0,-7-2-306,1-1 1,-2 2 0,0-1-1,0 1 1,-1 1 0,0-1-1,-1 1 1,-1 1 0,0-1-1,-1 1 1,0 0 0,4 22-1,2 4-3374,8-9-424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29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193 221 10698,'-2'-23'2454,"-2"0"0,-8-31 0,7 35-1545,0-1 0,2 1 0,-2-33 1,6 42-813,1 9-276,7 26-69,3 35 196,-1 1 1,1 70-1,-4 135 152,-5-86-13,2-95-155,-19-116-5744,3 4 1783</inkml:trace>
  <inkml:trace contextRef="#ctx0" brushRef="#br0" timeOffset="1">0 499 11723,'2'-13'5929,"10"14"-5825,-9-1-24,13 0 8,52 0-40,63 10-72,-48-6-784,-5-2-489,5-16-2303,-14-3-121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30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167 273 8386,'-26'39'2147,"16"-24"2882,8-2 132,-2 60-5248,-24 253 117,30-309-918,1-40-1132,-2-26-1683,5-16-510</inkml:trace>
  <inkml:trace contextRef="#ctx0" brushRef="#br0" timeOffset="1">20 3 10858,'-7'-2'2945,"-5"2"1456,14 0-4377,2 2-1152,11 3-2361,36 7-160,61 5-1936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30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11 8482,'-20'-5'5499,"-14"-1"-464,28 6-4974,-1 1 0,0 0 0,1 0 0,0 0 1,-13 5-1,-9 3-26,1 1 0,0 2 0,1 1 0,1 1 0,0 1 0,-24 19 0,42-29-40,0 1 0,1 0-1,0 1 1,0-1 0,1 1-1,0 0 1,0 1 0,0-1-1,1 1 1,0 0-1,-3 9 1,6-10-8,-1-1 0,1 1 0,1-1 0,-1 1 0,1 0 0,0-1 0,1 1 0,-1-1 0,1 1 0,0-1 0,1 1 0,0-1 0,0 1 0,0-1 0,1 0 0,6 10 0,-8-12-22,1-1 0,0 0 0,0 0 0,0 0 0,0 0 0,0 0 0,1 0 0,-1-1 0,1 1 0,0-1 0,0 1 0,0-1 1,0 0-1,0 0 0,0-1 0,1 1 0,5 2 0,-6-4-6,1 0 1,-1 1 0,0-1-1,1-1 1,-1 1-1,0 0 1,1-1 0,-1 1-1,0-1 1,1 0 0,-1 0-1,0 0 1,0-1-1,0 1 1,5-4 0,3-3-7,0-1 0,-1 0 1,0-1-1,0 0 0,-1 0 1,0-1-1,12-22 0,-7 11 84,-2 0-1,0-2 0,-2 1 1,13-42-1,6 169-15,-24-88-97,0 0-1,1-1 1,0 0 0,1 0-1,16 24 1,-19-33-250,1 0 1,-1-1 0,1 0-1,0 0 1,1 0 0,-1-1-1,1 0 1,0 0 0,0 0-1,0 0 1,0-1 0,1 0-1,-1-1 1,1 1 0,-1-1-1,10 1 1,38 0-3589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31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83 3729,'-52'-58'3108,"36"33"5998,16 35-8942,-5 205-97,5-210-159,3 44-74,-2-47-69,0 0-1,-1 1 0,1-1 0,0-1 0,0 1 0,0 0 0,0 0 0,0 0 0,0 0 0,1-1 0,-1 1 0,1 0 0,1 1 0,17 7-2359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31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11650,'10'-13'2441,"7"-3"1128,5 7-3721,3 3-728,12 2-2665,-16 2 392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32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61 140 10122,'-50'-76'2705,"49"73"-2448,-1 1 1,1 0-1,0-1 0,0 1 1,0-1-1,0 1 1,1-1-1,-1 1 0,1-1 1,-1 0-1,1 1 1,0-1-1,0 0 0,0 1 1,0-1-1,1 0 1,0-3-1,1-7 2079,-2 20-2240,4 591-330,-4-598 233,0 11-297,0-1 0,1 0-1,0 1 1,0-1 0,4 11 0,-4-19 96,0 1-1,0-1 1,0 0 0,0 0 0,0 1 0,1-1 0,-1 0 0,1 0-1,0 0 1,-1 0 0,1-1 0,0 1 0,0 0 0,0-1 0,0 1-1,0-1 1,1 0 0,-1 0 0,0 0 0,0 0 0,1 0 0,-1 0-1,1 0 1,-1-1 0,4 1 0,41-3-4336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32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57 128 13451,'-15'-33'1089,"-20"-36"4038,34 68-4972,0-1 0,0 1-1,1 0 1,-1-1 0,0 1 0,1-1 0,-1 1 0,1-1 0,0 1 0,0-1 0,-1 1-1,1-1 1,0 1 0,0-1 0,1-2 0,3 7 114,1 20-582,2 50 268,-3 0 0,-8 112 1,-1 24 115,6-196-140,-1 0 0,2-1 1,0 0-1,0 1 0,5 12 0,-7-23-151,1 1-1,0-1 1,0 0 0,0 1-1,0-1 1,0 0 0,1 1-1,-1-1 1,1 0-1,-1 0 1,1 0 0,0 0-1,0 0 1,0-1 0,0 1-1,0-1 1,0 1 0,0-1-1,1 0 1,-1 1-1,0-1 1,1 0 0,-1-1-1,1 1 1,-1 0 0,1-1-1,-1 1 1,1-1 0,0 0-1,3 0 1,29-13-4500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32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11594,'18'-13'8082,"-12"7"-6625,1 0-1353,11-1-144,73-9 112,-51 30-64,10 9 64,1 12-96,9 9-537,-10-5-815,4-3-2865,0 3 64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33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515 1 13643,'-23'23'3065,"-4"-19"1231,-4 27-3791,6 13-385,-10 20 176,2 2-8,-4 17 8,4 0-112,-9 8 0,7-6-144,-9 6-768,1-10-1601,-17-39-2240,14-32-584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2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69 14779,'-17'-19'5206,"16"18"-5035,0-1 1,0 0-1,0 1 0,0-1 0,0 1 1,-1 0-1,1-1 0,0 1 0,-1 0 1,1 0-1,-1 0 0,0 0 0,1 0 1,-1 0-1,0 0 0,1 1 0,-3-2 1,-18-4-248,1 0 0,-1 1 0,0 1 1,0 1-1,-1 0 0,1 2 1,-1 1-1,-27 3 0,50-2 30,0-1 1,0 0-1,0 0 0,-1 0 1,1 0-1,0 0 0,0 0 1,0 1-1,0-1 0,0 0 1,0 0-1,-1 0 1,1 0-1,0 0 0,0 1 1,0-1-1,0 0 0,0 0 1,0 0-1,0 1 0,0-1 1,0 0-1,0 0 0,0 0 1,0 1-1,0-1 0,0 0 1,0 0-1,0 0 0,0 1 1,0-1-1,0 0 0,0 0 1,0 0-1,0 0 0,0 1 1,0-1-1,0 0 0,1 0 1,-1 0-1,0 0 0,0 1 1,0-1-1,0 0 0,0 0 1,1 0-1,-1 0 0,0 0 1,0 0-1,0 1 0,0-1 1,1 0-1,11 13-1093,13 12 1041,128 140 8,-146-156 67,2 1 9,0 2 0,0-1 0,-2 1 0,8 14-1,-14-24-12,0 0 0,0 0 0,0 0-1,0 0 1,0 0 0,0 0-1,-1 0 1,1 0 0,-1 1 0,0-1-1,0 0 1,1 0 0,-1 1-1,-1-1 1,1 0 0,0 0 0,0 0-1,-1 0 1,0 1 0,1-1-1,-1 0 1,0 0 0,0 0 0,0 0-1,0 0 1,0 0 0,0-1-1,-1 1 1,1 0 0,-1-1 0,1 1-1,-1 0 1,0-1 0,-2 2-1,-7 3-546,0-1-1,-1 0 0,1-1 1,-1 0-1,0-1 0,0 0 1,0-1-1,0 0 1,-22 0-1,-23-4-2859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34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44 875 8186,'-1'0'158,"-1"0"0,1-1 0,0 1 0,-1-1 0,1 1 0,0-1 0,-1 1 0,1-1 0,0 0 0,0 0 1,-1 0-1,1 0 0,0 0 0,0 0 0,0 0 0,0 0 0,0 0 0,-1-3 0,-17-14 1169,37 22 3353,22-6-4850,-15 0 480,1211-36 631,-703 6-855,-195 5-28,2053-67 741,-1671 78-787,94-10 212,33-13-8,-83 13-129,-89 12 53,-46 3-92,-3-5-35,-34 10 17,4 0 78,-542 5-100,458-14 46,73-18-33,629-24 98,-522 43-57,26 6-20,-80-9 48,-250 10-28,1234-48 161,-1052 15-115,267 4 30,-119 8 176,599 10 271,-527 17-307,-60-29 39,-305 8-143,-148 15-136,209-13 71,-189-21 187,-44 4-74,-248 36-229,1 1 0,-1 0 0,1 0 0,-1 0 0,1 0 0,-1 1 0,10 2 0,-15-2-49,0 0 0,-1-1 0,1 1-1,0-1 1,0 1 0,-1-1 0,1 1-1,0-1 1,0 1 0,-1-1 0,1 1-1,-1-1 1,1 1 0,0-1 0,-1 0-1,1 1 1,-1-1 0,1 1-1,-1-1 1,1 0 0,-1 0 0,1 1-1,-1-1 1,1 0 0,-1 0 0,0 0-1,1 0 1,-1 1 0,1-1 0,-1 0-1,0 0 1,0 0 0,-47 13-3897,-19-11-113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35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260 128 7242,'-19'11'542,"14"-8"-312,1 0 0,-1 0-1,0 0 1,0-1 0,0 0-1,0 0 1,0 0 0,0-1 0,0 1-1,-1-1 1,1-1 0,0 1-1,-1-1 1,1 1 0,-1-2-1,-9 0 1,-128-22 5321,163 23-4914,0-1 0,0-1 0,0 0 0,25-8 0,8 0-307,336-45 680,-318 49-874,-1 3 1,1 4-1,116 15 0,-155-5-90,-25-6-68,-16-7-243,-2-2-694,-1-1-1,1 0 1,0-1 0,-18-12 0,20 12 310,-46-32-3404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35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76 153 8930,'-7'-4'1165,"2"1"-431,-1-1-1,0 1 1,0 0 0,0 1-1,0-1 1,-1 1 0,1 1-1,-1-1 1,-7 0 823,29 0 236,323-34-834,-10 0-671,-224 30-260,121 7 0,-205-1-263,-29-6-2223,-14-6-1226,-4-15-528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36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 11322,'-64'42'3333,"62"-41"-3159,1-1 0,-1 0 0,1 0 0,0 0 0,-1 0-1,1 0 1,-1 0 0,1 0 0,-1 0 0,1 0 0,-1-1 0,1 1 0,0 0 0,-1-1-1,1 1 1,-1-1 0,1 0 0,0 0 0,0 1 0,-1-1 0,1 0 0,0 0-1,0 0 1,-1-1 0,1 1-119,1 1 0,0 0 0,-1 0-1,1-1 1,-1 1 0,1 0 0,0-1 0,-1 1-1,1 0 1,0-1 0,0 1 0,-1 0 0,1-1-1,0 1 1,0-1 0,-1 1 0,1 0-1,0-1 1,0 1 0,0-1 0,0 1 0,0-1-1,0 1 1,0-1 0,0 1 0,0-1 0,0 1-1,0 0 1,0-1 0,0 1 0,0-1 0,0 1-1,0-1 1,0 1 0,1-1 0,-1 1-1,0 0 1,0-1 0,0 1 0,1-1 0,-1 1-1,0 0 1,1-1 0,-1 1 0,0 0 0,1-1-1,-1 1 1,0 0 0,1 0 0,-1-1-1,1 1 1,-1 0 0,1 0 0,-1 0 0,0 0-1,1-1 1,-1 1 0,1 0 0,-1 0 0,1 0-1,-1 0 1,1 0 0,-1 0 0,1 0-1,182-11 115,323 22-1,-496-9-226,-4-2-235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37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12 12091,'-8'-3'7591,"5"-2"-6360,15 2-323,113 2-519,303 8 395,-416-6-815,-10 0-121,0-1 1,0 1 0,1-1-1,-1 0 1,0 0-1,0 0 1,0 0 0,0 0-1,0 0 1,0-1-1,3 0 1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38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444 27 8970,'48'-27'3763,"-53"27"-2683,-30 11 53,27-8-966,-80 27 2009,-99 49-1,176-73-2103,0 0 1,0 1-1,1 1 0,0-1 1,1 2-1,-1-1 0,2 1 1,-1 1-1,1 0 0,1 0 1,0 0-1,-11 21 0,11-14-48,0-1-1,1 1 0,1 0 1,1 0-1,0 1 1,1-1-1,1 1 0,0 29 1,3-27-30,0 0-1,0 0 1,2 0 0,1 0 0,0 0 0,2-1 0,0 0-1,1 0 1,1 0 0,0-1 0,2 0 0,0 0-1,1-1 1,1-1 0,0 0 0,23 22 0,-26-31-27,0-1 0,1 0 0,0 0 0,1-1 0,-1-1 0,1 1 0,0-2 0,0 1 0,0-2 0,0 1 0,1-2 0,-1 1 0,0-2 0,1 1 0,-1-2 0,1 1 0,17-4 0,-22 2-16,0 1 0,0-1 1,0-1-1,0 1 0,0-1 0,-1 0 0,1-1 0,-1 1 1,0-1-1,0-1 0,0 1 0,7-7 0,-10 6 23,1 1-1,-1 0 0,0-1 1,0 0-1,0 0 0,-1 0 1,0 0-1,0 0 0,0 0 1,0-1-1,-1 1 0,0-1 1,0 1-1,-1-1 0,1 1 1,-1-1-1,-1-9 0,0 11 26,1-1 0,-1 1 0,0 0 0,0 0 0,0 0-1,0 0 1,-1 0 0,0 0 0,0 0 0,0 0 0,0 0-1,0 1 1,-1-1 0,0 1 0,0 0 0,0 0 0,0 0-1,0 0 1,0 0 0,-1 1 0,0-1 0,1 1-1,-1 0 1,0 0 0,-6-2 0,1 1-3,0 1 0,0 0 0,-1 0 0,1 1 0,-1 0 1,0 1-1,1 0 0,-1 0 0,1 1 0,-14 3 0,1 1-117,1 1 0,0 1 0,0 1 0,-27 15 0,37-18-325,0 1 0,1 0 1,0 1-1,0 0 1,1 1-1,0 0 1,0 0-1,-13 19 0,20-24 197,0 0-1,1 0 0,-1 0 1,1 1-1,0-1 0,0 0 0,0 1 1,1-1-1,-1 0 0,1 1 1,0-1-1,0 6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39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1 6745,'-12'2'378,"0"1"-1,0 0 0,0 0 0,1 1 0,0 1 0,0 0 0,0 0 0,-11 8 0,-12 6 330,-104 63 2326,124-72-2763,0 0-1,1 1 1,0 1 0,1 0 0,0 0-1,1 1 1,-11 17 0,16-18-248,0 1 1,1-1-1,0 1 1,1 1-1,1-1 1,0 1-1,0-1 1,2 1-1,0 0 0,0 0 1,1 0-1,1 0 1,0-1-1,1 1 1,1 0-1,0-1 1,0 1-1,2-1 1,-1 0-1,2 0 1,8 16-1,-7-15-17,1-1 0,0 1 0,0-1 0,1-1 0,1 0 0,0 0 0,1-1 0,0 0 0,1-1-1,0 0 1,0 0 0,1-2 0,1 0 0,-1 0 0,1-1 0,0-1 0,1 0 0,22 5 0,-30-10 0,0 0 1,0-1 0,0 1-1,0-2 1,0 1-1,0-1 1,0 0-1,0-1 1,0 1-1,-1-2 1,1 1-1,-1 0 1,1-1 0,-1-1-1,0 1 1,0-1-1,0 0 1,-1 0-1,1 0 1,-1-1-1,0 0 1,9-11 0,-11 12-7,0-1 1,0 1 0,0-1 0,0 0 0,-1 0 0,0 0 0,0 0 0,0 0 0,-1 0 0,0-1 0,0 1 0,0-1 0,0 1 0,-1-1 0,0 1 0,0-1 0,-1 1 0,1-1 0,-1 1 0,0 0 0,-1-1 0,1 1 0,-1 0 0,0 0 0,-1 0 0,1 0 0,-1 0 0,0 0 0,-4-4 0,4 5-4,-1 0 0,0 1 1,0-1-1,0 1 1,0 0-1,0 0 1,-1 0-1,0 1 0,1 0 1,-1-1-1,0 2 1,0-1-1,0 1 1,0-1-1,0 1 1,-1 1-1,1-1 0,0 1 1,0 0-1,0 0 1,-1 0-1,1 1 1,0 0-1,0 0 0,0 0 1,-5 3-1,-7 1-112,2 0-1,-1 2 0,1 0 0,-1 1 1,2 0-1,-28 21 0,-27 34-2525,2 7 96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40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77 6025,'-117'-6'6220,"113"6"-5961,1 1-1,-1-1 0,0-1 0,0 1 1,1-1-1,-1 1 0,0-1 1,0 0-1,1 0 0,-1-1 1,1 1-1,-1-1 0,1 1 0,0-1 1,0 0-1,0-1 0,0 1 1,0 0-1,0-1 0,0 0 1,-2-3-1,4-1 2354,15 7-1321,9 0-1479,380-26 582,-386 24-379,0 0 0,0 2 0,0 0-1,25 3 1,-41-3-14,-1 0-1,0 0 0,0 0 1,1 0-1,-1 0 0,0 0 1,1 0-1,-1 0 0,0 1 0,1-1 1,-1 0-1,0 0 0,0 0 1,1 0-1,-1 0 0,0 0 1,0 0-1,1 1 0,-1-1 1,0 0-1,0 0 0,1 0 1,-1 1-1,0-1 0,0 0 0,0 0 1,1 1-1,-1-1 0,0 0 1,0 0-1,0 1 0,0-1 1,0 0-1,0 1 0,0-1 1,1 0-1,-1 1 0,0-1 1,0 0-1,0 0 0,0 1 0,0-1 1,0 0-1,-1 1 0,1-1 1,0 0-1,0 1 0,0-1 1,0 0-1,0 0 0,0 1 1,0-1-1,-1 0 0,1 1 0,-16 13-531,13-12 203,0 0 0,0 0 0,0 0 1,0-1-1,0 1 0,0-1 1,-1 0-1,1 0 0,-1 0 0,1 0 1,-1-1-1,1 1 0,-1-1 1,1 0-1,-1 0 0,1 0 0,-1-1 1,-3 0-1,-29-21-4120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40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7 9026,'5'17'118,"-1"4"2260,-25-25 529,8 0-2389,-26-5 4497,44 9-4291,221-10-139,-70 1-503,-87 6-34,3-1-40,0 2 1,0 4 0,93 14-1,-153-12-332,-19-2-1001,-21-2-1824,-16-11-325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41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54 11891,'-1'0'303,"0"0"0,0-1 1,0 1-1,-1-1 1,1 1-1,0-1 1,0 0-1,1 1 1,-1-1-1,0 0 0,0 0 1,0 1-1,0-1 1,1 0-1,-1 0 1,0 0-1,1 0 0,-1 0 1,0-1-1,1 1-153,0 0-1,1 1 1,-1-1-1,0 1 1,1-1-1,-1 1 1,0-1-1,1 1 1,-1-1-1,1 1 1,-1-1-1,1 1 1,-1 0-1,1-1 1,-1 1-1,1 0 1,-1-1-1,1 1 0,0 0 1,-1 0-1,1-1 1,-1 1-1,1 0 1,1 0-1,60-8 849,33 8-973,-1 4-1,95 16 1,-178-18-33,9 0-2666,-39-19-1882,-20-15-276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3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192 398 13275,'-3'-9'1821,"0"0"0,-1 0 1,0 0-1,-1 1 0,-10-15 1,41 107-780,-11-25-1196,-2 1 1,-3 1-1,-3-1 0,-1 104 0,-10-146-1830,-5-29-387,-7-37-1720,15 43 3676,-23-71-4902</inkml:trace>
  <inkml:trace contextRef="#ctx0" brushRef="#br0" timeOffset="1">0 92 13803,'4'-46'2641,"26"29"151,20 2-6329,1 1-1744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43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1024 9866,'2'-4'5580,"11"2"-3915,27 0-2585,-26 2 1498,411-25 209,251-4 658,-558 30-1377,534 17 78,719 4 10,-665-47-92,1358-57 128,392-9-76,-1792 82-76,11 3 47,17-11-65,353-10 163,125-3 40,-459-3-148,7-1 15,-409 22-60,980-58 123,-154 0-4,-364 28-114,63-24 128,-242 33-41,-92 7 38,39-25 151,169-10 151,-121 27-322,260-12-136,360-35 460,-812 54-292,-230 19-88,-124 4-54,-30 2-2,-1 0 0,1 2 1,-1-1-1,1 1 0,0 1 1,-1-1-1,21 6 0,-56-11-6856,-24-9 2289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44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85 117 6601,'-58'30'1830,"57"-30"-1709,0 0-1,0 0 1,-1-1-1,1 1 1,0 0-1,0-1 1,0 1-1,0-1 1,0 1-1,0-1 1,0 0-1,0 1 1,0-1-1,0 0 1,1 0-1,-1 1 1,0-1-1,0 0 1,1 0-1,-1 0 1,0 0-1,1 0 1,-1 0-1,1 0 1,-1 0-1,1 0 1,0 0-1,0-1 1,-1 1-1,1 0 1,0 0 0,0 0-1,0 0 1,0 0-1,0-2 1,-3-44 4197,4 45-4182,-1 0 1,0 1 0,0-1 0,0 0-1,1 0 1,-1 1 0,1-1 0,0 0-1,-1 1 1,1-1 0,0 1 0,0-1-1,0 1 1,0-1 0,0 1-1,2-3 1,2 1-113,-1 0 0,1 1 0,0-1-1,0 1 1,0 0 0,8-2 0,54-15-23,-63 18-2,0 1-1,0 0 1,0-1-1,0 2 1,-1-1-1,1 0 1,0 1 0,0 0-1,0-1 1,-1 2-1,1-1 1,0 0-1,-1 1 1,1-1-1,-1 1 1,0 0-1,0 0 1,1 1 0,-1-1-1,-1 1 1,1-1-1,0 1 1,-1 0-1,1 0 1,-1 0-1,0 0 1,0 1-1,2 3 1,3 6-9,0 1 1,-1 0 0,-1 1-1,7 27 1,-9-29 11,-2 1-1,1 0 1,-2 0 0,0-1 0,0 1 0,-1 0-1,-1 0 1,0-1 0,-1 1 0,-1-1 0,-7 19-1,-7 13 23,-45 77 0,58-114-24,4-5 22,0 0 0,-1 0 1,1-1-1,-1 1 0,0 0 0,0-1 0,0 0 0,0 1 1,0-1-1,-1 0 0,1 0 0,0 0 0,-1 0 0,0-1 0,1 1 1,-1-1-1,0 0 0,0 1 0,0-1 0,0-1 0,0 1 0,-5 1 2832,9-3-2841,0 0 0,0 0 0,0 1-1,0-1 1,0 1 0,0-1 0,0 1 0,0 0 0,1-1 0,-1 1-1,0 0 1,0 0 0,0-1 0,0 1 0,1 0 0,-1 0 0,1 1 0,6-2 10,374-32-5782,-209 22 1717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45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51 8634,'1'-2'431,"1"0"-1,-1 0 1,0 0 0,0 0 0,-1-1 0,1 1-1,0 0 1,-1 0 0,1 0 0,-1-1 0,0 1-1,0 0 1,0 0 0,0-1 0,0 1-1,0 0 1,-1-1 0,0-1 0,1 3-386,-1 1 1,1-1 0,-1 1-1,1-1 1,-1 1-1,1-1 1,-1 1-1,1 0 1,-1-1-1,1 1 1,-1 0-1,0 0 1,1-1 0,-1 1-1,0 0 1,1 0-1,-1 0 1,0 0-1,1 0 1,-1 0-1,0 0 1,1 0-1,-1 0 1,0 0 0,0 0-1,-35 15 41,23-7-68,-1 1 0,2 0 0,-1 1 0,1 1-1,-13 14 1,19-18-14,0 0-1,1 0 1,0 0-1,1 1 1,0 0-1,0-1 1,0 2-1,1-1 1,0 0-1,1 1 1,0-1-1,0 1 1,0 11-1,2 8 3,2 1 1,1-1-1,2 0 0,0 0 0,2 0 0,1-1 1,1 0-1,2 0 0,0-1 0,16 25 0,-24-45-7,0-1-1,0 0 0,1 1 1,0-1-1,0 0 0,0-1 1,1 1-1,-1-1 1,8 5-1,-9-7-15,0 0-1,1-1 1,-1 1 0,1-1 0,0 0 0,0 0-1,-1 0 1,1 0 0,0-1 0,0 0-1,0 0 1,0 0 0,-1 0 0,1 0-1,0-1 1,6-1 0,8-2-112,-2-1 1,1-1-1,0 0 1,-1-2-1,0 0 1,-1 0-1,0-1 1,0-1-1,-1-1 1,17-15-1,-30 25 131,0 0 0,0 1 0,0-1-1,0 0 1,0 0 0,-1 1 0,1-1-1,0 0 1,-1 0 0,1 0 0,0 0 0,-1 0-1,1 0 1,-1 0 0,0 0 0,1 0-1,-1-1 1,0 1 0,1 0 0,-1 0 0,0 0-1,0 0 1,0 0 0,0-1 0,0 1-1,0 0 1,-1 0 0,1 0 0,-1-2 0,0 1 5,-1 1 0,1-1 0,-1 1 0,0-1 0,1 1 0,-1 0 0,0 0 0,0 0 0,0 0 0,0 0 0,0 0 0,0 0 0,0 1 0,-3-1 0,-11-2 35,0 0-1,1 2 0,-20-1 0,4 4-85,0 1 0,1 2 0,-1 1-1,1 1 1,1 1 0,-54 23 0,58-15-908,24-15 880,1-1 0,0 0 0,-1 1 0,1-1 0,-1 1 0,1-1 0,0 1 0,-1-1 0,1 1 0,0-1 0,0 1 0,-1-1 0,1 1 0,0-1 0,0 1 0,0-1 0,0 1 0,-1-1 0,1 1 0,0-1 0,0 1 0,0-1 0,0 1 0,0 0 0,0-1 0,1 1 0,-1-1 0,0 1 0,0-1 0,0 1 0,0-1 0,1 1 0,-1-1 0,0 1 0,1-1 0,-1 1 0,0-1 0,1 1 0,-1-1 0,0 0 0,1 1 0,-1-1 0,1 1 0,29 8-2987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46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8730,'51'-28'2499,"-51"27"-2328,1 0 1,0 0-1,-1 0 1,1 0-1,0 0 0,-1 0 1,1 0-1,-1 0 0,0 0 1,1 0-1,-1-1 1,0 1-1,1 0 0,-1 0 1,0 0-1,0 0 0,0-1 1,0 1-1,0 0 1,-1 0-1,1 0 0,0-1 1,0 1-1,-1 0 0,1 0 1,-1 0-1,1 0 1,-1 0-1,1 0 0,-1 0 1,-1-1-1,-2-17 1734,4 19-1888,1-1 0,0 0 0,-1 1 0,1-1 0,0 1 0,0-1 0,0 1 0,-1-1 0,1 1 0,0-1 1,0 1-1,0 0 0,0 0 0,0-1 0,0 1 0,0 0 0,0 0 0,0 0 0,0 0 0,0 0 0,0 0 0,0 0 0,0 0 0,1 1 0,9 0-13,1 0 0,-1 0 0,0 1 1,0 1-1,20 6 0,-13-3 0,-13-4-5,0 0-1,0 0 0,-1 1 0,1-1 1,0 1-1,-1 0 0,0 0 1,1 1-1,-1-1 0,-1 1 0,1 0 1,0 0-1,-1 0 0,0 1 0,0-1 1,0 1-1,-1 0 0,1-1 0,-1 1 1,0 0-1,0 1 0,-1-1 1,0 0-1,1 6 0,0 8 9,0 0 0,-1 0 0,-1 0 0,-1 0 0,-4 20 0,3-23 15,-2 1 0,0-1-1,0 0 1,-2-1 0,0 1 0,0-1 0,-2 0-1,0-1 1,0 1 0,-2-2 0,-11 16-1,20-28-7,-1 0-1,1 0 0,0 1 0,-1-1 1,1 0-1,-1 0 0,1 0 0,-1-1 0,0 1 1,1 0-1,-1-1 0,0 1 0,0-1 0,1 1 1,-1-1-1,0 0 0,0 1 0,0-1 1,1 0-1,-1 0 0,0-1 0,0 1 0,-3-1 1,-11 0 3415,25 1-3077,71 1-331,-27 1-1390,1-3 0,0-1 1,-1-3-1,57-13 0,22-17-3253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48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84 8210,'-20'-7'5904,"-2"-1"-2150,70 0-1574,-2-2-2190,-23 7 44,219-31 171,-169 26-211,108 3-1,-180 4-18,1 1 0,-1 0 0,1 0 0,-1 0 0,1 0 0,-1 0 0,1 1 0,-1-1 0,0 0 0,1 1 0,-1-1 0,1 1 0,-1-1 0,0 1 0,0 0 0,1 0 0,-1-1 0,0 1 0,0 0 0,0 0 0,1 1 0,-2 0-108,-1-1 0,1 0 0,-1 0 0,1 0 1,-1 0-1,0 0 0,1 0 0,-1 0 1,0-1-1,0 1 0,0 0 0,0 0 0,0 0 1,0-1-1,0 1 0,0-1 0,0 1 0,0-1 1,0 1-1,0-1 0,0 1 0,0-1 0,0 0 1,-1 0-1,1 0 0,0 1 0,-2-1 0,-51 6-2987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48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5 9746,'-8'4'2873,"-17"-1"575,-45 11-2255,68-14-657,6-2 128,4 0-56,-6 2-8,4 0-264,34 0-200,88 4-128,-16-10-1152,2 6-2913,22-19 616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49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11674,'5'0'6218,"-1"0"-5858,0-2 96,2 0 48,15-2-8,82-13-152,-34 13-80,16 2-672,22 8-3665,-14-6 1017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50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23 504 7890,'-22'-31'9055,"44"30"-8585,1 2-403,232-14 349,702-2 112,-866 17-491,310 11 81,306-3 8,-128-47 88,77 2 58,8 23-66,-58-3-65,1-9 10,-1 3 68,7 9-29,318-11 94,-60 0-30,-132 2-104,30-8 6,24 9-30,56-4-49,-21-1 22,-40 7 93,-38-3-85,26 0-19,7 9 137,0 10-18,-71 2-18,-305 0-133,955-9 304,773 4 152,-240-17-300,-1470 15 260,-381 4 41,54-11 0,-4 0-549,-86 15-864,-22 3-4811,-34 1 1133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52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71 8522,'-16'-12'6792,"-9"-7"-1924,26 9-4024,17 2-536,0 2-319,0 2 0,0 0 0,0 1 1,0 1-1,1 0 0,-1 1 0,1 2 0,22 2 1,-31-1 5,0 1 0,0 1 0,0 0 0,-1 0 0,0 0 0,1 1 0,-2 1 0,1 0 0,-1 0 0,0 0 0,0 1 1,0 0-1,8 11 0,-13-13 2,1-1 0,-1 1 1,0 0-1,0 0 0,0 0 1,-1 0-1,0 1 0,0-1 0,0 1 1,-1-1-1,1 8 0,-1-9 4,-1-1-1,0 1 1,-1 0-1,1 0 0,-1-1 1,1 1-1,-1 0 1,0-1-1,-1 1 0,1-1 1,-1 1-1,1-1 1,-1 1-1,0-1 1,0 0-1,0 0 0,-1 0 1,-3 3-1,-13 11-8,0-1-1,-1-1 0,-1 0 1,-1-2-1,0-1 1,-40 17-1,60-30-384,8-5 93,14-9 226,80-27 132,-95 41-64,0-1 0,0 1 1,0 0-1,1 0 0,-1 1 1,0-1-1,0 1 0,0 0 1,1 1-1,-1-1 0,0 1 1,0 0-1,0 1 0,0-1 0,0 1 1,0 0-1,-1 0 0,1 0 1,0 1-1,-1-1 0,0 1 1,1 0-1,-1 1 0,-1-1 1,1 1-1,0 0 0,-1-1 1,0 2-1,0-1 0,4 7 1,2 4-8,-1-1 1,-1 1 0,0 0 0,-1 1 0,-1-1 0,0 1-1,4 29 1,-8-40 18,0 1-1,-1-1 0,1 1 0,-1-1 1,0 1-1,-1-1 0,0 1 0,1-1 1,-2 1-1,1-1 0,-1 0 1,1 0-1,-1 1 0,-1-1 0,-3 6 1,1-5 1,0-1 0,0 1 0,0-1 0,-1 0 0,0 0 0,0-1 0,0 0 0,-1 0 0,1 0 0,-13 4 0,0 0-9,-1-1-1,0-1 1,-1-1 0,1-1 0,-32 3 0,2-4-385,-55-4 0,96 1 61,1 0 0,-1 0 0,1-1 0,-1 0 0,1 0 0,-1-1 1,1 0-1,0-1 0,0 0 0,0 0 0,0 0 0,0-1 0,1 0 0,0-1 0,-10-7 0,11 4-469,0 0-1,0-1 0,0 0 1,-7-18-1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52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62 7482,'8'-50'2265,"-8"50"-2199,0-1-1,0 1 0,0-1 0,0 1 0,0 0 1,0-1-1,0 1 0,0-1 0,0 1 1,-1 0-1,1-1 0,0 1 0,0-1 0,0 1 1,0 0-1,-1-1 0,1 1 0,0 0 0,0-1 1,-1 1-1,1 0 0,0-1 0,0 1 0,-1 0 1,1-1-1,0 1 0,-1 0 0,1 0 0,0 0 1,-1-1-1,1 1 0,-1 0 0,1 0 1,0 0-1,-1 0 0,1 0 0,-1 0 0,1 0 1,0 0-1,-1 0 0,1 0 0,-1 0 0,1 0 1,0 0-1,-1 0 0,1 0 0,-1 0 0,1 0 1,0 0-1,-1 1 0,1-1 0,-1 0 0,1 0 1,0 0-1,-1 1 0,1-1 0,-1 1 1,-22 14 844,22-15-762,-30 23 319,2 0 0,0 2 0,2 1-1,0 1 1,2 1 0,-25 39 0,43-57-451,0 1 0,1 0 0,1 0 1,0 1-1,0 0 0,1 0 1,0 0-1,2 0 0,-1 1 1,1-1-1,1 1 0,0 0 1,1-1-1,0 1 0,1 0 0,1-1 1,-1 1-1,2-1 0,0 0 1,1 1-1,0-1 0,7 14 1,-4-12-10,0 0 1,1-1-1,1 0 1,0-1 0,1 0-1,0 0 1,0-1-1,1-1 1,25 19 0,-31-25-6,1 0 1,-1-1 0,1 0-1,0 0 1,0-1 0,0 0-1,0 0 1,0 0 0,1 0-1,-1-1 1,0 0 0,1-1-1,-1 1 1,1-1 0,-1-1-1,1 1 1,-1-1 0,0 0-1,1 0 1,-1-1 0,0 0-1,0 0 1,0 0 0,0-1-1,0 0 1,8-6 0,-4 2-23,-1 0 0,0-1 1,0 0-1,-1-1 0,0 0 1,-1 0-1,0-1 0,0 0 1,-1 0-1,7-16 0,-9 18-3,-1 1 1,0-1-1,0 0 0,-1-1 0,0 1 0,-1 0 1,0-1-1,0 1 0,0 0 0,-1-1 0,-1 1 0,1-1 1,-2 1-1,1 0 0,-4-11 0,4 15 16,-1 0 1,0 0-1,-1 0 0,1 0 1,-1 0-1,1 1 0,-1-1 1,0 1-1,-1 0 0,1 0 1,0 0-1,-1 0 0,0 1 1,0-1-1,1 1 0,-1 0 0,0 0 1,-1 0-1,1 1 0,0 0 1,-1-1-1,1 2 0,0-1 1,-1 0-1,1 1 0,-8 0 1,-2 0 1,0 0 0,0 2 1,0-1-1,1 2 1,-1 0-1,0 1 0,-15 5 1,17-4-94,0 0-1,0 0 1,0 1 0,1 0 0,0 1 0,0 1 0,0 0 0,1 0 0,0 1-1,1 0 1,-16 21 0,24-29 26,0 0 0,0 0 0,0 0 0,1 0 0,-1 1 0,0-1 0,1 0 0,0 0 0,-1 1 0,1-1 0,0 0 0,-1 1 0,1-1 0,0 1 0,0-1 0,0 0 0,0 1 0,0-1 0,0 1 0,1-1 0,-1 0 0,0 1 0,1-1 0,0 2 0,0-2-93,1 0 1,-1 0 0,1 0 0,-1 0 0,1 0 0,0 0-1,-1 0 1,1 0 0,0-1 0,-1 1 0,1-1 0,0 1-1,0-1 1,0 0 0,0 1 0,-1-1 0,1 0 0,3-1-1,60-6-3651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11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55 13939,'-1'-4'426,"-1"0"0,0 1 0,0 0 0,-1-1-1,1 1 1,0 0 0,-1 0 0,0 0 0,0 1 0,0-1 0,0 1 0,0-1 0,-1 1-1,1 0 1,-1 0 0,1 1 0,-7-3 0,5 3-370,-1 0 0,1 0 0,-1 1 0,1 0 0,-1 0 0,1 0 0,-1 1 0,1-1 0,-1 1 0,1 1 0,0-1 0,-10 5 0,-5 2-13,1 1-1,0 1 1,1 0 0,-23 18 0,35-24-117,0 0 0,0 1 0,1 0 0,-1 1 1,1-1-1,0 1 0,1 0 0,-1 0 0,1 0 0,0 0 0,1 1 1,0 0-1,0 0 0,0 0 0,1 0 0,-2 8 0,4-11-33,0 0-1,0-1 1,0 1-1,0 0 1,1 0-1,-1-1 1,1 1-1,0 0 1,0-1-1,1 1 1,-1-1-1,1 1 1,0-1 0,-1 0-1,2 1 1,-1-1-1,0 0 1,1-1-1,-1 1 1,1 0-1,0-1 1,0 1-1,0-1 1,0 0-1,0 0 1,0 0-1,1 0 1,-1-1-1,1 1 1,-1-1-1,7 2 1,1 0-83,1 0 1,0-1-1,0 0 0,0-1 0,0 0 1,0-1-1,0 0 0,22-4 1,-21 2 102,0-1 1,0-1 0,0 0-1,-1-1 1,17-8-1,-24 10 125,-1 1-1,1-1 0,-1 0 1,0 0-1,1-1 0,-2 0 1,1 1-1,0-1 0,-1 0 1,0-1-1,0 1 0,0-1 1,0 1-1,-1-1 0,1 0 0,1-7 1,4-22 631,-5 22-330,0 1 0,0-1 0,1 1 0,0 0 0,7-13 0,-11 24-340,0 0 0,1 0 0,-1 0 0,0-1 0,0 1 0,0 0 0,0 0 0,0 0 0,0 0 0,0 0 0,0 0 0,1 0 0,-1 0 0,0 0 0,0 0 0,0-1 0,0 1 0,0 0-1,0 0 1,1 0 0,-1 0 0,0 0 0,0 0 0,0 0 0,0 0 0,0 0 0,1 0 0,-1 0 0,0 0 0,0 0 0,0 0 0,0 0 0,0 1 0,1-1 0,-1 0 0,0 0 0,0 0 0,0 0 0,0 0 0,0 0 0,0 0 0,0 0 0,1 0 0,-1 0 0,0 1 0,0-1 0,0 0 0,0 0 0,0 0 0,0 0 0,0 0 0,0 0 0,0 0-1,0 1 1,0-1 0,0 0 0,0 0 0,0 0 0,0 0 0,0 0 0,0 1 0,0-1 0,0 0 0,0 0 0,0 0 0,0 0 0,0 0 0,0 1 0,6 19-91,-4-7 88,4 10 2,26 94-1176,-27-101 204,0-2-1,1 1 1,1-1 0,0 0 0,17 24 0,12-5-3428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3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94 138 12875,'-5'-2'974,"1"0"0,0 0 1,0 0-1,0 0 0,1 0 1,-1-1-1,0 0 0,1 0 1,0 0-1,-1 0 0,-3-5 1,7 7-975,0 0 0,-1 1 1,1-1-1,-1 1 0,1-1 1,-1 1-1,1-1 0,-1 1 1,1 0-1,-1-1 0,1 1 1,-1-1-1,0 1 0,1 0 1,-1 0-1,0-1 1,1 1-1,-1 0 0,0 0 1,1 0-1,-1 0 0,0 0 1,1 0-1,-1 0 0,0 0 1,1 0-1,-1 0 0,0 0 1,0 0-1,1 0 0,-1 1 1,0-1-1,1 0 0,-1 0 1,1 1-1,-1-1 1,0 1-1,1-1 0,-1 0 1,1 1-1,-1-1 0,1 1 1,-1-1-1,1 1 0,0 0 1,-1-1-1,1 1 0,-1-1 1,1 1-1,0 0 0,0-1 1,-1 1-1,1 0 0,0-1 1,0 1-1,0 0 1,0-1-1,0 1 0,0 0 1,0 0-1,-5 19-40,1 0 1,1 0 0,1 1-1,1-1 1,0 1-1,2-1 1,0 0-1,6 29 1,-4-33-20,1-1 0,1 1-1,0-1 1,0 1 0,2-1 0,0-1-1,1 0 1,0 0 0,1 0 0,0-1 0,17 18-1,-24-29 43,0 0-1,0 1 0,0-1 0,0 0 0,1 0 0,-1-1 1,1 1-1,-1 0 0,1-1 0,0 0 0,-1 1 0,1-1 0,0 0 1,0 0-1,0-1 0,0 1 0,0-1 0,0 1 0,0-1 1,5 0-1,-5-1 13,-1-1 1,1 1-1,0-1 1,-1 1-1,1-1 1,-1 0-1,0 0 1,0 0-1,1 0 1,-1 0-1,0 0 1,-1-1-1,1 1 1,0-1-1,-1 1 1,1-1-1,-1 0 1,0 0-1,0 1 1,0-1-1,1-5 1,2-7-26,0-1 1,-1 0-1,0 0 0,-1 0 1,-1 0-1,-1 0 1,0 0-1,-1 0 0,-1 0 1,0 0-1,-1 0 1,-1 0-1,-12-30 0,8 26-293,-2-1-1,0 2 1,-2-1-1,0 2 1,-1-1-1,-1 2 0,0 0 1,-1 1-1,-27-23 1,14 17-1364,28 22 1633,0 0 1,0 0-1,1 0 0,-1 0 1,0 0-1,0 0 0,0 0 1,1 0-1,-1 0 1,0 0-1,0 0 0,0 0 1,0 0-1,1 0 1,-1 0-1,0-1 0,0 1 1,0 0-1,0 0 0,1 0 1,-1 0-1,0 0 1,0 0-1,0-1 0,0 1 1,0 0-1,0 0 1,1 0-1,-1 0 0,0-1 1,0 1-1,0 0 0,0 0 1,0 0-1,0 0 1,0-1-1,0 1 0,0 0 1,0 0-1,0 0 1,0-1-1,0 1 0,0 0 1,0 0-1,0 0 0,0-1 1,0 1-1,0 0 1,0 0-1,0 0 0,0 0 1,0-1-1,-1 1 1,1 0-1,0 0 0,0 0 1,0 0-1,0-1 0,0 1 1,0 0-1,-1 0 1,1 0-1,0 0 0,0 0 1,22 1-2077,-20 0 1826,57 6-3223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53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22 103 5817,'-2'-56'2335,"-11"29"1820,6 13-401,7 13-3708,1 1 0,-1 0 0,0-1 0,0 1 0,1 0 0,-1-1 0,0 1 0,1 0 0,-1-1 0,0 1-1,1 0 1,-1 0 0,0-1 0,1 1 0,-1 0 0,0 0 0,1 0 0,-1 0 0,1-1 0,-1 1 0,0 0 0,1 0 0,-1 0 0,1 0 0,-1 0 0,1 0 0,-1 0-1,0 0 1,1 0 0,-1 0 0,1 1 0,-1-1 0,1 0 0,0 0 0,8 1-42,0 0 0,0 0-1,0 1 1,0 0 0,0 1-1,0 0 1,11 6 0,-2-1-1,-11-5-5,-1 0 0,1 0 0,-1 1 0,0 0 0,0 0 0,-1 0 0,1 1 0,-1 0 0,0 0 0,0 1 0,-1-1 0,1 1 0,-1 0 0,-1 0 0,1 0 0,-1 1 0,0-1 0,0 1 0,-1 0 0,0 0 0,0 0 0,-1 0 0,0 0 0,0 0 0,0 0 0,-1 0 0,0 1 0,-1 6 0,-1 2 8,0-1 0,0 0-1,-1 0 1,-1 0 0,0 0 0,-2 0-1,1-1 1,-2 0 0,0 0 0,0-1-1,-16 21 1,-15 6-10,30-33 16,-1 1 0,1 1 0,1-1-1,0 1 1,0 1 0,0-1 0,1 17 3831,28-27-4210,9-1 438,163-10-1010,19-15-3531,-68-5 687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54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14 263 3817,'-10'-53'9421,"7"3"-6342,3 40-2875,1 1 0,0 0 0,0-1 0,1 1 0,0 0 0,1 0 0,0 0 0,7-15 0,-7 20-156,0-1 1,0 1-1,1-1 0,-1 1 0,1 0 0,0 1 1,0-1-1,0 1 0,1 0 0,-1 0 0,1 0 1,0 0-1,0 1 0,0 0 0,0 0 0,0 0 1,0 1-1,0-1 0,1 1 0,-1 1 0,0-1 1,1 1-1,-1 0 0,1 0 0,-1 0 0,0 1 1,6 1-1,2 0-64,0 0 1,0 1-1,0 0 0,0 1 1,-1 1-1,0 0 0,0 1 1,0 0-1,-1 1 0,12 8 1,-18-10 10,0 0 0,-1 0-1,1 1 1,-1-1 0,0 1 0,0 0 0,-1 0 0,0 1 0,0-1-1,0 1 1,-1-1 0,0 1 0,0 0 0,-1 0 0,0 0 0,0 0 0,0 0-1,-1 0 1,0 0 0,-1 0 0,1 0 0,-1 0 0,-1-1 0,1 1 0,-6 13-1,5-12 19,-1-1 0,0 1 0,0-1 0,-1 0 0,0 0 0,0 0 0,0 0 0,-1-1 0,0 0 0,-1 0 0,1 0 0,-1 0 0,0-1-1,0 0 1,-1-1 0,0 1 0,1-1 0,-2 0 0,1-1 0,0 0 0,-1 0 0,-9 2 0,2-5 12,12-5-112,4 4 86,0 0 0,0 0 0,0 0 0,0 0 0,0 1 0,0-1 1,0 0-1,0 1 0,0-1 0,0 1 0,1-1 0,-1 1 0,0 0 0,0-1 0,0 1 0,1 0 0,-1 0 0,0 0 0,0 0 0,2 0 0,24 0-7,4-1 1,0 2 0,-1 1-1,52 10 1,-73-10 2,0 0 1,0 0-1,0 1 0,-1 0 1,1 1-1,-1 0 0,0 1 1,0-1-1,11 10 0,-16-11 0,0 0-1,0 1 1,0-1-1,-1 0 1,0 1-1,1 0 1,-1 0-1,-1 0 1,1-1-1,0 2 1,-1-1-1,0 0 1,0 0-1,0 0 1,-1 1-1,1-1 1,-1 0-1,0 0 1,0 1-1,-1-1 1,1 0-1,-2 7 1,-1 0 16,-1 0 1,0-1-1,0 1 1,-1-1 0,0 0-1,-1 0 1,0 0-1,-1-1 1,0 0-1,0 0 1,-1-1-1,0 0 1,-1 0 0,1-1-1,-16 10 1,16-11-153,0-1 0,0 0 1,0-1-1,-1 0 1,1 0-1,-1-1 0,0 0 1,0 0-1,0-1 1,0 0-1,-1-1 0,1 0 1,-1 0-1,1-1 1,0 0-1,-1-1 0,1 0 1,0-1-1,-15-4 1,10 0-737,1 0 1,0-1 0,-15-11 0,-43-36-3193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55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99 8682,'-2'-16'10895,"25"14"-9814,-8 2-1013,64-6 820,154-31 0,-193 28-1148,71-7-1,-10 10-5527,-43-1 1430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55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64 8762,'-2'12'7617,"-1"-12"-6944,-1 0 95,0-2 232,0 0 72,0 0-88,2-2-375,2 0-217,2 0-152,6 1-152,59-9-24,98-7-48,-43 9-296,52 4-4193,-10-2 1280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56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70 6577,'-13'-17'14059,"17"15"-13514,1 0-145,24-2-192,80-12-48,-49 11-48,19-1-344,4 12-1729,-9-16-2456,-9-4-48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57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115 511 2553,'-115'-95'14924,"137"91"-14731,211-23 59,798-65 283,-807 82-433,334 26-1,215-8 126,1-46 36,-162 5-225,211 12 52,147-8 119,-212 6-137,-24 19 11,-24-4-29,50-13-8,23-4 42,7 8 118,-74 11 150,-5 0-101,32-9-106,48-1 29,-4 7 50,-778 9-225,803 8 246,20 2-108,26 1 94,17-8 24,-19-7 126,-33-2-69,-51-6-166,-56 0-64,224 15 86,225-3 360,-1053-4 1079,-159-6-9162,-75-13 2340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8:59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 7034,'-58'48'1855,"22"-43"8891,50-8-8747,-8 3-2499,9 1 2015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01.2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85 1 8802,'-54'44'2162,"53"-44"-1851,0 1 0,-1-1 0,1 1 1,0-1-1,-1 0 0,1 0 0,0 1 0,-1-1 1,1 0-1,0 0 0,-1 0 0,1-1 1,0 1-1,-1 0 0,1 0 0,0-1 0,-7-4 2869,20 4-791,135 9-2197,188-13 0,-71-4 131,-246 12 99,-21-5-1341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01.8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 84 7402,'-20'-22'4432,"-6"-9"6109,20 1-6485,12 49-4065,41 180-611,25 250-1,-67-343-3733,-8-23 35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08.3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137 150 3177,'-2'-5'1251,"0"0"0,0 1 0,-1 0-1,0-1 1,0 1 0,0 0 0,-5-4 0,5 5-451,0 0-1,0 0 1,0-1-1,1 1 1,0-1 0,-1 0-1,1 0 1,-3-7-1,5 10-776,0 0 0,0 0-1,1-1 1,-1 1 0,0 0 0,0 0-1,1 0 1,-1-1 0,0 1-1,1 0 1,-1 0 0,1 0-1,-1 0 1,1 0 0,0 0-1,0 0 1,-1 0 0,1 0 0,0 0-1,0 1 1,0-1 0,0 0-1,0 0 1,0 1 0,1-1-1,36-21-14,-30 19 1,-1-1 0,1 1 0,0 0 0,0 0 0,0 1 0,0 0 0,1 1-1,-1-1 1,0 2 0,1-1 0,-1 1 0,1 0 0,12 3 0,-13-2-12,-1 1 1,1 0-1,-1 1 0,1 0 0,-1 0 0,0 0 1,0 1-1,0 0 0,-1 0 0,1 1 1,-1 0-1,0 0 0,0 0 0,-1 1 0,0 0 1,0 0-1,0 0 0,-1 1 0,0-1 0,0 1 1,0 0-1,-1 1 0,0-1 0,0 0 1,-1 1-1,0 0 0,-1-1 0,1 1 0,-1 0 1,-1 0-1,0 0 0,0-1 0,-1 10 0,0-8 16,0-1 0,0 1 0,-1-1-1,0 1 1,0-1 0,-1 0 0,0 0-1,0 0 1,-1 0 0,0-1 0,-1 1-1,0-1 1,0 0 0,0 0-1,-1-1 1,0 0 0,0 0 0,0 0-1,-1-1 1,0 1 0,-13 6 0,10-7 13,8-4-35,-1 0 1,1 0-1,0 0 0,-1 0 0,1 0 0,-1 0 0,1-1 0,-1 1 1,1-1-1,-6 0 0,8 0-16,48-7-152,-24 5 159,-1 0-1,1 2 1,41 4-1,-58-4 17,0 1-1,0 1 0,0-1 0,0 1 1,0 0-1,-1 1 0,1-1 0,-1 1 0,1 1 1,-1-1-1,0 1 0,-1 0 0,1 0 1,0 1-1,-1 0 0,0 0 0,0 0 1,-1 1-1,6 8 0,-3-1 2,-1-1 0,-1 1 0,0 1 0,-1-1 0,0 1 0,-1-1-1,-1 1 1,0 0 0,-1 0 0,0 19 0,-2-26 12,1-1 1,-1 1-1,0-1 1,0 0-1,0 1 1,-1-1-1,0 0 0,-1 0 1,1 0-1,-1 0 1,0-1-1,-1 1 0,1-1 1,-1 1-1,0-1 1,0 0-1,-1-1 1,1 1-1,-1-1 0,0 0 1,-1 0-1,1 0 1,0-1-1,-7 3 1,-10 3 53,-1-1 1,1 0-1,-1-2 1,-1-1-1,1-1 1,-1-1-1,0 0 1,1-2-1,-37-3 1,44 0-204,0 0 1,0-2 0,0 0-1,0 0 1,1-1 0,-22-11-1,26 10-459,1 0-1,-1 0 1,1-1-1,1-1 1,-1 0-1,1 0 1,0-1-1,1 0 1,-9-13-1,-12-21-3663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4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8994,'16'2'16391,"-14"14"-16561,5 15 90,44 221-126,-51-252 216,0 1 1,0 0-1,0-1 0,0 1 0,0 0 0,0-1 0,0 1 0,0 0 0,0-1 0,1 1 0,-1 0 1,0-1-1,0 1 0,1 0 0,-1-1 0,0 1 0,1-1 0,-1 1 0,0-1 0,1 1 0,-1-1 1,1 1-1,-1-1 0,1 1 0,-1-1 0,1 1 0,-1-1 0,1 0 0,0 1 0,-1-1 1,1 0-1,1 1 0,-1-2 4,1 1 1,-1-1-1,0 0 0,1 0 1,-1 1-1,0-1 1,1 0-1,-1 0 1,0 0-1,0 0 1,0-1-1,0 1 0,0 0 1,1-2-1,37-63 183,-31 52-172,12-24 20,-4 8-23,1 1 1,1 0-1,26-31 1,-38 53-27,0 0 0,0 1 0,0 0-1,1 0 1,0 1 0,0 0 0,0 0 0,1 1 0,0-1 0,0 2 0,0-1 0,0 1 0,0 0 0,1 1 0,-1 0 0,1 0 0,13 0 0,-7 2 5,0 1 0,0 0-1,-1 2 1,1-1 0,-1 2 0,0 0 0,0 0 0,0 1 0,-1 1-1,1 0 1,-1 1 0,-1 1 0,1 0 0,-1 1 0,-1 0 0,13 12-1,-15-12-170,-1 0 0,0 1 0,0-1 0,-1 2 0,0-1-1,-1 1 1,0 0 0,-1 0 0,0 1 0,-1-1 0,0 1-1,-1 0 1,0 0 0,-1 1 0,0-1 0,-1 0 0,0 1-1,-1-1 1,-2 18 0,-19 56-4048,18-78 3754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09.9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20 191 6921,'-3'-5'947,"0"1"-1,1-1 0,0 1 1,0-1-1,0 0 0,1 0 1,-1 0-1,1 0 0,0 0 1,1 0-1,-1-1 0,1-8 0,2 9-846,0 0 1,0 1-1,1-1 0,-1 0 0,1 1 0,0-1 0,1 1 0,-1 0 0,1 0 0,0 0 0,-1 0 0,2 1 0,-1 0 0,9-6 0,38-28-89,-47 36-16,-1-1 0,0 0-1,1 1 1,0-1 0,-1 1 0,1 0-1,0 0 1,-1 1 0,1-1 0,0 1-1,0-1 1,0 1 0,0 1 0,-1-1-1,1 0 1,0 1 0,6 2 0,-3-1 2,0 0 0,0 1 0,-1 0 0,1 0 0,-1 1 0,10 7 0,-8-4 3,-1-1 0,0 1 0,-1 0 0,0 1 0,0 0-1,0 0 1,-1 0 0,-1 1 0,1-1 0,-1 1 0,-1 0-1,1 0 1,-2 1 0,1-1 0,-1 1 0,-1-1 0,0 1 0,0 0-1,-1-1 1,0 1 0,0 0 0,-1 0 0,-1-1 0,-2 12-1,-9 9 27,-1 0-1,-1-1 1,-2 0-1,-1-1 0,-27 33 1,1-1 117,41-56-134,-1 0 0,1 0-1,-1 0 1,0-1-1,0 0 1,-1 0-1,1 0 1,-10 5-1,-22 17-95,36-25 151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10.6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 0 6553,'-59'59'16769,"71"-62"-18170,53-4 1596,112 1 0,-146 7-181,27 2 132,-1-2 0,86-10 1,-125 8 518,-13 2-1654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12.9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63 55 7890,'2'-6'1807,"1"1"0,-1-1 0,0 1 1,0-1-1,-1 0 0,0 0 0,1-8 0,-5 41-1805,1 1-1,2 0 0,0-1 0,5 29 0,-3-42-9,0 0 0,0 0 0,1-1-1,1 1 1,0-1 0,1 0 0,0 0 0,1 0 0,0-1 0,1 0 0,1 0 0,0 0 0,0-1 0,17 15-1,-23-24 19,1 0 0,-1 0 0,1-1 0,0 1 0,0-1 0,-1 0 0,1 0 0,0 0 0,0 0 0,0 0-1,0-1 1,1 1 0,-1-1 0,0 0 0,0 0 0,0 0 0,0 0 0,0-1 0,3 0 0,9-2 37,0-2 1,26-10 0,11-4 8,-43 17-54,1 0 1,-1 0-1,0 1 1,1 0-1,-1 1 1,1 0-1,-1 0 1,1 1-1,10 3 1,-16-3-13,1 1 0,-1-1 0,0 1 0,0 0 0,0 1 0,0-1 1,0 1-1,-1 0 0,1 0 0,-1 0 0,1 0 0,-1 0 0,0 1 0,-1 0 0,1-1 1,-1 1-1,1 0 0,-1 0 0,0 0 0,2 8 0,1 4-2,-1 0-1,-1-1 0,-1 1 1,0 1-1,-1-1 1,0 0-1,-1 0 0,-1 0 1,-1 0-1,0 0 0,-1 0 1,-1 0-1,-1-1 1,0 1-1,-1-1 0,0 0 1,-1-1-1,-1 1 1,-12 17-1,13-26 0,0 1 0,1-1 0,-2-1 1,1 1-1,-1-1 0,0 0 0,0-1 0,0 0 0,-1 0 0,1-1 0,-1 0 1,0 0-1,0-1 0,0 0 0,0-1 0,0 0 0,0-1 0,-18 0 1,-5-2-184,-1-2 0,1-1 1,0-1-1,-32-11 0,53 14-9,-2 0-93,0-1 0,1-1 1,-22-10-1,32 14 159,0 0 0,0 0 0,0 0 0,0 0 0,0 0 0,1-1 1,-1 1-1,0 0 0,1-1 0,-1 0 0,1 1 0,0-1 0,-1 0 0,1 0 0,0 0 0,0 0 0,0 0 1,0 0-1,1 0 0,-1 0 0,0 0 0,1 0 0,0 0 0,-1 0 0,1-1 0,0 1 0,0 0 0,0 0 0,0 0 1,1-4-1,17-37-3470,12-5-209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13.3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97 8482,'-3'-19'2192,"-3"3"993,0 7-2089,4-5 3849,2 12-4153,0 0-423,4 0-177,13-2-112,57-7 0,86-7-120,-38 22-4249,-18-2 1408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16.3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93 7674,'53'-53'1511,"-52"53"-1439,-1-1 1,1 1 0,-1-1 0,1 0 0,-1 1 0,1-1-1,-1 0 1,0 0 0,1 1 0,-1-1 0,0 0 0,0 1 0,0-1-1,0 0 1,1 0 0,-1 0 0,0 1 0,0-1 0,0 0-1,0 0 1,-1 1 0,1-1 0,0 0 0,0 0 0,0 1-1,-1-1 1,1 0 0,0 0 0,-1 1 0,1-1 0,-1 0-1,1 1 1,0-1 0,-1 1 0,0-1 0,1 0 0,-1 1-1,1-1 1,-1 1 0,0-1 0,1 1 0,-1 0 0,0-1-1,1 1 1,-1 0 0,-1-1 0,-30-8 2497,22 10-2418,0 1 0,-1 1 0,1 0 0,1 0 0,-1 1 0,0 0 0,1 1 0,0 0 1,0 0-1,-10 9 0,9-8-62,-5 5-73,0 1 1,1 1-1,0 0 1,1 1-1,0 1 1,1 0-1,1 0 1,0 1-1,-12 26 1,6-14 3,6-9-6,1 1 1,0 0-1,1 1 1,1 0-1,2 0 0,0 0 1,1 1-1,-5 43 1,10-57-8,-1 0 0,1 1 0,0-1 0,1 0 0,0 0 0,0 0 0,1 1 0,0-1 0,0 0 0,1-1 0,0 1 0,0 0 0,1-1 0,0 0 0,1 0 0,-1 0 0,1 0 0,1-1 0,-1 0 0,1 0 0,0 0 0,0-1 0,1 0 0,-1 0 0,1 0 0,12 5 0,1-1 42,1-1 0,0 0 0,1-2 0,25 5 0,-35-9-19,0-1 1,0 1-1,0-2 1,0 0-1,0 0 1,0-1 0,0-1-1,0 0 1,14-4-1,-23 4-20,-1 1 0,1-1 0,0 0 0,-1 0 0,0 0 0,1-1-1,-1 1 1,0 0 0,0-1 0,-1 1 0,1-1 0,0 0 0,-1 0 0,1 0 0,-1 0-1,0 0 1,0 0 0,0 0 0,-1 0 0,1 0 0,-1 0 0,1 0 0,-1 0 0,0-1-1,-1-5 1,1-7 15,-1 1-1,-1-1 1,-7-27 0,8 37-22,0 1 1,-1 0 0,0 0 0,0 0 0,0 0 0,0 0 0,-1 0 0,0 1-1,0-1 1,0 1 0,-1 0 0,1 0 0,-1 0 0,0 0 0,0 1 0,-1 0 0,1 0-1,-1 0 1,1 0 0,-10-4 0,7 5-2,1 1 0,-1-1-1,1 1 1,-1 0 0,1 1 0,-1 0-1,0 0 1,0 0 0,1 1 0,-1 0-1,1 0 1,-1 1 0,1-1 0,-1 1-1,1 1 1,-11 5 0,8-4-120,0 1 0,0 0 0,0 1 0,1-1 0,0 2 0,0-1 0,1 1 0,0 0 0,0 1 0,0-1-1,1 1 1,0 1 0,1-1 0,0 1 0,0 0 0,-4 12 0,8-18-133,1-1 0,0 0 0,-1 0 0,1 1 0,0-1 0,0 0-1,0 0 1,0 1 0,0-1 0,0 0 0,1 0 0,0 4 0,0-5 83,0 0 0,-1-1 0,1 1 0,-1 0-1,1-1 1,0 1 0,0-1 0,-1 1 0,1-1 0,0 1 0,0-1 0,-1 1 0,1-1 0,0 0 0,0 1 0,0-1-1,0 0 1,0 0 0,0 1 0,1-1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17.3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128 81 7578,'-60'-52'1967,"57"49"-1446,0 1 1,0-1 0,0 1 0,-1 0-1,1 0 1,0 0 0,-1 0 0,0 1-1,1-1 1,-8 0 0,-5-4 5888,15 7-6389,0 0 0,1 0-1,-1 0 1,1 0 0,-1 0 0,1 0 0,-1 0-1,1 0 1,-1 0 0,1 0 0,0 0 0,0 1 0,0-1-1,0 0 1,0 0 0,0 0 0,0 0 0,0 0-1,0 1 1,0 0 0,0 0 9,0 7-40,-1 27-17,3 42 1,-1-66 18,1 0 0,0 0 0,1 0 0,0-1 0,1 1 0,0-1 0,10 18 0,-13-26 9,0-1 1,0 0-1,1 0 0,-1-1 0,0 1 1,1 0-1,-1 0 0,1-1 0,0 1 1,0-1-1,-1 1 0,1-1 0,0 0 1,0 0-1,0 1 0,0-1 0,4 1 1,-2-2 21,1 0 0,-1 1 0,0-1 1,1-1-1,-1 1 0,1-1 1,4-1-1,36-3-24,0 3-15,-17 0 1,1 0 0,-1 2 0,0 1 0,57 10 0,-83-10 12,0 0 0,0 0 0,0 0-1,0 1 1,0-1 0,0 1-1,0-1 1,0 1 0,0 0 0,-1-1-1,1 1 1,-1 0 0,0 0 0,1 0-1,-1 1 1,0-1 0,0 0-1,0 0 1,0 0 0,-1 1 0,1-1-1,-1 1 1,1-1 0,-1 0 0,0 1-1,0-1 1,0 1 0,0-1-1,0 0 1,-1 1 0,1-1 0,-2 5-1,-1 8-7,-1 0 0,0-1 0,-12 26 0,8-23 23,0-1-1,-1 0 0,0 0 1,-2-1-1,1 0 1,-2-1-1,0 0 0,-1-1 1,0-1-1,-22 17 0,26-23-170,-1 0-1,0 0 0,-1-1 0,1 0 0,-1-1 1,0 0-1,0-1 0,0 0 0,0-1 0,-1 0 1,1 0-1,-1-2 0,1 1 0,-1-1 1,0-1-1,1 0 0,-19-5 0,28 6-29,1 0 0,-1 0 0,0-1 0,0 1-1,1-1 1,-1 0 0,0 1 0,1-1 0,-1 0 0,0 0-1,1 0 1,0 0 0,-1 0 0,1 0 0,-1 0 0,1-1 0,0 1-1,0 0 1,0-1 0,0 1 0,0-1 0,0 1 0,0-1 0,0 0-1,1 1 1,-1-1 0,0 0 0,1 0 0,0 1 0,-1-1 0,1 0-1,0 0 1,0 0 0,0 1 0,0-1 0,0 0 0,0 0 0,1 0-1,-1 1 1,2-4 0,9-31-3534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17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 88 9634,'-18'-33'6361,"14"21"-2032,6 10-3609,4 0-359,33-2-273,92-9-80,-15 19-1913,-2-12-2392,12-15 184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2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353 480 6577,'-126'36'1651,"117"-35"-1406,0 1 0,0-1 0,0-1 0,0 0-1,0 0 1,0-1 0,0 0 0,0-1-1,-9-2 1,-15-2 41,13 4 40,14 2-21,-1-1 0,0 1-1,0-1 1,1 0 0,-1-1 0,0 1 0,1-2 0,0 1 0,-9-4-1,15 5-255,0 1 0,-1-1 0,1 1 0,0 0 1,0-1-1,0 1 0,0-1 0,0 1 0,0 0 0,0-1 0,0 1 0,0-1 0,0 1 0,0 0 0,1-1 0,-1 1 0,0-1 0,0 1 0,0 0 0,0-1 0,1 1 0,-1 0 0,0-1 0,0 1 0,0 0 0,1-1 0,-1 1 0,0 0 0,1 0 0,-1-1 0,0 1 0,1 0 0,-1 0 0,0 0 0,1-1 0,-1 1 0,0 0 0,1 0 0,-1 0 0,1 0 0,-1 0 0,0 0 0,1 0 0,-1 0 0,1 0 1,-1 0-1,0 0 0,1 0 0,0 0 0,35-10 5,0 1 1,0 1 0,39-2 0,-63 9-40,-4 0-7,229-29 261,277-1 0,47 24-165,32-1 67,-108 4-180,-19-10 376,736-44-76,227-2 132,470 73-375,-987-56 26,-321 6 69,2 11-106,699-18 114,-196 28 164,76-1-187,812-24 221,-1849 37-281,485-2 150,-241 4-198,534 34 60,100-2 244,779-35 797,34 32-28,-1750-27-992,22 1 378,157-18-1,-232 9-136,-7 3-143,-69 34-15056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25.0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154 56 7266,'-40'5'6674,"-24"-7"-2119,15-1-318,97-11-3492,78-1-452,155 1-1,-162 10-205,-111 4-97,6-1 132,-20 1 115,-52 2-319,13 0-351,-118 0-4389,59-16 40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28.5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60 8026,'49'-59'9274,"-61"70"-7518,7 0-1753,0 0 0,1 0 0,0 0 0,1 1-1,1 0 1,0-1 0,-1 13 0,1-7-6,0-3 9,0 1 1,1 0-1,1-1 1,0 1-1,1 0 0,1-1 1,0 1-1,1-1 1,0 1-1,2-1 1,-1 0-1,2-1 0,0 1 1,13 21-1,-17-32 9,1-1-1,0 0 1,-1 0-1,1 0 1,0 0 0,0 0-1,0-1 1,0 1-1,1-1 1,-1 0 0,0 0-1,1 0 1,-1 0-1,0 0 1,1-1 0,-1 0-1,6 0 1,65-4 342,-60 3-266,6-2-87,-1 2 0,1 0 0,-1 1 1,1 2-1,-1-1 0,22 6 0,-37-6-13,0 0 0,0 0-1,0 1 1,0-1 0,0 1-1,0 0 1,-1 0 0,1 0 0,-1 0-1,1 1 1,-1-1 0,0 1-1,0 0 1,0 0 0,0 0-1,0 1 1,-1-1 0,0 0 0,1 1-1,-1 0 1,-1 0 0,1-1-1,0 1 1,-1 0 0,0 0 0,0 0-1,0 0 1,0 1 0,-1-1-1,0 0 1,0 0 0,0 0-1,0 1 1,-2 6 0,1 4 2,-2 1 0,0-1 0,0 0-1,-2-1 1,0 1 0,0-1 0,-2 0 0,1 0 0,-2 0 0,0-1 0,-10 12 0,13-18 5,-1-1 0,0-1 0,0 1 0,0-1 0,-1 0 0,1-1 1,-1 1-1,0-1 0,-1-1 0,1 1 0,-1-1 0,0-1 0,1 1 1,-1-1-1,0-1 0,0 1 0,0-1 0,-1-1 0,1 0 0,0 0 1,0 0-1,-10-3 0,10 2-219,1 0 1,-1-1-1,1 0 1,-1 0-1,1-1 0,0 0 1,0 0-1,-9-6 1,12 5-293,-1 1 0,1 0 1,0-1-1,0 0 0,0 0 1,1 0-1,-6-9 0,-9-24-3513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5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20 16532,'10'-19'8825,"-5"29"-8625,-1 22-312,-6 19-696,-22 43-3465,-30-1-824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28.9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16 128 11474,'-4'-10'2593,"-4"-1"1104,4 5-2881,6 0-176,-2 4 64,4-2 56,13-2-175,40-11-433,93-18-825,-39 26-1871,-3-13-1817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30.3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375 68 7738,'70'-54'1720,"-70"54"-1669,1 0 0,-1 0 0,0 0 0,0 0 1,1 0-1,-1-1 0,0 1 0,0 0 0,1 0 0,-1 0 0,0 0 0,0-1 0,0 1 0,1 0 1,-1 0-1,0 0 0,0-1 0,0 1 0,0 0 0,0 0 0,0-1 0,1 1 0,-1 0 0,0 0 1,0-1-1,0 1 0,0 0 0,0 0 0,0-1 0,0 1 0,0 0 0,0 0 0,0-1 0,0 1 1,0 0-1,0-1 0,0 1 0,0 0 0,-1 0 0,1-1 0,0 1 0,0 0 0,0 0 0,0 0 1,-1-1-1,-14-3 1271,-20 5 5,20 2-1118,0 0 0,0 2 0,0-1-1,1 2 1,-1 0 0,-24 14 0,-76 59 1715,109-74-1875,0 1 1,1 0 0,-1 0-1,1 0 1,0 1 0,1-1-1,0 1 1,0 0 0,-4 10-1,-23 72 176,21-58-141,5-16-46,-10 32 27,1 0-1,-7 52 1,19-87-58,1 0 1,-1 0-1,2 0 1,0 1-1,0-1 1,1 0-1,1 0 1,0 0-1,0-1 1,1 1-1,1 0 1,0-1-1,1 0 1,7 14-1,-6-17 28,1-1-1,0 0 0,0 0 0,0-1 0,0 0 0,1-1 0,0 1 0,1-1 1,-1-1-1,1 0 0,0 0 0,0-1 0,0 0 0,0 0 0,1-1 0,-1 0 1,18 1-1,16 0 124,0-2 0,67-6 1,-97 4-155,2 0 29,-1 0 1,1-1-1,0 0 0,-1-2 0,24-7 1,-35 10-24,0-1-1,-1 1 1,0 0 0,1-1 0,-1 1 0,0-1 0,0 1 0,0-1-1,0 0 1,0 0 0,0 0 0,0 0 0,-1-1 0,1 1-1,-1 0 1,1-1 0,-1 1 0,0-1 0,0 1 0,0-1 0,-1 1-1,1-1 1,0 0 0,-1 0 0,0 1 0,0-1 0,0 0-1,0 0 1,0 1 0,0-1 0,-1 0 0,1 1 0,-1-1 0,0 0-1,1 1 1,-4-5 0,0-2 0,0 1 0,0 0-1,-1 0 1,-1 0 0,1 0 0,-1 1-1,-1 0 1,1 0 0,-1 1 0,0 0-1,-1 0 1,1 0 0,-1 1 0,0 0-1,-1 1 1,1 0 0,-1 0 0,0 1-1,0 0 1,-14-3 0,11 3-46,0 1 0,0 0 1,0 0-1,-1 1 0,1 1 0,0 0 1,-1 0-1,1 2 0,0-1 1,-1 2-1,1-1 0,0 2 0,1-1 1,-1 2-1,-12 5 0,21-8-235,0 0-1,0 0 0,0 0 0,0 1 0,0-1 1,0 1-1,1-1 0,-1 1 0,1 0 1,-1 0-1,1 0 0,0 0 0,1 1 0,-1-1 1,0 0-1,1 1 0,0-1 0,-1 5 1,1 24-3552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33.1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21 5129,'40'-3'21053,"-39"2"-20573,2-8 335,2 2-999,-1 28-206,0 12 331,14 217 38,-10 79 40,-8-324-200,1-1 0,-1 1 0,0 0 0,0-1 0,-1 1 0,1-1 0,-1 1 0,0-1 0,0 1 0,-1-1 0,1 1 0,-1-1 0,0 0 0,0 0 0,0 0 0,-1 0 0,1 0 0,-1-1 0,-6 7 0,-33 13-3730,30-18 2836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34.4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61 159 6569,'-3'-34'6609,"-7"-11"-3790,0 1-975,8 9 5182,24 260-7138,14 236 821,-38-456-326,-6-14-1287,-17-32-2010,-33-63-1807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19:37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374 352 4505,'-101'-19'4255,"64"11"-3237,-1 1 0,0 1 1,0 3-1,-52 1 0,88 1-762,-1 1 1,1 0 0,0-1-1,0 1 1,-1-1-1,1 0 1,0 0-1,0 0 1,0 0-1,0 0 1,-2-2-1,0-5 1663,23 4-1712,26 3-134,10-2 57,77-11 0,122-23 116,295-4-1,390 56-116,147-4-66,-600-20 6,153-2-26,145-6 30,-224-1-10,-14 9-19,-42 3-85,0 1 71,3-9 21,-85 2-50,381-3 35,103-3 26,-356 9 31,128 0-104,257 17 153,-26-17-21,-587 2 99,317-19 427,119-2-160,1259 57 109,-1875-23-580,1602 50 367,-1241-54-211,905 19 370,-318 13 236,-944-41-487,-23 1 99,-116 2-689,-22 7-3426,-32 12-947,-67 8-671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0:01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11570,'-10'53'6714,"10"-55"-6618,0 0-80,2 2-256,2 0-688,8 0-2769,28-4 488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0:01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8 8498,'-8'-2'7545,"2"-2"-5416,4 2-1937,47 2-8786</inkml:trace>
  <inkml:trace contextRef="#ctx0" brushRef="#br0" timeOffset="1">408 17 13931,'0'0'6609,"0"-3"-6657,2 3-312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0:03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55 106 6657,'14'-16'8270,"0"-5"-3801,26-30-3170,-39 49-1304,1 0-1,0 1 1,0-1-1,-1 1 0,1 0 1,0 0-1,1-1 1,-1 1-1,0 1 1,0-1-1,0 0 0,0 0 1,1 1-1,-1-1 1,0 1-1,1 0 1,-1 0-1,0 0 0,1 0 1,-1 0-1,0 0 1,4 1-1,-4 0 1,0 0-1,0-1 0,0 1 1,0 0-1,0 0 1,0 0-1,0 0 1,-1 1-1,1-1 1,0 0-1,-1 1 1,1-1-1,-1 1 1,1 0-1,-1 0 0,0-1 1,2 4-1,6 7-7,35 45 5,-42-54 3,0 1 1,0 0 0,0 0-1,-1 0 1,0 0 0,0 0-1,0 0 1,0 0 0,-1 1-1,1-1 1,-1 0 0,0 0-1,-1 1 1,1-1 0,-1 0-1,1 0 1,-1 0 0,-1 0-1,1 0 1,0 0 0,-1 0-1,-2 5 1,-3 8-3,-2 11 35,-3-1 0,0 0-1,-1-1 1,-2-1 0,0 0 0,-21 25 0,32-45-18,3-3 7,-1 0 0,1 0 0,-1-1 1,1 1-1,-1 0 0,0-1 0,0 1 0,0-1 0,0 0 0,0 1 1,-2 0-1,-9 5-1,1 1 1,0 1-1,0 0 1,1 1-1,0 0 1,0 0-1,-13 19 1,18-21-69,3-1 933,22-6-260,-16-1-640,255-6-507,-107 1-3409,-36-1 446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0:05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10490,'4'-25'9067,"-1"12"-6653,61 439-3250,-62-407-182,0 0-1,-2 1 1,0-1-1,-2 0 1,-5 34 0,-9-7-3509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0:06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7490,'34'-17'10627,"-26"12"-10271,0 1 1,0-1-1,1 2 0,0-1 1,10-2-1,4 1-321,-1 0 0,1 1 0,0 1 0,0 1 0,24 1 0,-41 1-37,0 0 1,0 1-1,0-1 1,1 2-1,-1-1 1,0 0-1,0 1 1,-1 0-1,1 1 1,0-1-1,-1 1 1,1 0-1,-1 0 1,0 1-1,0 0 1,0 0-1,-1 0 1,1 0-1,-1 1 1,0-1-1,0 1 1,-1 0-1,1 0 1,-1 1-1,0-1 1,3 10-1,-3-2-19,0 0-1,-1 1 0,0-1 0,-1 1 1,-1 0-1,0-1 0,0 1 0,-2 0 1,0-1-1,0 1 0,-1-1 0,-1 0 1,0 0-1,-1 0 0,-13 24 0,17-35 23,-1 1-1,1-1 1,-1 0 0,0 0-1,0 0 1,0 0-1,0 0 1,0 0 0,0 0-1,-1-1 1,1 1-1,0-1 1,-1 0-1,0 0 1,1 0 0,-1 0-1,1 0 1,-1 0-1,0-1 1,0 1-1,1-1 1,-6 0 0,39-9-1106,-20 11 1101,1 1-1,-1 0 0,0 0 1,1 1-1,-2 1 0,1 0 1,0 0-1,-1 1 0,0 0 1,0 1-1,11 11 0,-14-12 7,0-1-1,-1 1 1,0 1-1,0 0 0,0-1 1,-1 2-1,0-1 1,-1 1-1,0-1 0,0 1 1,0 0-1,-1 0 1,0 1-1,-1-1 1,0 1-1,1 12 0,-3-17-16,0 1 0,-1 0-1,0-1 1,0 1 0,-1-1 0,1 1-1,-1-1 1,0 1 0,0-1-1,-1 0 1,1 0 0,-1 0 0,0 0-1,0-1 1,0 1 0,0-1-1,-1 1 1,1-1 0,-7 4-1,-1 1-40,-1 0-1,0-1 1,0 0-1,-1-1 1,-22 7-1,6-4-47,0-2 1,-1-1-1,-49 4 0,63-9-199,-1-1 0,0 0 0,1-1 0,-1-1 0,0 0 0,1-1 0,0-1 0,-18-7 0,32 11 90,0-1 0,0 0 0,0 0 0,0 0 0,1 0 0,-1 0 0,0 0 0,1-1 0,-1 1 1,0-1-1,1 1 0,0-1 0,-1 1 0,-1-4 0,-8-35-3341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7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207 132 15539,'-11'-5'926,"0"-1"-1,1 1 0,-1-2 0,1 1 1,-15-15-1,-1 1 507,24 19-1409,1 0 0,0 0 0,0 0-1,0 1 1,-1-1 0,1 1 0,-1-1-1,1 0 1,0 1 0,-1 0 0,1-1-1,-1 1 1,1 0 0,-1 0 0,1 0-1,-1 0 1,1 0 0,0 0 0,-1 0-1,1 1 1,-1-1 0,1 0 0,-1 1-1,1-1 1,0 1 0,-1 0 0,1-1-1,0 1 1,0 0 0,-1 0 0,1 0-1,0 0 1,-1 1 0,-2 3-53,1-1-1,0 1 1,0-1 0,0 1 0,1 0 0,-3 8 0,3-10 61,-4 13-39,1-1 1,0 1-1,1 0 1,0 1-1,1-1 1,1 0-1,1 1 1,1 0-1,0-1 0,1 1 1,0-1-1,5 19 1,-3-23-31,0-1 1,1 1-1,0-1 1,1 0 0,0 0-1,1-1 1,0 1-1,1-1 1,0 0-1,0-1 1,1 0-1,1 0 1,-1-1 0,1 0-1,1 0 1,-1-1-1,16 8 1,-23-13 15,1 0 0,0 0 0,-1-1 0,1 1 0,0-1 0,0 0 0,0 0 0,0 0 0,0 0 0,0-1 1,0 1-1,0-1 0,0 0 0,0 1 0,0-1 0,0-1 0,0 1 0,0 0 0,0-1 0,0 0 0,0 1 0,0-1 0,0 0 0,0-1 0,0 1 1,-1 0-1,1-1 0,0 0 0,-1 0 0,1 1 0,3-6 0,-3 3 48,0 0 1,0-1-1,-1 1 1,1-1-1,-1 1 1,-1-1-1,1 0 1,-1 0-1,1 0 1,-1 0-1,-1 0 1,1 0-1,-1 0 1,0-1-1,0 1 1,0 0-1,-1 0 1,-1-6-1,2 11-32,0-1-1,0 0 1,0 1 0,1-1-1,-1 1 1,0-1 0,0 1-1,0-1 1,1 1 0,-1-1-1,0 1 1,1-1 0,-1 1-1,0-1 1,1 1 0,-1 0-1,1-1 1,-1 1 0,0 0-1,1-1 1,-1 1-1,1 0 1,-1-1 0,1 1-1,-1 0 1,1 0 0,0 0-1,-1-1 1,1 1 0,-1 0-1,1 0 1,-1 0 0,1 0-1,-1 0 1,1 0 0,0 0-1,-1 0 1,1 0 0,-1 1-1,1-1 1,-1 0 0,1 0-1,-1 0 1,1 1 0,-1-1-1,2 1 1,39 10-29,-35-10 28,24 9 32,-2 1-56,1-2 0,0-1 1,0-2-1,50 5 0,-71-10 23,-1-1-1,1-1 1,-1 1-1,1-1 1,-1-1 0,1 1-1,-1-1 1,0 0-1,0-1 1,12-6-1,-15 6 10,1 0 0,-1 0-1,0-1 1,0 1-1,0-1 1,0 0-1,-1 0 1,0-1-1,0 1 1,0-1 0,0 1-1,-1-1 1,1 0-1,-1 0 1,-1 0-1,3-10 1,-1 1 34,-2 0-1,0 0 1,0 0 0,-1-1-1,-1 1 1,0 0 0,-1 0 0,-1 0-1,0 0 1,-1 1 0,0-1-1,-1 1 1,-8-15 0,7 14-102,-1 1 0,-1 0 1,0 0-1,-1 0 0,0 1 0,-1 1 1,0 0-1,-1 0 0,0 0 1,0 2-1,-1-1 0,-17-9 1,23 16-2163,14 5-144,17 6-1403,21 1-1065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0:07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305 167 6873,'52'-54'1953,"-50"52"-1342,0-1 0,-1 1 0,1 0 0,0 0 0,-1-1 0,1 1-1,-1-1 1,0 1 0,0-1 0,0 0 0,0 1 0,0-1 0,0-4 0,-1 5-454,0 1 1,0-1-1,-1 1 0,1-1 1,0 1-1,-1-1 0,1 1 1,-1-1-1,1 1 0,-1 0 1,0-1-1,1 1 0,-1 0 1,0-1-1,0 1 0,0 0 1,0 0-1,-2-1 0,-2-3-119,-2 1 1,1 1-1,0-1 0,-1 1 0,0 0 1,1 0-1,-1 1 0,-8-2 0,-3 0-17,1 0 0,-1 1-1,0 1 1,-29 0 0,37 2-19,-1 0 0,0 2 1,0-1-1,1 1 0,-1 1 1,1 0-1,0 0 1,-1 1-1,2 0 0,-14 8 1,19-8-16,0-1 1,0 1 0,0 0-1,0 0 1,1 1 0,0-1-1,0 1 1,0-1 0,0 1-1,1 0 1,0 0 0,0 0-1,0 1 1,0-1 0,1 0-1,-2 11 1,2-6 25,0-1 0,1 0-1,-1 0 1,2 1 0,-1-1 0,1 0 0,1 0 0,0 0 0,4 15-1,-2-18-10,-1-1-1,1 1 1,0-1-1,0 0 1,0 0-1,1-1 1,0 1-1,0-1 1,0 0-1,0-1 1,1 1-1,0-1 1,-1 0-1,1 0 1,11 3-1,7 3 46,1-2 0,38 8-1,36-3 79,-66-10-95,1 2 1,43 11-1,-67-12-34,-1 0 0,1 1 0,-1 0 0,0 0 0,0 1 0,0 0 0,-1 1 0,0 0 0,0 0 0,0 0 0,0 1 0,6 9 1,-12-14 1,0 1 1,0-1-1,0 1 1,-1-1 0,1 1-1,-1 0 1,1 0 0,-1 0-1,0 0 1,0 0 0,-1 0-1,1 0 1,0 0-1,-1 0 1,0 0 0,0 0-1,0 0 1,0 1 0,-1 5-1,-1-4 6,0 0 0,0 0 0,0 0 0,0 0 0,-1 0 0,0-1-1,0 1 1,0-1 0,-1 0 0,-6 7 0,-8 4 17,0-1 1,0 0-1,-2-1 1,-26 13-1,25-14-16,-1-1-1,0 0 1,-1-2 0,0-1-1,0 0 1,-1-2-1,0-1 1,-40 4 0,60-9-6,-1 0 0,1 0 0,0 0 0,0-1 0,0 1 0,0-1 0,-1 0 0,1-1 0,0 1 0,1-1 0,-1 1 0,0-1 0,0 0 0,1-1 0,-1 1 0,1-1 0,0 1 0,-1-1 0,1 0 0,1 0 0,-1 0 0,0-1 0,1 1 0,-1-1 0,1 1 0,0-1 0,1 0 0,-1 0 0,0 0 0,1 0 0,0 0 0,0 0 1,0 0-1,0-8 0,0-4-9,1-1 0,0 1 1,1 0-1,1 0 1,0 0-1,1 0 1,1 0-1,5-14 1,3 0-74,0 1 1,2 1 0,1 0-1,2 1 1,0 1 0,2 0-1,30-31 1,-28 34-1152,2 2 0,0 0-1,1 2 1,33-21 0,-18 18-2987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0:08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6449,'44'-54'2090,"-43"52"-1881,0 0-1,-1 0 0,1 0 1,0 1-1,-1-1 0,0 0 1,1 0-1,-1 0 1,0 0-1,0 0 0,0 0 1,0 0-1,-1 0 0,1 0 1,0 1-1,-1-1 1,1 0-1,-1 0 0,0 0 1,0 1-1,1-1 0,-1 0 1,0 1-1,-3-4 1,-3-10 1423,7 13-1481,0 0 1,0-1 0,0 1-1,0 0 1,0 0 0,0-1-1,1 1 1,-1 0 0,1 0 0,-1 0-1,1 0 1,0-1 0,0 1-1,0 0 1,0 1 0,0-1-1,0 0 1,1 0 0,-1 0-1,2-1 1,1 0-70,-1 0-1,1 0 1,0 0 0,0 1-1,0 0 1,0-1-1,0 1 1,0 1-1,9-3 1,-8 2-81,0 1 0,1 0 0,-1 0-1,1 0 1,-1 0 0,1 1 0,-1 0 0,1 0 0,-1 1 0,1 0-1,-1 0 1,0 0 0,1 0 0,-1 1 0,0 0 0,0 0 0,10 5-1,-9-2 2,-1 1-1,1-1 0,-1 1 1,0 0-1,0 0 0,0 0 1,-1 1-1,0 0 0,0 0 1,-1 0-1,0 0 0,0 0 1,-1 1-1,3 13 0,-3-9 8,-2 1-1,1-1 1,-1 1-1,-1-1 0,0 0 1,-1 1-1,0-1 0,-7 19 1,-1-2-2,-3 0-1,0 0 1,-1-1 0,-2-1 0,-1-1-1,-30 37 1,39-53 10,-25 29 14,31-37-7,0 0 0,0-1 1,0 1-1,0 0 0,0-1 0,-1 1 0,1-1 0,0 1 0,-1-1 0,1 0 0,-1 0 0,1 0 0,-1 0 1,-2 0-1,71 0 2246,33 5-3153,-19 6-2802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0:08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88 6513,'-3'-2'409,"1"0"-1,0 0 0,-1 1 1,0-1-1,1 1 1,-1 0-1,0 0 0,1 0 1,-1 0-1,0 0 0,-4 0 1,-9-1 5706,63 0-4990,76-13 1,-63 6-968,352-24-3967,-309 27 488,2 2-1365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0:09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0 9658,'-110'52'2585,"100"-57"695,4 3-2311,-5-2 2759,9 4-2936,0 0-263,2-2-321,4 0-48,9 0-56,57-2-72,77-5 32,-33 3-1793,10 8-2704,24-12 289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0:09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61 9258,'-8'-4'2400,"-1"0"1025,-3-2-2409,2 2 105,3 1-73,-1-1 112,0 2-384,4 0-176,2 0-335,4 0-17,4 2-80,58 2 24,67 2-32,-34-6-696,-8 2-1457,-19-10-2376,-26-11-336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0:13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12 250 6865,'-11'-19'4487,"11"19"-4407,0 0 1,0-1 0,0 1 0,0 0-1,0 0 1,0-1 0,0 1 0,0 0-1,0 0 1,2-4 1695,-2 4-1695,1-1 0,-1 1-1,0 0 1,0 0 0,0 0 0,1 0-1,-1 0 1,0 0 0,1 0 0,40 8 2159,-27-4-2801,21 4 643,0-1 0,1-2 1,0-2-1,58 0 0,544 3 873,-136-3-634,199 11 333,47-3-354,436-68 252,-282 68-193,-278 6-197,-226 6-162,-160-6-4,136-14 116,-151-5-53,841-32 11,-433 5 13,1028-5-1,-1252 37-44,587-13 105,302-48-74,-535 42 14,40-1-68,26 7 29,-289 7-6,-310 0 24,411-12 173,-159 9-18,-104 4 62,518-1 244,-502 4-438,172-20 26,-210 3 134,-73 8 0,473-20 450,-94 27-408,-396 8-197,-205-5-57,99-4 199,-148 4-215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0:47.8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319 95 6537,'45'-69'1643,"-40"44"8607,-12 36-9275,-80 181 163,-75 173 568,115-284 1397,24-67-2960,13 1-350,0 0 1,-10 24 0,18-35-153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7:06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155 165 7418,'-6'0'-16,"-8"3"581,0-1 0,-1-1 0,-17-1 0,27 0-290,0-1 1,0 1-1,1-1 0,-1 0 1,0-1-1,1 1 0,-1-1 1,1 0-1,-1 0 0,1 0 1,0-1-1,0 1 1,0-1-1,-6-6 0,32 6 1383,596-27-1160,356-2-171,-963 32-3,-12-3-149,-25-6-224,-49-9-1348,72 17 1236,-58-16-2850,1-10-279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7:07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30 9954,'-101'-16'2295,"100"16"-2193,0 0-1,0 0 1,0 0-1,0 0 1,0-1 0,0 1-1,0 0 1,0 0-1,0-1 1,0 1-1,0 0 1,0-1-1,0 1 1,1-1-1,-1 1 1,0-1 0,0 1-1,1-1 1,-1 0-1,0 1 1,1-1-1,-1 0 1,-1-1-1,17-1 1004,242 70-585,-112-25-421,-98-32-80,-33-8-13,0 1 0,0 1 0,-1 0 0,0 1 0,25 12 0,-39-15 10,-1 0 1,0 0-1,1 0 0,-1 0 1,0 0-1,0-1 1,-1 1-1,1 0 1,0-1-1,0 0 0,-1 1 1,-4 0-1,-45 32-53,-7 15-1308,2 2 0,-59 70-1,31-18-1689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7:07.8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99 9490,'11'-73'2734,"-12"48"585,1 25-3293,0 0 0,0 0 1,0 0-1,0 0 1,0 0-1,0 1 0,0-1 1,1 0-1,-1 0 1,0 0-1,0 0 1,0 0-1,0 1 0,0-1 1,0 0-1,0 0 1,0 0-1,0 0 0,0 1 1,0-1-1,0 0 1,0 0-1,0 0 0,0 0 1,0 0-1,0 1 1,0-1-1,0 0 0,0 0 1,0 0-1,-1 0 1,1 1-1,0-1 0,0 0 1,0 0-1,0 0 1,0 0-1,0 0 0,0 0 1,0 0-1,-1 1 1,1-1-1,0 0 0,0 0 1,0 0-1,0 0 1,0 0-1,-1 0 0,1 0 1,0 0-1,0 0 1,0 0-1,0 0 0,-1 0 1,1 0-1,0 0 1,0 0-1,0 0 0,0 0 1,-1 0-1,1 0 1,0 0-1,0 0 0,0 0 1,0 0-1,-1 0 1,1 44-12,1 0 0,2 0 1,16 78-1,-16-108-23,0 1 0,1-2 0,11 26 0,-14-35 10,1-1 1,0 1-1,0-1 1,0 0-1,0 0 1,0 0-1,1 0 1,0 0-1,-1 0 1,1 0-1,0-1 1,0 1-1,0-1 1,1 0-1,-1 0 1,1 0-1,-1-1 0,1 1 1,5 1-1,-3-4 29,-1 1 0,1-1 0,-1-1 0,1 1 0,-1-1 0,0 0 0,0 0-1,0-1 1,0 1 0,8-6 0,9-4 9,-11 7-34,-1 1 0,1 1 0,0 0 1,0 0-1,0 1 0,0 1 0,0-1 0,0 2 0,1 0 0,19 2 0,-26-1-10,0 0 0,0 0 0,0 0 0,0 1 0,0 0 0,-1 0 0,1 0 0,0 1 0,-1-1 0,0 1 0,0 0 0,0 0 0,0 1 0,0-1 0,0 1 0,-1 0 0,0 0 0,0 0 0,0 0 0,0 1 0,-1-1 0,1 1 0,-1 0 0,-1-1 0,3 9 0,0 9-14,0 0 0,-2 0 0,-1 0 0,-1 0 0,-1 0 0,0 0 0,-2 0 0,-1 0 1,0-1-1,-2 1 0,0-1 0,-10 21 0,13-35-1,0-1 1,-1 1 0,1-1-1,-1 0 1,-1 0-1,1 0 1,-1-1 0,0 1-1,0-1 1,0 0-1,-1-1 1,0 1 0,0-1-1,0 0 1,0-1-1,-1 1 1,1-1 0,-1-1-1,-12 4 1,6-4-166,0 0 1,0-1-1,0-1 1,0 0 0,0-1-1,0 0 1,0-1-1,0-1 1,1 0-1,-14-5 1,4 1-995,1-1 1,-1 0-1,-24-15 1,8-7-1929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7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157 374 15099,'-1'-1'206,"1"1"-1,-1-1 0,0 1 1,1-1-1,-1 1 1,1-1-1,-1 1 0,1-1 1,0 1-1,-1-1 1,1 1-1,-1-1 0,1 0 1,0 1-1,0-1 1,-1 0-1,1 1 0,0-1 1,0 0-1,0 0 1,0 1-1,0-1 0,0 0 1,0 1-1,0-1 1,0 0-1,0 0 0,0 0 1,16-19 973,33-11-2742,-43 27 2046,33-14-726,-31 15 214,0-1 1,-1 0-1,1 0 0,0 0 0,-1-1 0,13-11 0,-18 14 24,0-1 1,0 0-1,-1 1 0,1-1 0,-1 0 0,1 0 1,-1 0-1,0 0 0,0 0 0,0 0 0,-1 0 1,1-1-1,-1 1 0,0 0 0,1 0 0,-1 0 1,-1-1-1,1 1 0,0 0 0,-1 0 0,0 0 1,0 0-1,-1-5 0,-2-2-22,0-1 0,-1 1 0,0 0 0,0 0 0,-1 1 0,-1-1 0,1 1 0,-2 1 0,1-1 0,-1 1 0,0 1 0,-1 0 0,1 0 0,-2 0 0,-9-5 0,14 9 19,0 0 0,0 1 0,0 0 0,0 0 0,-1 0 0,1 0 0,-1 1 0,1 0 0,-1 0 0,0 0 0,1 1 0,-1 0 0,0 0 0,1 0 0,-1 1 0,1 0 0,-1 0 0,1 0 0,-1 1 0,1 0 0,-1 0 0,1 0 0,0 1 0,0-1 0,0 1 0,1 1 0,-1-1 0,1 0 0,-1 1 0,1 0 0,-5 6 0,4-3-9,0 0 1,0 0 0,0 0-1,1 1 1,1-1-1,-1 1 1,1 0 0,0 0-1,1 0 1,0 1-1,0-1 1,1 1-1,0-1 1,0 1 0,1-1-1,0 1 1,0-1-1,1 1 1,1-1-1,-1 1 1,1-1 0,5 14-1,-1-7-21,0 0 0,1-1 0,1 1 0,0-1 0,1-1 0,0 0 0,1 0-1,1-1 1,0 0 0,0-1 0,18 13 0,-8-10-396,1 0 0,1-2 0,0 0-1,1-2 1,0-1 0,0 0 0,1-2 0,0-1 0,1-1 0,32 2-1,-4-4-1324,72-5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7:08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91 8802,'-13'-17'2496,"11"-6"681,13 15-2537,22-10-72,23 9-240,31-1-96,12 4-440,9 6-3024,-9 8 871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7:0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66 219 4193,'-9'4'276,"5"-2"-41,1-1-1,-1 1 1,0-1 0,0 0 0,0 0 0,0 0 0,0 0-1,-5 0 1,8-2-138,0 1-1,0-1 1,0 1-1,0-1 1,0 1-1,0-1 1,1 1-1,-1-1 0,0 0 1,0 1-1,0-1 1,1 0-1,-1 0 1,0 0-1,1 0 1,-1 0-1,1 0 1,-1 0-1,1 0 1,0 0-1,-1 0 1,1 0-1,0 0 0,-1 0 1,1 0-1,0 0 1,0 0-1,0 0 1,0 0-1,0 0 1,0 0-1,0 0 1,1 0-1,-1 0 1,0 0-1,1-2 1,0-8 165,1 1 1,-1 0 0,2 0 0,-1 0 0,1 0 0,1 0 0,0 1 0,0-1 0,1 1 0,0 0-1,1 0 1,-1 1 0,2 0 0,12-14 0,-14 17-205,1 1 0,0 0-1,0-1 1,0 2 0,1-1-1,-1 1 1,1 0 0,-1 0-1,1 1 1,0 0 0,0 0 0,0 1-1,1-1 1,-1 2 0,0-1-1,0 1 1,1 0 0,-1 0 0,0 1-1,0 0 1,10 3 0,-8-2-54,0 1 0,-1-1 0,1 2 0,-1-1 0,0 1 0,0 1 1,0-1-1,0 1 0,-1 1 0,0-1 0,0 1 0,0 1 0,-1-1 0,0 1 1,0 0-1,-1 0 0,1 1 0,-2 0 0,1 0 0,-1 0 0,0 0 0,-1 1 1,0-1-1,0 1 0,-1 0 0,0 0 0,-1 0 0,0 0 0,0 0 0,-1 0 1,-1 12-1,0-2 12,-2-1 1,0 0-1,-1 0 1,-1 0 0,0-1-1,-2 1 1,0-1-1,0-1 1,-2 1 0,0-1-1,-1-1 1,-23 28-1,14-19 16,-2-2-1,-1 0 0,-1-2 0,-1 0 0,0-2 1,-2 0-1,-28 14 0,38-24 121,14-6 171,4-3 62,45-7 190,223-9 2,-218 17-1751,89 12 0,-67 0-2064,-10-1-484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7:09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1425 418 8010,'-14'-18'617,"-1"0"1,0 1 0,-2 0-1,1 2 1,-2 0-1,-21-14 1,24 21-578,0-1 1,0 2-1,-1 0 0,0 0 1,-1 2-1,1 0 0,-1 1 1,-33-4-1,1 5 131,-1 2 0,1 3 1,-1 1-1,1 3 0,0 1 0,1 3 1,-1 2-1,2 3 0,0 1 0,1 2 0,1 2 1,-52 32-1,69-33-110,2 1 0,0 1 0,1 2 0,2 0 0,0 2 0,2 1 0,-26 38 0,8-2 144,2 1 0,-33 82 0,55-106-159,2 0 1,1 0 0,2 1-1,1 1 1,3-1 0,1 1 0,2 1-1,2-1 1,2 0 0,1 0-1,16 80 1,-3-55-35,3 0 0,3-2-1,3 0 1,3-1 0,2-2 0,56 87 0,-67-119 30,1-1 1,2-1 0,0-1 0,2 0 0,1-2 0,1-1 0,1-1 0,1-1 0,1-1 0,0-1-1,60 28 1,-50-32 28,0-1-1,2-2 1,-1-1-1,1-3 1,1-1-1,53 3 1,-61-9-22,0-2 0,0 0-1,0-3 1,-1 0 0,0-2 0,0-2 0,0-1 0,53-22 0,-40 9-10,-1-1 0,-1-3 0,-2-1 1,0-2-1,-2-2 0,-1-2 0,-2-1 0,-1-2 0,-2-1 0,56-82 1,-55 67 41,-3-3 0,-2 0 1,-2-2-1,-3-1 1,-3-1-1,-2-1 0,17-96 1,-31 121-25,-1-1 1,-2 0-1,-2 0 0,-1 0 1,-2 0-1,-9-46 1,6 56-68,-2 0 0,0 0 1,-2 1-1,0 0 0,-2 1 1,-1 0-1,0 1 0,-2 1 1,-23-27-1,2 9-143,-2 3 1,-2 1-1,-2 2 0,-46-30 1,-196-105-778,-141-23-475,374 170 1225,-60-24-1839,-174-47 1,130 62-648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6T04:27:26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1636 9858,'0'3'260,"0"-1"-1,0 0 0,1 0 1,-1 0-1,0 0 1,1 1-1,0-1 1,0 0-1,0 0 0,0 0 1,0 0-1,0-1 1,0 1-1,2 2 1,1 0-140,0 0-1,0-1 1,1 1 0,-1-1 0,1 0 0,0 0 0,-1-1 0,1 1 0,7 1 0,7 3-203,0-2 0,0-1 0,30 4-1,2-4 149,1-2-1,0-3 0,0-2 0,-1-2 0,1-3 0,92-25 0,-80 13-15,-1-2-1,0-4 1,-2-2 0,103-64 0,-136 73-39,0 0 1,-2-2-1,-1-1 1,0-1-1,-2-1 1,32-40-1,-41 43 20,-1 0-1,-1-1 1,0-1 0,-2 1-1,-1-2 1,-1 1-1,0-1 1,-2 0-1,4-35 1,-6 17 94,-1 0 0,-3 1 0,-2-1-1,-1 0 1,-2 1 0,-2 0 0,-2 0 0,-1 1 0,-3 0 0,-1 1-1,-23-46 1,18 47-70,-1 0 0,-3 1 0,-1 2 0,-1 0 0,-2 2 0,-1 0 0,-2 3-1,-1 0 1,-1 2 0,-69-46 0,76 60-51,-1 1-1,-1 1 1,0 1 0,-1 2-1,0 0 1,0 2 0,0 1-1,-1 2 1,0 0 0,0 2-1,0 2 1,-1 0 0,1 2-1,0 1 1,0 1 0,1 2-1,-36 11 1,12 0 3,0 2 1,2 2-1,0 2 0,2 3 1,0 2-1,2 2 0,2 1 0,1 3 1,-40 39-1,51-42-13,1 2 0,2 1 1,1 1-1,2 2 0,1 0 0,2 2 0,2 0 1,1 2-1,3 0 0,1 1 0,-18 74 0,29-89 0,1 0 0,1 0 0,1 1 0,2-1 0,1 1 0,1-1 0,1 0 0,8 34 0,-5-39 7,1-1-1,0 0 1,2-1-1,0 0 1,2 0-1,0-1 0,1 0 1,0-1-1,2 0 1,29 29-1,-22-28 6,1-1 0,1-1 0,0-1 0,2-1 1,-1-1-1,41 17 0,-17-13 4,0-2 0,84 16 0,-47-18-577,0-5 0,1-3 1,0-4-1,-1-4 0,115-17 1,135-45-2068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8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55 16163,'-1'-2'333,"0"1"-1,0-1 1,0 1-1,0-1 1,1 1-1,-1-1 1,0 0-1,1 1 1,0-1-1,-1 0 1,1 1-1,0-1 1,0 0-1,0 0 1,0 1-1,0-1 1,0 0-1,1 1 1,-1-1-1,0 0 1,2-3-1,4 23-136,0 29-496,0 11 211,4 56-919,34 150 1,-43-260 805,0 0 0,0 0 1,0 1-1,1-1 0,-1 0 0,1 0 1,0 0-1,0-1 0,0 1 0,6 6 1,-8-9 179,1-1 0,-1 0 1,0 0-1,0 0 0,0 0 1,1 0-1,-1 0 0,0 0 1,0 0-1,0 0 0,1 0 1,-1 0-1,0 0 0,0 0 1,0-1-1,1 1 0,-1 0 0,0 0 1,0 0-1,0 0 0,0 0 1,1 0-1,-1 0 0,0 0 1,0-1-1,0 1 0,0 0 1,1 0-1,-1 0 0,0 0 1,0-1-1,0 1 0,0 0 1,0 0-1,0 0 0,0-1 1,0 1-1,0 0 0,0 0 1,0 0-1,0-1 0,0 1 0,1 0 1,-2 0-1,1 0 0,0-1 1,0 1-1,0 0 0,0-1 1,2-14-178,-2 13 101,8-108-293,-5 45 635,3 0 1,2 0 0,25-91-1,-31 151-204,-1 0 1,1 0-1,0 0 0,1 0 0,-1 0 0,1 1 1,0-1-1,0 1 0,0 0 0,0 0 0,1 0 1,0 0-1,0 0 0,7-4 0,-7 6-36,-1 0-1,1 1 0,-1 0 1,1 0-1,-1 0 0,1 0 1,0 0-1,0 1 1,0 0-1,-1 0 0,1 0 1,0 0-1,0 0 1,0 1-1,-1-1 0,1 1 1,0 0-1,-1 1 1,1-1-1,-1 0 0,4 3 1,6 2-11,-1 1 0,0 1 1,-1 0-1,0 0 0,0 1 1,-1 1-1,0 0 0,-1 0 1,0 1-1,0 0 0,-1 0 1,12 23-1,0 10 11,-1 0-1,19 66 1,16 41-1601,-36-122-1626,-17-28 2979,1 0-1,-1 0 1,1 0 0,-1-1-1,1 1 1,-1 0 0,1-1-1,-1 0 1,1 1 0,0-1-1,-1 0 1,1 0 0,2 0-1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8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41 356 11506,'19'21'1516,"14"12"-227,-32-32-1046,-1 0 0,3 2 1213,-2-2-1214,-1-1 1,1 0 0,-1 1-1,1-1 1,0 1 0,-1-1-1,1 0 1,0 0 0,-1 1-1,1-1 1,0 0 0,-1 0-1,1 0 1,0 0 0,0 0-1,-1 0 1,1 0 0,0 0-1,0 0 1,-1 0 0,2 0-1,3-4-415,-1 0 0,1 0 0,0 1 0,0-1 0,0 1 0,1 1 0,-1-1 0,1 1 0,9-3 0,24-12-499,-19 6 293,0 0-1,-1-2 1,-1 0-1,0-1 1,27-27-1,-41 36 347,0 0-1,0 0 1,0 0 0,-1-1-1,1 1 1,-1-1 0,-1 0 0,1 0-1,-1 0 1,0 0 0,0-1-1,-1 1 1,0 0 0,0-1-1,0 1 1,-1-1 0,0 1 0,0-1-1,-1 1 1,0-1 0,0 1-1,0 0 1,-1-1 0,-5-10-1,5 10 31,-1 1 0,0 0 0,0 0-1,-1 0 1,0 1 0,0-1 0,0 1-1,-1 0 1,1 0 0,-1 0 0,0 1-1,-1 0 1,1 0 0,-1 0-1,0 0 1,0 1 0,0 0 0,0 0-1,0 1 1,-1 0 0,0 0 0,1 0-1,-14 0 1,11 1 5,1 1-1,-1 0 1,0 1-1,0 0 1,1 0 0,-1 1-1,1 0 1,-1 0-1,1 1 1,0 1 0,0-1-1,0 1 1,1 0-1,-1 1 1,1 0 0,0 0-1,0 0 1,-9 11-1,6-5-10,1 0-1,1 0 0,0 1 1,1 0-1,0 1 0,1-1 1,0 1-1,1 1 0,1-1 1,0 1-1,0-1 0,2 1 1,-1 0-1,1 16 0,1-19 9,1-1-1,1 1 0,0 0 1,0 0-1,1-1 1,0 1-1,1-1 0,0 0 1,1 0-1,0 0 1,0 0-1,1-1 0,1 1 1,0-1-1,0 0 0,0-1 1,1 0-1,0 0 1,14 11-1,-8-9-97,0-1 0,1-1 0,0 0-1,0-1 1,1-1 0,0 0 0,0-1 0,19 4 0,-5-4-673,0 0 1,0-2-1,47 0 1,60-16-2100,-136 13 2868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9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179 201 14323,'-37'32'3098,"37"-32"-3016,0 1 1,0-1-1,0 0 0,0 0 0,-1 0 1,1 1-1,0-1 0,0 0 1,-1 0-1,1 0 0,0 0 0,0 0 1,0 0-1,-1 1 0,1-1 0,0 0 1,-1 0-1,1 0 0,0 0 1,0 0-1,-1 0 0,1 0 0,0 0 1,0 0-1,-1 0 0,1 0 1,0 0-1,0 0 0,-1 0 0,1 0 1,0-1-1,0 1 0,-1 0 0,1 0 1,0 0-1,0 0 0,-1 0 1,1-1-1,0 1 0,0 0 0,-1 0 1,2-1-81,-1 1 1,0-1-1,0 1 1,1 0-1,-1-1 1,0 1-1,1 0 1,-1 0-1,1-1 1,-1 1-1,0 0 1,1 0-1,-1 0 0,1-1 1,-1 1-1,1 0 1,-1 0-1,0 0 1,1 0-1,-1 0 1,1 0-1,-1 0 1,1 0-1,-1 0 1,1 0-1,-1 0 1,1 0-1,-1 0 1,0 0-1,2 1 1,18 0-307,0-1 0,0-1 1,0 0-1,0-2 0,0 0 1,23-8-1,-40 11 238,0-1 1,0 0-1,0 0 0,0 0 1,-1 0-1,1-1 0,0 1 1,-1-1-1,1 0 1,-1 1-1,1-1 0,-1 0 1,0 0-1,0-1 0,0 1 1,0 0-1,0-1 0,0 1 1,1-5-1,-2 4 15,0 0-1,-1 1 1,1-1 0,-1 0 0,0 0-1,0 0 1,0 0 0,0 0-1,-1 0 1,1 0 0,-1 0 0,1 0-1,-1 1 1,0-1 0,0 0-1,-3-4 1,-1-1 15,0 0-1,0-1 1,-1 2 0,0-1 0,-1 1-1,0 0 1,0 0 0,-1 1-1,1 0 1,-1 0 0,-9-4-1,6 4 60,0 1-1,-1 1 0,1 0 0,-1 1 0,0 0 0,0 0 1,0 1-1,0 1 0,0 0 0,-21 2 0,28-1-20,0 1 1,0-1-1,0 1 0,0 0 1,0 1-1,1-1 0,-1 1 0,0 0 1,1 0-1,-1 1 0,1-1 0,0 1 1,0 0-1,0 0 0,0 0 1,1 0-1,-1 1 0,1 0 0,0 0 1,0 0-1,0 0 0,0 0 1,1 0-1,-1 1 0,1-1 0,1 1 1,-1 0-1,0-1 0,0 8 1,0-1-2,0 1 0,1 0 1,1 0-1,0 0 1,0 0-1,1 0 1,1 0-1,0 0 0,0 0 1,1-1-1,1 1 1,0-1-1,1 0 1,0 0-1,0 0 0,1-1 1,1 0-1,-1 0 1,2 0-1,14 14 1,-8-10-156,2 0 0,0-1 0,0-1 0,2-1 0,-1 0 0,1-1 0,1-1 1,-1 0-1,1-2 0,1 0 0,34 6 0,-21-7-829,2-1 0,49 0 1,68-17-2317,-151 12 3285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49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58 17148,'-45'-57'9439,"44"57"-9351,5 14-191,13 48 15,-4 1 0,-2 0-1,-3 0 1,0 72 0,-27 262 71,11-301 65,-14 104 118,24-220-358,0-1 0,-2 1 0,0 0-1,-2-1 1,0 1 0,-1 0 0,-1 0-1,-1 1 1,-13-34 0,13 38 6,-2 0 0,0 0-1,0 0 1,-2 1 0,0 0 0,0 1 0,-1 0 0,-1 0 0,0 1-1,-1 0 1,0 1 0,-20-13 0,28 20 140,-1 1 0,-1 1 0,1-1 0,0 1 0,-1 0 0,1 0 0,-1 1 0,1-1-1,-1 1 1,0 0 0,0 1 0,0 0 0,1 0 0,-1 0 0,0 0 0,0 1 0,-6 1 0,5 1 12,0-1 0,0 1 0,0 1 0,0-1 0,0 1 0,1 0 0,0 0 0,0 1 0,0 0 0,1 0 1,-11 12-1,9-7 19,-1 0 0,1 0 0,0 1 0,1 0 0,1 0 1,0 1-1,0 0 0,1 0 0,0 0 0,1 0 1,1 0-1,0 1 0,1-1 0,0 1 0,1 21 0,1-26 14,0-1 0,1 0-1,0 0 1,0 0 0,1-1-1,-1 1 1,1 0 0,1-1-1,-1 0 1,1 0 0,0 0-1,1 0 1,0-1 0,-1 1 0,11 7-1,-5-5-125,1-1-1,-1-1 0,1 0 0,1 0 1,-1-1-1,1-1 0,-1 0 1,19 4-1,10-2-886,0-1 1,1-2-1,-1-1 0,62-7 1,73-17-3163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50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96 331 14883,'6'-153'4224,"-7"138"-3320,1 0 0,-2 1 0,0-1 1,0 1-1,-1-1 0,-1 1 0,-7-15 0,-4-17 799,25 96-1815,-2 0-1,1 56 0,-1 132 47,-5 271-995,-3-500 546,0 0 1,0 0 0,0 0-1,-1 0 1,-1 0 0,-2 10-1,4-18 333,-1-1 0,1 1 0,0 0 0,-1 0-1,1-1 1,0 1 0,-1 0 0,1-1-1,-1 1 1,0 0 0,1-1 0,-1 1 0,1-1-1,-1 1 1,0-1 0,1 1 0,-1-1-1,0 1 1,0-1 0,1 0 0,-1 1 0,0-1-1,0 0 1,1 0 0,-1 0 0,-1 1-1,-1-2-229,1 1 0,0-1-1,-1 0 1,1 0-1,0 1 1,-1-2 0,1 1-1,0 0 1,0 0 0,0-1-1,0 1 1,0-1-1,-2-2 1,-38-36-5591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12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5 14787,'-15'-3'5517,"14"2"-5450,0 1 1,0 0 0,0 0-1,0-1 1,0 1 0,0 0-1,0 0 1,0 0-1,0 0 1,0 0 0,0 1-1,0-1 1,0 0 0,0 0-1,1 1 1,-1-1-1,0 0 1,0 1 0,0-1-1,0 1 1,0-1-1,1 1 1,-1-1 0,0 1-1,1 0 1,-1-1 0,0 1-1,0 1 1,-81 66-32,56-45-15,-45 32 0,66-52-25,1-1 0,0 1 0,1 0 0,-1 0 0,0 1 0,1-1 0,0 1 0,0 0-1,0-1 1,-3 7 0,5-7-5,0 0 0,0-1 1,0 1-1,1 0 0,0-1 0,-1 1 0,1 0 1,0 0-1,0-1 0,0 1 0,1 0 0,-1 0 0,1-1 1,-1 1-1,1 0 0,0-1 0,0 1 0,0-1 0,1 1 1,1 2-1,2 2-106,0 0 0,0 0 0,1-1 0,0 1 0,0-2 0,0 1 1,1-1-1,0 0 0,0 0 0,1 0 0,-1-1 0,1 0 0,0-1 0,0 0 0,0 0 1,0-1-1,9 2 0,11 1-1379,0 0 1,-1-2-1,53-1 1,11-11-3152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50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0 150 12059,'9'7'4649,"-3"-34"64,39 17-2449,19 3-2336,60-10 56,27-5 16,57 2-1536,2 4-2113,9-7-1056,-52 9-1904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50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110 105 17148,'1'-4'207,"1"-2"420,0-1 0,-1 0 0,1 0 0,-1 0 0,-1 0 0,1 0 0,-1 0 0,0 0 0,-1 0 0,0 0 0,-1-7 0,2 13-615,0 1 1,0-1-1,0 1 1,0 0-1,-1-1 1,1 1-1,0-1 1,0 1-1,0-1 1,0 1 0,0 0-1,-1-1 1,1 1-1,0 0 1,0-1-1,-1 1 1,1 0-1,0-1 1,0 1-1,-1 0 1,1-1-1,0 1 1,-1 0 0,1 0-1,0 0 1,-1-1-1,1 1 1,-1 0-1,1 0 1,0 0-1,-1 0 1,1 0-1,-1 0 1,1-1-1,0 1 1,-1 0 0,1 0-1,-1 0 1,1 0-1,0 1 1,-1-1-1,1 0 1,-1 0-1,1 0 1,0 0-1,-1 0 1,1 0 0,-1 1-1,1-1 1,0 0-1,-1 0 1,1 1-1,0-1 1,-1 0-1,1 0 1,0 1-1,0-1 1,-1 0-1,1 1 1,-18 33-209,8-3 168,1 0 0,2 1 0,1 0 1,1 0-1,0 34 0,4-47-110,1 1 0,1 0 1,0 0-1,2-1 0,0 1 0,1-1 0,1 1 0,1-1 0,0-1 1,12 22-1,-17-37 100,1 1 0,0-1 1,0 1-1,0-1 0,0 0 0,0 0 1,1 0-1,-1 0 0,1 0 1,0-1-1,0 1 0,0-1 1,0 0-1,1 0 0,-1 0 0,0 0 1,1 0-1,-1-1 0,1 0 1,0 1-1,0-1 0,-1-1 0,1 1 1,0-1-1,0 1 0,0-1 1,0 0-1,-1 0 0,1-1 0,0 1 1,0-1-1,0 0 0,0 0 1,-1 0-1,1 0 0,-1-1 0,1 1 1,-1-1-1,4-3 0,2 0 39,0-1-1,-1-1 1,0 0-1,0 0 1,-1 0-1,1-1 1,-2 0-1,1 0 1,-1-1-1,-1 0 1,0 0-1,0 0 1,5-13-1,-6 8 69,0 0 0,-1 0-1,-1 0 1,0-1 0,-1 1 0,-1-1-1,0 1 1,0 0 0,-2-1-1,0 1 1,-7-27 0,7 34-118,0 0-1,-1 0 1,1 1 0,-2-1 0,1 1-1,-1 0 1,1 0 0,-2 0 0,1 0-1,-1 1 1,0-1 0,0 1-1,0 0 1,-1 1 0,1-1 0,-1 1-1,0 1 1,-1-1 0,1 1 0,-1 0-1,1 0 1,-1 1 0,0-1 0,0 2-1,-8-2 1,-8 1-1400,0 1-1,-28 3 1,16 0-1166,-15-1-2694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55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223 254 10890,'-35'10'1879,"-62"9"-1,94-19-1632,-1 0-1,0 0 0,1 0 1,-1-1-1,0 0 1,1 0-1,-1 0 0,1 0 1,-1 0-1,1-1 1,-1 0-1,1 1 0,0-1 1,-4-4-1,6 5-166,-1 0 0,1 0 0,0 0 0,0 0-1,-1 0 1,1 1 0,-1-1 0,1 0 0,0 1 0,-1-1 0,1 1-1,-1-1 1,0 1 0,1 0 0,-1-1 0,1 1 0,-1 0 0,1 0-1,-1 0 1,0 0 0,-2 1 0,27 5-168,17-2 55,-1-3 0,1-1 0,0-2 1,-1-1-1,0-2 0,0-2 1,0-2-1,0-1 0,-2-2 1,62-28-1,-94 37 30,1-1 0,0 1 1,-1-1-1,1 0 0,-1 0 1,0 0-1,0-1 0,-1 0 1,0 0-1,1 0 0,-2 0 0,1-1 1,4-8-1,-8 13 8,1-1 0,0 0 0,-1 0 1,1 0-1,-1-1 0,0 1 0,0 0 0,0 0 0,0 0 0,0 0 1,0 0-1,0 0 0,-1 0 0,1 0 0,-1 0 0,1 0 0,-3-3 0,1 2 0,0 0 0,0 0 0,0 0 0,-1 1 0,1-1 0,-1 1 0,0-1 0,1 1 1,-1 0-1,0 0 0,0 1 0,-1-1 0,-4-2 0,-11-3 4,-1 1 0,1 1 0,-1 0 0,-1 2 0,1 0 0,0 1 0,-35 1 0,27 3 9,0 0-1,0 1 0,0 2 1,1 1-1,-29 10 0,49-13-13,-1-1 1,1 1-1,0 1 0,0 0 0,0-1 0,0 2 0,0-1 1,1 1-1,0 0 0,0 1 0,0-1 0,1 1 0,0 0 1,0 0-1,0 1 0,1 0 0,-6 12 0,8-13-7,0 0-1,1 1 0,0-1 1,0 0-1,1 1 0,0-1 1,0 0-1,0 1 0,1-1 0,-1 0 1,2 1-1,-1-1 0,1 0 1,0 0-1,0 0 0,1 0 1,-1 0-1,1-1 0,0 1 1,1-1-1,0 0 0,6 7 1,5 5-80,0-1 1,2 0 0,0-2 0,0 0 0,2-1 0,-1 0 0,2-2 0,39 18 0,1-5-2336,122 32 0,-24-22-1347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55.7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75 15875,'-9'-46'3321,"-1"21"1472,17 22-4793,-5 6 24,13 5-120,12 13 40,17 8 0,14 18 48,7 6-56,6 6-544,-6-4-760,1-6-1265,-17-17-2120,-6-28-464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56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355 0 16091,'-39'14'3329,"-15"1"1504,-4 12-4721,-1 29-208,9 5 8,3 18-112,13-10-576,20 18-1881,25-26-2176,31-25-480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56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9 313 10162,'-4'-15'2833,"3"14"-2724,1 1 0,-1 0 0,1-1 0,0 1 0,-1-1 1,1 1-1,0-1 0,-1 1 0,1-1 0,0 1 0,0-1 1,0 1-1,-1-1 0,1 1 0,0-1 0,0 1 0,0-1 1,0 1-1,0-1 0,0 1 0,0-1 0,0 0 0,0 1 0,0-1 1,0 1-1,1-1 0,-1 1 0,0-1 0,0 1 0,0-1 1,1 1-1,-1-1 0,0 1 0,1-1 0,-1 1 0,0 0 1,1-1-1,-1 1 0,1-1 0,-1 1 0,0 0 0,1-1 1,-1 1-1,1 0 0,-1 0 0,2-1 0,74-28-26,-43 18-51,44-24 0,-73 34-2,-1-1 1,1 0 0,-1-1-1,0 1 1,0-1-1,0 1 1,-1-1 0,1 0-1,0 0 1,-1 0-1,0 0 1,0 0-1,0-1 1,0 1 0,0-1-1,-1 1 1,0-1-1,1 0 1,-1 1-1,-1-1 1,1 0 0,0 0-1,-1 0 1,0 0-1,0 1 1,0-1-1,0 0 1,-1 0 0,0 0-1,1 0 1,-3-3-1,2 2 9,-1 0-1,0-1 1,0 2-1,0-1 1,-1 0-1,0 0 1,0 1-1,0 0 1,0-1-1,-1 1 1,0 1-1,1-1 1,-1 0 0,-1 1-1,1 0 1,-1 0-1,1 0 1,-1 0-1,0 1 1,0 0-1,-9-3 1,10 4-58,-1-1 0,0 2 0,0-1 0,0 0 0,0 1 0,0 0 0,0 0 0,0 0 0,0 1 0,0 0 0,0 0 1,0 0-1,0 1 0,1-1 0,-1 1 0,1 0 0,-1 0 0,-6 5 0,6-3-10,1 0 0,0 1 0,0-1 0,1 1 0,-1 0 0,1-1 0,0 2 0,1-1 0,-1 0 0,1 0 0,0 1 0,0-1 0,1 1 0,-1 0 0,1-1 0,0 9 0,-1 5 22,1 1-1,1-1 0,0 1 0,2-1 0,0 0 0,1 0 1,1 0-1,1 0 0,1 0 0,0-1 0,15 29 0,-13-32-377,0-1 0,1 0 0,1-1-1,0 0 1,0-1 0,2 0 0,-1 0-1,2-1 1,-1-1 0,2 0-1,-1 0 1,1-2 0,28 14 0,38 3-3299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56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78 200 14443,'0'-15'7761,"-5"-3"-5238,4 17-2519,1 1 1,0-1-1,0 1 0,0-1 0,0 1 0,-1-1 1,1 1-1,0-1 0,-1 1 0,1-1 0,0 1 1,-1-1-1,1 1 0,0 0 0,-1-1 0,1 1 1,-1 0-1,1-1 0,0 1 0,-1 0 0,1 0 1,-1-1-1,1 1 0,-1 0 0,1 0 0,-1 0 1,0 0-1,1-1 0,-1 1 0,1 0 1,-1 0-1,1 0 0,-1 0 0,1 0 0,-1 1 1,1-1-1,-1 0 0,1 0 0,-1 0 0,1 0 1,-1 0-1,1 1 0,-1-1 0,1 0 0,-1 1 1,1-1-1,-1 0 0,1 1 0,-1-1 0,1 0 1,0 1-1,-1-1 0,1 1 0,0-1 0,-1 0 1,1 1-1,0-1 0,0 1 0,0-1 0,-1 1 1,1-1-1,0 2 0,-7 10-109,0 1-1,1 0 1,1 0 0,0 1 0,1-1-1,0 1 1,1 0 0,0 0 0,2 1-1,-1-1 1,2 0 0,0 1 0,3 19-1,-3-26-119,2 0 0,-1 0 0,1 0 0,0 0-1,1 0 1,0 0 0,0-1 0,1 1 0,0-1 0,0 0-1,0 0 1,1 0 0,0-1 0,1 1 0,0-1-1,-1-1 1,2 1 0,-1-1 0,1 0 0,0 0 0,0-1-1,0 0 1,0 0 0,1-1 0,8 3 0,-6-4-25,1 0 0,-1-1 0,1 0 0,-1 0 0,1-1 0,0-1 0,-1 0 0,1 0 1,-1-1-1,1-1 0,-1 1 0,0-2 0,0 1 0,0-2 0,0 1 0,10-8 0,-5 4 271,0-2-1,0 0 0,-2 0 1,1-1-1,-1-1 0,-1 0 1,0-1-1,-1 0 1,11-17-1,-18 22 360,0 0 0,0 0 0,-1 0 0,0-1 0,0 0 1,-1 0-1,0 0 0,-1 1 0,1-15 0,-2 19-93,1-1-1,-1 1 1,0-1 0,-1 1-1,1 0 1,-1-1 0,0 1-1,0 0 1,0 0 0,-1 0-1,0-1 1,1 2 0,-1-1-1,-1 0 1,1 0-1,0 0 1,-1 1 0,0 0-1,0-1 1,0 1 0,-4-3-1,4 7-4,6 8-284,0 3-26,2 0 0,-1 0 0,1-1 0,1 0 0,0 0 0,1 0 0,0-1 0,0 0 0,1 0 0,1-1 0,0 0 0,0 0 0,12 8 0,-10-10-83,0 0 1,1 0-1,0-1 0,0-1 0,0 0 0,1 0 0,-1-1 0,1-1 0,0 0 0,20 1 0,-27-3 80,1-1 1,-1 0-1,0 0 0,1 0 0,-1-1 0,0 0 0,0 0 0,0 0 0,1-1 0,-1 0 1,-1 0-1,1-1 0,0 1 0,-1-1 0,1 0 0,-1-1 0,0 0 0,0 0 0,0 0 0,0 0 1,-1 0-1,0-1 0,0 0 0,4-6 0,2-11 223,-1 1 0,0-1 0,-2-1 0,-1 1 0,-1-1 0,-1 0-1,-1 0 1,0-1 0,-2 1 0,-1-1 0,-5-42 0,-3 37 419,5 24-413,4 20-388,14 74 20,17 81-1235,-27-146 402,2 0 1,1-1-1,1 0 0,18 35 1,-24-54 559,-1 1 1,1-1-1,0 0 0,0 0 1,1 0-1,-1 0 0,1 0 1,0-1-1,0 0 0,9 6 1,-8-7-231,0 0-1,0-1 1,0 0 0,0 1-1,0-2 1,0 1 0,1-1 0,6 0-1,-12 0 664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57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99 17188,'-3'-9'1218,"0"0"0,-1 0 1,1 1-1,-9-13 1,-6-15 1564,14 30-2010,6 16-870,3 16 36,3 31-3,-3-1 1,-4 102-1,-24 128 16,2-43 48,19-220-66,1 0 0,1-1 0,1 1 0,2 0 0,8 40 0,-11-62 16,0 0 1,0-1-1,0 1 0,0-1 1,0 1-1,0-1 1,0 1-1,0-1 0,0 1 1,0-1-1,1 1 1,-1-1-1,0 1 0,0-1 1,1 1-1,-1-1 1,0 1-1,1-1 0,-1 1 1,0-1-1,1 0 1,-1 1-1,0-1 0,1 1 1,-1-1-1,1 0 1,-1 0-1,1 1 0,-1-1 1,1 0-1,-1 0 1,1 0-1,-1 1 0,1-1 1,-1 0-1,1 0 1,-1 0-1,1 0 0,0 0 1,-1 0-1,1 0 1,-1 0-1,1 0 0,0-1 1,0 0-175,0 0 1,0 0-1,0 0 1,0 0-1,0-1 1,0 1-1,0 0 1,-1-1-1,1 1 1,-1-1-1,1 1 1,-1-1-1,1 1 0,-1-1 1,0 1-1,0-4 1,-1-47-4734,-9-14-727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57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 13939,'6'-9'8130,"17"6"-7514,26-6-440,20 4-184,33-2-616,16 0-841,24 9-3096,-19 0 105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57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47 183 15299,'7'91'3182,"-7"-90"-3127,0-1 0,1 1-1,-1-1 1,0 1-1,0 0 1,1-1 0,-1 1-1,0-1 1,1 1 0,-1-1-1,1 1 1,-1-1 0,1 0-1,-1 1 1,1-1-1,-1 1 1,1-1 0,-1 0-1,1 0 1,-1 1 0,1-1-1,0 0 1,-1 0-1,1 1 1,-1-1 0,1 0-1,0 0 1,-1 0 0,1 0-1,0 0 1,-1 0 0,1 0-1,0 0 1,-1 0-1,1-1 1,-1 1 0,1 0-1,0 0 1,-1 0 0,1-1-1,-1 1 1,2-1 0,35-13-1274,-30 10 1311,10-4-429,0 0-1,0-2 1,-1 0 0,16-14-1,-24 19 156,-1-2 1,0 1-1,-1-1 0,1 0 0,-1-1 0,-1 1 0,1-1 1,-1 0-1,-1 0 0,1-1 0,3-11 0,-7 18 162,-1 0-1,1-1 0,0 1 1,-1-1-1,1 0 0,-1 1 1,0-1-1,0 1 0,0-1 1,0 1-1,-1-1 0,1 1 1,-1-1-1,1 1 0,-1-1 0,0 1 1,0-1-1,0 1 0,0 0 1,-1-1-1,1 1 0,-2-2 1,-1 0 35,0 1 0,1 0 0,-1 0 0,0 0 0,-1 0 0,1 0 0,0 1 0,-1 0 0,0 0 1,-8-2-1,-4 0 159,0 0 0,0 2 1,0 0-1,0 0 0,-26 3 1,38-1-137,1 0 0,0 0 1,0 1-1,0-1 0,-1 1 1,1 0-1,0 0 0,0 1 1,0-1-1,0 1 0,1 0 1,-1 0-1,0 0 1,1 0-1,-1 1 0,1 0 1,0-1-1,0 1 0,0 0 1,0 0-1,1 1 0,-1-1 1,1 1-1,0-1 0,0 1 1,0 0-1,0 0 1,0 0-1,1 0 0,-2 6 1,2 0-13,1 0 0,-1-1 0,1 1 0,1-1 1,0 1-1,0-1 0,1 1 0,0-1 0,1 0 1,0 0-1,0 0 0,10 17 0,-1-6-48,0 0-1,2-1 0,0-1 1,1 0-1,1-1 1,28 24-1,-17-19-742,1-1-1,2-1 0,52 27 1,64 11-1857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12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92 15819,'-9'-11'1421,"2"-1"0,-1 0 0,1 0-1,1 0 1,-5-15 0,7 21-1098,2 8 432,5 24-370,21 95-335,-6 1-1,-5 1 1,-5 202 0,-11-243-34,3 181-42,0-258-151,3 23 581,0-22-896,2-15-1530,4-25-2422,6-22-330</inkml:trace>
  <inkml:trace contextRef="#ctx0" brushRef="#br0" timeOffset="1">621 527 15451,'-7'17'3329,"-17"-6"1392,-13 17-4449,-13 6-272,-19 18-40,-8 3 80,-4-3-640,21-14-728,13-8-3449,30-31 296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58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43 163 15555,'-40'-134'8858,"37"111"-7808,6 17-412,5 18-480,10 28-205,-3 2 1,-1 0-1,-2 0 0,-2 1 1,-1 0-1,-3 1 0,2 67 1,-23 319 11,11-369-18,-5 24-1796,-6-134-6959,10 23 6623,-16-46-3433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58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69 15555,'23'0'3321,"42"-16"1416,30 3-4473,61-3-344,23 4 48,37 1 56,-16 12-96,14 11-1320,-41-2-785,16-8-2600,-53-9-696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58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43 17300,'-22'-42'8682,"27"138"-8910,5 313 99,-11-321 103,5 275-281,-5-407 37,2 0 0,2 0-1,2 1 1,2-1 0,2 1-1,1 0 1,3 1 0,20-48 0,-29 83 262,-1-1 0,1 1 1,0 0-1,1 0 1,-1 1-1,7-7 1,-10 11 0,1 1 0,-1 0 0,0 0 0,1 0 0,-1 0 0,1 0 0,-1 0 0,1 1 0,-1-1 0,1 0 0,-1 1 0,1-1 0,0 1 0,-1 0 1,1 0-1,0-1 0,0 1 0,-1 0 0,1 0 0,0 0 0,-1 1 0,1-1 0,0 0 0,-1 1 0,1-1 0,0 1 0,-1-1 0,1 1 0,-1 0 0,1 0 1,-1 0-1,1 0 0,-1 0 0,0 0 0,2 2 0,22 20-515,-1 2 0,-1 1-1,-1 1 1,-2 1 0,25 44 0,17 20-3797,-3-13-384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7:59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111 324 15699,'3'-36'791,"2"-14"3107,28 51-7040,-26-3 3031,-1 0-1,1 0 0,-1 0 0,1 0 1,-1-1-1,0 0 0,0-1 0,0 1 1,0-1-1,-1 0 0,8-8 1,-13 12 103,3-3-23,-1 0 0,1 0 0,-1 0 0,0 0 0,0-1 0,0 1 0,0-1 0,-1 1 0,1-1 0,-1 0 0,0 0-1,0 1 1,-1-1 0,1 0 0,-1 0 0,1 0 0,-2-6 0,1 1 99,-1 0-1,0 1 0,0-1 1,-1 1-1,-6-17 0,7 21-14,-1 1-1,0-1 0,1 1 0,-2-1 1,1 1-1,0 0 0,-1 0 0,1 0 0,-1 0 1,0 1-1,0-1 0,0 1 0,0 0 1,0 0-1,-1 0 0,1 0 0,-1 0 1,1 1-1,-1-1 0,0 1 0,1 0 1,-1 0-1,0 1 0,0-1 0,0 1 0,0 0 1,1 0-1,-1 0 0,0 0 0,0 0 1,0 1-1,0 0 0,1 0 0,-5 1 1,1 0-16,0 1 1,0-1 0,0 1-1,0 1 1,1-1 0,-1 1 0,1 0-1,0 0 1,0 1 0,0 0 0,1 0-1,0 0 1,0 1 0,0 0-1,0 0 1,1 0 0,-4 8 0,4-5-22,1-1 1,-1 1 0,2 0 0,0 0-1,0 0 1,0 0 0,1 1 0,0-1-1,1 0 1,0 1 0,1-1 0,0 0-1,0 1 1,1-1 0,0 0 0,1 0-1,0 0 1,0 0 0,1-1 0,0 0-1,0 1 1,1-1 0,0 0 0,0-1-1,1 0 1,13 14 0,-7-11-300,0 0 1,1 0-1,0-1 1,0-1-1,1 0 1,0-1-1,0 0 1,1-1-1,0-1 1,0 0-1,1-1 1,-1-1 0,1 0-1,-1-1 1,31-1-1,9-5-1379,64-13-1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00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226 872 16804,'0'-1'339,"0"-1"1,-1 1-1,1-1 0,0 1 1,-1-1-1,1 1 1,-1-1-1,0 1 1,0 0-1,1-1 1,-1 1-1,0 0 1,0-1-1,0 1 0,0 0 1,-2-1-1,3 2-263,-1 0-1,1 0 1,-1 0-1,1 0 1,-1 1-1,0-1 1,1 0-1,0 1 0,-1-1 1,1 0-1,-1 1 1,1-1-1,-1 0 1,1 1-1,0-1 1,-1 1-1,1-1 1,0 1-1,-1-1 1,1 1-1,0-1 0,0 1 1,-1-1-1,1 1 1,0-1-1,0 1 1,0 1-1,-12 58-98,5 11-51,4-1-1,3 1 1,2 0-1,16 87 1,-71-287 349,17 22-205,6 0 0,4-2 0,5-1 0,5 0 0,4-2 1,6 1-1,11-176 0,-4 276-80,0-4-154,0 0 0,1 0 0,1 1 0,0-1 0,1 1 0,6-17-1,-8 27 76,0 1 0,0 0 0,0 0-1,0 0 1,1 0 0,-1 0-1,1 1 1,-1-1 0,1 1 0,0-1-1,0 1 1,0 0 0,0 0 0,1 0-1,-1 1 1,0-1 0,1 1-1,-1 0 1,1 0 0,0 0 0,-1 0-1,1 1 1,0-1 0,-1 1-1,1 0 1,0 0 0,0 0 0,-1 1-1,1 0 1,6 1 0,76 21-4539,12 9-728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00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124 152 11458,'-61'-2'4033,"22"-51"304,17 45-2568,20 8-1745,19-4-16,22-1 32,48-5 16,29-5-256,52-4-1473,10 2-2656,14-2 136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00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57 12635,'-11'-2'1116,"1"1"0,-1-2 0,1 1 0,-1-2 0,1 1 1,-12-7-1,12 5-653,1 1 0,-1 0 1,0 1-1,0 0 0,0 1 1,0 0-1,-14-1 0,-72-2-352,97 20-391,-1-15 280,5 35-47,2 0-1,1 0 1,18 50 0,-22-73 18,1 0 0,-1-1 0,2 0-1,0 0 1,0 0 0,1-1 0,0 0 0,9 10 0,-13-18 20,-1 1-1,1-1 1,0 0 0,0 0 0,0 0-1,0 0 1,0 0 0,1 0-1,-1-1 1,0 0 0,1 0 0,-1 0-1,1 0 1,-1 0 0,1-1-1,0 1 1,-1-1 0,1 0 0,-1 0-1,1 0 1,0-1 0,-1 1-1,1-1 1,-1 0 0,1 0 0,-1 0-1,1-1 1,-1 1 0,0-1 0,0 1-1,0-1 1,5-4 0,5-3-54,-1-1 0,0-1 1,-1 0-1,0 0 1,-1-1-1,0 0 0,-1-1 1,0 0-1,-1-1 1,0 0-1,-1 0 0,-1 0 1,0-1-1,-1 0 1,-1 0-1,4-28 0,-7 40 35,-1 1 0,0-1 0,0 0 0,0 1 0,0-1 0,0 1 0,0-1-1,-1 1 1,0-1 0,1 0 0,-1 1 0,0 0 0,0-1 0,0 1 0,0 0 0,-1-1-1,1 1 1,-1 0 0,1 0 0,-1 0 0,-2-2 0,1 2-32,0 0 1,-1-1-1,0 2 1,1-1-1,-1 0 1,0 1-1,0-1 1,0 1-1,0 0 1,0 0-1,0 1 1,-4-1-1,-5 1-276,1 0 0,-1 1 0,1 0 0,0 1 1,0 0-1,0 1 0,-20 7 0,13 1-819,19-11 1100,-1 1 1,1-1-1,0 0 1,0 0-1,0 0 1,-1 1 0,1-1-1,0 0 1,0 0-1,0 0 1,0 1 0,0-1-1,-1 0 1,1 1-1,0-1 1,0 0 0,0 0-1,0 1 1,0-1-1,0 0 1,0 0 0,0 1-1,0-1 1,0 0-1,0 1 1,0-1 0,0 0-1,0 0 1,0 1-1,1-1 1,-1 0 0,0 0-1,0 1 1,0-1-1,0 0 1,1 1-1,1 0-228,0 0-1,1 0 0,-1 0 0,1 0 1,-1 0-1,1-1 0,0 1 0,-1-1 0,1 1 1,0-1-1,-1 0 0,1 0 0,5-1 0,71-6-2984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01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135 652 7570,'17'-4'959,"36"-13"1858,-51 16-2443,1 0-1,-1 0 1,1 0-1,-1-1 1,0 1-1,1 0 0,-1-1 1,0 0-1,0 1 1,0-1-1,0 0 0,0 0 1,0 0-1,-1 0 1,3-4-1,-4 4-121,-1 0 0,1 0 0,-1 0 0,0 0 0,0 0 0,1 0 0,-1 0 0,0 0 0,-1 0 0,1 1 0,0-1 0,0 0 0,-1 1 0,1-1 0,-1 1 0,1 0 0,-1-1 0,-3-1 0,-3-4 421,-32-33 550,25 27-1049,1-1 1,1 0-1,0 0 1,1-2-1,1 0 0,0 0 1,1-1-1,-10-21 1,9 8 10,2 0 1,0 0-1,-6-50 1,12 60-93,1-1 1,1 1 0,1 0-1,1-1 1,1 1 0,7-34-1,-2 39-182,0 37-334,27 263 188,52 332 273,-83-604-71,32 141 57,-28-132-333,1-1 0,0 1 0,1-1 0,23 36 0,-31-55 58,1 1 0,0 0 1,-1 0-1,1-1 0,0 1 0,1-1 0,-1 1 0,0-1 0,1 0 0,-1 0 0,1 0 0,-1 0 1,1 0-1,0-1 0,0 1 0,0-1 0,0 0 0,0 0 0,0 0 0,0 0 0,0-1 0,1 1 0,-1-1 1,0 1-1,0-1 0,1 0 0,-1-1 0,3 0 0,-1-1-343,-1 0-1,0 0 1,1-1-1,-1 1 1,0-1-1,-1 0 1,1-1-1,3-3 1,-6 6 482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01.5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74 164 13387,'0'-2'431,"-1"0"0,1 0 0,-1 0 1,1 0-1,-1 1 0,1-1 0,-1 0 0,0 1 1,0-1-1,0 0 0,0 1 0,0-1 0,-1 1 1,-1-2-1,-16-27 2111,-21-76 1153,40 106-3637,5 43-479,4-2 387,42 352-65,-42-308-15,23 182-1799,-4-99-4258,-13-102 784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01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67 100 12243,'51'-14'5157,"-51"13"-4953,1 1 0,-1-1 1,1 0-1,0 1 0,-1-1 0,1 1 1,-1-1-1,0 0 0,1 0 0,-1 1 1,0-1-1,1 0 0,-1 1 0,0-1 1,0 0-1,1 0 0,-1 0 1,0 1-1,0-1 0,0 0 0,0 0 1,0 0-1,0 1 0,0-1 0,-1 0 1,1 0-1,0 0 0,0 1 0,-1-1 1,1 0-1,0 1 0,-1-1 1,0-1-1,-13-17 826,12 18-1046,1 1 0,0 0 0,-1 0 0,1 0 0,-1 1-1,1-1 1,-1 0 0,1 1 0,0-1 0,-1 1 0,1-1 0,0 1 0,-1-1 0,1 1 0,0 0 0,0 0 0,0-1 0,0 1 0,-1 0 0,1 0 0,0 0 0,0 2 0,-21 33-102,18-28 91,-5 10-111,0 1 0,2 0 0,0 0 0,1 0 0,-4 27 0,9-38 36,1-1 1,-1 0-1,1 1 1,0-1-1,1 0 0,0 1 1,0-1-1,4 14 1,-4-17 47,1 0 0,0-1 0,0 1 0,0 0 1,0-1-1,1 0 0,-1 1 0,1-1 0,0 0 1,0 0-1,0 0 0,0-1 0,1 1 0,-1-1 0,1 0 1,-1 0-1,6 2 0,-7-3 53,1 1 0,0-1 0,-1 0 0,1-1 1,0 1-1,0 0 0,0-1 0,0 0 0,0 1 0,-1-1 0,1 0 0,0-1 0,0 1 1,0 0-1,0-1 0,0 0 0,0 0 0,-1 1 0,1-2 0,3 0 0,-2-1 12,0 0-1,0 0 0,0 0 0,-1-1 1,1 0-1,-1 1 0,0-1 1,0 0-1,0 0 0,4-9 0,0-3 31,0-1-1,-2 1 0,0-1 1,0 0-1,2-29 0,-5 31-47,-1 0-1,0-1 1,-2 1 0,0 0-1,-4-22 1,5 33-169,-1-1-1,0 1 1,0 0 0,-1 0 0,1 0-1,-1 0 1,0 0 0,0 0-1,0 0 1,0 1 0,-1-1-1,1 1 1,-1-1 0,0 1-1,0 0 1,-1 0 0,1 0-1,0 1 1,-1-1 0,0 1-1,1 0 1,-1 0 0,-5-2 0,-5 3-3876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12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16620,'45'124'3408,"31"-91"1609,26 0-4857,15 12-200,12 7-272,-23-1-968,-23 7-3737,-54-17 568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02.2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24 219 15235,'-4'-8'6310,"-7"-3"-3476,3 7-2218,13 17-962,1-3 285,1 1 0,0-1 0,1-1 0,0 1 0,14 11 0,-12-11 25,-8-8 40,-1-1 0,0 1 0,1 0 1,0-1-1,-1 1 0,1-1 0,0 0 1,-1 0-1,1 1 0,0-1 0,0 0 1,0-1-1,0 1 0,0 0 0,0-1 1,0 1-1,0-1 0,1 1 0,-1-1 1,0 0-1,0 0 0,0 0 0,0 0 1,1 0-1,-1-1 0,0 1 0,0-1 1,0 1-1,0-1 0,0 0 0,0 0 1,0 0-1,2-1 0,0-1 16,0 0 0,-1-1 0,0 1 0,0-1-1,0 0 1,0 0 0,-1 0 0,1 0 0,-1 0 0,0 0-1,2-7 1,-4 10-97,29 33-260,-13-15 328,-1 0 0,2-1 0,0 0-1,1-1 1,22 14 0,-29-22-8,1 0 0,0-2 0,0 1 1,0-1-1,1-1 0,0 0 0,0-1 0,0-1 1,0 0-1,1 0 0,-1-1 0,0-1 0,1-1 0,-1 1 1,0-2-1,20-4 0,-26 4 26,1 0 0,-1-1-1,0 1 1,0-1 0,0-1 0,0 0-1,0 0 1,-1 0 0,1 0 0,-1-1 0,0 0-1,-1-1 1,1 1 0,-1-1 0,0 0-1,-1-1 1,1 1 0,-1-1 0,-1 1-1,1-1 1,-1-1 0,0 1 0,-1 0 0,1-1-1,-2 1 1,1-1 0,-1 1 0,0-1-1,0-9 1,-2 1-5,0 0 0,-1 1 0,-1-1 0,0 1-1,-1-1 1,0 1 0,-2 0 0,0 1 0,0-1 0,-1 1-1,-1 1 1,-1-1 0,1 1 0,-2 1 0,0-1 0,-12-10 0,51 49-10336,4-10 5407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02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 15131,'10'-8'9804,"-5"5"-10070,2 25 230,3 35-52,-2 0 0,0 70 0,-10-20-2548,3-90 1013,13-38-4423,2-30 336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02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44 16283,'-17'-35'2889,"48"26"960,4 19-5681,25 19-3074,4 9 89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03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60 17276,'-1'-22'7131,"14"57"-6282,26 179-1293,-35-216-249,2-12 429,7-19 78,1-8 40,24-60-40,-33 91 183,-1 1 0,1 0 1,1 0-1,-1 1 1,2-1-1,-1 1 0,15-13 1,-18 19-2,0 0 0,-1 1 1,1 0-1,0-1 0,0 1 1,-1 0-1,1 1 0,0-1 1,0 0-1,0 1 1,0 0-1,0 0 0,0-1 1,0 2-1,0-1 0,0 0 1,0 1-1,0-1 0,0 1 1,0 0-1,0 0 1,0 0-1,0 0 0,-1 1 1,3 1-1,11 5-45,-1 2 1,0 0-1,14 12 1,-15-11-26,47 41-844,-45-37-250,1 0-1,1-1 1,0-1 0,0 0-1,1-2 1,36 16-1,6-13-3949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03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517 75 10210,'-14'-13'10570,"14"11"-10066,-7-8 3339,-11 7-3489,-21 7-354,20-1-148,-1-1 0,1-1 0,-1 0-1,0-2 1,-30-4 0,38 2-53,-46-4-1074,55 7 1227,0 0-1,1 0 1,-1 1-1,0-1 1,0 1-1,1-1 1,-1 1-1,0 0 0,1 0 1,-1 0-1,1 0 1,-1 0-1,1 1 1,0-1-1,-1 1 1,1-1-1,0 1 1,-2 2-1,3-2 41,0-1 1,1 1-1,-1-1 0,1 0 0,-1 1 1,1-1-1,0 1 0,-1-1 0,1 1 1,0-1-1,0 1 0,0 0 0,0-1 1,0 1-1,0-1 0,1 1 0,-1-1 1,0 1-1,1-1 0,-1 1 0,1-1 1,0 0-1,-1 1 0,1-1 0,0 0 1,0 1-1,0-1 0,0 0 1,0 0-1,0 0 0,0 0 0,0 0 1,1 0-1,1 1 0,46 33-12,-34-26 27,0-2 0,0 1 0,1-2 0,0 0-1,0-1 1,0-1 0,1 0 0,0-1 0,30 1 0,-35-4 84,1-1 0,-1 0 0,0-1 0,0 0 0,0-1 0,0 0 0,-1-1 0,1 0 0,-1-1 0,0 0 0,0-1 0,-1 0 0,1 0 0,11-11 0,-15 11 62,52-47 1024,-56 49-1052,1 0 0,0-1 0,-1 1-1,0-1 1,0 1 0,0-1 0,-1 0-1,0 0 1,0 0 0,0 0 0,2-10-1,-4 4 212,-4 11-62,-5 46-156,-1 388-88,79 232-69,-35-451 37,29 218 20,-58-398-7,-2 0 0,-1 0 0,-2 0 0,-2 0 0,-1 0 0,-8 37 0,9-64-7,0 0 0,-1 0 0,0 0 0,0-1 0,-1 1 0,0-1 0,0 0 0,-1 0 0,0-1 0,0 1 0,-1-1 0,0 0 0,0-1 0,0 1 0,0-1 0,-1 0 0,0-1 0,0 0 0,0 0 0,-1 0 0,1-1 0,-1 0 0,-15 3-1,3-2 4,0-1-1,0-1 0,0-1 0,0-1 0,0-1 0,0 0 0,1-2 0,-29-6 0,21 2-14,1 0 0,0-2 0,1-1 1,0-1-1,0-1 0,1-1 0,0-1 0,2-1 0,0-1 1,0-1-1,1-1 0,2-1 0,0-1 0,1 0 1,0-2-1,2 0 0,1 0 0,0-2 0,2 0 0,1 0 1,1-1-1,1-1 0,1 0 0,1 0 0,2 0 1,0-1-1,2 0 0,-1-35 0,4 10-235,3 1 0,2 0 0,2 0 0,3 0-1,1 1 1,3 1 0,2 0 0,2 0 0,2 2 0,2 0 0,3 1 0,38-58-1,-14 37-1384,2 1 0,4 2-1,2 3 1,127-106 0,52 3-4167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04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443 0 12155,'-71'12'5489,"-91"26"-2491,162-38-2972,-1 0 1,0 0-1,0 0 1,1 0-1,-1 0 0,0 0 1,1 0-1,-1 1 1,0-1-1,1 0 1,-1 0-1,0 1 1,1-1-1,-1 0 0,1 1 1,-1-1-1,1 1 1,-1-1-1,1 1 1,-1-1-1,1 1 1,-1-1-1,1 1 1,-1-1-1,1 1 0,0 0 1,-1-1-1,1 1 1,0-1-1,0 1 1,-1 0-1,1 0 1,0-1-1,0 1 0,0 1 1,20 30 89,-16-25-125,26 30 37,0 0 0,56 49 0,-39-48 6,-25-21-35,-1 1 1,0 0-1,24 30 1,-44-47-1,-1 0 0,1-1 0,0 1 0,-1 0 0,1 0 0,-1 0 0,1-1 0,-1 1 0,1 0 0,-1 0 0,1 0 0,-1 0 0,0 0 0,1 0 0,-1 0 0,0 0 0,0 0 0,0 0 0,0 0 0,0 0 0,0 0 0,0 0 0,0 0 0,0 0 0,-1 0 0,1-1 0,0 1 0,0 0 0,-1 0 0,1 0 1,-1 0-1,1 0 0,-1 0 0,1-1 0,-1 1 0,0 0 0,1 0 0,-1-1 0,0 1 0,1 0 0,-1-1 0,0 1 0,0-1 0,-1 1 0,-5 3-1,-1-1 0,1 0 0,-1-1 0,-14 3 0,20-4 2,-59 11-53,-85 5 0,112-15-367,0-1 0,0-2 0,0-1 0,-39-9 1,35-3-1790,37 14 2138,1 0 0,0 0-1,0 0 1,-1 0 0,1 0 0,0-1 0,-1 1 0,1 0-1,0 0 1,0-1 0,-1 1 0,1 0 0,0 0-1,0-1 1,0 1 0,-1 0 0,1 0 0,0-1-1,0 1 1,0 0 0,0-1 0,0 1 0,0 0-1,0-1 1,-1 1 0,1 0 0,0-1 0,0 1-1,0 0 1,0-1 0,1 1 0,-1 0 0,0-1 0,0 1-1,0 0 1,0-1 0,0 1 0,0 0 0,0-1-1,1 1 1,-1 0 0,0-1 0,0 1 0,0 0-1,1 0 1,-1-1 0,0 1 0,0 0 0,1 0-1,-1 0 1,0-1 0,0 1 0,1 0 0,0 0 0,35-18-4377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04.5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89 16227,'0'-22'3089,"-2"-44"1696,7 67-4905,-3 3 64,0-3-440,6 20-6361,43 59 2208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04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32 359 14267,'-19'-16'4249,"9"-2"640,8 13-3673,2 3-1232,0 4-376,37-21-13443</inkml:trace>
  <inkml:trace contextRef="#ctx0" brushRef="#br0" timeOffset="1">555 172 14747,'22'-4'4665,"-14"-41"640,38 22-3544,14 8-1769,32-7 8,6 0 0,40 2-96,4-1-5185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06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135 104 15955,'-18'-66'3233,"4"34"1560,11 27-4785,1 6-160,0 5 0,0-3-48,1 33 56,-18 118 40,2-21 72,-5 43-104,-4-1-1096,18 19-3409,10-51 616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06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16556,'7'8'10698,"-4"-6"-11210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14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35 466 9690,'-4'-5'858,"0"-1"0,0 1-1,0-1 1,1 0 0,0 0 0,0-1 0,0 1-1,1-1 1,-3-12 0,20 20 1649,104 16-1699,163 2 0,132-21-337,-204-1-283,306-19 329,-374 14-375,603-35 401,49 9-340,6-17-125,32 3-52,2 8 2,6 1 112,29 11 146,51 0-243,-18-6 28,-64 12 201,-100 5-12,1028 9 419,-1402 29-451,-329-21-248,-34 0 67,0 0-1,0 0 1,0 0-1,0 0 1,0 0-1,0 0 1,0 0-1,0 0 1,0-1-1,0 1 1,0 0-1,0-1 1,0 1-1,0 0 1,0-1-1,0 0 1,-1 1-1,1-1 1,0 1-1,0-1 1,-1 0-1,1 1 1,0-1-1,0 0 1,0-2 211,-13-1-4956,-25-3-335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37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79 10682,'-189'48'2633,"106"-60"992,3 7-2753,31 1-184,13 4 272,21-5-8,21-2-143,27-1-257,45 1-88,22-6-344,50-1-248,8 2-336,27-2-1329,-24 4-1359,16 2-1337,-38 1-1113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37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59 14363,'-16'-21'2966,"-14"-13"2342,21 30-4221,8 22-158,54 664-925,-54-512-309,2 63-1835,2-190-564,13 59 0,2-42-2297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38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31 101 11755,'-5'-5'1521,"0"0"1,1 0-1,0-1 1,0 1 0,-5-12-1,21 57 604,53 198-1980,-23-72-54,-42-166-84,0 0 0,0 0 0,1 0 0,-1 0 0,0 0-1,0 0 1,0 0 0,0-1 0,0 1 0,0 0 0,0 0 0,0 0 0,0 0 0,1 0 0,-1 0-1,0 0 1,0 0 0,0 0 0,0 0 0,0 0 0,0 0 0,0 0 0,1 0 0,-1 0 0,0 0 0,0 0-1,0 0 1,0 0 0,0 0 0,0 0 0,0 0 0,1 0 0,-1 0 0,0 0 0,0 0 0,0 0-1,0 0 1,0 0 0,0 0 0,0 0 0,0 1 0,0-1 0,1 0 0,-1 0 0,0 0 0,0 0 0,0 0-1,0 0 1,0 0 0,0 0 0,0 0 0,0 1 0,0-1 0,0 0 0,6-22 212,4-47 24,-8 54-168,60-303 271,-61 313-377,0 1 1,0-1 0,1 0-1,-1 1 1,1-1-1,0 1 1,1-1-1,-1 1 1,1 0-1,0 0 1,0 0-1,0 1 1,5-6 0,-4 7-111,0 0 1,-1 0-1,1 1 1,0 0-1,0-1 1,0 1-1,0 0 1,0 1 0,0-1-1,0 1 1,0 0-1,1 0 1,-1 0-1,0 0 1,0 1-1,7 1 1,125 35-7027,-47-15 2362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38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24 12883,'-3'-2'3932,"1"0"-3339,-1 0 1,0-1-1,0 1 0,0 1 0,0-1 0,0 0 0,-1 1 0,1-1 0,0 1 0,-1 0 0,1 0 1,-1 0-1,-5 0 0,-57 21-401,1 2 1,-80 39-1,143-60-299,0 0 0,1-1 1,-1 1-1,0 0 0,0 0 0,0 0 0,1 0 0,-1 0 0,1 1 1,-1-1-1,1 0 0,-1 1 0,1-1 0,0 1 0,-1 0 0,1-1 1,0 1-1,0 0 0,0 0 0,-1 2 0,2-2-46,0 0 0,1-1 1,-1 1-1,0-1 0,0 1 0,1-1 0,-1 1 1,1-1-1,-1 1 0,1-1 0,0 1 0,0-1 0,0 0 1,-1 1-1,1-1 0,0 0 0,0 0 0,1 1 1,1 1-1,6 3-134,-1 0 1,1 0-1,0 0 1,1-1-1,-1-1 1,15 6 0,-21-9 364,0 0 0,0 0 0,0 0 0,0-1 1,0 1-1,1-1 0,-1 1 0,0-1 0,0 0 0,0 0 1,0-1-1,1 1 0,-1-1 0,0 0 0,0 1 1,0-1-1,0-1 0,0 1 0,0 0 0,0-1 0,-1 1 1,5-4-1,1-2 291,-1-1 1,0 1-1,-1-1 1,1 0-1,7-15 1,-9 14-218,0 1 1,1 0-1,-1 0 1,2 1-1,-1 0 1,11-9-1,-16 15-157,1 0 0,-1 0 0,0 1 0,1-1 0,-1 1 0,1 0 0,-1-1 0,1 1 0,-1 0 0,0 0 0,1 0 0,-1 0 0,1 0 0,-1 0 0,1 0-1,-1 0 1,1 1 0,-1-1 0,1 0 0,-1 1 0,0 0 0,1-1 0,-1 1 0,0 0 0,0-1 0,1 1 0,-1 0 0,0 0 0,0 0 0,0 0 0,1 2 0,31 37-332,-31-38 311,42 76-1375,-36-61 369,1 0 1,1-1-1,0 0 1,1-1-1,1 0 1,23 24-1,16-10-3733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39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96 13107,'-14'-10'10546,"14"17"-9391,2 33-1460,-2-32 299,1 39-38,2 0-1,16 90 1,-7-116-364,-12-21 388,0 0 0,1 0 0,-1 0 0,1 0 0,-1 1-1,1-1 1,-1 0 0,1 0 0,-1 0 0,0 0 0,1-1-1,-1 1 1,1 0 0,-1 0 0,1 0 0,-1 0 0,0 0 0,1 0-1,-1-1 1,1 1 0,-1 0 0,0 0 0,1-1 0,-1 1 0,0 0-1,1-1 1,-1 1 0,0 0 0,1-1 0,23-43-1056,-18 31 955,23-55-447,23-81 0,-22 57 1347,-21 73-247,0 15-236,-6 7-297,1 0 0,-1 0-1,0 0 1,0 1 0,0-1-1,-1 1 1,4 5 0,2 2-80,5 7 33,10 13-442,-1 0 0,28 58-1,-28-42-2643,38 63 0,-12-47-1636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39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35 14787,'-30'-35'10733,"28"36"-10712,-1 0 0,0-1 0,1 1 0,-1 0 1,1 0-1,-1 1 0,1-1 0,-1 0 0,1 1 0,0 0 0,0-1 0,0 1 0,-3 3 0,-14 9 11,-17 9-1,11-8-603,1 1-1,1 1 0,-39 36 1,62-52 548,-1-1 1,1 1 0,-1 0-1,1-1 1,-1 1-1,1 0 1,0 0 0,0-1-1,-1 1 1,1 0-1,0 0 1,0 0 0,0-1-1,0 1 1,0 0 0,0 0-1,0 0 1,0 0-1,0-1 1,0 1 0,0 0-1,0 0 1,1 0-1,-1-1 1,0 1 0,1 0-1,-1 0 1,0-1 0,1 1-1,-1 0 1,1-1-1,-1 1 1,1 0 0,0-1-1,-1 1 1,1-1-1,-1 1 1,1-1 0,0 1-1,0-1 1,1 1-1,40 20-124,-26-14 93,16 8 51,0 3 0,-1 0 0,-1 2-1,-1 1 1,-1 2 0,0 0 0,26 32 0,-53-54 3,1 0 0,-1 0 0,0 1 1,0-1-1,0 0 0,0 1 0,0-1 1,0 1-1,-1 0 0,1-1 0,-1 1 1,1-1-1,-1 1 0,1 0 0,-1 0 1,0-1-1,0 1 0,1 0 0,-1 0 1,-1-1-1,1 1 0,0 2 0,-1-3-12,0 1 0,0-1 0,0 1 0,0-1-1,-1 0 1,1 1 0,0-1 0,0 0 0,-1 0-1,1 0 1,-1 0 0,1 0 0,-1 0 0,0 0-1,1 0 1,-1-1 0,-3 2 0,-10 1-327,-1 1 0,0-2 0,-31 1 0,28-2-272,8 1 64,-1-2 1,1 1 0,0-1-1,0-1 1,0 0 0,-1-1-1,1 0 1,0-1 0,1 0-1,-1 0 1,-19-10 0,-30-30-4441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40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1200 13307,'-53'-74'4226,"50"68"-3360,0 1 1,0-1-1,1 0 0,0 0 0,-2-10 1,3 12 286,1 14-259,0-2-643,44 430-80,-37-408-89,-4-23 52,-1-19 106,-6-124 144,-26-536-100,-10 291-206,11 122-157,28 244 10,-1 7-47,1-1-1,1 0 0,0 0 1,0 0-1,2-14 0,-1 22 19,-1-1-1,0 1 1,1-1-1,-1 1 1,1 0-1,0-1 0,0 1 1,-1 0-1,1 0 1,0-1-1,0 1 1,0 0-1,0 0 1,0 0-1,0 0 1,1 0-1,-1 0 1,0 1-1,0-1 0,1 0 1,-1 1-1,0-1 1,1 1-1,-1-1 1,1 1-1,-1-1 1,0 1-1,1 0 1,-1 0-1,1 0 1,-1 0-1,1 0 1,-1 0-1,1 0 0,-1 1 1,1-1-1,-1 0 1,3 2-1,64 20-4767,15 12-777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40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77 16428,'-31'-27'3328,"18"-5"1369,9 18-4801,21 13-224,17 1 80,36-2-144,23 2-296,37 2-1433,17 9-2592,23 5-144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40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1 15979,'-55'7'1897,"-15"3"3633,62-8-5445,0 0 0,0 0 0,0 0-1,0 1 1,0 1 0,1-1 0,0 1-1,-1 0 1,1 1 0,-11 9 0,17-12-92,0 0 1,1 0-1,-1 0 1,1-1-1,0 1 1,-1 0-1,1 0 1,0 0-1,0 0 1,0 0-1,1 0 1,-1-1-1,0 1 1,1 0-1,-1 0 1,1 0-1,-1 0 1,1-1-1,0 1 1,0 0-1,0-1 1,2 4-1,27 36-210,-29-40 207,21 24-452,1-1-1,1-1 1,1-1-1,50 33 1,-74-54 454,0 1 0,1-1 0,0 0 0,-1 0 0,1 0 0,0-1 0,-1 1 0,1 0 0,0-1 0,0 1 0,0-1 1,0 0-1,-1 1 0,1-1 0,0 0 0,0 0 0,0 0 0,0 0 0,0-1 0,0 1 0,-1 0 0,1-1 0,0 1 0,2-2 0,-2 0 21,0 1-1,0-1 1,0 0-1,0 0 1,-1 0-1,1 0 1,-1-1 0,1 1-1,-1 0 1,0-1-1,0 1 1,0 0-1,0-1 1,0 0-1,0-2 1,1-7 48,0 0-1,-1 0 1,0-1 0,-1 1-1,0 0 1,-3-18 0,1 23-45,0 0 1,0 0 0,0 0 0,-1 0-1,0 0 1,0 0 0,-1 1 0,0 0 0,0 0-1,0 0 1,-1 0 0,0 0 0,0 1-1,0 0 1,-1 0 0,0 1 0,0-1-1,0 1 1,-7-3 0,4 2-185,1 2 0,-1-1 0,1 1 1,-1 1-1,0-1 0,0 2 0,-1-1 0,1 1 1,0 1-1,0-1 0,-1 2 0,1-1 1,0 1-1,-17 4 0,3 5-1725,23-9 1812,-1-1-1,1 0 1,0 1-1,-1-1 1,1 0 0,0 1-1,0-1 1,0 0-1,0 1 1,-1-1 0,1 1-1,0-1 1,0 0 0,0 1-1,0-1 1,0 1-1,0-1 1,0 0 0,0 1-1,0-1 1,0 1-1,0-1 1,0 1 0,0-1-1,0 0 1,1 1-1,-1-1 1,0 1 0,0-1-1,0 0 1,1 1 0,-1-1-1,0 0 1,0 1-1,1-1 1,-1 0 0,0 1-1,1-1 1,-1 0-1,0 0 1,1 1 0,-1-1-1,0 0 1,1 0 0,-1 0-1,1 0 1,-1 1-1,0-1 1,1 0 0,-1 0-1,1 0 1,-1 0-1,0 0 1,1 0 0,-1 0-1,1 0 1,38 10-4752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41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42 156 14371,'0'-19'8918,"-1"18"-8610,1 1-258,-1 0 0,1 0 0,0 0 0,-1-1 0,1 1 1,0 0-1,-1 0 0,1 0 0,0 0 0,-1 0 0,1 0 0,-1 0 1,1 0-1,0 0 0,-1 0 0,1 0 0,0 0 0,-1 1 1,1-1-1,-1 0 0,1 0 0,0 0 0,-1 0 0,1 0 0,0 1 1,-1-1-1,1 0 0,0 0 0,0 1 0,-1-1 0,1 0 1,0 1-1,0-1 0,-1 0 0,1 0 0,0 1 0,0-1 0,0 1 1,0-1-1,-1 0 0,1 1 0,0-1 0,0 0 0,0 1 1,0-1-1,0 0 0,0 1 0,0-1 0,0 1 0,-7 23-29,1 0 0,1 0 0,1 1 1,-2 47-1,6 37 66,1-96-70,0 0-1,1-1 1,1 1-1,-1-1 1,2 1-1,7 18 0,-10-31-16,-1 0 0,0 0 0,0 1 0,0-1-1,0 0 1,0 0 0,0 0 0,0 0 0,0 0 0,0 1-1,0-1 1,0 0 0,0 0 0,1 0 0,-1 0 0,0 0 0,0 0-1,0 0 1,0 1 0,0-1 0,0 0 0,1 0 0,-1 0-1,0 0 1,0 0 0,0 0 0,0 0 0,0 0 0,1 0-1,-1 0 1,0 0 0,0 0 0,0 0 0,0 0 0,1 0-1,-1 0 1,0 0 0,0 0 0,0 0 0,0 0 0,1 0-1,-1 0 1,0 0 0,0 0 0,0 0 0,0-1 0,0 1-1,0 0 1,1 0 0,-1 0 0,0 0 0,0 0 0,0 0-1,0-1 1,8-12-23,2-21-19,-1-41-77,-2-1 0,-4 0 0,-9-98 1,5 150 79,1 22-37,-1 0 0,1 0 0,0-1-1,0 1 1,0 0 0,0 0 0,0-1-1,0 1 1,1 0 0,-1 0 0,1 0 0,-1-1-1,1 1 1,0 0 0,0 0 0,0 0 0,0 0-1,0 0 1,1 1 0,-1-1 0,0 0 0,1 0-1,-1 1 1,4-3 0,-1 3-268,1-1 1,0 2 0,-1-1-1,1 0 1,0 1 0,-1 0-1,1 0 1,0 0-1,-1 1 1,1 0 0,0-1-1,6 4 1,66 15-4460,9 5-695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0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778 35 11739,'-8'-5'301,"-1"1"0,1-1 1,-1 1-1,0 1 0,-1 0 1,1 0-1,0 1 0,-1 0 1,0 0-1,1 1 0,-1 0 1,0 1-1,1 0 0,-1 1 1,0 0-1,0 1 0,1 0 1,-1 0-1,1 1 0,-14 5 1,-10 8-274,1 2 1,1 1 0,1 2 0,0 1 0,2 1 0,0 1 0,-41 48 0,27-23-4,2 3 0,2 1 0,-45 86 1,69-113-22,2 1 1,0 0-1,2 1 1,1 0-1,2 0 1,0 1-1,2 0 1,1 0-1,2 1 1,0 31-1,3-48 2,0 0 1,0 0-1,1 0 1,1 0-1,0 0 1,1 0-1,0 0 1,1-1-1,1 0 0,0 0 1,0 0-1,1-1 1,1 0-1,0 0 1,0-1-1,1 0 1,0-1-1,1 0 0,0 0 1,0-1-1,1 0 1,0-1-1,23 12 1,-23-15 3,1 0 1,1 0 0,-1-1 0,0 0-1,1-1 1,0-1 0,-1 0 0,1-1 0,0 0-1,0 0 1,-1-2 0,1 0 0,-1 0-1,1-1 1,-1-1 0,0 0 0,0 0-1,21-12 1,-17 8-12,-1-1 1,-1 0-1,1-1 0,-2-1 1,1 0-1,-2-1 0,1 0 1,-1-1-1,-1 0 0,-1-1 0,0 0 1,0-1-1,9-20 0,-17 31-19,0 0-1,0 0 0,-1 0 0,1-1 0,-1 1 1,0-1-1,0 1 0,0-1 0,-1 1 0,1-1 1,-1 0-1,0 1 0,-1-1 0,1 1 0,-1-1 1,0 0-1,0 1 0,0 0 0,-1-1 0,1 1 1,-1 0-1,0-1 0,0 1 0,-1 0 0,1 1 1,-1-1-1,0 0 0,0 1 0,0 0 0,-1-1 1,1 1-1,-1 0 0,1 1 0,-1-1 0,0 1 1,-6-3-1,-8-4-49,-1 1 0,0 0 0,0 2 0,-36-8 0,-88-6 13,53 9 54,80 7-184,30 2 93,45 1-151,-27 2 69,525 21-3426,-435-16 3552,-128-6 67,1 0 0,-1 0 0,0 0 0,0 0 0,0 1 0,0-1 0,0 0 0,0 0 0,1 0 0,-1 0 0,0 0 0,0 0 0,0-1 0,0 1 0,0 0 0,0 0 0,1 0 0,-1 0 0,0 0 0,0 0 0,0 0 0,0 0 0,0 0 0,0 0 0,0 0 0,1 0-1,-1 0 1,0 0 0,0-1 0,0 1 0,0 0 0,0 0 0,0 0 0,0 0 0,0 0 0,0 0 0,0 0 0,0-1 0,0 1 0,0 0 0,0 0 0,0 0 0,0 0 0,0 0 0,0 0 0,0-1 0,0 1 0,0 0 0,0 0 0,0 0 0,0 0 0,0 0 0,0 0 0,0-1 0,0 1 0,0 0 0,0 0 0,0 0 0,0 0 0,0 0 0,0 0 0,-10-11 1011,-12-7 735,-52-40 3111,73 58-4870,1 0 1,0 0-1,0 0 1,0 0-1,0 0 0,-1 0 1,1 0-1,0 0 0,0 0 1,0 0-1,0 0 1,-1 0-1,1 0 0,0 0 1,0 0-1,0 0 1,0 0-1,0 0 0,-1 0 1,1 1-1,0-1 0,0 0 1,0 0-1,0 0 1,0 0-1,0 0 0,0 0 1,0 1-1,-1-1 1,1 0-1,0 0 0,0 0 1,0 0-1,0 0 0,0 1 1,0-1-1,0 0 1,0 0-1,0 0 0,0 0 1,0 1-1,0-1 0,0 0 1,0 0-1,0 0 1,0 0-1,0 0 0,0 1 1,0-1-1,0 0 1,0 0-1,0 0 0,1 0 1,-1 1-1,0-1 0,0 0 1,0 0-1,0 0 1,0 0-1,0 0 0,0 0 1,1 0-1,-1 1 1,0-1-1,0 6 15,1 21-61,3 112-150,39 256-1,-41-383-281,1 0 0,0 0 0,1 0 0,0 0 0,1-1-1,0 1 1,1-1 0,0-1 0,1 1 0,8 9 0,28 16-3495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41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22 15867,'0'0'115,"-1"0"0,1 0-1,-1 0 1,1 0-1,-1 0 1,1-1 0,-1 1-1,1 0 1,-1 0-1,1-1 1,-1 1 0,1 0-1,-1 0 1,1-1-1,-1 1 1,1-1-1,0 1 1,-1 0 0,1-1-1,-1 1 1,1-1-1,0 1 1,0-1 0,-1 1-1,1-1 1,0 1-1,0-1 1,0 1 0,0-1-1,-1 1 1,1-1-1,0 1 1,0-1 0,0 0-1,0 1 1,0-1-1,0 0 1,19-5 3251,-18 6-3337,-1 0 0,1 0 0,-1 0 0,0 0 0,1 0 0,-1 0 0,1 0 0,-1 0 0,1 0 0,-1 0 0,1 0 1,-1 1-1,0-1 0,1 0 0,-1 0 0,1 1 0,-1-1 0,0 0 0,1 0 0,-1 1 0,0-1 0,1 0 0,-1 1 0,0-1 0,1 1 1,-1-1-1,0 0 0,0 1 0,0-1 0,1 1 0,-1-1 0,0 1 0,0-1 0,0 1 0,0-1 0,0 1 0,1 22-323,-1-18 352,4 130-180,26 175 1,-30-342-35,0 0 1,2 0 0,10-51-1,-8 57 136,40-239 1077,-39 259-782,6 12-285,20 24-223,-20-19 266,126 143-293,-122-135-196,0 1 0,-1 1 0,-1 0 0,-1 1 0,-1 0 0,-1 1 0,8 27 0,-14-26-883,-4-24 1315,0 0 1,0 1-1,0-1 0,0 0 1,0 0-1,0 0 0,0 0 1,0 0-1,0 0 1,0 1-1,0-1 0,0 0 1,0 0-1,0 0 0,0 0 1,0 0-1,0 0 1,-1 0-1,1 1 0,0-1 1,0 0-1,0 0 0,0 0 1,0 0-1,0 0 1,0 0-1,0 0 0,0 0 1,0 0-1,0 1 1,-1-1-1,1 0 0,0 0 1,0 0-1,0 0 0,0 0 1,0 0-1,0 0 1,0 0-1,-1 0 0,1 0 1,0 0-1,0 0 0,0 0 1,0 0-1,0 0 1,0 0-1,0 0 0,-1 0 1,1 0-1,0 0 0,0 0 1,0 0-1,0 0 1,0 0-1,0 0 0,0 0 1,-1 0-1,1-1 1,0 1-1,0 0 0,0 0 1,0 0-1,0 0 0,0 0 1,-21-36-1129,-3-22 2671,3-2-1,-17-82 1,37 140-1452,0-1 0,1 1 0,0 0 1,0 0-1,0 0 0,0-1 0,0 1 0,0 0 0,0 0 1,1 0-1,-1 0 0,1-1 0,-1 1 0,1 0 0,0 0 1,0 0-1,0 0 0,0 0 0,0 1 0,0-1 0,1 0 1,-1 0-1,1 1 0,-1-1 0,1 1 0,0-1 1,-1 1-1,1 0 0,0 0 0,0 0 0,0-1 0,0 2 1,0-1-1,0 0 0,3 0 0,8-3-45,1 1 0,0 1 0,0 0-1,23 0 1,-17 1 46,16-1-69,1 1 1,-1 2-1,0 1 0,0 2 0,44 10 0,-70-12-243,0 1 1,-1 0-1,1 0 0,-1 1 0,1 0 0,-1 1 0,0 0 0,-1 0 0,1 1 0,-1 0 0,-1 1 0,1-1 1,-1 2-1,0-1 0,0 1 0,-1 0 0,0 0 0,-1 1 0,1-1 0,-2 1 0,1 1 0,-1-1 0,5 19 1,-6-12-726,0 1 1,-1-1 0,-1 1 0,-2 26-1,-2-9-2157,-11 42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42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76 11875,'-1'-19'2136,"-5"-38"6954,23 93-4758,9 15-4706,4 28 346,-4 1 0,-3 1 0,14 99 0,-27-106-47,-3 0-1,-3 1 1,-4-1 0,-3 1-1,-4-1 1,-2 0 0,-22 81-1,23-138-1001,0-19-650,-7-29-1821,11 18 2755,-26-50-4290,-8-10-711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42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17 124 15355,'-17'-7'3233,"29"2"1536,-5-5-4545,35-2-72,23 2-40,54-7-48,22-2-480,46 2-1624,-5 12-2785,-4-17-8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42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57 149 17180,'-50'-127'10003,"44"106"-8770,12 44-1070,8 50-239,9 141-1,-17 87 64,-4-94-217,0-163 26,2-30 24,3-14 31,7-20 0,27-74-2,9-18-18,-44 99 127,1 1 0,1 1 0,0-1 0,0 1 0,1 1 0,15-15 0,-22 23 26,1 0 0,-1 0 1,0 0-1,1 1 0,-1-1 0,1 1 0,0-1 0,-1 1 0,1 0 1,0 0-1,0 0 0,-1 0 0,1 1 0,0-1 0,0 1 1,0-1-1,0 1 0,0 0 0,0 1 0,5 0 0,-4 0 1,1 1 0,-1-1 0,-1 1 0,1 0 0,0 1-1,0-1 1,-1 1 0,0-1 0,1 1 0,-1 0 0,0 1 0,4 5-1,4 6-198,-1 1-1,-1 0 1,-1 0 0,0 1-1,9 29 1,2 21-1523,-14-43 261,2 0 0,1-1 0,0 1 0,2-2 0,15 28 0,14-9-4616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43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157 255 16011,'0'-1'232,"0"0"0,0 0 0,0 1 0,0-1 0,0 0 0,0 0 0,0 1 0,0-1 0,0 0 0,0 0 0,1 1 0,-1-1 0,0 0 0,0 0-1,1 1 1,-1-1 0,1 1 0,-1-1 0,0 0 0,1 1 0,-1-1 0,1 1 0,0-1 0,19-6 1547,34 10-2810,-35-1 1386,24 1-422,-25 0-128,1-1 0,-1-1 0,1-1 0,-1 0-1,33-6 1,-50 5 175,1 1-1,-1-1 0,1 0 1,-1 0-1,1 0 1,-1 0-1,0 0 0,1 0 1,-1 0-1,0-1 1,0 1-1,0 0 0,0-1 1,0 1-1,0-1 1,0 1-1,-1-1 0,1 1 1,0-1-1,-1 1 1,1-1-1,-1 0 0,0 1 1,0-1-1,1 0 1,-1 0-1,0 1 0,0-1 1,-1 0-1,1 1 1,0-1-1,0 0 0,-1 1 1,1-1-1,-1 0 1,-1-1-1,0-5 6,-1 0-1,0 0 1,0 0 0,-1 0-1,0 1 1,-6-9 0,1 6 19,-1-1-1,0 1 1,0 1 0,-1 0 0,0 0 0,-1 1 0,1 1 0,-2 0 0,1 0 0,-1 1-1,0 1 1,-23-6 0,25 7-5,0 2-1,-1-1 0,1 1 1,-1 1-1,1 0 1,-1 1-1,0 0 1,1 1-1,-1 0 1,1 1-1,-1 0 0,1 1 1,0 0-1,0 1 1,-18 9-1,24-11 3,1 1 0,0 0 0,-1 1 0,1-1 0,1 1 0,-1-1 0,0 1 0,1 0 0,0 1-1,0-1 1,0 0 0,0 1 0,1 0 0,0 0 0,0-1 0,0 1 0,1 1 0,-1-1 0,1 0 0,0 0 0,1 0 0,-1 1 0,1-1 0,0 0 0,1 8 0,1-1-3,0 1 0,1-1 0,0 1 0,1-1 1,0 0-1,1 0 0,0-1 0,1 1 1,11 14-1,-8-13-116,1-1 0,0 0 0,1-1 0,0 0 0,1 0 0,0-1 0,0-1 0,1 0 0,1-1 0,0 0 0,28 11 0,-13-9-595,0-1 1,1-2 0,0-1 0,0-1 0,40 1 0,118-6-3299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54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220 297 15571,'-30'7'925,"15"-4"-61,0 0-1,0 0 0,0-1 1,-1-1-1,1-1 0,-20-2 0,28 2-552,3-1-278,0 0 1,0 1 0,0-1 0,0 1-1,-1 1 1,1-1 0,0 0-1,0 1 1,0 0 0,0 0 0,-8 3-1,13-3-35,1-1 0,-1 1 1,1 0-1,-1 0 0,1-1 0,-1 1 0,1-1 0,-1 1 0,1-1 0,0 0 0,-1 0 0,1 0 0,-1 1 0,1-1 1,3-1-1,17-1-98,0-1 0,0 0 1,0-2-1,35-13 1,82-37-758,-136 54 834,59-26-813,108-62 0,-165 85 824,1 1 1,-1-1-1,0 0 1,0 0 0,-1-1-1,1 0 1,-1 0-1,5-7 1,-8 11 21,0 0 1,-1-1-1,1 1 1,-1 0-1,1-1 0,-1 1 1,0 0-1,1-1 1,-1 1-1,0-1 1,0 1-1,0-1 0,0 1 1,0-1-1,0 1 1,-1 0-1,1-1 1,0 1-1,-1-1 0,1 1 1,-1 0-1,0-1 1,1 1-1,-1 0 0,0 0 1,0-1-1,1 1 1,-1 0-1,0 0 1,0 0-1,0 0 0,-1 0 1,1 0-1,0 0 1,0 1-1,0-1 1,-1 0-1,1 1 0,0-1 1,-1 1-1,1-1 1,-2 0-1,-12-4 43,-1 0-1,1 0 1,-1 2-1,0 0 1,0 1-1,0 0 1,0 1-1,-24 2 1,5 1-48,1 2-1,-64 15 1,90-18-16,1 1 0,0 1 1,0-1-1,0 1 0,1 0 1,-1 0-1,1 1 0,-1 0 1,1 0-1,1 1 0,-12 10 1,14-11 5,0 1 1,0 0-1,0-1 1,1 1 0,-1 0-1,1 0 1,1 1 0,-1-1-1,1 0 1,-1 1-1,2-1 1,-1 0 0,0 1-1,1-1 1,0 1-1,1 6 1,2 7-19,0 0 0,1 0 0,1-1 1,1 1-1,1-1 0,0-1 0,11 19 0,1-1-725,1-2 1,35 44-1,-46-67 130,0 1-1,0-2 1,1 1-1,1-1 0,12 9 1,-8-9-396,1-1 0,1 0 0,17 5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55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16195,'5'-5'8034,"0"8"-7994,-3-3-240,1 2 64,2 3 56,22 24 80,72 80-64,-52-53-232,6 2-1208,-4-11-569,16-16-2704,-24-36-440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55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0 14563,'-29'9'3865,"-2"15"904,-3 1-3953,-10 21-840,0 15-40,-5 14-8,13 1-96,5 14-1280,16-12-657,47-20-2688,9-39-576</inkml:trace>
  <inkml:trace contextRef="#ctx0" brushRef="#br0" timeOffset="1">723 100 18148,'0'5'6563,"1"2"-3421,10 32-3958,-2-9 1332,10 42-516,-4 1 0,-3 0 0,5 113 1,-17 235-2830,-2-346 1208,7-12-3314,-5-61 4516,1 0-1,0 0 0,0 0 1,-1 0-1,1 0 1,0-1-1,0 1 1,1 0-1,-1 0 0,0-1 1,1 1-1,1 1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56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16259,'18'-22'3505,"15"10"1440,6 12-4769,15 5-248,-3 4-32,2 13-24,-12 10 24,-7 19-16,-9 7 56,-6 10-48,-16-3 104,-11-1-120,-14-18-216,-9-9-664,-5-16-544,-3-26-1329,9-28-1824,11-23-136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56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 15171,'-22'-2'9717,"22"6"-9660,0 0 0,1-1 0,-1 1 0,1-1 0,0 1 0,0-1 0,0 1 0,2 2 0,8 28-91,0 21 62,-2 0 0,2 95 0,-13-97 48,0-26-15,2 0 0,4 37-1,5-115 495,-4 13-431,1-15-141,2 1 0,2 1 0,2-1 0,21-53 0,-31 100-114,0 0 0,1 0 0,0 0 0,-1 0 0,2 0 1,-1 1-1,0-1 0,1 1 0,0 0 0,0 0 0,0 1 0,1-1 0,-1 1 0,1 0 0,0 0 0,-1 0 1,10-3-1,-7 4-387,0 1 1,0-1-1,0 2 0,-1-1 1,1 1-1,0 0 1,0 0-1,0 1 1,0 0-1,0 0 1,0 0-1,-1 1 0,9 3 1,43 19-4902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0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85 10914,'48'-10'4833,"-53"-43"-192,1 34-1816,3 19-2705,1-3-8,0 5-144,0 1-8,1 16-16,11 83-56,-7-39-368,-3-4-496,6-10-1105,11-11-2544,-2-53 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5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98 15035,'-21'-98'8251,"23"158"-8504,-11 302 125,8-267 239,7-81 35,3-17-42,11-25-25,-18 25-82,114-228-113,-26 47 95,-90 183 21,1 0-1,0 0 1,-1 0-1,1 0 1,0 0 0,0 0-1,0 0 1,0 1-1,0-1 1,0 0 0,0 0-1,0 1 1,0-1-1,0 0 1,1 1 0,-1 0-1,0-1 1,0 1 0,0-1-1,1 1 1,-1 0-1,0 0 1,0 0 0,1 0-1,-1 0 1,0 0-1,1 0 1,-1 0 0,0 1-1,0-1 1,1 0-1,-1 1 1,0-1 0,0 1-1,0-1 1,0 1-1,0 0 1,0-1 0,0 1-1,0 0 1,0 0-1,0 0 1,0 0 0,1 1-1,10 8-10,-1 0 0,-1 1 1,11 14-1,-6-7 7,120 150-673,-2-4-3234,-57-82 34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57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1120 16636,'-6'4'905,"6"-3"-724,-1-1 0,1 1 0,-1 0 0,1-1-1,-1 1 1,0-1 0,1 1 0,-1-1-1,1 0 1,-1 1 0,0-1 0,1 0-1,-1 1 1,0-1 0,0 0 0,1 0-1,-1 1 1,0-1 0,0 0 0,1 0 0,-1 0-1,0 0 1,0 0 0,1 0 0,-1 0-1,0 0 1,0-1 0,1 1 0,-1 0-1,0 0 1,0 0 0,1-1 0,-1 1 0,0-1-1,1 1 1,-1 0 0,0-1 0,1 1-168,0 0 1,0 0 0,0 0 0,0 0 0,0 0 0,0 0-1,-1 0 1,1 0 0,0 0 0,0 0 0,0 0-1,0 0 1,0 0 0,0 1 0,0-1 0,0 0 0,0 0-1,0 0 1,0 0 0,0 0 0,0 0 0,0 0 0,-1 0-1,1 0 1,0 0 0,0 0 0,0 0 0,0 0 0,0 0-1,0 0 1,0 0 0,0 0 0,0 0 0,0 0-1,0 0 1,-1 0 0,1 0 0,0 0 0,0 0 0,0 0-1,0 0 1,0 0 0,0 0 0,0 0 0,0 0 0,0-1-1,0 1 1,0 0 0,0 0 0,0 0 0,0 0-1,-1 0 1,1 0 0,0 0 0,0 0 0,0 0 0,0 0-1,0 0 1,0 0 0,0-1 0,2 15-285,18 47 212,-9-28 55,-1 1-1,6 43 1,18 93 410,-45-204-280,1-2 0,2 1 0,1-1 0,-2-41 0,3-154 51,6 224-171,1-173 41,8 0 1,55-297-1,-61 455-224,2 0 0,1 0-1,1 0 1,0 1-1,2 0 1,19-35 0,-25 53 17,-1 0-1,1 0 1,-1 0 0,1 1 0,0-1 0,0 1 0,0 0 0,0-1 0,1 1 0,-1 1-1,1-1 1,-1 0 0,1 1 0,-1 0 0,1 0 0,0 0 0,0 0 0,0 1-1,-1-1 1,1 1 0,0 0 0,0 0 0,0 1 0,0-1 0,6 2 0,7 2-982,0 2 0,-1 0 0,0 0 0,22 13 0,-28-14 476,83 45-5320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58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15955,'37'-17'3473,"14"19"1416,-26-23-4753,-8 11-56,28-5-152,23 8 40,39-3-536,23 11-544,32 6-1297,-2 14-2448,-2 2-176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58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83 122 15243,'-17'4'1006,"-14"1"576,6-8 2464,24 4-4034,0 0 0,0 0 0,0 0 0,0 0 0,1 0 0,-1 0 0,0 1 0,1-1 0,-1 0 0,1 0 0,-1 1 0,1-1 0,0 0 0,-1 1 0,1-1 0,0 0 0,0 1 0,0-1 0,0 1 0,0-1 0,1 0 0,-1 1 0,1 1 0,-1 4 0,0 91-76,22 166 1,-18-246 196,0-22 51,3-36-28,-7 36-181,2-7 27,12-101-49,33-125 0,-44 228 3,0-1-1,0 0 1,1 1-1,0 0 1,1 0 0,0 0-1,0 1 1,12-16-1,-12 20-179,-1 0-1,0 0 1,1 0-1,0 1 1,0 0-1,0 0 1,0 0-1,1 1 1,-1-1-1,1 1 0,-1 1 1,1-1-1,0 1 1,0 0-1,0 0 1,10 0-1,71 5-6758,7-1 730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59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0 15131,'31'46'7938,"-48"-42"-6847,-16-2-780,22-1-250,-1 0 1,1 1 0,0 0 0,0 1 0,0 0-1,0 0 1,1 2 0,-1-1 0,1 1-1,0 0 1,-15 12 0,23-15-142,0 1 1,0 0-1,0 0 1,0 0-1,0 0 1,1 0-1,-1 1 1,1-1-1,0 0 0,0 1 1,0-1-1,0 1 1,1-1-1,0 1 1,-1-1-1,1 1 1,0-1-1,1 1 0,0 5 1,15 67-1356,-16-76 1432,2 9-102,0-1-1,1 1 0,-1-1 0,2 0 0,-1 0 0,1-1 0,1 1 0,-1-1 0,1 0 0,0 0 0,12 12 0,-15-18 121,0-1-1,0 1 0,0-1 1,0 1-1,0-1 0,0 0 1,0 0-1,0 0 0,0 0 1,-1 0-1,1 0 0,0-1 1,0 1-1,0-1 0,0 1 1,0-1-1,0 0 0,-1 1 1,1-1-1,0 0 0,-1 0 1,1 0-1,0-1 0,-1 1 1,1 0-1,-1-1 0,0 1 1,1-1-1,1-2 0,37-48 231,-29 35-208,-1 0 1,-1-1-1,-1 0 0,-1 0 0,10-35 0,-15 46-47,-1 1 0,0-1 0,-1 0-1,1 0 1,-1 0 0,0 0 0,-1 0-1,0 0 1,-2-7 0,2 10-29,0 0 0,0 1 1,-1-1-1,0 0 0,0 1 0,0 0 0,0-1 1,0 1-1,-1 0 0,0 0 0,1 0 0,-1 1 1,0-1-1,0 1 0,0-1 0,-1 1 1,-3-2-1,24 3-4263,34 7 2920,-19-3 642,31 1 317,43 5 1497,-41 8 2961,-64-16-3824,0-1 0,0 0 0,0 1 0,0 0 0,-1-1 0,1 1 0,0-1 0,0 1 0,-1 0 0,1 0 0,0-1 0,-1 1 0,1 0 0,-1 0 0,1 0 0,-1 0 0,1 0 0,-1 0 0,0 0 0,1 0 0,-1 0 0,0 0 0,0 0 0,0 1 0,-2 30 2,0-8-88,1-4-106,0 25 52,1 0 0,7 49 0,-5-128-63,8-46 0,-8 66-8,2-16 11,-3 19-11,0 0 0,1 0 0,0 1-1,1-1 1,0 0 0,9-19 0,-11 29-8,0 0 0,0 0 0,1 0 0,-1 0 0,0 0 0,0 0 0,0 0 0,1 0 0,-1 1 0,0-1 1,1 1-1,-1-1 0,1 1 0,-1-1 0,0 1 0,1 0 0,-1 0 0,1 0 0,-1-1 0,1 1 0,-1 1 0,1-1 1,-1 0-1,1 0 0,-1 1 0,1-1 0,-1 0 0,0 1 0,1 0 0,-1-1 0,0 1 0,1 0 0,1 1 0,45 28-234,-32-17 75,-1 1 0,-1 0 0,-1 1 0,0 1 0,-1 0 0,11 19 0,-16-24-233,-1 0 0,-1 0 0,0 0 0,0 1 0,-1 0 0,-1 0 0,0 0 0,-1 0 0,0 1-1,-1-1 1,0 13 0,0-24 349,-1-1 1,0 1-1,0 0 0,0-1 0,0 1 0,0 0 1,0-1-1,0 1 0,0-1 0,0 1 0,0 0 1,0-1-1,-1 1 0,1-1 0,0 1 0,0 0 0,-1-1 1,1 1-1,0-1 0,-1 1 0,1-1 0,0 1 1,-1-1-1,1 1 0,-1-1 0,1 0 0,-1 1 0,0 0 1,-12-11 124,-8-29 1505,18 32-1362,0-1 0,0 0 0,1 0 0,1 0 0,-1-1 0,1 1 0,0 0 0,1-1 0,0 1-1,0 0 1,1 0 0,0-1 0,1 1 0,0 0 0,0 0 0,0 0 0,1 0 0,0 0 0,1 1 0,0-1 0,5-7-1,-2 6-152,0 0-1,0 1 0,1 0 0,0 0 0,1 0 0,0 1 0,0 0 0,0 1 0,1 0 0,0 1 1,0-1-1,1 2 0,-1 0 0,23-6 0,-16 6-74,0 1-1,0 1 1,0 0 0,0 2-1,0-1 1,1 2 0,-1 1-1,0 0 1,0 1 0,0 0-1,0 2 1,-1 0 0,23 10-1,-26-8-269,0 0-1,0 1 1,0 0-1,-1 1 1,-1 0-1,17 18 1,-18-16-479,0 1 1,-1-1-1,-1 2 1,0 0-1,0 0 1,10 26-1,-10-13-1712,10 44 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8:59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84 17220,'-36'-49'3496,"24"23"1714,9 19-5138,-1 6 0,4 2-457,2 6 217,12 36-72,18 70 160,-23-50-8,-8-3-48,-1-18-272,-5-20-472,-3-23-800,-16-42-3321,-7-25 496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0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16788,'3'18'3248,"9"-21"1473,10 10-5649,19 5-1536,12 15-2570,13 7-167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0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63 17260,'-6'25'8729,"11"22"-9079,-1-16 510,-1 85-271,-2-43 86,3 1-1,14 75 1,-13-209-160,-2-25 240,8-114 33,-7 167-77,1-1 1,2 1 0,18-58-1,-24 88-17,0-1 0,-1 1 0,1 0 0,0-1 1,0 1-1,0 0 0,0 0 0,1 0 0,-1 0 0,1 0 0,-1 0 0,1 0 0,0 0 0,-1 0 0,1 1 0,0-1 1,0 1-1,0-1 0,0 1 0,1 0 0,-1 0 0,0 0 0,0 0 0,1 0 0,-1 1 0,1-1 0,-1 1 0,1-1 0,-1 1 1,1 0-1,-1 0 0,0 0 0,1 0 0,-1 0 0,1 1 0,-1-1 0,1 1 0,-1 0 0,0-1 0,4 3 0,8 4-36,-1 0 0,0 2 0,0-1 0,-1 1 0,15 15 0,-26-23 41,30 27-655,41 50 0,17 39-4183,-29-30 593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1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56 961 15779,'-19'-109'3993,"18"104"-3260,-1-1 0,1 1 0,-1 0 0,1 0 0,-1 0 0,-6-9-1,5 7 164,3 7-794,3 20-60,53 225-121,-48-209 179,-12-50 215,-13-57 59,-6-39-172,-13-196 0,33 231-200,3 1 0,3-1 0,21-121 0,-21 181-52,0 0-1,1 0 0,0 0 1,1 1-1,1 0 0,9-18 1,-12 27-158,1 1 1,-1 0 0,0-1 0,1 1 0,0 1 0,0-1-1,0 1 1,1-1 0,-1 1 0,1 0 0,-1 1 0,1-1-1,0 1 1,0 0 0,0 0 0,1 0 0,-1 1 0,0 0-1,1 0 1,-1 0 0,0 1 0,7 0 0,74 5-4880,8 11-905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1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21 107 15819,'-21'-3'3305,"27"-14"1440,7 5-4537,19 8-360,40-4 48,16-2 144,43 1-352,1-1-536,32 0-1305,-17 3-2624,3-10-72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1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42 14451,'-15'-39'7242,"15"37"-7386,7 9-16,-5-7-361,1 3-391,9 6-944,32 35-2329,55 56 144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1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25 332 14955,'-7'10'8978,"2"-7"-8242,1 1-600,1-3-168,-1 3-56,3-1 16,1 4 120,1 30-56,10 81-48,-6-45 88,-2 7-296,-6-16-536,-1-9-1280,1-30-489</inkml:trace>
  <inkml:trace contextRef="#ctx0" brushRef="#br0" timeOffset="1">1 6 16163,'5'-6'3369,"5"20"1520,4-14-4881,9 5-1120,8 4-656,25 14-2409,2 13-720,8 7-1113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2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9 153 17260,'-9'-12'3744,"21"-5"1570,0 14-5098,12 6-256,7 8-96,25 12 64,8 11-8,25 26-144,-1 6-577,4 11-1703,-6-4-2721,-1-16-280</inkml:trace>
  <inkml:trace contextRef="#ctx0" brushRef="#br0" timeOffset="1">576 12 13371,'-30'-12'5641,"-2"14"-208,-11 17-2784,-20 39-2473,0 25-616,-5 29-1905,17 10-3080,14-3 40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2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53 106 15331,'-12'-31'5646,"9"21"-4951,-1 1 0,1 0 0,-2 0 0,1 1 0,-1-1 0,-9-12 0,14 21-681,0 1 1,0-1 0,0 0 0,0 0 0,0 0 0,-1 0 0,1 0-1,0 0 1,0 0 0,0 0 0,0 0 0,0 0 0,0 0 0,0 0 0,0 0-1,0 0 1,0 0 0,0 1 0,0-1 0,0 0 0,0 0 0,0 0-1,0 0 1,0 0 0,0 0 0,0 0 0,0 0 0,0 0 0,-1 0 0,1 0-1,0 0 1,0 0 0,0 0 0,0 0 0,0 0 0,0 0 0,0 0-1,0 0 1,0 0 0,0 0 0,0 0 0,0 0 0,0 0 0,-1 0 0,1 0-1,6 15 33,16 43-48,-2 1 0,-4 1 0,-1 0 0,11 117 0,-6 255-237,-20-429 231,0-1-65,2 39-750,2-30-808,2-21-1877,7-41-1518,-3-21-871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2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 16115,'13'-10'3345,"4"3"1520,10 4-4705,40-7-184,26 1 32,55-10-416,17-1-792,51 5-3721,-11 1 520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3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170 151 15403,'-80'34'3998,"78"-33"-3751,0-1 0,0 0-1,0 0 1,0 0-1,0 0 1,0-1-1,0 1 1,1 0-1,-1-1 1,0 1-1,0-1 1,0 0-1,1 0 1,-1 1-1,0-1 1,1 0 0,-1-1-1,1 1 1,-1 0-1,1 0 1,-3-3-1,-13-7 166,6 6-158,10 5-234,1-1 1,-1 1-1,1 0 1,-1 0 0,1-1-1,0 1 1,-1 0-1,1-1 1,-1 1 0,1 0-1,-1 0 1,1 0-1,-1 0 1,1 0 0,-1-1-1,0 1 1,1 0-1,-1 0 1,1 0-1,-1 0 1,1 1 0,-1-1-1,1 0 1,-1 0-1,1 0 1,-1 0 0,1 0-1,-1 1 1,1-1-1,-1 0 1,1 0 0,-1 1-1,0 0 1,-2 41-64,12 174-50,-5-181-21,0 0 1,3 0 0,0 0-1,21 52 1,-27-82 86,2 0-1,-1-1 0,1 1 1,-1-1-1,1 1 1,0-1-1,1 0 0,-1 0 1,1-1-1,0 1 1,0-1-1,0 0 1,5 4-1,-6-6 14,0 0-1,0 1 1,0-1-1,0 0 1,0-1 0,0 1-1,1-1 1,-1 1-1,0-1 1,0 0-1,0 0 1,0 0 0,1-1-1,-1 1 1,0-1-1,0 0 1,0 0 0,0 0-1,0 0 1,0 0-1,0 0 1,5-4 0,5-4 17,-1-1 1,0 0 0,-1-1 0,0 0 0,-1 0-1,0-1 1,-1-1 0,0 0 0,-1 0-1,0 0 1,7-20 0,-2 3-17,-1-2 1,-2 0-1,-1 0 1,7-45-1,-13 54-117,0 1 0,-2-1 0,-1 0 0,0 0 0,-2 1 0,-6-35 0,7 51-162,-1-1 1,1 0-1,-2 0 1,1 1-1,-1 0 0,1-1 1,-2 1-1,1 0 1,-1 0-1,0 1 1,0-1-1,0 1 0,-1 0 1,0 0-1,0 0 1,0 1-1,-1-1 0,0 1 1,1 1-1,-1-1 1,-1 1-1,1 0 0,0 0 1,-1 1-1,1 0 1,-9-2-1,-82-3-4788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4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82 16203,'2'-26'4081,"-28"-13"1192,21 22-4384,7 22-1009,-2 7 56,0-7-48,0 41 40,0 112-56,-12-25 128,-10 55 96,-5-1-56,5 12-953,8-36-839,28-17-3449,8-68-112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4.9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1 138 15171,'10'-56'3193,"12"14"1416,5 20-4449,21 8-120,6 11-40,19 23-24,-6 19 24,9 28-104,-11 11 32,-4 22-16,-34 4-320,-15-8 48,-34-14-320,-21-16-169,-30-37-703,5-32-72,-1-28-2569,19-20 352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5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322 33 15539,'-64'-4'6443,"5"-5"-4064,39 5-2210,0 1 0,0 1 0,0 0 0,-1 2 0,1 0 0,-37 6 0,55-5-168,1-1 1,0 1-1,0-1 0,0 1 0,0-1 0,0 1 0,0 0 1,0-1-1,0 1 0,0 0 0,0 0 0,0 0 1,1-1-1,-1 1 0,0 0 0,1 0 0,-1 0 1,0 1-1,1-1 0,-1 0 0,1 0 0,0 0 1,-1 0-1,1 0 0,0 1 0,0-1 0,0 0 0,-1 0 1,1 0-1,0 1 0,1-1 0,-1 0 0,0 2 1,11 49-584,-7-37 364,8 32-875,20 53-1,-25-81 709,1-1-1,1 0 1,0 0 0,2-1-1,19 26 1,-26-39 325,-1 0 1,1 0 0,-1-1 0,1 0 0,0 1 0,1-1-1,-1-1 1,0 1 0,1-1 0,-1 1 0,1-1 0,7 2-1,-8-4 56,-1 1-1,1-1 1,-1 1-1,1-1 0,-1 0 1,1-1-1,-1 1 0,1-1 1,-1 1-1,1-1 1,-1 0-1,0 0 0,1 0 1,-1-1-1,0 1 1,0-1-1,0 0 0,0 0 1,5-4-1,2-3 40,-1-1-1,1 0 1,-2 0 0,1-1-1,-2 0 1,1-1 0,-1 0-1,-1 0 1,0 0 0,-1-1-1,0 0 1,-1 0 0,-1 0-1,0 0 1,2-17 0,-4 20-61,0 1 0,0-1 1,-1 1-1,-1-1 0,1 0 1,-1 1-1,-1-1 0,0 1 1,0 0-1,-1-1 0,0 1 1,0 0-1,-1 1 0,0-1 1,-1 1-1,0 0 0,0 0 1,-1 0-1,0 0 0,-1 1 1,1 0-1,-10-7 0,-1 8-1601,17 7 1506,0-1 0,0 0 0,0 1 0,0-1 0,0 1 0,0-1 0,0 0 0,1 1 0,-1-1 0,0 1 0,0-1 0,0 0 0,1 1 0,-1-1 0,0 0 0,1 1 0,-1-1 0,0 0 0,1 0 0,-1 1 0,0-1 0,1 0 0,-1 0 0,1 1 0,-1-1 0,0 0 0,1 0 0,-1 0 0,1 0 0,-1 0 0,0 0 0,1 0 0,-1 0 0,1 0 0,-1 0 0,1 0 0,0 0 0,35 9-3827,17 1-314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5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 1 9354,'-7'1'9623,"-8"3"-4617,-47 15-4723,36-11 438,-23 1-488,48-9-227,1-1 0,-1 1 1,1 0-1,-1 0 0,1 0 0,-1 0 1,1 0-1,-1 0 0,1 0 1,-1 0-1,1 0 0,-1 0 1,1 0-1,-1 0 0,0 1 0,1-1 1,-1 0-1,1 0 0,0 0 1,-1 1-1,1-1 0,-1 0 0,1 1 1,-1-1-1,1 0 0,0 1 1,-1-1-1,1 1 0,-1 0 1,24 20 98,-5-5-96,124 107-24,-132-114 25,16 13-35,-2 0 1,0 2 0,-1 1-1,27 38 1,-50-62 13,1 0 0,-1 0 0,0-1 0,1 1 0,-1 0 0,0 0 0,0 0 0,1 0-1,-1 0 1,0 0 0,0 0 0,0 0 0,0 0 0,0 0 0,0 0 0,0 0 0,-1 0 0,1 0 0,0 0 0,0 0 0,-1 0 0,1-1-1,-1 1 1,1 0 0,-1 0 0,1 0 0,-1 0 0,1-1 0,-1 1 0,0 0 0,1 0 0,-1-1 0,0 1 0,0-1 0,0 1 0,1-1-1,-1 1 1,0-1 0,0 1 0,0-1 0,0 0 0,0 1 0,0-1 0,-1 0 0,-51 13-911,47-12 755,-22 3-1202,-54 2-1,75-6 815,0 0 0,0 0-1,-1-1 1,1 1 0,0-2-1,0 1 1,0-1 0,0 0-1,0-1 1,1 0 0,-1 0-1,-10-6 1,16 8 376,0 0 1,0 0-1,0 0 0,1 0 0,-1 0 1,0 0-1,0 0 0,1 0 1,-1 0-1,1 0 0,-1-1 1,1 1-1,-1 0 0,1 0 0,0 0 1,0-1-1,0 1 0,-1 0 1,1 0-1,0-1 0,0 1 0,1 0 1,-1-2-1,14-54-4454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6.0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47 275 11827,'-11'-51'5703,"6"23"-1936,-17-47-1,20 67-3490,0 0 0,0 0 0,1 0 0,0-1 0,0 1 0,1 0 0,0-1 0,1 1 0,-1 0 0,2 0 0,-1-1 0,5-13 0,-2 40-574,19 298 61,10 103 267,-8-253-126,-20-142-497,1-1 0,1 1-1,1-1 1,18 38 0,-42-95-10449,-19-6 5810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1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77 14867,'0'-4'545,"-1"1"1,0 0-1,0 0 0,0 0 0,0 1 1,-1-1-1,1 0 0,-1 0 0,-3-4 0,-8-15 1674,12 20-2218,3 4-10,24 34-10,124 150 30,-137-168-13,-5-7-1,0 1-1,1-1 1,0 0-1,0-1 1,1 0 0,1-1-1,20 14 1,-31-22 5,1-1 0,-1 0 0,1 1 0,-1-1 0,1 0 0,0 0 0,-1 0 0,1 1 0,-1-1 0,1 0 0,0 0 0,-1 0 0,1 0 0,0 0 0,-1 0 0,1 0 0,-1 0 0,1 0 0,0 0 0,-1-1 0,1 1 0,-1 0 0,1 0 0,-1-1 0,1 1 0,0 0 0,-1 0 0,1-1 0,-1 1 0,1-1 0,8-22 68,-9-43 46,0 50-96,-6-74 45,3 53-473,1 0 1,3-40-1,-1 77 317,0-1 0,0 1 0,0-1 0,0 1 0,0 0 0,0-1-1,0 1 1,0-1 0,0 1 0,1 0 0,-1-1 0,0 1 0,0 0 0,0-1 0,0 1-1,1 0 1,-1-1 0,0 1 0,0 0 0,0-1 0,1 1 0,-1 0 0,0 0-1,1-1 1,-1 1 0,0 0 0,0 0 0,1 0 0,-1-1 0,0 1 0,1 0-1,-1 0 1,1 0 0,-1 0 0,0 0 0,1 0 0,-1 0 0,0-1 0,1 1 0,-1 0-1,1 0 1,-1 1 0,0-1 0,1 0 0,-1 0 0,0 0 0,1 0 0,-1 0-1,1 0 1,-1 0 0,0 1 0,1-1 0,-1 0 0,0 0 0,1 0 0,-1 1 0,0-1-1,0 0 1,1 1 0,-1-1 0,0 0 0,0 0 0,1 1 0,1 0-380,21 12-4108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6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 14563,'22'-30'3249,"36"19"1280,20 8-4209,54 0-1104,20 3-1289,36-11-2480,-9 3-416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6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65 805 14859,'2'-4'296,"18"-36"3405,-19 38-3472,0 0-1,0 0 0,-1 1 1,1-1-1,-1 0 0,1 0 1,-1 0-1,0 0 0,0 0 1,0 0-1,0 0 0,0 0 1,0 1-1,0-1 1,-1 0-1,1 0 0,-1 0 1,1 0-1,-1 0 0,-1-1 1,-1 45 492,33 397-658,-28-415 133,-11-43 264,2 1-331,-13-35 122,2-2 0,2 0-1,3 0 1,-11-111-1,16 49-230,10-161 0,1 226-5,13-69 0,-12 101-102,1 0 0,1 0 0,0 0 0,2 1 0,0 0 0,16-25 0,-20 38-145,1 0 0,0 0 0,0 1 0,0 0 0,1 0 0,-1 0 0,1 1-1,0 0 1,1 0 0,-1 0 0,1 1 0,0 0 0,-1 0 0,1 1 0,0 0 0,1 0 0,-1 0 0,0 1 0,1 0 0,13 1 0,5 0-1378,0 2 1,0 1 0,0 0-1,36 11 1,42 19-4525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7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72 15235,'-22'-20'3649,"16"-7"1024,3 6-4417,18 18-344,13 3-104,28 5 8,18 5-56,37 5-1376,4 1-793,35-3-2280,-19-8-912</inkml:trace>
  <inkml:trace contextRef="#ctx0" brushRef="#br0" timeOffset="1">860 77 12371,'-46'50'4545,"37"-62"216,4 1-2953,4 6-1288,-3 5-168,4 2-184,0 1-24,5 25-192,12 92 32,-15-18-24,-5-2-128,-4-15-656,0-12-488,5-40-753,4-43-527,8-35-2177,7-31 488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7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14171,'17'-26'8282,"-1"21"-7682,2 3-432,9 2-240,19 7-880,7 7-817,20 16-2872,0 8-176</inkml:trace>
  <inkml:trace contextRef="#ctx0" brushRef="#br0" timeOffset="1">692 401 16059,'17'-15'8778,"-12"8"-8370,3 11-376,6-1-24,13 6 8,10 13 0,18 22 40,9 10-48,13 16-240,-6 1-464,-1-10-1096,-19-18-441,-4-18-2816,-9-14-72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07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421 43 13483,'-22'-22'3873,"5"3"696,2 17-3705,-9 21-592,-5 16-272,-18 39 48,-6 22-56,-23 39-2977,1-1-1656,12 2-552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11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147 196 12811,'-101'-75'3012,"99"73"-2792,-1 0-1,1-1 0,-1 1 0,1-1 0,0 1 0,0-1 0,0 0 0,0 0 1,1 1-1,-1-2 0,1 1 0,-1 0 0,1 0 0,0 0 0,-1-6 0,2 7-170,1 0-1,-1 0 1,0 0-1,0 0 1,1 0-1,-1 0 0,1 0 1,0 0-1,0 0 1,-1 0-1,1 0 0,0 1 1,1-1-1,-1 0 1,0 1-1,0-1 1,1 1-1,2-3 0,1 0-34,1 0 0,-1 1 0,1-1 0,0 1-1,0 0 1,0 1 0,0 0 0,0 0 0,1 0-1,-1 1 1,10-2 0,-7 3-7,0-1 0,0 1 0,0 1 1,0 0-1,0 0 0,0 1 0,-1 0 0,1 0 0,0 1 0,-1 0 0,1 1 1,-1 0-1,0 0 0,-1 0 0,1 1 0,-1 1 0,0-1 0,0 1 1,0 0-1,-1 1 0,0-1 0,0 1 0,-1 1 0,0-1 0,0 1 0,6 13 1,-5-8-20,-1 0 0,-1 0 1,0 0-1,-1 1 0,0 0 1,-1-1-1,-1 1 0,0 0 1,-1 0-1,0 0 1,-1-1-1,-1 1 0,0 0 1,-1-1-1,0 1 0,-10 22 1,4-16-3,-1-1-1,-1 0 1,-1 0 0,0-1 0,-1-1 0,-1 0 0,-31 28 0,34-35 50,0-1 1,0 0 0,-1 0-1,-1-1 1,1-1 0,-2 0-1,1-1 1,0 0 0,-1-1 0,0-1-1,0 0 1,-28 4 0,34-9 166,8-1 259,21-5 32,447-10-2981,-439 17 1770,111-6-3417,-1-9-611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11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 17420,'66'-76'3552,"-71"55"1562,5 26-6603,0 19-1487,-13-3-2322,-3 8-1047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18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21 113 9842,'-11'-16'3025,"1"-9"7169,15 22-9778,60-11-112,78-15-272,-16 12 8,6 9-200,18 13-968,-20 5-713,8 12-2928,-30 3-240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19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48 14691,'-8'-31'3025,"-1"16"1496,6 13-4345,5 4 112,-1-2 424,1 3-568,8 23-160,29 105 8,-22-38-32,7 30-440,-5-16-856,3-2-3361,-5-41 376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19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48 16011,'-4'-29'7210,"-1"11"-4383,19 56-2987,41 122-965,66 313-1,-119-460 945,0-5-21,0 1 0,-1 0 0,0 0 0,0 0 0,-2 13-1,-22-64-358,16 22 642,1-1-1,1 0 1,0 0-1,2 0 1,-1-34-1,3 45-39,1 0 0,1-1 0,-1 1 0,2 0-1,-1 0 1,2 0 0,-1 0 0,1 0 0,1 1 0,0-1-1,0 1 1,1 0 0,11-17 0,-13 23-38,0-1 1,0 0-1,1 1 1,-1 0-1,1 0 1,0 0-1,0 0 1,0 1-1,0-1 1,1 1-1,-1 0 1,0 1 0,1-1-1,0 1 1,-1-1-1,1 2 1,0-1-1,0 0 1,0 1-1,-1 0 1,1 0-1,0 0 1,5 1-1,-5 1-20,1-1 1,0 1-1,-1 0 0,0 0 1,1 1-1,-1 0 0,0-1 0,0 2 1,0-1-1,-1 1 0,1-1 1,-1 1-1,0 0 0,0 1 0,0-1 1,-1 1-1,1 0 0,3 7 0,2 9-533,-1 1-1,-1 0 0,-1 0 0,-1 1 0,-1 0 0,-1-1 0,1 41 1,5 34-4132,2-31-307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05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 12483,'20'-2'6473,"9"11"-6361,31-4-64,23-2 32,50-4-920,11-4-544,34 0-2409,-28-6-336</inkml:trace>
  <inkml:trace contextRef="#ctx0" brushRef="#br0" timeOffset="1">1176 26 13203,'-9'-15'9821,"4"5"-8189,8 24-861,37 154-787,-7 1 0,12 181 0,-45-349 13,6 59-1165,23 100 0,-21-141-725,-7-19 1798,-1 0 1,0 0 0,1 0-1,-1 0 1,0 0-1,1 0 1,-1 0 0,0 0-1,1 0 1,-1-1 0,0 1-1,1 0 1,-1 0 0,0 0-1,0 0 1,1 0-1,-1 0 1,0-1 0,0 1-1,1 0 1,-1 0 0,0 0-1,0-1 1,1 1 0,-1 0-1,0 0 1,0-1-1,0 1 1,0 0 0,1-1-1,-1 1 1,0 0 0,0 0-1,0-1 1,0 1 0,0 0-1,0-1 1,0 1-1,0 0 1,0-1 0,0 1-1,0 0 1,0-1 0,0 1-1,0 0 1,0-1 0,0 1-1,0 0 1,0-1 0,-1 1-1,4-35-4484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1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1 308 14243,'0'-3'321,"-1"1"0,1-1-1,0 0 1,0 0 0,1 0 0,-1 1 0,1-1-1,-1 0 1,1 1 0,0-1 0,0 0 0,0 1-1,0-1 1,1 1 0,-1-1 0,1 1 0,1-2-1,0 0-146,1 0 0,0 1 0,0 0-1,0 0 1,0 0 0,0 0 0,1 1-1,8-5 1,8 0-417,1 1 0,-1 1 1,35-4-1,-34 5 612,-1 2-407,22-5 26,-42 7 5,1-1-1,-1 1 1,0 0 0,0-1-1,0 1 1,0-1 0,0 1 0,0-1-1,0 0 1,-1 0 0,1 1-1,0-1 1,0 0 0,0 0 0,-1 0-1,1 0 1,0 0 0,-1 0 0,1 0-1,-1 0 1,1 0 0,-1 0-1,1 0 1,-1 0 0,0 0 0,0 0-1,0 0 1,1-1 0,-1 1-1,0-1 1,-1-6-41,-1 0 1,0 0-1,0 0 0,0 1 0,-1-1 1,0 1-1,0 0 0,-1 0 1,0 0-1,-1 0 0,1 0 0,-1 1 1,0 0-1,-1 0 0,1 0 0,-1 1 1,0 0-1,-1 0 0,1 0 1,-13-5-1,15 7 32,0 1 0,0 0 0,-1 0 0,1 1 0,0-1 0,-1 1 0,0 0 0,1 0 1,-1 0-1,0 1 0,1 0 0,-1 0 0,0 0 0,1 0 0,-1 1 0,0 0 0,1 0 0,-1 0 0,1 0 1,-1 1-1,1 0 0,0-1 0,0 2 0,0-1 0,0 0 0,0 1 0,0 0 0,0 0 0,1 0 0,0 0 1,-1 1-1,1-1 0,0 1 0,1 0 0,-1 0 0,-1 4 0,-1 2-1,0 0 0,1 1 0,0-1 0,1 1 0,1 0 0,-1 0 0,2 0 0,-1 0 0,2 0 0,-1 0 0,2 0 0,-1 1 0,2-1 0,-1 0 0,6 16 0,-5-15-27,2-1 0,0 1 0,0-1 0,1 0 0,1 0 0,0 0 1,0 0-1,1-1 0,0-1 0,1 1 0,0-1 0,0 0 0,18 13 0,-20-18-114,1 0-1,0-1 0,-1 0 0,1 0 1,1 0-1,-1-1 0,0-1 1,0 1-1,1-1 0,-1 0 0,1 0 1,-1-1-1,1 0 0,0-1 1,-1 0-1,1 0 0,-1 0 0,13-5 1,-1 0-836,0-1 1,-1-1 0,0-1 0,0-1-1,27-19 1,24-26-3304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19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40 206 15123,'0'-1'33,"0"-5"703,1 0 0,0 0 1,1 1-1,-1-1 0,1 1 1,4-9-1,-5 12-599,0 1 0,1-1 1,-1 0-1,1 1 0,-1-1 0,1 1 1,0-1-1,-1 1 0,1 0 0,0 0 0,0 0 1,0 0-1,0 0 0,0 0 0,0 0 1,0 1-1,1-1 0,-1 1 0,0 0 0,4-1 1,26-3-258,1-1 0,-1-2 0,-1-2 1,59-23-1,-89 32 106,1 0-1,-1 0 1,0-1 0,0 1 0,0 0 0,0-1-1,1 1 1,-1-1 0,0 1 0,0-1 0,0 0-1,0 0 1,0 1 0,0-1 0,0 0 0,-1 0-1,1 0 1,0 0 0,0 0 0,-1 0 0,1 0-1,0 0 1,-1 0 0,1 0 0,-1 0 0,1-1-1,-1 1 1,0 0 0,0 0 0,1 0 0,-1-1-1,0 1 1,0 0 0,0 0 0,0-1 0,-1 1-1,1 0 1,0 0 0,0 0 0,-1-1 0,1 1-1,0 0 1,-1 0 0,0 0 0,1 0 0,-2-2-1,0 1 12,-1-1-1,1 0 0,-1 1 1,0-1-1,0 1 0,0 0 0,0 0 1,0 0-1,-1 1 0,1-1 1,0 1-1,-1-1 0,1 1 0,-1 0 1,-5 0-1,-1 0 1,-1 1 0,1 0 0,-1 1 1,1 0-1,0 0 0,-1 1 0,1 1 0,0 0 0,0 0 0,0 1 1,1 0-1,-1 1 0,1 0 0,-11 7 0,10-5-3,0 1 0,1 0-1,0 0 1,0 0 0,0 1-1,1 1 1,1-1 0,0 2-1,0-1 1,1 0 0,-10 22-1,15-28-20,-1 0-1,0 1 0,1-1 1,0 1-1,0 0 0,0-1 1,1 1-1,-1 0 0,1-1 1,0 1-1,1 0 0,-1-1 0,1 1 1,0 0-1,0-1 0,0 1 1,1-1-1,0 0 0,0 1 1,0-1-1,0 0 0,0 0 1,1 0-1,0 0 0,0-1 1,0 1-1,0-1 0,0 0 1,1 1-1,0-2 0,-1 1 1,1 0-1,0-1 0,0 1 0,8 2 1,5 2-598,0-1 0,1 0 0,-1-1 0,1-1 1,0 0-1,0-2 0,0 0 0,19-1 0,76-6-3700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0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63 13667,'-2'0'373,"1"-1"-1,-1 1 1,1 0 0,-1 0 0,1-1-1,-1 1 1,0 0 0,1 0-1,-1 1 1,1-1 0,-1 0 0,1 0-1,-1 1 1,1-1 0,-1 1-1,1-1 1,-1 1 0,1 0 0,0 0-1,-1-1 1,-1 3 0,1-1-210,-1 1 0,1-1 0,0 1 0,0 0 1,0 0-1,0 0 0,1 0 0,-1 0 0,-1 5 1,0 3-228,0-1 1,1 1-1,0-1 1,1 1 0,0 18-1,2-14 97,0 1 0,1-1-1,1 0 1,5 16 0,-6-23-104,0-1 1,1 0-1,0-1 1,0 1-1,1 0 1,0-1-1,0 0 1,0 0-1,1 0 1,8 8-1,-12-13 46,-1-1 0,1 0-1,-1 1 1,1-1 0,-1 0 0,1 0-1,-1 1 1,1-1 0,-1 0-1,1 0 1,0 0 0,-1 0 0,1 0-1,-1 0 1,1 0 0,0 0-1,-1 0 1,1 0 0,-1 0 0,1 0-1,-1 0 1,1-1 0,-1 1 0,1 0-1,0 0 1,-1 0 0,1-1-1,-1 1 1,0 0 0,1-1 0,-1 1-1,1-1 1,-1 1 0,1 0 0,-1-1-1,0 1 1,1-1 0,-1 1-1,0-1 1,0 1 0,1-1 0,-1 1-1,0-1 1,0 0 0,0 1 0,1-1-1,-1 1 1,0-1 0,0 1-1,0-2 1,9-35-338,-9 36 352,9-115 1,-7 75 562,8-52 0,-10 90-534,0 1 1,1-1 0,-1 1-1,0-1 1,1 1 0,0-1-1,-1 1 1,1 0 0,0 0-1,0-1 1,0 1 0,1 0-1,-1 0 1,1 0 0,-1 0-1,1 0 1,-1 0 0,1 0-1,0 1 1,0-1 0,0 1-1,0-1 1,0 1 0,0 0-1,0 0 1,1 0 0,-1 0-1,0 0 1,1 0 0,-1 1-1,1-1 1,-1 1 0,0-1-1,1 1 1,-1 0 0,1 0-1,-1 0 1,1 1 0,-1-1-1,1 0 1,-1 1 0,4 1-1,3 1-22,-1 0 0,0 1-1,1 1 1,-1-1 0,-1 1-1,1 0 1,-1 1 0,0 0 0,0 0-1,0 0 1,5 8 0,1 5-683,-1 0 0,-1 1 1,-1 0-1,0 0 0,-2 1 1,0 0-1,9 41 0,5 22-3184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1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74 955 16588,'17'-90'7276,"-17"88"-7169,0-1-1,0 1 1,0 0 0,-1-1 0,1 1 0,-1 0 0,1 0 0,-1 0-1,0 0 1,0-1 0,0 1 0,0 0 0,0 0 0,-3-2-1,4 3-106,0 1 1,-1-1-1,1 1 0,-1 0 0,1-1 0,0 1 0,-1 0 0,1 0 0,-1-1 0,1 1 0,-1 0 0,1 0 0,-1 0 1,1-1-1,-1 1 0,1 0 0,-1 0 0,1 0 0,-1 0 0,1 0 0,-1 0 0,1 0 0,-1 0 0,1 0 0,-1 0 0,1 1 1,-1-1-1,1 0 0,-1 0 0,1 0 0,-1 0 0,1 1 0,0-1 0,-1 0 0,1 1 0,-1-1 0,1 0 0,0 1 1,-1-1-1,1 0 0,0 1 0,-1-1 0,1 1 0,0-1 0,0 1 0,-1-1 0,1 0 0,0 1 0,0-1 0,0 1 0,0-1 1,-1 1-1,1-1 0,0 2 0,-3 7 6,1 0 1,0 0-1,0 0 0,1 1 1,0-1-1,1 1 0,0-1 1,0 1-1,3 16 1,4 11-4,12 38 1,-13-53 6,51 136 34,-92-263 278,-10-42-122,25 54-165,4-1 0,5 0 0,3-1 0,5 0 0,3 0 0,25-178 0,-22 259-138,0 0 0,0 0 0,1 0 0,11-23 0,-13 33-76,0 0 0,0 1 0,0-1 0,1 1 0,-1 0 0,1 0 0,0 0 0,0 0 0,0 0 0,0 1 0,0-1 0,1 1 0,-1 0 0,1 0 0,-1 0 0,1 0 0,0 1 0,0 0 0,0-1 0,0 1 0,8 0 0,-4 0-442,0 1 0,0 1 0,-1 0 0,1 0 0,0 0 0,0 1 0,8 3 0,71 30-5039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1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50 14731,'-40'-4'7562,"12"-28"-7474,23 24-96,18 4-40,45 2 56,27 6-48,49-2-664,17-1-697,40 6-3040,-27-2 56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1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116 333 10538,'-15'0'9738,"6"-1"-6745,2-1-2873,0 0-24,2 0-8,0 2-8,2 2-72,1 10-24,2 49-8,12 68 32,-5-52-24,1 1-496,-1-27-472,-3-17-889,-1-24-271,2-49-6874</inkml:trace>
  <inkml:trace contextRef="#ctx0" brushRef="#br0" timeOffset="1">2 14 11819,'-2'-14'8225,"16"16"-7985,1 3-2680,19 19-2145,5 1-520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2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80 16123,'-7'-21'5987,"7"27"-3890,12 44-2660,-8-33 857,36 148-2302,-42-186 1822,1 0 0,1 0-1,4-35 1,-2 43 122,-1-6 82,-1 5 6,1 1 0,0-1 0,1 1 0,0 0 0,1-1 0,1 1 0,0 0 0,8-16 0,-11 28-24,-1 0-1,1 0 0,0 1 0,-1-1 1,1 0-1,0 1 0,0-1 1,-1 1-1,1-1 0,0 1 0,0-1 1,0 1-1,0-1 0,0 1 1,0 0-1,0 0 0,0-1 1,-1 1-1,1 0 0,0 0 0,0 0 1,0 0-1,0 0 0,0 0 1,0 0-1,0 1 0,0-1 0,0 0 1,0 0-1,0 1 0,0-1 1,0 0-1,0 1 0,-1-1 1,1 1-1,0 0 0,0-1 0,1 2 1,32 27-206,-30-24 131,21 21-1276,24 34 0,4 4-2676,5-5-321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2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292 160 17228,'-2'-3'437,"0"-1"1,0 0-1,0 0 1,1 0-1,-1 0 1,1 0 0,0 0-1,0-1 1,0 1-1,1 0 1,-1-1-1,1 1 1,0 0 0,0-1-1,2-5 1,-1 3-42,-1 0 0,0 0 1,0 1-1,0-1 1,-3-10-1,1-19 523,2 36-858,8 9-271,12 27 173,-1 1 0,-2 0 0,-1 1 0,-3 0 0,-1 1 1,-1 1-1,-2 0 0,-3 1 0,3 42 0,-4 7 32,-4-1 0,-4 0-1,-16 100 1,4-108 60,15-81-56,0 0 0,0 0 0,0 0 0,0 0 0,0 0 0,0 0 0,0-1 0,0 1 0,0 0 0,0 0 0,0 0 0,0 0 0,0 0 0,0 0 0,0 0 0,0 0 0,0 0 0,0-1 0,0 1 0,0 0 0,0 0 0,0 0 0,0 0-1,0 0 1,-1 0 0,1 0 0,0 0 0,0 0 0,0 0 0,0 0 0,0 0 0,0 0 0,0 0 0,0 0 0,0-1 0,-1 1 0,1 0 0,0 0 0,0 0 0,0 0 0,0 0 0,0 0 0,0 0 0,0 0 0,0 0 0,-1 0 0,1 1 0,0-1 0,0 0 0,0 0 0,0 0 0,0 0 0,0 0 0,0 0 0,0 0 0,0 0 0,-1 0 0,1 0 0,0 0 0,0 0 0,0 0 0,0 0 0,0 1 0,-7-18-157,-8-27-221,14 39 337,-21-68-488,-4 0-1,-2 1 1,-69-122 0,93 187 502,-1 0 0,0 0 0,0 1 0,0-1 0,-1 1-1,1 1 1,-2-1 0,-11-8 0,16 13 19,0 0 0,0 0 0,0 1 0,0-1 0,-1 0 0,1 1 0,0-1 0,-1 1 0,1 0 0,0 0 0,-1 0 0,1 0 0,0 0 0,-1 0 0,1 1 0,0-1 0,-1 1 0,1 0 0,0-1 0,0 1 0,-1 0 0,1 0 0,0 0 0,0 1 0,0-1 0,1 0 0,-1 1 0,0 0 0,0-1 0,1 1 0,-1 0 0,1 0 0,-1 0 0,-1 3 0,-3 4-1,0 1-1,0-1 1,1 1 0,1 0-1,-1 0 1,2 1 0,-1-1 0,2 1-1,-1 0 1,1 0 0,1 0-1,0 0 1,0 0 0,1 0-1,1 0 1,0 0 0,5 20-1,-3-18-188,0 0 0,2 0 0,-1 0-1,2-1 1,-1 1 0,2-1 0,0-1 0,0 1-1,1-1 1,0-1 0,1 0 0,1 0 0,-1 0-1,21 14 1,-15-14-640,1 0-1,1-1 1,0-1 0,19 7-1,-5-5-1465,45 7 1,-73-16 2177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3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966 16 15699,'5'-15'7634,"-9"21"-7706,-25 49-72,-13 19 120,-35 64 152,-18 34 24,-29 77 64,4 3-48,-21 47-1528,17-27-945,1 20-2448,31-80-992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3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0 21141,'-9'26'0,"-15"1"96,-3-7 8,-15 37 200,-9-29 112,-9 12 72,14-10-64,11 6-72,9-6-96,16 4-88,25-1-168,31 4-760,22-15-928,44-10-3081,9-21-32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3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75 16564,'2'-3'325,"1"0"0,-1-1 1,1 1-1,-1-1 0,0 1 1,0-1-1,-1 0 0,1 1 1,-1-1-1,0 0 0,0 0 1,1-8-1,-2 12-223,0-1 0,-1 0 0,1 1 0,0-1 0,-1 1 0,1-1 0,0 0 0,-1 1 0,1-1 0,-1 1 0,1-1 0,-1 1 0,1-1 0,-1 1 0,1 0 0,-1-1 0,0 1 0,1 0 0,-1-1 0,0 1 0,1 0 0,-1 0 0,0-1 0,1 1 0,-1 0 0,0 0 0,0 0 0,-42 3 1244,0 5-1247,18-4 190,-47 13-1,64-14-332,1 0 1,-1 0-1,1 1 0,0-1 0,1 2 0,-1-1 0,1 1 0,0 0 0,0 0 0,-8 9 0,6-6-307,7-8 288,0 1 1,0 0 0,0 0 0,0-1 0,0 1-1,0 0 1,0 0 0,0 0 0,0 0 0,0 0-1,1 1 1,-1-1 0,0 0 0,1 0 0,-1 0 0,1 1-1,-1-1 1,1 0 0,0 1 0,-1-1 0,1 0-1,0 1 1,0-1 0,0 0 0,0 2 0,1-2-42,22-4 99,1-1 35,-1-2-1,-1 0 1,1-1 0,-1-2 0,0 0-1,-1-1 1,36-23 0,-37 20-19,-13 8 1,-1 0 0,2 1 0,-1 0 0,0 1-1,1-1 1,15-4 0,-20 8-18,0 0 1,0 0-1,0 0 0,0 0 0,0 0 1,0 1-1,0 0 0,0-1 0,0 1 1,0 0-1,0 0 0,0 1 0,0-1 1,-1 0-1,1 1 0,-1 0 0,1 0 1,-1 0-1,1 0 0,-1 0 0,0 0 0,0 0 1,2 3-1,14 19-1237,0 0-1,20 39 1,15 20-5381,-23-48 891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2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91 9378,'-1'-1'308,"-11"-27"4714,12 27-4747,0 0 1,-1 0-1,0 0 0,1 0 1,-1-1-1,0 1 0,1 0 1,-1 0-1,0 1 0,0-1 1,0 0-1,0 0 0,0 0 1,0 1-1,0-1 0,0 0 0,0 1 1,0-1-1,-1 1 0,0-1 1,4 38 173,3 18-426,0 17-56,19 83 0,-13-126 0,-11-29 34,0-1 1,0 1-1,0-1 0,0 1 0,0 0 1,0-1-1,0 1 0,0 0 1,0-1-1,0 1 0,1 0 1,-1-1-1,0 1 0,0 0 0,0-1 1,1 1-1,-1 0 0,0-1 1,0 1-1,1 0 0,-1 0 0,0-1 1,0 1-1,1 0 0,-1 0 1,0 0-1,1-1 0,-1 1 1,0 0-1,1 0 0,-1 0 0,0 0 1,1 0-1,-1 0 0,1 0 1,-1 0-1,0 0 0,1 0 1,-1 0-1,0 0 0,1 0 0,-1 0 1,1 0-1,-1 0 0,0 0 1,1 0-1,-1 0 0,0 1 0,1-1 1,-1 0-1,0 0 0,1 0 1,-1 1-1,0-1 0,0 0 1,1 0-1,-1 1 0,0-1 0,0 0 1,1 1-1,-1-1 0,0 0 1,0 1-1,0-1 0,0 0 1,1 1-1,8-35 21,-1-1-1,-1 0 1,1-39 0,-3 30-26,15-61 0,-20 102 5,1 0 0,-1 0 0,1 0 1,0 0-1,0 0 0,0 0 0,1 1 1,-1-1-1,1 0 0,-1 1 0,1-1 1,0 1-1,0 0 0,0-1 0,0 1 1,0 0-1,1 0 0,-1 1 1,1-1-1,-1 0 0,1 1 0,0-1 1,-1 1-1,1 0 0,0 0 0,0 0 1,0 0-1,0 1 0,0-1 0,0 1 1,0 0-1,0 0 0,0 0 1,5 0-1,0 2-11,-1 0 0,1 0 1,-1 1-1,0 0 0,0 0 1,0 0-1,0 1 0,0 0 1,-1 1-1,1-1 0,-1 1 1,8 9-1,0 2-9,-2 0 0,0 0-1,0 1 1,-2 1 0,0 0 0,-1 0-1,-1 1 1,10 33 0,-11-28-760,-1-1 1,-2 1-1,0 1 0,-1-1 1,-2 1-1,-2 44 0,-17 5-2966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4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72 169 15635,'-17'-51'3585,"-1"0"1672,4 25-4449,2 9-119,5 5-65,4 2-32,5 8-320,6 14-136,1 12-128,6 34 0,4 18-56,1 53 16,-8 55-328,3 8-560,-3-10-2081,12-19-2488,3-87-456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4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30 20292,'8'-26'5313,"-45"30"-4368,15-11-897,-14 15 40,-3 8 8,-17 9-56,-2 8 24,4 12-56,15 0-16,11 4-96,18-7-256,27 2-705,17-6-583,27-1-1305,14 1-2296,22-18 40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4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64 178 16556,'26'-85'3843,"-26"84"-3700,0 0 0,0-1-1,0 1 1,-1 0 0,1-1 0,0 1 0,-1 0 0,1 0-1,-1-1 1,1 1 0,-1 0 0,1 0 0,-1 0-1,0-1 1,0 1 0,0 0 0,0 0 0,0 0-1,1 0 1,-2 1 0,1-1 0,0 0 0,0 0 0,0 1-1,0-1 1,0 0 0,-1 1 0,1-1 0,0 1-1,-1 0 1,1-1 0,0 1 0,-1 0 0,1 0 0,0 0-1,-1 0 1,1 0 0,0 0 0,-1 0 0,-1 1-1,1-2-97,-1 1 0,1 0-1,-1 0 1,1 1 0,-1-1-1,1 0 1,0 1 0,-1 0-1,1-1 1,0 1 0,-1 0-1,1 0 1,0 0 0,0 1-1,0-1 1,0 0 0,0 1-1,0-1 1,0 1 0,-2 3-1,3-1-44,1-1 0,-1 1 0,1 0 0,0 0 0,0 0 0,1 0 0,-1 0 0,1 0 0,0 0 0,0-1 0,0 1 0,0 0 0,1-1 0,-1 1 0,1-1 0,0 1 0,0-1 0,0 0 0,1 1 0,3 3 0,6 7-137,0-1 0,28 23-1,-30-29-15,-1 0 0,1 0 0,0-1 0,0-1 0,1 0 0,-1 0 0,1-1 0,0 0 0,0-1 0,1-1 0,-1 1 0,20 0 0,-26-3 129,-1 0 0,1 0 0,-1 0 0,1-1 0,-1 0 0,0 0 0,1 0 0,-1 0 1,0-1-1,0 0 0,1 0 0,-1 0 0,-1 0 0,1 0 0,0-1 0,-1 0 0,1 0 0,-1 0 0,0 0 0,0 0 0,0-1 0,0 1 0,0-1 0,-1 0 0,0 0 1,0 0-1,0 0 0,0 0 0,-1 0 0,1-1 0,-1 1 0,0 0 0,0-1 0,0-7 0,0-2 230,-1-1-1,0 1 1,-1 0 0,-1-1-1,0 1 1,-8-27 0,-2-12 989,12 53-1184,0 0 0,0 0-1,0-1 1,0 1-1,0 0 1,0 0-1,0-1 1,0 1 0,0 0-1,0 0 1,0-1-1,0 1 1,0 0-1,0 0 1,0 0 0,0-1-1,0 1 1,0 0-1,0 0 1,0-1-1,1 1 1,-1 0 0,0 0-1,0 0 1,0-1-1,0 1 1,0 0 0,1 0-1,-1 0 1,0 0-1,0 0 1,0-1-1,1 1 1,-1 0 0,0 0-1,0 0 1,1 0-1,-1 0 1,0 0-1,0 0 1,0 0 0,1 0-1,-1 0 1,0 0-1,17 4 32,22 20-189,-20-7-250,-1 1-1,-1 0 1,25 34 0,-26-29-1860,-2 0 0,13 26 0,-2 3-3155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5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48 218 11642,'-15'-42'3204,"6"19"127,-10-45 1,17 64-3003,1-1 1,1 0-1,-1 1 1,1-1-1,0 0 1,0 0-1,0 0 1,0 1-1,1-1 0,0 0 1,0 0-1,0 1 1,1-1-1,-1 1 1,5-7-1,-6 10-316,0 1-1,0 0 0,1-1 0,-1 1 1,0 0-1,1 0 0,-1 0 0,0-1 1,1 1-1,-1 0 0,0 0 1,1 0-1,-1 0 0,0 0 0,1 0 1,-1 0-1,0-1 0,1 1 0,-1 0 1,0 0-1,1 0 0,-1 1 0,1-1 1,-1 0-1,0 0 0,1 0 0,-1 0 1,0 0-1,1 0 0,-1 0 0,0 1 1,1-1-1,-1 0 0,0 0 1,1 0-1,-1 1 0,0-1 0,0 0 1,1 0-1,-1 1 0,0-1 0,0 0 1,0 1-1,1-1 0,-1 0 0,0 1 1,0-1-1,0 0 0,0 1 0,0-1 1,1 1-1,10 22-12,5 41 9,-3 0 1,-2 1 0,-3 1-1,-2 80 1,11 82-2222,-12-191 23,1 0 0,2-1 0,24 67 0,-4-47-4147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5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0 17892,'34'12'4168,"9"4"307,-43-16-4443,1 0-1,-1 1 1,1-1-1,-1 0 1,0 0 0,1 1-1,-1-1 1,0 0-1,0 1 1,1-1-1,-1 0 1,0 1 0,0-1-1,1 1 1,-1-1-1,0 0 1,0 1-1,0-1 1,0 1 0,0-1-1,1 0 1,-1 1-1,0-1 1,0 1 0,0-1-1,0 1 1,-1 0-1,-13 13-555,1-5 375,1 1 0,0 1 1,1 0-1,0 1 0,1 0 0,0 0 0,1 1 0,0 0 1,-12 27-1,17-33-942,7-19-1679,37 40 2813,-21-14 1,1-1 0,0 0-1,0-2 1,1 0 0,26 9-1,-34-16-209,1 0-1,-1-1 0,1 0 1,0-1-1,0-1 1,0 0-1,0-1 0,0 0 1,0-1-1,-1-1 1,1 0-1,0-1 0,-1 0 1,26-10-1,-34 11 31,0 0-1,0 1 0,1-1 1,-1 1-1,0 0 1,1 1-1,-1-1 1,1 1-1,-1 0 1,0 0-1,1 1 0,-1 0 1,1 0-1,-1 0 1,0 1-1,0-1 1,0 1-1,8 4 0,-3 1-430,-1-1 0,-1 1 0,1 1 0,-1 0 0,0 0 0,-1 1 0,13 18 0,-1 0-2308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5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277 202 16123,'-2'-7'733,"1"0"-1,-1 1 1,1-1-1,1 0 1,-1 0-1,1 0 1,1 0-1,-1 0 1,1 0-1,0 0 0,4-12 1,2-16-87,-6 28-435,1 0 1,0 0 0,1 1-1,0-1 1,0 1-1,0-1 1,1 1 0,6-9-1,-10 15-211,0 0-1,0-1 1,1 1-1,-1 0 1,0 0-1,0 0 1,0-1 0,1 1-1,-1 0 1,0 0-1,0 0 1,1 0-1,-1-1 1,0 1-1,0 0 1,1 0-1,-1 0 1,0 0 0,0 0-1,1 0 1,-1 0-1,0 0 1,1 0-1,-1 0 1,0 0-1,0 0 1,1 0 0,-1 0-1,0 0 1,1 0-1,-1 0 1,0 0-1,0 0 1,1 0-1,-1 1 1,0-1-1,0 0 1,1 0 0,-1 0-1,0 0 1,0 1-1,1-1 1,-1 0-1,0 0 1,0 1-1,0-1 1,0 0-1,1 0 1,-1 1 0,0-1-1,0 0 1,0 0-1,0 1 1,0-1-1,0 0 1,12 37-46,-2 0-1,-1 1 1,-3 0-1,0 0 1,-3 0 0,-1 48-1,-23 242 11,16-275 58,2-16-114,-14 192-464,17-184-1313,5 54 0,1-76-1018,-5-38-2784,-8-29 30</inkml:trace>
  <inkml:trace contextRef="#ctx0" brushRef="#br0" timeOffset="1">22 492 15251,'-22'-59'3473,"63"50"1320,34 4-4297,15 4-568,25-4-440,-6 5-728,3 10-3545,-24 7 416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6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62 249 13075,'4'-11'5240,"7"-10"-284,-10 19-4953,0 0 0,1 0 0,0 0 0,-1 0 1,1 0-1,0 1 0,0-1 0,0 0 0,0 1 0,0 0 0,0-1 0,1 1 0,2-1 0,16-7-421,-1 0 0,26-18-1,-39 23 278,0-1-1,-1 0 0,1 0 1,-1 0-1,0-1 1,0 0-1,-1 0 0,0-1 1,8-11-1,-13 16 138,1 0-1,-1 0 1,1 0 0,-1 0-1,1 0 1,-1 0 0,0 0-1,0 0 1,0 0 0,0 0-1,0 0 1,-1 0 0,1 0-1,0 0 1,-1 0 0,0 0-1,1 0 1,-1 0 0,0 1-1,0-1 1,0 0 0,0 0-1,0 1 1,-1-1 0,1 1-1,-1-1 1,1 1 0,-1-1-1,1 1 1,-3-2 0,1 1 2,-1-1 0,1 1 0,-1-1 0,0 1 0,0 0 0,0 1 1,0-1-1,0 1 0,0-1 0,0 1 0,0 1 0,-8-2 0,3 3 20,0 0-1,0 0 1,0 1-1,1 1 1,-1-1-1,0 1 1,1 1-1,0-1 1,0 2-1,0-1 1,0 1-1,0 0 0,1 1 1,0-1-1,0 1 1,1 1-1,-9 10 1,11-13-10,1 1 1,0 0-1,0-1 0,0 1 1,0 0-1,1 1 1,0-1-1,0 0 0,0 1 1,1-1-1,0 1 1,0-1-1,0 1 1,1 0-1,0-1 0,0 1 1,0 0-1,1-1 1,-1 1-1,2-1 0,-1 1 1,0-1-1,1 1 1,0-1-1,0 0 0,1 0 1,0 0-1,-1 0 1,5 5-1,3 2-165,-1-1 0,2-1 0,0 0 1,0 0-1,0-1 0,1 0 0,1-1 0,0-1 0,19 9 0,-3-3-992,2-2-1,-1 0 1,42 7 0,50 0-3110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6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81 15475,'-28'-81'9729,"46"140"-9248,-2 0 0,-2 1 0,10 119 1,-11 201-2026,-12-253-579,-1-120 675,0 0 0,1 0 0,0 0 0,0 0 0,0 0 0,5 12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7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 14395,'4'-1'8698,"23"-8"-7946,43-6-560,20 1-264,52-1-40,16 2-456,28 16-1793,-27 9-2432,6-17-264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7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76 17180,'-36'-30'3272,"-18"-13"2536,54 43-5800,-1 0-1,1 0 0,0-1 1,0 1-1,-1 0 0,1 0 1,0 0-1,0-1 0,-1 1 1,1 0-1,0 0 0,-1 0 1,1 0-1,0 0 0,-1 0 1,1 0-1,0 0 0,-1 0 1,1-1-1,0 1 0,-1 1 1,1-1-1,0 0 0,-1 0 1,1 0-1,0 0 0,-1 0 1,1 0-1,0 0 0,-1 0 1,1 0-1,0 1 0,0-1 1,-1 0-1,1 0 1,0 0-1,0 1 0,-1-1 1,1 0-1,0 0 0,0 1 1,-1-1-1,1 0 0,0 0 1,0 1-1,0-1 0,0 0 1,0 1-1,-1-1 0,1 0 1,0 1-1,0-1 0,1 26 43,0-15-43,7 113-368,5 0 1,6-1-1,60 206 1,-68-295-329,-22-89-158,-5-74 1,12 95 716,0 0 128,1 16 37,1 0 0,1 0-1,0-1 1,3-19 0,-2 38-34,0 0 1,-1-1-1,1 1 1,0 0-1,0 0 1,0-1-1,0 1 1,0 0-1,0-1 1,0 1-1,1 0 1,-1 0-1,0-1 1,0 1 0,0 0-1,0 0 1,0-1-1,0 1 1,0 0-1,1 0 1,-1-1-1,0 1 1,0 0-1,0 0 1,0 0-1,1-1 1,-1 1-1,0 0 1,0 0 0,1 0-1,-1 0 1,0-1-1,0 1 1,1 0-1,-1 0 1,0 0-1,0 0 1,1 0-1,-1 0 1,0 0-1,0 0 1,1 0-1,-1 0 1,0 0-1,1 0 1,-1 0 0,0 0-1,0 0 1,1 0-1,14 14 11,12 27-76,13 32 44,47 75-2907,-71-124 1297,1 0 0,1-1-1,34 33 1,17 0-4064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3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382 22 13907,'-9'-4'678,"-1"0"-1,0 1 1,0 0 0,0 1 0,0 0-1,0 1 1,0 0 0,-11 0 0,10 2-591,1 0 1,-1 1 0,1 1-1,0-1 1,0 2-1,0-1 1,0 1 0,0 1-1,1 0 1,0 0 0,0 1-1,-13 10 1,9-4-83,0-1 0,1 2 1,0 0-1,1 0 0,0 1 1,1 0-1,1 1 0,0 0 1,-11 27-1,16-33-10,1-1 0,0 0 0,0 1 0,1-1 0,0 1 0,1 0 0,0 0 1,0 0-1,1 0 0,0 0 0,0 0 0,1 0 0,0-1 0,1 1 0,0 0 0,0-1 0,1 1 0,0-1 0,1 1 0,7 12 0,-8-17-1,0 0 0,0 0 0,1 0 0,-1-1-1,1 1 1,0-1 0,0 0 0,0 0 0,1 0 0,-1-1-1,1 1 1,-1-1 0,1 0 0,0-1 0,0 1 0,0-1-1,0 0 1,0 0 0,0 0 0,0-1 0,0 0 0,0 0-1,0 0 1,0 0 0,0-1 0,0 0 0,0 0 0,0-1-1,0 1 1,0-1 0,-1 0 0,1 0 0,-1 0 0,1-1-1,-1 0 1,0 0 0,0 0 0,0 0 0,0-1 0,0 1-1,-1-1 1,0 0 0,0 0 0,4-6 0,6-19 125,-2 0 0,14-55 1,5-15 490,-30 99-598,0-1 0,1 0 0,-1 1 0,0-1 0,0 0 0,1 1 0,-1-1 0,1 0 0,-1 1 0,0-1 0,1 0 0,-1 1 0,1-1 0,-1 1 0,1-1 0,0 1 0,-1-1 0,1 1 0,-1 0 0,1-1 0,0 1 0,-1 0 0,1-1 0,0 1 0,-1 0 0,1 0 0,0 0 0,0 0 0,-1-1 0,2 1 0,0 1-6,0-1 0,0 1-1,0 0 1,0 0-1,0 0 1,0 0-1,0 0 1,-1 0-1,1 0 1,0 0 0,2 3-1,43 53-202,-39-47 186,52 75-881,24 30-4258,-36-68 1050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7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4 238 15115,'-4'-10'6135,"4"9"-5944,1 1-135,-1-1 0,0 1 0,0 0 0,1-1 0,-1 1 0,0 0 0,1-1 0,-1 1 0,1 0-1,-1 0 1,0-1 0,1 1 0,-1 0 0,1 0 0,-1 0 0,0-1 0,1 1 0,-1 0 0,1 0-1,-1 0 1,1 0 0,-1 0 0,0 0 0,1 0 0,-1 0 0,1 0 0,-1 0 0,1 0 0,-1 1-1,1-1 1,0 0 0,19 8-379,1-2 0,0 0 0,0-1 0,1-1-1,-1-1 1,1-1 0,0-1 0,-1-1 0,1-1 0,0-1-1,32-7 1,-50 9 276,-1-1-1,1 0 1,-1 0 0,0 0-1,0 0 1,1 0 0,-1-1-1,0 0 1,0 1-1,0-1 1,-1 0 0,1-1-1,0 1 1,-1 0 0,1-1-1,-1 1 1,0-1-1,0 0 1,0 0 0,0 0-1,0 0 1,-1 0 0,1 0-1,-1 0 1,0 0-1,0-1 1,0 1 0,-1-1-1,1 1 1,-1 0 0,1-1-1,-1 1 1,0-1-1,-1 1 1,1-1 0,-1 1-1,1-1 1,-1 1 0,-2-6-1,0 1 181,-1-1 1,0 1-1,0 0 0,0 0 0,-1 0 0,-1 1 0,1-1 1,-1 1-1,0 0 0,-1 1 0,0 0 0,0 0 0,0 0 1,-9-4-1,9 6 6,0 0 0,-1 1 0,1 0 0,-1 0 0,0 1 0,0 0 0,1 0 0,-1 1 0,-11-1 0,16 2-122,1 0 0,0 0 0,-1 0 0,1 1 0,-1-1 0,1 1 1,0-1-1,0 1 0,-1 0 0,1 0 0,0 0 0,0 0 0,0 0 0,0 1 0,0-1 0,0 0 0,0 1 0,0 0 0,1-1 0,-1 1 0,0 0 0,1 0 0,0 0 1,-1 0-1,1 0 0,0 0 0,0 0 0,0 1 0,0-1 0,1 0 0,-1 0 0,1 1 0,-1-1 0,1 1 0,0 2 0,-1 9-10,1 1 0,1 0-1,1-1 1,0 1 0,0-1 0,2 1-1,0-1 1,0 0 0,1 0 0,14 24-1,-6-12-150,2-2-1,0 0 1,2-1 0,31 35-1,-28-39-565,1-1 0,0-1 1,2-1-1,0 0 0,0-2 0,1-1 0,40 16 1,58 10-3662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8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21 103 13291,'-5'-15'976,"-9"-29"1703,14 42-2385,-1-1 0,1 1-1,0 0 1,0 0-1,0 0 1,0 0 0,0 0-1,0-1 1,0 1-1,1 0 1,-1 0 0,1 0-1,-1 0 1,1 0 0,0 0-1,0 0 1,1-2-1,-1 3-268,1 1 1,-1-1-1,0 1 0,0 0 0,1-1 0,-1 1 0,0 0 0,0 0 0,1 0 0,-1 0 0,0 0 0,0 0 0,1 0 0,-1 0 0,0 0 0,0 1 0,1-1 0,-1 1 0,0-1 0,0 1 0,0-1 0,0 1 0,1 0 0,-1-1 1,0 1-1,1 1 0,33 23 92,-21-11-82,0 1 0,0 0 0,-1 1 0,-1 0-1,13 25 1,41 93 48,-38-73-23,-28-61-57,0 1 0,0-1 1,0 1-1,1-1 0,-1 1 0,0-1 1,0 1-1,0-1 0,1 1 0,-1-1 1,0 1-1,0-1 0,1 0 0,-1 1 1,0-1-1,1 1 0,-1-1 0,1 0 1,-1 1-1,0-1 0,1 0 0,-1 1 1,1-1-1,-1 0 0,1 0 0,-1 0 1,1 1-1,-1-1 0,1 0 0,-1 0 1,1 0-1,-1 0 0,1 0 0,0 0 1,-1 0-1,1 0 0,-1 0 0,1 0 1,-1 0-1,1 0 0,-1-1 0,1 1 1,-1 0-1,1-1 0,15-20 144,127-264-1467,-139 276 893,-4 7 200,1 1 0,-1-1 0,0 1 0,1 0 0,-1-1 0,1 1 0,0-1 0,-1 1 0,1 0 0,0 0 0,0-1 0,0 1 0,0 0 0,0 0 0,0 0 0,0 0 0,0 0 0,0 0 0,0 0 0,1 0 0,-1 1 0,0-1 0,1 0 0,-1 1 0,0-1 0,3 0 0,10 7-4549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8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75 16684,'-2'-4'621,"0"1"0,0 0 0,-1-1 0,1 1 0,-1 0 0,0 1 0,0-1 0,0 0 0,0 1 0,-4-3 0,-43-15 2054,24 14-2560,-2 2 0,-29-2 0,24 3 574,32 3-690,-1 0 0,0 0 0,0 0-1,1 0 1,-1 0 0,0 0 0,1 1-1,-1-1 1,0 0 0,1 1 0,-1 0-1,1-1 1,-1 1 0,0 0-1,1 0 1,0 0 0,-1-1 0,1 2-1,-1-1 1,1 0 0,0 0 0,0 0-1,0 1 1,0-1 0,0 0 0,-2 3-1,1 1-49,0 1 1,0-1-1,0 1 0,1-1 0,-1 1 0,1-1 0,1 1 0,-1 8 0,1 10-427,1 1 0,8 43-1,-7-54 138,0 0 0,1 0 0,1-1 0,0 1 0,1-1 0,0 0 0,1-1 0,0 1 0,15 21 0,-20-33 327,0-1-1,-1 1 1,1-1-1,0 1 1,0-1-1,-1 1 1,1-1-1,0 1 0,0-1 1,0 0-1,0 1 1,0-1-1,-1 0 1,1 0-1,0 0 1,0 1-1,0-1 0,0 0 1,0 0-1,0-1 1,0 1-1,0 0 1,0 0-1,-1 0 1,1 0-1,0-1 1,0 1-1,0 0 0,0-1 1,-1 1-1,1-1 1,0 1-1,0-1 1,-1 1-1,2-2 1,22-25 74,-22 25-61,16-23 169,21-43-1,-29 48 12,1 0 0,1 1-1,0 0 1,30-32 0,-40 49-165,1 0 0,-1 0 1,1 0-1,0 0 1,0 0-1,0 0 1,0 1-1,0-1 1,0 1-1,0 0 1,0 0-1,0 0 1,1 0-1,-1 1 1,0 0-1,1-1 1,-1 1-1,1 0 1,-1 0-1,0 1 1,1-1-1,-1 1 1,0 0-1,0 0 1,1 0-1,-1 0 0,0 0 1,0 1-1,0-1 1,0 1-1,0 0 1,-1 0-1,1 0 1,0 0-1,3 4 1,9 9-155,0 0 1,-1 1-1,-1 0 1,15 25-1,-26-38 96,120 211-9755,-92-158 3928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8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2 142 13307,'0'-65'9234,"-1"28"-7298,2 23-1360,-1 7 8,2-3 65,0 2 311,-1 9-976,6 15-72,15 43 80,19 84-72,-27-41 56,-8 41-520,-9-13-905,3 35-3976,-8-37 504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9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43 165 14779,'-3'-1'590,"1"-1"0,0 0 0,0 1 0,0-1 0,0 0 0,0 0 0,0 0 0,1 0-1,-1-1 1,1 1 0,-1 0 0,1-1 0,0 1 0,0-1 0,-1-2 0,-13-22 1756,35 85-2738,34 59-207,-46-101 297,1-1 0,1 0 1,0 0-1,1-1 0,23 23 0,-33-35 258,1-1 0,-1 1 0,1-1 0,-1 0 0,1 1 0,0-1 0,-1 0 0,1 0-1,0 0 1,0 0 0,0-1 0,0 1 0,0 0 0,0-1 0,0 0 0,0 1 0,0-1-1,0 0 1,0 0 0,0 0 0,0 0 0,0 0 0,4-1 0,-4-1 32,1 1 1,-1-1-1,0 1 1,0-1-1,1 0 1,-1 0-1,0 0 1,-1 0-1,1 0 1,0 0-1,-1-1 1,1 1 0,-1-1-1,0 1 1,2-4-1,3-12 90,0 0 0,-1 0 0,4-37-1,-8 49-102,5-55 249,-2-92 1,-4 113-366,7 59-3841,0-1-1,16 27 0,1-10-1534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29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7 258 14963,'21'-11'5244,"1"1"-2106,-18 9-3117,-1 0-1,1 0 1,0 0 0,0 1 0,0-1-1,0 1 1,0 0 0,7 1 0,3 1-65,40 0 15,-52-2 29,0 0 0,0-1 0,-1 1 1,1-1-1,0 1 0,0-1 0,0 0 0,0 0 1,-1 0-1,1 0 0,0 0 0,-1 0 0,1 0 1,-1-1-1,1 1 0,-1 0 0,0-1 0,1 1 1,-1-1-1,0 0 0,0 1 0,0-1 0,0 0 0,1-3 1,1-3-21,-1-1-1,0 1 1,0-1 0,-1 0 0,0 1 0,0-1-1,-1 0 1,0 0 0,-1 0 0,0 0 0,0 1-1,-1-1 1,0 0 0,-6-15 0,6 20 4,0 0 0,0 0 0,-1 1 0,1-1 0,-1 1 0,0-1 0,0 1 0,0 0 0,0 0-1,-1 0 1,1 1 0,-1-1 0,0 1 0,0 0 0,1 0 0,-1 0 0,-1 0 0,1 1 0,0-1 0,0 1 0,-1 0 0,1 1 0,0-1 0,-1 1 0,1 0 0,0 0 0,-1 0 0,1 0 0,-1 1 0,1 0 0,-6 1 0,6 0 10,0-1 1,0 1 0,0 0 0,0 0 0,1 0 0,-1 0 0,0 1 0,1-1 0,0 1 0,0 0 0,0 0 0,0 0 0,0 0 0,0 1 0,1-1 0,0 1 0,0 0 0,0-1 0,0 1 0,0 0 0,1 0 0,0 0-1,-1 1 1,2-1 0,-1 0 0,0 9 0,-1-1 20,1 0-1,1 1 1,0-1-1,1 1 1,0-1 0,1 0-1,0 1 1,6 14-1,-1-10-65,1-1-1,0 0 0,2 0 1,0-1-1,0 0 1,2-1-1,0 0 0,0 0 1,1-2-1,1 0 1,0 0-1,21 13 0,-12-10-1148,0-2 0,1 0 0,1-1-1,-1-2 1,2 0 0,0-2 0,47 9-1,1-13-5375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0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68 560 16500,'-38'-81'9000,"44"133"-9003,91 357-77,-129-507 626,-26-96-398,43 118-49,-10-131 0,23 179-223,2 1-1,1-1 1,0 0 0,3 0-1,0 1 1,2 0-1,0 0 1,13-31-1,-17 53-216,0-1 0,1 1 0,-1 0 0,1 0 0,1 0 0,-1 1 0,1-1 0,-1 1 0,1 0 0,0 0 0,1 0 0,-1 0 0,1 1 0,0 0 0,0 0 0,0 0 0,0 0 0,0 1 0,0 0 0,1 0-1,10-2 1,-4 3-1006,0 0 1,0 1-1,20 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0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78 14835,'-17'-22'3553,"3"-5"1144,16 20-4249,23 2-376,14 0-96,44 0-328,19 0-512,31 3-1433,-1 9-2416,15-9-232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0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27 15339,'-31'1'6511,"-12"-6"-4393,22 2-1889,20 3-226,0 0 0,0 0 1,0 1-1,0-1 0,0 0 0,0 1 0,0-1 0,0 0 1,1 1-1,-1-1 0,0 1 0,0 0 0,0-1 0,1 1 0,-1-1 1,0 1-1,1 0 0,-1 0 0,0-1 0,1 1 0,-1 0 0,1 0 1,0 0-1,-1 0 0,1 0 0,-1 0 0,1 0 0,0-1 0,0 1 1,0 0-1,0 0 0,0 0 0,-1 0 0,2 0 0,-1 0 1,0 0-1,0 0 0,0 0 0,0 0 0,1 0 0,-1 0 0,0 0 1,1 0-1,0 1 0,0 3 17,3 26-26,2 0 0,1-1 0,2 0 0,1-1 0,26 55 1,5 15 42,-47-118-3,1-1 0,1 0-1,0 0 1,2 0 0,0 0 0,2-1-1,0 1 1,5-36 0,-3 45-118,0 0 0,1 0-1,0 0 1,1 1 0,0 0 0,0-1 0,2 2 0,7-13-1,-9 16-123,1 0 0,-1 1 0,1-1 0,1 1 0,-1 0 0,1 1 0,0 0-1,0-1 1,0 2 0,0-1 0,1 1 0,0 0 0,12-4 0,-9 5-650,-1 1 1,0 0 0,1 1-1,-1 0 1,1 0 0,-1 1-1,0 0 1,19 5 0,16 4-4499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1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111 130 16107,'2'-2'198,"-1"1"-1,1 0 0,0-1 1,-1 0-1,0 1 1,1-1-1,-1 0 0,0 0 1,0 1-1,0-1 0,0 0 1,0 0-1,0 0 0,-1 0 1,1-1-1,0 1 0,-1 0 1,0 0-1,0 0 0,0 0 1,0-1-1,0 1 0,0 0 1,0 0-1,0 0 0,-1 0 1,0 0-1,1 0 1,-1 0-1,0-1 0,0 2 1,0-1-1,0 0 0,0 0 1,0 0-1,0 0 0,-1 1 1,1-1-1,-1 1 0,1-1 1,-1 1-1,0-1 0,0 1 1,0 0-1,1 0 0,-1 0 1,-4-1-1,2 1-176,-1 0 0,1 1 0,-1 0 0,1 0 0,-1 1 0,1-1 0,-1 1 0,1 0 0,-1 0 0,1 0 0,0 1 0,-1-1 0,1 1 0,0 0 0,0 0 0,0 1 0,0-1 1,1 1-1,-1 0 0,-4 5 0,7-4-31,0 1 0,0-1 0,0 1 1,1-1-1,0 1 0,-1-1 0,2 1 1,-1-1-1,1 1 0,-1-1 0,1 1 1,0-1-1,3 6 0,22 56-570,-13-40-124,28 45-1,-34-62 535,0 1 1,1-1-1,0 0 0,0-1 0,0 0 1,1 0-1,14 9 0,-22-16 164,0 0 0,1-1 0,-1 1 0,0 0-1,1 0 1,-1-1 0,0 1 0,1-1 0,-1 1 0,1-1-1,-1 1 1,1-1 0,-1 0 0,1 0 0,-1 0 0,1 0-1,-1 0 1,1 0 0,0 0 0,-1 0 0,1-1 0,-1 1-1,0-1 1,1 1 0,1-2 0,-1 1 7,0-1 0,-1 0 0,1 0 0,-1 1 0,1-1 0,-1 0 0,0 0 0,0-1 0,0 1 0,0 0 0,0 0 0,0 0 0,-1-1 0,1-3 0,2-11 28,-2 1 0,0-1-1,-2-27 1,0 37-40,-3-43 58,-14-62 0,6 46-75,11 65-16,1 0 0,0 0-1,-1 0 1,1 0 0,0 1-1,0-1 1,0 0-1,0 0 1,0 0 0,0 0-1,0 0 1,0 0-1,0 0 1,0 0 0,0 0-1,1 0 1,-1 1-1,0-1 1,1 0 0,-1 0-1,1 0 1,0-1-1,24 0-1309,-20 2 1301,58 1-938,-28-2 1060,1 2 0,-1 2-1,53 9 1,-79-10 78,0 1 0,1 0-1,-1 0 1,0 1 0,-1 0 0,1 0-1,-1 1 1,1 0 0,-1 1 0,-1 0-1,1 0 1,-1 0 0,0 1 0,-1 0-1,0 1 1,0-1 0,9 16 0,-7-5-58,0 1 0,-1-1 0,-1 2 1,-1-1-1,-1 1 0,0 0 0,-2 0 1,0 0-1,-1 0 0,-1 0 0,-5 35 1,-1-35-42,-1-27 13,-2-35 3,7 5-62,0 0 1,5-37-1,-2 60 4,0 0 1,1 0-1,1 1 1,0-1-1,1 1 1,1 0-1,0 0 1,12-22-1,-17 34-5,1 0 1,0 0-1,0 0 0,0 0 0,0 0 0,0 0 0,0 0 1,0 1-1,0-1 0,0 0 0,0 1 0,0-1 0,0 1 1,0-1-1,1 1 0,-1-1 0,0 1 0,0 0 0,1 0 0,-1 0 1,0 0-1,0 0 0,1 0 0,-1 0 0,0 0 0,0 0 1,1 0-1,-1 1 0,0-1 0,0 0 0,0 1 0,1-1 0,-1 1 1,0 0-1,0-1 0,0 1 0,0 0 0,0-1 0,0 1 1,1 2-1,42 40-29,-39-36 14,11 14-9,0 2 0,-2-1 0,14 30 0,11 18-449,-38-69 417,0 1 1,-1-1 0,1 1-1,0-1 1,0 0 0,0 1 0,0-1-1,0 0 1,1 0 0,-1 0-1,0 0 1,0 0 0,1 0 0,-1 0-1,1 0 1,-1-1 0,2 2-1,-2-2 39,0-1 0,0 1 1,-1 0-1,1 0 0,0 0 0,0-1 0,-1 1 0,1 0 0,0-1 0,-1 1 0,1 0 0,-1-1 0,1 1 0,0-1 0,-1 1 0,1-1 0,-1 1 0,1-1 0,-1 0 0,1 1 0,-1-1 0,0 0 1,1 1-1,-1-1 0,1-1 0,3-10 83,-1 0 0,1 0 0,1-22 0,1 3 362,-3 21-267,0 0 0,1 0 1,0 0-1,1 1 0,0 0 0,0 0 1,1 0-1,11-13 0,-15 19-146,1 1 0,-1 0 0,1 0-1,-1 0 1,1 0 0,0 0 0,0 1-1,0-1 1,-1 1 0,2 0 0,-1 0-1,0 0 1,0 0 0,0 0-1,0 1 1,1-1 0,-1 1 0,0 0-1,0 0 1,1 0 0,-1 1 0,0-1-1,0 1 1,1-1 0,-1 1 0,0 0-1,0 0 1,0 1 0,0-1 0,0 1-1,4 2 1,6 5-91,-1 1-1,1 0 1,-2 1-1,1 0 1,-2 1 0,1 1-1,-2-1 1,0 1-1,0 1 1,-1 0-1,12 29 1,-5-7-1618,-2 0 0,-2 2 0,12 64 0,-10 2-3285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4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11931,'0'2'441,"0"0"1,0 0 0,0 0 0,1 0 0,-1 0 0,1 0 0,-1-1 0,1 1 0,0 0 0,0 0 0,-1-1 0,1 1-1,1 0 1,0 1 0,20 33-401,2 12-86,-2 0 0,-3 1 0,16 60 0,-26-76 127,-9-49 199,-1-40-339,3 20 21,2 0-1,12-55 1,-14 80 46,1 0-1,0 0 1,1 1-1,0-1 1,0 1 0,2 0-1,-1 0 1,1 0-1,0 1 1,1 0 0,0 0-1,1 0 1,13-11-1,-18 18-10,-1 0 1,1 1-1,0-1 0,0 1 0,0-1 0,0 1 0,0 0 0,1 0 0,-1 0 0,0 1 0,0-1 0,1 1 1,-1 0-1,0 0 0,1 0 0,-1 0 0,0 0 0,0 1 0,1-1 0,-1 1 0,0 0 0,0 0 0,0 1 1,0-1-1,0 0 0,0 1 0,0 0 0,0 0 0,-1 0 0,1 0 0,0 0 0,-1 0 0,0 1 0,4 4 1,5 6-28,0 1 0,-1 1 0,-1-1 0,0 2 0,6 17 0,6 17-2,-3 2 0,16 73-1,-4-13-1129,-25-155 421,-1-63-1,-5 61 1319,0 3 1132,6-48 0,-5 88-1661,0 0-1,1 0 1,-1 0 0,1 0 0,0 0 0,-1 0-1,1-1 1,0 1 0,0 1 0,0-1-1,1 0 1,-1 0 0,0 0 0,1 1-1,-1-1 1,1 0 0,-1 1 0,1 0 0,0-1-1,0 1 1,2-2 0,1 1-26,-1 1 0,1-1 1,0 1-1,-1 0 0,1 0 1,0 0-1,0 1 0,0-1 1,7 2-1,2 0-49,1 1 1,-1 0-1,0 1 0,0 1 1,23 8-1,-29-8-1,1 0 1,-1 1-1,0 0 0,0 0 0,-1 0 1,0 1-1,0 0 0,0 1 0,0 0 1,-1 0-1,0 0 0,-1 1 0,0-1 1,0 1-1,0 1 0,-1-1 0,5 15 1,-2 1-920,-1 1 1,-2 0 0,0 0-1,-1 0 1,-1 30 0,-2 1-2855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2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23 111 14491,'-10'-49'3377,"5"8"1264,3 22-4121,-1 18-296,1 4-48,7 24-8,0 16 8,4 35-72,4 17 72,4 31-48,-2-4-32,4 11-232,-7-28-472,-5-10-1480,-4-34-793,-8-30-2008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2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15635,'1'-3'461,"0"0"0,1 0-1,0 1 1,-1-1-1,1 1 1,0-1-1,0 1 1,0-1 0,1 1-1,-1 0 1,1 0-1,-1 0 1,1 0 0,4-2-1,-2 2-250,0 0-1,0 1 1,0-1-1,0 1 1,0 0-1,0 0 1,0 1 0,7 0-1,7 1-316,-1 1-1,1 1 0,34 9 1,-47-10 287,12 4-174,-1 0 0,0 1 1,0 1-1,0 1 0,-1 0 1,-1 1-1,1 1 0,-2 1 1,1 0-1,17 19 0,-24-23-18,-1 1 1,1-1-1,-1 1 0,-1 1 0,0-1 0,0 1 1,-1 0-1,0 1 0,-1-1 0,0 1 0,-1-1 1,0 1-1,0 0 0,-2 1 0,1-1 1,-1 0-1,-1 0 0,0 13 0,-1-17-36,-1 0 0,1 0-1,-1-1 1,-1 1 0,1 0 0,-1-1-1,0 0 1,0 1 0,-1-1 0,0 0 0,0-1-1,0 1 1,-1-1 0,0 0 0,0 0-1,-10 8 1,6-7-21,-1 0 0,0-1 1,0 0-1,0-1 0,0 1 0,-1-2 0,0 0 0,0 0 0,1-1 0,-14 1 1,9-2-141,1 0 1,-1-1 0,1-1-1,0 0 1,-1-1 0,1-1-1,-24-7 1,30 7-65,-1 0 0,1 0 1,0-1-1,0 0 0,1-1 0,-1 0 0,1 0 1,0-1-1,1 1 0,-1-1 0,1-1 0,-7-8 0,10 11-51,1 1-1,0-1 0,0 1 0,1-1 1,-1 0-1,1 0 0,-1 0 0,1 0 1,0 0-1,1 0 0,-1-8 1,9-52-3860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3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300 144 15267,'-98'-41'7712,"56"25"-6875,4-3 72,33 15-731,0 1-1,0 0 1,-1 0-1,1 0 1,-1 1-1,0 0 1,0 0-1,-12-2 1,17 4-184,1 0 0,-1 0-1,1 0 1,-1 0 0,1 1 0,0-1-1,-1 0 1,1 0 0,-1 1 0,1-1-1,-1 0 1,1 1 0,0-1 0,-1 0 0,1 1-1,-1-1 1,1 0 0,0 1 0,0-1-1,-1 1 1,1-1 0,0 1 0,0-1 0,-1 1-1,1-1 1,0 1 0,0-1 0,0 1-1,0 0 1,-10 22-83,2 0 0,0 0 0,2 0-1,0 1 1,2 0 0,0 0 0,2 1-1,0 30 1,3-45 6,0 0-1,0 1 1,1-1-1,0 0 1,1 0-1,0 0 1,1 0-1,0 0 1,10 17-1,-10-21 28,1 0 0,0 0 0,0-1 0,0 1 0,0-1 0,1-1 0,0 1 0,0-1 0,0 0 0,1 0 0,-1 0 0,1-1 0,0 0 0,0-1 0,11 3 0,-11-3 45,1 0 0,-1-1-1,1 0 1,0 0-1,0-1 1,0 0-1,0 0 1,-1-1 0,1 0-1,0 0 1,-1-1-1,1 0 1,0 0 0,-1-1-1,0 0 1,0 0-1,0-1 1,0 0 0,0 0-1,-1 0 1,0-1-1,0 0 1,0 0-1,0-1 1,-1 0 0,0 0-1,0 0 1,-1 0-1,0-1 1,0 0 0,0 0-1,-1 0 1,0 0-1,0 0 1,-1-1-1,0 1 1,0-1 0,-1 0-1,0 0 1,0 1-1,-1-1 1,0-10 0,-2 1 13,-1 1 0,0 0 0,-1-1 0,-1 1 1,-1 1-1,0-1 0,-1 1 0,-17-28 0,17 31-213,-1 0 0,-1 1 1,0 0-1,-1 0 0,0 0 0,0 2 0,-1-1 0,0 1 0,-1 1 0,-23-13 0,20 16-900,33 23-1973,15-8 2732,1-1 0,0-2 1,0-1-1,1-1 1,67-1-1,-62-4 854,-1 3-1,1 1 0,-1 1 1,41 13-1,-79-18-388,1 0-1,-1 0 1,0 0 0,1 0-1,-1 1 1,0-1 0,1 0-1,-1 1 1,0-1 0,0 1-1,1 0 1,-1-1 0,0 1-1,0 0 1,0 0 0,0 0-1,0 0 1,0 0 0,0 0 0,0 0-1,0 0 1,-1 0 0,2 2-1,-3-2 7,0 0 0,0 0 1,1 0-1,-1 0 0,0 0 0,0-1 0,-1 1 0,1 0 0,0 0 0,0-1 0,0 1 1,0-1-1,-1 1 0,1-1 0,0 1 0,0-1 0,-1 0 0,0 0 0,-70 12 2059,-96-14-766,129 0-1274,38 2-137,0 0 0,1-1-1,-1 1 1,0 0 0,0 0 0,1 0-1,-1 0 1,0 0 0,0 0 0,1 1-1,-1-1 1,0 0 0,1 0 0,-1 0-1,0 1 1,1-1 0,-1 0 0,0 1-1,1-1 1,-1 1 0,0-1 0,1 0-1,-1 1 1,0 0 0,5 13-41,23 13-19,0-7 70,0-2 1,2-2-1,0 0 0,56 21 0,-52-24-4,1 2-1,-2 1 0,44 30 0,-73-45-5,-1 1 0,1 0 0,-1-1 0,0 1 0,0 0 0,0 0 0,0 0 0,0 0 0,0 0 0,0 0 0,-1 1 0,1-1 0,-1 1 0,0-1 0,0 1 0,0-1 0,0 1 0,0 0 0,0 0 0,-1-1 0,1 5 0,-2-5-6,0 1 0,0 0 0,0-1-1,-1 1 1,1-1 0,-1 0 0,1 1-1,-1-1 1,0 0 0,0 0 0,0 0-1,0 0 1,0 0 0,-1-1 0,1 1 0,0-1-1,-1 1 1,1-1 0,-1 0 0,0 0-1,1 0 1,-5 1 0,-10 4-208,0 0 0,-1-2 1,0 0-1,0 0 0,0-2 1,0 0-1,0-2 0,-1 0 0,1 0 1,0-2-1,-30-6 0,45 8 52,0-1-1,0 0 1,1 0-1,-1 0 1,0 0-1,1 0 1,-1-1-1,1 1 0,-1-1 1,1 0-1,0 1 1,0-1-1,0 0 1,0 0-1,0-1 1,0 1-1,0 0 1,-2-5-1,4 4-115,-1 1 1,1-1-1,-1 1 0,1-1 0,0 0 0,0 1 1,0-1-1,1 0 0,-1 1 0,1-1 0,-1 1 1,1-1-1,0 1 0,0-1 0,0 1 0,0 0 1,0-1-1,0 1 0,1 0 0,3-4 0,31-40-4345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3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33 179 14923,'-7'-20'3197,"1"-1"-1,-5-31 0,3-11-677,8 63-2507,0-1 0,0 0 0,0 1-1,-1-1 1,1 0 0,0 1 0,0-1 0,0 0 0,0 0-1,0 1 1,0-1 0,0 0 0,0 0 0,1 1 0,-1-1-1,0 0 1,0 1 0,1-1 0,-1 0 0,0 1 0,1-1-1,-1 0 1,0 1 0,1-1 0,-1 1 0,1-1 0,-1 1-1,1-1 1,0 1 0,-1-1 0,1 1 0,-1-1 0,1 1-1,0 0 1,-1-1 0,1 1 0,0 0 0,-1 0 0,1 0-1,0-1 1,0 1 0,-1 0 0,1 0 0,0 0 0,-1 0-1,1 0 1,0 0 0,0 0 0,-1 1 0,1-1 0,0 0-1,-1 0 1,2 1 0,0 0-14,1 0 0,-1 0 1,0 0-1,0 0 0,0 1 0,0-1 1,0 1-1,0 0 0,0-1 0,0 1 1,0 0-1,-1 0 0,1 0 0,-1 0 1,3 5-1,3 16-19,-2 1-1,0 0 1,-1 0 0,-1 0 0,-1 0 0,-2 0-1,-4 44 1,3-37 18,-11 151 10,-2 80-1883,20-234 463,-2-19-930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3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 12187,'24'-17'3424,"27"-2"729,10 4-3361,41 3-680,5 5-1016,26 5-3257,-18 1 641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4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101 788 13219,'-65'-73'3801,"33"18"1094,28 48-3702,11 30-755,33 130-95,13 41-188,-64-225 116,4 12-195,0 0 0,-7-37 0,5-11-55,2 0 1,3-1-1,3 0 1,3 1-1,3-1 0,2 1 1,4 0-1,32-109 1,-37 158-111,0 0 1,1 0-1,1 0 1,1 1-1,17-25 1,-23 38-122,0 0 0,0 0 0,0 0 0,1 1 0,0-1 0,0 1 0,0 0 0,0 0 0,0 0 0,0 1 0,1-1 0,0 1 0,-1 0 0,1 0 1,0 1-1,0-1 0,0 1 0,0 0 0,0 1 0,0-1 0,0 1 0,0 0 0,0 0 0,0 1 0,0-1 0,6 2 0,-1 1-996,1 1 0,0-1 0,19 11 0,28 23-4680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4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0 146 14899,'14'-71'3233,"37"16"1336,22 45-4345,32 5-216,11 2-48,18 1-680,-12 9-777,7 6-3104,-18 4 88</inkml:trace>
  <inkml:trace contextRef="#ctx0" brushRef="#br0" timeOffset="1">986 58 13299,'-14'-4'8242,"7"1"-7434,0 0-592,2-1-216,2 2 16,1 4 16,1 22 24,6 90 0,0-29-40,3 7-1688,1-11-313,-1-16-2584,-1-19-536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4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14347,'21'-5'2833,"14"1"1152,6 16-4874,10 7-1295,3 10-2129,13-2-232</inkml:trace>
  <inkml:trace contextRef="#ctx0" brushRef="#br0" timeOffset="1">501 289 15243,'0'-17'3449,"14"2"1320,15 11-4377,15 13-408,21 18 16,4 5 40,11 23-72,-12 8-232,-5 10-1216,-15-7-649,-1 4-2672,-6-19-448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5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20 14667,'-42'-17'3697,"-3"15"1096,-6 31-4177,-18 30-440,1 13-256,-3 23-1848,21 8-2865,21-1 232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5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1 167 9842,'3'-74'10837,"-4"115"-10802,2 0 0,2-1 0,1 1 0,3 0 0,1-1 0,19 57 0,-19-84-303,-5-29 150,-4-49 100,0 42 6,1-3 23,1 1-1,1 0 1,1-1-1,1 1 0,1 1 1,15-43-1,-16 58 14,0 0-1,0 0 0,1 1 1,0-1-1,1 1 1,-1 1-1,2-1 1,-1 1-1,10-8 0,-11 11-3,1 0 1,-1 0-1,1 1 0,0-1 0,0 1 0,0 1 0,1-1 0,-1 1 0,1 1 0,-1-1 0,1 1 0,0 0 0,-1 0 0,12 1 1,-8 1-13,-1 0 1,0 1 0,0 0 0,0 0 0,0 1 0,0 0 0,0 0 0,-1 1 0,1 1 0,-1-1 0,0 1 0,0 1 0,-1-1 0,0 1 0,0 1 0,0-1 0,-1 1 0,0 0 0,0 1 0,-1 0 0,8 12 0,8 19-308,-1 1 0,-3 1 0,18 57 0,-17-48-806,9 25-2575,-2-12-331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4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 52 16772,'-2'-4'584,"0"0"0,0 1 0,-1-1 0,1 1 0,-1-1 1,0 1-1,0 0 0,0 0 0,0 0 0,0 0 1,-1 1-1,-5-4 0,5 4-513,0 1 1,-1 0-1,1 0 1,-1 0-1,1 1 1,0 0-1,-1 0 1,1 0-1,-1 0 0,1 0 1,0 1-1,-8 2 1,-9 1 158,0-1-644,1 1 0,-1 1-1,1 1 1,-34 16 0,48-19 198,1 0 1,0 0 0,0 1-1,0-1 1,1 1 0,-1 0-1,1 1 1,0-1 0,0 1-1,0 0 1,1 0-1,0 0 1,0 0 0,0 1-1,0-1 1,1 1 0,0-1-1,0 1 1,1 0 0,-1 0-1,0 8 1,1-5 25,0 0-1,1 0 1,0 0 0,0 0-1,3 13 1,-3-21 184,0 0 0,0 1-1,1-1 1,-1 0 0,0 0 0,1 0-1,-1 0 1,1 0 0,-1 0 0,1 1-1,0-1 1,-1 0 0,1-1 0,0 1-1,0 0 1,-1 0 0,1 0 0,0 0-1,0-1 1,0 1 0,0 0 0,0-1-1,0 1 1,1-1 0,-1 1 0,0-1-1,0 1 1,0-1 0,0 0 0,1 0-1,-1 0 1,0 1 0,0-1 0,0 0 0,1-1-1,-1 1 1,0 0 0,0 0 0,0 0-1,1-1 1,-1 1 0,0 0 0,0-1-1,0 1 1,0-1 0,0 0 0,0 1-1,0-1 1,0 0 0,1-1 0,25-16 250,-1-1 1,-1-1 0,-1-2 0,0 0-1,27-37 1,-39 46 3,-12 13-236,1 0 0,-1 0 1,1 0-1,-1 0 0,0-1 0,1 1 0,-1 0 0,1 0 1,-1 0-1,1 0 0,-1 0 0,1 0 0,-1 0 1,1 0-1,-1 0 0,0 0 0,1 0 0,-1 0 0,1 1 1,-1-1-1,1 0 0,-1 0 0,0 0 0,1 1 0,-1-1 1,1 0-1,-1 0 0,0 1 0,1-1 0,-1 0 1,0 1-1,1-1 0,-1 0 0,0 1 0,0-1 0,1 1 1,-1-1-1,0 0 0,0 1 0,0-1 0,0 1 1,1-1-1,-1 1 0,0 0 0,13 27-13,-10-21 21,2 3-34,57 105-574,-52-100-609,0 0 1,21 21-1,8 0-1843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5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208 139 13339,'-11'-2'2085,"1"-1"0,-1 0-1,-18-8 1,-29-8-865,33 12-922,21 5-218,-1 1 1,1-1 0,-1 1-1,1 0 1,-1 0-1,0 0 1,0 1 0,1 0-1,-1-1 1,-9 3-1,13-2-70,1 1-1,0 0 1,-1-1-1,1 1 0,0 0 1,-1 0-1,1 0 1,0 0-1,0-1 0,0 1 1,0 0-1,0 0 0,0 0 1,0 0-1,0-1 1,0 1-1,0 0 0,0 0 1,1 0-1,-1-1 1,0 1-1,1 0 0,-1 0 1,0 0-1,1-1 0,-1 1 1,1 0-1,20 35-13,10 4 12,47 44-1,-71-77-6,59 56-62,-59-57 29,0 0-1,1 0 1,0-1-1,0 0 0,1-1 1,-1 1-1,13 3 1,-20-8 23,1 1 1,0 0-1,-1-1 0,1 0 1,-1 1-1,1-1 0,0 0 1,-1 0-1,1 0 0,0 0 1,-1 0-1,1 0 1,-1-1-1,1 1 0,0-1 1,-1 1-1,1-1 0,-1 1 1,1-1-1,-1 0 0,1 0 1,-1 1-1,0-1 0,1 0 1,0-2-1,0 1 3,-1 0 1,1-1-1,-1 1 0,0-1 0,0 1 1,0-1-1,0 0 0,-1 1 1,1-1-1,-1 0 0,1 0 0,-1 0 1,0-3-1,-1-7 2,0 0 0,-1 0 0,0 0 0,-1 0-1,-4-13 1,0 8 8,-1 0-1,-1 0 1,-1 1-1,0 0 1,-1 0-1,-23-26 1,25 33-254,0 1 1,-1-1-1,0 2 1,0-1 0,-1 1-1,0 1 1,-1 0-1,1 0 1,-1 1 0,-23-7-1,25 11-1102,26 16-3796,28 1 639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6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136 257 11947,'-71'-106'10960,"34"52"-8914,14 7-304,22 44-1649,0 0 1,0 0-1,1 0 1,-1 0-1,1 0 1,-1 0-1,1 0 0,0 0 1,0 0-1,0 0 1,1 0-1,-1 0 1,1 0-1,1-4 1,-2 7-93,1 0 0,0 0 1,-1 0-1,1 0 0,-1-1 0,1 1 1,-1 0-1,1 0 0,0 1 1,-1-1-1,1 0 0,-1 0 0,1 0 1,-1 0-1,1 0 0,0 1 1,-1-1-1,1 0 0,-1 0 0,1 1 1,-1-1-1,1 0 0,-1 1 1,0-1-1,1 1 0,-1-1 0,1 0 1,0 2-1,33 34-40,-32-33 38,9 10-4,-1 0-1,-1 0 0,0 1 1,-1 0-1,-1 0 1,0 1-1,0 0 0,-2 0 1,0 1-1,5 24 1,-6 16 19,-2-1 0,-3 0 0,-2 1 0,-12 67 0,6-57-385,3-1 0,3 105 0,14-113-3899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6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12219,'63'-15'2944,"12"-6"993,44 4-3457,8 11-616,14 1-1128,-18 10-2665,3 0 320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7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70 13499,'-34'-13'8335,"-7"-14"-7560,15 10-394,22 15-336,-1 0-1,1 0 0,-1 1 0,1 0 1,-1 0-1,1 0 0,-1 0 1,1 0-1,-1 1 0,0 0 0,0 0 1,1 0-1,-1 1 0,0 0 1,1-1-1,-1 2 0,1-1 0,-1 0 1,1 1-1,0 0 0,0 0 1,-1 0-1,1 1 0,1-1 0,-1 1 1,0 0-1,1 0 0,-1 0 1,1 1-1,0-1 0,0 1 0,0 0 1,0 0-1,1 0 0,0 0 1,0 0-1,0 0 0,0 1 0,1-1 1,-1 0-1,1 1 0,-1 7 1,2 1-100,1-1-1,0 0 1,1 0 0,0 0 0,1 0 0,0 0 0,1 0 0,0-1 0,7 14 0,9 12-565,31 45 0,-36-60 313,-15-21 288,1 1 0,-1-1 0,1 0 0,0 0 0,0 0 0,-1 0 0,1-1 0,0 1 0,0 0 0,0 0 0,0 0 0,0-1 0,0 1 0,0 0 0,0-1 0,3 1 0,-4-1 14,1 0 0,-1 0 0,1 0 0,0 0 0,-1 0 0,1 0 0,-1 0 0,1-1 0,0 1 1,-1 0-1,1 0 0,-1-1 0,1 1 0,-1 0 0,1-1 0,-1 1 0,1-1 0,-1 1 0,0-1 0,1 1 1,-1-1-1,1 1 0,-1-2 0,18-44 53,-13 28-46,8-27 125,-11 34-32,1 1-1,-1 0 1,1 0 0,1 1-1,0-1 1,0 1 0,1-1-1,0 2 1,1-1 0,11-13-1,-15 21-78,0 0 0,0-1 0,1 2 1,-1-1-1,1 0 0,-1 0 0,1 1 0,-1-1 0,1 1 0,0 0 0,-1 0 0,1 0 0,-1 0 0,1 0 0,-1 0 0,1 1 0,0-1 0,-1 1 0,1 0 0,-1 0 0,0 0 0,1 0 0,-1 0 0,0 0 0,0 1 0,1-1 0,1 3 1,7 3-76,-1 1 0,0 0 0,17 20 0,-10-8-1018,-2 2 0,0 0 0,-1 1 0,12 29 0,13 31-2947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7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18 169 13195,'-5'-19'1604,"0"0"0,2-1 0,0 1 1,2-1-1,1-34 0,0 51-1618,2-12 1513,2 26-648,7 41-614,1 51-151,-1 156-1,-17-94-80,-2 93-190,8-231-89,1 30-698,8-27-2548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7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 13155,'7'-3'3249,"3"-11"1023,14 4-3839,22 2-241,10-3-184,25 1 56,1-2-16,25 9-553,-7 8-855,14 12-2929,-24-7 104</inkml:trace>
  <inkml:trace contextRef="#ctx0" brushRef="#br0" timeOffset="1">777 31 14339,'1'-12'7754,"-2"5"-7330,-1 2-144,0 0-56,2 3 96,0 6 0,7 45-88,13 79-72,-6-35-32,-4-6-104,-1-6-808,-9-26-744,1-10-3329,-7-19 88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8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14499,'46'-17'1168,"-32"20"-1168,27 16-4057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8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292 214 16980,'-14'-6'856,"0"1"0,0 0 1,0 1-1,0 1 1,-1 0-1,1 1 0,-28-1 1,33 4-740,-1 0 1,1 0-1,-1 1 1,1 0-1,0 1 1,-1 0 0,1 0-1,0 1 1,1 0-1,-1 0 1,1 1-1,0 1 1,-9 7-1,15-12-118,1 0 0,0 0 0,-1 1 0,1-1 0,0 1 0,0-1 0,0 1 1,0-1-1,0 1 0,0 0 0,1-1 0,-1 1 0,0 0 0,1 0 0,-1-1 0,1 1 0,0 0 0,0 0 0,0 0 0,0 0 0,0-1 0,0 1 0,0 0 0,0 0 0,1 0 1,-1-1-1,1 1 0,-1 0 0,1 0 0,0-1 0,0 1 0,0 0 0,0-1 0,1 3 0,5 6-44,0-1 0,1 0 0,0 0 0,10 8 0,-13-12 8,18 16-235,1-1 0,51 33 0,-61-45 138,1 0 1,0 0-1,0-2 1,0 0-1,1 0 1,0-2-1,18 4 1,-30-8 118,1 1 0,-1 0-1,0-1 1,1 0 0,-1 0 0,1-1 0,-1 1-1,0-1 1,1 0 0,-1 0 0,0 0 0,0-1-1,0 1 1,0-1 0,0 0 0,0 0 0,0-1 0,-1 1-1,1-1 1,-1 0 0,0 0 0,1 0 0,-1 0-1,-1 0 1,1-1 0,0 1 0,-1-1 0,0 0-1,0 0 1,0 0 0,0 0 0,-1 0 0,1 0-1,-1 0 1,0 0 0,1-7 0,0-3 21,0 0 0,-1 0 0,-1-1 0,0 1 0,-1 0 0,0-1 0,-1 1 0,-1 0 0,0 0 0,-6-14 0,4 16-30,-1 0-1,0 0 1,0 0 0,-2 1-1,1 0 1,-2 0 0,1 1 0,-1 0-1,-1 1 1,0 0 0,-19-14-1,21 18-412,-1 0-1,0 0 1,0 1-1,0 0 1,-15-5-1,100 28-5376,4-2 3683,138 36 5279,-212-52-2477,1 1 1,-1 0-1,0 1 0,0 0 0,0 0 1,0 0-1,0 0 0,-1 1 0,1 0 1,7 8-1,-8-6-334,0 1-1,0 1 1,-1-1-1,0 1 1,0 0 0,-1 0-1,4 14 1,0 3-258,-2 0-1,-1 1 1,-1 0 0,-1-1-1,-2 44 1,0-41-46,-5-105-110,6 47 66,2 0-1,0 0 1,3 0-1,0 1 1,2 0-1,1 0 1,1 1-1,2 0 1,27-49-1,-35 71 10,1 0-1,0 0 1,0 0-1,0 1 0,0 0 1,1 0-1,0 0 1,0 1-1,0-1 0,1 1 1,0 1-1,-1 0 1,1-1-1,1 2 0,-1-1 1,0 1-1,0 0 0,9 0 1,-10 1-2,0 1 0,0 0 1,0 1-1,0-1 0,0 1 1,0 0-1,0 1 0,-1-1 0,1 1 1,0 0-1,-1 1 0,1-1 1,-1 1-1,0 0 0,0 0 0,0 1 1,0 0-1,-1 0 0,0 0 1,1 0-1,-1 0 0,-1 1 0,5 6 1,3 6-258,-1 1 1,-1 0 0,0 0 0,-2 1-1,10 35 1,-8-14-3129,9 78 1,-11-23-1857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9:38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0 108 17676,'7'-31'4081,"20"-23"1496,-8 32-5209,-7 29-3289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03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44 127 11899,'-2'-7'667,"-6"-14"1617,0-1 1,2 1-1,-6-34 0,31 144-1520,-12 63-771,-16 200 0,6-295 12,-6 92 5,0-26 4,6 0-1,14 155 1,-5-239-6,-4-28-553,-5-17-1145,-4-24-2469,-3-22-209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5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74 16187,'1'-3'482,"-1"-1"-1,1 0 0,-1 0 1,1 0-1,-1 0 0,0 0 0,-1 0 1,1 0-1,-1 0 0,1 0 1,-1 0-1,-1 1 0,1-1 0,0 0 1,-1 1-1,0-1 0,-3-5 1,24 42-420,-1 0 1,-1 1 0,-2 1 0,-2 0 0,-1 1 0,-2 1-1,-1 0 1,3 38 0,-3 51-402,-5 0 1,-20 186-1,12-295-2476,0-39-2150,-1-6 1813,-11-33-1274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03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10 172 13075,'2'-54'3465,"-7"3"775,-2 25-3711,11 18-441,11 3-416,22-4 376,21 2-48,30-1-137,11 4-495,18 10-1200,-10 16-2393,-15-16-176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04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2 160 9874,'-2'-3'2873,"7"-6"575,23-3-2535,14-1-793,41-4 0,21-7-64,42 2 16,0 1-280,29 6-3257,-18-9 1000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04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42 266 14467,'-36'-117'3222,"30"74"56,12 67-2959,32 344-339,-35-343 46,0-22 153,5-38 256,-2 8-370,3-18 67,38-147 97,-36 157-214,1 0-1,2 0 1,23-41-1,-36 73-22,0 0 1,1 0-1,0 1 0,-1-1 0,1 1 0,0-1 1,0 1-1,0-1 0,1 1 0,-1 0 1,1 0-1,-1 0 0,1 0 0,0 1 0,-1-1 1,1 1-1,0-1 0,0 1 0,0 0 1,0 0-1,0 0 0,0 1 0,0-1 1,1 1-1,-1 0 0,0 0 0,0 0 0,0 0 1,1 0-1,-1 1 0,0-1 0,0 1 1,0 0-1,0 0 0,0 0 0,0 0 0,3 2 1,2 2-22,0 0 0,0 0 1,0 1-1,-1 0 0,0 1 1,0-1-1,-1 1 0,0 0 1,0 1-1,9 15 0,-6-5-219,-2-1-1,0 1 1,-1 0-1,0 1 1,4 30-1,3 89-5098,-12-76 968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04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1477 15531,'5'-6'1076,"1"0"0,0 0 1,0 1-1,1 0 0,9-5 0,-10 6-384,-3 4-142,-3 8-577,0 16 5,5 50 34,28 142 0,-32-210-89,3 5 429,-4-31 290,10-1603-45,-8 1591-682,-2 16-14,1 0 0,1 1 0,3-18 1,-5 32 70,0 0 0,0 1 0,1-1 0,-1 0 0,0 0 0,0 0 0,1 1 0,-1-1 0,0 0 0,1 0 0,-1 1 0,0-1 0,1 0 1,-1 1-1,1-1 0,-1 0 0,1 1 0,0-1 0,-1 1 0,1-1 0,-1 1 0,1-1 0,0 1 0,0 0 0,-1-1 0,1 1 0,0 0 1,0-1-1,-1 1 0,1 0 0,0 0 0,0 0 0,0 0 0,-1 0 0,1 0 0,0 0 0,0 0 0,0 0 0,-1 0 0,1 0 1,0 0-1,0 1 0,0-1 0,-1 0 0,1 1 0,1-1 0,33 27-2197,-31-24 1942,51 46-4108,26 7-442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05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9 132 12371,'-5'-19'2984,"2"-1"1073,16 9-3657,25-4-152,18-2-168,30-2-336,25 2-552,20 4-864,-11 18-2385,13 0 48</inkml:trace>
  <inkml:trace contextRef="#ctx0" brushRef="#br0" timeOffset="1">871 40 13171,'-13'0'907,"-22"-3"812,34 3-1519,0 0 1,0-1 0,0 1-1,0-1 1,1 1 0,-1-1 0,0 1-1,0-1 1,0 1 0,1-1-1,-1 0 1,0 1 0,1-1 0,-1 0-1,1 0 1,-1 0 0,1 1-1,-1-1 1,0-1 0,4 15 243,-1 1 0,-1-1 1,-1 1-1,-1 23 0,1 7-430,0-31-32,0 387-497,-3-379-4,3-21 501,0 0 0,0 0 0,0 0-1,0 0 1,0 0 0,0 0 0,0 0 0,0-1-1,-1 1 1,1 0 0,0 0 0,0 0 0,0 0-1,0 0 1,0 0 0,0 0 0,0 0 0,0 0-1,0 0 1,0 0 0,0 0 0,0 0 0,0 0 0,0 0-1,-1 0 1,1 0 0,0 0 0,0 0 0,0 0-1,0 0 1,0 0 0,0 0 0,0 0 0,0 0-1,0 0 1,0 0 0,-1 0 0,1 0 0,0 0-1,0 0 1,0 0 0,0 0 0,0 0 0,0 0-1,0 0 1,0 0 0,0 0 0,0 0 0,0 0-1,0 0 1,0 0 0,0 0 0,-1 0 0,1 1-1,0-1 1,0 0 0,0 0 0,0 0 0,0 0-1,0 0 1,0 0 0,0 0 0,0 0 0,-8-31-2494,6 20 2128,-15-64-3593,-7-20-458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05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12163,'0'8'2056,"19"18"513,1 4-5738,25 3-456,6-10-1256</inkml:trace>
  <inkml:trace contextRef="#ctx0" brushRef="#br0" timeOffset="1">408 511 15139,'7'-29'3257,"0"0"1456,3 22-4561,9-5 16,3 2-104,13 3-72,4 11-64,14 11 0,1 14-48,14 22 40,-5 3-24,12 11-376,-10-9-520,4-9-1057,-14-23-2552,6-34-24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05.9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493 20 14051,'-3'-17'2905,"-13"15"1368,-1 21-4297,-20 32 72,-17 18-56,-33 50-329,-13 17-1103,-2 41-2753,25-48 160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08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0 127 7554,'11'-47'3517,"8"-26"2882,-19 73-6383,0-1-1,0 1 1,1 0-1,-1-1 1,0 1-1,0 0 1,1-1 0,-1 1-1,0 0 1,0-1-1,1 1 1,-1 0-1,0 0 1,1-1-1,-1 1 1,1 0-1,-1 0 1,0 0-1,1-1 1,-1 1-1,1 0 1,-1 0-1,0 0 1,1 0-1,-1 0 1,1 0-1,-1 0 1,1 0-1,-1 0 1,0 0-1,1 0 1,-1 0-1,1 0 1,-1 0-1,1 1 1,-1-1-1,0 0 1,1 0-1,-1 0 1,0 1 0,1-1-1,-1 0 1,0 0-1,1 1 1,-1-1-1,0 0 1,1 1-1,-1-1 1,0 0-1,0 1 1,1-1-1,-1 0 1,0 1-1,0 0 1,17 21-36,-17-22 21,11 23-31,0-1 0,-1 2 1,-1-1-1,-2 1 0,0 0 0,-1 1 0,4 45 0,-5-2 90,-7 111 1,2-152 59,4-44 132,3-17-147,84-264 81,-84 277-167,-4 10-14,1 0 0,1 0 0,-1 0 0,2 0-1,-1 1 1,1 0 0,1 0 0,8-9 0,-12 16-10,0 0 0,1 0 0,-1 1 0,0-1 0,1 1 0,0 0 0,0 0 1,0 0-1,0 0 0,0 1 0,0-1 0,0 1 0,0 0 0,0 1 0,1-1 0,-1 1 0,0-1 1,0 1-1,1 1 0,-1-1 0,0 0 0,1 1 0,-1 0 0,0 0 0,7 3 0,-2 0-12,0 0 0,-1 1 0,1 0 0,-1 0 0,0 1 0,0 0-1,0 0 1,-1 1 0,0 0 0,0 0 0,-1 1 0,0 0 0,-1 0 0,1 1-1,-1-1 1,-1 1 0,0 0 0,0 0 0,3 11 0,3 15-171,-1 0 1,-1 1 0,5 65-1,-12-84-75,0-5-624,0 0-1,1 0 1,0 0 0,4 12-1,8 1-2631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09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83 14355,'17'17'5503,"-21"-18"-5263,0 1 0,0 0 1,0 0-1,0 0 0,0 0 0,0 1 0,-7 1 0,6 0-236,0-1 0,0 1 0,0 0-1,0 1 1,1-1 0,-1 1 0,1 0 0,-1 0-1,1 0 1,0 0 0,0 1 0,1 0 0,-1 0-1,1 0 1,0 0 0,-5 8 0,4-3-6,0-1 1,0 1-1,1 1 1,1-1-1,-1 0 1,1 1-1,1-1 0,-1 17 1,2-3-43,1 0-1,1 1 1,1-1-1,1 0 1,1-1 0,15 44-1,-15-55-26,0 0 0,0 0-1,1 0 1,13 17 0,-17-25 56,-1-1 0,1 0-1,0 0 1,0 0 0,0 0 0,0 0 0,0 0 0,0-1 0,1 1 0,-1-1 0,0 1-1,1-1 1,-1 0 0,1 0 0,-1 0 0,1 0 0,0-1 0,-1 1 0,1-1-1,0 1 1,0-1 0,0 0 0,-1 0 0,1 0 0,0 0 0,0-1 0,-1 1 0,4-2-1,3-2 12,0-2 0,0 1 0,0-1-1,0 0 1,-1-1 0,0 0 0,-1 0-1,0-1 1,0 0 0,0 0 0,-1-1-1,0 0 1,9-18 0,-5 7 15,-1-1-1,0 0 1,-2 0 0,0 0 0,5-34 0,-10 38-18,-1 0 0,0-1 0,-2 1-1,0 0 1,-1 0 0,-7-33 0,7 41-130,-1 0 0,0 0-1,0 0 1,0 1-1,-1 0 1,-1-1 0,1 2-1,-1-1 1,-1 0 0,1 1-1,-1 0 1,-1 0 0,1 1-1,-11-9 1,16 14-53,-1 0 0,1 1 0,0-1 0,0 0 0,0 1-1,-1-1 1,1 0 0,0 1 0,-1 0 0,1-1 0,0 1 0,-1 0 0,1-1 0,-1 1 0,1 0 0,-1 0 0,1 0-1,0 0 1,-1 1 0,1-1 0,-1 0 0,1 1 0,0-1 0,-1 1 0,1-1 0,0 1 0,-1-1 0,1 1 0,-2 1-1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09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74 257 14779,'-6'-27'2600,"-3"-46"0,7 52-1805,0 1 1,-1 0-1,-1 0 0,-1 0 0,-10-28 1,10 40-834,3 9-520,8 32 80,6 24 395,-2-1-1,3 95 1,-11 131 88,-3-262 2,-15 713 288,8-752-3738,-7-25-1947,-8 3 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5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 13283,'5'-2'3305,"9"0"1007,13 4-3695,22-2-553,22 0-64,43 5 16,17-3-384,30-4-1441,-6 0-2520,8-30 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09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0 114 13931,'12'-23'2945,"19"-5"1328,18 13-4081,39 0-192,21 1 16,32 4-809,0 5-655,15 7-2857,-23-7-8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10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 1 14987,'-8'8'687,"-14"11"1192,22-19-1755,-1 0 0,1 0 0,-1 1 0,0-1-1,1 0 1,-1 0 0,1 0 0,-1 0-1,0 1 1,1-1 0,-1 0 0,0 0 0,1 0-1,-1-1 1,0 1 0,1 0 0,-1 0-1,1 0 1,-1 0 0,0-1 0,1 1 0,-1 0-1,1 0 1,-1-1 0,1 1 0,-1-1 0,1 1-1,-1 0 1,1-1 0,-1 1 0,1-1-1,-1 1 1,1-1 0,-1 0-92,0 1 1,0 0-1,0-1 1,0 1-1,1 0 1,-1 0-1,0 0 1,0-1-1,0 1 1,0 0-1,0 0 1,0 0-1,1 1 1,-1-1-1,0 0 1,0 0-1,0 0 1,0 1-1,0-1 1,1 0-1,-1 1 1,0-1-1,0 1 1,0-1-1,1 1 1,-2 0-1,-35 25-94,24-17 32,-86 73 44,90-74-113,0 1 0,0 0 0,1 1 0,1 0 0,-1 0 0,2 0 0,-1 1 0,-8 20 0,14-27 44,1-1 0,-1 1 0,1 0 1,-1-1-1,1 1 0,0-1 0,0 1 0,1 0 0,-1-1 1,1 1-1,0-1 0,0 1 0,0-1 0,0 1 0,0-1 1,1 0-1,0 0 0,0 0 0,0 1 0,0-2 0,0 1 1,0 0-1,1 0 0,-1-1 0,1 1 0,0-1 0,4 3 1,-4-2 53,1-1 0,0 0 0,0 1 0,0-1 0,0 0-1,0-1 1,0 1 0,1-1 0,-1 0 0,1 0 0,-1 0 0,0-1 0,1 0 0,-1 1 0,1-1 0,-1-1 0,1 1 0,-1-1 0,1 0 0,-1 0 0,7-2 0,7-8 43,-1-1 0,0 0 0,0-1 0,-2-1 0,1 0 0,-2-1 0,0-1 0,21-32 0,-32 45-36,-3 2-10,1 0-1,-1 0 0,1 0 0,0 0 1,0 0-1,-1 1 0,1-1 0,0 0 1,0 0-1,0 0 0,0 1 0,0-1 1,0 0-1,0 1 0,0-1 0,0 1 1,1 0-1,-1-1 0,0 1 0,0 0 1,0 0-1,0-1 0,1 1 0,-1 0 1,0 0-1,0 0 0,1 1 0,-1-1 1,0 0-1,0 0 0,0 1 1,0-1-1,0 0 0,1 1 0,-1-1 1,0 1-1,0 0 0,0-1 0,0 1 1,0 0-1,0-1 0,-1 1 0,1 0 1,0 0-1,0 0 0,0 0 0,-1 0 1,2 1-1,5 8-189,0 1 1,-1 0-1,10 22 1,-8-14-386,9 13-2129,31 45 0,-8-30-1497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10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211 270 14755,'-7'-76'4204,"2"30"-2298,2 0-1,3-48 1,0 94-1914,0 0 0,-1-1 1,1 1-1,0 0 0,0 0 0,0 0 1,0 0-1,0 0 0,0-1 0,0 1 0,0 0 1,0 0-1,-1 0 0,1 0 0,0-1 1,0 1-1,0 0 0,0 0 0,0 0 1,0 0-1,0-1 0,0 1 0,0 0 1,0 0-1,0 0 0,0-1 0,1 1 0,-1 0 1,0 0-1,0 0 0,0 0 0,0 0 1,0-1-1,0 1 0,0 0 0,0 0 1,0 0-1,1 0 0,-1 0 0,0-1 0,0 1 1,0 0-1,0 0 0,0 0 0,1 0 1,-1 0-1,0 0 0,0 0 0,0 0 1,0 0-1,1 0 0,-1 0 0,0 0 0,0 0 1,0 0-1,1 0 0,-1 0 0,0 0 1,0 0-1,1 0 0,5 15-186,9 43 113,-12-49 42,16 102 18,-3 0 0,0 174 1,5 43 160,-19-305-133,-1-9 6,0-1-1,1 0 1,1 0-1,0 0 1,0 0 0,6 13-1</inkml:trace>
  <inkml:trace contextRef="#ctx0" brushRef="#br0" timeOffset="1">16 782 12995,'-15'-55'6449,"15"52"-6377,6 3-64,0-2 24,28-1 56,98-7-88,-37 1-360,24-4-1240,-5 9-2321,7-6-16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10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128 406 12467,'-35'37'6588,"39"-21"-3212,7 26-3702,2 36 340,7 149 1,-20-212-93,-1-52-4781,3-26 561,1-21-975</inkml:trace>
  <inkml:trace contextRef="#ctx0" brushRef="#br0" timeOffset="1">2 10 13131,'-2'-10'5321,"16"22"-8898,20 22-432,15-2-1272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11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20 14771,'-16'-9'3448,"15"8"-3203,-1 0 1,1 0-1,0 0 0,-1 0 0,1 0 1,-1 0-1,1 1 0,-1-1 0,0 1 1,1-1-1,-1 1 0,0-1 1,1 1-1,-1 0 0,0 0 0,-2 0 1,2 1-252,0 1 0,0 0 0,0-1 0,0 1 1,0 0-1,0 0 0,0 0 0,0 0 0,1 0 1,-1 0-1,1 0 0,0 1 0,0-1 0,0 1 1,0-1-1,-1 4 0,-13 28-37,1 2-1,-8 38 1,18-62 25,2-1 1,-1 0 0,2 1 0,-1-1 0,2 1 0,-1 0 0,2-1 0,-1 1 0,2 0 0,-1-1 0,2 1 0,5 16 0,-7-25 17,0 0 0,0 0 0,0-1 0,1 1 0,-1 0 0,1-1 0,0 1 0,-1-1 0,1 0 0,0 0 0,0 1-1,1-1 1,-1-1 0,0 1 0,1 0 0,-1 0 0,1-1 0,0 0 0,-1 1 0,1-1 0,0 0 0,0 0 0,0 0 0,0-1 0,0 1 0,-1-1 0,1 0 0,0 0 0,0 0 0,0 0 0,0 0 0,0 0 0,0-1-1,0 0 1,0 1 0,0-1 0,3-2 0,3-1 15,-1 0 0,0-1 0,0 0 0,0 0-1,-1-1 1,1 0 0,-2 0 0,1 0 0,-1-1 0,9-12-1,-8 10-9,-1 0 0,-1 0-1,0-1 1,0 0 0,-1 0-1,0 0 1,0 0 0,-1-1-1,-1 1 1,0-1 0,0 0-1,0-17 1,-3 22-86,1-1 1,-1 1 0,0-1-1,-1 1 1,1-1 0,-1 1-1,-1 0 1,1-1 0,-1 1-1,0 1 1,-1-1 0,1 0-1,-1 1 1,0 0 0,0 0-1,-1 0 1,0 0 0,1 0-1,-2 1 1,1 0 0,-9-5-1,-31-9-1707,23 11-1946,42 10 120,25 0 32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11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51 10370,'0'7'9746,"5"36"-9746,11 38 107,12 84 104,-26-160 339,2-12-248,6-28-115,-3 10-111,4-15-16,25-79 103,-30 103-115,0 1 1,1 0-1,1 0 0,0 0 0,14-18 0,-20 31-39,0 1-1,1-1 1,-1 1 0,0-1 0,0 1 0,1 0 0,-1-1 0,0 1-1,1 1 1,-1-1 0,1 0 0,0 1 0,-1-1 0,1 1-1,0 0 1,-1 0 0,1 0 0,-1 0 0,1 0 0,0 0 0,-1 1-1,1-1 1,-1 1 0,4 1 0,59 25-86,-63-26 79,12 7-11,1 1 0,-2 1-1,1 0 1,-1 1-1,0 1 1,-1 0-1,-1 0 1,0 1-1,-1 1 1,0 0-1,-1 0 1,0 1 0,-2 0-1,1 1 1,-2-1-1,0 1 1,-1 0-1,-1 1 1,0-1-1,-1 1 1,-1 0-1,0 17 1,7 85-4588,-2-74 1135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12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316 430 7546,'-57'-28'2815,"24"11"-1026,-61-22 0,82 35-1736,0 1-1,0 0 1,-1 1-1,1 0 1,-1 1-1,1 1 1,-1 0-1,1 0 1,-8 5 4237,94-2-4203,455-7 762,547 7 716,644-40-1049,-640-16-46,-22 34 54,-118 21-157,-109-14-182,12-36 51,-35-20 365,78 10 284,-855 54-833,-23 2-613,-21 1-1371,9 2 1327,-32-5-3192,-45-30-896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13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82 14275,'4'-17'2961,"-6"5"1368,0-40-4217,1 52-128,1 3-24,1 4-40,-2-7 32,-1 2-40,2 3 88,0 10-361,2 17-1359,14 50-2561,0-60 32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13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38 14995,'0'-19'3641,"10"4"1184,-10 11-4177,-5 4-640,2 4-128,-1 1-1624,-6 25-3097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25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36 12547,'-1'-12'5939,"-8"7"-4411,-28 9-1619,24-1 113,1 1 0,1 0 1,-1 1-1,0 0 0,1 1 0,0 0 1,0 0-1,1 1 0,0 1 0,0 0 0,-9 9 1,9-5-7,0-1 0,1 1 0,0 0 1,1 1-1,1 0 0,0 1 1,0-1-1,1 1 0,1 0 0,1 1 1,-5 20-1,8-26-13,0 0-1,1-1 1,0 1 0,0 0-1,1 0 1,0 0 0,0 0 0,1-1-1,0 1 1,1-1 0,0 1-1,0-1 1,1 0 0,0 0-1,0 0 1,1-1 0,0 1 0,1-1-1,-1 0 1,1-1 0,8 7-1,-2-2-32,1-2-1,0 0 0,1 0 0,0-1 0,0-1 0,1 0 0,0-2 1,0 1-1,0-2 0,1 0 0,0 0 0,-1-2 0,1 0 1,0 0-1,0-2 0,0 0 0,0-1 0,0-1 0,0 0 1,0-1-1,0-1 0,-1 0 0,17-7 0,-26 9 33,-1-1 0,0 0 0,1 0 0,-1 0 0,0-1 0,-1 1 0,1-1 0,-1 0 0,1-1 0,-1 1 0,-1-1 0,1 0 0,0 0 0,-1 0 0,0 0 0,-1 0 0,1-1 0,-1 1 0,0-1 0,0 0 0,0 0 0,-1 0 0,0 1 0,0-1 0,-1 0 0,0 0 0,0-1 0,0 1 0,-1 0 0,1 0 0,-2 1 0,-1-7 0,-1-7 19,-2 0-1,0 1 1,-1-1 0,-1 2 0,-1-1 0,0 1 0,-1 0 0,-18-21 0,14 20-62,-1 0 1,-1 1 0,0 1 0,-2 1 0,1 0 0,-2 2 0,0 0 0,0 1-1,-1 0 1,-27-10 0,46 21-85,-1 1 0,1-1 0,-1 0 0,1 1 0,-1-1 0,1 1 0,-1-1 1,1 1-1,-1 0 0,1-1 0,-1 1 0,1 0 0,-1 0 0,1 0 0,-1 0 0,1 1 0,-1-1 0,1 0 0,-1 1 0,1-1 0,-1 1 0,1-1 0,-1 1 0,1 0 0,0-1 0,-1 1 0,1 0 0,0 0 0,0 0 0,-1 0 0,1 0 1,0 0-1,0 0 0,0 1 0,0-1 0,1 0 0,-1 1 0,0-1 0,0 0 0,1 1 0,-1-1 0,1 1 0,-1-1 0,1 1 0,0-1 0,0 1 0,0-1 0,-1 1 0,1 0 0,1-1 0,-1 1 0,0 2 0,7 32-3878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5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 75 16684,'-23'-7'827,"14"5"-253,1 0 0,-1 0 0,0-1 0,0 0 0,1-1 0,0 0 0,0 0 1,0-1-1,0 0 0,1 0 0,0-1 0,0 0 0,-9-10 0,15 15-513,0 1-17,5 17-82,17 56 40,-4 1 0,12 117-1,-14 165-13,-17-306-10,1-20-34,0 1 0,6 41-1,-5-71 55,0-1-1,0 0 0,0 0 0,0 1 0,0-1 0,0 0 1,0 0-1,0 1 0,0-1 0,0 0 0,0 0 0,0 1 1,0-1-1,0 0 0,0 0 0,0 1 0,0-1 0,1 0 1,-1 0-1,0 0 0,0 1 0,0-1 0,0 0 0,1 0 0,-1 0 1,0 1-1,0-1 0,0 0 0,1 0 0,-1 0 0,0 0 1,0 0-1,1 0 0,-1 0 0,0 0 0,0 1 0,1-1 1,-1 0-1,0 0 0,1 0 0,9-9-108,8-21-122,4-23-147,17-69-1,11-24 61,-50 144 318,1-1 0,0 1 0,0 0 0,0 0 0,1 0 0,-1 0 1,0 0-1,1 0 0,-1 0 0,1 0 0,0 1 0,-1-1 0,5-2 0,-5 3-2,0 1 1,0 0-1,-1 0 0,1-1 0,0 1 0,0 0 0,0 0 0,0 0 0,0 0 0,0 0 0,0 0 1,0 0-1,-1 1 0,1-1 0,0 0 0,0 0 0,0 1 0,0-1 0,0 0 0,-1 1 1,1-1-1,0 1 0,0-1 0,0 2 0,5 4-26,0 0 0,-1 1 0,0-1 0,0 1 0,0 0 0,3 9 0,-7-14 26,32 58-139,40 68-1095,-61-109-3,1-1 1,1-1-1,0 0 1,23 21-1,12-4-3583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25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45 109 10506,'-5'-19'3738,"3"11"-2477,0-1 1,0 0-1,-1 1 1,-1-1-1,1 1 1,-1 0-1,0 0 1,-11-15 213,18 37-1794,23 99 253,-4 0 0,7 145-1,-1 223 184,-15-227-1415,-11-227 689,0-12-291,-2-1 1,1 1-1,-2-1 1,-3 20-1,4-33 723,1-1 0,-1 1-1,0 0 1,0-1-1,0 1 1,-1 0-1,1-1 1,0 1 0,0 0-1,0-1 1,0 1-1,-1 0 1,1-1 0,0 1-1,-1-1 1,1 1-1,0 0 1,-1-1-1,1 1 1,-1-1 0,1 1-1,-1-1 1,1 0-1,-1 1 1,1-1-1,-1 1 1,-13-21-5404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26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15107,'0'-4'440,"-1"0"-1,1 0 0,0 0 1,0 1-1,1-1 1,-1 0-1,1 0 0,0 0 1,0 1-1,0-1 1,0 0-1,4-5 0,-4 7-358,1 0-1,0 1 1,0-1-1,0 1 1,0-1-1,0 1 1,0 0-1,0 0 0,1 0 1,-1 0-1,0 0 1,1 1-1,-1-1 1,0 1-1,1-1 1,-1 1-1,1 0 0,-1 0 1,1 0-1,4 1 1,8 0-110,1 1 0,-1 1 0,0 0 0,0 1 0,0 1 0,-1 0 0,0 1 0,0 1 0,0 0 0,0 1 0,-1 0 0,-1 1 0,1 0 0,-2 1 0,1 1 0,11 14 1,-14-16-5,0 1 0,-1 0 0,-1 1 0,0 0 0,0 0 0,-1 0 0,0 1 0,-1 0 0,-1 0 0,0 0 0,0 1 0,-1-1 0,-1 1 0,0 0 1,-1-1-1,0 1 0,-1 0 0,0 0 0,-4 21 0,3-29-38,-1 0 1,1 1-1,-1-2 0,0 1 0,0 0 1,-1 0-1,1-1 0,-1 1 1,0-1-1,-1 0 0,1 0 1,-1 0-1,1 0 0,-1 0 1,0-1-1,-1 0 0,1 0 1,-1 0-1,1 0 0,-8 2 1,8-3-176,-1-1 1,1 0 0,0 0 0,0 0 0,-1-1 0,1 1 0,0-1 0,-1 0 0,1 0 0,0-1 0,0 1 0,-1-1 0,1 0 0,0 0 0,0-1 0,0 1 0,0-1 0,0 0 0,0 0 0,0 0 0,1 0 0,-1-1 0,1 1 0,-1-1 0,-3-5 0,-30-41-3824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26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110 427 14635,'-1'-3'393,"1"0"-1,0 0 1,0 1 0,0-1-1,0 0 1,0 0 0,1 1-1,-1-1 1,1 0 0,0 1-1,0-1 1,0 0 0,0 1-1,0-1 1,2-2 0,0 2-345,0 1 1,1-1-1,-1 0 1,0 1-1,1 0 1,0 0-1,-1 0 1,1 0-1,0 1 1,5-2-1,31-10-506,38-14-303,-72 25 708,-1-1 1,1 0-1,0 0 0,-1 0 1,0-1-1,0 1 0,0-1 1,0 0-1,6-7 1,-9 7 56,0 0 0,-1 1 0,1-1 0,0 0 1,-1 0-1,0 0 0,0 0 0,0 0 1,-1 0-1,1-1 0,-1 1 0,0 0 0,0 0 1,-1 0-1,1 0 0,-1-1 0,0 1 1,0 0-1,0 0 0,-2-5 0,-3-5 42,0 1-1,-1-1 1,0 1-1,-12-15 1,12 17-23,-1 1 0,0 1 1,-1 0-1,0 0 0,0 1 1,-1 0-1,0 0 0,-18-9 0,25 15-29,-1 0 0,0 0-1,0 0 1,0 1-1,0 0 1,0-1 0,0 1-1,0 1 1,0-1-1,0 1 1,0-1-1,-1 1 1,1 0 0,0 1-1,0-1 1,0 1-1,0 0 1,-1 0 0,1 0-1,0 0 1,1 1-1,-1 0 1,0 0-1,0 0 1,1 0 0,-1 0-1,1 1 1,0-1-1,-6 7 1,0 2-22,0 0 0,1 1 0,1 0 0,0 1 0,0 0-1,1 0 1,1 0 0,0 1 0,1-1 0,1 1 0,0 0 0,-2 29 0,3-12 9,1 0 0,2-1 0,1 1 0,11 59 0,-9-72-3,1 1 0,0-1 0,2 0 0,0 0 0,0-1 0,2 0 0,0 0 0,1-1 0,19 23 0,-22-32-139,0 1 1,0-2 0,0 1 0,1-1 0,0 0 0,1-1-1,-1 0 1,1 0 0,0-1 0,0 0 0,0 0 0,1-1 0,0 0-1,-1-1 1,1 0 0,0-1 0,0 0 0,0 0 0,0-1 0,11-1-1,-5-1-719,0 0 0,0-1 0,30-10 0,-22 3-1105,42-24 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26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97 14923,'17'-7'5728,"-6"23"-4593,7 27-1128,-2-1 0,-2 2 0,-2 0-1,-2 0 1,-1 1 0,-3 0 0,1 65 0,-8-92 201,-3-40 443,1-10-548,-2-7-58,2 0 0,2 0-1,5-55 1,-2 78-76,0 1 0,1 0-1,0 0 1,1 0 0,1 1-1,1-1 1,0 1 0,15-26-1,-15 32-357,-1 0-1,1 1 1,1 0 0,-1 0-1,1 1 1,1-1 0,-1 1-1,1 1 1,0 0-1,0 0 1,1 0 0,-1 1-1,1 0 1,0 1 0,15-4-1,44-4-4448,8-1-1081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2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352 42 15939,'-44'-37'7218,"43"36"-7173,0 1 0,0-1 0,0 1 0,-1-1 0,1 1 0,0-1 0,0 1-1,-1 0 1,1 0 0,0-1 0,0 1 0,-1 0 0,1 0 0,0 0 0,-1 0 0,1 1 0,0-1 0,0 0 0,-1 0 0,1 1 0,-2 0 0,-34 17-231,35-17 210,-113 69-349,99-59-162,0 0-1,1 1 0,0 1 0,1 1 0,-20 25 0,31-35 285,1 0 0,0 0 0,1 1 0,-1-1 0,1 0 0,0 1 0,0-1 0,0 1-1,1-1 1,-1 1 0,1-1 0,0 1 0,1 0 0,-1-1 0,1 1 0,0-1 0,0 1-1,2 6 1,-2-8 170,0 1 0,1-1 0,-1 1 0,1-1 0,-1 0 0,1 0-1,0 1 1,0-1 0,1 0 0,-1-1 0,1 1 0,-1 0 0,1-1 0,0 0-1,0 1 1,0-1 0,0 0 0,0 0 0,1-1 0,-1 1 0,0-1 0,8 2-1,-9-2 54,0-1 0,0 0 0,0 0 0,0-1 0,0 1 0,0 0 0,0-1-1,0 1 1,0-1 0,0 1 0,0-1 0,0 0 0,0 0 0,0 0 0,-1 0-1,1 0 1,0 0 0,-1-1 0,3-1 0,25-34 257,-16 19-157,142-162 657,-100 118-427,-54 61-349,-1 0 0,1 0-1,-1 0 1,1 0 0,-1 0 0,1 0-1,0 1 1,-1-1 0,1 0 0,0 0 0,0 1-1,-1-1 1,1 0 0,0 1 0,0-1-1,0 1 1,0-1 0,0 1 0,0 0-1,0-1 1,0 1 0,0 0 0,0 0-1,0 0 1,0-1 0,0 1 0,0 0-1,0 0 1,0 1 0,0-1 0,0 0-1,1 0 1,0 3-25,0-1-1,0 1 0,0-1 1,-1 1-1,1 0 0,-1 0 1,0-1-1,0 1 0,1 5 1,2 1 8,11 35-268,-7-18-726,1-1 0,1 0 0,2 0 0,24 39 1,-2-29-2484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27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67 14411,'0'-2'269,"-1"0"1,0 0-1,1 0 0,0 0 1,0 0-1,0 0 0,-1 0 1,2 0-1,-1 0 0,0-1 0,0 1 1,1 0-1,-1 0 0,1 0 1,0 0-1,-1 0 0,1 1 1,0-1-1,0 0 0,0 0 0,1 0 1,-1 1-1,0-1 0,1 1 1,-1-1-1,1 1 0,-1-1 1,1 1-1,-1 0 0,3-2 1,-1 8-307,0 0 0,0 0 0,-1 0 0,1 1 1,-1-1-1,2 8 0,16 65-129,19 157 0,-34-201 198,-3-17 19,-3-18-3,-2-29-62,2-32 15,2 0-1,3 0 0,24-119 1,-28 180-2,0 1 0,0-1 0,0 0 1,0 0-1,1 0 0,-1 0 0,0 1 1,1-1-1,-1 0 0,0 0 0,1 0 0,-1 1 1,1-1-1,-1 0 0,1 1 0,0-1 0,-1 0 1,1 1-1,0-1 0,-1 1 0,1-1 1,0 1-1,-1-1 0,1 1 0,0 0 0,0-1 1,0 1-1,0 0 0,-1 0 0,1-1 0,0 1 1,1 0-1,1 1-12,-1-1 1,1 1-1,-1 0 1,1 0-1,-1 0 1,0 0-1,0 0 1,1 1-1,-1-1 1,0 1-1,3 2 1,9 10-80,1 0 1,15 22 0,-25-28 93,116 162-2035,-48-62-1238,-66-99 2471,-1-1 1,1 1 0,1-1-1,12 11 1,-14-15 64,0 0 0,0-1 0,1 0 0,-1 0 0,13 4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27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245 169 16892,'11'-25'985,"-7"15"-231,1 0 0,-2 0-1,1 0 1,-2-1 0,1 1 0,-1-1 0,-1 1-1,1-21 1,4 4 222,2 23-1216,2 16-98,4 19 292,-2 1 0,-1 0 0,-1 1 1,-2 0-1,-1 0 0,4 60 0,-8-14 58,-12 145 1,-3-135-23,7-63 25,2 0 0,0 0 1,1 0-1,2 0 0,4 40 0,-11-98-538,-2-1 0,-1 1 1,-19-40-1,23 56 283,-2 0 1,0 1 0,-1 1-1,-1-1 1,0 1-1,0 1 1,-2 0 0,1 1-1,-24-19 1,31 28 221,1 0 0,-1 1 0,0 0 0,0 0 0,0 0 0,-1 0 0,1 1 0,0-1 0,-1 1 0,1 0 0,-1 0 1,1 1-1,-1 0 0,1-1 0,-1 1 0,1 1 0,-1-1 0,1 1 0,-1 0 0,1 0 0,-1 0 0,1 0 0,0 1 0,-1 0 0,1 0 0,0 0 0,0 0 0,1 1 0,-1-1 0,0 1 0,1 0 0,0 0 0,-1 0 0,1 1 1,0-1-1,1 1 0,-1 0 0,1 0 0,0 0 0,-1 0 0,2 0 0,-4 8 0,2-4-30,1 0 1,0 0 0,0 0-1,1 0 1,0 0 0,0 1-1,0-1 1,2 0 0,-1 1-1,1-1 1,0 0-1,0 0 1,1 0 0,0 0-1,1 0 1,0 0 0,0 0-1,0-1 1,1 1-1,0-1 1,1 0 0,0 0-1,6 7 1,-6-9-261,1 1-1,0-1 0,0 0 1,0 0-1,0-1 1,1 1-1,0-1 1,0-1-1,0 0 1,0 0-1,1 0 1,-1-1-1,1 0 1,0 0-1,12 1 1,59-7-3308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28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108 105 10530,'-4'-12'2269,"3"9"-1741,1 0 1,-1 0-1,0 0 0,0 1 1,0-1-1,0 0 0,-1 1 1,1-1-1,-1 1 0,0-1 1,0 1-1,1 0 0,-1 0 1,-1 0-1,1 0 0,-3-2 1,-38-12 3025,42 16-3539,1 0-1,-1 0 1,0 0 0,1 0 0,-1 0 0,1-1-1,-1 1 1,1 0 0,-1 0 0,0 0-1,1-1 1,-1 1 0,1 0 0,-1-1 0,1 1-1,-1 0 1,1-1 0,-1 1 0,1 0 0,0-1-1,-1 1 1,1-1 0,-1 1 0,1-1 0,0 1-1,0-1 1,-1 1 0,1-1 0,0 0 0,0 1-1,0-1 1,-1 1 0,1-1 0,0 0 0,0 1-1,0-1 1,0 1 0,0-1 0,0 0 0,0 1-1,0-1 1,1 1 0,-1-1 0,0 1-1,0-1 1,0 0 0,1 1 0,-1-1 0,0 1-1,0-1 1,1 1 0,-1-1 0,1 1 0,0-1-1,-1 0 3,1 0 0,0 1 0,-1-1-1,1 0 1,0 1 0,0-1-1,-1 1 1,1-1 0,0 1-1,0 0 1,0-1 0,0 1-1,0 0 1,-1 0 0,1-1 0,0 1-1,0 0 1,0 0 0,0 0-1,0 0 1,0 0 0,1 0-1,11 37-110,-2 0-1,-1 0 0,-2 0 0,-2 1 0,-2 1 0,-1-1 1,-2 46-1,-4-21-1279,-2 0 0,-4 0 1,-24 95-1,-15-14-3598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29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9 15219,'-1'4'218,"-1"-1"0,1 0 0,-1 0 0,1 0-1,-1 0 1,0 0 0,0 0 0,-1-1 0,1 1 0,-1 0 0,1-1-1,-1 0 1,-4 3 0,4-4 67,0-1 1,1 1-1,-1-1 0,0 0 1,1 0-1,-1 0 0,0 0 1,1-1-1,-1 1 0,0-1 1,1 1-1,-5-3 0,-45-7 819,38 8-1108,0 1 0,1 1 0,-1 0 0,0 1 0,0 0 0,1 1-1,-1 1 1,1 0 0,-1 1 0,-17 8 0,25-10-2,0 2 1,1-1-1,-1 1 1,1 0-1,-1 0 1,1 0-1,1 1 1,-1-1-1,0 1 0,1 0 1,0 1-1,0-1 1,1 1-1,0 0 1,0 0-1,0 0 0,1 0 1,-1 0-1,1 1 1,1-1-1,-1 1 1,1-1-1,0 12 1,1-2-12,0 0 1,1 0 0,1 1 0,1-1-1,0-1 1,1 1 0,1 0 0,0-1-1,9 17 1,-3-10-65,0 0 0,2 0 0,1-2 0,1 1 0,23 24 0,-37-44 74,0 1 0,0-1 0,0 0 0,0 1-1,0-1 1,0 0 0,0 0 0,1 0 0,-1 0-1,1 0 1,-1 0 0,0 0 0,1 0 0,0-1 0,-1 1-1,1 0 1,-1-1 0,1 1 0,0-1 0,-1 0-1,1 0 1,0 1 0,-1-1 0,1 0 0,3-1-1,-2-1 13,0 0 0,0-1-1,0 0 1,0 1 0,-1-1 0,1 0-1,-1 0 1,0 0 0,0-1-1,0 1 1,3-7 0,83-171 224,-75 150-213,-2-1 0,-1 0 0,12-65 0,-21 92-27,0 0-1,-1 0 0,1-1 1,-1 1-1,0 0 1,-1 0-1,1 0 1,-1 0-1,0 0 1,0 0-1,-1 0 1,1 0-1,-1 0 1,0 0-1,0 0 0,-1 1 1,-3-6-1,2 7-25,1 0 0,-1 0-1,0 0 1,1 0 0,-1 1 0,0-1-1,-1 1 1,1 0 0,0 1-1,-1-1 1,1 1 0,-1 0 0,1 0-1,-1 0 1,1 0 0,-1 1-1,0 0 1,-5 0 0,-5 1-336,0-1 1,0 2 0,0 0-1,1 1 1,-1 1-1,1 0 1,-1 1-1,1 0 1,1 1-1,-21 12 1,31-16-43,0 0 1,-1 1-1,1-1 0,0 1 0,0 0 1,0 0-1,-4 6 0,7-8 269,-1 0 0,1 0-1,-1 0 1,1 0 0,-1 0 0,1 0-1,0 0 1,-1 0 0,1 0-1,0 0 1,0 0 0,0 0-1,0 0 1,0 0 0,0 0 0,0 0-1,0 0 1,0 1 0,0-1-1,0 0 1,1 0 0,-1 0 0,0 0-1,1 0 1,-1 0 0,1-1-1,-1 1 1,1 0 0,0 0 0,-1 0-1,3 1 1,0 1-466,1-1 1,0 0-1,0 0 0,0 0 1,0 0-1,0-1 1,7 2-1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29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80 14571,'-36'-80'12752,"46"120"-12868,-10-39 115,16 46-57,-3 1 1,13 85 0,-18-32 59,-9 195 1,-37 107-40,20-242-62,16-142-716,3-47-3406,-4-35-882,-9-41-619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6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10 259 14259,'21'-14'4516,"19"8"-4081,-35 6-581,1 0 1,0-1 0,0 0 0,-1 0-1,1 0 1,-1-1 0,1 0 0,6-3-1,-7 2 5,0-1 0,0 1-1,0-1 1,0-1-1,-1 1 1,1-1 0,-1 1-1,0-1 1,-1 0-1,1-1 1,-1 1 0,0-1-1,0 1 1,-1-1-1,0 0 1,0 0 0,0 0-1,0 0 1,-1 0-1,0 0 1,-1-1 0,1 1-1,-1 0 1,0-1-1,-1 1 1,0 0 0,0 0-1,0 0 1,-1-1-1,1 1 1,-6-10 0,6 13 119,-1 1 0,1-1 0,-1 0 1,0 1-1,0-1 0,0 1 1,-1 0-1,1 0 0,-1 0 0,1 0 1,-1 0-1,1 0 0,-1 1 1,0-1-1,0 1 0,0 0 1,0 0-1,0 0 0,0 0 0,0 0 1,0 1-1,-1-1 0,1 1 1,0 0-1,0 0 0,0 0 1,-1 0-1,1 1 0,0-1 0,-4 2 1,2 0 30,0-1 0,-1 1 0,1 1-1,1-1 1,-1 1 0,0-1 0,1 1 0,-1 1 0,1-1 0,0 1 0,0-1 0,0 1 0,0 0 0,1 1 0,0-1 0,0 1-1,-4 7 1,3-3 3,1 0 0,1 0 0,-1 0 0,1 0 0,1 1 0,-1-1 0,2 1 1,-1-1-1,2 1 0,-1-1 0,1 1 0,0-1 0,1 1 0,0-1 0,1 0 0,0 0 0,0 0 0,1 0 0,0 0 0,6 8 0,-4-7-42,0-1 0,0 0 0,1 0 0,0-1 0,0 0 0,1 0 1,0 0-1,1-1 0,0-1 0,0 1 0,0-2 0,1 1 0,-1-1 0,1 0 1,1-1-1,-1 0 0,12 2 0,-7-4-492,-1 0 0,0-1 1,21-1-1,51-8-1481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30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11747,'1'-4'693,"1"0"1,-1 0 0,1 0 0,0 1 0,0-1-1,1 0 1,-1 1 0,1 0 0,0-1 0,0 1 0,0 0-1,0 0 1,0 1 0,5-3 0,-4 3-613,-1 1 1,1 0 0,0 0-1,0 1 1,0-1 0,0 1-1,1 0 1,-1 0-1,0 0 1,0 1 0,0-1-1,0 1 1,0 0 0,6 3-1,6 2-107,0 0 1,-1 1-1,1 1 0,-1 1 0,-1 0 0,0 1 0,0 1 0,-1 0 1,-1 0-1,1 1 0,19 26 0,-13-13-59,-1 1 0,-1 1 0,-1 1 0,-1 0 0,17 47 0,-31-72 48,0-1 0,-1 0-1,1 0 1,0 1 0,-1-1-1,1 1 1,-1-1 0,0 0-1,0 1 1,0-1 0,-1 3-1,1-4 4,0-1 0,0 1 0,0-1 0,-1 1 0,1-1 0,0 0 0,0 1 0,-1-1-1,1 1 1,0-1 0,-1 0 0,1 1 0,-1-1 0,1 0 0,0 1 0,-1-1 0,1 0 0,-1 1 0,1-1-1,-1 0 1,1 0 0,-1 0 0,1 0 0,-1 1 0,1-1 0,-1 0 0,1 0 0,-1 0 0,1 0 0,-2 0 0,-4-2-334,-1 1 0,1-1 0,0 0 0,-1 0 0,1-1 0,-7-3 0,2 1-38,10 4 341,-134-55-6860,108 51 4021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30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126 310 13907,'-2'-11'5884,"9"6"-4426,25 9-2044,21 8 335,-51-12 239,0 0 0,0 0 0,-1 0 0,1 0 0,0 0-1,0 0 1,0-1 0,0 1 0,-1-1 0,1 1 0,0-1-1,0 1 1,-1-1 0,1 0 0,0 0 0,-1 0 0,1 0-1,-1 0 1,1 0 0,-1-1 0,0 1 0,1 0 0,-1-1 0,0 1-1,0-1 1,0 0 0,0 1 0,0-1 0,0 0 0,-1 1-1,1-1 1,0 0 0,-1 0 0,1-3 0,1-5 17,0-1 0,0 0 1,-1 1-1,-1-16 0,0 23-10,-1-11 16,0-1 0,-1 0 0,-1 1 0,0-1 0,-1 1 0,-1 0 0,-10-23 0,12 32-12,0 0-1,0 0 1,0 1 0,0-1-1,-1 1 1,1-1 0,-1 1-1,0 0 1,0 1 0,-8-6-1,9 7-7,0 1 0,0 0 0,0-1 0,0 1 0,0 1 0,0-1-1,0 0 1,0 1 0,0-1 0,0 1 0,0 0 0,0 0 0,-1 0-1,1 1 1,0-1 0,0 1 0,0 0 0,0-1 0,0 1 0,-4 2 0,1 1-15,-1 0 1,1 0 0,0 0 0,0 1-1,0 0 1,1 0 0,0 1 0,0-1 0,0 1-1,1 0 1,-1 0 0,1 1 0,1-1-1,-1 1 1,-2 10 0,-3 5-17,2 0-1,0 1 1,-6 44-1,11-45 46,0 0 0,1 1 1,1-1-1,1 0 0,1 1 0,2-1 0,0 0 0,1 0 0,14 39 1,-15-51-80,1 1 0,0-2 1,0 1-1,1 0 1,0-1-1,0 0 1,1-1-1,1 1 1,-1-1-1,1-1 0,1 1 1,-1-1-1,1-1 1,1 0-1,-1 0 1,1-1-1,0 0 1,0 0-1,0-1 0,1-1 1,-1 0-1,18 3 1,-12-4-582,1-1 0,0-1 0,0 0-1,22-4 1,71-20-2775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30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80 13523,'-7'-19'2170,"4"12"-875,0 0 0,0 0 1,1-1-1,0 1 1,-2-17 1079,13 40-2296,11 19-109,-3 1 0,-1 1 1,-2 0-1,-1 1 0,8 42 0,-10-23 34,-2 0-1,-2 1 1,-4 1-1,-3 71 1,-18-234 861,4-76-690,14 154-222,0 0 1,2 0 0,2 0-1,11-49 1,-14 69-123,1 1 1,-1 0-1,1 0 0,0-1 1,0 1-1,0 1 1,1-1-1,0 0 0,0 0 1,0 1-1,0 0 1,1 0-1,0 0 0,-1 0 1,2 0-1,-1 1 1,0 0-1,1 0 0,-1 0 1,1 0-1,0 1 1,0-1-1,0 1 0,0 1 1,10-3-1,43-3-4491,5 0-549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31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41 14643,'0'-2'429,"-1"-1"0,0 1 0,1 0-1,-1-1 1,0 1 0,0 0 0,-1 0 0,1-1 0,0 1-1,-1 0 1,1 0 0,-1 0 0,0 1 0,0-1 0,1 0 0,-1 1-1,0-1 1,-3-1 0,1 3-359,0 0-1,0 0 1,0 0-1,1 0 1,-1 1-1,0 0 1,0-1 0,0 1-1,1 1 1,-1-1-1,0 0 1,1 1-1,-1 0 1,-5 4-1,4-4-73,-30 16-57,-49 35 0,75-47-150,0 0 0,0 1 0,1 0 0,0 1 0,0 0 0,1 0 0,0 1-1,1 0 1,-1 0 0,2 0 0,-9 18 0,13-21 16,0-1 1,1 0-1,-1 1 0,1 0 0,0-1 1,1 1-1,-1-1 0,1 1 0,0-1 1,1 0-1,-1 1 0,1-1 0,0 0 1,0 0-1,0 0 0,1 0 0,0 0 0,0-1 1,0 1-1,1-1 0,-1 0 0,1 0 1,0 0-1,7 5 0,-10-9 247,-1 0-1,1 0 1,-1 0-1,1 0 0,0 0 1,-1 0-1,1-1 1,-1 1-1,1 0 1,-1 0-1,1-1 1,-1 1-1,1 0 1,-1 0-1,1-1 0,-1 1 1,1-1-1,-1 1 1,1 0-1,-1-1 1,0 1-1,1-1 1,-1 1-1,0-1 1,1 1-1,-1-1 0,0 0 1,17-27 729,-1 0-700,4-2 48,1 1 0,1 0 1,2 2-1,47-44 0,-70 71-134,-1 0 0,0 0 0,1-1 0,-1 1 1,0 0-1,1 0 0,-1 0 0,0-1 0,1 1 0,-1 0 0,0 0 1,1 0-1,-1 0 0,1 0 0,-1 0 0,0 0 0,1 0 0,-1 0 1,1 0-1,-1 0 0,0 0 0,1 0 0,-1 0 0,1 0 0,-1 0 1,0 0-1,1 0 0,-1 1 0,0-1 0,1 0 0,-1 0 0,1 0 1,-1 1-1,0-1 0,0 0 0,1 0 0,-1 1 0,1 0 1,11 20-334,-2 0 245,5 9-53,33 58-1144,-10-28-2537,-9-23 265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31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14747,'2'-36'5316,"2"29"-3064,3 27-2722,-3-4 435,21 82 52,17 142-1,-58-353 589,-11-88-546,28 152-45,-1 48-19,0 0 0,0 0 1,0 0-1,0 0 1,0 0-1,0 0 1,0 0-1,0 0 1,1 0-1,-1 0 0,0 0 1,1 0-1,-1 0 1,1 0-1,-1 0 1,1 0-1,-1 0 1,1 0-1,0 0 0,-1 0 1,1 1-1,0-1 1,0 0-1,0 1 1,-1-1-1,1 0 0,0 1 1,0-1-1,0 1 1,0-1-1,0 1 1,0 0-1,0-1 1,0 1-1,0 0 0,0 0 1,0 0-1,0 0 1,2 0-1,25 11-190,0 1 0,0 1 0,-1 1 0,-1 2 0,0 1 0,26 22-1,-19-12-2762,47 50-1,-29-24-1550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31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288 162 14971,'25'-48'3840,"-23"40"-3510,1 0 0,1 0 0,-1 1 0,1-1 1,1 1-1,-1 0 0,1 0 0,0 0 0,1 1 0,0 0 0,0 0 1,0 0-1,1 1 0,-1 0 0,14-8 0,-18 13-317,-1 0 0,1 0-1,0 0 1,-1 0 0,1 0-1,-1 1 1,1-1 0,-1 0 0,1 1-1,-1-1 1,0 1 0,1 0 0,-1-1-1,1 1 1,-1 0 0,0 0-1,0 0 1,0 0 0,1 0 0,-1 0-1,0 0 1,1 1 0,23 29-119,-14-14 76,0 1 0,-2 0 1,-1 1-1,0 0 0,-1 0 1,-1 0-1,-1 1 0,0 0 1,-2 1-1,2 34 0,-4 18 51,-13 121 0,8-154 0,-1 16 10,-10 183 127,12-229-91,-2-13-337,-7-19-555,6 9 646,-1 0 1,-1 0-1,0 0 1,0 1-1,-2 0 0,1 1 1,-15-14-1,4 5-60,9 8 66,1 0 1,-2 1-1,1 1 1,-2 0-1,-13-9 1,22 17 157,1 0 1,0 1 0,-1 0-1,0-1 1,1 1 0,-1 0-1,0 1 1,0-1 0,1 1-1,-1 0 1,0 0 0,0 0-1,0 0 1,1 0 0,-1 1 0,0 0-1,0 0 1,1 0 0,-1 0-1,1 0 1,-1 1 0,-5 3-1,-13 8-7,1 1 0,0 0-1,0 2 1,2 1-1,0 0 1,1 1 0,0 1-1,-16 25 1,32-42 19,0 1 0,0-1 0,0 1 1,0-1-1,1 1 0,0 0 0,-1 0 0,1 0 0,0-1 0,0 1 1,1 0-1,-1 1 0,0-1 0,1 0 0,0 0 0,0 0 1,0 0-1,0 0 0,0 0 0,1 0 0,-1 0 0,1 0 0,0 0 1,0 0-1,0 0 0,0 0 0,1 0 0,-1 0 0,1-1 1,0 1-1,-1-1 0,1 1 0,0-1 0,0 0 0,1 1 0,-1-1 1,0 0-1,1-1 0,0 1 0,-1 0 0,6 2 0,9 4-245,0 0 1,0-2-1,0 0 0,1 0 0,32 4 0,7-2-1690,1-2-1,0-2 1,95-7-1,32-20-3722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33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25 169 9394,'-13'-1'6028,"5"-8"-3976,5-27-1358,4 26-557,0 0 0,0 0 0,1 0 0,1 0 0,-1 0 0,6-12-1,-7 20-118,0-1-1,0 1 0,1 0 1,-1-1-1,0 1 0,1 0 0,-1 0 1,1 0-1,0 0 0,0 0 0,0 0 1,0 1-1,0-1 0,0 0 1,0 1-1,0 0 0,1 0 0,-1-1 1,1 1-1,-1 0 0,1 1 0,-1-1 1,1 0-1,-1 1 0,1 0 0,-1-1 1,1 1-1,0 0 0,-1 0 1,1 1-1,0-1 0,-1 0 0,1 1 1,3 1-1,15 5-22,0 1 0,0 1 0,24 14 0,-36-17-25,0-1 1,0 1 0,0 1-1,-1 0 1,0 0 0,0 0-1,-1 1 1,12 16 0,-17-20 7,0 0 0,-1 0 0,0 0 0,0 0 0,0 0 0,-1 0 0,1 0 0,-1 0 0,0 0 0,0 0 0,0 0 0,-1 0 0,1 1 0,-1-1 0,0 0 0,0-1 0,-1 1 0,-1 5-1,-6 10-6,0 0 0,-15 23 0,16-27 29,-47 68 99,-74 89 0,82-112-30,39-57 1533,30-10 1128,95 0-4075,191 12 1,-125 6-2999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37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207 100 9682,'7'-1'593,"19"-4"321,-25 5-816,-1 0-1,1-1 1,-1 1-1,1 0 1,-1 0-1,1 0 1,-1 0-1,1 0 0,-1-1 1,1 1-1,-1 0 1,1 0-1,-1-1 1,0 1-1,1 0 1,-1-1-1,1 1 1,-1 0-1,0-1 0,0 1 1,1-1-1,-1 1 1,0 0-1,1-1 1,-1 1-1,0-1 1,0 1-1,0-1 1,0 1-1,0-1 0,1 1 1,-1-1-1,0 1 1,0-1-1,0 1 1,0-2-1,-1 2 17,1 0 0,-1-1 0,1 1-1,-1 0 1,1-1 0,-1 1 0,1 0 0,-1-1 0,1 1-1,-1 0 1,0 0 0,1 0 0,-1 0 0,1 0 0,-1 0-1,1 0 1,-1 0 0,0 0 0,1 0 0,-1 0-1,1 0 1,-1 0 0,0 0 0,1 0 0,-1 0 0,1 1-1,-1-1 1,1 0 0,-1 0 0,1 1 0,-1-1 0,1 0-1,-1 1 1,1-1 0,-1 1 0,-34 20 202,30-17-294,-5 2 0,-24 16 18,1 1 1,1 1-1,-37 38 1,68-61-41,-1 1 1,1-1-1,0 1 0,0-1 1,0 1-1,0 0 0,0-1 1,0 1-1,1 0 1,-1 0-1,0 0 0,1 0 1,0 0-1,-1-1 0,1 1 1,0 0-1,0 0 0,0 0 1,0 0-1,0 0 1,1 3-1,1-1 0,-1 0-1,1-1 1,0 1 0,-1 0 0,2-1-1,-1 0 1,0 1 0,1-1 0,0 0-1,2 3 1,10 7-13,1-1 1,0 0-1,25 13 0,-28-17-7,-1-1 12,-1 1-14,1-1 1,0 0 0,0-1 0,1 0 0,0-1-1,15 4 1,-27-9 23,0 0 0,1 0 0,-1 0 0,0 0 0,1 0 0,-1 0 0,0-1 0,1 1 0,-1 0 0,0-1 0,0 1 0,1-1 0,-1 0 0,0 1 0,0-1 0,0 0 0,0 0 0,0 0 0,0 0 0,0 0 0,0 0 0,0 0 0,0 0 0,-1 0 0,1 0 0,0 0 0,-1 0 0,1-1 0,-1 1 0,1 0 0,-1-1 0,1-1 0,11-54 113,-10 44-88,4-29 61,2-75-1,-8 98-58,-1-1 0,-1 0 0,0 1 0,-2-1-1,-11-37 1,14 55-37,1-1 1,-1 1-1,0 0 0,0 0 1,0-1-1,0 1 0,-1 0 0,1 0 1,0 0-1,-1 0 0,1 0 1,-1 1-1,0-1 0,0 0 0,0 1 1,1-1-1,-1 1 0,-1 0 0,1-1 1,-3 0-1,3 2-33,0 0 0,-1 0-1,1 0 1,0 0 0,0 0 0,0 0 0,0 1-1,0-1 1,-1 1 0,1 0 0,0-1 0,0 1-1,1 0 1,-1 0 0,0 0 0,0 1 0,0-1 0,-1 2-1,-9 8-413,2 0 0,-1 0 0,1 1 0,1 1 0,-8 14 0,-22 45-3066,15 3-381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37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71 14987,'-1'-6'765,"0"1"0,0-1-1,-1 1 1,0 0 0,0 0 0,0 0-1,0 0 1,-1 0 0,-4-5-1,-1-3 447,23 112-360,3 24-893,2 131-1,-13 144 152,-3-89-6,-3-291 192,-1 10-1446,-1-38-2086,-7-53-2873,-7-12 500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38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61 12643,'-1'-11'765,"1"-21"4127,0 31-4831,1 0 0,-1 0 0,1 0 0,0 0 0,-1 0 0,1 0 0,0 0 1,0 1-1,0-1 0,-1 0 0,1 0 0,0 1 0,0-1 0,0 0 0,0 1 0,0-1 1,0 1-1,0-1 0,1 1 0,-1 0 0,0 0 0,0-1 0,0 1 0,0 0 0,0 0 0,2 0 1,18-1-86,-1 0 0,1 2 1,0 0-1,-1 1 1,1 2-1,30 8 1,-39-9-3,-1 0 0,1 2-1,-1-1 1,0 1 0,0 1 0,0 0 0,-1 1 0,0 0 0,0 0 0,-1 1 0,0 0 0,10 12-1,-15-15-4,0 1-1,-1-1 1,0 1-1,0 0 0,-1 0 1,1 0-1,-1 0 0,-1 0 1,1 1-1,-1-1 1,0 0-1,0 1 0,-1-1 1,0 1-1,0-1 0,-1 1 1,1-1-1,-1 0 0,-1 1 1,1-1-1,-1 0 1,0 0-1,-1 0 0,1 0 1,-1 0-1,0 0 0,-1-1 1,1 1-1,-7 6 0,6-7-137,-1-1 0,1 0 0,-1 0 0,1 0 0,-1-1 0,0 1 0,-1-1 0,1 0 0,0-1 0,-1 1 0,0-1 0,1 0 0,-1 0 0,0-1 0,0 0 0,0 0 0,0 0 0,0-1 0,0 0 0,-8-1 0,-64-13-4240,47 8 1697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6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4 14339,'-7'4'8045,"6"-5"-7899,4 34 391,-2-23-578,19 272-29,-16-250-316,-4-32 378,0 0 0,1 0 0,-1 0 0,0 0 0,0 0-1,0 0 1,0 1 0,0-1 0,1 0 0,-1 0 0,0 0 0,0 0 0,0 0 0,0 0-1,0 0 1,1 0 0,-1 0 0,0 0 0,0 0 0,0 0 0,0 0 0,1 0 0,-1 0-1,0 0 1,0 0 0,0 0 0,0 0 0,1 0 0,-1 0 0,0 0 0,0 0 0,0-1 0,0 1-1,0 0 1,1 0 0,-1 0 0,0 0 0,0 0 0,0 0 0,0 0 0,0-1 0,0 1-1,0 0 1,1 0 0,-1 0 0,0 0 0,0 0 0,0-1 0,0 1 0,0 0 0,0 0-1,0 0 1,0 0 0,0-1 0,0 1 0,0 0 0,0 0 0,0 0 0,0 0 0,0-1 0,0 1-1,0 0 1,0 0 0,0 0 0,0 0 0,-1-1 0,1 1 0,13-60-944,-7 31 897,8-30-76,-7 24 277,2 0 0,2 0 0,25-57 0,-36 91-148,0 1 0,1-1 1,-1 0-1,0 1 1,1-1-1,-1 1 1,1-1-1,-1 1 1,0-1-1,1 1 0,0-1 1,-1 1-1,1-1 1,-1 1-1,1 0 1,-1-1-1,1 1 1,0 0-1,-1 0 0,1-1 1,0 1-1,-1 0 1,1 0-1,0 0 1,-1 0-1,1 0 0,0 0 1,-1 0-1,1 0 1,0 0-1,-1 0 1,1 0-1,0 0 1,-1 0-1,1 1 0,-1-1 1,1 0-1,0 1 1,-1-1-1,1 0 1,-1 1-1,1-1 1,-1 0-1,2 1 0,32 33-186,-14-10 126,0 1 0,26 44 0,-39-56-325,0 1-1,0 0 1,-1 0-1,-1 1 1,0-1-1,-1 1 1,-1 0 0,3 28-1,-6-38 195,1 2-455,-1 1 0,0-1 0,0 0 0,0 1 0,-1-1 1,0 0-1,-1 1 0,-3 12 0,-1-19-215,1-11 706,0-15 582,3-3 394,1 0-1,2 0 0,1 1 1,1-1-1,1 1 0,2-1 0,0 1 1,2 1-1,19-44 0,-26 67-767,1 0 0,-1 0-1,1 0 1,0 0 0,-1 0-1,1 1 1,1-1 0,-1 0-1,0 1 1,1 0-1,-1 0 1,1 0 0,-1 0-1,1 0 1,0 0 0,0 1-1,0-1 1,0 1 0,0 0-1,0 0 1,0 0 0,1 0-1,-1 0 1,0 1-1,1 0 1,-1-1 0,0 1-1,1 0 1,-1 1 0,0-1-1,0 1 1,1-1 0,-1 1-1,0 0 1,0 0 0,4 2-1,9 3-82,0 1-1,-1 0 1,0 1-1,0 1 1,23 18-1,-21-12-194,1 0-1,-2 1 0,0 1 1,-1 0-1,22 32 0,-22-24-1407,-1 0-1,11 28 0,-1 1-2505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38.5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4 323 13123,'-3'-21'5975,"3"13"-3988,27 4-2518,2 3 351,0-2 0,0-1 0,42-12 0,-62 13 98,1 0 0,-1 0 0,0-1 0,-1 0 1,1-1-1,-1 0 0,0 0 0,0-1 0,0 1 1,-1-2-1,0 1 0,0-1 0,-1 0 0,11-16 1,-14 19 76,-1 0 0,-1 0 1,1 0-1,0-1 1,-1 1-1,0 0 1,0-1-1,0 1 0,-1-1 1,0 1-1,0-1 1,0 1-1,0-1 1,-1 1-1,1-1 0,-1 1 1,0-1-1,0 1 1,-1 0-1,0-1 0,1 1 1,-1 0-1,-1 0 1,1 0-1,0 0 1,-1 1-1,0-1 0,0 1 1,0 0-1,0-1 1,-1 1-1,1 1 0,-6-4 1,5 2-5,-1 0 0,0 1 1,-1 0-1,1 0 0,0 0 0,-1 1 1,0 0-1,1 0 0,-1 0 0,0 1 1,0-1-1,0 1 0,0 1 0,0-1 0,0 1 1,0 0-1,0 1 0,0-1 0,0 1 1,0 1-1,0-1 0,0 1 0,0 0 1,-8 4-1,7-1-9,-1 1 1,1 1-1,0-1 1,1 1-1,-1 0 1,1 1 0,1-1-1,-1 1 1,1 0-1,1 0 1,0 1-1,0 0 1,0 0-1,-3 15 1,2-4-7,1 0 0,0 0 1,1 1-1,2 0 0,0 31 1,2-39-76,0 0-1,1-1 1,1 1 0,0 0-1,0-1 1,1 0 0,1 0 0,0 0-1,0 0 1,1-1 0,9 12 0,-10-15-194,1-1 0,0 0 1,1-1-1,0 1 1,0-1-1,0 0 1,0-1-1,1 0 1,0 0-1,0-1 1,1 0-1,-1 0 1,1-1-1,0 0 0,14 3 1,-3-3-889,1-1 1,27-1-1,-48-1 1177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38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69 12835,'-1'8'986,"3"10"5717,13 19-6451,-8-12-246,0 0 0,-2 1 0,-1 0 0,-1-1 0,-1 1 0,-2 37 0,-20 114 2249,24-234-2108,2 0 1,3 0-1,2 1 1,37-107-1,-46 155-340,2 1 0,-1-1-1,1 0 1,0 1-1,0 0 1,1 0-1,0 0 1,0 0-1,1 1 1,0 0 0,0 0-1,13-9 1,-11 10-452,0 0-1,1 1 1,-1 0 0,1 1 0,0-1 0,0 2 0,1-1 0,-1 2 0,0-1 0,1 1 0,10 0 0,42 2-4036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39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1 13779,'-1'23'6716,"0"-23"-6652,0 0 0,0 0-1,0 0 1,0 0 0,0 0 0,-1 1-1,1-1 1,0 0 0,0 0 0,0 1 0,0-1-1,0 1 1,0-1 0,0 1 0,0 0-1,0-1 1,0 1 0,0 0 0,0-1 0,-1 3-1,-33 25-218,15-9-108,2 0 0,0 1-1,-26 40 1,39-52 110,-1 1 0,2 0 0,-1 0 1,1 0-1,1 0 0,-1 1 0,2-1 1,-1 1-1,1 0 0,1 0 0,0 0 0,0 0 1,1 0-1,0 0 0,2 11 0,-1-17 105,0 2-7,0 0 0,0-1 1,0 1-1,1 0 0,-1-1 0,1 0 0,1 1 1,-1-1-1,1 0 0,4 7 0,-6-12 66,-1 0-1,1 0 0,-1 0 0,1 0 1,-1 0-1,1 0 0,-1 0 0,1 0 1,-1 0-1,1 0 0,-1 0 0,1 0 1,-1 0-1,1 0 0,-1 0 0,1-1 1,-1 1-1,1 0 0,-1 0 0,0-1 1,1 1-1,-1 0 0,1-1 0,-1 1 0,0 0 1,1-1-1,-1 1 0,0 0 0,0-1 1,1 1-1,-1-1 0,0 1 0,0-1 1,1 0-1,16-28 472,-3 6-440,-3 5-9,-2 2 30,1 1 1,0 0-1,24-25 1,-32 39-68,0 0 0,0-1 0,0 1 0,0 0 0,0 1 0,0-1 0,1 0 0,-1 0 0,0 1 0,1-1 0,-1 1 0,0 0 0,0 0 0,1 0 0,-1 0 0,0 0 0,1 0 0,-1 1 0,0-1 0,1 1 0,-1 0 0,0-1 0,0 1 0,0 0 0,0 0 0,0 1 0,0-1 0,0 0 0,0 1 0,0-1 0,0 1 1,2 2-2,8 7-205,1 1-1,-1 0 0,11 16 0,-18-22 24,59 90-4503,-34-50 1108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39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21 236 14763,'-5'-21'1469,"-10"-62"3903,14 77-5219,1-1-1,0 0 1,1 1-1,-1-1 1,1 0-1,1 1 1,-1-1 0,1 1-1,0-1 1,4-8-1,16-36 412,-10 83-620,-2 1-1,-1 0 0,-2 0 1,-1 1-1,2 44 0,-5 180 62,-5-184 12,0 343 19,2-385-46,4 56 4,-5-75-111,-3-11-1483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40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 13427,'12'-18'7153,"6"16"-6841,11 0-328,21 6-48,14-9-264,26 3-1456,5 4-2409,7-13 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40.4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5 14075,'1'14'8457,"-14"9"-7496,-5 5-1062,12-17 94,-7 13-15,0 1 1,-15 46 0,26-64 6,-1 0 1,1 0 0,1 0 0,0 1-1,0-1 1,0 0 0,1 1 0,0-1-1,0 1 1,1-1 0,-1 0 0,2 1-1,-1-1 1,1 0 0,0 0 0,7 13-1,-8-18 7,0 0-1,0-1 1,0 1-1,0-1 1,0 1-1,0-1 1,1 1-1,-1-1 1,0 0-1,1 0 1,-1 0-1,1 1 1,-1-1-1,1-1 1,0 1-1,0 0 1,-1 0-1,1-1 1,0 1-1,0-1 1,0 1-1,3-1 1,-2 0 4,0 0 0,1-1 0,-1 0 0,0 0 0,0 0 0,0 0 1,0 0-1,0 0 0,0-1 0,0 1 0,0-1 0,2-2 0,5-5-1,0 1 0,-1-1 0,0 0-1,-1-1 1,12-17 0,-15 19-63,0-1 0,-1 0 0,0-1 1,0 1-1,-1-1 0,0 0 0,0 0 0,-1 0 0,-1 0 0,0 0 1,0 0-1,-1-1 0,-2-19 0,2 24-117,-1 0 0,-1 0 0,1 1 1,-1-1-1,0 1 0,0-1 0,-1 1 0,1 0 0,-1-1 0,0 1 0,-1 1 0,1-1 0,-1 0 1,0 1-1,0 0 0,0 0 0,-1 0 0,0 1 0,1-1 0,-1 1 0,0 0 0,-1 0 0,1 1 0,0-1 1,-9-1-1,2 3-1837,16 11-1528,12 6 48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40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23 180 10314,'7'-15'14824,"-8"14"-14423,-8-6 424,9 7-834,-1 0 0,1 1-1,-1-1 1,1 0-1,0 0 1,-1 1 0,1-1-1,0 0 1,-1 1 0,1-1-1,0 0 1,0 1-1,-1-1 1,1 1 0,0-1-1,0 1 1,-1-1 0,1 0-1,0 1 1,0-1-1,0 1 1,0-1 0,0 1-1,0-1 1,0 1 0,0-1-1,0 1 1,0-1-1,0 1 1,0-1 0,0 1-1,0-1 1,1 1 0,-4 37-72,2 50 0,1 18 64,-5-41-12,2-32 65,1 51 0,8-71 153,-6-13-182,0 0 0,0 0 0,1-1 0,-1 1 0,0 0 0,1 0 0,-1 0 0,0 0 0,0 0 0,1 0 0,-1 0-1,0-1 1,0 1 0,1 0 0,-1 0 0,0 0 0,0-1 0,1 1 0,-1 0 0,0 0 0,0 0 0,0-1 0,0 1 0,1 0 0,-1 0 0,0-1 0,0 1 0,0 0 0,0-1 0,0 1-1,0 0 1,0 0 0,0-1 0,0 1 0,0 0 0,0-1 0,0 1 0,0 0 0,0-1 0,0 1 0,0 0 0,0 0 0,0-1 0,0 1 0,-1 0 0,1 0 0,0-1 0,0 1 0,0 0-1,0 0 1,-1-1 0,-1-57 89,3-1 0,8-58 0,-4 83-86,1 1 1,1-1-1,2 1 1,24-59-1,-28 80-30,1 0 0,1 1 0,0 0-1,0 0 1,11-12 0,-13 19-53,-1-1 1,0 1 0,1 0-1,0 1 1,0-1 0,0 1-1,0 0 1,1 0-1,-1 1 1,1-1 0,0 1-1,0 0 1,10-1-1,3 3-869,0 0 0,1 2-1,-1 0 1,0 1 0,-1 1-1,1 1 1,21 8 0,62 17-4446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42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70 13747,'0'-2'407,"-1"1"0,1-1-1,-1 1 1,0-1 0,1 1 0,-1 0 0,0-1 0,0 1-1,0 0 1,0 0 0,0-1 0,0 1 0,-1 0-1,1 0 1,0 0 0,-2 0 0,-43-15-478,40 15 407,0-1-325,-3-1 7,0 1-1,0 0 1,-1 1 0,1-1 0,0 2-1,-1-1 1,1 1 0,-1 1-1,1 0 1,-1 0 0,1 1 0,0 0-1,-12 4 1,9-1 2,1 1 0,0 0 0,0 0 0,0 1 0,1 1 0,0-1 0,1 2 0,0-1-1,0 1 1,1 1 0,-11 14 0,14-16-21,1 0 0,0 0-1,0 0 1,0 1-1,1 0 1,1 0 0,-1 0-1,2 0 1,-1 0 0,1 0-1,0 0 1,1 1 0,0-1-1,1 0 1,0 0 0,3 16-1,1-6-43,2 1-1,0-1 0,1 0 1,0 0-1,2-1 0,18 27 1,-21-35-14,0 0-1,0-1 1,1 1 0,0-2 0,1 1 0,0-1 0,0-1 0,1 1 0,0-2-1,0 1 1,1-1 0,16 6 0,-22-11 38,-1 0 0,1 0 1,-1-1-1,1 1 0,-1-1 0,1 0 1,-1-1-1,1 1 0,-1-1 0,0 0 1,1 0-1,-1 0 0,0-1 0,1 0 1,-1 1-1,0-1 0,0-1 0,0 1 1,-1-1-1,1 1 0,-1-1 0,1 0 1,-1 0-1,5-6 0,3-5 14,0 1-1,-1-2 1,0 1-1,14-32 1,-8 7 277,-1-1 0,-2 0 0,-1-1 0,-3-1 0,-1 0 0,-2 0 0,1-75 0,-4 93 157,-3 23-420,0 1 0,0 0 1,1 0-1,-1-1 0,0 1 1,0 0-1,0 0 0,0-1 1,0 1-1,0 0 0,0 0 1,1 0-1,-1-1 0,0 1 0,0 0 1,0 0-1,0 0 0,1 0 1,-1 0-1,0-1 0,0 1 1,1 0-1,-1 0 0,0 0 1,0 0-1,0 0 0,1 0 1,-1 0-1,0 0 0,0 0 0,1 0 1,-1 0-1,0 0 0,0 0 1,1 0-1,-1 0 0,0 0 1,1 0-1,22 26 167,-16-17-205,21 30-18,12 18-1777,2-2 0,3-1 0,82 75 0,-27-54-2937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42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94 125 10394,'-22'36'4753,"-7"-52"-312,7 9-1824,6 4-2401,11 6-56,7-1-40,1-5 40,1 3-40,14-2 0,117-6-72,-35-6 64,38 4-40,-13-6-192,15 1-1728,-25 7-1745,-11-21-1112,-43-5-1865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43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53 14787,'-15'-15'3473,"11"-7"1400,-7 8-2144,11 12-2073,0 4-648,0 3-72,0 53-96,-2 95 72,-12 2-40,-1 21-713,12 54-4384,-9-52 1176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05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14155,'26'-1'6661,"2"0"-6198,-12 5-465,0 1 1,-1 1-1,0 0 0,-1 1 0,1 1 0,-1 0 1,0 1-1,-1 0 0,0 1 0,-1 0 0,0 1 1,-1 1-1,0 0 0,0 0 0,8 15 0,-3-3-14,-1 1-1,-2 0 1,0 1-1,-1 1 1,-2 0-1,-1 0 0,9 47 1,-17-70 14,0 0 0,0 0-1,-1 0 1,1 0 0,-1 1 0,0-1 0,0 0 0,-1 0-1,1 0 1,-1 0 0,-2 7 0,3-10-5,0 0 0,-1-1 0,1 1 0,-1-1 0,1 1 0,-1 0 1,1-1-1,-1 1 0,1-1 0,-1 0 0,1 1 0,-1-1 0,0 1 0,1-1 0,-1 0 0,0 1 1,1-1-1,-1 0 0,0 0 0,0 1 0,1-1 0,-1 0 0,-1 0 0,0 0-51,0-1 0,-1 1 1,1 0-1,0-1 0,-1 0 0,1 1 0,0-1 0,0 0 0,0 0 1,-4-3-1,-1-1-714,-1 0 0,1-1 0,0 0 1,0 0-1,1-1 0,-9-10 0,-12-21-3361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7.1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290 67 15595,'0'-1'147,"-2"-5"756,-1 1 0,1 0 0,-1-1 0,1 1 1,-1 0-1,-1 1 0,-6-9 0,7 11-827,0 0 1,0 0-1,0 1 1,0-1-1,0 1 1,0 0-1,-1-1 1,1 2-1,0-1 1,0 0-1,-1 1 1,1-1-1,-1 1 1,1 0-1,0 0 1,-1 0-1,-3 1 1,3 0-85,-12 0-58,0 1 0,0 0 0,-22 7-1,33-8-192,0 1 0,0 0 0,1 0 0,-1 0 0,1 1 0,-1-1 0,1 1 0,0 0 0,0 1 0,0-1 0,0 1 0,0 0 0,1-1 0,0 1 0,0 1 0,-4 5 0,1 3-483,0 0 0,1 0-1,1 1 1,0 0 0,-4 22 0,7-30 660,0-1 0,1 1 1,-1-1-1,1 1 0,1-1 1,-1 1-1,1-1 0,0 1 0,0-1 1,0 1-1,1-1 0,0 0 1,0 0-1,0 1 0,0-2 1,1 1-1,4 5 0,-7-10 156,0 1 0,1-1 0,-1 0 0,0 0-1,1 0 1,-1 1 0,1-1 0,-1 0 0,0 0-1,1 0 1,-1 0 0,1 0 0,-1 0 0,1 0 0,-1 0-1,0 0 1,1 0 0,-1 0 0,1 0 0,-1 0 0,1 0-1,-1 0 1,0-1 0,1 1 0,-1 0 0,0 0-1,1 0 1,-1-1 0,1 1 0,-1 0 0,0 0 0,1-1-1,18-15 1333,-4 2-1183,4-1 24,11-10 666,46-30 1,-75 54-858,1 0 0,-1 0 0,0 1 0,1-1 0,-1 1 0,1-1 0,-1 1 0,1 0 0,-1-1 0,1 1 1,-1 0-1,1 0 0,-1 0 0,1 0 0,-1 0 0,1 1 0,-1-1 0,1 0 0,-1 1 0,0-1 0,1 1 0,-1-1 0,2 2 0,1 0 4,0 1-1,-1-1 1,0 1-1,1 0 1,-1 0-1,0 1 1,0-1-1,2 5 1,6 9-333,-1 0 0,13 32 0,-22-47 202,23 59-3349,0-9 177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44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16820,'5'-26'3289,"0"4"1623,-5 22-4858,1 25-103,1 1 0,9 40 0,-4-22 22,41 313 29,-43-364-17,0 0 1,0 0 0,0 1-1,1-1 1,0 1 0,0 1-1,7-6 1,3-3-22,0 0-1,0 2 1,32-18 0,-41 25 24,1 2 1,0-1 0,0 1-1,0 1 1,1-1 0,-1 1 0,1 1-1,-1-1 1,1 2 0,0-1-1,-1 1 1,1 0 0,0 1 0,11 2-1,-7 0-5,0 1 0,0 1 0,0 0 0,-1 1-1,0 0 1,0 1 0,0 0 0,-1 1 0,0 0 0,19 19-1,-23-20 0,-1 0 0,1 1 0,-2-1 0,1 1-1,-1 0 1,0 1 0,0-1 0,-1 1-1,0 0 1,-1 0 0,0 0 0,-1 1-1,1-1 1,-2 1 0,1-1 0,-1 13-1,-1-18 1,0 0-1,-1-1 1,1 1 0,-1-1-1,1 1 1,-1-1-1,-1 1 1,1-1-1,0 0 1,-1 0-1,1 1 1,-1-1-1,0 0 1,0-1-1,-1 1 1,1 0-1,-3 3 1,0-2-34,0-1-1,0 1 1,-1-1 0,1 0 0,-1 0 0,1-1 0,-1 0-1,0 0 1,-8 2 0,-10 0-651,-1 0-1,0-2 0,-48-2 1,40-2-1378,-45-7-1,-40-19-2507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46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34 240 11538,'-2'-1'294,"0"0"0,0-1-1,0 1 1,0 0-1,0 0 1,1-1-1,-1 1 1,0-1-1,1 0 1,-1 1-1,1-1 1,-1 0-1,1 0 1,0 0 0,0 0-1,0 0 1,0 0-1,0-1 1,0 1-1,0-3 1,0 0-58,0 0 0,1 0 0,0 0 0,0 0 1,0 0-1,1 0 0,-1 0 0,1-1 0,2-4 1,0 1-94,0 0 1,0 0 0,1 1 0,0-1 0,0 1 0,1 0 0,0 0 0,1 1 0,0 0-1,11-11 1,-10 12-127,1 1-1,0 0 0,0 1 0,0 0 0,0 0 1,1 1-1,-1 0 0,1 0 0,0 1 0,0 0 1,0 1-1,0 0 0,0 0 0,0 1 1,0 0-1,1 0 0,-1 1 0,0 1 0,0-1 1,0 1-1,-1 1 0,11 4 0,-6-2-26,0 0 0,-1 1 0,0 1 0,0 0 0,-1 1 0,0 0 0,0 0 0,-1 1 0,0 1 0,-1 0 0,0 0 0,0 1 0,-1 0 0,8 14 0,-10-12 4,-1 1 1,0 0-1,-1 0 0,-1 0 0,0 1 1,0 0-1,-2-1 0,0 1 1,0 0-1,-2 0 0,0-1 0,0 1 1,-2 0-1,1-1 0,-11 28 1,5-16 11,-2 0 1,-1-1-1,-1-1 1,-1 0 0,-1 0-1,-1-2 1,-32 38-1,39-51 0,-1 0 0,0-1 0,0 0 1,-1 0-1,0-1 0,0 0 0,-1-1 0,0 0 0,0-1 0,-1 0 0,1-1 0,-21 5 0,15-7 411,44-6-173,290-26-942,12 12-3793,-309 17 4089,243-17-3567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46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21 149 11907,'-12'-11'4392,"9"-2"129,-2 4-2776,5 4-1633,2 2-152,-2 1 56,1 0 48,4-1 48,31-11-24,91-21-16,-38 21-64,33-1-176,-3 3-648,20 2-1385,-11 11-2408,-4-1-296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47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68 119 14819,'-11'-23'3137,"2"-13"1440,-5-3-4329,3 18 1392,9 21-1440,2 2-144,0 3-128,0 60-32,5 94 32,-8 5 16,-3 21 40,-2 49-2368,-1-37-2457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47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69 114 8698,'4'-10'305,"-2"7"-2,-1-1 0,0 1 1,1-1-1,-1 1 0,0-1 0,-1 0 1,1 1-1,0-6 0,-2 7 17,1 0 1,-1 0-1,1 0 1,-1 1-1,0-1 0,0 0 1,0 0-1,0 1 0,0-1 1,0 1-1,0-1 1,0 1-1,-1-1 0,1 1 1,0 0-1,-1 0 0,1 0 1,-1 0-1,0 0 1,-8-7 3625,9 7-3744,1 1-1,0-1 1,0 1-1,0-1 1,0 1-1,0-1 1,-1 1-1,1-1 1,0 0-1,11-8 1085,30-2-1556,-30 10 272,0 0 0,0 1 0,0 0 0,0 0-1,0 1 1,0 0 0,21 6 0,-29-6-9,1 0-1,-1 0 1,0 1-1,0-1 1,0 0 0,0 1-1,0 0 1,-1 0-1,1 0 1,0 0 0,-1 0-1,0 0 1,1 1-1,-1-1 1,0 1 0,0 0-1,0 0 1,-1-1 0,1 1-1,-1 0 1,1 0-1,-1 1 1,0-1 0,0 0-1,0 0 1,-1 0-1,1 1 1,-1-1 0,0 0-1,0 1 1,0-1-1,0 0 1,-1 1 0,0 4-1,-3 11-59,-1-1-1,0 1 1,-1-1-1,-1-1 1,-1 1-1,-1-1 1,-11 18-1,2-18-255,20-18 293,1 1 0,-1-1 0,1 1 0,-1 0-1,1-1 1,-1 1 0,1 1 0,-1-1-1,1 0 1,-1 1 0,1-1 0,-1 1-1,1-1 1,3 3 0,24 3 35,112 25 100,-121-25-99,-1 0-1,0 2 1,0 0-1,35 21 0,-51-27-12,1 1 0,-1 1 0,0-1 0,-1 0 0,1 1 1,0 0-1,-1 0 0,0 0 0,0 0 0,0 0 0,-1 1 0,1-1 0,-1 1 0,0 0 0,0 0 0,-1 0 0,0 0 0,1 0 0,-2 0 0,1 0 0,0 0 0,-1 0 0,0 0 0,0 0 0,-1 1 0,0-1 0,1 0 0,-2 0 0,1 0 0,0 0 0,-1-1 0,0 1 0,-4 7 0,-1 1 8,0 0-1,-1-1 1,0 0-1,0-1 0,-2 0 1,1 0-1,-1-1 1,-1 0-1,0-1 1,-22 15-1,19-17-104,0 0-1,0-1 1,-1-1-1,0 0 1,0-1-1,0 0 1,0-1-1,-1-1 1,-23 0-1,12-2-968,1-1-1,1-1 0,-1-2 1,-45-11-1,42 5-1121,-47-22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54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39 141 13003,'-38'-140'7781,"53"231"-7500,5 178-1,-11-103-108,0-47-321,22 252 859,26-7-4069,-49-336-614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54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92 15707,'2'-5'300,"1"0"-1,-1 0 0,1 0 0,-1 0 0,1 0 0,1 1 1,-1 0-1,0-1 0,1 1 0,0 0 0,0 1 1,0-1-1,1 1 0,-1 0 0,1 0 0,0 0 1,0 1-1,0-1 0,0 1 0,0 0 0,0 1 0,1-1 1,-1 1-1,11-1 0,13-2-218,1 2 1,-1 1-1,41 4 1,-57-3-74,24 3-12,0 1 0,0 2 0,-1 2 0,1 1 0,-2 2-1,1 1 1,-2 2 0,48 26 0,-61-28-63,0 1 1,0 1-1,-1 0 0,-1 2 0,0 0 0,-1 2 1,-1 0-1,-1 1 0,0 0 0,-2 1 0,0 1 0,-1 0 1,13 31-1,-22-44-11,-1 1 0,0-1 0,0 1 0,-1-1 0,0 1 0,-1 0 1,0 0-1,0-1 0,-1 1 0,0 0 0,-1 0 0,0 0 0,0 0 0,0 0 0,-2-1 0,1 1 1,-1-1-1,0 1 0,0-1 0,-1 0 0,-1 0 0,1-1 0,-1 1 0,0-1 0,-1 0 0,0 0 1,0-1-1,-9 8 0,-2 0-69,-2-1 1,0 0-1,0-1 1,-1-2 0,-1 0-1,1-1 1,-2 0-1,1-2 1,-44 8-1,27-8-55,0-2 1,-1-2-1,1-2 0,-49-4 0,62 1-472,0-1 1,0-1-1,0-2 0,0 0 1,1-2-1,0 0 0,-33-18 1,12-5-2776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55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6 114 15051,'-2'-17'1561,"-1"-10"3175,8 24-3146,7 16-1656,-3 0 51,0 1 1,0 0-1,-2 1 1,1 0-1,8 29 1,18 87 55,-25-88-17,26 71-1,-33-112 25,-2-7-14,-1-19 7,-4-32 7,-7-20-26,6 42-9,0-1-1,2 0 0,2 0 1,1 0-1,7-60 1,-5 92-56,0 0-1,0 1 1,0-1 0,0 0 0,0 1-1,1-1 1,-1 1 0,1-1-1,0 1 1,-1-1 0,1 1 0,0 0-1,1 0 1,-1 0 0,0 0 0,1 1-1,-1-1 1,1 0 0,-1 1-1,1 0 1,-1 0 0,1 0 0,0 0-1,0 0 1,0 0 0,0 1-1,0-1 1,3 1 0,11-2-653,0 1 1,1 1-1,29 4 1,-22-2-257,40 1-3260,-2-5-310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55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77 230 12859,'2'-12'2329,"4"-10"2744,14 22-3801,21 5-1683,-39-5 406,18 1-145,-1 0 1,1-2-1,29-3 1,-45 3 99,0 1 1,-1-1-1,1 1 0,0-1 1,0 0-1,0-1 1,0 1-1,-1-1 0,1 1 1,-1-1-1,1 0 0,-1 0 1,0-1-1,0 1 0,0-1 1,0 0-1,0 1 1,0-1-1,-1 0 0,1-1 1,-1 1-1,0 0 0,0-1 1,0 1-1,-1-1 0,3-6 1,-4 7 44,0 0 0,0-1-1,0 1 1,-1 0 0,1 0 0,-1 0 0,0 0 0,0-1 0,0 1 0,0 0 0,-1 1 0,1-1 0,-1 0-1,1 0 1,-1 0 0,0 1 0,0-1 0,0 1 0,-1 0 0,-3-4 0,-3-1 39,1 0 1,-2 0-1,1 1 1,-14-8-1,13 10-15,1 0 0,-1 0 0,0 0 0,0 2 0,-1-1 0,1 1-1,-1 1 1,1-1 0,-1 2 0,1 0 0,-1 0 0,0 1 0,1 0 0,-17 4 0,23-3-21,-1-1 1,1 1-1,-1 0 0,1 0 1,0 0-1,0 1 1,0-1-1,0 1 0,0 0 1,1 0-1,-1 1 1,1-1-1,0 1 1,0-1-1,0 1 0,0 0 1,1 0-1,0 1 1,0-1-1,0 0 0,0 1 1,0-1-1,1 1 1,0-1-1,0 1 0,0 0 1,1 0-1,0-1 1,0 1-1,0 0 1,0 0-1,1-1 0,-1 1 1,3 7-1,0 2-50,1 1 0,0-1 0,1 0 1,1-1-1,0 1 0,1-1 0,0 0 0,1-1 0,0 0 0,1 0 0,1 0 0,0-2 0,0 1 0,22 16 0,-15-14-504,1 0-1,0-2 0,0 0 0,1-1 0,1-1 1,0-1-1,0-1 0,1-1 0,32 7 0,-25-10-1492,50 0-1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55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1177 16460,'9'-15'6949,"-8"14"-6853,-1 0 0,1 0 0,-1 0-1,1 0 1,-1 0 0,1 0-1,-1 0 1,1 0 0,0 0-1,0 0 1,-1 0 0,1 1 0,0-1-1,0 0 1,0 1 0,0-1-1,0 0 1,0 1 0,1-1-1,0 2-109,-1 0-1,1 1 0,0-1 0,-1 1 1,1-1-1,-1 1 0,0 0 0,1-1 0,-1 1 1,0 0-1,0 0 0,0 0 0,-1 0 0,1 0 1,0 0-1,-1 0 0,1 3 0,12 38 24,-1 0-1,6 60 1,-18-93 40,-3-16-3,-5-22 0,-22-157 11,-10-291 1,34 368-53,3 50-7,-5-65-136,9-130 1,-1 245 7,1-1 0,0 1 0,0-1 0,1 1 1,0 0-1,0 0 0,1 0 0,0 0 0,0 0 0,8-12 1,-8 16-99,0 1 1,1-1 0,0 1 0,0 0-1,0 0 1,0 1 0,0-1 0,0 1-1,1 0 1,-1 0 0,1 0-1,0 1 1,-1 0 0,1 0 0,0 0-1,0 0 1,0 1 0,0 0 0,5 0-1,89 2-4683,10 15-1045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7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28 218 8794,'1'-11'1048,"0"0"1,-1 0 0,-1 0-1,1 0 1,-2 0 0,1 0-1,-1 0 1,-5-14-1,-6-31 2130,13 54-3035,-1-1 112,0-1-1,1 0 1,-1 1-1,1-1 0,0 1 1,0-1-1,0 0 1,0 1-1,1-1 0,-1 1 1,2-5-1,0 10-250,-1-1 0,1 0 1,-1 1-1,1 0 0,-1-1 0,1 1 0,-1 0 0,0 0 0,0-1 0,0 1 0,0 0 0,0 0 0,-1 0 0,2 3 1,4 10-4,14 39-20,-2 2 1,-2 0-1,-3 1 0,7 76 1,2 460-103,-22-500 87,3-66-1763,-8-68-2635,-15-19-307,-4-16-887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56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14107,'-5'120'2657,"56"-118"1487,-11 0-4232,-11-4 24,16 0 24,28-5-128,8 6-424,21-3-1112,20-1-6546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56.6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81 376 11867,'-14'-10'9967,"-2"-2"-8785,16 12-1178,-1 0 0,1 1 0,0-1-1,-1 0 1,1 0 0,0 0 0,-1 0 0,1 0-1,0 0 1,-1 1 0,1-1 0,0 0 0,0 0-1,-1 0 1,1 1 0,0-1 0,0 0 0,0 1-1,-1-1 1,1 0 0,0 0 0,0 1 0,0-1-1,0 0 1,-1 1 0,1-1 0,0 0 0,0 1-1,0-1 1,0 0 0,0 1 0,0-1 0,0 0-1,0 1 1,0-1 0,0 0 0,0 1 0,0-1-1,0 0 1,0 1 0,0-1 0,1 0 0,-1 1 0,0-1-1,0 0 1,0 1 0,0-1 0,1 0 0,-1 1-1,9 61-14,-1-12-25,2 91 1,-10-124-32,-3 148-2846,4-157 344,12-29-1633,-13 20 4054,17-44-4627</inkml:trace>
  <inkml:trace contextRef="#ctx0" brushRef="#br0" timeOffset="1">1 0 15435,'18'4'2961,"8"8"1600,6 8-4937,11 11-1193,8 6-583,1 4-2401,-6-11-608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57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13435,'63'54'9346,"-53"-58"-7730,19 21-1520,7 6-184,20 14 128,2 5-40,10 21 16,-11-3-240,1 1-1016,-15-15-769,-6-11-2872,-7-21-320</inkml:trace>
  <inkml:trace contextRef="#ctx0" brushRef="#br0" timeOffset="1">523 36 10922,'-37'5'5209,"-9"12"-440,2 22-2056,-12 31-2457,0 15-1008,-12 25-4033,10-23 1112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57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0 185 11002,'42'-52'3513,"-32"34"-554,-4 9-768,2 24-2252,10 36-6,-9-26 58,0 0 0,-2 0 0,6 39 0,-11-50 15,-2-10-13,0 0 0,0 0 0,1 0 0,0 0 0,-1 0 0,2-1 0,-1 1 0,3 7 0,-4-11-6,1 0 1,-1 0-1,0 0 0,0 0 1,1 0-1,-1 0 0,0 0 1,0 0-1,1 0 0,-1 0 1,0 0-1,0 0 0,1-1 0,-1 1 1,0 0-1,0 0 0,0 0 1,1 0-1,-1 0 0,0 0 1,0-1-1,0 1 0,1 0 1,-1 0-1,0 0 0,0 0 0,0-1 1,0 1-1,0 0 0,1 0 1,-1-1-1,0 1 0,0 0 1,0 0-1,0 0 0,0-1 1,0 1-1,0 0 0,0 0 0,0-1 1,0 1-1,0 0 0,0 0 1,0-1-1,0 1 0,7-23-706,62-223 762,-67 238 92,0 0 0,1-1 0,0 1 1,1 0-1,0 0 0,9-13 0,-12 19-121,1 0-1,-1 1 1,0-1 0,1 1-1,-1 0 1,1-1 0,0 1-1,-1 0 1,1 0 0,0 0-1,0 0 1,0 0-1,-1 0 1,1 1 0,0-1-1,0 1 1,0-1 0,0 1-1,0 0 1,0 0 0,0 0-1,1 0 1,-1 0 0,0 0-1,0 0 1,0 1-1,0-1 1,0 1 0,-1-1-1,1 1 1,0 0 0,0 0-1,0 0 1,0 0 0,-1 0-1,3 2 1,11 7-29,-1 1 0,-1 1 0,0-1 1,-1 2-1,0 0 0,13 19 0,55 95-368,-59-90-1494,1 0 0,31 36 1,-17-37-2136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58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87 11298,'-20'-9'9670,"5"9"-5952,12 2-3692,0 0 0,0 1 0,0-1 0,0 1 0,0-1 0,1 1 0,-1 0 0,1 0 0,0 0 0,0 1 0,0-1 0,-2 4 0,2-3-25,-7 10-16,1 1 1,1-1-1,-11 30 1,16-38 1,1 0 1,-1 0 0,1 0 0,0 0 0,1 1 0,0-1-1,0 0 1,0 0 0,0 1 0,1-1 0,0 0 0,1 0-1,-1 0 1,1 0 0,5 11 0,-3-10-15,1 0 1,-1 0-1,1-1 1,1 1-1,-1-1 1,1 0-1,0-1 1,0 0-1,0 0 1,1 0-1,0 0 1,0-1-1,0 0 1,1-1-1,-1 0 1,1 0-1,0 0 1,0-1-1,8 1 1,-11-2-13,0 0 0,1-1 0,-1 0 0,0 0-1,0 0 1,1 0 0,-1-1 0,0 0 0,0 0 0,0-1 0,0 1 0,0-1 0,0 0 0,0 0 0,-1-1 0,1 1 0,-1-1 0,0 0 0,1-1 0,-1 1 0,-1-1 0,1 1 0,0-1 0,-1 0 0,0 0 0,0-1 0,0 1 0,-1-1 0,1 1 0,2-9 0,-3 6-21,0 1 1,-1-1-1,0 0 1,0 0 0,0 0-1,-1 0 1,0 0-1,-1 0 1,1 1 0,-1-1-1,-1 0 1,1 0-1,-1 0 1,-1 1-1,1-1 1,-1 1 0,0 0-1,0 0 1,-1 0-1,1 0 1,-6-5 0,-4-7-38,-1 1 1,-1 1 0,-1 0 0,0 1-1,-26-18 1,26 21-133,-2 1 0,1 1 0,-34-15 0,7 13-4020,75 13 258,26-3-598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58.7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136 395 15299,'-13'-42'4747,"-36"-75"-1,35 87-4102,1 1 0,1-1 0,2-1 1,1 0-1,-5-35 0,12 48-446,4 19-185,10 41-122,-10-34 115,7 37-43,-2 0 0,-2 0 0,0 59 0,-12 152-8,6-233 44,-3 61-31,-2 128 87,7-169-263,2-1 1,15 78-1,-16-110-59,0-1-1,0 0 0,1 0 0,0 0 0,1 0 1,0-1-1,0 1 0,1-1 0,9 13 0,-13-21 173,-1 1-1,1 0 1,0-1-1,-1 1 1,1-1-1,0 1 1,-1-1-1,1 1 1,0-1-1,0 1 1,-1-1-1,1 0 1,0 1-1,0-1 1,0 0-1,-1 0 1,1 0-1,0 0 1,0 0-1,0 0 1,0 0-1,-1 0 1,1 0-1,0 0 1,0 0-1,0 0 1,0 0-1,-1-1 1,1 1-1,0 0 1,0-1-1,-1 1 1,1-1-1,0 1 1,-1 0-1,1-1 1,0 0-1,-1 1 0,1-1 1,0 1-1,-1-1 1,1 0-1,-1 1 1,0-1-1,1 0 1,-1 0-1,1 1 1,-1-1-1,0 0 1,0 0-1,1 0 1,-1 1-1,0-1 1,0-1-1,2-4-715,0 0 0,0 0 0,-1 1 0,0-1 0,0-1 0,0-9 0,-11-39-4326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59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0 150 11050,'21'-8'3961,"21"-3"200,9-4-2569,41 1-1440,15-1-248,42-10-1176,1 8-608,27-4-2313,-28-2-640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59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371 1 13867,'-13'8'725,"11"-5"-468,-1-1 0,1 0-1,-1 0 1,1 0 0,-1 0 0,0-1 0,1 1 0,-1-1-1,0 0 1,0 0 0,0 0 0,-1 0 0,1 0-1,0 0 1,0-1 0,0 0 0,-1 1 0,1-1 0,0-1-1,0 1 1,0 0 0,-1-1 0,1 1 0,-6-3-1,2 0-153,0 1 0,-1 0-1,1 1 1,-1-1 0,0 1-1,1 1 1,-1 0 0,0 0-1,1 0 1,-1 1 0,0 0-1,1 1 1,-1-1 0,1 1-1,-1 1 1,-6 3 0,5-3-104,1 1 1,0 0-1,0 0 0,0 1 1,1 0-1,-1 1 1,1-1-1,0 1 1,1 1-1,0-1 1,0 1-1,0 0 1,-4 8-1,3-2-156,1 1-1,1-1 1,1 1-1,0 0 0,0 0 1,2 0-1,-2 21 1,3-29-20,0 1 1,1-1 0,0 0 0,0 1-1,1-1 1,0 0 0,0 1-1,0-1 1,1 0 0,0 0-1,0 0 1,1 0 0,-1-1 0,1 1-1,0 0 1,1-1 0,-1 0-1,1 0 1,6 6 0,-8-10 156,0 0 0,0 0 0,0 0 1,0-1-1,-1 1 0,1-1 0,0 1 0,0-1 0,0 0 1,0 0-1,0 0 0,0 0 0,0 0 0,0 0 0,0 0 1,0-1-1,0 1 0,0-1 0,0 1 0,0-1 0,0 0 1,0 0-1,0 0 0,-1 0 0,1 0 0,0 0 0,-1 0 1,1 0-1,-1-1 0,3-2 0,7-7 219,0 0 0,17-22 0,-25 29-149,78-121 1991,-62 92-1370,-19 33-656,1-1 0,-1 0 0,1 0 0,0 0 0,-1 0-1,1 0 1,0 0 0,-1 1 0,1-1 0,0 0 0,0 0 0,0 1-1,-1-1 1,1 1 0,0-1 0,0 1 0,0-1 0,0 1-1,0 0 1,0-1 0,0 1 0,0 0 0,0 0 0,0 0 0,3-1-1,-2 2-7,0-1 0,-1 1 1,1 0-1,0 0 0,0 0 0,0 0 0,0 0 0,-1 0 0,1 0 0,0 0 0,-1 1 0,3 2 0,5 6-49,-1 1 0,0 1 0,9 15 0,-12-18 25,35 61-768,-29-48-338,1 0 1,0-1-1,2-1 0,1 0 1,27 29-1,3-12-3275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0:59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 62 15483,'-2'-1'288,"0"1"0,0-1 0,0 0 0,0 0 0,1 1 0,-1-1-1,0 0 1,1-1 0,-1 1 0,1 0 0,-1 0 0,1-1 0,-1 1 0,1-1 0,0 1-1,0-1 1,-1-2 0,-3-34 4871,16 81-5335,0 53 136,-4 0 0,-6 127 1,2 50 101,-3-264-82,0 9-69,1-1 0,1 0 0,0 1-1,2-1 1,0 0 0,0 0 0,12 26-1,-16-42-13,1 0 0,-1 0 0,1 0 1,-1 0-1,0-1 0,1 1 0,0 0 0,-1 0 0,1-1 0,-1 1 0,1 0 0,0-1 0,-1 1 0,1 0 0,0-1 0,0 1 0,0-1 0,-1 0 0,1 1 0,0-1 0,0 0 0,0 1 0,0-1 1,1 0-1,-1 0-74,-1 0 0,1-1 0,-1 1 1,1-1-1,-1 1 0,1-1 0,-1 1 1,1-1-1,-1 1 0,0-1 0,1 0 1,-1 1-1,0-1 0,1 1 0,-1-1 1,0 0-1,0 1 0,0-1 0,1 0 1,-1 1-1,0-1 0,0 0 0,0 0 1,0 1-1,0-1 0,0 0 0,-1 1 1,1-1-1,0 0 0,0 1 0,0-1 1,-1 0-1,1 0 0,-12-29-5031</inkml:trace>
  <inkml:trace contextRef="#ctx0" brushRef="#br0" timeOffset="1">2 580 11090,'-1'-12'3689,"21"-7"384,7 9-2737,19 3-1136,10-5-128,29 6-8,5 1 48,20 5-536,-1 6-856,15-2-2849,-34-11 144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00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127 392 14259,'3'-5'5785,"-3"6"-5750,0-1-1,0 0 1,0 0 0,1 1-1,-1-1 1,0 0 0,0 0-1,0 1 1,0-1 0,0 0-1,1 0 1,-1 0 0,0 1 0,0-1-1,0 0 1,1 0 0,-1 0-1,0 0 1,0 1 0,1-1-1,-1 0 1,0 0 0,0 0-1,1 0 1,-1 0 0,0 0-1,0 0 1,1 0 0,-1 0-1,0 0 1,0 0 0,1 0-1,-1 0 1,0 0 0,1 0-1,-1 0 1,0 0 0,0 0-1,1 0 1,-1 0 0,0 0 0,0 0-1,1 0 1,-1-1 0,0 1-1,0 0 1,1 0 0,-1 0-1,0-1 1,0 1 0,0 0-1,0 0 1,1 0 0,-1-1-1,0 1 1,0 0 0,0 0-1,0-1 1,0 1 0,0 0-1,1 0 1,-1-1 0,0 1-1,0 0 1,0-1 0,6 28-24,-1 0 0,-1 1 0,-1-1 0,-1 1 0,-2 0 0,0-1 1,-2 1-1,-2-1 0,0 1 0,-2-1 0,-9 30 0,14-56-20,1 0 0,0 1 0,-1-1 0,1 0-1,-1 0 1,0 0 0,1 0 0,-1 0 0,0 0 0,1 1-1,-1-2 1,0 1 0,0 0 0,0 0 0,0 0 0,-1 1-1,1-2-23,1 0 0,-1 0 0,1 0 0,-1 0 0,1-1 0,-1 1 0,1 0 0,-1 0 0,1 0 0,0 0 0,-1 0 0,1-1 0,-1 1 0,1 0 0,0 0 0,-1-1 0,1 1 0,-1 0 0,1-1 0,0 1 0,-1 0 0,1-1 0,0 1 0,0 0 0,-1-1 0,1 1 0,0-1 0,-1 0 0,-15-48-2749,14 41 2338,-14-61-3748,3-16-813</inkml:trace>
  <inkml:trace contextRef="#ctx0" brushRef="#br0" timeOffset="1">11 35 10466,'-7'-27'6962,"4"20"-6034,5 9-616,11 8-5153,31 10 1520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7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28 10874,'-5'7'8690,"10"-6"-6993,-3-2-1225,3 1-456,60 0-8,72 5 32,-6-7-8,7 2-897,20-7-1127,-21-1-2369,-14-14-464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00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 11779,'-4'-1'12266,"5"11"-12321,13 134-22,-11-127 30,0 0 1,2 0-1,0 0 0,0-1 1,2 0-1,13 24 0,-19-37 27,0-1 0,1 1-1,0-1 1,-1 0 0,1 0 0,0 1-1,0-1 1,0 0 0,1-1-1,-1 1 1,0 0 0,1-1-1,-1 1 1,1-1 0,-1 0 0,1 0-1,0 0 1,-1 0 0,1 0-1,0-1 1,5 1 0,-3-1 5,-1-1 1,1 1 0,-1-1-1,0 0 1,1 0 0,-1-1-1,0 0 1,0 1 0,0-1-1,0-1 1,0 1 0,6-5-1,1-2 12,-1 0 0,0 0 0,-1-1 0,0 0 0,-1-1-1,0 0 1,0 0 0,9-19 0,-15 25 13,0 0 0,0 0 0,-1 0 0,1 0 0,-1 0 0,0 0 0,0 0 0,-1 0 0,1 0 0,-1 0 0,0 0 0,-1-1 0,1 1 0,-1 0 0,0 0 0,0 0 0,-1 0 0,1 0 0,-1 0 0,0 1 0,-1-1 0,1 1 0,-4-5 0,1 3-351,0 0 0,0 1 0,-1-1-1,0 1 1,0 1 0,0-1 0,0 1 0,-1 0 0,1 1 0,-1-1 0,0 1 0,-1 1 0,1-1 0,-12-1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00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0 165 11883,'11'-5'8395,"-12"4"-8245,0 18 3282,10 56-3422,4 89 44,-9-181-35,1 0-1,1 1 1,1 0 0,12-23-1,-7 14-9,2-7-8,40-86 15,-47 106-18,1 0 1,1 0-1,1 1 0,0 0 1,19-18-1,-28 29-2,1 1-1,-1-1 0,1 1 1,0 0-1,0 0 1,0 0-1,-1 0 0,1 0 1,0 0-1,0 0 1,0 1-1,0-1 1,1 1-1,-1-1 0,0 1 1,0 0-1,0 0 1,0 0-1,0 0 0,0 0 1,1 0-1,-1 1 1,0-1-1,0 1 1,0-1-1,0 1 0,0 0 1,0 0-1,0 0 1,0 0-1,-1 0 0,1 0 1,0 0-1,0 1 1,-1-1-1,1 1 1,-1-1-1,2 4 0,7 5-30,-2 1-1,0 1 1,0 0-1,8 18 1,-15-29 32,12 27-376,-1 0 0,-2 1 0,12 51 0,1 31-3365,-16-73 1617,7 33-2622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01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60 18332,'-7'-32'4537,"26"17"-4305,-17 3-464,1 14 128,2 4 96,-1 0 24,-4-5-80,0 4-496,0 12-1521,-4 27-2456,-14 45-208</inkml:trace>
  <inkml:trace contextRef="#ctx0" brushRef="#br0" timeOffset="1">0 774 20660,'11'-12'5210,"17"19"-5427,-4-5-655,-9 4-1840,-69-12-7907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02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434 218 9962,'-9'4'317,"-1"-1"0,1 0 0,-1 0 0,0 0 0,0-2 0,0 1 0,-18 0 0,-77-8 2215,44 1-1980,33 3-425,-116-10 2200,162 12 1289,20-4-3047,-12 1-291,726-47 217,-370 29-449,806 17 77,-507 15-61,2193-48 37,-2082 1-80,-714 32-14,825-24 64,-335 32 5,-317 0-17,198-7 218,296 11 434,-702-5-788,-16-1-900,-1 0 1,53-5-1,-77 3 822,-1 0 1,0 0 0,0 0-1,0 0 1,1 0 0,-1 0-1,0 0 1,0-1 0,1 1 0,-1 0-1,0-1 1,0 1 0,0-1-1,0 0 1,0 1 0,0-1-1,0 0 1,0 1 0,0-1-1,0 0 1,0 0 0,0 0-1,0 0 1,-1 0 0,1 0 0,0 0-1,-1 0 1,2-2 0,-4 0-300,1-1 0,0 1 0,-1 0 1,1 0-1,-1 0 0,0 0 0,0 0 1,0 0-1,-1 1 0,-3-5 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04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 99 12691,'11'-74'3168,"-10"73"-3081,-1 1 0,0-1-1,0 0 1,1 1-1,-1-1 1,0 0 0,0 0-1,0 1 1,0-1 0,0 0-1,0 0 1,0 1-1,0-1 1,0 0 0,-1 0-1,1 1 1,0-1-1,0 0 1,-1 0 0,1 1-1,0-1 1,-1 0-1,1 1 1,-1-1 0,1 1-1,-1-1 1,1 1-1,-1-1 1,1 1 0,-1-1-1,0 1 1,1-1 0,-1 1-1,0-1 1,1 1-1,-1 0 1,0 0 0,1-1-1,-1 1 1,0 0-1,0 0 1,1 0 0,-1 0-1,0 0 1,0 0-1,1 0 1,-1 0 0,0 0-1,0 0 1,1 0 0,-1 0-1,0 1 1,0-1-1,1 0 1,-2 1 0,-34 18-207,35-18 313,-9 6-192,1 0 1,0 0-1,0 1 0,1 0 1,0 0-1,0 1 0,1 0 1,0 1-1,0-1 0,1 1 1,1 0-1,0 1 0,0 0 1,1-1-1,0 1 0,1 1 1,0-1-1,1 0 0,0 1 1,1-1-1,0 1 0,1 0 1,0-1-1,1 1 0,0-1 1,1 1-1,0-1 0,1 1 1,0-1-1,1 0 0,0 0 1,9 14-1,-5-11-13,1 0 0,1-1 0,0 0 0,1 0 0,0-1 0,1-1 0,20 16 0,-22-20 1,0 0 0,0-1 0,1 0 1,-1 0-1,1-1 0,1-1 0,-1 0 0,1 0 0,-1-1 0,22 2 0,-31-4 13,0-1 1,0 0-1,0 0 0,-1 0 0,1 0 1,0 0-1,0-1 0,0 1 0,0 0 1,-1-1-1,1 0 0,0 1 0,0-1 1,-1 0-1,1 0 0,0 0 0,-1 0 1,1 0-1,-1 0 0,0 0 0,1-1 1,-1 1-1,0-1 0,3-2 0,-3 0 4,1 0 0,0 0 0,-1 0 0,0 0-1,0 0 1,0 0 0,-1 0 0,1 0 0,-1 0 0,0-8 0,-2-7 5,0 0 1,-2 0-1,-9-32 1,6 30 5,0 1 1,-1 1-1,-1-1 0,-1 1 1,-19-27-1,25 40-37,-1 0 1,1 0-1,-1 1 0,0-1 0,0 1 0,-1 0 0,0 1 1,0-1-1,0 1 0,0 0 0,-1 1 0,1 0 0,-1 0 1,0 0-1,0 1 0,0 0 0,0 0 0,0 0 1,-13 0-1,17 2-101,1 0 0,0 1 0,0-1 1,-1 0-1,1 1 0,0 0 0,0-1 1,0 1-1,0 0 0,0 0 0,0 0 0,0 0 1,-3 3-1,4-3-12,0-1 0,1 1 1,-1 0-1,1-1 0,-1 1 0,1 0 1,-1-1-1,1 1 0,-1 0 1,1 0-1,0 0 0,-1-1 0,1 1 1,0 0-1,0 0 0,-1 0 0,1 0 1,0-1-1,0 1 0,0 0 0,0 0 1,0 0-1,1 0 0,-1 0 0,0 0 1,0-1-1,0 1 0,1 0 1,-1 0-1,0 0 0,1-1 0,-1 1 1,1 0-1,-1 0 0,1-1 0,-1 1 1,2 1-1,29 21-3992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05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56 9642,'-29'-32'10193,"9"9"-5584,24 38-3345,33 181-1233,15 274 0,11 74-4176,-34-424-603,-1-33-591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05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11 153 12803,'-2'-14'1501,"1"0"-1,0 0 1,1 0 0,1-1 0,3-21 0,-3 34-1472,-1 0 1,0 0-1,1 0 1,-1 0 0,1 0-1,0 0 1,-1 0-1,1 0 1,0 0 0,0 0-1,1 0 1,-1 1-1,0-1 1,1 0 0,-1 1-1,1-1 1,-1 1-1,1-1 1,0 1 0,-1 0-1,1 0 1,0 0-1,0 0 1,0 0-1,0 0 1,0 0 0,0 1-1,0-1 1,0 1-1,0-1 1,0 1 0,0 0-1,1 0 1,-1 0-1,0 0 1,0 0 0,0 0-1,0 1 1,0-1-1,0 1 1,1-1 0,-1 1-1,0 0 1,-1 0-1,5 2 1,5 3-60,0 0 0,0 1 1,-1 0-1,0 1 0,0 0 1,-1 0-1,0 1 0,0 0 0,-1 1 1,0 0-1,-1 0 0,0 1 1,0 0-1,-2 0 0,6 12 0,-4-6-83,-1-1 1,0 2-1,-1-1 0,-1 0 0,0 1 0,-2 0 0,0 0 0,-1 0 0,-2 34 1,1-46-2,-1 0-1,0 0 1,-1 0 0,1-1 0,-1 1 0,0 0 0,-1-1 0,1 1 0,-1-1 0,0 0-1,0 0 1,-1 0 0,0 0 0,1 0 0,-2-1 0,1 0 0,0 1 0,-1-2 0,0 1 0,0 0-1,0-1 1,0 0 0,-1-1 0,1 1 0,-1-1 0,1 0 0,-11 2 0,10-3-210,1 0 1,-1-1 0,0 0-1,0 0 1,0 0-1,1-1 1,-1 0 0,0 0-1,0 0 1,1-1-1,-1 0 1,1 0 0,0 0-1,-1-1 1,1 0-1,0 0 1,1 0 0,-7-6-1,-36-41-3235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05.9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101 286 11402,'-7'0'1020,"0"1"-1,-1-2 0,1 1 1,0-1-1,0 0 0,-1 0 0,1-1 1,0 0-1,-13-5 0,20 6-1007,0 1 0,-1 0 1,1-1-1,-1 1 0,1 0 0,0-1 0,-1 1 0,1 0 0,-1 0 0,1-1 0,-1 1 0,1 0 0,-1 0 0,1 0 0,-1 0 0,1 0 1,-1 0-1,1 0 0,-1 0 0,0 0 0,1 0 0,-1 0 0,1 0 0,-1 0 0,1 0 0,-1 0 0,1 1 0,-1-1 0,1 0 0,-1 0 1,0 1-1,2 0-50,0 0-1,0 0 1,0 0 0,1-1 0,-1 1 0,0 0 0,0-1 0,0 1 0,1 0 0,-1-1 0,0 0-1,1 1 1,-1-1 0,0 0 0,1 0 0,1 1 0,17 2-210,1 0 0,37 0 0,-50-3 186,0-1 0,0 0-1,0 0 1,0-1-1,0 0 1,-1 0 0,1-1-1,-1 0 1,1-1 0,12-7-1,-15 8 49,-1 0-1,1-1 1,-1 1 0,0-1-1,0 0 1,0 0-1,-1 0 1,1 0-1,-1 0 1,0-1 0,-1 0-1,1 1 1,-1-1-1,1 0 1,-1-1 0,-1 1-1,1 0 1,-1 0-1,1-11 1,-2 10 21,0 0 0,-1 0 0,0 1 0,0-1 0,0 0 0,-1 0 0,0 0 0,0 1 0,0-1 0,-1 1 0,0-1 0,0 1 0,0 0 0,-1 0 0,1 1 0,-1-1 0,0 1 1,-5-5-1,3 3 8,-1 1 1,1 0-1,-1 0 1,0 0-1,-1 1 1,1 0 0,-1 0-1,1 1 1,-1-1-1,0 2 1,-1-1-1,1 1 1,-11-1 0,16 3-19,0 0 1,-1 0 0,1 0 0,0 1 0,0-1 0,-1 1 0,1 0 0,0 0 0,0 0 0,0 0 0,0 0 0,0 1 0,0 0-1,1-1 1,-5 4 0,4-2-7,0 1-1,0-1 1,0 1-1,1-1 0,-1 1 1,1 0-1,0 0 1,0 0-1,0 0 1,1 0-1,-1 1 1,1-1-1,0 1 0,0 4 1,-1 10 2,0 1 0,2 0 1,1 0-1,0 0 0,1 0 0,1 0 1,1 0-1,1-1 0,11 29 1,-7-25-11,0 0 0,2-1 0,0 0 0,2-1 0,0 0 0,2-1 0,21 24 0,-28-35-255,1-1 0,0 1 0,1-2 0,0 1 0,0-1-1,1-1 1,0 0 0,0 0 0,0-1 0,1-1 0,0 0 0,-1 0 0,1-1 0,1-1-1,-1 0 1,0 0 0,1-1 0,-1-1 0,0 0 0,1-1 0,20-4 0,-5-2-1712,46-20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06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0 115 9570,'2'-22'4931,"-2"21"-4844,0 1 0,-1-1 0,1 1 0,0-1 0,0 1 0,0-1 0,0 1 0,0-1 0,0 1 0,0-1-1,0 1 1,0-1 0,0 1 0,0-1 0,0 1 0,0-1 0,0 1 0,0 0 0,1-1 0,-1 1 0,0-1 0,0 1 0,0-1 0,1 1 0,-1-1 0,0 1 0,1 0 0,-1-1 0,0 1 0,1 0-1,-1-1 1,0 1 0,1 0 0,-1 0 0,1-1 0,-1 1 0,1 0 0,-1 0 0,0 0 0,1-1 0,-1 1 0,1 0 0,-1 0 0,1 0 0,-1 0 0,1 0 0,-1 0 0,1 0 0,-1 0 0,1 0-1,-1 0 1,1 0 0,-1 0 0,1 1 0,-1-1 0,1 0 0,0 1 0,3-1-76,0 1-1,0 0 0,0 0 1,0 1-1,0-1 0,0 1 1,0 0-1,0 0 0,-1 0 1,1 1-1,-1-1 0,1 1 1,-1 0-1,0 0 1,0 0-1,0 0 0,-1 0 1,1 1-1,-1-1 0,0 1 1,0-1-1,0 1 0,0 0 1,-1 0-1,3 8 1,3 13 9,0 0 0,-2 0-1,2 30 1,-4-30 5,6 45 109,-2 79 1,-18-198 1081,10 39-1132,-5-52 461,4-89 0,3 134-661,0 0 0,1 0-1,1 0 1,1 0 0,1 0 0,0 1 0,1 0 0,0 0 0,1 0-1,12-17 1,-17 29-189,1 0 0,0 0 0,0 0-1,0 0 1,0 1 0,1-1 0,-1 1 0,1 0-1,0 0 1,0 1 0,0-1 0,0 1 0,0 0-1,1 0 1,-1 0 0,1 0 0,0 1 0,-1 0-1,9-1 1,0 2-827,0 1 0,-1 1 0,19 5 1,-30-7 1057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06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377 0 14675,'-20'1'1855,"1"1"0,-1 0 1,-28 7-1,27-3-1552,-1 1 0,1 1 0,-23 12 1,32-15-358,0 1 1,0 1-1,1 0 1,1 1 0,-1 0-1,1 0 1,0 1-1,1 1 1,0 0 0,1 0-1,0 0 1,0 1-1,1 0 1,-9 20-1,14-27-15,1 0-1,0 0 0,-1 0 0,2 0 0,-1 0 0,0 0 1,1 0-1,0 0 0,0 0 0,0 0 0,0 0 1,1 0-1,0 0 0,-1 0 0,1 0 0,1 0 0,-1 0 1,4 7-1,-2-6-57,0-1 0,1 1 0,0-1 1,0 0-1,0 0 0,0 0 0,0-1 1,1 1-1,-1-1 0,1 0 0,0 0 1,8 2-1,-5-1 36,1-1-1,0 0 1,0 0-1,0-1 1,0 0-1,1-1 1,-1 0-1,0 0 1,1-1 0,-1-1-1,0 1 1,1-1-1,-1-1 1,0 0-1,0 0 1,9-4 0,-14 4 110,-1 0 1,1 0 0,-1 0 0,0 0 0,0-1 0,0 1 0,0-1 0,0 0 0,0 0 0,-1 0 0,1 0 0,-1-1 0,0 1 0,0-1 0,0 1 0,-1-1 0,3-7 0,-1-1 177,-1-1 0,0 0 0,-1 1 0,0-17 0,-2 21-78,1 0 0,0 1 0,0-1 1,0 0-1,1 1 0,1-1 0,-1 1 0,1 0 0,1-1 1,-1 1-1,1 0 0,0 0 0,7-10 0,-9 15-113,1 0 0,-1 0 0,1 1 0,-1-1 0,1 0 0,-1 1 0,1-1 0,0 1 0,0 0 0,0 0 0,0-1-1,0 1 1,0 0 0,0 1 0,0-1 0,0 0 0,1 1 0,-1-1 0,0 1 0,0 0 0,0-1 0,1 1 0,-1 0 0,0 0 0,1 1 0,-1-1 0,0 0 0,0 1-1,0-1 1,1 1 0,-1 0 0,0 0 0,0 0 0,0 0 0,0 0 0,0 0 0,0 1 0,-1-1 0,1 1 0,0-1 0,-1 1 0,4 3 0,3 4-77,-1 1 1,1 0 0,-1 1 0,-1 0 0,0 0-1,6 17 1,8 24-971,-9-22-901,0 0-1,2 0 1,29 46 0,8-18-3482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8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73 569 12611,'-5'-5'8506,"4"4"-8354,-1-1-144,0 2-8,0 2 48,1 3-56,1 30 32,1 78-24,5-51 16,-1 5-24,1-10 48,0-9-184,2-21-385,-3-103-9545</inkml:trace>
  <inkml:trace contextRef="#ctx0" brushRef="#br0" timeOffset="1">0 14 13971,'4'-14'6017,"4"30"-8113,13 19-2177,-4 13-144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07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423 141 15147,'-35'-135'8582,"35"130"-7415,5 10-940,11 30-311,-12-24 83,8 21-11,-1 0 0,-1 1 0,9 66 1,-13 22 12,-15 194 0,-2-21 21,11-293-27,-1 15-137,1 1 0,1-1-1,0 0 1,1 0 0,1 0 0,0 0 0,1 0 0,8 20-1,-12-37 74,0 1 0,1 0 0,-1-1 0,0 1-1,0 0 1,0-1 0,0 1 0,0 0 0,1-1-1,-1 1 1,0 0 0,0-1 0,1 1 0,-1 0-1,0 0 1,0-1 0,1 1 0,-1 0-1,0 0 1,1 0 0,-1-1 0,0 1 0,1 0-1,-1 0 1,0 0 0,1 0 0,-1 0 0,1 0-1,-1 0 1,0 0 0,1 0 0,-1 0 0,0 0-1,1 0 1,-1 0 0,1 0 0,-1 0 0,0 0-1,1 0 1,-1 0 0,0 0 0,1 1 0,-1-1-1,0 0 1,1 0 0,-1 0 0,0 1-1,1-1 1,-1 0 0,0 0 0,0 1 0,1-1-1,-1 0 1,0 1 0,0-1 0,0 0 0,1 1-1,-1-1 1,0 0 0,0 1 0,0-1 0,0 0-1,0 1 1,0-1 0,0 0 0,0 1 0,1-4-417,0 0 0,0 0 0,-1 0 0,0 0 0,1 0 0,-1 0 1,0 0-1,0 0 0,-1-3 0,-21-44-4691</inkml:trace>
  <inkml:trace contextRef="#ctx0" brushRef="#br0" timeOffset="1">0 656 12483,'29'-34'3000,"22"10"1001,41 5-3561,13 8-328,35-1-144,-10 10-72,10 4-1240,-32 15-2649,-7 6 336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07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142 266 11042,'-7'-5'1581,"0"1"-1,-1 0 1,1 0-1,-1 1 1,-16-6-1,20 8-1374,0 0-1,0 0 1,-1 1 0,1-1-1,0 1 1,0-1 0,-1 1 0,1 1-1,0-1 1,0 1 0,0-1-1,-1 1 1,1 0 0,-4 2-1,6-1-199,1-1-1,0 1 1,-1 0-1,1-1 1,0 1-1,0 0 1,0 0-1,1 0 1,-1-1-1,0 1 1,1 0-1,-1 0 0,1 0 1,0 0-1,-1 0 1,1 0-1,0 0 1,0 0-1,0 0 1,1 1-1,-1-1 1,0-1-1,1 1 1,0 3-1,0 8-6,0-8-2,1 29-181,10 48 1,-11-74 55,1 0 0,-1 0 1,2-1-1,-1 1 0,1 0 1,1-1-1,-1 1 0,1-1 1,0 0-1,1-1 1,0 1-1,0-1 0,7 7 1,-11-12 82,1 0 0,-1 0 0,1 0 1,-1-1-1,1 1 0,0 0 0,-1-1 1,1 0-1,0 1 0,-1-1 1,1 0-1,0 0 0,0 0 0,-1 0 1,1 0-1,0 0 0,-1 0 0,1-1 1,0 1-1,-1-1 0,1 1 0,0-1 1,-1 0-1,1 1 0,-1-1 1,1 0-1,1-1 0,38-34-668,-36 31 626,20-21-151,-1 0 1,-1-2-1,-1-1 0,-2-1 0,27-51 0,-45 77 193,0-1-1,0 1 0,-1-1 1,1 1-1,-1-1 1,0 0-1,0 1 0,-1-1 1,1 0-1,-1 0 1,-1-7-1,1 10 13,-1 0 0,1-1-1,-1 1 1,0 0 0,0 0 0,0 1 0,0-1 0,0 0-1,0 0 1,0 0 0,-1 1 0,1-1 0,0 1-1,-1-1 1,0 1 0,1-1 0,-1 1 0,0 0-1,0 0 1,0 0 0,1 0 0,-1 0 0,0 0-1,0 1 1,-1-1 0,1 1 0,0-1 0,-3 1 0,-4-2-62,0 1 0,0 1 0,0-1 0,0 2 1,0-1-1,0 1 0,0 1 0,0 0 1,0 0-1,0 0 0,0 1 0,1 1 0,0-1 1,-10 7-1,17-10 60,0 0 0,1 0-1,-1 1 1,1-1 0,0 0 0,-1 0 0,1 1-1,-1-1 1,1 0 0,-1 1 0,1-1 0,0 0 0,-1 1-1,1-1 1,0 1 0,-1-1 0,1 0 0,0 1 0,-1-1-1,1 1 1,0-1 0,0 1 0,0-1 0,-1 1-1,1-1 1,0 1 0,0 0 0,0-1 0,0 1 0,0-1-1,0 1 1,0-1 0,0 1 0,0-1 0,0 1-1,1-1 1,-1 1 0,0-1 0,1 2 0,22 10-2124,40-3-1773,-2-6 412,2-5 4074,-22-1 3932,-1-2 0,66-17 0,-104 21-4222,-1 1 1,1-1-1,0 1 1,-1-1-1,1 1 1,-1-1 0,1 1-1,0 0 1,-1 0-1,1 0 1,0 0-1,-1 0 1,1 0-1,0 0 1,-1 1-1,1-1 1,0 1-1,-1-1 1,1 1-1,-1-1 1,3 3-1,-1 0-49,-1 0 0,0 1 0,0-1 0,-1 1-1,1 0 1,-1 0 0,0-1 0,2 9 0,1 5-665,16 59 520,-3 1 1,7 86 0,-25-212-23,1 1 0,3-1-1,2 1 1,2 0 0,2 1 0,2-1 0,31-81 0,-37 118-56,0 1 0,1-1 1,0 1-1,1 0 1,13-17-1,-17 24-90,-1 1 1,1-1-1,0 0 1,0 1-1,0 0 1,0 0-1,0 0 1,0 0-1,0 0 1,1 1-1,-1-1 1,0 1-1,1 0 1,0 0-1,-1 0 1,1 1-1,-1-1 1,1 1-1,0 0 1,-1 0-1,1 0 1,7 1-1,-6 1-461,1 0 1,0 1-1,-1-1 0,0 1 0,1 0 0,-1 0 1,7 6-1,39 36-4085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13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95 13587,'-2'-71'3105,"2"70"-2941,-1 0 1,1-1 0,-1 1 0,0 0 0,1-1 0,-1 1 0,0 0-1,0 0 1,0 0 0,0 0 0,0 0 0,0 0 0,0 0 0,0 0-1,-1 0 1,1 0 0,0 1 0,0-1 0,-1 0 0,1 1-1,0-1 1,-1 1 0,1 0 0,-1-1 0,1 1 0,-1 0 0,-1 0-1,-38 0-345,38 2 175,1-1 0,-1 0 0,1 1 0,0-1 0,-1 1 0,1 0 0,0 0 0,0-1 0,0 2 0,0-1 0,0 0 0,1 0 0,-1 1 0,1-1 0,-1 0 0,1 1 0,0 0 0,0-1 0,0 1 0,0 0 0,0 5 0,-11 61-132,11-52 106,1 0-1,0 0 1,2-1-1,0 1 0,1 0 1,0-1-1,1 1 0,1-1 1,1 0-1,0-1 0,1 1 1,12 19-1,-14-27 19,-1-1 0,1 0 0,0 0-1,0-1 1,1 0 0,0 0 0,0 0 0,1 0 0,-1-1-1,1 0 1,0-1 0,1 0 0,-1 0 0,1 0 0,-1-1-1,1 0 1,0 0 0,1-1 0,-1 0 0,0-1 0,0 1-1,1-2 1,-1 1 0,1-1 0,-1-1 0,13-1 0,-10-1 26,1-1 0,-1 0-1,-1 0 1,1-1 0,-1-1 0,0 0 0,0 0 0,0-1 0,-1 0 0,0-1 0,-1 1 0,1-2 0,-2 1 0,1-1 0,-1-1 0,0 1 0,-1-1 0,0 0 0,-1-1 0,0 1 0,-1-1-1,0 0 1,0-1 0,3-19 0,-7 25-13,1-1 0,-1 1 0,0 0 0,0 0 0,0-1 0,-1 1 0,0 0 0,0 0 0,-1 0 0,0 0 0,0 0 0,0 0-1,-1 0 1,0 1 0,-4-7 0,2 4-13,-2 0 1,1 0-1,-1 1 0,-1 0 0,1 0 1,-1 1-1,0 0 0,-17-9 0,9 6-92,-1 1-1,0 1 0,0 1 0,0 1 1,-1 0-1,0 1 0,0 1 1,-1 0-1,-34 1 0,49 1-37,0 1 0,0 1 0,0-1 0,-1 0 0,1 1 0,0 0 1,0 0-1,0 0 0,0 1 0,0-1 0,1 1 0,-1 0 0,0 0 0,-4 3 0,8-4 106,0-1 0,0 0 0,0 1 0,-1-1 0,1 1 0,0-1 0,0 0 0,0 1 1,0-1-1,0 1 0,0-1 0,0 0 0,0 1 0,0-1 0,0 1 0,0-1 0,0 1 0,0-1 0,1 0 0,-1 1 0,0-1 0,0 0 0,0 1 1,0-1-1,1 1 0,-1-1 0,0 0 0,1 1 0,-1-1 0,0 0 0,0 0 0,1 1 0,-1-1 0,0 0 0,1 0 0,-1 1 0,1-1 0,-1 0 1,0 0-1,1 0 0,-1 0 0,0 0 0,1 1 0,-1-1 0,1 0 0,-1 0 0,1 0 0,-1 0 0,1 0 0,25 5-760,-25-5 760,56 6-1267,1-4 0,95-7 0,48-4 14836,-198 22-13202,11 61-337,-3 1 0,-3 0 0,-4 0 0,-5 79 0,-12 75-78,3-125-465,6 0 0,14 178 0,-3-256-1442,-6-26 1893,-1 0 1,1 0-1,-1 0 1,0 0-1,1 0 1,-1 0-1,1 1 1,-1-1-1,0 0 1,1 0-1,-1 0 1,1 0-1,-1-1 1,1 1-1,-1 0 1,0 0-1,1 0 1,-1 0-1,1 0 1,-1 0-1,0-1 1,1 1-1,-1 0 1,0 0-1,1-1 1,-1 1-1,0 0 1,1 0-1,-1-1 1,0 1-1,1 0 1,-1-1-1,0 1 1,0 0-1,0-1 1,1 1-1,-1-1 1,0 1-1,0 0 1,0-1-1,0 1 1,0-1-1,0 1 1,0-1-1,0 1 1,0 0-1,0-1 1,13-34-5056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14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1 131 11442,'9'-12'1385,"1"0"-1,1 0 0,0 1 0,1 0 0,0 1 0,15-11 0,-17 15-1256,1 1 1,0 0-1,0 0 1,0 1-1,0 1 1,1-1-1,-1 2 1,23-3-1,-17 4-126,-1 0 0,1 1-1,-1 0 1,1 2 0,-1 0-1,0 0 1,0 2-1,0 0 1,0 1 0,0 0-1,-1 2 1,23 11 0,-30-12-20,1-1 0,-1 2 0,0-1 0,-1 1 1,1 0-1,-1 0 0,-1 1 0,0 0 0,0 0 0,0 1 1,-1 0-1,0 0 0,-1 0 0,0 0 0,0 1 1,-1 0-1,0 0 0,-1-1 0,0 1 0,0 1 1,-1 14-1,-1-13-36,-1 0 1,-1 0-1,0 0 0,0-1 1,-1 1-1,-1-1 1,0 0-1,0 1 1,-1-2-1,-1 1 0,0-1 1,0 0-1,-1 0 1,0 0-1,-11 10 1,10-11-135,-1 0 1,1-1-1,-1 0 1,-1-1-1,1 0 0,-1 0 1,-1-1-1,1 0 1,-1-1-1,0 0 1,0-1-1,-1 0 1,1-1-1,-23 4 1,32-7 47,0 1 1,0-1-1,0 0 1,0 0 0,0 0-1,0 0 1,1 0-1,-1 0 1,0-1-1,0 1 1,0-1 0,0 1-1,0-1 1,1 0-1,-1 1 1,0-1 0,0 0-1,1 0 1,-1 0-1,1-1 1,-1 1-1,1 0 1,0-1 0,-1 1-1,1 0 1,0-1-1,0 0 1,0 1 0,0-1-1,0 0 1,0 1-1,0-1 1,1 0-1,-1 0 1,1 0 0,-1 1-1,1-1 1,-1-3-1,9-38-3307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14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1 243 9346,'2'-6'9628,"8"-2"-8516,17-1-1221,1 1 1,41-6-1,-49 11-63,1-1 0,-1-1 0,-1 0 0,1-2 0,-1 0 0,27-14 0,-45 20 166,1 0-1,0 0 1,0 0 0,-1 0-1,1 0 1,-1-1-1,1 1 1,-1 0 0,1-1-1,-1 1 1,0-1 0,0 0-1,0 1 1,0-1 0,0 0-1,0 0 1,0 0 0,-1 0-1,1 0 1,-1 1 0,1-1-1,-1 0 1,0 0-1,1 0 1,-1 0 0,0-1-1,-1 1 1,1 0 0,0 0-1,0 0 1,-1 1 0,1-1-1,-1 0 1,0 0 0,0 0-1,1 0 1,-1 0-1,0 1 1,-1-1 0,1 0-1,0 1 1,0-1 0,-1 1-1,-2-3 1,-2-3 25,-1 1-1,0-1 1,-1 1 0,1 1 0,-1-1-1,0 1 1,-1 1 0,-9-5 0,14 7-23,-1 0 0,1 0 0,-1 1 0,1-1 1,-1 1-1,0 0 0,1 1 0,-1-1 1,0 1-1,0 0 0,1 0 0,-1 0 0,0 1 1,0 0-1,1 0 0,-1 0 0,0 0 0,1 1 1,-1-1-1,1 1 0,0 1 0,0-1 1,-1 0-1,2 1 0,-1 0 0,0 0 0,0 0 1,1 0-1,0 1 0,0 0 0,0-1 0,0 1 1,0 0-1,1 0 0,-3 7 0,-1 1-14,1 1 1,0 1-1,1-1 0,1 1 0,0-1 0,1 1 0,0 0 0,1 0 0,1 0 1,0 0-1,3 18 0,-1-18 3,1 1 0,0-1 0,1 0 0,1 0 0,0 0 0,1 0 0,12 19 0,-14-25-121,1-1 0,0 0 0,1-1-1,-1 1 1,1-1 0,0 0 0,1-1 0,0 0 0,-1 0 0,2 0 0,-1-1 0,0 0-1,1 0 1,0 0 0,9 1 0,-7-2-401,1-1 0,-1 0 1,1-1-1,-1 0 0,18-2 0,55-13-3134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14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13011,'2'-11'1525,"4"-11"4140,1 24-3845,4 16-2088,3 10 277,-2-6-6,-1 1 0,-2 0-1,0 1 1,-1-1-1,-1 2 1,5 40 0,5 178 81,-34-292 645,12 25-708,1 0-1,1-1 1,2 1-1,0-1 0,2 1 1,0-1-1,2 1 1,0 0-1,2 0 1,1 0-1,13-37 1,-17 56-123,0 1 1,1 0 0,-1 0-1,1 1 1,-1-1 0,1 0 0,0 1-1,0-1 1,1 1 0,-1 0 0,1 0-1,0 1 1,-1-1 0,1 1 0,0-1-1,1 1 1,-1 1 0,0-1 0,0 0-1,10-1 1,-4 2-581,0 0 0,1 1 0,-1 0 0,0 1 0,0 0 0,1 0 0,-1 1 0,16 6 0,51 17-3987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15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301 50 12467,'-1'-4'688,"-1"1"1,0 1 0,0-1-1,-1 0 1,1 0 0,0 1-1,-1-1 1,0 1 0,1 0 0,-1 0-1,0 0 1,0 0 0,0 0-1,-1 1 1,-4-2 0,0 0-471,1 1 1,-1 0 0,0 1 0,0 0 0,0 0-1,-14 1 1,9 1-331,1 0-1,-1 0 1,1 2-1,0-1 1,0 2-1,0-1 0,0 2 1,1-1-1,-12 8 1,19-10-10,0 1 1,1-1-1,-1 1 1,1 0-1,-1 0 1,1 0-1,0 1 1,0-1-1,0 1 1,1-1-1,-1 1 1,1 0-1,0 0 1,0 0-1,1 0 1,-1 1-1,1-1 1,0 0-1,0 1 1,0-1-1,0 1 1,1-1-1,0 1 1,0-1-1,0 1 1,1-1-1,-1 1 1,1-1-1,0 0 1,0 1-1,1-1 1,-1 0-1,1 0 1,0 0-1,0 0 1,0 0-1,1 0 1,-1 0-1,1-1 1,0 1-1,0-1 1,0 0-1,1 0 1,-1 0-1,1 0 1,-1-1-1,1 1 1,6 2 0,-4-2 117,0 0 1,1-1-1,-1 1 1,0-1 0,1-1-1,0 1 1,-1-1 0,1 0-1,0-1 1,0 1-1,12-2 1,-15 0 142,0-1 1,1 1-1,-1-1 0,0 0 1,0 0-1,0 0 0,0 0 1,-1-1-1,1 0 1,0 0-1,-1 0 0,0 0 1,0 0-1,0-1 0,0 1 1,0-1-1,-1 0 0,4-7 1,1-1 139,-5 7-208,1-1-1,0 1 1,0 0 0,1 0-1,0 0 1,6-6-1,-9 10-71,0 0 0,1 1 0,-1-1 0,0 0 0,1 0 0,0 0 0,-1 1 0,1-1 0,-1 1 0,1-1 0,0 1 0,-1 0 0,1 0 0,0 0 0,-1 0 0,1 0 0,0 0 0,-1 0 0,1 0 0,-1 0 0,1 1 0,0-1 0,-1 1 0,1-1 0,-1 1 0,1 0 0,-1 0 0,3 1 0,18 14-414,-2 0 0,0 1 0,-1 0 0,-1 2 0,-1 0 0,0 2 0,16 24-1,39 47-4853,-21-38 1203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15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 13179,'1'-1'168,"-1"0"1,0 1-1,1-1 1,-1 0-1,1 1 1,-1-1-1,1 0 0,0 1 1,-1-1-1,1 0 1,0 1-1,-1-1 1,1 1-1,0-1 1,0 1-1,-1-1 0,1 1 1,0 0-1,0 0 1,0-1-1,0 1 1,0 0-1,-1 0 1,1 0-1,0 0 0,0 0 1,0 0-1,0 0 1,0 0-1,0 0 1,0 0-1,-1 0 1,1 1-1,0-1 1,1 1-1,2 4-69,-1-1 0,0 1 0,-1 0 1,1 1-1,-1-1 0,3 9 0,-3-7-214,48 167 120,-20-56 16,-25-106-79,0-12-26,1-25-123,-1-47-117,-5 69 316,1-88-174,-1 47 555,1 0-1,2 0 1,12-59-1,-14 102-359,-1 0 0,0 0-1,1 0 1,-1 0 0,1 0 0,-1 0-1,1 0 1,-1 0 0,1 0 0,0 0-1,-1 0 1,1 1 0,0-1 0,0 0-1,0 0 1,-1 1 0,1-1 0,0 1-1,0-1 1,0 1 0,0-1 0,0 1-1,0-1 1,0 1 0,0 0 0,0-1-1,1 1 1,-1 0 0,0 0 0,0 0 0,0 0-1,0 0 1,0 0 0,0 0 0,0 1-1,0-1 1,0 0 0,0 0 0,1 1-1,-1-1 1,0 1 0,-1-1 0,1 1-1,0-1 1,0 1 0,1 0 0,53 37-115,-47-32 85,16 16-905,-1 1-1,-1 0 1,0 2-1,-2 1 0,21 35 1,3 7-2937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16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402 197 15947,'2'-12'1170,"0"1"-1,0-1 1,-1 0-1,0 1 0,-2-22 1,0 26-929,-1 0 1,0 0 0,0 0 0,0 0 0,-4-8 0,5 13-223,1 1 0,0-1 1,0 1-1,0-1 0,0 1 1,0-1-1,0 1 0,0-1 1,0 1-1,0-1 1,1 1-1,-1-1 0,1 1 1,-1 0-1,1-1 0,-1 1 1,1 0-1,0-1 0,0 1 1,0 0-1,-1 0 1,1 0-1,1 0 0,0-1 1,5-9 277,-1 1-89,0 14-169,8 34-94,-14-37 56,11 46-44,-2 0 0,-2 1 0,-2 0 0,-2 84-1,-33 187-28,15-190 90,18-90 67,-3-34-13,-5-19-93,4 11 7,-9-25-382,-1 0 1,-1 1-1,-2 1 0,-30-46 0,36 61 307,0 1 0,-1-1 0,1 2 1,-2-1-1,0 1 0,0 0 0,0 1 0,-1 0 1,0 1-1,-1 0 0,0 1 0,-24-10 0,31 15 77,-1 0-1,0 0 0,1 1 0,-1-1 0,1 1 0,-1 0 1,0 1-1,1-1 0,-1 1 0,1 0 0,-1 1 0,1-1 1,-1 1-1,1 0 0,0 1 0,0-1 0,0 1 1,0 0-1,0 0 0,1 0 0,-1 1 0,1 0 0,0-1 1,0 2-1,1-1 0,-1 0 0,1 1 0,0 0 0,0-1 1,-3 7-1,2-3-1,0 0 1,0 0-1,1 0 0,0 0 1,1 1-1,-1-1 1,2 1-1,-1-1 0,1 1 1,1-1-1,-1 1 1,1 0-1,1 0 0,0-1 1,0 1-1,1 0 1,0-1-1,0 0 1,4 9-1,-3-11-87,1 1 0,0-1 0,0 0 0,1-1 0,-1 1 0,1-1 0,0 0 0,1 0 0,0-1 0,-1 1 0,1-1 0,0 0 0,1-1 0,7 4 0,0-2-479,-1 0 0,1-1 0,-1-1 0,1 0-1,0-1 1,18 1 0,82-7-3247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1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95 14827,'-53'-40'3193,"53"24"1624,4 11-4257,2-3 136,-2-1 928,-4 6-1023,0-1-105,0 1-224,0 0-152,0-1-128,2 4-8,-1 4-72,4 42-16,2 86 56,-19 2-1545,-5 40-2872,-5-25-912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8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369 33 16227,'-25'-22'3329,"-2"11"1584,-2 18-4801,-15 5-120,-6 2 24,-11 14 32,2 1-32,8 9-16,29-3-64,22 8-344,28-6-400,35 6-1120,19-9-417,18-4-2528,-6-11-80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17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95 15995,'34'10'3457,"-55"-10"883,-9 8-3664,28-7-702,-1 0-1,1 0 1,-1 0 0,1 0 0,-1 1 0,1-1-1,0 1 1,0 0 0,0-1 0,0 1 0,0 0-1,0 0 1,0 0 0,1 1 0,-1-1 0,1 0-1,0 1 1,-1-1 0,1 1 0,0-1 0,0 1-1,0 3 1,0 5-47,1 0-1,1-1 1,0 1-1,0 0 0,1-1 1,0 1-1,1-1 1,0 1-1,1-1 1,0 0-1,0 0 1,1-1-1,1 1 1,-1-1-1,12 13 1,-9-11-125,0-1 0,2 0-1,-1-1 1,1 0 0,0 0 0,1-1 0,0 0 0,0-1 0,1 0 0,0-1 0,0 0 0,16 5 0,-24-10 169,0 0 0,0 0 0,0-1 1,0 1-1,0-1 0,0 0 1,0 0-1,0 0 0,1 0 1,-1-1-1,0 1 0,0-1 0,0 0 1,-1-1-1,1 1 0,0-1 1,0 1-1,-1-1 0,1 0 0,-1 0 1,1-1-1,-1 1 0,0-1 1,0 0-1,0 0 0,0 0 0,-1 0 1,1 0-1,-1 0 0,1-1 1,-1 1-1,-1-1 0,3-5 0,1-2 75,-1 0-1,-1-1 0,0 1 0,0-1 1,-1 1-1,-1-1 0,0 0 0,0 0 0,-1 1 1,-3-22-1,0 17-26,-1 0 0,-1 1 0,0-1 0,-1 1 0,-1 1 0,0-1 0,-1 1 0,-1 0 0,0 1 0,0 0 0,-2 0 0,1 1 0,-2 0 0,0 1 0,-21-16 0,22 22-314,9 7-440,18 12-652,2-5 859,0-1 0,0-1 0,1-1 0,0-1 0,26 5 0,103 7-245,-108-14 655,-5 2 177,-24-3 250,0 0 1,-1-1-1,1 0 1,0-1-1,-1 0 1,1 0-1,0-1 1,18-20 9071,-30 19-9018,-3-5 835,61 421-1284,-43-185 60,1 24-781,3-86-4483,-17-144 248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17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36 15635,'6'-21'3394,"-6"21"-3252,0-1 1,0 1-1,0-1 1,0 1-1,0-1 1,0 0-1,0 1 1,0-1-1,0 1 1,0-1-1,0 1 0,1-1 1,-1 1-1,0-1 1,0 1-1,1-1 1,-1 1-1,0-1 1,1 1-1,-1-1 1,0 1-1,1-1 1,-1 1-1,1 0 1,-1-1-1,0 1 1,1 0-1,-1-1 0,1 1 1,-1 0-1,1 0 1,0-1-1,3 5-162,-1 0 0,0 0 0,0 0 0,-1 0 0,1 1 0,-1-1 0,3 8 0,5 9-19,62 144-758,-63-144 485,-2 1 0,0 0 0,-2 0 0,0 1 0,-2-1 0,1 26 0,-3-45 262,-1 0-1,0-1 1,-1 1 0,1 0 0,0-1-1,-1 1 1,1 0 0,-1-1 0,0 1 0,0-1-1,0 1 1,0-1 0,-1 0 0,1 1 0,0-1-1,-1 0 1,0 0 0,0 0 0,1 0-1,-1 0 1,0 0 0,0 0 0,-3 1 0,0-1-10,1-1 1,0 1 0,-1-1-1,1 0 1,0 0 0,-1 0-1,1-1 1,-1 0 0,1 0 0,-1 0-1,1 0 1,-8-2 0,-4-1-160,0-1 0,0-1 0,1 0 0,-1-1 0,2-1 0,-22-12 0,26 13-62,0 0 0,1-1 0,0 0 0,0 0 0,0-1-1,1-1 1,0 1 0,1-1 0,0 0 0,0-1 0,1 0 0,-9-19 0,14 28 112,1-1 0,-1 1 0,1-1 0,0 1 0,-1-1 0,1 1 0,0-1 0,0 1 0,0-1 0,0 1-1,0-1 1,0 1 0,0-1 0,1 1 0,0-2 0,14-8-2391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18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10 312 12947,'-4'-6'4668,"-1"-7"-2013,4 12-2658,1 1 0,0-1 0,0 1-1,0-1 1,0 1 0,0-1 0,0 1-1,0-1 1,0 1 0,0-1-1,1 0 1,-1 1 0,0-1 0,0 1-1,0-1 1,0 1 0,1 0 0,-1-1-1,0 1 1,1-1 0,-1 1-1,0-1 1,1 1 0,-1 0 0,0-1-1,1 1 1,-1 0 0,1-1 0,-1 1-1,1 0 1,-1-1 0,1 1-1,-1 0 1,1 0 0,-1 0 0,1 0-1,-1-1 1,1 1 0,-1 0 0,2 0-1,15-3-77,1 0-1,0 2 1,-1 0-1,1 1 1,18 2-1,-13-1-140,0-1-1,43-4 1,-64 4 217,0-1 0,0 1 0,1-1 0,-1 1 1,0-1-1,0 0 0,0 1 0,0-1 0,0 0 0,0-1 0,0 1 0,0 0 0,-1 0 1,1-1-1,0 1 0,-1-1 0,1 0 0,-1 1 0,1-1 0,-1 0 0,0 0 0,1-2 0,-1 1 42,1-1-1,-2 0 0,1 0 1,0 1-1,-1-1 0,0 0 1,1 0-1,-2 0 0,1 0 1,0 1-1,-2-8 0,-2-2 64,0 0-1,0 0 0,-1 1 1,-1 0-1,0 0 1,-10-14-1,11 18-94,-1 1-1,0 0 1,0 0-1,0 1 1,-1 0-1,0 0 1,0 0 0,-1 1-1,1 0 1,-1 1-1,0-1 1,-1 2 0,-9-4-1,15 6-16,-1 0 0,0 0 0,1 1-1,-1-1 1,0 1 0,1 0 0,-1 1 0,0-1-1,1 0 1,-1 1 0,1 0 0,-1 0 0,1 0-1,-1 0 1,1 1 0,-1-1 0,1 1 0,0 0-1,0 0 1,0 0 0,0 0 0,0 0 0,0 1-1,1-1 1,-1 1 0,1 0 0,0 0 0,0 0-1,0 0 1,0 0 0,0 1 0,1-1 0,-1 0-1,-1 7 1,-2 4 7,1 0-1,0 0 1,1 0-1,1 0 1,0 1 0,1-1-1,0 1 1,1-1-1,1 1 1,0-1-1,1 1 1,1-1 0,0 0-1,1 0 1,0 0-1,1 0 1,12 21-1,-12-24-139,1 0 1,1 0-1,0-1 0,1 0 0,0-1 0,0 0 0,1 0 0,0 0 0,1-1 0,-1-1 0,2 1 0,-1-2 0,1 1 0,0-2 0,0 1 0,1-1 0,-1-1 0,1 0 0,0-1 0,0 0 0,15 1 0,-7-3-1038,-1 0 1,29-4-1,33-12-3048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18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25 13563,'0'0'202,"-1"-1"0,1 0-1,0 1 1,-1-1 0,1 0 0,0 0 0,0 1 0,0-1 0,-1 0-1,1 1 1,0-1 0,0 0 0,0 0 0,0 0 0,0 1 0,1-1-1,-1 0 1,0 1 0,0-1 0,0 0 0,1 0 0,-1 1-1,0-1 1,1 0 0,-1 1 0,0-1 0,1 0 0,-1 1 0,1-1-1,-1 1 1,1-1 0,0 1 0,-1-1 0,1 1 0,-1-1 0,1 1-1,1-1 1,1 2-175,1 1 0,-1-1 0,0 1 0,1 0 1,-1 0-1,0 0 0,0 0 0,-1 1 0,1-1 0,0 1 0,3 4 0,5 4-30,0-1-3,-1 0 1,0 1-1,-1 0 0,0 1 1,-1-1-1,0 2 1,10 21-1,-10-16 4,-1 1-1,0 0 1,-2 0 0,0 1 0,-1-1-1,-1 1 1,-1 0 0,-1 0 0,-2 25-1,2-44 12,-1-1-1,0 0 0,0 0 1,0 1-1,0-1 0,0 0 0,0 0 1,0 1-1,0-1 0,0 0 1,0 0-1,0 1 0,0-1 1,0 0-1,0 0 0,0 1 1,0-1-1,0 0 0,0 0 1,0 1-1,0-1 0,0 0 1,0 0-1,-1 0 0,1 1 1,0-1-1,0 0 0,0 0 0,0 0 1,0 1-1,-1-1 0,1 0 1,0 0-1,0 0 0,0 0 1,-1 1-1,1-1 0,0 0 1,0 0-1,-1 0 0,1 0 1,0 0-1,0 0 0,-1 0 1,1 0-1,0 0 0,0 0 1,-1 0-1,1 0 0,0 0 0,0 0 1,-1 0-1,1 0 0,-1 0 1,-5-17 836,4-2-811,2 0 0,0 0-1,1 0 1,1 0-1,0 0 1,2 0 0,0 0-1,9-21 1,-10 30-231,1 1 1,0 0-1,1 1 0,0-1 1,0 1-1,1 0 0,0 0 1,1 0-1,0 1 0,0 0 1,0 1-1,1-1 0,0 1 1,0 1-1,0 0 0,1 0 0,0 0 1,13-4-1,-6 4-1194,1 1 0,31-4 0,35 3-3262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18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89 10666,'-1'-2'337,"1"0"0,-1 0-1,1 0 1,-1 0-1,0 1 1,0-1 0,0 0-1,0 1 1,0-1 0,0 1-1,0-1 1,0 1-1,-1-1 1,1 1 0,-1 0-1,1-1 1,-1 1 0,1 0-1,-1 0 1,0 0-1,1 0 1,-1 1 0,0-1-1,0 0 1,0 1 0,-3-1-1,1 0 155,0 0 0,1-1-1,-1 1 1,1-1 0,-1 0 0,1 0-1,0 0 1,-1 0 0,-2-3 0,2 1-440,1 1 0,-1 0 1,1 1-1,-1-1 1,0 0-1,0 1 0,0 0 1,0 0-1,0 0 1,-1 1-1,1-1 1,-1 1-1,1 0 0,-1 0 1,1 1-1,-1-1 1,-5 1-1,4 1-75,0 0-1,-1 0 1,1 1 0,0-1 0,0 2-1,0-1 1,0 1 0,0-1 0,0 1-1,-10 8 1,2 0-473,0 1 0,1 1 0,1 0 0,0 1 1,0 0-1,1 1 0,-14 26 0,-8 30-2580,32-67 2885,-1 0 0,1 0 0,0 0 0,0 0 1,0 1-1,0-1 0,1 0 0,0 0 0,0 1 0,0-1 0,0 0 1,1 0-1,0 1 0,0-1 0,0 0 0,2 5 0,-3-9 209,0 1 0,0-1 0,0 0 0,1 1-1,-1-1 1,0 0 0,0 1 0,1-1 0,-1 0 0,0 1 0,0-1-1,1 0 1,-1 0 0,0 1 0,1-1 0,-1 0 0,1 0 0,-1 0-1,0 1 1,1-1 0,-1 0 0,0 0 0,1 0 0,-1 0 0,1 0-1,-1 0 1,0 0 0,1 0 0,-1 0 0,1 0 0,-1 0-1,0 0 1,1 0 0,-1 0 0,1 0 0,-1 0 0,0 0 0,1-1-1,15-12 2509,-4 2-1617,11-5-613,-1-1 0,-1-1-1,0-1 1,17-22-1,10-10 206,-47 50-497,1 0 1,-1 0 0,0-1-1,1 1 1,-1 0 0,1 0-1,-1 1 1,1-1 0,-1 0-1,1 0 1,0 1 0,-1-1-1,1 1 1,0 0-1,-1-1 1,1 1 0,0 0-1,0 0 1,-1 0 0,1 0-1,0 0 1,0 0 0,-1 1-1,1-1 1,0 1-1,-1-1 1,1 1 0,0-1-1,-1 1 1,4 2 0,2 2-154,1 1 1,-1 0-1,0 0 1,11 12-1,-4-3-361,84 75-5110,-39-43 1400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19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4 100 10746,'-3'-9'1028,"4"-20"6282,-1 29-7115,1 0 0,-1 0 0,1-1 0,-1 1-1,1 0 1,0 0 0,3-8 2927,-3 10-2549,-1 14-788,37 266-251,-34-261 384,4 11-665,-4-36 431,2-21 278,60-335 831,-65 360-791,0-1 1,0 0-1,0 1 1,0-1 0,0 0-1,0 1 1,0-1-1,0 0 1,1 1-1,-1-1 1,0 1 0,0-1-1,1 0 1,-1 1-1,0-1 1,1 1 0,-1-1-1,1 1 1,-1-1-1,0 1 1,1-1-1,-1 1 1,1 0 0,0-1-1,-1 1 1,1 0-1,-1-1 1,1 1 0,-1 0-1,1 0 1,0-1-1,-1 1 1,1 0 0,0 0-1,-1 0 1,1 0-1,0 0 1,0 0-1,1 1-7,0 0 0,0 0-1,0 0 1,0 1-1,0-1 1,0 1 0,0-1-1,-1 1 1,1 0-1,-1 0 1,2 2 0,36 59-489,-38-60 447,26 54-4864,39 114 0,-42-101-937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19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62 16972,'18'-20'5430,"-17"18"-5130,1-1 0,0 1 0,0-1 0,1 1-1,-1 0 1,0 0 0,1 0 0,-1 0 0,1 0-1,3-1 1,-1 0-268,0 1 1,0 0-1,0 0 0,0 0 0,1 1 0,-1-1 0,1 1 1,-1 0-1,8 1 0,-10 0-33,0 1 0,0-1 0,0 1 0,0 0 0,0 0 0,0 1 0,0-1 0,0 0 0,0 1 0,0 0 0,-1 0 0,1 0 0,-1 0 0,0 0 0,1 0 0,-1 1 0,3 4 0,3 4-8,-2 0-1,0 1 0,0 0 0,-1 0 1,0 0-1,-1 0 0,0 1 1,-1 0-1,-1-1 0,0 1 0,-1 0 1,0 0-1,-1 0 0,0 0 1,-3 15-1,-3 21-30,-3 1-1,-21 71 1,-74 175 15,104-305-166,0 0 0,-1 0 0,0 0 0,0 0 0,-1 0 0,0 0 0,-1 0 0,0 1 0,-4-9 0,3 7-33,-2-8-135,-2 0-1,0 0 1,-1 1-1,0 0 1,-2 1-1,0 0 1,-25-27-1,33 39 327,-2 0 0,1 0 1,0 0-1,-1 0 0,1 1 0,-1 0 0,0 0 1,0 0-1,-1 0 0,1 1 0,-1 0 0,1 0 1,-1 0-1,1 1 0,-1 0 0,0 0 0,0 0 1,1 1-1,-1 0 0,0 0 0,0 1 0,0-1 1,0 1-1,1 0 0,-1 1 0,0-1 0,1 1 1,0 0-1,-1 1 0,-7 4 0,5-2 26,1 0-1,-1 1 1,1 0 0,0 0-1,0 1 1,1 0 0,0 0-1,0 1 1,0 0 0,1 0-1,0 0 1,1 0-1,0 1 1,0 0 0,1-1-1,0 1 1,1 1 0,0-1-1,-1 12 1,2-14-17,0 0 0,1 0 0,0 0-1,1 0 1,0 0 0,0 1 0,0-1 0,1-1 0,0 1 0,0 0-1,1 0 1,0-1 0,0 0 0,0 1 0,1-1 0,0 0 0,0-1 0,1 1-1,-1-1 1,1 0 0,0 0 0,1 0 0,-1-1 0,1 1 0,0-1 0,9 4-1,5 1-706,1-1-1,1 0 0,-1-2 0,1 0 0,0-2 1,36 3-1,53-3-3053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19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79 13267,'6'-19'6065,"1"-4"-3315,-6 21-2775,1 0 0,-1 0 0,0 0 0,1 0 0,0 0 0,-1 0 0,1 0 0,0 1-1,0-1 1,0 0 0,0 1 0,0 0 0,0-1 0,1 1 0,-1 0 0,0 0 0,1 0 0,-1 1 0,0-1 0,1 0 0,-1 1 0,1 0 0,2-1 0,-1 1 22,3-2 2,0 1 0,1 0 1,-1 1-1,1 0 0,13 1 1,-18 0 0,0-1-1,-1 1 1,1 0 0,0 0 0,-1 0 0,1 0 0,0 0-1,-1 0 1,0 1 0,1-1 0,-1 1 0,0 0 0,0 0 0,0 0-1,0 0 1,0 0 0,0 0 0,0 1 0,-1-1 0,1 0-1,-1 1 1,0-1 0,2 5 0,0 2-9,-1 0 1,0 0-1,0 0 0,0 0 1,-1 0-1,-1 0 0,0 1 1,0-1-1,-1 0 0,0 0 1,0 1-1,-1-1 0,0 0 0,-1-1 1,0 1-1,-8 16 0,-5 5-12,-2-1 0,-1-1 0,-30 35 0,-18 26 66,66-88-24,0 1 1,0-1-1,-1 1 0,1-1 0,0 1 1,1-1-1,-1 1 0,0 0 0,0-1 0,1 1 1,-1 0-1,1 0 0,-1-1 0,1 1 1,0 0-1,0 0 0,0 0 0,0 2 0,2-3 79,0 1 0,0-1 0,0 1 0,0-1 0,1 0 0,-1 0 0,0 0 0,1 0 0,-1-1 0,1 1 0,-1-1-1,1 1 1,-1-1 0,1 0 0,-1 0 0,1 0 0,3-1 0,153 2 956,49 2-434,-170 0-653,1 1 1,-2 2 0,51 14-1,-83-18-139,0 0 0,0 0-1,0 0 1,-1 0 0,1 1-1,-1 0 1,1 0 0,-1 0-1,5 5 1,-8-7 14,-1 0 1,1 0-1,0-1 0,0 1 0,-1 0 1,1 0-1,-1 0 0,1 0 1,-1 0-1,1 1 0,-1-1 1,1 0-1,-1 0 0,0 0 0,0 0 1,0 0-1,1 1 0,-1-1 1,0 0-1,-1 0 0,1 0 1,0 0-1,0 1 0,0-1 0,-1 0 1,1 0-1,0 0 0,-1 0 1,1 0-1,-1 0 0,0 0 1,1 0-1,-1 0 0,0 0 0,1 0 1,-1 0-1,0 0 0,0-1 1,0 1-1,0 0 0,0-1 1,0 1-1,0 0 0,-2 0 0,-43 19-5429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26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133 186 12091,'-61'-55'2632,"18"33"1273,26 15-3409,5 4 120,12 0 56,21-2-15,16-1-89,38 0-200,18-6-184,40 0-128,8 2 32,22-4-112,-20 7-312,8 2-1417,-27 5-2648,-19-8-96,-44-2-2192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26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68 118 13539,'-10'-29'3945,"5"-2"752,1 7-3417,3 11-936,7 4 136,-2 4 80,1-2 1641,-5 11-2273,0 18 32,-3 141-96,-6-13 0,2 81-2361,-15 23-2832,0-11 128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9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 30 14395,'4'-2'724,"19"-10"554,-23 12-1142,0 0 1,1 0-1,-1 0 0,1 0 0,-1 0 1,0-1-1,1 1 0,-1 0 0,0 0 1,1 0-1,-1-1 0,1 0 273,-1 1-273,1 0 0,-1-1 0,0 1 1,0 0-1,1-1 0,-1 1 0,0 0 1,0-1-1,0 1 0,0-1 0,0 1 1,1 0-1,-1-1 0,0 1 0,0-1 1,0 1-1,0-1 0,0 1 0,0 0 0,0-1 1,-1 0-1,-3 0-50,0 0 0,0 1 0,0-1 0,0 1 0,0 0 0,0 0 0,0 0 0,0 1 0,0-1 0,0 1-1,0 0 1,0 0 0,0 1 0,-4 1 0,-12 3 8,-199 38-167,217-43 24,1-1 1,-1 0-1,1 1 1,-1-1 0,1 0-1,-1 1 1,1 0-1,-1-1 1,1 1 0,-1 0-1,1 0 1,0 0-1,0 0 1,-1 0 0,1 0-1,0 0 1,0 0-1,0 0 1,0 1 0,0-1-1,1 0 1,-2 3-1,1-2-2,1-1 0,0 1 0,1-1 0,-1 1 0,0-1 0,0 1 0,1-1 0,-1 1 0,0-1 0,1 1 0,0-1 0,-1 0 0,1 1 0,0-1 0,0 0 0,-1 1 0,1-1 0,2 2 0,3 2-22,-1 1 0,1-1-1,0 0 1,0-1 0,0 1-1,1-1 1,0-1 0,8 4 0,0-2 71,1 0 0,0-2 0,0 0 0,0-1 1,28 1-1,-37-3 40,0 0 0,0 0 0,0-1 0,0 0 0,0 0 0,0-1 0,0 1 1,0-1-1,0-1 0,-1 0 0,1 0 0,-1 0 0,0 0 0,0-1 0,10-8 0,-11 4 175,0 0 0,0-1 0,-1 1 0,-1-1 0,1 0-1,-1 0 1,-1 0 0,0 0 0,0-1 0,0 1-1,-1-11 1,32 61-411,-9-12-370,1-2 1,30 26 0,-43-42-284,1 0 0,1-1-1,-1-1 1,2 0 0,-1-1-1,1-1 1,0 0 0,18 5-1,34-1-4262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27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617 143 14171,'1'-1'395,"-1"0"1,0 0-1,0 0 1,1 1-1,-1-1 1,0 0-1,0 0 1,0 0-1,0 0 0,0 0 1,-2-5 2372,1 3-2373,-23-21 172,11 13-552,-1 2-1,1 0 0,-1 1 0,-1 0 0,0 1 0,0 1 0,0 0 0,-30-7 0,5 5 11,-1 2 1,1 1-1,-62 2 0,88 3-18,1 2-1,0 0 0,0 0 1,0 1-1,0 1 1,-17 7-1,24-8-5,-1 0 0,0 1 1,1 0-1,0 0 0,0 1 0,0 0 0,0 0 1,1 0-1,0 1 0,0-1 0,1 1 0,-6 9 0,6-7-8,1 0 0,0 0 0,0 0 0,1 1-1,0-1 1,0 1 0,1 0 0,0 0 0,0-1-1,1 1 1,1 0 0,-1 0 0,4 16 0,-1-11-15,0-1 0,1 1 0,1-1 0,0 0 0,0-1 0,1 1 0,15 22 0,-19-32 13,0 0-1,1 0 0,-1-1 0,1 1 0,-1 0 0,1-1 0,0 0 1,0 1-1,0-1 0,0-1 0,0 1 0,0 0 0,1-1 0,-1 1 0,0-1 1,1 0-1,-1 0 0,1 0 0,6 0 0,-4-1 1,-1-1 0,1 0-1,-1 0 1,1 0 0,-1-1-1,0 1 1,1-1 0,-1-1-1,0 1 1,0-1 0,8-5-1,7-9 14,1 0-1,-2-1 0,0-1 0,20-28 0,-33 39 12,96-126 495,-101 133-498,-1 1 0,1-1 0,-1 1 0,0 0 0,1-1 0,-1 1 0,1-1 0,-1 1 0,1 0-1,-1-1 1,1 1 0,0 0 0,-1-1 0,1 1 0,-1 0 0,1 0 0,0 0 0,-1 0 0,1-1-1,-1 1 1,1 0 0,0 0 0,-1 0 0,1 0 0,0 0 0,-1 1 0,1-1 0,-1 0-1,1 0 1,0 0 0,-1 0 0,1 1 0,-1-1 0,1 0 0,-1 1 0,1-1 0,0 0 0,0 2-1,23 22 104,-16-15-88,123 150-1630,-37-40-3578,-23-40 611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28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15995,'80'-115'3791,"-78"112"-3510,0 1 0,0-1 0,0 0 1,-1 0-1,1-1 0,-1 1 1,0 0-1,0 0 0,0-1 0,0 1 1,0 0-1,-1-1 0,0 1 1,1-1-1,-1 1 0,-1-7 0,1-3 345,0 13-574,0 10-54,31 317-97,-29-312 98,15 86-4,-15-92 10,0-1 0,0 0 1,1 0-1,1 1 0,-1-2 0,1 1 0,0 0 0,10 12 0,-13-19-2,-1-1-1,1 1 1,-1-1-1,1 1 1,-1-1-1,1 0 1,0 1-1,-1-1 1,1 1-1,0-1 1,-1 0 0,1 0-1,0 1 1,-1-1-1,1 0 1,0 0-1,0 0 1,-1 0-1,1 0 1,0 0-1,0 0 1,-1 0 0,1 0-1,0 0 1,-1 0-1,1-1 1,0 1-1,0 0 1,-1 0-1,1-1 1,0 1-1,-1-1 1,1 1 0,-1 0-1,1-1 1,0 1-1,-1-1 1,1 1-1,-1-1 1,1 1-1,-1-1 1,0 0-1,1 1 1,-1-1-1,0 0 1,1 1 0,-1-1-1,0 0 1,1 0-1,20-46 62,-16 33-56,-1 4-5,0 2 0,1-1 0,0 0 0,0 1 0,1 0 0,0 0 0,0 1 0,1-1 1,0 1-1,0 1 0,1 0 0,0 0 0,14-9 0,-13 11-6,-1 1 1,0 0-1,1 0 1,0 1-1,-1 0 1,1 1-1,0 0 1,0 0-1,0 1 1,0 0-1,0 0 1,0 1-1,0 1 1,0-1-1,12 5 0,-12-3-15,0 0 0,1 0 0,-1 1 0,-1 0 0,1 1 0,-1 0-1,0 1 1,0-1 0,0 1 0,-1 1 0,1 0 0,-2 0 0,1 0 0,-1 1-1,0-1 1,-1 2 0,8 13 0,-10-14-32,1 0 0,-2 0 0,1 0 0,-1 0 0,-1 0-1,0 0 1,0 1 0,0-1 0,-1 0 0,0 1 0,-1-1 0,1 0 0,-2 1 0,1-1 0,-1 0 0,-1 0 0,1 0-1,-1 0 1,-1-1 0,1 1 0,-6 7 0,4-6-33,-1-1-1,0 0 1,0 0 0,0-1-1,-1 0 1,0 0 0,-1 0-1,1-1 1,-1 0 0,-1-1-1,1 0 1,-1 0 0,1 0-1,-2-1 1,1-1 0,0 0-1,-1 0 1,1 0-1,-1-2 1,0 1 0,-13 0-1,5-2-505,0-1 0,0-1 0,0-1-1,0 0 1,0-1 0,1-1 0,-1-1-1,1 0 1,1-1 0,-1-1 0,-16-11 0,-70-47-3742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28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66 12539,'-95'-44'3168,"86"34"913,6 5-3425,-1 2-264,4 1-143,0 0-113,4 2 32,13 0-80,49 2 0,73 6-104,-28-3-216,-4-1-665,10 8-3384,-13-9 617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29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80 15243,'-11'-27'3385,"-2"-2"1384,10 17-4377,-1 7 232,2-2 2289,2 9-2841,4 13-112,1 55-56,10 158-728,-13-24-4666,-2 3 1282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30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61 12667,'-19'-44'7824,"15"36"-7567,4 8-215,0-1-1,0 1 1,0 0-1,0-1 0,0 1 1,0 0-1,0-1 0,0 1 1,0 0-1,0 0 1,0-1-1,0 1 0,1 0 1,-1 0-1,0-1 0,0 1 1,0 0-1,0 0 1,1-1-1,-1 1 0,0 0 1,0 0-1,0-1 0,1 1 1,-1 0-1,0 0 1,0 0-1,1 0 0,-1-1 1,0 1-1,0 0 0,1 0 1,-1 0-1,0 0 1,1 0-1,-1 0 0,0 0 1,0 0-1,1 0 0,-1 0 1,0 0-1,1 0 1,-1 0-1,0 0 0,0 0 1,1 0-1,0 0-37,0 0-1,0 1 1,0-1-1,0 0 1,0 0-1,0 1 1,0-1-1,0 0 1,0 1 0,0-1-1,0 1 1,0-1-1,0 1 1,0-1-1,0 1 1,-1 0-1,1 0 1,0-1-1,-1 1 1,2 1 0,9 16-40,-1-3 8,0 0 1,13 33 0,-20-41 19,-1 0 0,0 1 0,-1 0 0,1-1 1,-1 1-1,-1 0 0,0 0 0,0-1 0,0 1 0,-2 8 0,-3 7 7,0 0 0,-2-1 0,0 0-1,-1 0 1,-2-1 0,0 0-1,-1-1 1,-1 0 0,-16 20-1,1-5 40,-2-2 0,-1-1-1,-67 54 1,99-88 43,1 1 1,-1-1 0,1 1-1,-1 0 1,1 0-1,0 0 1,-1 0-1,1 1 1,0-1 0,0 1-1,5-1 1,19-3 36,71-9-295,-1 5 0,120 4-1,188 23-6826,-201-12 1720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30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117 245 11346,'-1'-9'807,"-1"0"1,2 0-1,-1-1 0,1 1 0,0 0 0,1 0 0,0 0 0,1 0 0,4-16 0,-3 18-681,1 0 0,-1 1-1,1 0 1,0-1 0,1 1 0,0 1 0,-1-1-1,2 1 1,-1 0 0,1 0 0,0 0 0,10-6-1,-4 3-74,0 1-1,0 0 1,0 1-1,1 1 0,0 0 1,0 0-1,0 2 0,1-1 1,-1 2-1,24-3 0,-27 5-44,-1 1-1,1-1 0,0 2 0,-1-1 0,1 1 0,-1 1 0,1 0 1,-1 0-1,0 1 0,0 0 0,0 0 0,-1 1 0,0 0 1,0 1-1,0 0 0,8 7 0,1 4 11,1 1 1,24 34-1,-35-43-25,-1 1 1,0-1-1,-1 1 0,0 0 0,0 0 1,-1 1-1,-1 0 0,4 15 1,-6-22-2,-1 0 0,0 0 0,0-1 0,0 1 0,-1 0 0,1 0 0,-1-1 0,0 1 0,0 0 0,0-1 1,0 1-1,-1-1 0,1 0 0,-1 1 0,-4 4 0,1-1 3,0-1 1,-1 0-1,0 0 1,0 0-1,-1-1 0,-11 8 1,-2-1 28,0-1 0,-1-1 0,0-1 0,-25 7 0,39-14-9,3 0-15,0 0 1,0-1-1,0 0 1,0 0 0,-1 0-1,1 0 1,0-1 0,0 1-1,-1-1 1,1 0-1,0-1 1,-8 0 0,27-9-173,20-1 160,53-11-1,-84 21 15,6-1 1,1-1-1,0 2 1,-1 0 0,1 0 0,0 1 0,0 0 0,-1 1-1,1 0 1,0 1 0,-1 0 0,1 0 0,-1 1-1,1 1 1,-1 0 0,0 0 0,-1 1 0,1 0-1,-1 1 1,16 12 0,-17-10-8,0 1 0,0 0 0,0 1 0,-2-1 0,1 1 1,-1 1-1,0-1 0,-1 1 0,-1 0 0,0 0 0,0 1 0,-1-1 0,0 1 0,-1 0 0,0-1 0,0 25 1,-2-19-9,-1 0 0,-1 1 1,0-1-1,-1 0 0,0-1 1,-2 1-1,0 0 0,-1-1 1,0 0-1,-2-1 0,1 1 1,-2-1-1,0-1 0,-1 1 1,-1-2-1,-14 17 0,14-20-76,0-1 0,0 1 0,0-2-1,-1 0 1,-1 0 0,1-1 0,-1 0-1,0-1 1,-1-1 0,1 0-1,-1-1 1,0 0 0,0-1 0,-1-1-1,1 0 1,-1-1 0,1 0 0,-1-2-1,1 1 1,-17-4 0,-3-4-745,0-1 0,0-1 0,1-2 0,1-1 0,0-2 0,-39-24 0,-81-60-3149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3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15 230 12235,'-15'-229'8504,"52"326"-7772,-2 40-881,-6 2 0,11 142 0,-3 279 207,-33-371-1192,-8-160-376,4-29 1450,0 0-1,-1 0 0,1 0 0,0 1 1,0-1-1,-1 0 0,1 0 0,0 0 0,-1 0 1,1 0-1,0 0 0,0-1 0,-1 1 1,1 0-1,0 0 0,0 0 0,-1 0 0,1 0 1,0 0-1,0 0 0,-1 0 0,1-1 0,0 1 1,0 0-1,0 0 0,-1 0 0,1-1 1,0 1-1,0 0 0,0 0 0,0 0 0,-1-1 1,1 1-1,0 0 0,0 0 0,0-1 0,0 1 1,0 0-1,0 0 0,0-1 0,0 1 1,0 0-1,0-1 0,0 1 0,-16-54-4205,0-39-178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39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1 112 13163,'3'-6'416,"0"-1"0,0 1 0,0 0 0,1 0 1,0 1-1,0-1 0,0 1 0,1 0 0,0 0 0,0 0 1,0 1-1,10-7 0,-6 6-227,-1 1 0,2-1 1,-1 2-1,0-1 0,1 1 0,-1 1 1,20-3-1,-3 3-221,1 1 1,-1 1-1,1 2 1,-1 0-1,44 11 1,-42-7 10,0 2 1,-1 0-1,1 2 1,-2 1 0,1 2-1,-2 0 1,0 2-1,0 0 1,31 27 0,-38-25-31,0 0 1,-2 1 0,1 0-1,-2 2 1,-1 0 0,0 0-1,-2 2 1,0-1-1,-1 2 1,-2-1 0,9 30-1,-15-42-53,0 0 0,0 0 0,-2 1-1,1-1 1,-1 0 0,-1 1-1,0-1 1,0 1 0,-1-1 0,-3 17-1,3-22 22,-1-1-1,0 1 1,0-1 0,0 0-1,0 0 1,0 0-1,-1 0 1,0 0 0,0 0-1,0-1 1,0 1-1,-1-1 1,1 0-1,-1 0 1,0 0 0,1-1-1,-1 1 1,-1-1-1,1 0 1,0 0-1,-1 0 1,1-1 0,-1 0-1,-8 2 1,-17 1-365,0-2 1,1-1 0,-1-1-1,-47-6 1,2 0-636,-18 0-1473,14 9 201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39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217 112 12795,'-42'-1'5724,"38"0"-5600,1 0 0,-1 1 0,0-1 0,1 1 0,-1 0 0,0 0 0,1 1-1,-1-1 1,0 1 0,1-1 0,-1 1 0,0 0 0,1 1 0,0-1 0,-5 2 0,-1 3-129,0 0 0,0 0 0,1 1 0,0 0 1,0 0-1,1 1 0,0 0 0,0 0 0,0 1 1,1-1-1,-7 16 0,10-19-18,1-1 1,0 1-1,1 0 1,-1 0-1,1 0 0,0 0 1,0 0-1,0 0 1,1 0-1,0 0 0,0 0 1,0 0-1,1 0 1,-1 0-1,1 0 0,0 0 1,1 0-1,-1 0 0,1 0 1,0-1-1,0 1 1,1-1-1,-1 1 0,1-1 1,0 0-1,4 5 1,1-1-195,0 0 0,0-1 0,1 0 0,0 0 0,19 10 0,-24-15 127,0 1 1,0-1-1,1 0 0,-1-1 0,1 1 0,0-1 0,-1 0 0,1 0 0,0 0 0,0-1 0,0 1 0,-1-1 0,1 0 0,0-1 0,0 1 1,6-3-1,-8 2 86,0-1 0,0 0 0,-1 0 0,1 0 1,-1-1-1,1 1 0,-1-1 0,0 1 0,0-1 1,0 0-1,-1 0 0,1 1 0,0-1 0,-1-1 1,0 1-1,0 0 0,0 0 0,0 0 0,0-1 0,-1 1 1,1 0-1,-1-5 0,2-12 159,-2 0 1,-1-26-1,1 42-135,-2-18 23,0 0 0,-2 1 0,0 0 0,-2-1-1,0 1 1,-2 1 0,0 0 0,-1 0 0,-23-37-1,26 41-1059,15 12-958,28 15-2414,-26-7 3465,40 12-2616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0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0 6497,'15'6'12736,"-30"2"-10929,-6 5-3548,8-5 1753,4-3 1,1 0 0,0 0 0,0 1 1,0 0-1,0 0 0,1 1 0,0 0 0,-11 15 0,58 8 132,-6-6-143,90 65 15,-113-80-37,-1 0-1,0 0 1,0 1-1,-1 1 1,0 0-1,-1 0 0,0 0 1,11 23-1,-18-31 14,0 0 0,0 0 0,0 0 0,0 1 0,-1-1 0,0 0-1,1 1 1,-1-1 0,0 1 0,-1-1 0,1 0 0,0 1 0,-1-1 0,0 0 0,0 0-1,0 1 1,0-1 0,-1 0 0,1 0 0,-1 0 0,1 0 0,-1 0 0,0-1 0,0 1 0,-1-1-1,1 1 1,0-1 0,-1 0 0,0 1 0,1-1 0,-1-1 0,0 1 0,0 0 0,0-1-1,-6 3 1,-2 1-82,0-1 0,0 0 0,0-1 0,-1 0 0,1-1 0,-1 0 0,1-1-1,-1 0 1,-12-1 0,14-1-391,0 0-1,1-1 0,-1 0 1,1-1-1,-1 0 0,1 0 1,0-1-1,0 0 1,-15-10-1,-11-19-3140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9.4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86 483 10946,'-26'-219'11521,"-25"6"-8504,42 162-1513,33 101-1043,-2 23-445,-3 2 1,-3 0 0,11 138 0,-14 249-1710,-10-200-4356,4-136 862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0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332 424 13691,'-26'-88'3987,"-5"-12"-1323,-19-115-1,49 196-2579,2 18-371,3 17-64,17 103 127,10 176 0,-23 136 227,-8-431-3,16 451 184,-8-412-495,-11-78-3485,-9-29-492,-10-23-1081</inkml:trace>
  <inkml:trace contextRef="#ctx0" brushRef="#br0" timeOffset="1">1 847 10890,'15'7'3825,"-1"-14"256,38 5-2457,20 0-1624,38 1-360,16-1-848,18-3-848,-16-5-2033,1-11-440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0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1242 14515,'-9'-27'2969,"1"0"1,-5-32-1,10 43-2606,1 90-515,2-24 120,-3 165 95,-2-248 529,-2 7-466,-16-137-1,8 0 0,6-1 0,15-187 0,-5 342-139,22-238-454,-19 222 336,1 1 1,2-1-1,0 2 1,1-1-1,1 1 1,2 0-1,19-32 1,-26 49-9,0 0 0,0 1-1,1 0 1,0 0 0,0 0 0,0 0 0,0 1-1,1 0 1,0 0 0,-1 0 0,1 1 0,1 0-1,-1 0 1,0 1 0,1-1 0,0 1 0,-1 1-1,1-1 1,8 0 0,-3 2-458,-1 0-1,1 1 1,-1 0 0,1 1 0,-1 0 0,0 0-1,0 2 1,0-1 0,0 1 0,13 7-1,49 30-4411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1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64 12683,'-29'-9'2624,"29"-5"1241,-2 8-3769,2 4-88,7 0-40,-6 2 8,5 0-8,41-1-64,94-3-928,-37-1-432,28-3-2377,-13-4-288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1.5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199 432 12131,'-56'33'3364,"54"-33"-3182,1 0 1,0 0-1,-1 0 0,1 0 0,0-1 0,0 1 0,-1 0 0,1 0 0,0-1 0,0 1 1,-1-1-1,1 1 0,0-1 0,0 0 0,0 1 0,0-1 0,0 0 0,-2-1 0,3 2-130,0 0-1,0 0 1,0 1-1,0-1 1,0 0-1,0 0 1,0 0-1,0 0 1,0 1-1,0-1 1,0 0-1,-1 0 1,1 0-1,0 0 1,0 1-1,0-1 1,0 0-1,0 0 1,0 0-1,0 0 1,-1 0 0,1 1-1,0-1 1,0 0-1,0 0 1,0 0-1,-1 0 1,1 0-1,0 0 1,0 0-1,0 0 1,-1 0-1,1 0 1,0 0-1,0 0 1,0 0-1,0 0 1,-1 0-1,1 0 1,0 0-1,0 0 1,0 0-1,-1 0 1,1 0-1,0 0 1,6 27-92,-1 1 0,-1-1 0,-1 1 0,-1 0 0,-2 0 0,-3 33 0,-11 55 319,7-67-1618,1-3-3520,8-72 735,-2-45-541</inkml:trace>
  <inkml:trace contextRef="#ctx0" brushRef="#br0" timeOffset="1">0 35 11987,'4'-22'2496,"-4"10"1121,5 17-3569,10 14-464,10 11-528,15 21-2705,11-3 368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1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2 109 15051,'-1'-37'3073,"1"17"1456,1 20-4545,4 3-8,6 0-40,-10-1-24,4 1 48,23 18 32,67 74-24,-37-34 48,1-7-144,14 3-1072,-7-22-641,24-6-2632,-11-24-400</inkml:trace>
  <inkml:trace contextRef="#ctx0" brushRef="#br0" timeOffset="1">492 6 13131,'-44'-5'2736,"10"11"1217,-17 37-3825,-7 20-208,-17 42-696,-3 21-736,-5 10-785,16-26-823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3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55 132 14811,'1'-23'907,"0"11"-27,-1 0 1,0-1 0,-1 1-1,0 0 1,-1 0-1,-3-12 1,-2 12-24,0 20-787,-2 32-365,8-36 364,-9 56-93,-3 81-1,12-115 26,1-1 1,1 1 0,2-1 0,0 0 0,2 0-1,11 38 1,-16-61-6,0-1 0,1 1 0,-1 0 0,1-1 0,-1 1 0,1-1 0,0 1 0,0-1 0,0 0 0,-1 1 0,1-1 0,1 0 0,-1 1 0,0-1 0,0 0 0,0 0 0,0 0 0,1 0 0,-1 0 0,1 0 0,-1-1 0,1 1 0,-1 0 0,1-1 0,-1 1 0,1-1 0,-1 1 0,1-1 0,0 0 0,-1 0 0,1 0 0,0 1 0,-1-2 0,1 1 0,-1 0 0,1 0 0,0 0 0,-1-1 0,1 1 0,-1-1 0,1 0 0,-1 1 0,1-1 0,-1 0 0,1 0 0,-1 0 0,0 0 0,1 0 0,0-1 0,10-7-38,-1-1 1,0 0-1,-1-1 0,12-15 0,-18 20 31,109-145-152,-100 132 169,-2-1-1,0-1 0,-1 1 1,-1-2-1,-1 1 0,6-28 1,-13 35 35,1 5-106,11 18-162,36 40-794,-2 1 0,59 82 0,-58-77-2823,3-14-533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3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41 14387,'-6'-5'1022,"-13"-8"3992,19 12-4957,-1 1 1,0 0-1,0 0 1,0 0-1,1 0 1,-1 0 0,0 1-1,0-1 1,1 0-1,-1 0 1,0 0 0,0 1-1,1-1 1,-1 0-1,0 1 1,1-1-1,-1 0 1,0 1 0,1-1-1,-1 1 1,1-1-1,-1 1 1,0 0-1,0 0 1,-1 3-51,0-1 0,-1 1 0,1 0 0,0 0 0,1 0 0,-1 0 0,1 0 0,0 1 0,0-1 0,0 0 0,1 0 0,-1 1 0,1-1 0,0 1 0,0-1 0,1 0 0,-1 1 0,3 7 0,1 8 60,1 0-1,10 24 1,-13-40-65,1 4-4,1 0 1,0 0-1,0-1 1,1 1-1,0-1 0,0 0 1,1-1-1,0 1 1,0-1-1,1 0 1,-1-1-1,1 1 1,0-2-1,1 1 0,-1-1 1,1 0-1,0 0 1,0-1-1,0 0 1,1 0-1,-1-1 1,1 0-1,10 1 0,-13-2 1,0-1 0,0 1-1,0-1 1,0 0 0,0-1-1,0 1 1,0-1-1,0-1 1,0 1 0,0-1-1,-1 0 1,1 0 0,0-1-1,-1 1 1,0-1-1,1 0 1,-1-1 0,-1 1-1,1-1 1,0 0 0,-1 0-1,0-1 1,0 1-1,0-1 1,0 0 0,-1 0-1,0 0 1,0-1 0,0 1-1,-1-1 1,0 1-1,2-8 1,-3 7-34,0-1-1,0 0 1,0 1 0,-1-1 0,0 0-1,-1 0 1,0 0 0,0 1-1,0-1 1,-1 0 0,1 1-1,-2-1 1,1 1 0,-1 0-1,0 0 1,0 0 0,-1 0 0,1 0-1,-1 1 1,-1-1 0,1 1-1,-1 0 1,0 1 0,0-1-1,-11-7 1,5 4-398,0 1-1,0 0 1,0 1-1,-1 0 1,0 1 0,0 0-1,0 1 1,-1 0 0,1 1-1,-1 0 1,0 1-1,-20 0 1,7 7-3342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3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16 399 12955,'-1'-111'6770,"-7"-56"-2121,3 65-2508,4 83-1757,1 23-623,4 50-113,11 356 191,-15-341 140,-1 76-124,5 0 1,31 185-1,-33-296-2648,-26-90-10280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4.2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52 11146,'-7'-19'6906,"18"10"-5994,11 3-648,29 1-64,18-2-456,44 2-1288,21 11-2377,25-2-16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4.6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336 5 13947,'-1'1'191,"0"1"0,0-1 0,-1 0 0,1 1 0,0-1 0,0 0 0,-1 0 0,1 0 0,-1 0 0,1 0 0,-1-1 0,0 1 0,1 0 0,-1-1 0,1 1 0,-1-1 0,0 1 0,0-1 0,1 0 0,-1 0 0,0 0 0,0 0 0,1 0 0,-1 0 0,0 0 0,1-1 0,-1 1 0,0-1 0,1 1 0,-1-1-1,0 1 1,1-1 0,-1 0 0,1 0 0,-3-2 0,-1 1-91,0 0 0,0 0 0,0 0 0,0 1 0,0 0 0,0 0 0,0 0 0,-10 0 0,5 3-95,-1-1 0,0 2 1,1-1-1,-1 1 0,1 1 0,0 0 0,0 1 1,1-1-1,-1 2 0,1 0 0,0 0 0,0 0 1,1 1-1,0 0 0,-14 17 0,16-18-129,0 1-1,1-1 0,0 1 0,1 1 1,-1-1-1,1 1 0,0-1 0,1 1 0,0 0 1,1 0-1,-1 1 0,1-1 0,1 0 1,0 1-1,0-1 0,0 1 0,1 0 1,1-1-1,-1 1 0,4 12 0,-4-17 38,2 0-1,-1 0 0,0 0 0,1-1 0,0 1 0,0 0 0,0-1 0,0 1 0,0-1 0,1 1 0,0-1 0,-1 0 0,1 0 0,0 0 0,1-1 0,-1 1 0,0-1 1,1 1-1,0-1 0,-1 0 0,1-1 0,0 1 0,0-1 0,0 1 0,0-1 0,0-1 0,0 1 0,0 0 0,0-1 0,1 0 0,6 0 0,-5-1 82,1 0-1,-1 0 1,1-1-1,-1 0 1,1 0-1,-1 0 1,0-1-1,0 0 1,0 0-1,-1 0 1,1-1-1,-1 0 1,0 0-1,0 0 0,0-1 1,0 0-1,-1 0 1,0 0-1,4-6 1,-3 2 160,-1 1 0,0-1 0,-1 0-1,0 0 1,0-1 0,-1 1 0,-1 0 0,2-20 0,6-27 1803,-2 65-2071,-1 5-242,1-1-1,0 0 1,1 0-1,1-1 0,0 0 1,0-1-1,1 0 0,0 0 1,1-1-1,1 0 1,21 14-1,-28-21-79,0 0 0,0-1 1,1 1-1,-1-1 0,1 0 0,-1-1 0,1 1 1,10 0-1,-5-2-510,-1 0 0,1-2 0,-1 1-1,17-5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29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277 395 8978,'-109'-40'4926,"105"38"-4444,0 1 1,0-2-1,0 1 0,1 0 0,-1-1 0,1 1 0,-1-1 1,1 0-1,0-1 0,-3-3 0,6 7-423,-1-1 0,1 1 0,-1-1 0,1 1-1,0-1 1,0 1 0,-1-1 0,1 1 0,0-1 0,0 0 0,-1 1 0,1-1-1,0 1 1,0-1 0,0 0 0,0 1 0,0-1 0,0 1 0,0-1-1,0 0 1,0 1 0,0-1 0,0 0 0,1 1 0,-1-1 0,0 1 0,0-1-1,1 1 1,-1-1 0,0 0 0,1 1 0,-1-1 0,0 1 0,1-1 0,-1 1-1,1 0 1,-1-1 0,1 1 0,-1-1 0,1 1 0,0-1 0,10-4-49,1 1 0,-1 0 0,1 0 0,20-3 0,-26 6-4,1 0 0,-1 0-1,0 0 1,0-1-1,0 0 1,0-1 0,0 1-1,0-1 1,0 0 0,-1 0-1,1-1 1,-1 0 0,0 0-1,0 0 1,-1-1 0,6-6-1,-2 1 4,-1 0-1,-1 0 0,0-1 1,0 0-1,-1 0 0,-1 0 1,0-1-1,0 0 0,-1 0 1,2-13-1,-5 21-7,1 1 0,-1-1-1,0 0 1,0 1 0,-1-1 0,1 1-1,-1-1 1,1 0 0,-1 1 0,0-1-1,-1 1 1,1 0 0,0-1 0,-1 1 0,0 0-1,-2-3 1,1 3 1,1 1-1,-1 0 1,0 0-1,0 0 1,0 0-1,0 0 1,0 0 0,0 1-1,-1 0 1,1 0-1,-1 0 1,1 0-1,-1 0 1,1 0 0,-1 1-1,1 0 1,-1 0-1,1 0 1,-7 1-1,-5 1-1,0 0 0,0 1 0,0 1 0,0 1-1,1 0 1,-1 0 0,2 2 0,-1 0 0,1 0 0,-1 1-1,2 1 1,0 0 0,0 1 0,-12 13 0,17-17-5,1 2 1,0-1-1,0 1 1,0 0-1,1 0 1,1 1 0,0-1-1,0 1 1,0 0-1,-3 13 1,6-15 1,0 0 0,0 0 0,1 0-1,0 0 1,0 0 0,0 0 0,1 0 0,0 0 0,0-1 0,1 1 0,0 0-1,0-1 1,1 1 0,0-1 0,5 10 0,1-4-63,-1-1 0,2 0 0,-1-1 0,2 0 0,-1 0 0,1-1 1,1-1-1,-1 0 0,1 0 0,1-1 0,-1-1 0,1 0 0,17 5 0,9 3-1208,1-3 1,0-1-1,49 5 1,25-8-2833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4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466 161 13331,'-4'-5'478,"1"1"0,-1-1 0,1 1 1,0-1-1,0 0 0,1 0 0,-1-1 0,1 1 1,1 0-1,-1-1 0,1 1 0,-1-1 0,2 1 1,-2-10-1,2 7-9,-1 1 1,-1-1 0,1 0-1,-1 0 1,-1 1 0,1 0 0,-8-13-1,8 18 88,2 10-345,3 23-336,2 12 79,0 344-37,-24-192 105,9-117-78,4 1 0,4 91 0,2-164-201,0 0-1,0 0 1,1 0-1,0 0 1,0 0-1,1-1 1,0 1 0,0-1-1,0 1 1,0-1-1,1 1 1,4 5-1,-2-49-6942,-14-9 2385</inkml:trace>
  <inkml:trace contextRef="#ctx0" brushRef="#br0" timeOffset="1">14 653 12547,'-12'-13'3616,"10"-1"729,8 6-3432,16 4-681,13 3-168,33-1 8,17 0-24,36 0-176,3 1-569,13 1-1303,-21 5-2401,-21 0-152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5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101 480 13323,'-11'-7'4899,"-4"-1"-2760,15 8-2140,-1 1 0,0-1 0,1 0 0,-1 1 0,1 0 0,-1-1 0,0 1 0,1-1 0,0 1 0,-1-1 0,1 1 0,-1 0 0,1-1 0,0 1 0,-1 0 0,1 0 0,0-1 0,0 1 0,0 0 0,-1 0 0,1-1 0,0 1 1,0 0-1,0 0 0,0-1 0,0 1 0,1 1 0,-7 149 31,5-66 9,-2-14-4,2 83-615,13-242-6991,-8 11 3038</inkml:trace>
  <inkml:trace contextRef="#ctx0" brushRef="#br0" timeOffset="1">14 1 9978,'-12'12'3393,"11"-24"-144,11 35-5362,7 8-1160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5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70 14331,'-13'-9'2171,"-11"-6"2492,23 15-4642,0 0 0,1 0 0,-1 0 0,0 0 0,0 0 0,0 0 0,0 0 0,0 0 0,1 0 0,-1 0 0,0 1 0,0-1 0,0 0 1,1 1-1,-1-1 0,0 0 0,0 1 0,1-1 0,-1 1 0,0-1 0,1 1 0,-1-1 0,0 1 0,1 0 0,-1-1 0,1 1 0,-1 0 0,1-1 0,-1 1 0,1 0 0,0 0 0,-1 0 0,-8 17-51,0 1-1,1 0 1,1 0-1,1 0 0,-6 34 1,10-44-28,1 1 1,0-1-1,1 1 0,-1-1 1,2 1-1,0-1 1,0 1-1,0-1 1,1 1-1,1-1 1,0 0-1,0 0 1,0 0-1,9 15 0,-10-22 8,-1 0 0,1 1 0,0-1 0,0 0 0,0 0 0,0 0 0,0 0 0,0 0 0,0-1 0,1 1 0,-1-1 0,1 1 0,-1-1 0,1 0 0,0 0 0,-1 0 0,1 0 0,0 0 0,3-1 0,-1 1-55,0-1-1,0 0 1,1-1-1,-1 0 0,0 1 1,0-2-1,0 1 1,0 0-1,9-5 0,1-2-138,-1 0-1,0-1 0,0 0 0,0-1 0,16-17 1,-21 19 143,-1-1 1,0 0 0,-1 0 0,0 0-1,0-1 1,-1 0 0,0-1 0,4-12-1,-8 19 99,0 0-1,-1-1 0,0 1 0,0 0 0,0-1 1,-1 1-1,1-1 0,-1 1 0,0-1 0,0 1 1,-1 0-1,1-1 0,-1 1 0,0-1 0,0 1 1,0 0-1,-1 0 0,0 0 0,1-1 0,-1 2 1,-1-1-1,1 0 0,-1 0 0,-3-3 0,-2-1 31,-1 0-1,0 0 0,-1 1 0,0 0 0,0 1 0,-1 0 1,1 1-1,-1 0 0,-18-5 0,-2 1-309,0 1-1,-40-4 0,29 9-1076,42 3 1299,-1 0 0,1 0 0,0 0 0,0 0-1,0 0 1,-1-1 0,1 1 0,0 0 0,-1 0-1,1 0 1,0 0 0,0 0 0,-1 0 0,1 0-1,0 0 1,0 0 0,-1 0 0,1 0 0,0 0-1,0 0 1,-1 0 0,1 0 0,0 0 0,-1 0-1,1 1 1,0-1 0,0 0 0,0 0 0,-1 0-1,1 0 1,0 0 0,0 1 0,-1-1-1,1 0 1,0 0 0,0 0 0,0 1 0,0-1-1,-1 0 1,1 0 0,0 1 0,0-1 0,0 0-1,0 0 1,0 1 0,0-1 0,0 0 0,0 1-1,18 5-3199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6.1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8954,'5'10'7001,"-4"18"-6784,-1-2-68,1-13-122,0 8 21,0 0-1,2 1 1,0-1-1,1 0 1,2 0-1,13 34 1,-19-55-36,0 1 0,0-1 0,0 0 0,0 1 0,0-1 0,0 0 0,0 0 0,0 1 0,1-1 0,-1 0 0,0 0 0,0 1 0,0-1 0,0 0 0,1 0 0,-1 0 0,0 1 0,0-1 0,1 0 0,-1 0 0,0 0 0,0 0-1,1 0 1,-1 0 0,0 1 0,0-1 0,1 0 0,-1 0 0,0 0 0,0 0 0,1 0 0,-1 0 0,0 0 0,1 0 0,-1 0 0,0 0 0,0 0 0,1 0 0,-1 0 0,0-1 0,1 1 0,-1 0 0,0 0 0,0 0 0,1 0 0,12-17 567,1-3-377,7-7 447,-1-1 0,28-56 0,-44 76-368,1-3 9,-1 0 1,2 1-1,0-1 1,0 1-1,13-15 1,-17 23-281,-1 1 1,1-1-1,0 1 1,-1-1 0,1 1-1,0 0 1,0 0-1,0 0 1,0 0-1,0 0 1,0 0 0,0 0-1,0 1 1,0-1-1,0 1 1,1 0 0,-1-1-1,0 1 1,0 0-1,0 0 1,1 0 0,-1 1-1,0-1 1,0 1-1,0-1 1,0 1 0,0-1-1,1 1 1,-1 0-1,-1 0 1,1 0 0,0 0-1,0 1 1,0-1-1,0 0 1,-1 1 0,4 3-1,3 3-29,0 1 0,0 0 0,-1 1 0,0 0 0,-1 0 0,0 0 0,6 15 0,29 81 8,-38-99 14,5 22-22,0 0 1,3 33-1,2 6-882,-11-58 547,0-1 0,1 1 0,1 0 0,4 10 0,-6-18 126,0 1 1,-1 0-1,1-1 1,0 0-1,1 1 0,-1-1 1,0 0-1,1 0 1,-1 0-1,5 2 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6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248 251 9130,'-142'-61'4573,"48"23"-3231,82 31-634,17 2 319,38 5-339,398-4 913,-376 2-1429,598-7 1219,267-14-382,146-13-533,57 3 157,-1131 32-631,1160-25 656,125 20-152,-346 16-241,-589-5-193,889 16 80,-220-10 163,-121-5-699,-855-7-1553,-45 1 1865,0 0-1,1 0 1,-1-1-1,0 1 0,1 0 1,-1 0-1,0 0 1,1 0-1,-1 0 1,0-1-1,0 1 0,1 0 1,-1 0-1,0 0 1,0-1-1,1 1 0,-1 0 1,0 0-1,0-1 1,0 1-1,0 0 0,1 0 1,-1-1-1,0 1 1,0 0-1,0-1 0,0 1 1,0 0-1,0-1 1,0 1-1,0 0 0,0-1 1,0 1-1,0 0 1,0-1-1,0 1 0,0 0 1,0-1-1,0 1 1,0 0-1,0 0 1,0-1-1,-1 1 0,1 0 1,0-1-1,0 1 1,0 0-1,-1 0 0,1-1 1,0 1-1,0 0 1,0 0-1,-1-1 0,1 1 1,0 0-1,-1 0 1,1 0-1,0 0 0,-1-1 1,-33-35-4665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8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0 15507,'-7'5'957,"-13"6"897,9-14 2409,-5 26-4068,2 6-201,2 0 1,1 1 0,1 1 0,2-1 0,1 1 0,-4 35 0,11-57-1,-1 0 1,1 0 0,1 0-1,0 1 1,0-1 0,1 0 0,0 0-1,0-1 1,1 1 0,0 0-1,7 12 1,-6-15-13,0 0-1,0-1 0,1 1 1,0-1-1,0 0 1,0-1-1,0 1 1,1-1-1,0 0 1,0-1-1,0 1 0,0-1 1,1 0-1,-1-1 1,1 1-1,0-1 1,8 1-1,-9-1 7,1-1 0,-1 0 0,1-1-1,-1 1 1,1-1 0,-1 0 0,1-1 0,-1 0-1,0 0 1,1 0 0,-1-1 0,0 1 0,0-2 0,0 1-1,0-1 1,0 0 0,0 0 0,8-6 0,-7 3 17,0-1 1,0 0-1,-1 0 1,1 0-1,-2 0 1,1-1-1,-1 0 1,0 0 0,-1-1-1,0 1 1,0-1-1,2-9 1,-3 6 12,0-1 0,0 1 0,-1 0 0,-1-1 0,0 1 0,-1-1 0,0 1 1,-1-1-1,-3-15 0,3 20-11,-1 0-1,0 0 1,-1 0 0,0 0 0,0 0 0,-1 0 0,0 1-1,0 0 1,-1-1 0,0 2 0,0-1 0,0 0 0,-13-10-1,5 7-305,0 1-1,0 1 0,-1 0 0,0 0 0,-18-6 0,24 8-2856,27 6-449,6 1 1332,38-9-2207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8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8426,'4'7'10131,"-5"2"-7125,1 33-3218,48 330 375,-30-136-837,-11 1 0,-28 303 0,11-471-3172,10-68 3687,-1 0 0,1 0-1,0 0 1,0 0 0,-1-1 0,1 1 0,0 0-1,-1 0 1,1-1 0,0 1 0,-1 0-1,1-1 1,-1 1 0,0 0 0,1-1 0,-1 1-1,0-1 1,1 1 0,-1-1 0,0 1 0,1-1-1,-1 1 1,0-1 0,0 0 0,0 1-1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9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16091,'1'-18'4483,"1"2"-1191,-1 16-3280,0-1 0,0 1 0,0 0 0,0 0 0,1 1 0,-1-1 1,0 0-1,0 0 0,0 0 0,0 1 0,0-1 0,0 0 0,0 1 0,0-1 0,0 1 0,-1 0 0,1-1 1,0 1-1,0-1 0,1 3 0,26 15-213,-2 1 0,0 1 1,-1 2-1,-1 1 0,-1 0 1,-1 2-1,-1 0 0,-1 2 0,-2 0 1,-1 1-1,0 1 0,-3 0 1,16 44-1,-28-70 116,-1 1 0,0-1 1,0 1-1,0-1 0,-1 1 1,1 0-1,-1-1 0,0 1 0,0 0 1,0 0-1,-1-1 0,1 1 0,-1-1 1,0 1-1,-2 6 0,1-8 10,1-1 0,-1 1 0,1-1 0,-1 1 0,0-1 0,0 0 0,1 1 0,-1-1 0,0 0 0,0 0 0,0 0 0,0-1 0,-1 1 1,1 0-1,0-1 0,0 1 0,0-1 0,-1 0 0,1 0 0,0 0 0,0 0 0,0 0 0,-1 0 0,1-1 0,0 1 0,0-1 0,0 0 0,-3-1 0,-15-3-743,0-1 0,0-1 0,1-1 0,0 0 1,1-2-1,0 0 0,-20-15 0,-6-12-2241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9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0 324 12835,'2'-15'3850,"2"3"-191,27-1-3876,-10 7 183,25-8 28,81-36-1,-125 49 8,0-1-1,0 1 1,1-1-1,-1 0 1,0 1-1,0-1 0,-1 0 1,1 0-1,0 0 1,-1-1-1,1 1 1,-1 0-1,1-1 1,-1 1-1,0-1 0,0 1 1,0-1-1,0-4 1,0 2-9,0-1-1,-1 0 1,1 0 0,-1 0-1,-1 0 1,1 0 0,-1 0 0,-3-9-1,3 9-7,-1-1 0,0 1 0,0 0-1,-1 0 1,1 0 0,-2 0-1,1 0 1,0 1 0,-1-1 0,0 1-1,-1 0 1,1 0 0,-1 1-1,0-1 1,0 1 0,-8-6 0,10 9 4,0-1 1,0 1 0,0 0 0,0 0 0,-1 0 0,1 0 0,0 0 0,0 1-1,-1-1 1,1 1 0,0 0 0,-1 0 0,1 0 0,0 1 0,-1-1 0,1 1-1,0 0 1,0 0 0,-1 0 0,1 0 0,-6 3 0,6-1-1,0 0 0,0 0 0,-1 1 0,2-1 0,-1 1 1,0-1-1,1 1 0,0 0 0,0 0 0,0 0 0,0 0 0,0 0 0,1 1 0,-1 5 1,-1 5-4,0 0 1,1 1-1,1-1 1,1 1-1,0-1 1,1 1-1,1-1 1,4 19-1,-2-20-18,1 0-1,0 0 0,1-1 1,0 0-1,1 0 1,1 0-1,0-1 0,0 0 1,1-1-1,1 0 1,0 0-1,0-1 0,1 0 1,1-1-1,12 8 1,-12-10-417,-1 0 1,1-2-1,0 1 1,1-2-1,-1 1 1,1-2 0,0 0-1,0 0 1,0-1-1,23 0 1,60-8-3212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49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12747,'1'-26'2761,"-1"25"-2679,0 1 0,0 0 0,0-1 0,0 1 0,0 0 0,0 0 0,0-1 0,0 1 0,0 0 0,0-1 0,0 1 0,0 0 0,1 0 0,-1-1 0,0 1 0,0 0-1,0 0 1,0-1 0,1 1 0,-1 0 0,0 0 0,0 0 0,1 0 0,-1-1 0,0 1 0,0 0 0,1 0 0,-1 0 0,0 0 0,0 0 0,1 0 0,-1 0 0,0-1 0,1 1 0,-1 0 0,1 0 0,1 2 25,1 0 0,0 0 0,0 1 0,-1-1 1,0 1-1,1-1 0,-1 1 0,0 0 0,0-1 1,0 1-1,2 6 0,24 41-66,-2 1 0,-2 1 0,-3 2 0,-2 0 0,-2 1 0,-3 0 0,12 99 0,-32-209 812,-3-7-451,1-73 1,9 109-377,1 0 0,1 0 1,1 1-1,1-1 0,1 1 1,17-43-1,-19 59-169,0 0 1,0 0-1,0 1 0,1 0 1,1 0-1,-1 0 0,2 0 0,-1 1 1,1 0-1,0 0 0,0 1 1,0 0-1,1 0 0,0 1 0,0 0 1,1 0-1,-1 1 0,1 0 1,0 1-1,0 0 0,14-3 0,46 1-3777,6 3-391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0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17 106 10874,'-2'-14'4873,"-1"-4"-248,-5 2-2120,4 8-2113,8 8-264,2 5 80,-2-2-200,1 4-48,24 37 48,59 53-40,-30-43-736,-6-6-808,22 8-3121,-10-22 0</inkml:trace>
  <inkml:trace contextRef="#ctx0" brushRef="#br0" timeOffset="1">345 41 16676,'-19'-39'3248,"-10"38"1737,1 26-5041,-8 17 24,5 13 16,-8 20 16,10-2-64,4 8-1096,15-6-1040,13-4-2745,14-30-569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0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41 16019,'-1'-2'292,"1"0"-1,0 0 1,-1 1-1,1-1 0,-1 0 1,1 0-1,-1 0 1,0 0-1,0 1 0,0-1 1,0 0-1,0 1 1,0-1-1,0 1 1,-1-1-1,1 1 0,-1-1 1,1 1-1,-1 0 1,1 0-1,-1 0 0,0 0 1,1 0-1,-1 0 1,0 0-1,0 1 0,0-1 1,-2 0-1,0 1-281,0 1 0,0 0-1,1-1 1,-1 1 0,0 1-1,0-1 1,1 0 0,-1 1-1,1 0 1,-1 0 0,1 0-1,0 0 1,0 0 0,-1 1-1,2 0 1,-6 5 0,-6 6-142,1 0 0,1 1 0,1 0 0,0 1 0,-12 23 0,19-32-84,1-1 0,0 1 1,0 0-1,0 0 0,1 0 0,0 0 1,1 0-1,-1 0 0,2 1 0,-1-1 1,1 0-1,0 1 0,0-1 1,1 0-1,0 1 0,0-1 0,0 0 1,1 0-1,5 12 0,-6-17 140,0 0 0,-1 0-1,1 0 1,1 0 0,-1 0 0,0-1-1,0 1 1,1 0 0,-1-1 0,1 1-1,-1 0 1,1-1 0,0 0 0,-1 1-1,1-1 1,0 0 0,0 0 0,0 0-1,0 0 1,0-1 0,0 1 0,0 0-1,1-1 1,2 1 0,-1-2 59,-1 1 1,0-1 0,0 0-1,0 0 1,0 0-1,0 0 1,0-1-1,0 1 1,0-1-1,0 0 1,-1 0-1,1 0 1,-1 0 0,4-4-1,5-6 261,-1 0 1,-1 0-1,0-1 1,0 0-1,10-24 0,-5 4 289,27-53 457,-40 85-987,-1 0-1,1 0 0,0 0 0,0 0 0,-1 0 0,1 0 1,0 0-1,0 1 0,0-1 0,0 0 0,0 1 0,0-1 1,0 0-1,0 1 0,1 0 0,-1-1 0,0 1 0,0 0 1,0-1-1,0 1 0,1 0 0,-1 0 0,0 0 0,0 0 1,0 0-1,1 0 0,-1 0 0,0 1 0,0-1 0,0 0 1,0 1-1,0-1 0,1 0 0,-1 1 0,0 0 0,0-1 1,0 1-1,0 0 0,0-1 0,1 2 0,42 39-275,-35-32 179,-6-5 61,14 13-1195,0-1 0,1 0 0,0-1 0,27 16 1,13-1-2757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0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40 16051,'-3'-22'6302,"6"49"-5125,32 305-1531,-35-332 339,0 0 0,0 0 1,0-1-1,1 1 1,-1 0-1,0 0 0,0 0 1,0 0-1,0 0 1,0 0-1,0 0 0,1 0 1,-1 0-1,0 0 1,0 0-1,0 0 0,0 0 1,0 0-1,0 0 1,1 0-1,-1 1 0,0-1 1,0 0-1,0 0 1,0 0-1,0 0 0,0 0 1,0 0-1,0 0 1,1 0-1,-1 0 0,0 0 1,0 0-1,0 1 1,0-1-1,0 0 0,0 0 1,0 0-1,6-26-228,2-37 147,-6 32 99,0-7 58,9-50 1,-9 79-29,0 0 1,1 0 0,-1 0 0,2 0-1,-1 0 1,1 1 0,1-1-1,-1 1 1,2 0 0,9-13 0,-12 19-36,0 0 0,-1-1 1,1 1-1,0 0 1,0 0-1,1 1 0,-1-1 1,0 1-1,1-1 1,-1 1-1,0 0 0,1 0 1,-1 0-1,1 1 1,0 0-1,-1-1 0,1 1 1,-1 0-1,1 1 1,0-1-1,-1 1 0,1-1 1,-1 1-1,1 0 1,3 2-1,7 2-83,-1 1-1,0 1 1,-1 0 0,21 15-1,-5 0-1337,-1 2 0,41 45 0,-24-23-1812,17 14-1538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1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292 260 17884,'0'-13'897,"-1"-1"1,0 1-1,0 0 1,-2 0-1,0-1 1,0 2-1,-1-1 1,-6-14 0,9 25-849,0 0 1,1 0-1,-1-1 1,1 1-1,0 0 1,0-1-1,0 1 1,0 0-1,0-1 1,0 1 0,0 0-1,1-1 1,-1 1-1,1 0 1,0 0-1,0 0 1,0-1-1,0 1 1,0 0-1,1-2 1,32-38-126,-21 27 213,-12 13-133,1 0 0,-1 1 0,0-1-1,1 0 1,0 1 0,-1-1 0,1 1 0,0 0 0,0-1-1,-1 1 1,1 0 0,0 0 0,4-1 0,-5 2-12,1 0 1,-1 0-1,0 1 1,0-1-1,1 0 1,-1 1-1,0-1 1,0 1 0,0-1-1,1 1 1,-1 0-1,0 0 1,0-1-1,0 1 1,0 0-1,0 0 1,0 0-1,0 0 1,-1 0-1,1 0 1,0 0-1,-1 1 1,1-1-1,0 0 1,-1 0 0,1 2-1,7 13-56,-2 0 1,1 0-1,-2 1 0,0 0 1,-1 0-1,-1 0 0,2 26 0,-4 130-122,-3-113 178,-7 147-29,0 113 150,7-342-273,-1 1 0,-1-1 0,-1 1-1,-1 0 1,-14-32 0,16 42 40,-1 0-1,0 0 0,-1 1 1,0 0-1,-1 0 0,0 0 1,-1 1-1,0 0 0,0 0 1,-1 1-1,0 0 0,0 0 1,-14-7-1,18 12 97,0 1-1,-1 0 1,0 0 0,1 1 0,-1 0-1,0 0 1,1 0 0,-1 1-1,0 0 1,0 0 0,0 0 0,0 1-1,1-1 1,-1 2 0,0-1-1,-9 4 1,6-1-3,0-1 1,0 2-1,0 0 0,1 0 0,-1 0 0,1 1 0,1 0 1,-1 0-1,-11 15 0,14-16-1,1 0 0,0 1 0,0-1 0,1 1 0,-1 0 0,1 0 0,0 0 0,1 1 0,0-1 0,0 1 0,0-1-1,1 1 1,-1 13 0,2-16-7,0 1-1,1 0 0,0-1 1,0 1-1,0-1 0,0 1 0,1-1 1,0 1-1,0-1 0,0 0 1,0 0-1,1 0 0,-1 0 1,1 0-1,0-1 0,0 1 0,1-1 1,-1 0-1,1 0 0,-1 0 1,9 5-1,-1-2-207,0 0 1,1-1-1,0 0 0,0-1 1,0 0-1,1-1 1,0 0-1,15 1 0,15-1-1954,48-1 1,26-7-1851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1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74 16436,'-6'-27'4049,"4"23"-3321,1 0 0,0-1 0,0 1 0,0-1-1,1 1 1,0-10 0,2 7 385,3 23-524,11 93-1115,-5 0 0,-2 149 0,-19-117-4053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2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86 16636,'-5'-30'7663,"5"29"-7631,0 1 0,-1-1 0,1 1 0,0-1 0,0 1 0,-1-1 0,1 1 0,0-1 0,-1 1 0,1-1 0,-1 1 0,1 0 0,0-1 0,-1 1 0,1-1 0,-1 1 0,1 0 0,-1 0 0,1-1 0,-1 1 0,1 0 0,-1 0 0,1 0 0,-1-1 0,0 1 0,1 0 0,-2 0 0,-1 2-95,0-1 0,-1 1 0,1 0 0,0 0 0,0 0 0,0 0 0,0 1 0,1-1 0,-1 1 0,1 0 0,-1 0 0,1 0 0,0 0 0,0 0 0,-2 5 0,-8 10 49,4-9 5,1 1-1,1 1 0,0-1 1,0 1-1,1 0 1,0 0-1,1 1 1,0 0-1,1-1 0,-3 22 1,5-17-21,1 0 1,1 0-1,1 0 0,0 0 1,1 0-1,1 0 1,0-1-1,1 0 1,1 0-1,8 17 0,-8-21-32,0 0 0,1 0 0,0-1 0,0 0 0,1 0 0,1 0 0,-1-1 0,2-1-1,-1 1 1,1-2 0,0 1 0,1-1 0,19 9 0,-26-14 35,1 0 0,-1 0 1,1-1-1,0 0 0,-1 0 0,1 0 1,0 0-1,0-1 0,0 0 0,-1 0 1,1 0-1,0 0 0,0-1 1,0 0-1,-1 0 0,1 0 0,0-1 1,-1 1-1,6-3 0,-4-1 22,1 1-1,-1-1 1,0 0-1,0 0 1,0 0 0,-1-1-1,1 0 1,-1 0-1,-1 0 1,1-1 0,3-7-1,0-1 18,-1-1-1,0 0 0,-1-1 1,-1 1-1,-1-1 0,0 0 1,-1-1-1,-1 1 0,0 0 1,-2-24-1,-1 27-30,0 1 0,-2-1 1,0 1-1,0 0 0,-1-1 0,-1 2 0,0-1 0,0 0 0,-2 1 1,1 0-1,-2 1 0,1-1 0,-2 1 0,1 1 0,-2 0 1,1 0-1,-1 1 0,-1 0 0,0 0 0,0 1 0,0 1 0,-1 0 1,0 1-1,0 0 0,-1 0 0,0 2 0,0-1 0,0 2 1,-22-4-1,18 7-549,16 5-301,28 12-567,19-4 964,0-2-1,0-2 1,1-2-1,75 2 1,15 5 8508,-132 0-8114,21 58 79,-3 1-1,-3 0 1,17 125-1,6 249 241,-27-237-177,17 92-2338,-31-280-167,-9-38-2476,-8-40-504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2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16844,'0'-3'328,"1"0"1,-1-1-1,1 1 1,-1 0-1,1 0 1,0 0-1,0 1 1,0-1-1,0 0 1,1 0-1,-1 0 1,1 1-1,0-1 1,0 1-1,0-1 1,0 1-1,0 0 1,5-4-1,-3 5-221,-1-1 1,1 1-1,0 0 0,0 1 1,0-1-1,0 1 0,0-1 1,0 1-1,0 1 0,0-1 0,0 0 1,0 1-1,0 0 0,7 2 1,3 1-128,0 2 1,0-1 0,-1 2 0,1 0 0,-1 0 0,-1 1 0,0 1-1,0 0 1,0 1 0,-1 0 0,-1 0 0,1 2 0,-2-1 0,0 1-1,9 15 1,-4-5-79,-1 1-1,-1 0 0,-1 1 0,-2 0 1,0 0-1,-1 1 0,8 50 0,-15-69-18,0 0 0,-1 0-1,0 0 1,0 1 0,0-1-1,-1 0 1,0 0 0,0 0 0,-3 9-1,3-14 35,1 1-1,-1-1 1,0 1 0,0-1-1,0 1 1,0-1-1,0 0 1,0 0-1,0 0 1,-1 1 0,1-1-1,0 0 1,-1 0-1,1-1 1,0 1 0,-1 0-1,1 0 1,-1-1-1,0 1 1,1-1-1,-1 1 1,1-1 0,-1 0-1,0 0 1,1 1-1,-1-1 1,0 0 0,1-1-1,-1 1 1,0 0-1,1 0 1,-1-1-1,1 1 1,-1-1 0,0 1-1,-2-2 1,-4-2-484,1 1 0,-1-1 0,1 0 0,0-1 0,0 0 0,1 0 0,-1 0 0,1-1 0,0 0-1,-5-7 1,-27-37-3524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2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92 290 10874,'-1'-16'9299,"0"15"-9033,0 0-236,1 1 0,-1 0 0,1-1 0,0 1 0,-1-1 0,1 1 0,0 0 0,-1-1 0,1 1 0,0-1 0,-1 1 0,1-1 0,0 1 0,0-1 0,0 1 0,-1-1 0,1 1 0,0-1 0,0 0 0,0 1 1,0-1-1,0 1 0,0-1 0,0 1 0,0-1 0,0 1 0,0-1 0,1 1 0,-1-1 0,0 0 0,0 1 0,0-1 0,1 1 0,-1 0 0,0-1 0,0 1 0,1-1 0,-1 1 0,0-1 0,1 1 0,-1 0 0,1-1 1,-1 1-1,1 0 0,0-1 0,22-8-269,1-1 1,33-20 0,-57 29 233,4 0-23,-1-1 0,1 1 1,-1-1-1,0 0 0,0-1 1,0 1-1,0 0 1,0-1-1,0 0 0,-1 0 1,1 0-1,-1 0 0,0 0 1,0 0-1,0 0 1,0-1-1,0 1 0,-1-1 1,0 1-1,0-1 0,0 0 1,0 1-1,0-1 1,-1 0-1,1 0 0,-1 0 1,0 1-1,0-1 1,-1 0-1,1 0 0,-1 0 1,0 1-1,0-1 0,-3-6 1,2 4 29,-1 1 0,-1-1 0,1 1-1,-1 0 1,0 0 0,0 0 0,-1 0 0,1 1 0,-1 0 0,0 0 0,0 0 0,0 1 0,-1-1 0,1 1 0,-1 0 0,0 1 0,0 0-1,0 0 1,-7-2 0,9 3-12,0 0 0,-1 0 0,1 1 0,-1-1 0,1 1 0,-1 0 0,1 0 0,-1 1 0,1-1-1,0 1 1,-1 0 0,1 0 0,0 1 0,-1-1 0,1 1 0,0 0 0,0 0 0,0 0 0,1 1 0,-1-1 0,0 1-1,1 0 1,0 0 0,-1 0 0,1 0 0,1 1 0,-1-1 0,0 1 0,1 0 0,0 0 0,0 0 0,0 0-1,-3 8 1,1 1 1,1 0 0,0 0 1,1 1-1,1-1 0,0 1 0,1-1 0,0 1 0,1-1 0,0 0 0,5 21 0,-3-20 5,1 0 1,1-1-1,0 1 0,0-1 1,1 0-1,1-1 0,0 1 1,1-1-1,0-1 1,1 1-1,0-1 0,1-1 1,0 0-1,19 15 0,-19-19-278,0 0 0,0-1 0,0 0-1,1 0 1,0-1 0,0 0-1,0-1 1,0 0 0,0-1 0,1 0-1,-1-1 1,1-1 0,-1 1 0,1-2-1,-1 1 1,1-2 0,-1 0 0,0 0-1,14-5 1,8-4-1623,42-22 1,-74 32 1868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3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14 10650,'-14'-14'9778,"17"23"-8634,-2-3-1629,8 28 466,6 20 22,12 94 0,9 199 37,-40-451 1237,15-152 0,-9 236-1445,-1 0 181,2 0 0,0 1 0,1 0-1,1 0 1,8-19 0,-11 33-262,0 1 1,0-1-1,0 1 1,1 0-1,0 0 0,0 0 1,0 1-1,0-1 0,0 1 1,1 0-1,0 0 0,-1 0 1,1 0-1,0 0 0,1 1 1,-1 0-1,0 0 0,1 0 1,-1 0-1,1 1 0,0-1 1,-1 1-1,1 1 1,0-1-1,0 1 0,5-1 1,50 4-4189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3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15 15747,'-8'-9'6221,"8"9"-6147,-1-1-1,1 1 1,0 0 0,0-1-1,0 1 1,0 0-1,-1 0 1,1-1-1,0 1 1,0 0 0,-1 0-1,1-1 1,0 1-1,-1 0 1,1 0 0,0-1-1,0 1 1,-1 0-1,1 0 1,0 0-1,-1 0 1,1 0 0,-1 0-1,1-1 1,0 1-1,-1 0 1,1 0 0,0 0-1,-1 0 1,1 0-1,0 0 1,-1 1-1,-31 19-232,-5 9-157,2 1-1,1 1 1,-57 70 0,89-99 162,0 0 1,1 0 0,-1 0 0,1 0-1,0 0 1,-1 0 0,1 0 0,0 1-1,0-1 1,1 0 0,-1 1 0,0-1-1,1 1 1,0-1 0,-1 1 0,1-1 0,0 1-1,0-1 1,0 1 0,1-1 0,-1 1-1,1-1 1,-1 0 0,1 1 0,1 2-1,0-2-67,1-1 0,-1 1 0,1-1-1,0 0 1,0 0 0,0 0-1,0-1 1,0 1 0,0-1 0,0 1-1,1-1 1,-1 0 0,0 0 0,1-1-1,-1 1 1,1-1 0,5 1 0,-2 0 51,0-1 1,0 0 0,-1 0 0,1 0 0,0-1 0,0 0 0,12-3 0,-15 2 652,0 0 0,0 0 1,0 0-1,0 0 0,0 0 0,-1-1 1,1 0-1,4-4 0,-5 4-135,0 1 1,0-1-1,1 1 0,-1 0 0,1 0 1,0 0-1,0 1 0,6-3 1,53-7-808,-55 10 693,-1 0-280,0 1 0,1 0 0,-1 0 0,0 1 0,0-1 0,1 2 1,-1-1-1,0 1 0,0 0 0,0 0 0,0 1 0,-1 0 0,1 0 0,10 7 0,-6-1-878,1 0 0,-1 1 0,-1 0 0,1 1 0,14 19 0,5 13-3040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3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39 14595,'-2'-17'1864,"-2"-4"2792,-1 42-3628,-2 80-1109,4 1 0,13 124-1,-10-213 0,1-1-1,1 1 0,0 0 1,8 23-1,-10-35 71,0-1 0,0 0-1,0 1 1,0-1 0,0 1 0,0-1 0,0 0-1,0 1 1,0-1 0,0 0 0,1 1 0,-1-1-1,0 0 1,0 1 0,0-1 0,1 0 0,-1 0-1,0 1 1,0-1 0,1 0 0,-1 0 0,0 1 0,0-1-1,1 0 1,-1 0 0,0 0 0,1 1 0,-1-1-1,0 0 1,1 0 0,-1 0 0,0 0 0,1 0-1,-1 0 1,1 0 0,-1 0 0,0 0 0,1 0-1,-1 0 1,0 0 0,1 0 0,-1 0 0,0 0 0,1 0-1,-1 0 1,0 0 0,1-1 0,-1 1 0,1 0-1,13-23-297,4-34 88,21-136 122,19-70 895,-58 263-788,0-1 0,0 1 0,1-1 0,-1 1 0,0-1 0,0 1 0,0 0 0,1-1 0,-1 1 0,0-1 0,0 1 0,1-1 0,-1 1 0,0 0 0,1-1 0,-1 1 0,0 0 0,1-1 0,-1 1 0,1 0 0,-1 0 0,0-1 1,1 1-1,-1 0 0,1 0 0,-1 0 0,1 0 0,-1-1 0,1 1 0,-1 0 0,1 0 0,0 0 0,0 1-14,0-1-1,0 1 1,0-1 0,0 1 0,0 0 0,0-1 0,0 1-1,0 0 1,0 0 0,0 0 0,0 0 0,0 0 0,0 0-1,-1 0 1,1 0 0,0 0 0,0 1 0,78 111-285,-49-74-785,27 47 0,-1 8-2702,1-4-256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0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74 16788,'0'-4'890,"-1"0"0,1 1 0,-1-1 0,0 1 1,0-1-1,0 1 0,-1-1 0,-1-3 0,-7-11 2094,28 69-2954,-2 1 0,-3 1-1,-2 1 1,-2 0 0,-2 0-1,-3 0 1,-3 1 0,-5 57-1,-38 215-1472,-1-107-3146,30-158 2509,8-40-3096,5-46-728</inkml:trace>
  <inkml:trace contextRef="#ctx0" brushRef="#br0" timeOffset="1">1 40 14963,'12'-10'3697,"-2"-13"1096,20 17-4073,4 7-776,12 8 8,4 8 72,-5 12-16,-5 5-56,-8 12 16,-5-2-24,-13 3-8,-4-4 0,-15-2-264,1-6-296,-16-2-776,-4-18-457,2-13-2872,0-16 312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4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261 138 14035,'-5'-17'1854,"1"1"-1,0-1 1,2 0 0,0 0 0,0-24-1,4 28-1362,4 19-326,10 32-233,-14-33 67,21 62-106,-2 1 1,13 87-1,-23-57 128,-3 107-1,0 0 56,-18-240-602,-3 1-1,0 1 0,-22-39 0,-27-41-836,54 101 1239,0 0-1,0 1 1,-1 0-1,0 0 1,-1 1-1,-1 0 1,-14-10-1,23 18 113,-1 1 0,1-1 0,-1 1 0,1-1 0,-1 1 0,0 0 0,0 0 0,1 0 1,-1 0-1,0 1 0,0-1 0,0 1 0,0 0 0,0 0 0,0 0 0,0 0 0,0 0 0,0 1 0,0-1 0,0 1 0,0 0 0,1-1 0,-1 2 0,0-1 0,0 0 0,1 0 0,-1 1 0,1 0 0,-1-1 0,1 1 0,0 0 0,-1 0 0,1 0 0,0 0 0,0 1 1,1-1-1,-3 4 0,-3 4-10,1 1 1,0 0-1,1 0 1,0 0-1,0 1 0,1 0 1,-3 19-1,4-16-31,2-1 0,0 1 0,0 0 0,2-1 1,0 1-1,0 0 0,1-1 0,1 0 0,1 1 0,0-1 0,0 0 0,2-1 0,0 1 0,0-1 0,1 0 0,1-1 0,0 1 0,0-2 0,1 1 0,1-1 0,15 13 0,-15-14-378,2-1-1,-1 0 1,1-1-1,1 0 1,-1-1-1,1-1 1,0 0-1,1 0 1,0-1 0,0-1-1,0-1 1,0 0-1,23 2 1,-17-5-681,-1 0-1,1-2 1,24-5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5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73 12883,'-1'-13'6064,"1"-10"-2377,0 22-3707,1-1 0,-1 0-1,1 1 1,-1-1 0,1 0-1,-1 1 1,1-1 0,0 1-1,0-1 1,0 1 0,0 0-1,0-1 1,0 1 0,0 0 0,0 0-1,0-1 1,1 1 0,-1 0-1,1 0 1,-1 1 0,0-1-1,1 0 1,0 0 0,-1 1-1,1-1 1,-1 1 0,1-1-1,0 1 1,-1 0 0,1-1-1,0 1 1,-1 0 0,3 0-1,50-3-21,-51 4 37,0-1 0,0 1 1,0 0-1,0 0 1,-1 0-1,1 0 0,0 1 1,0-1-1,-1 1 0,1 0 1,-1-1-1,0 1 0,1 0 1,-1 1-1,0-1 1,0 0-1,0 0 0,0 1 1,-1-1-1,1 1 0,-1 0 1,1 0-1,-1-1 0,0 1 1,1 3-1,0 3-14,1-1-1,-1 1 1,0 0 0,-1 0-1,0 0 1,-1 17 0,-2-6-4,-1 0 1,0 1 0,-2-1 0,-1 0 0,0-1 0,-1 1 0,-1-1-1,-17 29 1,5-17 27,0 0 0,-2-2 0,-2 0 0,-27 26 0,50-55-12,-9 15 140,35-8 186,513 26 432,-372-28-417,-57 3-170,-109-8-193,0 1 0,-1-1 1,1 0-1,0 0 0,0 0 1,0 0-1,0 0 1,0 0-1,-1 1 0,1-1 1,0 0-1,0 0 0,0 0 1,0 0-1,0 1 0,0-1 1,0 0-1,0 0 1,0 0-1,0 1 0,0-1 1,0 0-1,-1 0 0,1 0 1,0 1-1,0-1 0,1 0 1,-1 0-1,0 0 1,0 1-1,0-1 0,0 0 1,0 0-1,0 0 0,0 0 1,0 1-1,0-1 0,0 0 1,0 0-1,1 0 1,-1 0-1,0 1 0,0-1 1,0 0-1,0 0 0,0 0 1,1 0-1,-1 0 0,0 0 1,0 0-1,0 1 1,0-1-1,1 0 0,-1 0 1,0 0-1,0 0 0,1 0 1,-27 7-1551,-53-17-2014,-19-9-927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6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190 152 15683,'0'-3'8,"2"-5"514,0 0 0,-1 0 0,0 0 0,-1 0 0,0-1 0,-2-12 0,2 20-394,0 0 0,-1 0 0,1-1 0,0 1 0,-1 0 0,1 0-1,-1 0 1,0-1 0,1 1 0,-1 0 0,0 0 0,0 0 0,0 0-1,0 0 1,0 1 0,0-1 0,0 0 0,0 0 0,-2-1-1,0 2-26,1-1 0,-1 1-1,1-1 1,-1 1-1,1 0 1,-1 0-1,1 0 1,-1 0-1,1 1 1,0-1-1,-1 0 1,1 1-1,-1 0 1,-3 1-1,-2 2-118,1 0-1,-1 0 0,1 1 1,0 0-1,0 1 0,0-1 1,1 1-1,0 1 0,0-1 1,0 1-1,1 0 0,0 0 1,0 0-1,-4 11 1,3-7 9,1 0 0,0 0 0,0 1 1,2 0-1,-1-1 0,1 2 1,1-1-1,0 0 0,0 20 1,3-24-37,0 0 1,0 0-1,1-1 1,0 1-1,1-1 1,0 1-1,0-1 1,0 0-1,1 0 1,0 0-1,1-1 1,-1 1 0,1-1-1,0 0 1,1-1-1,0 1 1,0-1-1,0 0 1,0 0-1,1-1 1,-1 0-1,1 0 1,12 5-1,-9-5 5,-1 0 1,1-1-1,0 0 0,0 0 0,0-1 0,1-1 0,-1 1 0,0-2 0,1 1 0,-1-1 0,0-1 0,1 0 0,-1-1 1,0 1-1,0-2 0,0 0 0,16-6 0,-17 4 36,0-1-1,0 1 1,-1-1 0,0-1 0,0 0-1,0 0 1,-1 0 0,0-1-1,0 0 1,-1 0 0,0-1 0,-1 0-1,0 0 1,0 0 0,-1-1 0,0 1-1,-1-1 1,0 0 0,0 0 0,-1-1-1,1-13 1,-2 14 1,0 0-1,-1 0 1,-1 1 0,0-1-1,0 0 1,-1 0 0,0 1-1,0-1 1,-1 1 0,-1 0-1,0-1 1,0 2 0,0-1-1,-1 0 1,-1 1 0,1 0-1,-1 0 1,-1 1 0,1-1-1,-1 1 1,0 1-1,-13-10 1,8 9-79,0 0 0,0 0 1,0 2-1,-22-8 0,28 11-97,1 0-1,0 1 1,-1 0-1,1 0 1,0 0 0,-1 1-1,1-1 1,-1 1-1,1 1 1,-1-1 0,1 1-1,-1 0 1,-9 3 0,15-4 130,0 0 1,-1 0-1,1 0 1,-1 1-1,1-1 1,0 0-1,-1 0 1,1 1-1,0-1 1,-1 0 0,1 1-1,0-1 1,0 0-1,-1 0 1,1 1-1,0-1 1,0 1-1,-1-1 1,1 0-1,0 1 1,0-1 0,0 0-1,0 1 1,0-1-1,0 1 1,0-1-1,0 1 1,0-1-1,0 0 1,0 1-1,0-1 1,0 1 0,0-1-1,0 0 1,0 1-1,0-1 1,0 1-1,0-1 1,1 0-1,-1 1 1,0-1 0,0 1-1,1-1 1,13 15-1869,25 3-1481,26 0 72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6.7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47 8538,'12'-11'5464,"-11"9"-4684,0 1 1,1-1 0,-1 0-1,0 0 1,1-4-1,-2 6-624,0-1 0,1 1-1,-1-1 1,0 1 0,0-1-1,1 1 1,-1-1 0,0 1-1,0-1 1,0 0 0,0 1-1,0-1 1,0 1 0,0-1 0,0 0-1,0 1 1,0-1 0,0 1-1,-1-1 1,1 1 0,0-1-1,0 0 1,0 1 0,-1-1-1,1 1 1,0-1 0,-1 1-1,1 0 1,0-1 0,-1 1-1,1-1 1,-1 1 0,1-1-1,-1 1 1,1 0 0,-1-1 0,1 1-1,-1 0 1,1 0 0,-1-1-1,1 1 1,-1 0 0,1 0-1,-1 0 1,0 0 0,1 0-1,-1 0 1,1 0 0,-1 0-1,0 0 1,1 0 0,-1 0-1,0 9-417,14 408-274,7-84 657,-11-263-134,3 1 1,35 110 0,-46-179-53,0 1 1,0-1 0,0 1 0,0 0 0,-1-1 0,1 1 0,-1-1 0,0 1-1,0 0 1,0-1 0,0 1 0,-1 4 0,1-6-11,0-1 1,-1 0-1,1 0 1,-1 1-1,1-1 1,-1 0-1,1 0 1,-1 0-1,1 1 1,-1-1-1,0 0 1,1 0-1,-1 0 1,1 0-1,-1 0 1,1 0-1,-1 0 1,1 0-1,-1 0 1,1-1-1,-1 1 1,1 0-1,-1 0 1,1 0-1,-1-1 1,1 1-1,-1 0 1,1 0-1,-1-1 1,1 1-1,0 0 1,-1-1-1,1 1 1,-1-1-1,1 0 1,-56-52-7202,51 48 6498,-40-44-4512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7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51 122 10818,'-6'-7'869,"0"-1"1,0 1-1,1-1 0,0 0 0,0-1 0,1 1 0,0-1 0,1 0 0,-4-13 1,7 21-858,0 0 0,0-1 0,0 1 0,1 0 1,-1 0-1,0 0 0,0 0 0,1 0 0,-1 0 1,1 0-1,-1 0 0,1 0 0,-1 0 0,1 0 1,0 0-1,0 0 0,-1 1 0,1-1 1,0 0-1,0 0 0,0 1 0,0-1 0,0 0 1,-1 1-1,1-1 0,1 1 0,-1 0 0,0-1 1,0 1-1,0 0 0,0-1 0,0 1 0,0 0 1,0 0-1,0 0 0,0 0 0,1 0 1,0 0-1,51 1-125,-48-1 139,12 3-34,-1 0 0,1 1 0,-1 1 1,0 0-1,0 1 0,0 1 0,-1 0 0,0 1 1,-1 1-1,15 11 0,-9-5-12,0 1 0,-1 0 0,-1 2 0,0 1 0,29 39 1,-42-51-10,0 1 1,0 1-1,-1-1 1,0 0 0,-1 1-1,1 0 1,-2 0 0,1 0-1,-1 0 1,-1 0 0,1 1-1,-2-1 1,1 0 0,-2 11-1,0-14-64,0 0-1,0 0 0,-1 0 0,0 0 0,0 0 1,0-1-1,-1 1 0,0-1 0,0 1 0,-1-1 1,1 0-1,-1 0 0,0 0 0,0-1 1,-1 1-1,1-1 0,-1 0 0,0-1 0,0 1 1,0-1-1,-10 5 0,5-3-264,-1-1 0,0 0 1,0-1-1,-1 0 0,1 0 0,-1-1 1,1-1-1,-1 0 0,0-1 0,1 0 0,-1 0 1,0-1-1,1-1 0,-1 0 0,1-1 1,-1 0-1,-11-5 0,-37-25-2597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7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78 356 12115,'3'-6'5542,"-3"-1"-3651,0 7-1899,0-1 1,-1 1 0,1-1-1,0 1 1,0-1-1,0 1 1,0-1-1,0 0 1,0 1 0,0-1-1,0 1 1,1-1-1,-1 1 1,0-1 0,0 1-1,0-1 1,1 1-1,-1-1 1,0 1 0,0-1-1,1 1 1,-1-1-1,0 1 1,1-1-1,-1 1 1,1 0 0,-1-1-1,1 1 1,-1 0-1,0-1 1,1 1 0,-1 0-1,1 0 1,-1-1-1,1 1 1,1 0-1,14-6 9,1 2 0,27-5 0,-26 6-16,-1-1 0,31-10 0,-42 12-14,0-1-1,-1 1 1,1-1 0,-1 0 0,0 0-1,0-1 1,0 0 0,0 0 0,-1 0-1,0 0 1,1-1 0,-1 1 0,-1-1 0,1 0-1,-1 0 1,0-1 0,0 1 0,0-1-1,-1 1 1,0-1 0,0 0 0,0 0 0,-1 0-1,0 0 1,0 0 0,-1 0 0,1 0-1,-1 0 1,-1 0 0,1 0 0,-1-1-1,0 1 1,0 0 0,-1 1 0,0-1 0,0 0-1,0 0 1,-1 1 0,0-1 0,0 1-1,0 0 1,0 0 0,-1 0 0,0 0-1,0 1 1,0-1 0,-6-3 0,5 3 19,0 1 1,-1 0-1,1 0 1,-1 0-1,1 1 1,-1 0-1,0 0 1,0 0-1,0 1 1,-1 0-1,1 0 1,-1 1-1,1-1 1,-1 1 0,1 1-1,-1-1 1,0 1-1,1 1 1,-1-1-1,1 1 1,-1 0-1,1 0 1,-1 1-1,1 0 1,0 0-1,-1 1 1,1-1-1,0 1 1,1 1-1,-1-1 1,1 1-1,-1 0 1,1 0-1,0 1 1,0-1-1,1 1 1,0 0-1,0 0 1,0 1-1,0-1 1,1 1-1,0 0 1,-3 6-1,-2 6 13,0 1 0,1 0 1,2 0-1,-1 0 0,2 1 0,1-1 0,0 1 0,2 0 0,0 0 0,1 0 0,1 0 0,1 0 0,1 0 0,0-1 0,9 27 0,-7-30-5,1-1 1,1 1-1,1-1 0,0-1 0,0 1 0,1-2 1,1 1-1,1-1 0,0-1 0,0 1 0,1-2 1,1 0-1,0 0 0,0-1 0,1-1 0,0-1 1,1 1-1,25 8 0,-21-10-427,1-1 1,0-1-1,0-1 0,1-1 1,0 0-1,-1-2 0,1-1 1,38-3-1,49-17-2512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7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13715,'4'-12'1821,"-1"1"1863,-2 19-976,1 38-2630,1 305 115,-4-312-141,2 0-1,6 44 0,-5-81 160,2-11-60,3-16 95,20-90 72,45-113 0,-66 210-401,-2 3 92,1 0-1,1 0 0,1 1 1,0 0-1,11-18 0,-16 29-133,1 0-1,-1 0 0,1 0 0,-1 1 1,1-1-1,0 1 0,0-1 0,0 1 1,0 0-1,1 0 0,-1 1 0,1-1 1,-1 1-1,1-1 0,-1 1 0,1 0 1,0 0-1,-1 1 0,1-1 0,0 1 1,0 0-1,0 0 0,-1 0 0,1 0 1,0 1-1,0-1 0,-1 1 0,5 1 1,50 23-4171,-1 5-620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8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37 15635,'0'-1'327,"0"-1"1,-1 0-1,1 1 0,-1-1 0,0 0 0,0 1 0,1-1 0,-1 1 0,0-1 1,0 1-1,0-1 0,-1 1 0,1 0 0,0 0 0,0-1 0,-1 1 0,1 0 1,-1 0-1,1 0 0,-1 0 0,1 1 0,-1-1 0,-1 0 0,-2-1-137,0 1 0,0 0 1,0 1-1,0-1 0,0 1 0,0 0 0,0 0 0,-6 1 0,-12 3-535,0 1-1,-37 14 1,51-16 837,0 0-513,0 0 0,0 1 0,0 0-1,1 0 1,-1 1 0,1 0 0,0 0-1,-10 10 1,16-13-46,0 0 0,0 1 0,0-1 0,1 1 0,-1-1-1,1 1 1,-1 0 0,1 0 0,0 0 0,0-1 0,0 1 0,0 0 0,1 0 0,-1 0 0,1 0 0,0 1-1,0-1 1,0 0 0,0 0 0,0 0 0,1 0 0,0 0 0,-1 0 0,1 0 0,0 0 0,0-1-1,0 1 1,1 0 0,-1 0 0,3 3 0,1 2-201,0 0 0,1-1 1,0 1-1,0-1 0,1 0 0,0 0 0,0-1 0,10 7 0,-16-12 268,1 0-1,-1 1 0,1-1 1,0 0-1,-1 0 0,1-1 1,0 1-1,0 0 0,0 0 1,0-1-1,0 0 0,-1 1 0,1-1 1,0 0-1,0 0 0,0 0 1,0 0-1,0 0 0,0 0 1,0 0-1,0-1 0,0 1 1,0-1-1,0 1 0,-1-1 0,1 0 1,0 0-1,0 0 0,-1 0 1,1 0-1,0 0 0,-1 0 1,0-1-1,1 1 0,-1 0 1,0-1-1,1 1 0,-1-1 0,0 0 1,0 1-1,0-1 0,0 0 1,-1 0-1,1 0 0,0 1 1,0-3-1,1-1 27,0 0 0,0 1-1,0-1 1,1 1 0,0 0 0,0 0 0,0 0-1,1 0 1,-1 0 0,1 1 0,0-1 0,0 1-1,0 0 1,0 0 0,0 1 0,1-1 0,-1 1 0,1 0-1,0 0 1,-1 1 0,1-1 0,0 1 0,0 0-1,0 0 1,0 1 0,0-1 0,1 1 0,-1 0-1,0 1 1,0-1 0,0 1 0,0 0 0,0 0 0,0 1-1,-1 0 1,1-1 0,0 1 0,-1 1 0,1-1-1,-1 1 1,0 0 0,0 0 0,0 0 0,0 0-1,0 1 1,-1-1 0,6 8 0,16 27-1024,-22-32 382,0 0 0,1 0 0,0-1 0,0 0 0,0 1 0,0-1 0,1-1 0,7 7 0,23 0-3650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8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35 333 16668,'-9'-37'2409,"1"1"-400,1 0-1,-3-43 1,9 68-1822,1 1 1,0-1-1,1 0 1,0 1-1,1-1 0,0 1 1,1-1-1,0 1 1,0 0-1,1 0 0,1 0 1,5-9-1,-5 20-286,2 13 4,8 29 20,-3-1 41,-2-1 0,-2 2 0,4 59 0,-20 308 28,-4-108 6,12-285-25,-1-5 0,1 0 1,0-1-1,1 1 1,0 0-1,1-1 1,7 23-1,-6-37-1173,0-14 36,0-22-1423,-5 9-2009,-9-54-1,-6 12-1088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8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39 11170,'-12'-15'3369,"24"8"552,7-1-3089,26 4-456,18 1-280,43 1-632,4 2-656,31 7-2761,-12 5 112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05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70 12435,'0'-1'64,"2"-3"318,-1 0-1,0-1 1,-1 1 0,1 0 0,-1 0 0,0 0 0,0-8 0,-1 10-148,1 0 1,-1 1 0,0-1 0,0 1-1,0-1 1,0 1 0,0-1 0,0 1-1,0 0 1,0 0 0,0-1-1,-1 1 1,1 0 0,-1 0 0,1 0-1,-1 0 1,1 1 0,-1-1 0,1 0-1,-1 0 1,1 1 0,-5-1 1358,20 16-383,1 10-1186,-1 2 1,0 0-1,-2 1 1,-1 0-1,-2 1 0,12 58 1,0 53 63,4 189 1,-10-94-904,-12-215-147,4-57-6016,-6-40 2338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0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1 137 14723,'21'-28'7691,"-20"27"-7557,0 0 0,0 1 0,1-1 0,-1 0 0,0 0 0,1 1 1,-1-1-1,1 1 0,-1-1 0,1 1 0,-1-1 0,1 1 1,-1 0-1,3 0 0,-2 0-125,0 1 0,0 0 0,0-1-1,0 1 1,0 0 0,0 0 0,-1 0 0,1 0 0,0 1 0,-1-1-1,1 0 1,-1 1 0,1-1 0,-1 1 0,0-1 0,1 1 0,-1 0 0,0-1-1,0 1 1,0 0 0,-1 0 0,1 0 0,0 0 0,-1 0 0,1 0-1,0 4 1,8 43-6,-1 0 0,-3 1-1,-2 86 1,-2-40 96,0-92 39,3-13-36,7-37 20,13-71-15,-24 114-102,9-45-23,-2 7-62,1 0-1,2 0 0,31-77 0,-39 114-86,0 0-1,0 0 1,0 1 0,1-1 0,0 0-1,0 1 1,0 0 0,0 0 0,0 0-1,1 0 1,-1 0 0,1 1 0,-1-1-1,1 1 1,0 0 0,0 0 0,0 0-1,1 1 1,6-2 0,2 1-1070,0 0 0,1 2 0,-1-1 1,26 4-1,-23-2 102,54 5-4331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1:59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32 13515,'-28'6'7854,"27"-7"-7808,-1 1 0,1 0 0,-1 0 0,1 0 0,-1 0 0,0 0-1,1 0 1,-1 1 0,1-1 0,-1 0 0,1 1 0,-1-1 0,1 1 0,-1 0 0,1-1 0,0 1 0,-1 0 0,1 0 0,0 0 0,0 0 0,-1 0 0,1 0 0,0 0 0,0 0 0,0 1 0,0-1 0,1 0 0,-1 1 0,0-1 0,0 1 0,1-1 0,-1 0 0,0 4 0,-6 27-68,2 1-1,1 0 1,0 45 0,4-56-19,1-1 0,1 0 1,0 1-1,2-1 0,1-1 0,10 30 0,-13-46 21,-1 0 0,1 0 0,0 0 0,0 0 0,0-1 0,1 1 0,-1-1-1,6 6 1,-7-8 16,0-1 0,0 1-1,0 0 1,0 0-1,1-1 1,-1 1 0,0-1-1,1 1 1,-1-1-1,0 0 1,1 0-1,-1 1 1,1-1 0,-1 0-1,0 0 1,1 0-1,-1 0 1,1-1-1,-1 1 1,0 0 0,1-1-1,-1 1 1,0-1-1,1 1 1,-1-1-1,0 1 1,0-1 0,1 0-1,-1 0 1,1-1-1,14-10-5,-1-1-1,-1 0 0,0-1 0,-1-1 0,0 0 0,-1-1 0,-1-1 1,-1 1-1,0-2 0,-1 1 0,-1-1 0,-1-1 0,0 1 1,7-38-1,-13 49-103,0 1 1,-1-1 0,0 0-1,-1 0 1,1 0 0,-2 0-1,1 1 1,0-1-1,-1 0 1,0 1 0,-1-1-1,0 1 1,0 0 0,0 0-1,-1 0 1,1 0 0,-1 0-1,-1 1 1,1 0 0,-1 0-1,0 0 1,0 1-1,0-1 1,-1 1 0,0 0-1,1 1 1,-1-1 0,-1 1-1,1 0 1,0 1 0,-1 0-1,1 0 1,-1 0 0,0 1-1,0 0 1,0 0-1,-8 0 1,0 6-1354,18 3 8,25 8-4,20-3 826,0-1-1,97 9 1,30-2 12217,-170 6-12004,-3-5 882,16 117-396,25 141 150,-35-257-9,-8-21-193,0 0 0,0 0 1,0 0-1,0 0 0,0 1 0,0-1 1,0 0-1,1 0 0,-1 0 1,0 0-1,0 0 0,0 0 0,0 0 1,0 0-1,0 0 0,0 0 1,0 0-1,1 0 0,-1 0 0,0 0 1,0 0-1,0 0 0,0 0 1,0 0-1,0 0 0,1 0 0,-1 0 1,0 0-1,0 0 0,0 0 1,0 0-1,0 0 0,0 0 0,0 0 1,0 0-1,1 0 0,-1-1 1,0 1-1,0 0 0,0 0 0,0 0 1,0 0-1,0 0 0,0 0 1,0 0-1,0 0 0,0 0 0,0-1 1,0 1-1,0 0 0,1 0 1,-1 0-1,0 0 0,0 0 0,0 0 1,0 0-1,0-1 0,0 1 1,0 0-1,0 0 0,0 0 0,0 0 1,-1 0-1,5-37 877,-5-11-366,7-138 129,-4 167-653,1-1 0,1 0 1,1 1-1,0 0 1,2 0-1,0 0 0,11-20 1,-15 33 5,1 0 0,0 1 0,1-1 0,-1 1 0,1 0 0,0 0 0,0 0 1,0 1-1,1-1 0,0 1 0,0 1 0,0-1 0,0 1 0,0 0 0,1 0 0,-1 1 1,1 0-1,0 0 0,0 1 0,-1 0 0,1 0 0,0 0 0,0 1 0,11 0 0,-9 1-217,1 0 0,-1 1 0,0 0-1,1 1 1,-1-1 0,0 2-1,0-1 1,-1 1 0,1 1 0,-1-1-1,0 2 1,0-1 0,0 1-1,-1 0 1,0 0 0,0 1-1,9 12 1,0 10-2384,-15-28 2415,-1 0 0,1 0 0,-1 0 0,0 0 1,1-1-1,-1 1 0,0 0 0,0 0 0,0 0 0,0 0 1,1 0-1,-1 0 0,-1 0 0,1 0 0,0 0 1,0 0-1,0 0 0,0 0 0,-1 0 0,1 0 0,0 0 1,-1 0-1,1 0 0,-1 0 0,1-1 0,-1 1 1,0 0-1,1 0 0,-1-1 0,0 2 0,-32 3-5599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2:01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63 14827,'1'-3'199,"1"1"-1,-1-1 1,0 0-1,0 0 1,0 1-1,0-1 1,-1 0-1,1 0 1,-1 0-1,1 0 1,-1-3-1,0 5-77,-1 0 0,1 0 0,0 0 0,0 0 1,-1 0-1,1 0 0,0 0 0,-1 0 0,1 0 0,-1 0 0,0 1 0,1-1 0,-1 0 0,0 0 0,1 0 0,-1 1 0,0-1 0,0 0 0,0 1 0,1-1 0,-1 1 0,-2-1 1,-3-1 101,0 0 1,-1 1 0,0 0 0,1 1 0,-1-1 0,1 1 0,-1 1 0,0-1 0,1 1 0,-8 2 0,-14 2-206,1 1 0,0 1 0,0 2 0,1 1 0,-40 20 0,52-23-19,-1 2 1,1-1 0,1 2 0,0 0 0,0 0-1,1 1 1,0 1 0,1 0 0,1 0 0,0 1-1,-9 15 1,16-24-7,1 1 0,0-1 0,0 1 0,0-1 0,0 1 0,1 0 0,0 0 1,0 0-1,0 0 0,0 0 0,1-1 0,0 1 0,0 0 0,0 0 0,1 0 0,0 0 0,0 0 0,0 0 0,0 0 0,1 0 0,0-1 0,0 1 0,0-1 0,0 1 0,1-1 0,0 0 0,-1 0 0,2 0 0,-1 0 1,0-1-1,1 1 0,0-1 0,0 0 0,0 0 0,0 0 0,0 0 0,0-1 0,1 0 0,-1 0 0,1 0 0,8 2 0,-3-1-4,1 0-1,0 0 1,0-1 0,0 0-1,0-1 1,0-1 0,0 0-1,0 0 1,1-1 0,-1 0-1,0-1 1,0 0-1,-1-1 1,1 0 0,0-1-1,-1 0 1,0-1 0,0 0-1,0 0 1,-1-1 0,0 0-1,0-1 1,0 0 0,-1 0-1,0-1 1,0 0-1,-1-1 1,0 1 0,0-2-1,6-11 1,0-6 84,-1-1-1,-1 0 1,-1-1-1,8-39 1,-14 61 75,10 14-159,-8-3-14,28 20-432,-1 1 0,39 40 0,-37-32-1503,67 49-1,7-15-2321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2:02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0 200 12299,'70'-162'12142,"-64"128"-11638,-5 31-582,0 14-44,3 18 48,14 221-140,6 61 192,-23-304 33,0 0 0,0 0 0,1 0 0,-1 1 0,2-2 1,-1 1-1,6 11 0,-8-18-9,1 0 1,-1 1-1,0-1 0,1 1 1,-1-1-1,1 0 1,-1 1-1,1-1 0,-1 0 1,1 0-1,-1 1 0,1-1 1,-1 0-1,1 0 0,-1 0 1,1 0-1,-1 0 1,1 0-1,-1 0 0,1 0 1,-1 0-1,1 0 0,0 0 1,-1 0-1,1 0 1,-1 0-1,1 0 0,-1 0 1,1-1-1,-1 1 0,1 0 1,-1 0-1,1-1 1,-1 1-1,1 0 0,-1-1 1,0 1-1,1 0 0,-1-1 1,1 1-1,-1-1 0,0 1 1,0-1-1,1 1 1,-1-1-1,20-26 80,-18 23-64,27-42 38,-12 18-50,0 0 0,1 2 1,2 0-1,1 1 0,26-25 0,-42 45-11,1 1 0,0-1 0,0 1 0,0 0-1,1 0 1,-1 1 0,1-1 0,0 2 0,0-1 0,0 1-1,0 0 1,1 0 0,-1 1 0,0 0 0,1 0-1,-1 1 1,1 0 0,-1 0 0,1 1 0,-1 0 0,1 0-1,-1 1 1,0 0 0,0 0 0,0 1 0,0 0-1,12 7 1,-4-2-17,-1 2 0,0 0 0,-1 0 0,0 1 0,-1 1 0,0 0 0,-1 1 0,0 0 0,-1 1-1,0 0 1,-2 0 0,1 1 0,8 23 0,-13-29 6,0 0 1,-1 1-1,0-1 0,-1 1 0,0 0 0,0 0 1,-1 0-1,0 0 0,-1 0 0,0 0 0,-1 0 1,0 0-1,-1 0 0,0-1 0,0 1 0,-1 0 1,0-1-1,0 1 0,-1-1 0,-1 0 1,0 0-1,0-1 0,-12 16 0,6-13-20,0 0 1,-1-2-1,0 1 0,0-1 1,-1-1-1,0 0 0,0-1 0,-1-1 1,0 0-1,0 0 0,-21 4 1,22-7-77,-1 0-1,1 0 1,0-2 0,-1 0 0,0 0 0,1-1 0,-1-1 0,1 0 0,-1-1 0,1-1 0,-1 0-1,-24-9 1,33 10-74,-1-1 1,1 0-1,0 0 0,0-1 0,0 0 0,0 0 0,0 0 0,1 0 0,0-1 0,0 1 1,0-1-1,0 0 0,1 0 0,0-1 0,-5-9 0,5 5-458,0 0-1,0-1 1,0 1 0,2-1-1,-1 1 1,1-1-1,1 1 1,1-18 0,12-70-4272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2:02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44 119 9122,'-2'-2'575,"0"0"1,0-1-1,0 1 0,0 0 1,0 0-1,-1 0 0,1 0 1,-1 0-1,1 1 0,-1-1 1,-16-4 6918,199-3-6728,-35 4-585,451-47 311,-596 52-506,0 0 0,0-1 1,0 1-1,0 0 0,-1 0 1,1 0-1,0 0 0,0 0 1,0-1-1,0 1 0,0 0 0,-1 0 1,1 0-1,0-1 0,0 1 1,0 0-1,0 0 0,0 0 1,0-1-1,0 1 0,0 0 1,0 0-1,0 0 0,0-1 0,0 1 1,0 0-1,0 0 0,0-1 1,0 1-1,0 0 0,0 0 1,0 0-1,0-1 0,0 1 0,1 0 1,-1 0-1,0 0 0,0 0 1,0-1-1,0 1 0,0 0 1,0 0-1,1 0 0,-1 0 0,0-1 1,0 1-1,0 0 0,1 0 1,-1 0-1,0 0 0,0 0 1,0 0-1,1 0 0,-1 0 0,-21-10-7697,-1 4 2594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2:02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28 112 13667,'-3'-4'503,"0"1"1,1-1-1,-1 1 0,1-1 0,0 0 1,-1 0-1,2 0 0,-1 0 1,0 0-1,1 0 0,0-1 1,0 1-1,0 0 0,1-1 1,-1 1-1,1-1 0,0 1 0,0-1 1,1 1-1,-1 0 0,1-1 1,0 1-1,0 0 0,3-7 1,-4 11-477,1 0-1,-1 0 1,0 1 0,0-1 0,0 0 0,0 0 0,0 0 0,1 1 0,-1-1 0,0 0 0,0 0-1,0 0 1,1 0 0,-1 0 0,0 0 0,0 1 0,0-1 0,1 0 0,-1 0 0,0 0 0,0 0-1,1 0 1,-1 0 0,0 0 0,0 0 0,1 0 0,-1 0 0,0 0 0,0 0 0,0 0 0,1 0-1,-1 0 1,0 0 0,0-1 0,1 1 0,-1 0 0,0 0 0,0 0 0,0 0 0,1 0 0,-1 0-1,0-1 1,0 1 0,0 0 0,0 0 0,1 0 0,-1 0 0,0-1 0,0 1 0,0 0 0,0 0-1,0-1 1,0 1 0,9 40-38,48 473-334,-53-427-1772,-4 0 1,-13 105-1,-10-28-2604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2:05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0 324 8810,'5'-22'807,"-2"9"38,-1 0 1,0 0-1,0 0 1,-1-1-1,-1 1 1,-2-20-1,0 21-75,1-1 1,0 0-1,1 1 0,1-1 0,0 0 0,5-22 0,-5 31-672,0 0-1,1 0 0,0 0 1,0 1-1,0-1 0,0 0 1,1 1-1,0-1 0,-1 1 1,1 0-1,0 0 0,1 0 1,-1 0-1,0 0 0,1 1 1,-1 0-1,1-1 0,0 1 1,0 1-1,0-1 0,0 1 1,0-1-1,8 0 0,1-1-94,0 0 0,0 1 0,1 1 1,-1 1-1,1 0 0,-1 0 0,0 1 0,1 1 0,-1 0 0,24 8 0,-31-8-16,0 0 1,0 1 0,0 0-1,0 0 1,0 1-1,0 0 1,-1 0 0,0 0-1,0 0 1,0 1-1,0 0 1,-1 0 0,1 0-1,-2 1 1,1-1-1,0 1 1,-1 0 0,0 0-1,0 0 1,-1 1-1,0-1 1,0 0 0,1 11-1,-1 0-5,-1-1-1,-1 0 0,-1 0 1,0 0-1,-1 0 0,-1 0 1,-1 0-1,0 0 0,0-1 1,-2 0-1,0 0 0,-9 16 1,-11 16 53,-2 0 0,-44 54 0,57-81-17,-1 0 0,-1-2 0,0 0 0,-1-1-1,-1 0 1,-39 25 0,50-36 230,10-4 506,22-3 623,-4-1-1690,363-23-444,18-4-4425,-96 5 904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2:06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96 272 12923,'-3'-39'887,"2"26"-231,-1 1-1,2-1 1,0 0 0,0 1-1,2-1 1,-1 0 0,1 1-1,6-20 1,-4 25-536,0 1-1,0-1 1,0 1 0,1 0 0,0 0-1,0 1 1,0-1 0,1 1 0,-1 0 0,1 1-1,0-1 1,1 1 0,-1 0 0,1 1-1,0 0 1,0 0 0,0 0 0,0 1-1,1 0 1,-1 0 0,0 1 0,13-1-1,-8 1-83,0 0 0,1 1-1,-1 0 1,0 1 0,0 1 0,-1 0-1,1 0 1,0 1 0,-1 1-1,1 0 1,-1 1 0,0 0-1,17 10 1,-16-6-51,1 1 0,-1 1 1,-1 0-1,0 1 0,0 0 0,-1 0 0,-1 1 0,0 0 1,7 15-1,-12-22 2,-1 0 0,0 0 0,-1 1 0,0-1 0,0 1 1,0-1-1,-1 1 0,0-1 0,0 1 0,0 0 0,-1 0 0,0-1 0,0 1 0,-1 0 0,0 0 1,0-1-1,-1 1 0,0-1 0,0 1 0,0-1 0,-1 1 0,0-1 0,-5 8 0,-3 1-45,-1-1-1,0-1 0,-24 21 1,36-34 61,-1 1 0,1-1 0,0 0 0,-1 0 0,1 0 0,0 0 0,0 0-1,-1 0 1,1 0 0,0 0 0,0 0 0,-1 0 0,1 0 0,0 0 0,-1 0 0,1 0 0,0 0 0,0 0 0,-1 0 0,1 0 0,0 0 0,0 0 0,-1 0 0,1 0 0,0-1 0,0 1 0,-1 0 0,1 0 0,0 0 0,0 0 0,-1-1 0,1 1 0,0 0 0,0 0 0,0 0-1,0-1 1,-1 1 0,1-1-3,1 0 0,-1 1 0,0-1 0,1 1 0,-1-1-1,0 1 1,1-1 0,-1 1 0,1-1 0,-1 1 0,0 0-1,1-1 1,-1 1 0,1-1 0,-1 1 0,1 0-1,0-1 1,-1 1 0,1 0 0,-1 0 0,1 0 0,0-1-1,-1 1 1,1 0 0,-1 0 0,1 0 0,0 0 0,-1 0-1,1 0 1,0 0 0,-1 0 0,1 0 0,1 1-1,21-3-3,1 0 0,0 2 0,0 1 0,0 1-1,-1 1 1,1 1 0,31 9 0,-49-11-8,0 0 1,0 0 0,-1 0-1,1 1 1,-1 0 0,1 0-1,-1 0 1,0 1 0,0 0 0,0 0-1,-1 0 1,1 0 0,-1 1-1,0 0 1,0 0 0,-1 0-1,1 0 1,-1 0 0,-1 1-1,1 0 1,-1-1 0,1 1-1,-2 0 1,1 0 0,-1 0-1,0 0 1,0 0 0,0 1-1,-1-1 1,0 0 0,0 0-1,-1 0 1,0 1 0,0-1-1,-2 6 1,-3 9-14,0 1 0,-2-1 0,0-1 0,-2 1 0,0-1-1,-1-1 1,-25 33 0,23-36 6,1 0 0,-2-1-1,0-1 1,-1 0 0,0-1-1,-1 0 1,-1-2 0,-33 19-1,41-26-49,1-1 1,-1-1-1,1 1 0,-1-1 0,0-1 0,1 0 0,-1 0 1,0 0-1,0-1 0,0-1 0,0 1 0,0-2 1,1 1-1,-1-1 0,0 0 0,1-1 0,-1 0 0,-10-6 1,-2-2-387,1-1 1,0-1 0,0-1 0,2 0 0,-27-27-1,3-2-1583,2-2 0,-39-56 0,16 7-1616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2:07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135 424 11226,'-92'-6'3648,"87"6"-2996,-1-1 1,1 0 0,0-1-1,1 1 1,-1-1 0,-8-3-1,14 5-572,-1 0 0,0 0 0,0 0 0,1 0 0,-1 0-1,0-1 1,2 0 639,-2 1-639,0 0 0,0-1 0,0 1 0,0 0-1,0 0 1,1 0 0,-1-1 0,0 1 0,0 0 0,0 0 0,0-1-1,0 1 1,0 0 0,0 0 0,0 0 0,0-1 0,0 1 0,0 0 0,0 0-1,0-1 1,0 1 0,0 0 0,0 0 0,-1-1 0,1 1 0,0 0-1,0 0 1,0 0 0,0-1 0,0 1 0,0 0 0,-1 0 0,905-38 398,-872 37-602,-24 2-60,-1-1-1,1 0 1,0-1 0,0 0 0,0 0 0,-1 0 0,1-1 0,-1 0 0,11-5 0,-19 5-86,0 0 1,0 0-1,0 0 1,-1 0 0,1 1-1,-1-1 1,1 0-1,-1 1 1,1-1-1,-1 1 1,0 0-1,0-1 1,1 1 0,-1 0-1,-2-1 1,1 0-119,-92-62-3010,-4-3 4849,72 47 1734,-38-37 0,60 50-2499,0 1 0,0-1 0,1 0 1,0 0-1,1-1 0,0 1 0,0-1 1,0 0-1,-1-10 0,-4-6-1310,6 24 362,2 13 184,25 418 144,-37-73-3501,-5-168-1683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2:42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178 100 9186,'-4'-3'583,"0"0"0,0 0 1,-1 0-1,1 0 0,-1 1 0,1 0 1,-1 0-1,0 0 0,0 0 0,1 1 0,-1 0 1,0 0-1,-7-1 0,-4 2-98,1 0-1,-1 1 0,-14 3 1,0-1 1073,141-8 1473,35-3-3127,53-9 216,346-17 90,-548 34-591,-7 1-1356,0-1 1,0-1-1,0 0 0,-15-3 0,0-5-3780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2:42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111 171 14707,'-16'-14'2563,"0"0"0,-28-32 0,41 42-2233,-1 0 0,1-1 0,-1 0 0,1 0 0,1 0 0,-1 0 0,1 0 0,0-1 0,0 1 0,0 0 0,1-1 0,0 0 0,0 1 0,0-1 0,1 0 0,0-8 0,6 73-181,7 367-262,2-117-804,7-111-6783,-16-153 1990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1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9 317 15131,'-9'-12'4457,"18"7"-2038,33 8-1388,-10 0-1311,-9-6-81,1 0 0,-1-2 0,0 0 0,37-15 0,-46 15 131,0-1 0,-1-1 0,0 0 1,0-1-1,0 0 0,-1-1 0,0 0 0,16-17 0,-25 22 195,1 1 0,-1-1-1,0-1 1,-1 1 0,1 0 0,-1-1-1,0 1 1,0-1 0,0 0 0,0 1-1,-1-1 1,0 0 0,0 0 0,0 0-1,-1 0 1,1 0 0,-1 0 0,-2-10-1,1 11 36,0-1 1,0 1-1,-1 0 0,0 0 0,0 0 0,0 0 0,0 1 0,-1-1 0,1 0 1,-1 1-1,0 0 0,0 0 0,0-1 0,0 2 0,-1-1 0,1 0 0,-1 1 1,0 0-1,0-1 0,0 2 0,0-1 0,-5-1 0,-2-1 7,0 1 0,-1 1-1,1 0 1,-1 0 0,0 2 0,0-1-1,1 1 1,-1 1 0,0 0 0,0 1-1,1 0 1,-1 1 0,1 0 0,0 0-1,0 2 1,0-1 0,0 1 0,1 1-1,0 0 1,-11 8 0,15-10-8,0 1-1,0 0 1,0 0 0,1 0 0,-1 1-1,1 0 1,1 0 0,-1 0 0,1 1-1,0-1 1,1 1 0,-1 0 0,1 0-1,1 0 1,-1 0 0,1 1-1,1-1 1,-1 1 0,1-1 0,1 1-1,-1 0 1,1-1 0,0 1 0,1 0-1,0-1 1,0 1 0,1-1 0,0 1-1,0-1 1,1 0 0,5 12 0,-2-9-53,0 1 0,1-1 1,0 0-1,0 0 0,1-1 1,1 0-1,0 0 0,0-1 1,0 0-1,1-1 0,0 0 1,19 9-1,-9-6-660,1-1 1,0-1-1,1-1 0,0-1 1,43 7-1,33-4-2703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2:43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1284 230 11723,'-19'-19'2070,"-1"0"0,0 2 1,-36-23-1,23 20-1635,-2 2-1,0 2 0,-64-21 1,65 26-239,0 2 0,-1 1 1,0 2-1,0 1 0,-1 2 0,1 1 0,-1 2 0,0 2 1,-68 11-1,78-7-184,1 0 1,0 2-1,0 0 0,1 2 1,0 1-1,1 1 0,0 1 1,1 1-1,0 0 0,2 2 1,-1 1-1,2 0 0,0 2 1,-24 30-1,19-14-20,2 0 1,2 1-1,1 1 0,2 1 0,1 1 1,3 0-1,0 1 0,3 0 1,1 1-1,-3 44 0,6-16 3,2 1 1,4 0-1,2 0 0,4-1 0,16 82 1,-11-95 1,3-2-1,1 1 1,3-2 0,3 0 0,2-2-1,2 0 1,2-2 0,2-1 0,2-1 0,2-1-1,48 49 1,-46-60 14,2-1-1,1-2 1,1-2-1,2-1 1,1-2-1,1-2 1,2-2 0,82 31-1,-92-42 5,1-1 0,0-2 0,0-1 0,1-2 0,0-2 0,0-1 0,0-2 1,0-2-1,0-1 0,0-2 0,0-1 0,52-15 0,-65 12-3,-1-1 1,0 0-1,-1-2 0,0-1 1,-1 0-1,0-2 0,-1 0 1,0-1-1,-1-2 0,-1 1 1,20-25-1,-16 13 3,-2-1 0,0-1 0,-2-1 0,-1 0 0,-2-1 1,-1-1-1,11-39 0,-7 4 3,-3-2-1,-3 0 1,-3-1 0,-3 0 0,-3 0 0,-3 0 0,-11-81 0,2 82-19,-3 2-1,-3-1 1,-41-115 0,38 138-61,-1 2 0,-3 1 0,-2 0-1,-1 2 1,-2 0 0,-39-43 0,47 62-201,-1 2 1,-1 0-1,-1 1 1,0 2-1,-2 0 1,0 1-1,0 1 0,-2 2 1,1 0-1,-2 2 1,0 1-1,0 1 1,0 1-1,-37-6 1,7 6-932,0 2 0,-88 2 1,-96 28-3340,238-24 4468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2:44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1176 17 14651,'0'-1'219,"0"0"0,-1 0 0,1 0 0,0 0 0,-1 0 0,1 1 0,-1-1 0,1 0 0,-1 0 1,1 1-1,-1-1 0,0 0 0,1 1 0,-1-1 0,0 0 0,1 1 0,-1-1 0,0 1 0,0-1 0,0 1 0,1 0 0,-1-1 0,0 1 0,-2-1 0,-15 25 2619,4-3-3458,-334 498 2970,-42 50-1486,322-473-706,-240 315 543,295-400-34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2:45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99 174 13859,'-48'-87'3381,"45"81"-2795,0 0-1,1 0 1,0 0 0,0 0 0,0-1 0,-1-10 0,3 16-540,0 0-1,0-1 1,0 1 0,0 0 0,0-1 0,0 1 0,0 0-1,0-1 1,1 1 0,-1 0 0,0-1 0,1 1 0,-1 0 0,1 0-1,-1-1 1,1 1 0,0 0 0,0 0 0,-1 0 0,1 0 0,0 0-1,0 0 1,0 0 0,0 0 0,2-1 0,-2 2-20,0 0 0,0 0 0,0 0 0,0 0 1,-1 0-1,1 0 0,0 0 0,0 0 0,0 1 0,0-1 0,-1 0 1,1 0-1,0 1 0,0-1 0,-1 1 0,1-1 0,0 1 0,-1-1 1,1 1-1,0-1 0,-1 1 0,1 0 0,0 0 0,22 25-120,-18-20 144,9 11-46,-1 1 1,-1 0-1,-1 1 1,0 0 0,-1 1-1,-1 0 1,-1 0-1,8 36 1,-11-37 5,-2 0 0,0 1 0,-2-1 0,0 1 0,-1-1-1,-1 1 1,-1-1 0,-4 22 0,4-33-2,0 0-1,-1 0 0,0-1 1,0 1-1,-1-1 1,0 0-1,0 1 0,-1-2 1,0 1-1,0-1 1,0 1-1,-1-1 0,0-1 1,0 1-1,0-1 1,-1 0-1,0 0 0,0-1 1,0 0-1,-1-1 1,-13 6-1,-1-3 55,16-5-50,0 1-1,1 0 0,-1 0 1,0 0-1,0 0 1,1 1-1,-9 5 0,13-7-23,14 1 119,63 8-519,0-3-1,91-4 1,48-12-5633,-86-1 1192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2:46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1244 74 8938,'-20'-10'1600,"-1"0"-1,0 1 1,-1 2-1,0 0 1,0 1 0,0 1-1,-25-2 1,27 3-1088,-13 0-421,0 1-1,-1 2 0,1 1 0,0 1 0,0 2 0,-1 2 0,2 1 0,-1 1 0,1 2 0,0 1 1,1 1-1,0 2 0,1 1 0,0 2 0,2 1 0,-1 1 0,2 1 0,1 1 0,0 2 1,2 0-1,0 2 0,-24 32 0,7 3-68,3 1 0,3 1 0,2 3 1,4 0-1,2 2 0,3 1 0,-18 79 0,29-93-19,3 1 1,2 0-1,2 1 0,3 0 0,2 0 0,2 0 0,3-1 0,2 1 1,3-1-1,29 101 0,-23-112-1,2 0 0,1-2-1,3 0 1,1-1 0,2-1 0,2-2 0,43 50 0,-42-57-1,2-1 0,0-2 0,2-1 0,1-2 0,1-1 0,1-1 0,0-2 0,74 31 0,-72-38-10,2-1 0,-1-1 0,1-3 0,0-1 0,1-1 0,0-2 0,60-3-1,-74-2-17,0-2-1,0-1 0,0 0 0,0-2 0,-1-1 0,0-1 0,0-1 0,0-1 1,-2-2-1,1 0 0,-2-1 0,1-1 0,19-17 0,-18 10-20,-2 0 0,0-2 0,-1-1 0,-1 0-1,-2-1 1,0-1 0,-2-1 0,20-46 0,-16 25-13,-3 0 0,-2 0 0,-1-2 0,8-74 1,-15 48 15,-4 1 1,-2-1-1,-4 0 1,-4 0-1,-26-117 1,19 128-7,-2 1 0,-4 1 0,-2 1 0,-3 1 1,-3 1-1,-71-111 0,78 141-125,0 2-1,-2 0 1,0 1 0,-2 1 0,-1 2 0,-2 0-1,0 2 1,-44-25 0,43 31-401,0 2-1,-1 1 1,-1 2 0,0 1 0,-1 1-1,0 2 1,0 1 0,0 2-1,-40-1 1,-183 13-4107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2:46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198 129 10538,'-77'-55'5106,"59"40"-3304,0 1 0,-1 1 0,-33-16 0,39 26 995,54 31-1971,361 213-591,241 180 58,269 238-114,-788-556-137,-122-102-42,-1 0 0,0 0 0,1 0 0,-1 1 0,0-1-1,0 0 1,0 1 0,0-1 0,0 1 0,0-1-1,0 1 1,0 0 0,0-1 0,0 3 0,-1-4 3,0 1 0,-1-1-1,1 1 1,0-1 0,0 0 0,-1 1 0,1-1 0,0 0 0,0 1 0,-1-1 0,1 0 0,0 1 0,-1-1 0,1 0 0,0 0 0,-1 1-1,1-1 1,-1 0 0,1 0 0,0 0 0,-1 0 0,1 1 0,-1-1 0,1 0 0,0 0 0,-1 0 0,1 0 0,-1 0 0,1 0-1,-1 0 1,1 0 0,-1 0 0,1 0 0,-1-1 0,-6 1-253,1-1 1,-1 0-1,1-1 0,-1 0 1,1 0-1,-10-4 0,-43-34-5747,1-10 173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2:47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289 138 10618,'-3'-3'1025,"0"1"0,0-1 0,0 0 0,0 0 0,0-1 0,1 1 0,-4-6 0,-19-44-52,20 43-261,-3-18 1130,7 28-1790,1-1 0,0 0-1,0 1 1,0-1 0,0 0 0,1 1 0,-1-1-1,0 1 1,0-1 0,0 1 0,0-1 0,1 0 0,-1 1-1,0-1 1,0 1 0,1-1 0,-1 1 0,0-1-1,1 1 1,-1-1 0,1 1 0,-1 0 0,1-2-1,2 2-9,0-1 0,0 0 0,0 1 0,0 0 0,0-1 0,0 1 0,0 1 0,0-1 0,0 0 0,0 1 0,0-1 0,0 1 0,3 1 0,35 8-22,41 17 1,-69-22-16,0 0 1,-1 1-1,1 0 0,-1 1 0,0 0 0,-1 1 0,0 0 1,13 13-1,-22-19-10,0 1-1,0 0 1,0-1 0,-1 1-1,1 0 1,-1 0 0,1 0-1,-1 0 1,0 1 0,0-1-1,0 0 1,-1 0 0,1 1-1,-1-1 1,0 0 0,1 1-1,-2 5 1,0-2 5,-1-1-1,1 0 1,-1 0 0,-1 1-1,1-1 1,-1-1 0,0 1-1,-7 9 1,-1 1 6,-2-1 0,0 0 0,-1-1-1,0-1 1,-21 15 0,34-27-29,-35 23-51,35-22 28,0-1 0,-1 0 1,1 0-1,-1 0 0,1 0 1,-1-1-1,1 1 0,-1 0 0,0-1 1,1 1-1,-1-1 0,0 1 0,1-1 1,-1 0-1,0 1 0,0-1 0,-3-1 1,7-1-7,0 0 0,0-1 1,0 1-1,0 0 0,0 0 1,0 0-1,0 0 1,1 1-1,-1-1 0,1 0 1,-1 1-1,1 0 0,4-2 1,9-6 57,0 1 1,1 1 0,22-7-1,-32 11-3,1 2 0,0-1 0,0 1 0,0 0-1,0 1 1,1-1 0,-1 2 0,0-1-1,0 1 1,0 0 0,12 4 0,-7 0-14,-1 0-1,0 1 1,0 0 0,-1 1 0,0 0-1,0 1 1,0 0 0,-1 1 0,-1 0 0,1 0-1,-1 1 1,-1 0 0,0 1 0,-1 0-1,9 15 1,-12-19 3,-1 0-1,1 1 1,-1-1 0,-1 1-1,1-1 1,-2 1 0,1 0-1,-1 0 1,0 0 0,0 0-1,-1 0 1,0 0 0,0 0-1,-1 0 1,0 0-1,-1 0 1,0 0 0,0 0-1,-1 0 1,1-1 0,-2 0-1,1 1 1,-1-1 0,0 0-1,-1-1 1,-5 8-1,1-4 9,0-2 1,-1 0-1,0 0 0,0 0 0,-1-2 0,0 1 0,0-1 0,-1-1 0,1 0 0,-1 0 0,0-1 0,-18 3 0,-3-1-47,0-1 0,0-1 0,-48-2-1,56-2-122,-1-2 0,0 0-1,1-2 1,-1-1 0,-38-13-1,49 13-427,0-1-1,1-1 0,0 0 0,0-1 1,1-1-1,0 0 0,0 0 0,1-2 1,-22-22-1,-4-23-3405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2:48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881 117 14315,'-14'-10'1183,"0"2"0,-1-1 1,1 2-1,-18-7 0,14 8-687,1 1 0,-1 1 0,-25-3-1,17 4-387,1 2 0,-1 2 0,0 0 0,1 1 0,-49 12 0,57-10-41,0 2 1,1 0-1,0 1 0,0 1 0,1 0 0,0 1 0,0 1 0,1 0 0,0 1 1,1 1-1,-15 15 0,2 2-35,1 1 0,2 2 1,1 0-1,-18 36 0,13-16-21,3 1 0,2 1-1,2 1 1,3 0 0,2 1-1,2 1 1,3 1 0,3-1 0,2 1-1,4 85 1,3-101-5,1-1-1,3 0 1,1-1-1,2 1 1,2-1-1,1-1 1,2 0-1,2-1 1,2-1-1,1 0 1,2-1 0,1-1-1,2-2 1,1 0-1,49 49 1,-47-57 3,2-2 0,1 0 0,1-2 0,0-1 0,2-1-1,0-2 1,1-2 0,49 16 0,-52-22 1,-1-1-1,1-2 1,0-1-1,0-2 0,1-1 1,-1-1-1,1-1 1,-1-2-1,0-2 0,51-11 1,-46 4 0,-1-1 0,-1-1 0,0-2-1,-1-2 1,-1-1 0,-1-1 0,0-2 0,-1-1 0,-2-1 0,0-2 0,-2 0 0,0-2 0,-2-1 0,-1-1-1,-2-1 1,0-1 0,-2 0 0,-2-2 0,-1 0 0,19-54 0,-22 43-5,-1 0-1,-2-1 1,-2 0-1,-2 0 1,-2-1 0,-2 0-1,-2 0 1,-2 1-1,-2-1 1,-2 1 0,-2 0-1,-2 0 1,-2 1 0,-18-44-1,13 47-50,-2 1 0,-1 1-1,-2 1 1,-2 1-1,-1 0 1,-2 2 0,-1 1-1,-2 2 1,-1 1 0,-2 1-1,-1 1 1,-1 3 0,-1 0-1,-1 2 1,-1 2-1,-47-19 1,31 20-828,-1 3-1,-1 2 1,0 2 0,-1 4-1,0 1 1,0 3 0,-104 3-1,-112 23-4028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24.5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2906 610 7434,'-195'-172'4509,"-99"-57"-3106,241 193-1248,-1 2 1,-2 2-1,-109-43 0,140 67-139,-1 1 0,-1 1 1,0 2-1,1 1 0,-1 0 0,0 3 0,0 0 0,0 1 1,0 2-1,0 0 0,1 2 0,-1 1 0,-28 11 1,-21 11-23,1 3 1,2 3 0,-72 46-1,30-11-5,4 5-1,2 4 1,4 6-1,-118 120 1,149-126 23,4 3-1,3 3 1,4 2 0,4 4 0,-86 175 0,110-179-4,3 3-1,4 1 1,4 0 0,4 2 0,4 1 0,5 0 0,3 1 0,4-1 0,11 122-1,-4-184-7,2 1-1,1-1 1,2-1-1,0 1 1,2-1-1,2-1 1,1 0-1,0 0 1,3-2-1,0 1 1,1-2-1,34 38 1,-41-51 1,-1 1 0,0 0 1,0 0-1,-2 1 0,0-1 1,0 2-1,-2-1 0,0 1 1,0 0-1,-2 0 0,0 0 1,-1 1-1,0-1 0,-1 0 1,-1 1-1,-1-1 0,-3 23 1,-40 210 12,26-164 6,-12 140 0,28-207-24,2-1-1,1 0 1,0 1-1,1-1 1,0 0-1,2 0 1,0 0-1,1 0 1,0-1-1,2 0 1,0 0-1,0 0 1,2-1-1,0 0 1,1-1-1,0 0 1,1 0-1,0-1 1,1-1-1,1 0 1,0 0-1,1-1 1,0-1-1,0 0 1,1-2-1,0 1 1,1-2-1,24 10 1,61 14 36,0-4 0,149 19-1,-134-26-37,111 16 55,439 13 1,-445-49-28,293-36 1,-419 21 4,0-3 0,-1-4 0,-1-5 0,-1-4 0,139-67-1,-151 57 25,-2-4 0,80-61 0,-124 80-28,-1-1 1,-1-1 0,-2-2 0,-1-2 0,-1 0-1,40-63 1,-54 69 14,-1-2 1,-1 1-1,-1-2 0,-2 1 0,-1-1 1,-1-1-1,-1 1 0,-2-1 0,1-43 0,-5 12-29,-2-1-1,-3 1 0,-20-91 0,13 102 137,-2 2 1,-2 0-1,-41-84 1,-87-125 979,5 9-392,126 222-683,1 0 0,2 0-1,0-2 1,2 1-1,1-1 1,2 0-1,0 0 1,2 0 0,1-1-1,1 0 1,6-50-1,22-92-108,5-58 291,-30 200-103,-2 0 1,-1 0-1,-1 0 1,-2 1-1,-1-1 1,-10-33-1,0 19-45,-2 1-1,-1 0 1,-3 2-1,-1 0 1,-2 1-1,-2 1 1,-1 2-1,-2 0 1,-1 2-1,-53-45 1,60 59-242,-2 2 0,-1 1 0,0 0 1,-1 2-1,-1 2 0,-56-21 0,42 22-778,0 2-1,0 2 1,-1 1 0,-58 0-1,-94 5-2737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33.04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734 441 8826,'-34'-16'4493,"-23"-2"-3913,52 18-562,0-1-1,-1 1 1,1 0-1,0 0 1,-1 0 0,1 1-1,0-1 1,-1 2-1,1-1 1,0 0 0,0 1-1,0 0 1,-5 3-1,-2 1 2,0 0 0,1 1 0,-15 12-1,7-1 18,1 2 0,1 0 1,0 1-1,2 0 0,0 2 0,2 0 0,-14 30 0,16-32-18,-49 102 38,5 3 1,6 2-1,6 3 1,5 1-1,6 1 0,-22 205 1,46-212-4,6 0 1,5 0-1,34 218 0,-35-331-49,33 267 53,-33-235-43,-2-1-1,-1 0 0,-3 0 1,-10 55-1,-15 12 10,16-66-20,-12 77 0,23-107-11,1 0 0,1 1 0,0-1 0,1 0 0,0 0 0,2 0 0,0 0-1,0 0 1,7 17 0,0-9-19,0 0 0,2-1 0,0 0 0,1-1 0,2-1 0,0 0 0,1-1 0,1-1 0,0 0-1,1-1 1,28 19 0,-16-16 4,0-1-1,2-2 1,0-1 0,1-1-1,0-2 1,1-1 0,47 10-1,57 8 25,-10-4 26,-1 6 1,142 55-1,-199-56-22,-38-16 6,1 0-1,1-2 0,62 14 1,-69-24-7,0-1 0,1-2 0,-1-1 0,0-1 0,0-1 0,0-1 0,0-2 0,0-1 1,25-10-1,24-11 5,122-65 1,-15-9 406,-4-8 1,-5-8 0,159-142 0,-251 189-306,-3-4 0,-4-3 0,75-100 0,-86 90-77,-3-2 0,66-135 0,-96 162 145,-3-2-1,-3-1 1,-2-1-1,24-127 1,-42 148 8,-1 1 0,-2-1 0,-3 0 0,-1 1 0,-14-75 0,-68-216 257,37 169-373,23 76-91,-4 0-1,-3 2 0,-51-99 1,66 157 42,-2 0 1,-1 1 0,-1 1-1,-1 1 1,-2 0 0,-1 2-1,-1 1 1,-1 1 0,-1 1-1,-1 2 1,-51-31 0,-84-30 1,-66-38-43,153 75 29,-1 3 0,-2 3 0,-2 4 0,-139-40 1,110 46-14,-154-20 0,190 41 12,0 3 1,-1 3-1,-78 9 1,58 3-17,-169 40 1,214-36 8,2 2 0,0 2 0,1 2 0,1 2-1,-45 29 1,74-40-48,-205 143-411,200-137-394,1 1 1,1 1-1,1 0 1,1 2 0,0 0-1,2 2 1,-19 33-1,13 5-3364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35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9 14579,'-15'-6'6345,"6"3"-4731,14 18-1302,-5-16-300,0 1 0,1 0 0,-1 0 0,1 0 0,-1 0 0,1-1 0,-1 1 0,1 0-1,-1 0 1,1 0 0,-1 0 0,0 0 0,1 0 0,-1 0 0,1 0 0,-1 0 0,1 0 0,-1 0 0,1 1-1,-1-1 1,1 0 0,-1 0 0,0 0 0,1 1 0,-1-1 0,1 0 0,-1 0 0,0 1 0,1-1 0,4 8 13,-1 1 0,0-1 0,-1 0 0,1 1 0,-2 0 0,1 0 1,-1 0-1,-1 0 0,0 0 0,1 10 0,-3 111 32,0-33-49,3 14 4,-2-52 20,8 59 0,-1-90-19,-6-25-9,0 1-1,0-1 1,0 0-1,-1 1 1,1-1-1,-1 1 0,0-1 1,0 1-1,0-1 1,0 1-1,-1-1 1,1 1-1,-2 4 0,1-3 16,1 0 1,0 0-1,0 0 0,1-1 0,-1 1 0,3 9 0,1-2-26,-4-22-386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1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 8 9386,'-15'-2'12020,"-20"-3"-8678,14 5-3317,15 0-22,0-1-1,-1 1 1,1 1-1,0 0 1,-1-1 0,1 2-1,0-1 1,0 1-1,0 0 1,-8 4-1,11-5-12,1 0-1,0 0 0,-1 0 0,1 1 1,0-1-1,0 1 0,0-1 1,0 1-1,0 0 0,0 0 0,0 0 1,1 0-1,-1 0 0,1 0 0,0 1 1,-1-1-1,1 0 0,0 1 1,-1 4-1,1-2-31,0 0 1,1 0-1,-1 0 1,1 0-1,1 0 1,-1-1-1,1 1 1,-1 0-1,2 0 1,0 5-1,3 4-31,1-1 0,0 1-1,0-2 1,1 1 0,1 0-1,13 15 1,0-3 35,-10-14 4,-1 0 0,-1 0-1,0 1 1,-1 0 0,0 0 0,-1 1 0,0 0 0,5 16 0,-12-29 6,0 0 0,0 1 0,0-1 0,1 0 1,-1 0-1,0 1 0,0-1 0,0 0 0,0 0 1,0 1-1,0-1 0,0 0 0,0 0 0,0 1 1,0-1-1,0 0 0,0 1 0,0-1 0,-1 0 0,1 0 1,0 0-1,0 1 0,0-1 0,0 0 0,0 0 1,0 1-1,-1-1 0,1 0 0,0 0 0,0 0 1,0 1-1,0-1 0,-1 0 0,1 0 0,0 0 1,0 0-1,-1 0 0,1 0 0,0 1 0,0-1 1,-1 0-1,1 0 0,0 0 0,0 0 0,-1 0 0,1 0 1,0 0-1,0 0 0,-1 0 0,1 0 0,0 0 1,0 0-1,-1 0 0,1 0 0,0 0 0,0-1 1,-1 1-1,1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36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75 13627,'-4'7'7858,"3"-3"-7178,-1-3-312,2 1 0,-2-2-64,6-2-104,23-3-64,105-20-304,-16 3-1856,10 8-2689,6-6 40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36.4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 18356,'-9'15'312,"6"-3"216,-16 7 376,17-1-96,6-18-111,8 0-145,8-5-352,33 0-152,11 2-24,33-9 40,15 10-160,17-10-720,-13 0-689,-2 11-3000,-33 6 16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36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72 10122,'-3'-27'3481,"0"13"536,-1 2-2065,1 7-1008,3-8 3777,0 23-4753,7 43 56,20 157-368,-17-33-1432,24 47-3265,-14-28 264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38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1 113 9386,'44'-86'4476,"-41"59"2896,-2 38-5501,22 142-1847,3 170 0,-3-20 52,-23-303-104,0 0-1,0 0 1,0 0 0,0 0 0,-1 0 0,1 0-1,0 0 1,0-1 0,0 1 0,0 0-1,0 0 1,0 0 0,-1 0 0,1 0-1,0 0 1,0 0 0,0 0 0,0 0-1,0 0 1,-1 0 0,1 0 0,0 0-1,0 0 1,0 0 0,0 0 0,0 0-1,0 0 1,-1 0 0,1 0 0,0 1-1,0-1 1,0 0 0,0 0 0,0 0 0,0 0-1,0 0 1,-1 0 0,1 0 0,0 0-1,0 0 1,0 1 0,0-1 0,0 0-1,0 0 1,0 0 0,0 0 0,0 0-1,0 0 1,0 0 0,0 1 0,0-1-1,0 0 1,0 0 0,0 0 0,0 0-1,0 0 1,0 1 0,0-1 0,0 0-1,0 0 1,0 0 0,0 0 0,-20-26-10620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39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0 184 12459,'1'-6'548,"0"0"1,1 0-1,0 0 1,-1 0 0,2 0-1,-1 0 1,1 1-1,0-1 1,4-5-1,-1 3-344,0 0 0,1 1 0,0 0-1,1 0 1,-1 0 0,1 1 0,1 0-1,14-7 1,-5 4-244,-1 1 0,2 1-1,-1 0 1,1 2 0,0 0 0,0 1-1,24-1 1,-34 5 39,0 0-1,0 1 0,-1 0 1,1 0-1,-1 1 0,1 0 1,-1 1-1,1 0 0,-1 0 1,0 1-1,-1 0 0,1 0 1,0 1-1,-1 0 0,0 0 1,-1 0-1,1 1 0,-1 0 1,0 1-1,0-1 0,-1 1 1,0 0-1,0 1 0,4 7 1,-2-3-34,-1 0 1,0 1-1,-1-1 1,0 1-1,-1 0 1,-1 0-1,0 1 1,0-1-1,-2 1 1,1-1-1,-2 1 1,0 0-1,0-1 1,-5 26-1,2-31-51,0 0 0,-1 0 0,1-1 0,-2 1 0,1-1 0,-1 0-1,0-1 1,0 1 0,-1-1 0,1 0 0,-2 0 0,1 0 0,-1-1 0,1 0-1,-1-1 1,-1 1 0,1-1 0,-16 5 0,1 1-323,-1-2 1,0-1-1,-1-1 1,0-1-1,-30 2 1,28-5-958,1-1 0,-33-3 0,24-4-1112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39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12915,'15'32'6777,"-17"-34"-6529,6 4 200,-3-2-240,4 2-136,43 18 24,69 36-88,-27-12-392,-1 4-800,13 17-2953,-24-6 240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39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95 111 7410,'-3'-4'448,"0"1"0,1 0-1,-1 0 1,0 0 0,-1 0 0,1 1 0,-1-1 0,1 1 0,-1 0 0,0 0 0,1 0 0,-1 0 0,-4-1 0,-33-19 4458,41 22-4853,0 0 1,-1 0-1,1 0 1,0-1 0,0 1-1,0 0 1,0 0-1,0 0 1,-1 0 0,1-1-1,0 1 1,0 0-1,0 0 1,0 0 0,0-1-1,0 1 1,0 0-1,0 0 1,0 0-1,0-1 1,-1 1 0,1 0-1,0 0 1,0-1-1,0 1 1,1 0 0,-1 0-1,0 0 1,0-1-1,0 1 1,0 0 0,0 0-1,0 0 1,0-1-1,0 1 1,0 0 0,0 0-1,1 0 1,-1-1-1,0 1 1,0 0 0,0 0-1,0 0 1,0 0-1,1-1 1,-1 1-1,0 0 1,0 0 0,0 0-1,1 0 1,-1 0-1,0 0 1,0 0 0,0 0-1,1 0 1,-1 0-1,0 0 1,0 0 0,1 0-1,-1 0 1,0 0-1,0 0 1,0 0 0,1 0-1,-1 0 1,1 0-1,28-4-447,-16 3 648,344-27-195,-203 19-2425,-139 9 496,1 0 1,0 0 0,27 6 0,-16-1-3519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4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50 12787,'-98'-50'11402,"99"50"-11162,1 2-144,0 0-64,-1 3-24,15 56-8,4 80 0,-18 24-768,-2 30-1776,-27 18-2362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45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14195,'43'-106'3518,"-42"104"-3291,-1 0-1,1 0 1,0 0 0,-1-1-1,1 1 1,-1 0-1,1 0 1,-1 0 0,0 0-1,0-1 1,0 1 0,-1 0-1,0-4 1,0-5 1489,7 33-87,20 147-1581,5 294 1,-36-286-972,4-178 713,1 1 1,-1 0-1,0 0 1,0-1-1,1 1 1,-1 0-1,1-1 1,-1 1-1,0-1 1,1 1-1,-1-1 1,1 1-1,-1-1 1,1 1-1,-1-1 1,1 0-1,-1 1 1,1-1-1,0 0 1,-1 1-1,1-1 0,0 0 1,-1 1-1,1-1 1,0 0-1,0 0 1,0-1-1,-17-31-4085,-3-21-1394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46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20 148 14971,'-12'-8'3209,"5"-7"1432,7 8-4337,12-3-136,13-9-16,30-8 48,16 1-112,28 3-672,2 11-952,13 24-3225,-24 10 128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2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297 37 14963,'-15'-14'3123,"-5"-2"1641,1 11-4794,-22 3 102,0 2 1,0 2 0,-68 12-1,109-14-78,0 0-1,-1 0 1,1 0 0,-1 0-1,1 0 1,0 0 0,-1 0-1,1 0 1,0 0-1,-1 0 1,1 0 0,0 0-1,-1 0 1,1 0-1,0 1 1,-1-1 0,1 0-1,0 0 1,-1 0-1,1 1 1,0-1 0,-1 0-1,1 0 1,0 1-1,0-1 1,0 0 0,-1 0-1,1 1 1,0-1 0,0 0-1,0 1 1,-1-1-1,1 0 1,0 1 0,0-1-1,0 1 1,0-1-1,0 0 1,0 1 0,0-1-1,0 0 1,0 1-1,0-1 1,0 0 0,0 1-1,0-1 1,0 1-1,0-1 1,1 0 0,-1 1-1,0-1 1,0 0-1,0 1 1,1-1 0,23 25-400,-14-16 438,21 18-50,-2-2-4,33 36 1,-55-52 10,0-1 0,0 1 0,0 1 0,-1-1 0,-1 1 0,1 0 0,-2 0 0,1 1 0,3 16 0,-6-18-3,0 0-1,-1 0 1,-1 0 0,1 0-1,-2 0 1,1 1-1,-1-1 1,0 0 0,-1 0-1,0 0 1,-4 9-1,5-14-114,-1-1 0,1 0 0,-1 0-1,0 0 1,1 0 0,-1 0-1,-1-1 1,1 1 0,0-1-1,-1 1 1,1-1 0,-1 0 0,0 0-1,1 0 1,-1 0 0,0 0-1,0-1 1,-1 1 0,1-1-1,0 0 1,0 0 0,-1 0 0,1 0-1,0-1 1,-1 1 0,1-1-1,-1 0 1,1 0 0,-1 0-1,1 0 1,-6-2 0,-21-8-3780,5-14-524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46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141 113 14899,'-88'50'3057,"35"-89"1344,133 0-4193,17 21-432,39 16 56,-19-5-272,24-3-1521,0-5-2512,-3-18-136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47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33 15763,'-46'-20'3396,"44"19"-3174,1 0-1,-1 1 0,0-1 1,1 0-1,-1 0 0,0 1 0,1-1 1,-1 1-1,0 0 0,0-1 0,1 1 1,-1 0-1,0 0 0,0 0 1,0 0-1,1 1 0,-1-1 0,-2 1 1,15 19 723,-7-15-957,0 0-1,-1 0 1,1 1-1,-1-1 1,0 1-1,-1 0 1,0 0 0,3 11-1,36 320-90,-36-327 46,0-18 24,6-28 2,-10 33 27,27-124 11,-19 75 10,3 0 0,28-76-1,-39 126-17,-1 0 0,0 1 0,1-1-1,0 1 1,-1 0 0,1-1-1,0 1 1,0-1 0,0 1-1,0 0 1,0 0 0,0 0 0,0-1-1,0 1 1,0 0 0,1 0-1,-1 1 1,0-1 0,1 0-1,-1 0 1,0 1 0,1-1-1,-1 0 1,1 1 0,-1 0 0,1-1-1,-1 1 1,1 0 0,0 0-1,-1 0 1,1 0 0,-1 0-1,1 0 1,0 0 0,-1 0-1,1 1 1,-1-1 0,1 1 0,-1-1-1,1 1 1,-1-1 0,0 1-1,1 0 1,-1 0 0,0 0-1,1 0 1,-1 0 0,0 0 0,0 0-1,1 2 1,10 7-23,-1 1-1,-1 1 1,0 0 0,9 13-1,-14-18 29,8 12-246,-2 1 0,0 0 0,-1 1-1,-1 0 1,10 32 0,10 54-4895,-29-106 5057,13 55-4377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47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1050 16828,'5'-7'3802,"-5"7"-3676,1 0 1,-1 0 0,0 0 0,1 0-1,-1-1 1,0 1 0,1 0-1,-1 0 1,0 0 0,0 1 0,1-1-1,-1 0 1,0 0 0,1 0 0,27-2 1851,12 23-1076,-33-16-911,0-1 0,0 0 0,0-1-1,0 1 1,12 2 0,-16-5 12,1 0 0,-1-1 0,0 1 0,1 0 0,-1 0 0,0 1 0,0-1 0,0 1 0,0 0 0,0-1 0,-1 1 0,1 1 0,-1-1 0,1 0 0,-1 0 0,1 1-1,-1 0 1,0-1 0,0 1 0,-1 0 0,1 0 0,0 0 0,-1 0 0,0 0 0,0 0 0,1 5 0,3 10 2,0 0 1,-2 0-1,0 1 0,-1-1 1,-1 1-1,-1-1 0,-1 1 1,0-1-1,-5 23 0,5-16 30,0-38 25,-35-306 151,22 126-201,14-224 0,3 368-90,2 1 0,20-82 0,-22 119-134,0-1 0,1 1 0,0 0 0,0 1-1,1-1 1,1 1 0,0 0 0,0 0 0,1 0 0,0 1 0,1 0 0,11-11 0,-9 13-444,0 0 0,0 0 0,1 1 0,0 0 0,0 1 0,0 0 0,1 1-1,0 0 1,0 0 0,0 2 0,15-2 0,62-2-5171</inkml:trace>
  <inkml:trace contextRef="#ctx0" brushRef="#br0" timeOffset="1">16 923 15283,'-15'-9'2881,"25"14"1568,-5-11-4577,21 4 24,13-2 32,34-6-64,22 5-456,31 0-1353,3 7-2536,0-6-64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47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250 291 15203,'-19'3'8242,"12"-3"-7802,2 0-312,0 0 8,2 0-64,-1 2 64,1 0-72,1 1-16,1 11-104,1 42 72,0 65-16,-6-38-24,6-5-304,-8-10-1160,1-29-713,5-24-2688,-1-30-512</inkml:trace>
  <inkml:trace contextRef="#ctx0" brushRef="#br0" timeOffset="1">0 4 15035,'27'0'2393,"-8"-3"1552,20 3-5106,7 5-623,17 15-2625,-9-3 512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48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90 15827,'0'-19'3377,"-2"-3"1448,6 16-4609,8 4-224,8 7-40,14 9 64,15 14 0,16 11-48,3 12-40,8 17-856,-11-5-784,-6-8-2625,-3-21-496,-1-33-1401</inkml:trace>
  <inkml:trace contextRef="#ctx0" brushRef="#br0" timeOffset="1">462 0 12131,'-47'2'3752,"-2"23"505,-1 19-3040,-7 24-1153,7 12-136,6 14-1417,12-8-2768,15-31 401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48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16 15635,'-3'-6'8690,"1"3"-8178,1 1-440,-1 1-64,2-1 40,0 0-328,58 26-13795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49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13795,'19'2'5017,"1"-13"64,1 1-4009,2 8-3552,-2 2-2833,4-1-417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57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95 183 13419,'-18'-10'1089,"-1"-1"0,-20-17 0,37 27-896,0-1 0,1 1 0,-1-1 0,1 0 0,0 1 0,-1-1 0,1 0 0,0 0 0,0 0-1,0 0 1,1 0 0,-1 0 0,0 0 0,1 0 0,-1 0 0,1-1 0,0 1 0,0 0 0,-1 0 0,2 0 0,-1-4 0,17-41 1612,-15 43-1471,0 0 0,0 0 0,-1-1 0,1 1 0,-1-1 1,2-8-1,-3 12-120,5 16-116,0 1-101,12 36-23,-2 0 0,13 101 1,-10 94 159,-6-43-28,-11-179 806,-2-16-2335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57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14 12651,'-41'24'10010,"43"-24"-9706,3-2-184,42 1-72,84 2-72,-15-1-856,1 2-969,22-4-951,-27-9-1833,-20-13-640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57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77 115 9362,'-35'-19'5014,"-7"-6"396,54 22-4053,143-18-1250,250-25-1733,-390 45 437,0 1 0,0 1 0,1 0 0,15 4 0,-2 1-3216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2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55 14283,'-3'-9'2659,"1"6"-2071,1 0 0,-1 1 0,1-1-1,0 0 1,0 0 0,0 1 0,1-1-1,-1 0 1,1 0 0,-1 0 0,1 0-1,0 0 1,1-5 0,-1 8-580,1 0 0,-1 0 0,1 0 0,-1 0 0,1 0 0,-1 0 0,1 1 0,-1-1 0,1 0 1,-1 0-1,0 1 0,1-1 0,-1 0 0,1 1 0,-1-1 0,0 0 0,1 1 0,-1-1 0,0 0 0,1 1 0,-1-1 1,0 1-1,0-1 0,0 1 0,1-1 0,-1 0 0,0 1 0,0-1 0,0 1 0,0-1 0,0 1 0,0 0 0,8 12-26,-1 0 0,-1 1 0,-1-1 0,1 1 0,-2 1 0,0-1 0,-1 0 0,-1 1 0,0 0 0,0 0 0,-2 0 0,-1 24 0,-2-14-81,0-1 0,-2 0 0,-13 39 1,13-48-860,-1-1-1,0 0 1,-17 26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3:58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42 11514,'-8'-22'5979,"-1"3"513,10 70-5618,12 308-2274,-21-111-3860,-10-65 720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01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56 208 8090,'-44'-54'2043,"43"52"-1845,0 1 1,0-1-1,0 1 1,0-1-1,0 0 1,0 1-1,0-1 1,0 0-1,1 0 1,-1 0-1,1 0 1,-1 1-1,1-1 1,0 0-1,0 0 1,0 0-1,0 0 1,0 0-1,0 0 1,0 0-1,1 0 1,-1 0-1,2-3 1,1-11 4670,-2 16-4866,0 0 1,0 0 0,0 0-1,0 1 1,0-1 0,1 0-1,-2 1 1,1-1 0,0 1-1,0-1 1,0 1 0,0-1-1,0 1 1,0 0 0,0-1-1,-1 1 1,1 0 0,0 0 0,0-1-1,0 3 1,15 15-3,-1-3 4,-2 1-1,1 1 1,-2 0 0,0 1-1,-1 0 1,-1 1 0,8 21 0,-13-27 0,0-1 1,-1 1-1,-1 1 1,0-1-1,-1 0 1,0 1-1,-1-1 1,0 1-1,-1-1 1,-1 1 0,0 0-1,-6 21 1,5-37 77,0 0 0,0 1 0,-1-1 0,1 0 0,0 0 0,1 0 0,-1-1 0,0 1 0,1 0 1,-1-1-1,1 1 0,-2-5 0,1-12-28,1 0-1,1-1 1,0 1 0,2-1-1,0 1 1,2 0 0,0 0 0,1 0-1,0 0 1,17-34 0,-16 38-68,2 1 1,0 0-1,0 0 0,1 0 1,1 2-1,0-1 1,1 1-1,0 0 0,1 1 1,0 1-1,0 0 0,1 0 1,28-14-1,-36 22-167,1-1 0,0 1 0,0 0-1,0 1 1,0 0 0,0 0 0,0 0-1,0 1 1,0-1 0,7 2 0,-8 0-444,0-1 1,0 1 0,-1 0 0,1 1-1,-1-1 1,1 1 0,-1 0-1,5 3 1,9 7-3906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02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175 170 9546,'6'-57'4912,"-6"57"-4809,0-1-1,0 0 1,0 1 0,0-1 0,0 0 0,0 0 0,0 1 0,0-1 0,0 0-1,-1 1 1,1-1 0,0 0 0,-1 1 0,1-1 0,0 1 0,-1-1 0,1 0-1,-1 1 1,1-1 0,-1 1 0,1-1 0,-1 1 0,1 0 0,-1-1 0,1 1-1,-1-1 1,0 1 0,1 0 0,-1 0 0,0-1 0,1 1 0,-1 0-1,0 0 1,1 0 0,-1 0 0,0 0 0,1 0 0,-1 0 0,0 0 0,1 0-1,-2 0 1,-29 4 720,29-4-916,-5 1 99,0 1 0,0 0-1,1 0 1,-1 1 0,0-1 0,1 1-1,-9 6 1,3-2-2,8-4-3,0 0 1,0 0-1,0 0 1,0 0 0,1 1-1,0-1 1,0 1-1,0 0 1,0 0 0,0 0-1,1 1 1,0-1 0,0 0-1,0 1 1,0 0-1,1-1 1,-1 1 0,1 0-1,0 0 1,0 9 0,1 2-7,0 1 0,0 0 1,2-1-1,3 21 0,-2-26-5,-1 0 1,1-1-1,1 1 0,0-1 1,1 0-1,7 13 0,-11-21 3,0 1 1,0-1-1,0 0 0,1 0 1,-1 0-1,1 0 0,0 0 1,-1 0-1,1-1 0,0 1 1,0-1-1,0 1 0,0-1 1,0 1-1,0-1 0,1 0 1,-1 0-1,0 0 0,1-1 1,-1 1-1,1 0 0,-1-1 1,1 1-1,-1-1 0,0 0 1,1 0-1,-1 0 0,1 0 1,-1-1-1,1 1 0,-1 0 1,5-3-1,10-5-30,-2-2 0,0 0 0,0-1-1,-1-1 1,0 0 0,-1-1 0,0 0 0,-1-1 0,0 0-1,-2-1 1,1 0 0,-2-1 0,0 0 0,12-31 0,-20 43 29,0-1 0,1 1 0,-2-1 1,1 1-1,0-1 0,-1 1 0,0-1 0,0 0 1,0 1-1,-1-1 0,1 1 0,-1-1 0,0 1 1,0-1-1,-1 1 0,1 0 0,-4-6 1,1 4 43,0-1 0,0 1 0,-1 0 0,0 0 0,-1 0 0,1 1 0,-1 0 0,0 0 1,-9-6-1,-4 0-406,0 1 1,0 1 0,-1 0-1,0 2 1,0 0 0,-29-5-1,39 8-2976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02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58 170 11907,'-14'-23'8163,"-1"14"-5513,14 10-2653,0-1 0,1 0 0,-1 0 0,0 0 0,1 1 0,-1-1-1,0 0 1,1 1 0,-1-1 0,1 0 0,-1 1 0,0-1 0,1 1 0,-1-1 0,1 1 0,-1-1-1,1 1 1,0 0 0,-1-1 0,1 1 0,0-1 0,-1 1 0,1 0 0,-8 34-9,6-17 11,-1 18 13,1 50 0,2-77-14,0-1 0,1 1 0,0-1 0,1 1 0,0-1-1,0 0 1,0 0 0,1 0 0,1 0 0,-1 0 0,1 0 0,8 10 0,-11-16-4,0-1 0,1 0 0,-1 1 0,0-1 0,1 0 0,-1 0 0,1 0 0,0 0 0,-1 0-1,1 0 1,0-1 0,0 1 0,-1 0 0,1-1 0,0 0 0,0 1 0,0-1 0,0 0 0,0 0 0,0 0 0,-1 0 0,4 0 0,-1-1-5,0 0 1,1-1 0,-1 1 0,0-1 0,0 0 0,0 0-1,0 0 1,-1-1 0,6-3 0,0-2-1,-1 0 1,1 0-1,-1 0 1,-1-1-1,1-1 1,8-14-1,-12 14 29,1 0 0,-1 0 0,-1 0-1,0-1 1,0 0 0,-1 1-1,0-1 1,-1 0 0,-1 0-1,1 0 1,-2 0 0,1 1-1,-1-1 1,-1 0 0,0 0 0,-7-19-1,5 20-170,0 1 0,0 0-1,-1 0 1,0 0 0,-1 0-1,0 1 1,-13-15 0,13 17-379,-1 0 1,0 0 0,-1 0 0,1 1 0,-1 0 0,0 1 0,0-1-1,-1 2 1,-10-5 0,3 2-3518,10-8-338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02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88 112 13715,'-12'-44'7356,"10"39"-6941,1 0-1,-1 0 0,0 0 0,1 0 0,0 0 0,1 0 1,-1-1-1,1 1 0,0 0 0,0 0 0,1-7 1,2 49-70,-4 89-388,-5-1 1,-22 126-1,5-62 68,19-148-38,1 0 0,1 0-1,3 0 1,2 1 0,10 60-1,-25-147-9184,5 7 3907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03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4 121 13571,'-3'-10'3105,"5"-4"1247,9 4-3831,8 3-409,30-3 24,18-3-96,53 1-1913,16-4-2512,15-12 128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03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69 145 6929,'-49'-56'2709,"47"53"-2315,0 0 1,0 1-1,0-1 1,1 0-1,-1 0 0,1 1 1,-1-1-1,1 0 0,0-1 1,0 1-1,0 0 1,1 0-1,-1 0 0,1-1 1,0 1-1,-1 0 0,1 0 1,1-1-1,0-4 1,0-8 5060,2 9-4101,4 18-1281,6 64-64,-4 0 1,-2 0-1,-4 0 0,-9 111 1,2-17-128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04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18 271 8370,'-2'-6'-40,"-1"0"483,0-1 1,1-1 0,0 1-1,0 0 1,1 0 0,0-1 0,0 1-1,1-1 1,0 1 0,0 0-1,1-1 1,1-9 0,1 7 80,-1-3 227,2-1-1,0 1 1,0 0 0,1 0 0,7-13 0,-9 21-690,0 1 0,0 0-1,1 0 1,-1 0-1,1 0 1,0 1-1,0-1 1,0 1 0,1 0-1,-1 0 1,1 1-1,-1-1 1,1 1-1,0 0 1,0 0 0,0 1-1,7-2 1,-4 2-68,-1 0 0,1 1 1,0 0-1,-1 0 1,1 0-1,-1 1 1,1 0-1,-1 1 0,0 0 1,0 0-1,1 0 1,-1 1-1,-1 0 1,1 1-1,0-1 0,-1 1 1,0 1-1,0-1 1,0 1-1,0 0 0,-1 0 1,0 1-1,0-1 1,0 1-1,-1 0 1,7 11-1,-6-8 4,0-1 0,0 1 0,-1-1 0,0 1 0,-1 1 0,1-1 0,-2 0 0,0 1 0,0-1 0,0 1 0,-1 0 0,-1 0 0,0-1 0,0 1-1,-1 0 1,0 0 0,0-1 0,-1 1 0,-1-1 0,-4 13 0,3-14 16,-1-1 0,0 0 1,0-1-1,0 1 0,-1-1 0,0 0 0,0 0 0,-1-1 0,-12 8 0,-69 37 67,65-38-75,-11 4-99,20-10-562,0 1 1,1 0-1,0 1 0,-23 17 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04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10146,'-1'-17'8123,"13"11"-5473,33 20-2573,10 13-191,-1 4 0,-2 1-1,-1 3 1,87 77-1,-137-110-74,21 20-829,-22-21 903,0-1 0,1 0-1,-1 0 1,1 1 0,-1-1 0,0 0-1,1 1 1,-1-1 0,0 1 0,0-1 0,1 0-1,-1 1 1,0-1 0,0 1 0,0-1-1,1 0 1,-1 1 0,0-1 0,0 1 0,0-1-1,0 1 1,0-1 0,0 1 0,0-1-1,0 1 1,0-1 0,0 1 0,0-1 0,0 1-1,0-1 1,0 0 0,-1 1 0,1-1-1,0 1 1,0-1 0,0 1 0,-1-1 0,1 0-1,0 1 1,-1-1 0,1 0 0,0 1-1,-1-1 1,1 0 0,0 1 0,-1-1 0,1 0-1,0 0 1,-1 1 0,1-1 0,-2 0-1,-21 2-4067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04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103 120 5529,'-19'-20'1172,"-7"-5"223,-2 9 3001,26 16-3663,-22-13 4859,21 6-3887,17 3-1138,15 0-1013,171-20 1302,-132 20-3173,-3 2-3547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2.7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16131,'8'-4'7858,"6"16"-8450,8 7-1576,2 3-1465,15 12-1168,-2-7-1105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05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23 2601,'-30'-10'21303,"29"9"-20662,0-10 1109,7 24-929,2 30-801,-2 1-1,-2 0 1,-3 87-1,-3-102-785,-2 0 0,0-1 1,-2 1-1,-1-1 0,-2 0 0,0-1 0,-18 36 0,-31 31-4466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09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0 138 7818,'42'-45'2540,"-41"44"-2105,-1 0-1,1 0 1,-1 0-1,1-1 1,-1 1-1,0 0 0,1 0 1,-1-1-1,0 1 1,0 0-1,0 0 1,0-1-1,0 1 1,0 0-1,0-1 1,-1 1-1,1 0 0,0 0 1,-1-1-1,0 0 1,-1-15 1378,3 15-1785,1-1 0,0 1 0,-1-1 0,1 1 0,0 0 0,0 0 0,1 0 0,-1 0-1,0 0 1,1 0 0,-1 1 0,1-1 0,-1 1 0,1 0 0,0 0 0,5-2 0,40-10-59,-46 12 54,4 1-26,-1-1 0,0 1 0,0-1 1,0 1-1,1 1 0,-1-1 0,0 1 0,0 0 1,0 0-1,0 0 0,0 1 0,0 0 0,0 0 0,-1 0 1,1 1-1,-1-1 0,1 1 0,-1 0 0,7 6 0,-6-4-6,0 0 0,0 1-1,0-1 1,-1 1-1,0 0 1,0 0 0,0 1-1,-1-1 1,0 1-1,0-1 1,-1 1 0,3 13-1,-2-1 17,-1 0-1,-1 0 1,-1-1-1,0 1 1,-2 0-1,0 0 0,-1 0 1,-1-1-1,-1 1 1,0-1-1,-13 28 1,-5 1 53,-2-2 0,-2-1 0,-33 42 0,55-79-631,-3 4 1482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10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48 9170,'-20'39'8874,"23"-47"-5882,-1 4-2095,3 1-121,17-9-456,82-31-104,-40 30-136,43 9-816,21 13-1545,33-6-2392,-30-1-512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21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56 8922,'-66'34'2287,"64"-33"-2083,0-1-1,0 1 1,0-1-1,0 0 1,0 0-1,0 0 1,0 0 0,-19-13 9023,144-10-9427,150-23 1255,-228 41-2234,1 2 0,-1 2-1,0 2 1,47 7 0,-79-5-3048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21.7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42 13651,'-9'-16'2849,"1"1"1551,2 5-1423,5 10-2569,1 1-376,0 5-48,-2 58-8,-3 82-8,-2-8 24,4 6-464,13 23-4385,7-48 1288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22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128 185 10754,'41'-42'2813,"-39"41"-2543,-1-1 0,0 1 0,0-1 1,-1 1-1,1-1 0,0 1 0,0-1 0,-1 0 1,1 1-1,-1-1 0,1 0 0,-1 0 0,0 1 1,0-1-1,0 0 0,0 0 0,0 1 0,0-1 0,0 0 1,0 0-1,-1 1 0,1-1 0,-1 0 0,-1-2 1,2 3-190,-1 0 1,1-1 0,-1 1 0,1 0-1,-1 0 1,1 0 0,0 0 0,0 0-1,-1 0 1,1-1 0,0 1 0,0 0-1,0 0 1,0 0 0,1 0 0,-1 0-1,0-1 1,0 1 0,1 0 0,-1 0-1,1 0 1,-1 0 0,1 0 0,-1 0-1,1 0 1,0 0 0,-1 0 0,1 0-1,0 0 1,0 1 0,-1-1 0,1 0-1,0 0 1,0 1 0,0-1 0,1 0-1,12-8-58,-1 2 0,1-1-1,0 2 1,27-9-1,-36 13-16,7-2-4,0 1-1,1 1 1,-1 0-1,1 1 1,-1 0 0,1 1-1,0 0 1,-1 1-1,1 0 1,-1 1 0,0 1-1,1 0 1,-1 0-1,18 9 1,-26-10-8,1 0 0,-1 0 1,0 1-1,0-1 0,0 1 0,-1 0 0,1 1 1,-1-1-1,1 0 0,-1 1 0,0 0 0,-1 0 1,1 0-1,-1 0 0,1 0 0,-1 0 0,3 9 1,-4-7-3,0 1 0,0-1 1,-1 0-1,0 1 0,0-1 1,0 0-1,-1 1 0,0-1 1,0 0-1,0 0 0,-5 12 1,-1-1-10,-1 0 1,-1-1-1,0 0 1,-1-1 0,-1 0-1,0 0 1,-1-1-1,-16 14 1,13-13-10,10-9-2,1-1 1,-2 0 0,1-1-1,0 1 1,-1-1-1,0 0 1,0 0 0,0 0-1,-9 3 1,15-8 5,0 1 1,1 0 0,-1 0-1,0 0 1,0-1-1,0 1 1,1 0 0,-1 0-1,0-1 1,0 1 0,0 0-1,0-1 1,1 1-1,-1 0 1,0 0 0,0-1-1,0 1 1,0 0-1,0-1 1,0 1 0,0 0-1,0-1 1,0 1-1,0 0 1,0-1 0,0 1-1,0 0 1,0-1-1,0 1 1,-1 0 0,1-1-1,0 1 1,0 0-1,0 0 1,0-1 0,-1 1-1,1 0 1,0 0-1,0-1 1,0 1 0,-1 0-1,1 0 1,0 0-1,0-1 1,-1 1 0,15 0 26,1 1 1,0 0-1,-1 1 1,0 1-1,28 8 0,-34-9-1,-1 0-15,1 0 1,-1 1-1,1 0 0,-1 0 1,0 1-1,0 0 1,0 0-1,-1 0 1,0 1-1,0 0 1,0 1-1,0-1 0,-1 1 1,0 0-1,0 0 1,0 1-1,-1-1 1,0 1-1,0 0 1,4 12-1,-6-12 6,0 0 1,-1 0-1,0 0 0,0 0 0,0 1 0,-1-1 1,0 0-1,-1 0 0,0 0 0,0 1 1,0-1-1,-1 0 0,0 0 0,0 0 0,-1-1 1,0 1-1,0 0 0,0-1 0,-1 0 1,0 0-1,-8 9 0,-1 1 5,-2-1 0,1 0 0,-2-2 1,0 1-1,0-2 0,-1 0 0,-1-1 0,0-1 0,0-1 0,-1 0 1,-21 6-1,24-10-274,0-1 1,-1-1-1,0 0 0,0-1 1,-30-1-1,31-2-430,0-1 0,0 0 0,0-1 0,0-1 0,1 0 0,-23-10 0,-55-37-3680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26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131 165 13451,'-31'-63'1960,"-21"-38"4984,58 132-4085,2 26-3082,64 642 257,-68-651-44,1 9-68,-1-22-319,-1 0 1,-1 0-1,-2 0 0,-2 1 0,-1-1 0,-10 44 0,11-73-27,0 1-1,0-1 0,0 0 0,-1 0 1,0 0-1,0 0 0,-1 0 0,0-1 1,0 1-1,0-1 0,-1 0 0,1-1 1,-1 1-1,0-1 0,0 0 0,-1 0 1,-9 6-1,-41 6-5159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26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13987,'4'-19'1945,"3"-8"2331,-7 26-4235,1 0 0,0 0 0,-1 0 0,1 1-1,0-1 1,0 0 0,0 0 0,-1 1 0,1-1 0,0 1 0,0-1 0,0 1-1,0-1 1,0 1 0,0-1 0,0 1 0,0 0 0,0 0 0,0 0 0,1-1-1,-1 1 1,0 0 0,0 0 0,2 1 0,12 0-37,0 2 0,0 0-1,1 1 1,-2 0 0,1 1 0,0 1 0,-1 0 0,0 1 0,-1 0 0,19 14-1,-6-3-8,-2 2 0,0 0 0,-1 2 0,23 27 0,-25-23-16,0 1 0,31 55 0,-46-72-22,-1 0-1,-1 0 1,1 1-1,-2-1 0,0 1 1,0 0-1,0 0 1,-2 0-1,1 0 0,-1 0 1,-1 1-1,-1 15 1,0-23-15,0 0 1,0 0-1,0-1 0,0 1 1,-1 0-1,0-1 1,1 1-1,-1-1 1,-1 0-1,1 0 1,0 1-1,-1-1 0,1-1 1,-1 1-1,0 0 1,0-1-1,0 1 1,0-1-1,-1 0 0,1 0 1,-1 0-1,1-1 1,-1 1-1,1-1 1,-1 0-1,0 0 0,0 0 1,0 0-1,0-1 1,1 0-1,-1 0 1,0 0-1,-5 0 0,-5-1-180,0 0 0,0-1-1,1 0 1,-1-1-1,1-1 1,-1 0-1,1 0 1,-14-8-1,17 7-6,-1 0-1,0-1 0,1-1 1,0 1-1,1-2 1,-1 1-1,1-1 0,1-1 1,0 1-1,0-1 1,-11-17-1,12 0-2344,18 13 47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27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93 10890,'-12'-20'2854,"9"16"-1977,1-1 0,-1 1 1,1 0-1,0-1 0,0 0 1,0 1-1,1-1 0,-2-10 592,13 55-931,27 197-425,2 8-13,-30-198-21,-7-42 221,-6-30 235,-31-214 634,31 191-1168,2 0 1,2 1-1,8-53 1,-8 96-88,1 0 0,0 0 1,0 0-1,0 0 0,1 0 1,0 0-1,-1 1 0,1-1 1,0 1-1,1-1 0,-1 1 1,0 0-1,1 0 0,0 0 1,0 0-1,0 0 0,0 1 1,0-1-1,1 1 0,-1 0 1,1 0-1,-1 0 0,1 0 0,0 1 1,0 0-1,-1-1 0,9 0 1,6-1-1307,1 1 1,0 0-1,0 2 1,29 2-1,-29-1-304,33 0-3304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27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0 299 13131,'2'-10'6912,"2"4"-5020,22-1-2978,-16 5 1626,3-1-537,-1 0 0,0-1 1,-1 0-1,1-1 0,-1 0 0,0-1 1,15-10-1,-23 14-1,0 0 0,0-1 0,0 1 0,0-1-1,-1 0 1,1 0 0,-1 0 0,1 0 0,-1 0 0,0 0 0,-1-1-1,1 1 1,0-1 0,-1 1 0,0-1 0,0 1 0,0-1 0,0 0 0,-1 0-1,1 0 1,-1 1 0,0-1 0,0 0 0,0 0 0,-1 0 0,1 1-1,-1-1 1,0 0 0,0 0 0,0 1 0,-1-1 0,-1-3 0,-1-1 11,-1-1-1,0 1 1,0 0 0,-1 0 0,0 1 0,-1 0 0,1 0 0,-1 0 0,-1 1 0,1 0 0,-1 0 0,0 1 0,0 0-1,-1 0 1,-14-5 0,22 10-14,0 0-1,-1-1 0,1 1 0,0 0 1,-1 0-1,1 0 0,0 0 1,0 0-1,-1 1 0,1-1 0,0 0 1,-1 0-1,1 1 0,0-1 1,0 1-1,0-1 0,-1 1 0,1 0 1,0-1-1,0 1 0,0 0 1,0 0-1,0 0 0,0 0 0,0 0 1,1 0-1,-1 0 0,0 0 1,0 0-1,1 0 0,-1 0 0,1 0 1,-1 1-1,1-1 0,-1 0 0,1 2 1,-2 3-21,1 0 0,-1 0 0,2 0-1,-1 0 1,1 12 0,1 1-102,1 0 0,1 0 0,1 0 0,0-1-1,2 0 1,0 0 0,1 0 0,18 32 0,-20-40-309,1 0-1,1 0 1,0-1 0,0 0 0,1 0 0,0 0-1,1-1 1,0 0 0,0-1 0,1 0 0,-1-1 0,1 0-1,1 0 1,-1-1 0,15 5 0,38 0-3860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3.1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42 13539,'-8'-6'5848,"7"6"-5789,1 0 0,0 0 0,0 0 0,0 0 0,0 0 0,-1-1 354,1 0-354,0 1 0,0 0 0,0 0 0,0 0 0,-1 0 0,1 0 0,0 0 0,0 0 0,0 0 0,0 0 0,-1 0 0,1 0 0,0 0 0,0 0 0,0 0 0,0 0 0,-1 0 0,1 0 0,0 0 0,0 0 0,0 0 0,-1 0 0,1 0 0,0 0 0,0 0 0,0 0 0,0 0 0,-1 0 0,1 1 355,-1-1-355,1 0 0,0 0 0,0 1 0,0-1 0,0 0 0,0 0 0,0 0 0,0 0 0,0 0 0,0 1 0,-6 38-242,6-35 227,-4 25-48,-2 25-11,0 62 0,6-103 10,0 0-1,1 0 0,0 0 0,1 0 0,0 0 1,2 0-1,-1-1 0,1 1 0,1-1 1,0 0-1,8 13 0,-12-23 5,1 0 0,-1 0 1,1 1-1,0-1 0,-1-1 0,1 1 0,0 0 0,0 0 0,0 0 0,0-1 1,0 0-1,1 1 0,-1-1 0,0 0 0,1 0 0,-1 0 0,1 0 1,-1 0-1,1-1 0,-1 1 0,1-1 0,3 1 0,-3-2 4,1 0-1,-1 0 0,0 0 1,0 0-1,0 0 0,0-1 1,0 1-1,0-1 0,0 0 1,0 0-1,0 0 0,-1 0 1,1 0-1,3-5 1,4-5 6,-1 0 0,-1 0 0,0-1 0,-1 0 1,0 0-1,8-24 0,-10 21-91,0 0 1,-1 0-1,-1-1 0,-1 1 1,0-1-1,-1 1 0,0-1 1,-4-25-1,2 32-274,-1 0 0,-1 0 1,0 1-1,0-1 0,-1 1 0,-7-14 1,7 15-460,-1 0 0,-1 1 0,1 0 0,-1 0 0,0 0 0,-1 1 0,-14-11 0,-2 3-2964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28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40 819 10114,'-4'2'10641,"2"1"-10363,1-1 1,-1 1-1,1-1 1,0 1-1,0 0 1,0 0-1,0 0 1,0 0-1,1 0 1,-1 0-1,1 0 1,0 0-1,0 0 1,0 3-1,7 86-275,4 78 82,-32-500 261,0 32-221,21 292-130,4-192 57,-2 175-88,1 0 0,1 0 0,1 1 0,1-1 0,1 1 0,12-25-1,-16 39-110,2 0-1,-1 1 0,1-1 0,0 1 0,0 0 0,1 0 0,0 1 0,1 0 1,-1 0-1,1 0 0,0 1 0,0 0 0,1 0 0,8-4 0,-10 7-249,1-1-1,0 1 1,-1 0-1,1 1 1,0-1-1,0 1 1,0 1 0,0-1-1,0 1 1,0 1-1,0-1 1,0 1-1,0 0 1,0 1-1,0 0 1,0 0-1,9 4 1,51 35-4850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28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26 10610,'-15'-12'8754,"8"4"-6385,9 6-2305,1 2 24,-3-1-48,6-1 0,33 2-344,91 5-1329,-34 2-575,14-2-2161,-15 2-776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28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187 369 13011,'11'9'11371,"-7"18"-12951,-3-12 2531,1 178-1247,-9-109-2743,6-75-192,6-20-725,4-19-753</inkml:trace>
  <inkml:trace contextRef="#ctx0" brushRef="#br0" timeOffset="1">0 26 12931,'4'-10'2760,"16"0"1073,9 5-3993,15 8-1120,14 4-473,5 8-2159,-9 5-249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29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13539,'6'-23'3369,"-2"4"1064,-8 7-3881,8 9-352,8 10-120,5 8-32,7 9-32,11 15 24,9 8-56,1 16-48,-3-7-192,-3-3-993,-5-11-503,0-11-2697,-10-29-216</inkml:trace>
  <inkml:trace contextRef="#ctx0" brushRef="#br0" timeOffset="1">308 4 12811,'-22'9'2792,"2"4"1177,-13 11-3657,1 10-360,-10 14 56,4 1-16,3 9-936,9-2-632,11-5-2385,25-24-328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29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 15707,'5'-15'8298,"-7"9"-7970,2 5-328</inkml:trace>
  <inkml:trace contextRef="#ctx0" brushRef="#br0" timeOffset="1">142 415 15699,'-2'-15'8482,"4"10"-8394,-7 3-1880,-33-1-12955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1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52 204 11658,'-19'-50'1359,"0"-6"396,7 3 2313,12 52-3996,-1 0 1,1 1-1,0-1 1,0 1-1,0-1 0,-1 0 1,1 1-1,0-1 0,0 0 1,0 1-1,0-1 0,0 0 1,0 1-1,0-1 1,1 0-1,-1 1 0,0-1 1,0 1-1,0-1 0,1 0 1,-1 1-1,0-1 1,0 1-1,1-1 0,-1 1 1,1-1-1,-1 1 0,0-1 1,1 1-1,-1-1 1,1 1-1,-1-1 0,1 1 1,0 0-1,-1-1 0,2 1 1,0 0-21,0 0 1,0 0-1,0 0 1,0 0-1,0 1 1,0-1-1,0 1 1,0-1-1,0 1 1,0 0-1,3 2 1,50 34-134,-32-14 86,-1 1 0,-1 1 0,-2 0 0,0 2 0,-1 0 0,-2 1 0,-1 1 0,-1 1 0,14 45 0,-25-61 100,-10-20 131,-16-32 154,17 25-364,0 0 0,2-1 0,-1 1 0,-3-22 0,7 28-30,1 1 0,-1 0-1,1-1 1,0 1 0,1-1-1,0 1 1,0-1 0,0 1-1,1 0 1,-1 0 0,2 0-1,-1 0 1,1 0 0,0 0-1,4-7 1,4 0-658,0 1 1,1 0-1,1 0 0,0 1 1,1 1-1,-1 0 1,2 1-1,0 1 0,27-13 1,41-17-3821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1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138 102 14867,'-19'-18'6899,"-5"-2"-4975,23 20-1919,0 0 0,-1 0 0,1 0 0,0 0 0,-1 0 0,1 0 0,-1 0 1,1 0-1,0 1 0,-1-1 0,1 1 0,0-1 0,0 1 0,-1-1 0,1 1 0,0-1 0,0 1 0,0 0 1,-1 0-1,1 0 0,0 0 0,0 0 0,1 0 0,-3 1 0,-4 7-42,1 0 0,0 0 1,0 1-1,1-1 0,0 1 0,1 0 0,0 1 0,-3 10 1,5-15 7,-1 4-76,1-1 1,0 1-1,0 0 0,1 0 0,1 0 1,-1 0-1,1 0 0,1 0 0,0 0 1,1 0-1,0-1 0,0 1 0,1 0 1,5 13-1,-7-22 90,-1 0 0,1 0 1,0 0-1,-1 0 0,1-1 0,0 1 0,-1 0 0,1-1 1,0 1-1,0-1 0,-1 1 0,1-1 0,0 1 0,0-1 1,0 1-1,0-1 0,0 0 0,0 1 0,0-1 0,0 0 1,0 0-1,0 0 0,0 0 0,0 0 0,0 0 0,-1 0 1,1 0-1,0 0 0,0 0 0,0 0 0,0-1 0,0 1 1,0 0-1,0-1 0,0 1 0,0-1 0,0 1 0,-1-1 1,2 0-1,41-26-49,-37 22 36,7-4-8,-1-1 0,0-1 1,0 0-1,-1-1 0,0 0 1,-1 0-1,0-1 1,-1-1-1,13-26 0,-19 34-118,-1 0 0,0 0 0,0 0 0,0 0 0,-1 0 0,0 0 0,0-1 0,-1 1 1,1-1-1,-1 1 0,-1 0 0,1-1 0,-1 1 0,0 0 0,-1-1 0,1 1 0,-1 0 0,-1 0 0,1 0 0,-1 0 0,0 1 0,0-1 0,0 1 0,-1-1 0,0 1 0,0 1 0,-7-7 0,56 12-10994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2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31 10290,'-11'4'12731,"10"-5"-12710,0 1 1,-1 0-1,1 0 1,0 0 0,-1 0-1,1 0 1,-1 0-1,1 0 1,0 1 0,-1-1-1,1 0 1,0 1-1,0-1 1,-1 1-1,1-1 1,0 1 0,0 0-1,-1 0 1,1-1-1,0 1 1,0 0 0,0 0-1,0 0 1,0 0-1,1 0 1,-1 0 0,0 0-1,0 1 1,1-1-1,-1 0 1,0 0-1,0 2 1,0 18-114,1-1 0,1 0 0,1 1 0,0-1-1,2 0 1,0 0 0,1 0 0,1-1 0,1 0 0,1 0 0,0 0 0,19 29-1,-26-47 80,-1 0 0,1 0-1,0 1 1,0-1 0,-1 0-1,1 0 1,0 0 0,0 0-1,0 0 1,0 0-1,0 0 1,1 0 0,-1 0-1,0-1 1,0 1 0,0 0-1,1-1 1,-1 1-1,0-1 1,1 1 0,-1-1-1,1 0 1,-1 0 0,0 1-1,1-1 1,-1 0-1,1 0 1,-1 0 0,0-1-1,1 1 1,2-1 0,-1-1 1,0 0 1,0 0 0,0 0 0,0 0 0,-1-1-1,1 1 1,-1-1 0,1 0 0,-1 0 0,0 0-1,0 0 1,2-4 0,3-7-7,0 0 1,-1-1-1,0 0 1,6-30-1,-10 36-8,-1-1-1,-1-1 1,0 1-1,0 0 1,-1 0 0,0 0-1,-1 0 1,0 1-1,0-1 1,-1 0 0,-1 1-1,-4-11 1,5 14-203,-1 0 1,0 0 0,0 1 0,0-1 0,0 1-1,-1 0 1,-9-8 0,9 9-320,0 1 1,0 0-1,0 0 1,-1 0-1,1 0 1,-1 1-1,1 0 1,-1 0-1,-10-1 1,-8 1-3809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2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102 124 14795,'-2'-5'871,"-1"-1"1,2 0-1,-1 0 0,0 0 0,1 0 0,0-10 1,0 10-409,1 1 1,-1-1 0,0 0-1,-1 1 1,1 0 0,-1-1 0,0 1-1,0 0 1,-5-8 0,7 12-417,0 1 1,0 0 0,0-1-1,0 1 1,0-1 0,0 1-1,0-1 1,0 1 0,-1 0-1,1-1 1,0 1 0,0-1-1,0 1 1,-1 0 0,1-1-1,0 1 1,0 0 0,-1-1-1,1 1 1,0 0 0,-1-1 0,1 1-1,0 0 1,-1 0 0,1-1-1,-1 1 1,1 0 0,0 0-1,-1 0 1,1 0 0,-1 0-1,1-1 1,-1 1 0,1 0-1,-1 0 1,2 31 197,0-19-308,6 327 43,-9-254-35,-1 5-262,4 0-1,16 117 1,-45-222-8635,11 0 6260,-21-17-2632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2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 14315,'12'-19'2857,"27"14"1480,25 4-4265,54-8-841,24 4-887,47-7-2633,-7 2-240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3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 14947,'8'1'944,"20"2"156,-28-3-929,1 0-1,-1 0 0,1 0 0,-1 0 0,1 1 0,-1-1 0,1 0 0,-1-1 0,1 1 0,-1 0 0,1 0 0,-1 0 0,1 0 0,-1 0 0,1 0 0,-1-1 0,4-2 1531,-3 3-1531,-1 0 0,0-1 0,0 1 0,1-1 0,-1 1 0,0-1 1,1 0-1,-1 1-86,0 15 64,3 1-141,5 46 23,1 96-1,-11-130-38,3 24-10,0-52 25,-1 0 0,1 0 0,0 0 0,0-1 0,0 1-1,0 0 1,-1 0 0,1-1 0,0 1 0,0 0 0,-1-1-1,1 1 1,0 0 0,-1-1 0,1 1 0,0-1 0,-1 0-1,1 1 1,-1-1 0,1 1 0,0-1 0,-1 0 0,0 0 0,1 1-1,-1-1 1,1 0 0,-1 1 0,0-2 0,25-30 56,32-47 35,-14 17-84,68-75-1,-111 137-14,0-1 1,1 1 0,-1-1-1,0 1 1,1-1 0,-1 1-1,1 0 1,-1-1 0,0 1-1,1-1 1,-1 1 0,1 0-1,-1 0 1,1-1 0,-1 1-1,1 0 1,-1 0 0,1 0-1,0-1 1,-1 1 0,1 0-1,-1 0 1,1 0-1,-1 0 1,1 0 0,0 0-1,-1 0 1,1 0 0,-1 0-1,1 1 1,-1-1 0,1 0-1,-1 0 1,1 0 0,-1 1-1,2-1 1,9 24-48,-1 43-48,-10-59 81,6 175-1907,-11-61-3824,1-54 831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3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31 120 12515,'-11'-28'1142,"7"19"-337,1 0 1,0 0-1,0-1 1,1 1-1,0-1 1,0 1-1,1-1 0,3-7 3286,14 64-4135,11 73 151,18 186 0,-43-275 1831,55-45-2431,104-7-3214,-46 7-2502,-37 0 201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3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92 11682,'-9'-21'7058,"4"13"-5842,5-1 1369,4 8-1865,6-1-416,41-8-128,64-12-128,-26 12-288,-8 1-408,11 9-1409,-17 10-1743,-26 2-961,-32 3-1473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3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41 11226,'-2'-10'4513,"21"-2"64,-19-7 945,0 21-5490,2 5-32,10 50-16,5 95-593,-16-35-1423,-1 17-3145,-15-22 24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4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42 11010,'-3'-13'7112,"2"-3"-3499,2 4-2061,2 15-627,8 36-914,-2 0-1,-2 0 1,-2 1 0,1 42-1,-3-28 33,-2 1 0,-3-1-1,-17 102 1,15-141-332,-4-40-5954,4-18 1663,-1-11-670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4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12243,'2'-9'1526,"1"1"0,-1-1 0,-1 0 0,2-16 1,0-6 260,-3 29-1702,0 1 1,0 0 0,0-1 0,0 1 0,0 0 0,1-1-1,-1 1 1,1 0 0,-1 0 0,1-1 0,-1 1 0,1 0-1,0 0 1,-1 0 0,1 0 0,0 0 0,0-1-1,0 2 1,0-1 0,1-1 0,1 1-62,1 0 0,-1 1 1,0-1-1,0 1 0,1 0 0,-1 0 0,0 0 0,0 1 1,1-1-1,4 2 0,15 2-36,0 2 0,-1 0 0,0 1 0,0 1 0,32 17 0,-47-22-13,0 1 0,0 0-1,-1 0 1,1 1 0,-1 0-1,0 0 1,-1 0 0,1 0-1,-1 1 1,0 0-1,0 0 1,-1 1 0,0-1-1,0 1 1,-1 0 0,1 0-1,-1 0 1,-1 1 0,0-1-1,0 1 1,0-1 0,0 12-1,-2-11-17,-1-1 0,0 1 0,-1-1-1,0 0 1,0 0 0,0 0 0,-1 0 0,0 0 0,-1-1-1,0 1 1,1-1 0,-2 0 0,1 0 0,-1 0-1,0 0 1,0-1 0,-1 0 0,-9 7 0,-11 7-497,1-1 0,-55 27 0,-13 0-4265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5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10242,'-7'1'7266,"4"-1"-5986,1 0-752,4 0-232,3 0 16,27 7-8,82 39-80,-55-10-88,13 10-544,-9 4-816,5 8-2897,-23-10 144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5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38 13123,'-32'-15'2704,"27"0"1449,-2 9-1816,9 6-2033,1 0-144,9 0-96,29 2-40,75 2 40,-43-6-88,17-2-648,-16 3-673,1 2-3232,-34 8 193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5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57 13291,'-14'-17'3441,"18"0"1024,-11 5-3393,10 8-552,-3-3 1808,0 9-2248,2 2-48,3 18-24,29 98-8,-27-35-8,-5 32-608,-12 9-1728,-31-5-2681,-12-43-328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7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89 10226,'-37'-5'3161,"4"0"552,11 0-2609,9-4 1624,25 4-1911,-9 3-185,29-4-440,102-18-72,-37 12-80,19 2-80,-12 5-392,-1 5-1137,-25 3-479,-8 7-2513,-26-3-376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7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75 13467,'-8'-24'3241,"-1"4"1456,4 8-3809,-1 0 2000,0 7-2279,6 3 87,-1 2-560,1 2-184,5 27 8,10 114-16,-5 10-1017,9 28-1759,-12 15-2457,-14-30-745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3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1 16315,'-3'13'3849,"47"-11"1312,-27 22-4552,0 8-633,-9 14-377,-20 5-1191,-54 7-3569,-26-23 376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9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115 115 8522,'1'1'139,"-1"-1"0,1 1 0,0-1 0,0 1 0,0-1 0,-1 1 0,1-1 0,0 0 0,0 1 0,0-1 1,0 0-1,0 0 0,0 0 0,0 0 0,0 0 0,0 0 0,0 0 0,0 0 0,0 0 0,0 0 0,0 0 0,1-1 0,-17-16 2566,-20-21 495,34 36-3037,0 1-1,0 0 1,0-1 0,0 1-1,0-1 1,0 0-1,0 1 1,1-1-1,-1 0 1,1 1 0,-1-1-1,1 0 1,0 1-1,-1-1 1,1 0 0,0 0-1,0 0 1,0 1-1,0-1 1,1 0-1,-1 0 1,1-2 0,1 2-137,-1 1 0,1-1 1,-1 1-1,1 0 1,0 0-1,-1 0 0,1 0 1,0 0-1,0 0 0,0 0 1,0 0-1,0 1 1,0-1-1,0 1 0,0-1 1,0 1-1,0 0 1,3 0-1,6-2 5,-1 0-37,-1 1 0,1 0 0,0 1 0,0 0 0,0 0 0,0 1 0,17 4 0,-22-4 4,0 1-1,1 0 1,-1 0-1,0 1 0,0-1 1,0 1-1,-1 0 1,1 0-1,0 1 1,-1 0-1,0-1 1,0 1-1,0 0 1,-1 1-1,1-1 0,-1 1 1,4 7-1,-4-5-3,0-1 0,-1 1 0,0 0 1,0 0-1,-1 0 0,0 0 0,0 0 0,0 1 0,-1-1 0,0 0 0,0 0 0,-1 0 0,0 1 0,-1-1 0,1 0 0,-1 0 0,0 0 0,-1-1 0,-6 13 0,-6 9 24,-1-1-1,-2-1 0,-25 30 0,30-38-17,-35 42 36,-61 59 1,71-92 176,38-28-186,0 1-1,0-1 0,0 1 0,1-1 0,-1 1 0,0 0 1,0-1-1,0 1 0,1-1 0,-1 1 0,0 0 0,1-1 1,-1 1-1,0 0 0,1-1 0,-1 1 0,0 0 0,1-1 1,-1 1-1,0 0 0,1 0 0,-1 0 0,1-1 1,-1 1-1,1 0 0,-1 0 0,0 0 0,1 0 0,-1 0 1,1 0-1,0 0 0,61-16 190,1 3 0,83-5 0,134 4-2729,-131 8-1655,6-7-441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39.9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383 192 9930,'-6'-26'698,"3"15"391,0 0-1,1 0 1,0 0-1,1-1 1,0 1-1,1-1 1,2-16-1,-1 25-1012,0 0 0,0 0 0,0 0 0,0 0-1,1 1 1,-1-1 0,1 0 0,0 1 0,0-1 0,0 1 0,0 0 0,0 0-1,0-1 1,1 1 0,-1 1 0,1-1 0,0 0 0,-1 1 0,1-1-1,0 1 1,0 0 0,0 0 0,0 0 0,0 0 0,0 0 0,4 0-1,11-1-99,-1 0 0,1 1-1,27 2 1,-18 0 164,-18-1-136,-1 0 0,1 1 0,0 0-1,-1 1 1,1-1 0,-1 2 0,0-1 0,1 1 0,14 8-1,-21-10-6,0 1 0,1-1 0,-1 1 0,0 0 0,0 0 0,0-1 0,-1 2 0,1-1 0,0 0 0,-1 0 0,1 0 0,-1 1 0,0-1 0,0 1 0,0-1 0,0 1 0,0-1 0,0 1-1,-1 0 1,1-1 0,-1 1 0,0 0 0,0-1 0,0 1 0,0 0 0,0 0 0,-1-1 0,1 1 0,-1 0 0,0-1 0,0 1 0,0-1 0,0 1 0,0-1 0,0 1 0,-2 2 0,-13 22-137,0-1 0,-2-1 0,0 0 0,-2-1 0,-1-1 0,0-1 0,-2-1 1,-45 33-1,52-46-388,11-10 130,7 0 395,0 1 0,0-1-1,-1 1 1,1 0 0,0 0 0,0 0-1,1 0 1,-1 0 0,0 0 0,0 0-1,0 1 1,1-1 0,-1 1 0,0 0-1,3-1 1,11-1 28,-1 0 0,1 2 0,0-1 0,-1 2 0,1 0-1,0 1 1,-1 0 0,16 6 0,-11-2 27,-1 2 0,0 0-1,-1 1 1,20 13 0,-33-18-43,1-1 0,0 2-1,-1-1 1,1 0 0,-1 1 0,-1 0 0,1 0 0,-1 1 0,1-1 0,-1 1 0,-1 0 0,1 0 0,-1 0 0,-1 1 0,5 10 0,-7-13-6,0 0 0,0 0 0,-1 0 1,1 0-1,-1 0 0,1 0 0,-1 0 1,-1 0-1,1-1 0,0 1 1,-1 0-1,0-1 0,0 1 0,0-1 1,0 1-1,0-1 0,-1 0 1,0 0-1,1 0 0,-1 0 0,0-1 1,-1 1-1,1-1 0,-6 4 0,-10 6 29,-1 0 0,-41 17 0,57-28-31,-35 15-159,-2-2 1,1-2-1,-2-2 0,1-1 0,-70 4 0,72-11-872,0-1-1,0-3 1,-54-8-1,53 2-746,-53-20-1,91 28 1716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44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73 166 14043,'-1'-2'112,"-53"-113"7947,36 67-7072,43 192 516,-17-92-1434,42 454-3216,-45-445 1175,-4-3-2673,-6-36-778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44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57 105 12363,'0'-6'919,"0"0"-1,0 1 1,0-1 0,-1 0 0,0 0 0,-2-9 0,1 10-397,1 0 1,0 0-1,0 0 1,1 0 0,0 0-1,0 0 1,0-5 0,0 9-520,0 1 1,0-1-1,1 1 1,-1-1 0,0 1-1,0 0 1,0-1-1,1 1 1,-1-1 0,0 1-1,1 0 1,-1-1-1,0 1 1,0 0 0,1-1-1,-1 1 1,1 0-1,-1-1 1,0 1 0,1 0-1,-1 0 1,1 0-1,-1-1 1,1 1 0,-1 0-1,0 0 1,1 0-1,-1 0 1,1 0-1,-1 0 1,1 0 0,-1 0-1,1 0 1,-1 0-1,1 0 1,-1 0 0,1 0-1,0 0 1,18 8-88,-7 0 73,-1 1 0,0 1 0,-1 0 0,0 0 0,0 1 0,10 16 0,47 81-124,-65-104 120,66 126-562,-61-114 355,0 1-1,-1 0 0,-1 0 1,-1 0-1,0 1 0,1 23 1,-5-39 163,1 0-1,-1 0 1,0 1 0,0-1 0,0 0 0,-1 0-1,1 0 1,0 0 0,-1 0 0,1 0 0,-1 1 0,0-1-1,0 0 1,0-1 0,0 1 0,0 0 0,0 0-1,0 0 1,-1-1 0,1 1 0,-1 0 0,1-1 0,-1 1-1,-2 1 1,1-2-42,-1 1 0,1-1 0,-1-1-1,1 1 1,0 0 0,-1-1 0,0 1-1,1-1 1,-1 0 0,1 0 0,-1-1 0,1 1-1,-6-2 1,-9-3-346,1-1-1,-1 0 0,1-1 1,-25-15-1,23 11-473,0-2 0,0 0 0,2-1-1,-25-25 1,6-5-1750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45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330 168 12675,'-65'-9'5921,"-34"8"-2562,66 1-2708,0 0 0,-41-7 0,73 7-623,-24-2 914,41 22-672,5 2-370,-15-16 102,35 40-278,3-2 0,55 44 1,-96-86 240,0 0 0,0 0 1,0 0-1,1 0 1,-1 0-1,0-1 1,1 1-1,-1-1 1,1 0-1,0 0 1,-1-1-1,1 1 1,0-1-1,-1 1 1,1-1-1,0 0 0,-1-1 1,1 1-1,7-2 1,-7 0 12,1 0 1,0 0 0,-1-1-1,0 1 1,0-1-1,1 0 1,-2 0-1,1 0 1,0-1 0,-1 0-1,1 1 1,-1-1-1,3-5 1,0 0 3,-1 0-1,0 0 1,-1 0 0,0 0-1,0-1 1,-1 1 0,0-1-1,-1 0 1,0 0 0,0 0-1,-1-1 1,-1 1 0,0-17 0,-2 19-15,0 0 0,0 1 1,0-1-1,-1 1 0,0 0 1,-1-1-1,0 2 0,0-1 1,0 0-1,-1 1 1,0 0-1,-9-9 0,-3-1-476,-2 1 0,-34-22 0,36 26-57,9 3-1338,10 4 521,23 2-217,43 11 331,-67-9 1221,2 1 34,175 35-553,-158-30 1167,-1 0 1,0 1-1,0 1 1,0 1-1,-1 0 0,35 31 4704,-65-38-3317,-25-5-1863,26 2 137,11 1-266,0 0 1,0 0 0,-1 0-1,1 0 1,0 0 0,0 0-1,0 0 1,-1 0 0,1 0-1,0 0 1,0 0 0,0 0-1,-1 1 1,1-1 0,0 0-1,0 0 1,0 0-1,0 0 1,0 0 0,-1 0-1,1 0 1,0 1 0,0-1-1,0 0 1,0 0 0,0 0-1,0 0 1,-1 1 0,1-1-1,0 0 1,0 0 0,0 0-1,0 1 1,0-1 0,0 0-1,0 0 1,0 0 0,0 0-1,0 1 1,0-1 0,0 0-1,0 0 1,0 0 0,0 1-1,0-1 1,0 0 0,0 0-1,0 0 1,1 1-1,-1-1 1,0 0 0,0 0-1,0 0 1,0 0 0,0 0-1,0 1 1,1-1 0,9 13-27,11 7 55,1-1 1,36 23 0,23 18 133,-79-58-155,1 0 0,0 1 1,-1-1-1,1 1 0,-1-1 0,0 1 1,0 0-1,0 0 0,0 0 0,-1 0 1,1 0-1,1 6 0,-3-7-9,0 0 0,0 0 0,0 0 0,0-1 0,0 1 0,0 0 0,0 0 0,-1 0 0,1-1 0,-1 1 0,1 0 0,-1-1 0,0 1 0,0 0 0,0-1 0,0 1 0,0-1 0,0 1 0,0-1 0,0 0 0,-1 1 0,1-1 0,0 0 0,-1 0 0,1 0 0,-3 1 0,-12 8-229,0-1-1,0-1 1,-1-1 0,0 0 0,0-2-1,-1 1 1,0-2 0,1-1 0,-1 0-1,0-1 1,-23 0 0,40-2 129,0 0 0,0 0 1,0 0-1,-1 0 0,1 0 1,0 0-1,0 0 1,0 0-1,-1-1 0,1 1 1,0 0-1,0-1 0,0 1 1,0-1-1,0 1 0,0-1 1,0 0-1,0 1 1,0-1-1,0 0 0,0 0 1,0 1-1,0-1 0,1 0 1,-1 0-1,-1-2 0,2 1-135,0 1 0,1-1 0,-1 1 0,0-1 0,1 1-1,-1-1 1,1 1 0,0-1 0,-1 1 0,1 0 0,0-1 0,0 1-1,0 0 1,0 0 0,0-1 0,0 1 0,0 0 0,0 0-1,0 0 1,0 0 0,2 0 0,36-28-3972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45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118 201 9082,'-44'-35'8844,"2"-13"-4036,39 44-4599,-1 0 1,1 0-1,0-1 1,0 0-1,1 0 1,0 0-1,-1 0 1,2 0 0,-1 0-1,0 0 1,1 0-1,0-1 1,1 1-1,-1-1 1,1 1-1,0-1 1,0 1-1,1 0 1,1-10-1,6 7 9,-7 9-217,0-1 0,0 1 1,0-1-1,0 0 1,-1 1-1,1 0 0,0-1 1,0 1-1,-1-1 1,1 1-1,0 0 0,-1-1 1,1 1-1,-1 0 1,1 0-1,-1 0 0,1-1 1,-1 1-1,1 0 1,-1 0-1,1 1 0,9 24-22,0 0-1,-1 1 0,-2 0 0,-1 1 0,-1-1 0,-1 1 0,0 32 0,-14 210 424,4-200-1249,2 0-1,4 1 1,10 85 0,-9-154-307,0-1 1010,-1-1-1,0 0 1,0 1 0,0-1-1,0 0 1,0 1 0,0-1-1,0 1 1,0-1 0,0 0 0,0 1-1,0-1 1,0 1 0,0-1-1,0 0 1,-1 1 0,1-1-1,0 0 1,0 1 0,0-1-1,-9 4-3607,9-4 3608,-1 0 0,-14-8-5727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45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19 166 15491,'-19'-70'3097,"21"56"1552,10 6-4577,17-4-120,12 0-232,42-1-1520,9 4-1537,8-6-1336,-17 3-1561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46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43 680 14771,'46'53'4106,"-39"-39"1667,-6 16-6304,-1-11 933,1 20-396,8 198 30,-40-443 788,22 109-722,7-154 0,6 194-129,2 0-1,3 0 0,30-104 0,-34 146-95,0 1 0,1 0 0,0 0 0,1 0 0,0 1 0,2 0 1,-1 0-1,14-14 0,-17 22-227,-1 0 1,1 1-1,1 0 1,-1 0 0,0 1-1,1-1 1,0 1-1,-1 0 1,1 1-1,1-1 1,-1 1 0,0 1-1,0-1 1,1 1-1,-1 0 1,1 0-1,-1 1 1,1 0 0,-1 0-1,1 0 1,12 4-1,62 17-4886</inkml:trace>
  <inkml:trace contextRef="#ctx0" brushRef="#br0" timeOffset="1">138 709 14579,'-88'-15'3337,"45"7"1240,36 1-4113,9 7-344,13-9-40,18 4 40,28-2-208,37 6-2737,18 1-1864,-4 0-144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46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13099,'-7'7'11533,"2"-3"-10798,3 14-759,-8 236 767,7-187-4112,1-20-5921,2-79 4601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46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12387,'5'-15'8585,"10"8"-7072,5 5-1585,16 6-1729,12 3-1191,11 1-1497,-6 4-1536</inkml:trace>
  <inkml:trace contextRef="#ctx0" brushRef="#br0" timeOffset="1">553 396 15347,'-9'-5'3273,"14"-12"1456,0 12-4473,7 2-192,5 4 16,9 13 8,4 13-32,15 19-48,-1 12-224,5 6-1304,-3-2-705,3-5-2568,-8-24-648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4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 17 12939,'1'0'247,"-1"-1"0,0 0 0,0 1 0,0-1 0,0 1 0,0-1 0,0 0 0,0 1 0,0-1 0,0 0-1,0 1 1,-4-8 2964,3 7-2964,-16 0 1925,-29 21-2772,32-14 1314,-2 1-621,-10 4 58,1 0 1,0 2 0,0 0-1,1 2 1,-26 21 0,49-35-155,0 0 0,0 0 1,0 0-1,1 0 0,-1 0 0,0 0 0,0 0 1,1 0-1,-1 0 0,1 1 0,-1-1 1,1 0-1,0 0 0,-1 1 0,1-1 1,0 0-1,0 1 0,0-1 0,0 0 0,0 1 1,0-1-1,0 0 0,0 1 0,1-1 1,-1 0-1,0 0 0,1 1 0,-1-1 1,1 0-1,-1 0 0,1 0 0,0 1 0,0-1 1,-1 0-1,1 0 0,0 0 0,0 0 1,0-1-1,0 1 0,0 0 0,1 1 1,6 4-17,0 0 0,0 0 1,0-1-1,12 7 0,104 43 29,-92-44-20,-2 2 0,1 1 0,-2 2 0,0 1 0,32 24 0,-59-39 0,1 0-1,-1 0 1,1 0 0,-1 0-1,0 1 1,1-1 0,-1 1 0,0-1-1,-1 1 1,1 0 0,0 0 0,-1-1-1,0 1 1,0 0 0,0 0-1,0 1 1,0-1 0,0 4 0,-1-5-1,-1 1 0,0-1 0,0 1 0,0-1 0,0 0 0,0 1 0,0-1 1,-1 0-1,1 0 0,-1 0 0,1 0 0,-1 0 0,0 0 0,0 0 0,0 0 1,0-1-1,0 1 0,0-1 0,0 1 0,-1-1 0,1 0 0,-4 1 0,-9 5-45,0-1-1,0-1 0,0 0 0,-1-1 1,0-1-1,0 0 0,0-1 0,0-1 1,0-1-1,0 0 0,0-1 1,-17-3-1,26 3-101,-1-1 0,1 0 0,0 0 0,1 0 0,-1-1 1,0 0-1,1 0 0,-1-1 0,1 0 0,0 0 0,0-1 0,-7-7 1,9 8-155,1-1 1,-1 0 0,1 1 0,0-1-1,1-1 1,-1 1 0,1 0 0,0-1-1,0 1 1,1-1 0,0 1-1,0-1 1,0 0 0,1 0 0,-1 1-1,1-1 1,2-10 0,10-43-3774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47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70 14691,'-17'7'3193,"-13"17"1360,-4 15-4281,-14 20-272,2 6-120,5 13-1032,11-12-809,-2 9-2592,15-26-400</inkml:trace>
  <inkml:trace contextRef="#ctx0" brushRef="#br0" timeOffset="1">758 33 15763,'7'-10'3585,"-12"-6"1368,3 9-4625,4 7-576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47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17020,'14'-22'4225,"-9"0"1200,-7 8-5185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50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36 13459,'1'-28'5053,"1"20"-2699,-4 19-2003,-1 49-295,3 0 1,10 89 0,-1-22 43,4 25 90,-13-152-140,0 1 1,0-1-1,0 1 1,0 0-1,0-1 1,0 1-1,0-1 1,0 1-1,0-1 1,0 1-1,0 0 1,0-1-1,0 1 1,1-1-1,-1 1 1,0-1-1,0 1 1,1-1-1,-1 1 1,0-1-1,1 1 1,-1-1-1,1 0 1,-1 1-1,0-1 1,1 1 0,-1-1-1,1 0 1,-1 1-1,1-1 1,-1 0-1,1 0 1,-1 1-1,1-1 1,-1 0-1,1 0 1,0 0-1,-1 0 1,1 0-1,-1 0 1,1 0-1,-1 0 1,1 0-1,0 0 1,-1 0-1,1 0 1,-1 0-1,1 0 1,-1-1-1,1 1 1,-1 0-1,1 0 1,0-1-1,34-1-334,7 7-1550,0 1 0,55 16 1,-10 5-2287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50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7354,'0'-17'15123,"2"16"-14635,1-1 40,9-3-256,41-14-112,66-22-128,-23 18-360,0 6-464,0 6-1233,-17 10-415,-25 13-2345,-39 3-264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51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48 11562,'-11'-11'4145,"2"-5"304,4 6-2800,0 0 599,5 12-1784,2 3-240,8 52-112,7 76-96,-5-16-336,0 7-1080,6 7-3593,-2-44 488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52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0 157 7506,'0'-3'787,"4"-35"5502,-3 24-5022,0 0-1,-1 0 0,0 0 0,-4-21 1,58 305-816,-53-254-548,-3-17-357,-3-27 103,4 17 310,1-1 0,0 0-1,1 0 1,0 1 0,1-1-1,0 1 1,1-1 0,0 1 0,1 0-1,0 0 1,1 0 0,0 1 0,0-1-1,1 1 1,9-11 0,-8 13-580,1 0 0,-1 0 0,1 1 0,1 0 0,0 0-1,0 1 1,0 0 0,1 0 0,18-7 0,18-4-3417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53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36 13699,'-1'9'672,"-2"4"2112,-8-21 1186,11 8-3964,0 0 0,0 0 0,0 0 0,0 0 1,-1 0-1,1 0 0,0-1 0,0 1 1,0 0-1,0 0 0,-1 0 0,1 0 0,0 0 1,0 0-1,0 0 0,0 0 0,-1 0 1,1 0-1,0 0 0,0 0 0,0 0 1,0 1-1,-1-1 0,1 0 0,0 0 0,0 0 1,0 0-1,0 0 0,-1 0 0,1 0 1,0 0-1,0 0 0,0 1 0,0-1 0,0 0 1,0 0-1,0 0 0,-1 0 0,1 0 1,0 1-1,0-1 0,0 0 0,0 0 1,0 0-1,0 0 0,0 0 0,0 1 0,0-1 1,0 0-1,0 0 0,0 0 0,0 0 1,0 1-1,0-1 0,0 0 0,0 0 1,0 0-1,0 0 0,0 1 0,0-1 0,0 0 1,0 0-1,1 0 0,-5 25-467,2-10 508,-3 12-107,1-12-69,1 0-1,0-1 1,1 1 0,1 0 0,1 30 0,1-44 114,-1 0 1,0 1-1,1-1 0,0 0 1,-1 0-1,1 0 1,-1 0-1,1 0 0,0 0 1,0 0-1,0 0 1,-1 0-1,1 0 1,0 0-1,0-1 0,0 1 1,0 0-1,1-1 1,-1 1-1,0-1 0,0 1 1,0-1-1,0 1 1,1-1-1,-1 0 1,0 0-1,0 1 0,1-1 1,-1 0-1,0 0 1,2 0-1,51-6 12,-24 2 19,-29 4-8,1 0 1,0 0-1,-1 0 0,1 0 0,-1 0 1,1-1-1,0 1 0,-1-1 0,1 1 1,-1-1-1,1 1 0,-1-1 0,1 0 1,-1 0-1,0 0 0,1 0 0,-1 0 1,0 0-1,0 0 0,0 0 0,0-1 1,0 1-1,0 0 0,2-3 0,-2 0-3,1 0 0,-1 0-1,0 0 1,0 0-1,0-1 1,-1 1-1,1 0 1,-1 0 0,-1-8-1,0 0-64,0 0-1,-1 0 1,-1 0-1,0 0 0,-1 0 1,-6-14-1,-33-45-708,33 57-5289,27 13 2319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5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85 215 12867,'-37'-27'6433,"32"22"-6033,-1 0 0,0-1 0,1 0 0,0 0 0,1-1 1,-1 1-1,-3-8 0,6 12-619,1 10 51,2 22-73,0-20 209,8 66-477,-8-72 427,0 0 0,-1 0 1,1 0-1,1 0 1,-1 0-1,1 0 0,-1 0 1,1-1-1,0 1 1,1-1-1,-1 1 0,1-1 1,-1 0-1,1 0 0,0 0 1,6 5-1,-8-8 79,0-1 0,0 1-1,0 0 1,1 0 0,-1-1-1,0 1 1,0 0 0,0-1-1,0 1 1,1-1 0,-1 0-1,0 1 1,0-1 0,0 0-1,0 0 1,-1 1-1,1-1 1,0 0 0,0 0-1,0 0 1,-1 0 0,1 0-1,0 0 1,-1 0 0,1-1-1,-1 1 1,1 0 0,-1 0-1,0-2 1,17-37 176,-17 40-176,4-11-3,-1 0 1,0-1-1,-1 1 1,0-1 0,-1 1-1,0-1 1,-1 1-1,0-1 1,-3-14 0,2 18-347,-1 0 1,0 1 0,0-1 0,-1 0-1,-7-13 1,6 15-489,1 0-1,-1 1 1,0 0-1,0 0 0,-1 0 1,0 0-1,-9-7 1,-8-6-3687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54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4 191 14147,'-1'-4'657,"0"0"0,1 0 0,-1 0 0,0 0 0,1 0-1,0 0 1,0 0 0,0-1 0,1 1 0,0-4 0,1-1-117,1 1 0,-1 0 0,1 0 0,7-12 0,-5 11-318,0-1-1,1 2 1,0-1-1,1 1 1,0 0-1,0 0 1,1 0-1,10-7 1,-18 15-218,1-1 0,0 1-1,-1-1 1,1 1 0,0-1 0,-1 1 0,1-1-1,0 1 1,0 0 0,-1-1 0,1 1 0,0 0-1,0 0 1,0-1 0,-1 1 0,1 0 0,0 0-1,0 0 1,0 0 0,0 0 0,-1 0 0,1 0-1,0 1 1,0-1 0,0 0 0,-1 0 0,1 1-1,0-1 1,0 0 0,-1 1 0,1-1 0,0 1-1,-1-1 1,1 1 0,0-1 0,-1 1 0,1-1-1,-1 1 1,1 0 0,-1-1 0,1 1 0,-1 0-1,1 0 1,-1-1 0,0 1 0,1 0 0,-1 0-1,0-1 1,0 1 0,1 2 0,6 49-163,-6-42 175,8 227-72,1 9 552,-5-199-1744,2-1 0,2 0 1,18 57-1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54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14939,'1'-31'3177,"15"18"1408,9-1-4433,40 0-1016,18 1-953,22 3-2760,-13-6-264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06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0 596 13811,'0'-1'261,"0"0"0,1 0-1,-1 0 1,0 0 0,0 0 0,1 0 0,-1 0-1,0 0 1,1 0 0,-1 0 0,1 0-1,-1 1 1,1-1 0,-1 0 0,1 0 0,0 0-1,0 1 1,-1-1 0,1 0 0,0 1 0,0-1-1,0 0 1,-1 1 0,3-1 0,0 0-82,-1 0-1,1 1 1,0-1 0,-1 1 0,1 0 0,0 0-1,-1 0 1,1 0 0,4 1 0,9 2-486,-1 1-1,26 10 1,-29-10 819,40 16-478,-1 1 1,86 51-1,-117-60-40,-1 0 0,0 2 0,-1 0 0,-1 1 0,0 1 1,-1 1-1,-1 0 0,-1 1 0,17 27 0,-28-41-1,-1 0 0,0 0 0,0 0 0,0 0 0,-1 0 0,1 0 0,-1 0-1,0 0 1,-1 1 0,1-1 0,0 0 0,-1 1 0,0-1 0,0 0 0,-1 1 0,-1 7 0,1-10-8,0 1-1,-1 0 1,0-1-1,1 1 1,-1-1-1,0 1 0,0-1 1,0 0-1,-1 0 1,1 0-1,0 0 1,-1 0-1,1-1 1,-1 1-1,0-1 0,1 0 1,-1 1-1,0-1 1,0-1-1,0 1 1,0 0-1,0-1 1,0 1-1,-6-1 1,-13 2-699,0-1 1,-1-2 0,1 0 0,0-1 0,0-1-1,0-2 1,0 0 0,-21-8 0,-32-16-3487</inkml:trace>
  <inkml:trace contextRef="#ctx0" brushRef="#br0" timeOffset="1">840 163 9922,'-44'-53'6958,"-50"-47"0,89 90-5729,17 19-832,4 9-390,-2-1 0,1 2 0,-2 0 0,-1 1 0,0 0 0,-1 0-1,-1 2 1,-2-1 0,0 1 0,8 35 0,-3 10 13,7 118 1,-14 76-18,-5-155-7,-1-85-185,1 0 0,1 0 0,1 0 0,9 35 0,-11-53 9,0 0 1,0 0-1,1 1 1,-1-1-1,1 0 1,0 0-1,0 0 1,0-1-1,3 4 1,-5-5-22,1 0 1,0 0-1,0-1 0,1 1 0,-1 0 1,0-1-1,0 1 0,0-1 1,0 1-1,1-1 0,-1 1 1,0-1-1,0 0 0,1 1 0,-1-1 1,0 0-1,1 0 0,-1 0 1,0 0-1,0 0 0,1-1 1,1 1-1,23-18-4700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4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157 262 15355,'-12'-23'2113,"-1"1"-1,-1 0 1,-25-30-1,-16-24-684,52 72-1290,0-1-1,0 1 0,1-1 1,0 0-1,0 0 1,0-1-1,0 1 0,1 0 1,-1-1-1,2 1 0,-2-7 1,9 25-246,12 36 81,-3 1 1,-1 1-1,14 95 1,2 165 45,-24-191-40,36 177 1,-25-240-538,-18-57 531,0 0 1,0 0 0,0 1-1,0-1 1,0 0 0,0 0 0,0 0-1,0 0 1,0 1 0,0-1-1,0 0 1,0 0 0,0 0 0,0 0-1,0 1 1,0-1 0,0 0-1,0 0 1,0 0 0,0 0 0,0 1-1,0-1 1,0 0 0,1 0 0,-1 0-1,0 0 1,0 0 0,0 0-1,0 1 1,0-1 0,0 0 0,1 0-1,-1 0 1,0 0 0,0 0-1,0 0 1,0 0 0,0 0 0,1 0-1,-1 0 1,0 0 0,0 0-1,0 0 1,0 0 0,1 0 0,-1 0-1,0 0 1,0 0 0,0 0-1,0 0 1,1 0 0,-1 0 0,0 0-1,0 0 1,0 0 0,0 0 0,1 0-1,-1 0 1,0 0 0,0 0-1,0 0 1,0-1 0,0-27-2741,-9-23-2257,-9-16-655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55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8946,'5'-16'920,"8"-30"1585,-8 6 3108,-5 38-5508,1 0 0,0 0 1,-1 1-1,1-1 0,0 0 1,0 0-1,0 1 0,0-1 1,1 1-1,-1-1 0,0 1 0,1-1 1,-1 1-1,1 0 0,-1 0 1,1 0-1,0 0 0,-1 0 0,1 0 1,2-1-1,36-12 567,-33 12-624,0-1 13,1 1 0,0 0 0,0 0 0,0 1 0,16 0 0,-22 1-54,1 0 1,-1 1 0,0-1 0,1 1 0,-1 0 0,0-1 0,0 1 0,0 0 0,0 0 0,0 1-1,0-1 1,0 0 0,0 1 0,0-1 0,0 1 0,-1-1 0,1 1 0,0 0 0,-1 0 0,0 0-1,1 0 1,-1 0 0,0 0 0,0 0 0,1 3 0,2 7 3,0 1 1,-1-1-1,0 1 1,-1-1-1,-1 1 1,0 0-1,0 0 0,-1-1 1,-1 1-1,0 0 1,-6 22-1,2-14 5,0-2 0,-2 1 0,-1-1 0,0 0 0,-1 0 0,-17 25 0,9-31 1862,55-21-820,-18 6-1046,51-6-511,85 2 0,4 23-3891,-122-12 2824,62 8-3176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51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8 132 11915,'1'-6'845,"0"0"0,0 0 0,-1-1 0,0 1 0,0 0 0,-1 0 0,1 0 0,-1 0 0,-2-7 0,1 7-438,1 0 0,0 0 0,0 0 0,1-1 0,-1 1 0,1 0 0,1-1 0,1-7 0,11 67 129,-3 22-543,-3 1-1,-4 0 1,-7 88 0,3-139-383,0 6-500,-1-27-1001,-2-12-1707,-6-37-896,-3-14-312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5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61 13387,'6'-17'3083,"9"-17"1903,-14 33-4960,0 0-1,1 0 0,-1 1 1,0-1-1,1 0 0,-1 0 0,0 1 1,1-1-1,-1 0 0,1 1 1,-1 0-1,1-1 0,-1 1 0,1 0 1,-1 0-1,1 0 0,-1 0 1,1 0-1,-1 0 0,1 0 1,0 0-1,-1 1 0,3 0 0,7 2 3,-1 1 0,0 1-1,-1-1 1,1 2-1,-1-1 1,0 1 0,0 1-1,-1-1 1,0 1 0,0 1-1,-1 0 1,1 0-1,9 15 1,-4-5-49,-1 1 0,-1 0 0,-1 1 0,-1 0 0,13 38-1,-20-50-50,0 1-1,0-1 0,0 1 1,-1 0-1,-1-1 1,1 1-1,-1 0 0,-2 14 1,1-19-16,0 0 1,-1 0 0,1 0-1,-1 0 1,1 0 0,-1 0-1,0 0 1,-1-1 0,1 1-1,-1-1 1,1 1 0,-1-1-1,0 0 1,0 0 0,0 0-1,-1 0 1,1-1 0,-1 0-1,-6 4 1,-9 3-592,0-1 0,-1-1 0,-1 0 0,-20 3 0,-43 5-4597,48-10 2274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52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0 373 11707,'53'22'7929,"-53"-24"-7297,2 2-328,4 2-16,52 10-47,66 17-346,-29-10-1255,0 3-592,1 7-2273,-20-19-704</inkml:trace>
  <inkml:trace contextRef="#ctx0" brushRef="#br0" timeOffset="1">665 118 13083,'-16'-24'3120,"6"4"1185,8 11-3680,6 3-73,4 1-136,-6 3 72,8-2-160,50-7-112,60-10-192,-26 13-288,-9 1-448,3 7-1233,-13 8-1183,-17 8-1497,-31 2-857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50 12643,'-12'-15'3440,"5"-2"937,5 0-800,2 18-3209,0 5-280,7 38-48,14 81-96,-13-19-784,-1 3-1120,10 18-2929,3-35-176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56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273 273 9674,'-1'0'124,"-23"-30"5265,-6-22-4131,28 49-1137,1 1 0,1-1-1,-1 0 1,0 0 0,1 1 0,-1-1 0,1 0 0,0 0-1,0 0 1,0 0 0,0 0 0,0 0 0,1 0 0,-1 1-1,1-1 1,0 0 0,0 0 0,0 1 0,0-1 0,3-4-1,0 1 121,0-1 0,1 1 0,0 0 0,0 0 0,7-6 0,0 3-124,0-1 0,1 1 0,1 1 0,-1 1 0,1 0 0,0 0 0,1 1-1,25-6 1,-33 10-109,0 0 0,1 0 0,-1 0 0,1 1 0,0 1 0,-1-1 0,1 1 0,0 1 0,-1-1 0,1 1 0,-1 1 0,1-1 0,-1 1 1,0 0-1,1 1 0,-1 0 0,0 0 0,-1 1 0,11 5 0,-15-6-6,0-1 0,1 1 1,-1-1-1,0 1 0,0 0 1,0-1-1,0 1 0,-1 0 0,1 0 1,-1 1-1,0-1 0,0 0 1,0 0-1,0 1 0,0-1 1,-1 4-1,1 1 0,-1-1-1,-1 0 1,1 1 0,-1-1 0,-1 0-1,1 1 1,-4 7 0,0 0 2,-2 0 0,1 0 0,-2-1 0,0 0 0,-1 0 0,-12 15 0,-35 27 25,52-52-52,0-1-1,0 0 1,0 0 0,-1 0 0,1-1 0,-1 0 0,0 0 0,0 0 0,1 0 0,-1-1 0,0 1-1,0-1 1,-7 0 0,57-20-169,-26 13 180,0 2 0,1 0 0,-1 1 0,31 0 0,-44 3 14,0 0-1,0 0 0,-1 1 0,1-1 1,0 1-1,0 0 0,-1 1 1,1 0-1,-1 0 0,1 0 0,-1 0 1,0 1-1,0 0 0,0 0 0,0 0 1,0 1-1,-1-1 0,0 1 0,0 0 1,0 1-1,0-1 0,6 9 1,-6-5-11,0 0 0,0 0 0,-1 0 1,0 0-1,-1 1 0,1-1 1,-2 1-1,1 0 0,-1 0 1,0-1-1,-1 1 0,0 0 1,-1 0-1,0 0 0,0-1 1,0 1-1,-1 0 0,-1-1 1,0 1-1,0-1 0,0 0 0,-1 0 1,0 0-1,-1-1 0,0 1 1,0-1-1,0 0 0,-1-1 1,0 1-1,0-1 0,-1 0 1,0 0-1,0-1 0,0 0 1,0 0-1,-1-1 0,0 0 0,-11 4 1,-2-1-164,-2-1 0,1-1 0,-1-1 0,1-1 0,-1-1 0,0-1 1,0-1-1,0-1 0,0-1 0,1-1 0,-39-10 0,40 8-509,1-2-1,1 0 1,-1-2 0,1 0-1,1-1 1,0-1-1,0-1 1,-19-15 0,-39-51-2980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57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187 146 8994,'-25'-15'819,"12"7"47,0 0-1,0 0 1,1-1-1,-17-16 0,25 22-643,1 0 1,-1 1-1,0 0 0,0-1 0,0 2 0,0-1 0,0 0 0,0 1 0,-5-1 0,5 1 154,1 0 0,-1 0 0,1-1 0,-1 1 0,1-1 1,0 1-1,-1-1 0,1 0 0,-4-3 438,24 1 261,491-22-644,-370 23-1028,-111 3-572,-16 1-1614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4:57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12 157 9122,'-3'-55'6885,"3"-27"-872,0 63-4183,9 116 500,-3-57-2290,1 51-1,-10 211-1007,-14-3-7429,6-170 2177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18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5 459 10818,'-3'-198'5823,"2"188"-5813,0 0-1,1 0 1,1 0 0,0-1-1,0 1 1,1 0 0,0 0-1,0 0 1,1 1 0,1-1-1,0 0 1,0 1 0,0 0-1,2 0 1,-1 0 0,1 1-1,0 0 1,0 0 0,1 0-1,1 1 1,-1 0 0,1 1-1,0-1 1,0 1 0,1 1 0,0 0-1,0 0 1,0 0 0,0 1-1,1 1 1,0 0 0,-1 0-1,1 1 1,1 0 0,-1 1-1,0 0 1,0 0 0,11 1-1,-10 1-59,1-1 0,-1 2 0,0-1 0,0 2 0,0-1 0,0 2 0,0-1 0,0 2 0,-1-1 0,0 1 0,0 1 0,0 0 0,16 13 1,-15-9 15,-1 0 0,0 1 0,-1 1 0,0-1 0,0 1 0,-2 1 0,1 0 0,-2 0 1,10 24-1,-7-8 52,-1 1 0,-2 0 1,0 1-1,-2 0 1,-2-1-1,-1 1 0,-1 0 1,-1 0-1,-10 53 0,3-46 51,-2-1 0,-1 0 0,-2-1 0,-1-1 0,-2 0 0,-29 48-1,33-64 32,1-2 0,-2 0-1,-1 0 1,0-1 0,-1-1 0,0 0-1,-1-1 1,-1-1 0,0 0-1,-1-1 1,0-1 0,-1-1-1,-27 10 1,27-15 112,11-7 2014,33-3-1974,408-48-1339,-309 30-2382,-17-10 65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1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79 9930,'-159'33'2241,"147"-31"-1792,1-1 0,0-1 0,-1 0 0,1 0 0,-20-4 0,-4 0-117,-65-5 2911,158 9-2949,0-3 1,99-19-1,-81 11-217,14-3-82,351-33-111,-440 47 106,4 0-172,0-1 1,0 1-1,0 0 0,1 1 0,-1-1 1,0 1-1,0 0 0,0 0 0,9 4 1,-14-5 113,0 0 1,0 1 0,0-1-1,0 0 1,1 0-1,-1 1 1,0-1 0,0 0-1,0 0 1,0 1 0,0-1-1,0 0 1,0 0 0,0 1-1,0-1 1,0 0-1,0 1 1,0-1 0,0 0-1,0 0 1,-1 1 0,1-1-1,0 0 1,0 0-1,0 1 1,0-1 0,0 0-1,0 0 1,-1 0 0,1 1-1,0-1 1,0 0-1,0 0 1,-1 0 0,1 1-1,0-1 1,0 0 0,-1 0-1,1 0 1,0 0-1,0 0 1,-1 0 0,1 0-1,0 1 1,0-1 0,-1 0-1,1 0 1,-1 0-1,-14 7-2054,-18 2-1720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5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51 11739,'-5'-15'9770,"28"15"-7402,32 0-2216,25-5-216,40-2-72,13 2-480,25-7-1553,-10 10-2608,-16-3-144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19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92 145 10074,'-9'-10'1428,"1"-1"0,0 0 1,1 0-1,0-1 0,-6-14 0,11 19-1161,-1 1-1,1-1 1,0-1 0,1 1-1,0 0 1,-1-14 0,22 72-1632,-4 25 1342,-2 1 0,5 154 0,-17-57 352,-7-1 1,-34 222-1,36-379-716,0 1 0,-2-1 0,-6 20 0,9-32 17,0 0 1,0-1-1,-1 1 0,0 0 1,1-1-1,-1 1 0,0-1 1,-1 0-1,-4 4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20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224 241 8170,'0'-9'885,"-1"0"1,0 0-1,0 0 0,0 0 1,-4-9-1,0 4-420,-1 1-1,0 0 0,-16-23 1,-1-4 2180,22 40-2573,1-1 1,-1 0-1,1 1 0,-1-1 0,1 0 1,0 1-1,-1-1 0,1 0 0,0 0 1,-1 0-1,1 1 0,0-1 1,0 0-1,0 0 0,0 0 0,0 1 1,0-1-1,0 0 0,0 0 0,0 0 1,0 0-1,0 1 0,0-1 0,1 0 1,-1 0-1,0 0 0,1 1 0,-1-1 1,1 0-1,-1 1 0,0-1 0,1 0 1,-1 1-1,1-1 0,0 0 0,-1 1 1,1-1-1,0 1 0,-1-1 0,2 0 1,42-10 849,-26 7-1094,-18 4 173,26-5 19,-1 0 1,1 2-1,-1 1 0,32 1 1,-50 1-24,0 0 1,0 1-1,0 0 1,0 0-1,-1 1 0,1 0 1,0 0-1,-1 1 1,1-1-1,-1 2 1,0-1-1,1 1 1,-2-1-1,1 2 0,0-1 1,-1 1-1,0-1 1,0 1-1,0 1 1,-1-1-1,0 1 1,5 8-1,-5-4 1,0-1-1,-1 1 1,0-1-1,-1 1 1,0 0 0,-1 0-1,0 0 1,0 0 0,-1 0-1,-1 0 1,0 1-1,0-1 1,-1-1 0,0 1-1,0 0 1,-1 0 0,-1-1-1,-6 15 1,4-11 6,0-1 1,-1 0 0,-1 0-1,0 0 1,0-1 0,-1 0-1,0-1 1,-1 0 0,0 0-1,-1-1 1,0-1 0,0 0-1,-14 8 1,-12-6-9,36-9 3,0-1-1,0 0 1,0 1 0,0-1-1,1 0 1,-1 0 0,0 1-1,0-1 1,0 0-1,0 0 1,0 0 0,0 0-1,0 0 1,0 0 0,1-1-1,-1 1 1,0 0-1,0 0 1,0-1 0,0 1-1,0 0 1,1-1 0,-1 1-1,0-1 1,0 1-1,1-1 1,-1 1 0,0-1-1,1 0 1,-1 1 0,0-1-1,1 0 1,-1 1-1,1-1 1,-1 0 0,1 0-1,0 0 1,-1 0 0,1 0-4,0 1 0,0-1 1,0 1-1,0-1 0,0 1 1,1 0-1,-1-1 1,0 1-1,0-1 0,1 1 1,-1 0-1,0-1 0,0 1 1,1-1-1,-1 1 1,0 0-1,1 0 0,-1-1 1,0 1-1,1 0 0,-1-1 1,1 1-1,-1 0 0,0 0 1,1 0-1,-1 0 1,1-1-1,-1 1 0,1 0 1,-1 0-1,1 0 0,-1 0 1,0 0-1,1 0 1,0 0-1,18-4-3,0 1 0,0 0 1,0 1-1,1 2 0,-1 0 0,0 0 0,1 2 1,-1 1-1,0 0 0,0 1 0,-1 1 1,1 1-1,-1 1 0,0 0 0,24 14 0,-32-16 2,-1 1-1,1 0 0,-1 1 1,0 0-1,0 1 0,-1-1 1,0 2-1,0-1 0,-1 1 0,0 0 1,0 1-1,-1-1 0,-1 1 1,1 1-1,-2-1 0,1 1 1,-2-1-1,1 1 0,-2 0 0,1 1 1,-1-1-1,-1 0 0,0 1 1,-1-1-1,0 1 0,0-1 1,-5 21-1,2-18 5,0-1-1,-1 0 1,0 0 0,-1 0 0,0 0 0,-1-1-1,-1 0 1,0 0 0,-1-1 0,0 1-1,0-2 1,-1 1 0,-13 10 0,8-9 8,0-2-1,-1 0 1,0 0 0,0-1 0,-1-1 0,0-1 0,0 0 0,-1-1 0,-25 5 0,15-5-186,0-2 0,-1-1 1,1-1-1,-1-2 0,0 0 1,1-2-1,-1-1 0,1-1 1,0-1-1,0-2 1,0-1-1,1 0 0,-30-16 1,50 22-9,0-1 1,0 0 0,1 0 0,-1-1-1,1 1 1,0-1 0,0 0-1,0-1 1,0 1 0,1-1 0,-1 0-1,1 0 1,1 0 0,-1-1-1,1 1 1,0-1 0,0 0 0,1 0-1,-1 0 1,1 0 0,1 0-1,-3-13 1,4 6-364,0 1 0,1 0 0,0 0 0,4-13 0,-5 25 549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20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56 119 9834,'-8'-11'1195,"0"0"-1,1 0 1,1-1-1,0 0 1,0 0 0,1 0-1,-4-19 1,9 31-1167,0 0 1,0-1-1,0 1 0,0 0 1,0 0-1,0 0 1,0-1-1,0 1 0,0 0 1,0 0-1,0 0 1,0-1-1,0 1 0,0 0 1,0 0-1,0 0 0,0-1 1,0 1-1,0 0 1,0 0-1,0 0 0,0-1 1,1 1-1,-1 0 1,0 0-1,0 0 0,0 0 1,0 0-1,1-1 1,-1 1-1,0 0 0,0 0 1,0 0-1,0 0 1,1 0-1,-1 0 0,0 0 1,0 0-1,0 0 0,1 0 1,-1 0-1,0 0 1,0 0-1,0 0 0,1 0 1,-1 0-1,0 0 1,0 0-1,1 0 0,-1 0 1,0 0-1,0 0 1,0 0-1,0 0 0,1 0 1,-1 0-1,0 0 1,0 0-1,0 1 0,1-1 1,-1 0-1,0 0 0,0 0 1,0 1-1,30 15-80,-21-11 99,272 179-104,-242-155-239,-1 1 1,-2 2 0,63 73-1,-92-95-897,-24-23-5687,-1-18 2627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21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551 34 14139,'-15'-15'7170,"8"8"-7090,-1 2-32,-1 0 48,-9 3-64,-66 16 8,32 28-8,-10 6 16,-11 25-168,0 0-457,7 8-1239,20-14-312,14-10-2233,27-28-424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21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386 175 13995,'-8'-16'1775,"0"0"0,1-1 0,-5-19 0,11 32-1710,-1 0 1,1-1-1,0 1 1,1 0 0,-1-1-1,1 1 1,0-1-1,0 1 1,0-1 0,1 1-1,-1-1 1,1 1-1,0 0 1,1-1 0,-1 1-1,1 0 1,3-8-1,-5 12-75,0 0 0,1 0 0,-1-1 0,0 1 0,0 0 0,0 0 1,0 0-1,1-1 0,-1 1 0,0 0 0,0 0 0,0 0 0,1-1 0,-1 1 0,0 0 0,0 0 0,1 0 0,-1 0 0,0 0 0,0 0 0,1 0 0,-1 0 0,0 0 0,0-1 0,1 1 0,-1 0 0,0 0 0,1 0 0,-1 0 0,0 1 0,0-1 0,1 0 0,-1 0 0,0 0 0,0 0 0,1 0 0,-1 0 0,0 0 0,0 0 0,1 1 0,-1-1 0,0 0 0,0 0 0,0 0 0,1 0 0,-1 1 0,0-1 0,0 0 0,0 0 0,0 1 0,1-1 0,-1 0 0,0 0 0,0 0 0,0 1 0,15 30-203,-14-29 212,9 20-35,-2 0 1,0 1 0,-2-1-1,0 1 1,-1 0-1,2 43 1,-9 120-1124,-39 283 0,39-460 886,2-3-261,0 1 0,-1-1-1,0 0 1,0 1 0,-1-1-1,0 0 1,0 0-1,0 0 1,-1 0 0,-4 8-1,7-14 420,-1 0-1,1 0 1,0 0-1,-1 1 1,1-1-1,0 0 0,-1 0 1,1 0-1,0 0 1,-1 0-1,1 0 1,0 0-1,-1 0 1,1 0-1,0 0 0,-1 0 1,1 0-1,0 0 1,0-1-1,-1 1 1,1 0-1,0 0 0,-1 0 1,1 0-1,0 0 1,0-1-1,-3-1-1039,3 1 1119</inkml:trace>
  <inkml:trace contextRef="#ctx0" brushRef="#br0" timeOffset="1">1 523 9434,'17'-13'3905,"0"3"-96,57 0-1793,30 3-1992,76 0-1096,43 7-2729,35-10 616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22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114 123 9986,'0'-3'124,"1"-2"291,0-1 1,-1 1 0,0-1-1,0 1 1,-1 0 0,1-1-1,-1 1 1,0 0 0,-1-1 0,1 1-1,-1 0 1,0 0 0,-1 0-1,1 0 1,-6-7 0,-8-17 4205,16 29-4526,0 8-609,22 248 311,-18-193 314,1 6 221,-6 94-1,-3-146 784,4-39-84,2 12-1010,1 1 0,0 1 0,0-1 0,1 0 0,0 1 0,9-15 0,-6 11-7,-4 8-15,0 0 1,0 0-1,0 0 0,1 0 0,-1 0 1,1 1-1,0-1 0,0 1 1,0 0-1,0 0 0,1 1 0,-1-1 1,1 1-1,0 0 0,-1 0 0,1 1 1,0-1-1,0 1 0,0 0 1,0 0-1,0 1 0,0 0 0,1 0 1,-1 0-1,0 0 0,6 2 1,7 1-18,-1 1 1,0 1 0,0 0 0,0 2 0,27 14-1,-34-16 10,-1 1-1,1 0 0,-1 0 0,0 1 0,-1 0 1,0 1-1,0 0 0,0 0 0,-1 0 0,0 1 1,-1 0-1,0 1 0,7 16 0,-7-12 2,-1 0-1,0 1 1,-1-1 0,-1 1-1,-1 0 1,0 0-1,-1 0 1,0 0 0,-2 21-1,-1-17-22,0 1 0,-2-1 0,0 0 0,-1 0 0,0-1 0,-2 0-1,0 0 1,-1 0 0,-1-1 0,-1 0 0,0-1 0,-1 0 0,-1 0 0,0-1 0,-27 24 0,31-33-50,1-1 0,-1 0 1,1 0-1,-1-1 1,-1 0-1,1 0 1,0-1-1,-1 0 0,0-1 1,0 0-1,0 0 1,0-1-1,0 0 1,0-1-1,0 0 0,0 0 1,0-1-1,0 0 1,0 0-1,0-1 0,1 0 1,-14-6-1,11 4-447,-1-2 1,1 1-1,0-2 0,0 1 0,1-2 0,0 1 1,0-1-1,1-1 0,0 0 0,0 0 0,1-1 0,0 0 1,1 0-1,0-1 0,-10-21 0,-8-33-3483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22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38 177 12299,'-12'-34'2680,"-7"-2"1513,13 21-3577,14 3-16,18 5-80,55-3-15,35-5-369,65 5-657,27 5-1191,16-7-2617,-47-9-56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23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1124 69 13035,'0'-5'560,"1"1"0,-1-1 0,0 0 0,-1 0 0,1 1 0,-1-1 0,0 0 1,0 1-1,-3-7 0,4 10-527,-1 0 1,0 0 0,0 0 0,1 0 0,-1 0-1,0 0 1,0 0 0,0 0 0,0 0 0,0 1-1,0-1 1,-1 0 0,1 1 0,0-1-1,0 1 1,0-1 0,-1 1 0,1 0 0,0-1-1,0 1 1,-1 0 0,1 0 0,0 0-1,-1 0 1,1 0 0,0 0 0,-1 0 0,1 0-1,0 0 1,0 1 0,-1-1 0,1 1-1,0-1 1,0 1 0,-1-1 0,1 1 0,0 0-1,0-1 1,-1 2 0,-35 19 8,-66 48 0,8 5-4,2 4 0,5 4 1,2 5-1,5 2 0,4 5 0,4 2 1,4 4-1,-58 111 0,104-165-49,1 2 1,2 0-1,2 2 0,3 0 1,2 1-1,1 0 0,-5 75 1,16-106-31,0 1 0,2-1 1,0 0-1,1 0 0,1 0 1,1 0-1,1 0 0,1 0 1,0-1-1,2 0 1,0-1-1,1 0 0,1 0 1,0 0-1,1-2 0,1 1 1,1-1-1,0-1 0,2 0 1,-1-1-1,1-1 0,1 0 1,1-1-1,27 15 0,-3-5-824,1-2 0,1-2 0,0-1 0,2-3 0,0-1 0,73 10 0,85-4-3439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24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11402,'1'-5'1114,"-1"3"-658,0 0-1,0 1 1,1-1-1,-1 0 1,1 0-1,-1 0 1,1 1-1,0-1 1,-1 0-1,1 1 1,0-1 0,0 0-1,0 1 1,1 0-1,-1-1 1,0 1-1,0-1 1,3 0-1,-4 2-433,0 0 0,0-1 0,1 1 0,-1 0 0,0 0 0,0 1 0,1-1 0,-1 0 0,0 0 0,0 0 0,0 0 0,1 0 0,-1 0 0,0 0 0,0 0 0,0 0 0,1 0 0,-1 0 0,0 1 0,0-1 0,0 0 0,0 0 0,1 0 1,-1 0-1,0 1 0,0-1 0,0 0 0,0 0 0,0 0 0,0 0 0,1 1 0,-1-1 0,0 0 0,0 0 0,0 1 0,0-1 0,0 0 0,0 0 0,0 0 0,0 1 0,0-1 0,0 0 0,0 0 0,0 0 0,0 1 0,0-1 0,0 0 0,0 0 0,-1 1 0,3 7 63,56 225 108,-56-221-265,-2-8-44,1 1 1,-1 0-1,1-1 0,0 0 1,1 1-1,-1-1 0,1 0 1,0 1-1,0-1 0,0 0 1,3 4-1,1-30-5927,-2-9 1694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24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53 15683,'-10'-13'3313,"12"-13"1448,5 16-4953,8 8-840,11 1-697,19 8-3048,5-6 152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5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 1 13771,'5'26'7043,"-12"-36"-3975,3 10-3027,1 0 0,0 1 0,0-1 0,0 1 0,0 0 0,0 0 0,1 0 0,-1 0 0,0 0 0,0 1 0,0-1 0,1 1 0,-5 3 0,-9 5-73,1 0 0,0 2 0,1-1 0,1 2 0,-17 18 0,26-27-21,1 1 0,0-1 1,0 1-1,0 0 0,1-1 0,-1 1 1,1 0-1,0 1 0,0-1 0,1 0 1,-2 8-1,3-10-16,0 0 1,1 0-1,-1 1 1,0-1-1,1 0 1,0 0-1,-1 0 1,1 0-1,1 0 1,-1 0-1,0 0 1,1 0-1,-1 0 1,1 0-1,0-1 0,0 1 1,0-1-1,0 0 1,1 1-1,-1-1 1,4 3-1,-3-3 28,0 1 0,0-1 0,0 0 0,0 0 0,0 0 0,0 0-1,1 0 1,-1-1 0,0 1 0,1-1 0,-1 0 0,1 0 0,0 0 0,-1-1-1,1 1 1,0-1 0,0 0 0,-1 0 0,1 0 0,0-1 0,-1 1-1,1-1 1,0 0 0,-1 0 0,1 0 0,-1-1 0,0 1 0,1-1-1,-1 1 1,0-1 0,0 0 0,0-1 0,0 1 0,0 0 0,0-1 0,-1 0-1,1 1 1,1-4 0,3-3 90,0-1-1,-1 0 1,0 1-1,-1-2 1,0 1-1,0-1 1,-1 1 0,-1-1-1,0 0 1,0-1-1,1-12 1,-4 1 99,0-9 189,3 26-383,4 13-308,0 4-129,0 1 0,0-2 1,1 1-1,15 15 0,-4-6-210,-12-12-26,0 0 0,0-1 0,1 0 1,17 13-1,-21-18 235,1 0 0,-1 1 0,1-1 0,0-1 1,0 1-1,0-1 0,0 0 0,0 0 0,0 0 0,8 0 0,39-4-2750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24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5 140 14907,'0'-1'328,"-1"0"1,0 0-1,1 0 0,-1 0 0,1-1 0,0 1 1,-1 0-1,1 0 0,0 0 0,-1 0 0,1 0 1,0-1-1,0 1 0,0 0 0,0 0 0,0-2 1,4 20 1406,4 80-1857,0-16 120,-6-48 7,-2-13-5,1 1-1,1-1 1,9 41 0,-4-74 321,1-18-217,-5 21-61,5-20 34,42-136 106,-41 143-172,0 1 0,1 0 1,2 0-1,25-38 0,-32 54-23,0 0 0,0 1 0,1 0 1,-1-1-1,1 2 0,0-1 0,1 1 0,-1 0 0,1 0 0,-1 1 0,1 0 0,0 0 0,0 0 0,1 1 0,-1 0 1,0 1-1,1-1 0,-1 1 0,1 1 0,0 0 0,-1 0 0,1 0 0,-1 1 0,1 0 0,8 2 0,-6 0-25,1 0-1,-1 1 1,0 0 0,0 1-1,0-1 1,-1 2-1,0 0 1,0 0-1,0 0 1,0 1-1,-1 1 1,-1-1-1,1 1 1,-1 0-1,0 1 1,9 15-1,-6-3-743,-1 0-1,0 1 0,-1 0 1,-2 0-1,0 0 0,-1 1 1,-2 0-1,2 25 1,-5 22-3690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25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1191 15851,'1'-2'325,"-1"1"0,1 0 0,-1-1-1,0 1 1,0-1 0,0 1 0,0-1-1,0 1 1,0-1 0,0 1-1,0-1 1,0 1 0,-1-1 0,1 1-1,-1 0 1,1-1 0,-1 1 0,0 0-1,1-1 1,-1 1 0,0 0 0,0 0-1,0-1 1,0 1 0,0 0 0,0 0-1,-2-1 1,4 2-373,2 17-209,5 3 227,12 60 29,-3 1 0,6 85 1,-22-150 23,3 31-68,-4-41 227,-4-27 307,-59-581 691,55 503-1128,-7-290-80,17 331 10,3-1 0,2 0 0,2 1 1,27-88-1,-33 139-23,-1 0-1,1-1 1,0 1-1,0 0 1,1 0-1,0 1 1,0-1-1,1 1 1,6-8 0,-8 12-72,-1 0-1,1 0 1,0 1 0,0-1 0,-1 1 0,1-1 0,0 1 0,0 0 0,0 0-1,0 1 1,0-1 0,1 0 0,-1 1 0,0 0 0,0 0 0,0 0 0,0 0 0,1 0-1,-1 1 1,0-1 0,0 1 0,0 0 0,0 0 0,0 0 0,4 2 0,68 35-4526,12 17-447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25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64 14699,'-14'-26'2977,"9"13"1408,17 9-4361,8-1-8,26 3-32,19 1 120,25 1-280,5 1-464,24 3-1417,-10 4-2400,-7-33-120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25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3 247 14731,'16'35'6467,"1"-1"-3596,-5-12-2932,-1 0 0,-1 1 0,-1 0 0,-1 0-1,7 36 1,14 163-192,-25-207-377,5-40-5405,-8 23 5821,5-40-4193</inkml:trace>
  <inkml:trace contextRef="#ctx0" brushRef="#br0" timeOffset="1">6 58 14595,'-5'-39'2905,"10"24"1488,5 13-4313,12 0-96,7 4 48,20 6-856,9 11-769,8 8-2840,-3 0-128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26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18 14875,'4'-17'7674,"4"19"-7522,-6-2-136,3 1-16,29 16 16,70 46 40,-40-15-24,-1 4-8,3 6 0,-15-12-24,-3-5-440,-12-16-528,-2-11-1313,-11-19-2304,6-22-184</inkml:trace>
  <inkml:trace contextRef="#ctx0" brushRef="#br0" timeOffset="1">478 9 11042,'-15'-5'4473,"-2"5"-80,-12 14-2224,-10 22-2113,-12 11-64,-22 24-24,-5 11-248,-4 28-1857,21-6-2272,29-34-168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26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13315,'8'-17'3305,"15"-3"1184,5 16-3897,35 32 16,17 14-136,31 48-16,1 27-24,12 70-8,-26 12-72,-20 59-120,-47-18-48,-55 40-272,-56-30-696,-103 34-4233,-69-67 1040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53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65 9386,'-5'-11'1116,"3"7"-442,0 0 0,0 0 0,0 0 0,0-1 0,1 1 0,0 0 1,0-1-1,0 1 0,0-1 0,1-6 1444,16 15-409,4 10-1694,-1 1-1,0 0 1,-1 2 0,-1 0-1,-1 1 1,20 26 0,-14-11 62,-1 0 1,-1 2 0,-2 0 0,-1 1-1,13 45 1,-31-85-951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5:54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116 527 6169,'-63'33'2949,"60"-32"-2622,0-1 0,0 0 0,1-1 1,-1 1-1,0 0 0,0-1 0,0 1 0,0-1 0,1 0 1,-1 0-1,0 0 0,1-1 0,-1 1 0,-10-19 8451,47 18-9580,-26 2 1241,299-19-267,1241-8 288,-417 11-13,-656-15-266,291-3-90,165 6-14,-585 8-68,278 1 41,-576 17-39,37-4 8,1 4 0,-1 3 0,124 19 1,-197-19 58,0 0 1,0 0-1,18-2 0,-14 0 1082,-16 1-1127,0 0 0,-1 0 0,1 0 0,0 0 0,0 0-1,0 0 1,0 0 0,0-1 0,-1 1 0,1 0 0,0 0-1,0 0 1,0 0 0,0-1 0,0 1 0,0 0 0,0 0 0,-1 0-1,1 0 1,0-1 0,0 1 0,0 0 0,0 0 0,0 0-1,0-1 1,0 1 0,0 0 0,0 0 0,0 0 0,0-1 0,0 1-1,0 0 1,0 0 0,1 0 0,-1-1 0,0 1 0,0 0-1,0 0 1,0 0 0,0 0 0,0-1 0,0 1 0,0 0-1,1 0 1,-1 0 0,0 0 0,0 0 0,0-1 0,0 1 0,1 0-1,-1 0 1,0 0 0,0 0 0,13-13 174,1 4-272,0-1 1,0-1-1,-1-1 0,0 0 1,-1 0-1,15-21 0,-2 3-277,-10 12-414,-1 0 1,23-39-1,10-48-2856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00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121 363 5137,'-5'-2'549,"0"-1"-1,0 0 0,0 0 1,0 0-1,1 0 1,0-1-1,-1 1 0,1-1 1,0 0-1,1-1 1,-1 1-1,1-1 1,0 1-1,0-1 0,0 0 1,1 0-1,-1 0 1,1 0-1,-1-8 1,-5-12 829,1-1 1,-5-42-1,11 62-1101,0-1-127,0-1 1,0 0 0,1 0-1,0 1 1,0-1 0,1 0-1,0 0 1,0 1-1,1-1 1,0 1 0,4-12-1,-4 16-136,0 0-1,0 0 1,0 0-1,1 0 1,-1 0 0,1 0-1,-1 0 1,1 1-1,0-1 1,0 1-1,0 0 1,0 0-1,1 0 1,-1 1-1,0-1 1,1 1-1,-1-1 1,1 1-1,0 0 1,-1 1-1,1-1 1,0 0-1,-1 1 1,1 0-1,5 0 1,0 0-21,0 1 1,1 0 0,-1 0-1,1 1 1,-1 0 0,0 0-1,0 1 1,0 1-1,-1-1 1,1 1 0,-1 1-1,0-1 1,0 2 0,0-1-1,0 1 1,-1 0-1,0 0 1,8 11 0,-7-7-2,-1-1 0,-1 1 1,0 1-1,0-1 0,-1 1 0,-1 0 1,1 0-1,-2 1 0,0-1 0,0 1 1,-1 0-1,0-1 0,0 24 0,-4-5 17,0 0-1,-2 0 0,-1 0 0,-1 0 0,-2-1 0,-1 0 1,-1-1-1,-23 44 0,-12 10 12,-79 108 1,50-81 20,52-83 801,87-34 354,8 3-1635,163-16-2545,-30-16-1502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01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68 8482,'-61'-13'6224,"2"-1"-2961,102 16-21,39-5-2785,19 1-523,286-12-128,-222-3-5200,-147 15 1629,-6-3-146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6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179 826 15427,'-9'-20'2052,"-17"-25"4277,24 43-6317,1 1 0,-1-1 1,0 1-1,0 0 0,-1 0 0,1 0 1,0 0-1,0 0 0,0 1 0,-1-1 1,1 1-1,0-1 0,-1 1 1,1 0-1,0 0 0,-1 0 0,1 0 1,0 0-1,-1 0 0,1 1 0,0-1 1,-1 1-1,1 0 0,0 0 1,0 0-1,-4 1 0,-40 25-105,43-24 79,0 0 0,0 1-1,0-1 1,1 1 0,-1 0-1,1 0 1,0 0-1,0 0 1,0 0 0,1 0-1,0 0 1,0 1-1,0-1 1,0 0 0,0 1-1,1 6 1,-1-1-27,0-2-61,0 0 0,0 0 1,1 0-1,1 0 0,-1 0 0,1 1 0,1-2 0,-1 1 1,2 0-1,-1 0 0,1 0 0,0-1 0,0 0 0,1 1 1,0-1-1,0-1 0,1 1 0,0 0 0,0-1 0,0 0 1,1 0-1,12 8 0,-9-7-385,0-1-1,1 0 1,0-1 0,0 0 0,1 0-1,-1-1 1,1-1 0,0 0 0,0 0-1,0-1 1,0-1 0,0 0 0,1 0-1,-1-1 1,18-2 0,60-17-4286</inkml:trace>
  <inkml:trace contextRef="#ctx0" brushRef="#br0" timeOffset="1">616 83 16588,'-6'-6'358,"-14"-13"2376,-1 0 0,-29-20 0,52 48-2429,23 55-316,-2 0 0,-3 1-1,-4 0 1,10 76 0,-9-7-6,-1 152 0,-25-9-74,8-265-1925,3-36-3164,4-12 291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01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63 117 8002,'-12'-25'3790,"-1"-1"0,-16-22 0,24 38-1974,1 3-741,7 21-1080,14 59 12,13 119 0,-10 81-898,-15-111-1662,-15 0-1584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09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89 10434,'-3'-15'761,"-9"-29"1090,11 42-1512,1 0 0,-1 0 0,0 0 0,-1 0 0,1 1 0,0-1 0,-1 0 0,1 0 0,0 1 0,-1-1 0,0 1 0,1 0 0,-1-1 0,0 1 0,0 0 0,0 0 0,-3-2 0,20 10-161,-1 0 1,1 1-1,-1 0 0,0 1 0,-1 1 0,0 0 1,-1 0-1,0 2 0,12 13 0,5 4-14,421 415-1484,-440-437-68,-5-10 170,-5-20-1201,0 15 1608,-5-48-3709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10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 0 9978,'-10'2'9194,"-3"0"-6457,-30 13-2649,-54 34-72,36-6-8,0 9-16,-4 15 16,18-8-56,6 11-520,16-9-785,9-2-3048,8-25 240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10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67 15651,'0'-5'829,"-1"0"0,0 0 0,-1 0 0,1 0 0,-1 1-1,0-1 1,0 0 0,-4-5 0,-3-7 419,15 30-1316,-1 1 1,0 0 0,-1 0 0,0 0 0,2 26 0,-1-5 31,8 51-72,-4 0 1,-5 143-1,-20 36-4810,11-221 562,-2-25-557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10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 14883,'15'-1'3089,"34"-4"1480,29 3-4393,62-8-176,31-2-192,65-4-2065,-10-4-2040,33-7-264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12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81 167 9330,'-36'-34'8765,"-2"-17"-7595,33 44-719,5 6-392,-1 0 0,1 0 0,0 0 1,0 0-1,-1 0 0,1 0 0,0 0 0,0 0 0,0 0 0,0-1 0,0 1 0,1 0 0,-1 0 0,0 0 0,0 0 0,1 0 1,-1 0-1,1 0 0,-1 0 0,1 0 0,-1 0 0,1 0 0,-1 0 0,1 1 0,0-1 0,0 0 0,-1 0 0,1 0 1,0 1-1,0-1 0,0 1 0,0-1 0,0 0 0,0 1 0,0 0 0,0-1 0,0 1 0,0-1 0,0 1 0,1 0 0,2-2 33,8-5-80,0 2 0,1-1 1,0 2-1,-1 0 0,2 0 0,-1 1 0,0 1 0,1 0 0,-1 1 1,1 0-1,-1 1 0,27 3 0,-31-1-18,0-1 0,-1 1 0,1 0 0,-1 1 0,0 0 0,1 0 0,-1 1 0,-1 0 0,1 0 0,-1 1 0,1 0 0,-1 0 0,-1 1 1,1 0-1,-1 0 0,0 1 0,0-1 0,-1 1 0,0 1 0,0-1 0,7 16 0,-10-17-2,1 0 0,-1 0 1,0 1-1,0-1 0,-1 1 1,0 0-1,0-1 0,-1 1 1,0 0-1,0 0 0,0-1 1,-1 1-1,0 0 0,0-1 1,-1 1-1,0-1 0,0 1 1,-1-1-1,-3 8 0,-1-3-3,0-1 1,0 0-1,-1-1 0,0 1 0,0-1 1,-1-1-1,0 0 0,-1 0 0,-17 10 0,124-11-1186,-73-5 1218,0 2-1,0 1 1,0 1 0,0 1-1,44 20 1,-56-21-29,0 0 0,0 1 0,0 0 0,-1 1 1,0 0-1,-1 1 0,1 0 0,-2 1 0,1 0 0,-2 0 0,14 21 0,-18-23-2,-1-1 0,0 1 0,0 0 0,-1 0-1,0 0 1,0 1 0,-1-1 0,0 0 0,-1 1 0,1-1-1,-2 0 1,1 1 0,-1-1 0,-1 0 0,1 1 0,-1-1 0,-1 0-1,1 0 1,-2-1 0,1 1 0,-1 0 0,0-1 0,0 0 0,-8 9-1,1-1 17,0 0-1,-2-1 1,1-1-1,-2 0 1,0-1-1,0 0 1,-1-1-1,0-1 1,-33 17-1,36-23-46,0 0 0,-1 0 0,1-1-1,-1-1 1,1 0 0,-1 0-1,0-1 1,0-1 0,0 0 0,0-1-1,0-1 1,1 0 0,-1 0-1,0-1 1,-22-9 0,25 8-306,1 0 1,0 0-1,0-1 1,0 0-1,0-1 1,1 0-1,0 0 1,0-1-1,0 0 1,1 0-1,0-1 1,1 0-1,0 0 1,0 0-1,0-1 1,1 0-1,1 0 0,-1 0 1,-5-19-1,1-41-3752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12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75 121 12435,'-23'-27'1067,"17"22"-595,1-1 0,0 0 0,1 0 0,-1 0 0,1 0 0,0-1 0,1 0 0,-1 0 0,2 0-1,-3-7 1,1-3 3001,8 54-2866,44 405-448,-43-426 32,2-26 280,-5 4-450,1 1 1,-1 0-1,1 1 1,1-1 0,-1 0-1,1 1 1,4-4-1,45-34-18,-50 40-5,1 1-1,0-1 1,-1 1 0,1 0-1,0 0 1,0 0 0,-1 1-1,1-1 1,0 1-1,0 0 1,0 0 0,0 0-1,0 1 1,-1-1 0,1 1-1,0 0 1,0 0 0,-1 1-1,1-1 1,-1 1-1,1-1 1,3 3 0,4 1-7,12 5-58,0 1 0,-1 0 0,0 2 0,-1 1 0,-1 0 0,0 2 0,-1 0 0,0 1 0,-2 1-1,0 0 1,-1 2 0,24 37 0,-38-53 22,0 1 0,0 0 0,0-1 0,0 1 0,-1 0 0,0 0 1,0 0-1,0 0 0,-1 1 0,1-1 0,-1 0 0,-1 0 0,1 0 0,-1 0 0,0 0 0,0 0 0,0 0 0,0 0 0,-1 0 0,0 0 0,0-1 0,-1 1 0,1-1 0,-1 1 0,0-1 0,0 0 0,0 0 0,-1 0 0,1-1 0,-7 6 1,-7 5-145,0-1 0,-1-1 0,-1 0 1,0-2-1,-33 15 0,20-12-455,-49 15 0,74-26 373,0 0 0,-1 0 0,1-1-1,-1 0 1,1 0 0,-1-1 0,1 0 0,-1 0-1,0 0 1,1-1 0,-1-1 0,1 1-1,-9-4 1,15 4 52,-1 0 0,0 0-1,1 0 1,-1 0 0,1 0-1,-1 0 1,1-1 0,0 1-1,0 0 1,-1-1 0,1 1-1,0-1 1,0 0 0,-1-2-1,-8-32-3111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13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4 138 13915,'-4'-15'3041,"6"-8"1336,13 12-4089,33-3-72,33 0-88,69-3-56,30 4-824,58-4-777,-21 3-2920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29.9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331 252 7162,'-14'7'394,"9"-4"-162,1 0 0,-1-1 0,0 1 0,0-1 0,0 0 0,0 0 0,-1-1 0,1 0 0,0 0 0,-1 0 0,1 0 0,-1-1 0,1 0 0,-1 0 0,-8-2 0,-14-2 471,0 1 0,0 1 0,0 1 0,-46 6 0,41-7 3051,28 0-1906,25-1-1814,316-28 319,250-18-113,-325 40-138,119-10 111,62-3 1,-201 15-189,587-34 270,-521 39-313,54-2 168,483-34-36,62 22 240,-751 13-220,220-14 53,-329 16-166,-35 1-2,0 0 0,0 0 0,0-1-1,0-1 1,13-2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47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31 6065,'-63'10'2892,"48"-7"-1287,-1 0 0,-27 1 2029,50-4-2673,356 0 2189,513-31 70,-853 31-3143,25-1 328,0-1 0,72-14 0,-113 15-1244,-55 5-11576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6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 1 15843,'32'25'8666,"-46"-9"-8122,-6 6-616,-11 1 96,-4 5-72,-10 7 0,5-4-296,6 11-1256,3-4-801,2 4-2584,12-13-608</inkml:trace>
  <inkml:trace contextRef="#ctx0" brushRef="#br0" timeOffset="1">17 315 15235,'2'0'7650,"5"4"-7570,40 21-552,82 45-1369,-50-30-2720,-3-12 144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56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65 8426,'-41'-2'5811,"-8"-5"-3675,-23-1-919,53 11 1855,71 1-2368,408-36-593,-235 13-1646,-196 16 43,0 2 0,0 1 0,38 5 0,-31 6-2904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57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60 107 12971,'-12'-25'3465,"-12"-11"959,14 16-3319,3 10-473,4 4 200,4 1 760,-2 4-1008,1-1-143,-2 0-281,0 2-48,2 2-104,2 5-56,10 57-40,20 113-144,-22-26-969,-15 67-4048,-5-31 912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58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38 248 8666,'-35'-126'6233,"34"123"-6034,0-1-1,1 0 1,-1 0-1,1 0 1,0 0-1,1 1 1,-1-1-1,1 0 0,-1 0 1,1 0-1,0 1 1,0-1-1,1 0 1,-1 1-1,1-1 1,0 1-1,0 0 1,0-1-1,2-2 1,1 2-106,-1 0 1,0 1 0,1-1-1,-1 1 1,1 0 0,0 0-1,0 1 1,0-1-1,0 1 1,1 0 0,9-2-1,3 1-92,1 0 0,0 1 0,0 1-1,0 1 1,0 1 0,33 5 0,-43-5 0,0 1 1,0 0-1,0 1 1,-1-1 0,1 2-1,-1-1 1,0 1-1,0 0 1,0 1 0,0 0-1,-1 0 1,0 1-1,8 7 1,-10-7-3,0 1 1,0 0-1,-1 0 1,0 0-1,0 1 1,0-1-1,-1 1 1,-1 0-1,1 0 1,-1 0-1,0 0 1,-1 1-1,0-1 1,0 14-1,-1-1 14,-1 0-1,-1 0 1,-1 0-1,-1 0 1,-1 0-1,0-1 1,-2 0-1,0 0 1,-2 0-1,0-1 1,-1 0-1,-17 25 1,3-12 18,0-1 0,-2-1 1,-1-2-1,-2 0 1,-58 43-1,49-43 747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59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77 9594,'-12'46'3945,"9"-56"-80,3 5-1881,5 1-1800,-5 3 32,3-1 112,2 0 24,50-10 0,72-11-79,1 7-570,25 6-1375,61-3-1177,-10-11-1271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6:59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115 226 8538,'-15'-37'2999,"-1"1"0,-1 0 0,-41-60 0,50 81-1640,8 14-1340,0 1 0,1-1 0,-1 1-1,0 0 1,1-1 0,-1 1 0,1 0 0,-1-1 0,1 1 0,-1 0-1,0-1 1,1 1 0,-1 0 0,1 0 0,-1 0 0,1 0 0,-1 0-1,1-1 1,0 1 0,-1 0 0,1 0 0,-1 0 0,1 0 0,-1 0 0,1 0-1,-1 1 1,1-1 0,-1 0 0,1 0 0,-1 0 0,1 0 0,-1 1-1,1-1 1,-1 0 0,1 0 0,-1 1 0,0-1 0,1 0 0,0 1 0,42 14 12,0 1 1,-1 2-1,-1 3 1,45 28-1,-24-7-788,107 91 0,-154-118 68,28 22-1862,-40-36 2138,-1 1 0,1-1 1,-1 1-1,1-1 0,0 0 0,-1 0 0,1 0 1,0 0-1,0 0 0,0-1 0,-1 0 1,1 1-1,0-1 0,0 0 0,5-1 0,27-14-4728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00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2 13315,'-15'-1'6761,"1"7"-6681,-1 8-64,-5 6-40,-13 14 0,-1 6 56,-5 14-72,-1 2-152,-3 5-1064,11-10-472,-1-14-2297,15-25-456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00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60 14579,'-10'-25'3804,"8"22"-3170,1 0 0,0 0 0,-1 0 1,1 0-1,0 0 0,0-1 0,1 1 0,-2-6 0,3 12-625,-1-1-1,0 1 0,1 0 1,0 0-1,-1 0 0,1 0 1,0-1-1,0 1 0,3 4 0,8 22-33,1 20-61,-1 1 0,-4 1 0,5 69 0,-10-35-2884,-10 115 0,0-152-1416,-9-12-346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0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14323,'19'-46'2793,"40"34"1472,29 4-4217,55-6-713,29 2-863,57-3-2745,-1-2-32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01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50 17300,'-4'0'77,"0"-1"0,0 0 1,0 0-1,0 0 0,0 0 0,0 0 1,-6-4-1,10 5-45,-1 0 0,1 0 1,-1 0-1,1 0 0,0-1 0,-1 1 0,1 0 1,-1 0-1,1 0 0,-1-1 0,1 1 0,-1 0 0,1-1 1,0 1-1,-1 0 0,1-1 0,0 1 0,-1 0 0,1-1 1,0 1-1,-1-1 0,1 1 0,0 0 0,0-1 0,0 1 1,-1-1-1,1 1 0,0-1 0,0 1 0,0-1 1,0 1-1,0-1 0,0 1 0,0-1 0,0 1 0,0-1 1,0 1-1,0-1 0,0 1 0,0-1 0,0 1 0,1-1 1,-1 1-1,0-1 0,0 1 0,1-1 0,-1 1 0,0 0 1,0-1-1,1 1 0,-1-1 0,0 1 0,1 0 1,-1-1-1,1 1 0,-1 0 0,0 0 0,1-1 0,-1 1 1,1 0-1,-1 0 0,1 0 0,-1-1 0,1 1 0,0 0 1,13-4 53,0 0-1,1 2 1,-1-1 0,1 2 0,-1 0 0,1 0 0,16 3 0,-16-2-12,-7-1-70,-1 1 0,0 0 0,0 1 0,0 0 1,0 0-1,0 0 0,0 1 0,0 0 0,0 0 0,-1 1 0,1-1 0,-1 2 0,1-1 0,-1 1 1,0 0-1,7 6 0,-9-6-14,-1 1 1,0-1 0,-1 1-1,1-1 1,-1 1 0,0 0-1,0 0 1,0 0 0,-1 0-1,0 0 1,0 0 0,0 1-1,0-1 1,-1 0 0,0 1-1,0-1 1,-1 0-1,1 0 1,-1 1 0,0-1-1,-2 6 1,-1 3-21,0 0-1,-1 0 1,-1 0 0,0-1-1,0 0 1,-2 0-1,-11 15 1,-41 42-3224,59-70 3291,1 0-1,-1 0 0,1 0 0,0 0 0,-1 0 0,1 0 1,-1 0-1,1 0 0,-1-1 0,1 1 0,-1 0 0,1 0 1,0 0-1,-1 0 0,1-1 0,-1 1 0,1 0 0,0 0 1,-1-1-1,1 1 0,0 0 0,-1-1 0,1 1 1,0-1-1,0 1 0,-1 0 0,1-1 0,0 1 0,0-1 1,0 1-1,0 0 0,-1-1 0,1 1 0,0-1 0,0 1 1,0-1-1,0 1 0,0-1 0,0 1 0,0 0 1,0-1-1,0 1 0,0-1 0,0 1 0,1-1 0,-1 1 1,0-1-1,16-4-21,0 1 0,1 0 0,-1 1 0,1 1 0,0 1 0,-1 0 0,34 4 0,-35-2-4,0 0 0,0 1-1,-1 1 1,1 1 0,-1 0 0,0 0 0,0 2 0,0-1 0,-1 2 0,19 12 0,-25-15-12,-1 1 0,1 1 0,-1-1 0,-1 1 0,1 0 1,-1 0-1,0 1 0,-1-1 0,1 1 0,-1 0 1,-1 1-1,1-1 0,-1 1 0,0-1 0,-1 1 1,0 0-1,0 0 0,-1 0 0,0 0 0,0 12 0,-2-2-18,-1 0 0,0 0 0,-2 0 0,0-1 0,-1 1 0,-1-1-1,0 0 1,-1-1 0,-1 0 0,0 0 0,-2 0 0,0-1 0,-16 19 0,15-21-87,1 0 0,-2-1 0,0 0 1,0-1-1,-1 0 0,-1-2 0,0 1 1,0-1-1,-1-1 0,0-1 1,0 0-1,0-1 0,-1 0 0,-26 5 1,33-10-14,0 0 1,0-1 0,1 0-1,-1 0 1,0-1 0,0 0-1,1-1 1,-1 0 0,1 0 0,-1-1-1,1 0 1,0 0 0,0-1-1,0 0 1,1-1 0,-1 0-1,1 0 1,0 0 0,1-1-1,-1 0 1,1 0 0,0 0-1,0-1 1,1 0 0,-5-10-1,6 10-157,0 0 0,1 0 0,0-1 0,1 1 0,-1-1 0,2 0 0,-1 0 0,1 0 0,0 0 0,1 0 0,0 0 0,0 0 0,0 0 0,1 0 0,1 0 0,-1 0 0,1 0 0,5-12 0,33-56-2822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01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78 15051,'-3'-2'501,"1"1"-1,0-1 1,-1 0-1,1 1 1,0-1-1,0 0 1,0 0-1,0-1 1,1 1-1,-1 0 1,1-1 0,-1 1-1,-1-5 1,-17-38 1807,29 86-1095,31 221-1243,-35-226 31,-3-17 7,-2-13 3,1 1 0,0 0-1,0 0 1,1 0-1,4 12 1,-5-21 3,0-1 1,0 0-1,0 1 1,1-1 0,-1 1-1,1-1 1,-1 1-1,1 0 1,0-1-1,0 1 1,4-3 0,0-3-12,1 0 1,-1 0 0,1 1-1,1-1 1,-1 1 0,1 1-1,0-1 1,1 1 0,-1 1 0,1 0-1,0 0 1,1 1 0,16-6 0,-11 9-23,1 0 0,-1 1 1,0 1-1,0 0 1,1 2-1,-1-1 1,0 2-1,-1 0 1,1 1-1,-1 0 1,0 1-1,0 0 0,-1 2 1,1-1-1,-2 2 1,1 0-1,-1 0 1,0 1-1,-1 0 1,11 14-1,-15-16-18,0 1-1,0 0 0,-1 0 1,0 1-1,-1 0 1,0 0-1,-1 0 1,1 0-1,-2 1 1,0-1-1,0 1 1,1 17-1,-3-19-16,-1 0 1,-1 1-1,1-1 1,-2 0-1,1 1 1,-1-1-1,-1 0 0,0 0 1,0 0-1,0-1 1,-1 1-1,-1-1 0,1 0 1,-2 0-1,1 0 1,-10 10-1,0-2-256,-1 0 1,-1-1-1,0-1 0,-1-1 0,0 0 1,-1-1-1,0-1 0,-1-1 0,-1-1 1,1 0-1,-1-2 0,-1 0 0,1-2 1,-43 6-1,60-10 22,1-1 1,-1 0-1,1 0 1,0 0 0,-1 0-1,1 0 1,0-1-1,-1 1 1,1-1-1,0 0 1,-1 0-1,1 0 1,0 0-1,0-1 1,0 0 0,0 1-1,0-1 1,0 0-1,1 0 1,-1 0-1,-3-5 1,-6-26-4018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6.8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95 11250,'-5'-12'2300,"0"-1"-1,1 0 1,0-1-1,1 1 0,-2-16 1,4 29-2326,-1 0 1,1 0 0,-1-1-1,1 1 1,-1 0 0,1 1-1,0-1 1,-1 0 0,1 0-1,-1 1 1,1-1 0,0 1 0,-1-1-1,1 1 1,0-1 0,-1 1-1,1 0 1,0 0 0,-2 1-1,-44 25-151,41-23 169,-3 3-27,0 0 0,0 0-1,-15 16 1,21-19 20,0-1 0,0 0 0,1 1 0,0-1 0,-1 1 0,1 0 0,1 0 0,-1 0 0,1 0 0,-1 0 0,1 0 0,0 0 0,0 1 0,1-1 0,0 0 0,-1 1 0,2 5 0,1 2 4,0-1 1,1 0-1,0 0 1,1 0 0,1 0-1,0 0 1,0-1-1,1 0 1,0 0-1,0 0 1,1-1 0,12 13-1,10 6 4,1-1-1,41 29 1,-39-33-26,-32-22 31,1-1 0,-1 0 0,1 0-1,0 1 1,-1-1 0,1 0 0,-1 1 0,1-1 0,-1 0-1,1 1 1,-1-1 0,1 1 0,-1-1 0,1 1-1,-1-1 1,0 1 0,1-1 0,-1 1 0,0-1 0,1 1-1,-1 0 1,0-1 0,0 1 0,0 0 0,1-1 0,-1 1-1,0 0 1,0-1 0,0 1 0,0 0 0,0-1 0,0 1-1,0-1 1,0 1 0,-1 0 0,1-1 0,0 1 0,0 0-1,0-1 1,-1 1 0,1-1 0,0 1 0,-1 0 0,1-1-1,-1 1 1,1-1 0,0 1 0,-1-1 0,1 0-1,-1 1 1,1-1 0,-1 1 0,0-1 0,1 0 0,-1 1-1,1-1 1,-1 0 0,0 0 0,1 1 0,-1-1 0,1 0-1,-1 0 1,-1 0 0,-59 14-739,42-11 113,-81 11-3246,-18-6 82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02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95 14123,'-3'-35'3105,"20"26"1280,37-10-4121,23 6-152,42 3-56,20 6-664,29 8-3777,-27-13 1008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03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665 19 16388,'-38'-19'3520,"-21"28"1433,-6 14-4761,-23 40-184,0 26-48,-16 48-24,14 16 128,10 49-120,34 4-8,39 51 24,48-25 24,58 35-872,32-31-992,64-1-3073,-10-71-144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03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13 167 14195,'-9'-117'3639,"6"80"129,2 24-1952,3 20-1286,12 46-505,16 51-122,-4 1 0,-6 1 0,-3 2-1,-6-1 1,-4 1 0,-11 171 0,2-258-728,0 1 1,-1-1-1,-1 0 1,-1 0-1,-11 31 0,15-50 567,0 0-1,1-1 0,-1 1 0,0 0 1,0-1-1,0 1 0,0-1 0,0 1 1,-1-1-1,1 0 0,0 1 1,-1-1-1,1 0 0,-1 0 0,1 0 1,-1 0-1,-1 1 0,1-2-65,1 0 0,0 0 0,0 0 0,-1-1 0,1 1 0,0 0 0,0-1 0,-1 1 0,1 0 0,0-1 0,0 1 0,0-1-1,0 0 1,-1 1 0,1-1 0,-1-1 0,1 1 147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04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92 14363,'0'-3'324,"-1"1"0,0 0-1,1-1 1,-1 1 0,1-1 0,0 1 0,0-1-1,0 1 1,0-1 0,0 1 0,0-1 0,1 1-1,-1-1 1,1 1 0,0 0 0,0-1 0,0 1-1,0 0 1,0-1 0,3-3 0,-1 3-199,-1 0-1,1 1 1,0-1 0,1 1 0,-1 0 0,0 0-1,1 0 1,-1 0 0,1 0 0,-1 1 0,1 0-1,4-2 1,6 0-169,-1 1-1,1 0 0,-1 1 1,1 1-1,0 0 0,22 2 1,-23 1 44,-1 0 0,1 0 0,0 1-1,-1 1 1,0 0 0,0 1 0,-1 0 0,1 1 0,-1 0 0,-1 1 0,12 10 0,-9-6-8,0 0 0,-2 1 0,1 0 1,-2 1-1,0 1 0,0-1 0,-2 2 1,9 19-1,-11-22-34,-1 0 0,-1 0 0,0 0 0,-1 1 0,-1 0 0,0 0 0,-1 0 0,0-1 0,-1 1 0,-2 19 0,0-23-31,0 0-1,0-1 1,-1 1-1,0 0 1,-1-1-1,0 0 1,0 0-1,-1 0 1,0-1-1,-1 1 1,0-1-1,0 0 1,-1-1-1,0 0 1,-9 8-1,11-11-96,0 0-1,-1 0 1,1-1-1,-1 1 1,0-2-1,0 1 1,0 0-1,0-1 1,-1 0-1,1-1 1,0 0-1,-1 1 1,1-2-1,-1 1 1,1-1-1,-13-1 1,15 0-155,-1 0 0,1 0 0,-1 0 0,1 0 0,-1-1 1,1 0-1,0 0 0,0 0 0,0 0 0,0-1 0,0 0 0,0 1 0,1-2 0,0 1 0,-1 0 1,1 0-1,0-1 0,0 0 0,1 0 0,-1 0 0,1 0 0,0 0 0,0 0 0,-1-5 0,-6-41-3929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04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14307,'1'-3'453,"9"-21"4595,-10 23-5005,1 1-1,-1 0 1,0-1-1,0 1 0,0 0 1,0-1-1,1 1 1,-1 0-1,0 0 1,0-1-1,0 1 0,1 0 1,-1 0-1,0 0 1,1-1-1,-1 1 0,0 0 1,0 0-1,1 0 1,-1 0-1,0 0 0,1-1 1,-1 1-1,0 0 1,1 0-1,-1 0 0,0 0 1,1 0-1,-1 0 1,0 0-1,1 0 1,-1 0-1,0 0 0,1 0 1,-1 0-1,0 1 1,1-1-1,-1 0 0,0 0 1,1 0-1,-1 0 1,0 1-1,0-1 0,1 0 1,-1 0-1,0 0 1,0 1-1,1-1 0,-1 0 1,0 0-1,0 1 1,0-1-1,1 0 1,-1 1-1,0-1 0,0 0 1,0 1-1,0-1 1,0 0-1,0 0 0,0 1 1,0-1-1,0 0 1,0 1-1,0 0 0,6 10-38,11 24 5,-2 1 0,-1 0 0,-2 1 0,10 47 0,29 223 1463,-50-386-1048,3 1 0,17-93 0,-18 151-516,0-6 100,2 0-1,0 0 1,18-47-1,-21 67-185,0 0 0,1 1 0,0-1 0,1 0 1,-1 1-1,1 0 0,0 0 0,0 0 0,0 0 0,1 1 0,0 0 0,-1-1 1,2 2-1,-1-1 0,0 1 0,1-1 0,0 2 0,-1-1 0,1 1 0,0-1 0,11-1 1,47 0-4330,3 11-368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04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19 277 13907,'0'0'206,"-1"0"0,0 0 0,0 0 0,0 0 0,0-1 0,0 1-1,1 0 1,-1-1 0,0 1 0,0-1 0,1 1 0,-1-1 0,0 1 0,1-1 0,-1 1 0,0-1 0,1 0 0,-1 1 0,1-1 0,-1 0-1,1 1 1,-1-1 0,1 0 0,-1 0 0,1 0 0,0 1 0,0-1 0,-1 0 0,1 0 0,0 0 0,0-1 0,0 1-170,1 0 1,-1 0 0,1 0 0,-1 0 0,1 0 0,0 0 0,0 0-1,-1 0 1,1 0 0,0 0 0,0 0 0,0 1 0,0-1 0,0 0-1,0 1 1,0-1 0,0 1 0,0-1 0,0 1 0,0-1 0,0 1-1,0 0 1,1-1 0,1 1 0,40-9-259,114-30-1187,-155 39 1369,1-1-1,-1 0 1,0 0 0,1 0-1,-1 0 1,0 0 0,0 0-1,0 0 1,0-1 0,0 1 0,0-1-1,0 0 1,-1 1 0,1-1-1,0 0 1,-1 0 0,1 0-1,-1 0 1,0 0 0,0 0 0,1-3-1,-1 2 32,-1 0-1,1-1 1,-1 1-1,0 0 1,0-1-1,0 1 1,-1 0-1,1-1 1,-1 1-1,1 0 0,-1 0 1,0-1-1,-1 1 1,-2-5-1,0-1 23,-1 1 0,-1 0 0,0 0-1,0 0 1,0 1 0,-1 0 0,0 0-1,-1 0 1,1 1 0,-16-9 0,21 13-17,-1 1 0,1-1 0,0 1 0,-1 0 0,1 0 0,0 0 1,-1 0-1,1 0 0,-1 1 0,0-1 0,1 1 0,-1 0 0,0-1 1,1 1-1,-1 0 0,0 1 0,1-1 0,-1 0 0,1 1 0,-1-1 1,0 1-1,1 0 0,0 0 0,-1 0 0,1 0 0,-1 1 0,1-1 1,0 0-1,0 1 0,0 0 0,0-1 0,0 1 0,0 0 0,0 0 1,1 0-1,-1 0 0,1 1 0,-1-1 0,1 0 0,0 1 0,0-1 1,0 0-1,0 1 0,-1 3 0,-4 13-29,1-1-1,1 1 1,0 1-1,2-1 1,0 0-1,1 1 1,1-1-1,1 1 1,0-1-1,2 0 1,0 1-1,9 29 1,-8-35-266,1 0-1,0-1 1,1 1 0,0-1-1,1 0 1,0-1 0,1 1 0,1-2-1,0 1 1,0-1 0,1 0-1,0-1 1,1 0 0,1-1-1,-1 0 1,1-1 0,16 8-1,-14-10-588,1-1-1,0-1 0,25 5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05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1 936 16756,'63'-38'7708,"-63"38"-7651,1 0-1,-1 0 1,1 0 0,-1 0 0,0 0-1,1 0 1,-1 0 0,1 0-1,-1 0 1,0 0 0,1 0 0,-1 0-1,1 1 1,-1-1 0,0 0-1,1 0 1,-1 0 0,0 0 0,1 1-1,-1-1 1,0 0 0,1 0 0,-1 1-1,0-1 1,0 0 0,1 0-1,-1 1 1,0-1 0,0 0 0,1 1-1,-1-1 1,0 0 0,0 1-1,0-1 1,0 1 0,0-1 0,1 0-1,-1 1 1,0-1 0,0 1 0,0-1-1,0 0 1,0 1 0,0-1-1,0 1 1,5 34-552,-2-17 687,3 37-201,-2 0 0,-3 1 0,-2-1-1,-15 102 1,13-149 50,0-11 50,-3-20 157,-11-87-172,5 0-1,5-1 0,5 0 0,5 0 0,32-208 0,6 133-152,-33 160-11,1 1 0,1 0 0,1 1 0,2 0 0,14-22 0,-22 38-100,0 1-1,1 0 1,0 1 0,0-1 0,0 1 0,1 0 0,0 1-1,0 0 1,0 0 0,0 0 0,1 1 0,0 0 0,0 0 0,0 1-1,1 0 1,-1 1 0,12-3 0,-7 4-606,1 1 1,-1 0-1,0 0 1,0 1-1,1 1 1,-1 1-1,0 0 0,0 0 1,-1 1-1,17 8 1,48 25-5399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05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70 15723,'-12'-19'3161,"2"-4"1448,10 12-4681,14 10-104,14 1 88,17-2-40,31-1-680,26-3-793,36 6-3000,6-5-96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06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199 337 15699,'-55'1'3513,"42"-7"814,12 9-2862,3 12-1594,-1-6 123,7 39-15,-3 1-1,-1 88 0,-6-86-704,-1 0-1,-18 87 1,13-126-1931,0-21 361,-7-31-1305,13 33 2914,-19-63-3855</inkml:trace>
  <inkml:trace contextRef="#ctx0" brushRef="#br0" timeOffset="1">0 1 13035,'21'5'1680,"-1"7"1041,19 1-4970,16 16-1800,21 15-15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06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12627,'12'-7'4745,"-20"-7"152,11 6-2673,-1 6-2072,4 4 240,-4-2-216,2 3-56,16 9-80,73 80-56,-38-28-8,-8-1-160,6-1-976,-5-15-880,14-6-3041,-4-41-265</inkml:trace>
  <inkml:trace contextRef="#ctx0" brushRef="#br0" timeOffset="1">456 5 15059,'-26'-5'3177,"1"7"1400,1 13-4465,-5 11-104,0 11-56,-19 21 64,-1 13-112,-12 13-1705,3 7-2783,0-6 239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7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381 93 13651,'-30'-32'6422,"-8"7"-6153,22 15 101,11 6-340,0 1-1,0 0 0,0 1 0,-1-1 0,1 1 0,-1 0 0,1 0 0,-1 1 0,0 0 0,1 0 0,-1 0 0,0 0 0,0 1 1,0 0-1,1 0 0,-1 1 0,0 0 0,0 0 0,0 0 0,1 1 0,-1-1 0,1 1 0,-1 1 0,1-1 0,0 1 0,-9 5 1,2 1-23,1 1 0,0 0 0,0 0 0,1 1 0,0 0 0,1 1 0,0 0 0,-12 23 0,16-26-52,0 1 1,0 0 0,1 0-1,1 0 1,-1 1 0,2-1 0,-1 1-1,2 0 1,-2 15 0,3-21-51,1 0 0,-1 0 0,1-1 0,0 1 0,0 0 0,0 0 0,1 0 0,-1-1 1,1 1-1,0-1 0,1 1 0,-1-1 0,1 0 0,0 0 0,0 0 0,0 0 0,0 0 0,1-1 1,-1 0-1,1 1 0,0-1 0,0-1 0,6 4 0,3 0-441,-1-1 0,1 0 0,0-1 0,1 0 0,-1-1 0,1-1 0,-1 0 0,1-1 0,0 0 0,23-3 0,87-6-3342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06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56 15627,'16'-27'3273,"-16"5"1448,13 15-4537,6 18-96,13 19 136,9 18 40,13 49 104,4 21 16,3 66-80,-25 18-152,-38 67 9,-39-11-186,-79 51-2455,-38-46-2665,-87-9 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16.6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92 336 12467,'-12'-4'441,"5"2"4,0-1 1,0 0-1,1 0 1,-1 0 0,-10-7-1,15 7-200,0 1 0,-1 0 0,1-1 0,0 1 0,0-1 0,1 0 0,-1 1 0,0-1 0,1 0 0,0 0 0,0 0 0,0 0 0,0 0 0,0-1 0,0 1 0,0-4 0,0-12 251,-1 1 0,2 0 1,1 0-1,0 0 0,7-35 1,-7 47-427,0 0 1,1 0 0,-1 1-1,1-1 1,0 1-1,1-1 1,-1 1 0,1 0-1,0 0 1,0 0 0,1 0-1,0 1 1,-1-1-1,1 1 1,1 0 0,-1 0-1,1 0 1,-1 1-1,1 0 1,0 0 0,0 0-1,9-3 1,-8 5-62,1 0 1,0 0-1,-1 1 0,1 0 1,-1 0-1,1 0 0,-1 1 1,1 0-1,-1 0 0,1 1 1,-1 0-1,0 0 1,1 1-1,-1-1 0,10 7 1,-4-1-20,0-1 1,-1 2-1,0-1 1,0 1 0,-1 1-1,13 15 1,-14-14-8,-1 1 1,-1-1-1,0 2 1,0-1-1,-1 1 1,-1-1-1,0 2 1,0-1-1,-2 0 1,1 1-1,1 22 1,-4-17 3,-1 0 0,0 0-1,-2 0 1,0 0 0,-1 0 0,-1-1 0,-11 34 0,2-20 21,-1-1 0,-1-1 0,-1-1 0,-2 0 0,-1-1 0,-1-1 0,-1-1 0,-1-1 0,-39 33 0,59-55 9,0-1 0,0 0 1,-1 0-1,1-1 0,-1 1 0,1 0 0,-1-1 0,0 0 0,-5 2 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17.0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12 128 14131,'-6'5'7594,"2"-3"-7290,3 0-208,11-4-32,58-3 104,171-26-1120,-30 16-2265,85-32-1272,-13 11-1432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17.4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 43 13803,'-140'-10'3121,"106"2"1184,7 3-3921,12 5-264,5-2 192,8 4 0,7-1 360,-3-1-368,6 0-216,57 0 16,76-3-32,-9 3-168,8-7-584,21-3-1585,-20 12-2480,-2-4-224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17.8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60 16083,'-5'-20'3441,"-7"-7"1552,7 16-4561,3 11-136,2-1-72,-2 1 185,2 1-353,0 5-80,4 60-16,4 124-105,-13 16-2247,-8 20-2729,2-5 64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18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272 229 10514,'21'-69'2643,"-21"66"-2376,1 0-1,-1 0 0,0 1 0,0-1 0,0 0 0,0 0 0,-1 0 0,1 0 0,-1 0 0,0 0 0,0 1 0,0-1 0,0 0 0,0 1 0,-3-4 0,3 4-121,0 1-1,0-1 0,0 0 1,0 0-1,1 0 1,-1 0-1,0 0 0,1 1 1,-1-1-1,1 0 0,0 0 1,0 0-1,0-1 0,0 1 1,0 0-1,0 0 1,0 0-1,1 0 0,0-3 1,0 1-13,1 1 1,-1-1-1,1 0 1,0 0 0,0 1-1,0-1 1,0 1 0,1 0-1,0 0 1,-1 0-1,1 0 1,0 0 0,0 0-1,1 1 1,-1 0-1,1-1 1,-1 1 0,6-2-1,-2 2-76,0 0 0,0 0 0,0 1-1,0 0 1,0 0 0,0 0 0,0 1 0,1 0-1,13 3 1,-5 0-73,0 0 0,1 2 1,-2 0-1,1 1 0,0 0 0,-1 1 0,-1 1 0,20 13 1,-28-17 7,-1 0 0,-1 0 0,1 0 0,-1 0 1,1 1-1,-1 0 0,0 0 0,-1 0 1,1 0-1,-1 1 0,0-1 0,-1 1 0,1 0 1,-1 0-1,0-1 0,0 2 0,-1-1 0,0 0 1,1 7-1,-3-3 0,1 0 0,-1 0 1,-1 0-1,0 0 0,0 0 0,-1 0 1,0-1-1,-1 1 0,0-1 0,-9 16 1,-1 0-156,-1-1 1,-24 29 0,35-48 74,0 1-1,-1-1 1,0-1-1,1 1 1,-1-1 0,-1 0-1,1 0 1,-1 0-1,1-1 1,-1 1-1,0-2 1,0 1-1,0-1 1,-1 0 0,-12 3-1,-2-10 71,20 5 42,1 0 0,-1 1 1,1-1-1,0 0 1,-1-1-1,1 1 0,-1 0 1,1 0-1,-1 0 1,1 0-1,0 0 0,-1 0 1,1 0-1,-1-1 1,1 1-1,0 0 0,-1 0 1,1-1-1,-1 1 0,1 0 1,0 0-1,0-1 1,-1 1-1,1 0 0,0-1 1,-1 1-1,1-1 1,0 1-1,0 0 0,0-1 1,-1 1-1,1-1 1,0 1-1,0 0 0,0-1 1,0 1-1,0-1 1,0 1-1,0-1 0,1 0-14,1 1-1,-1 0 1,1 0-1,-1 0 1,1 0-1,-1 0 1,1 0-1,-1 0 1,0 0 0,1 1-1,-1-1 1,1 1-1,-1-1 1,0 1-1,2 0 1,12 3 6,24 7 4,-1 2-1,0 1 1,70 38 0,-92-43-52,0 1 1,-1 0 0,0 1 0,-1 1 0,0 0-1,0 1 1,-1 0 0,-1 1 0,-1 1 0,0 0 0,15 26-1,-23-34-26,-1-1 0,1 0 0,-1 0 1,-1 1-1,1-1 0,-1 1 0,0-1 0,0 1 0,-1 0 0,0-1 0,0 1 0,-1 0 0,0-1 0,0 1 0,0-1 0,-1 1 0,0-1 0,0 1 0,0-1 0,-1 0 0,-7 11 0,3-7-72,0 0-1,-1-1 0,0 0 0,-1-1 1,0 0-1,0 0 0,0-1 0,-1 0 1,0 0-1,-1-1 0,-13 6 0,-2-2-64,0-1 0,-1-1 0,0-1 0,0-2 0,0 0-1,-1-2 1,1-1 0,-1-1 0,-44-4 0,48 0 4,0 0 0,-1-2 0,2 0 1,-1-2-1,0 0 0,1-2 0,1-1 0,0 0 0,0-2 0,1 0 1,-20-16-1,30 19-274,2 1 0,-1-1 0,1-1 0,1 0 0,-15-21 1,15 17-275,2 0 0,0 0 0,-8-26 0,14 39 711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18.9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 23405,'21'-10'-8,"9"10"8,18 3 0,8 9 8,15 17 0,11 25 32,-4 2-32,9 14-16,-1-4-256,-1-3-1184,-24-21-745,-1-16-2488,-21-35-592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19.2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506 82 15291,'-51'-60'3249,"18"38"1400,20 31-4465,-4 9-216,-17 11 72,-5 14-80,-21 20 104,-1 5-56,-9 13-648,14 4-856,9 2-3169,23-31 88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19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283 72 12683,'-9'-17'4729,"4"-10"232,4 10-2913,-1 9-1672,4 6-24,-1 9-400,9 45 8,11 108-16,-14-39-184,-4 21-1216,0-13-857,3-16-2680,4-51-624</inkml:trace>
  <inkml:trace contextRef="#ctx0" brushRef="#br0" timeOffset="1">1 305 15867,'13'0'3105,"35"10"1616,23 12-4825,74 0-1208,42 7-1121,56 0-2240,20-22-768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20.1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150 112 16059,'-16'-48'5435,"-7"-16"-2085,22 78-3209,25 141-205,-18-95 32,4-1 1,1 0-1,25 70 1,-26-112 85,-8-32 53,-2 10-98,1 0 0,0 0 1,-1 0-1,1 0 1,1 0-1,-1 0 0,3-4 1,27-36-104,-29 44 89,-1 0 0,1 0 0,0 0 0,0 0 0,-1 0 0,1 0 0,0 0 0,0 0 0,0 1 0,0-1 0,0 1 0,0 0 1,0-1-1,0 1 0,0 0 0,0 0 0,0 0 0,0 0 0,0 1 0,0-1 0,0 0 0,0 1 0,0 0 0,0-1 0,2 2 0,3 0-12,9 4-40,-1 0 1,1 0 0,-1 2-1,0 0 1,-1 1 0,0 0-1,-1 1 1,0 0 0,0 1-1,-1 1 1,0 0 0,-1 1-1,-1 0 1,0 0 0,0 1-1,-2 0 1,0 1 0,0 0-1,-1 0 1,-1 1 0,6 26-1,-8-27-94,0 1-1,-2-1 0,0 1 1,-1 0-1,0-1 0,-1 1 1,-1 0-1,-1 0 0,0-1 1,-5 21-1,3-25-15,0 1 0,-1-1 0,0 0 0,0 0 0,-1 0 0,-1-1 0,1 0 0,-2 0 0,0-1 0,0 0 0,0 0 0,-1-1 0,0 0 0,-12 8-1,8-8-35,-1 0-1,0-1 1,0 0-1,0-1 0,0 0 1,-1-2-1,0 0 1,0 0-1,-1-1 0,1-1 1,-1-1-1,-25 0 1,30-2-68,0 0-1,1 0 1,-1-1 0,1 0 0,0-1 0,0-1 0,0 1 0,0-1 0,0-1 0,1 0 0,-1 0 0,2-1 0,-1 0 0,0-1-1,1 1 1,0-2 0,1 1 0,0-1 0,-10-13 0,-28-65-2540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7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337 39 9298,'-3'-4'1060,"-2"1"0,1 0-1,0 0 1,-1 0 0,1 0 0,-1 1 0,0-1-1,0 1 1,-8-2 0,3 1-377,0 1-1,0 1 1,0 0 0,-16 0-1,-6 3-456,1 1 0,-39 10-1,64-12-226,1 0 0,0 1 0,0 0 0,0-1 0,0 2 0,0-1 0,0 1 0,0-1-1,1 1 1,-1 0 0,-4 5 0,7-6-36,0 1 1,0-1-1,0 1 0,1-1 0,-1 1 0,1 0 1,-1-1-1,1 1 0,0 0 0,0 0 0,0 0 1,0 0-1,1 0 0,-1 0 0,1 1 0,0-1 1,0 0-1,0 0 0,0 0 0,0 0 0,2 5 1,2 7-319,0 1-1,1-1 1,0 0 0,1-1 0,1 1 0,0-1 0,2 0 0,-1-1 0,1 0 0,1 0 0,0-1 0,1 0 0,1-1 0,-1-1-1,2 1 1,-1-2 0,1 0 0,1 0 0,23 10 0,-36-18 363,1 0 0,-1 0 0,1 0 0,0 0 1,-1-1-1,1 1 0,0-1 0,0 1 0,0-1 0,-1 1 0,1-1 0,0 0 0,0 0 0,0 0 0,0 0 1,-1 0-1,1-1 0,0 1 0,0 0 0,0-1 0,-1 1 0,1-1 0,0 0 0,0 0 0,-1 0 0,1 1 0,-1-2 1,1 1-1,1-1 0,0-3 129,0 0 0,0 0 0,0 0-1,0 0 1,-1-1 0,0 1 0,0-1 0,1-6 0,51-253 2825,-48 228-2634,-3 27-188,0 10-116,4 19-100,-1 0 96,0-4-49,43 111-100,-40-105-276,1-1 1,1 0 0,1 0-1,17 21 1,-26-37 88,0 0 0,1-1 1,-1 1-1,1-1 0,-1 0 1,1 0-1,0 0 1,1 0-1,-1-1 0,0 0 1,1 1-1,-1-2 0,1 1 1,0 0-1,-1-1 0,1 0 1,0 0-1,7 0 0,33-8-3975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20.4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4 143 12379,'-2'-13'3872,"0"-16"593,12 10-3104,11 7-1129,47-5-96,22 2-56,73 1-1753,32 6-2824,31-7 345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20.8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691 0 15771,'-36'41'8018,"-13"-16"-7970,-23 57-32,-21 25-32,-31 49 8,13 7 8,8 33 24,30-16-48,44 26-16,53-40 24,50 12-264,28-28-504,53-12-1905,1-55-2032,21-39-496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21.2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63 13435,'9'-15'3969,"-26"-7"720,8 5-3425,6 10-1104,5 5 48,-4 2-24,0 0 72,2 2-224,0 1-96,4 16-32,8 78 72,-9-39-712,-6-9-480,-1-2-1153,2-23-1576,-20-63-6353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21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 13795,'15'-5'7762,"0"4"-7714,18 9-1449,33 19-5064,12 6 2152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21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13243,'10'7'10559,"4"36"-10621,10 88 97,8 146 0,-28-311 281,15-64 1,-15 79-313,28-98 12,-28 104-30,2 0 0,-1 0 0,2 0 0,-1 1 0,2 0 0,9-12 0,-11 19 7,-1 0-1,1 0 1,0 0-1,1 1 1,-1 0-1,1 0 1,-1 1-1,1 0 1,0 0-1,1 1 1,-1-1-1,0 2 1,1-1 0,-1 1-1,1 0 1,12 0-1,-14 1 2,0-1 0,0 2-1,0-1 1,0 1 0,1-1 0,-1 2 0,0-1-1,0 1 1,-1 0 0,1 0 0,0 0 0,0 1-1,-1 0 1,0 0 0,1 0 0,-1 1 0,-1 0-1,1 0 1,0 0 0,7 10 0,-2 5-253,-1 1 1,0 0-1,-2 1 1,-1 0-1,0 0 0,-1 0 1,3 39-1,-6-37-940,1-1 0,2 1 1,0-1-1,1 0 0,1 0 0,18 36 0,-18-47-142,1-1 1,-1 0-1,16 14 1,-23-24 1289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22.2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65 851 16219,'1'-8'8276,"-2"51"-7835,32 361-441,-66-610 591,-18-141-343,48 270-168,3 1 0,9-84 0,-4 128-75,1 1-1,2 0 1,1 0-1,1 0 1,2 1-1,1 0 0,27-51 1,-33 72-139,1 0 0,1 0 0,-1 1 0,1 0-1,1 0 1,0 0 0,0 1 0,0 0 0,1 1 0,0 0 0,0 0 0,1 1 0,0 0 0,-1 1 0,2 0-1,11-3 1,-6 4-567,0 0 0,0 1 0,1 0 0,-1 2 0,1 0 0,-1 0 0,1 2 0,-1 0 0,21 6 0,64 22-4826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22.6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77 11658,'-8'-17'4073,"4"-5"272,8 6-2792,16 8-1457,12 1-152,28 4 32,20 1-72,30 2-1137,2-2-735,19 7-2345,-26-5-648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22.9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162 346 14275,'-9'-16'8343,"2"3"-6951,5 29-675,3 96-1145,-4-1 0,-21 133 1,24-243 238,0 1 0,0 0 1,0-1-1,0 1 1,0 0-1,-1-1 0,1 1 1,-1 0-1,1-1 1,-1 1-1,1-1 0,-1 1 1,0-1-1,0 1 1,-1 2-1,-7-34-4768,2-20 482</inkml:trace>
  <inkml:trace contextRef="#ctx0" brushRef="#br0" timeOffset="1">7 45 12643,'-7'-44'7641,"12"49"-7081,7 3-632,10 6-720,21 18-1536,11 14-1841,7 0-304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23.3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27 15979,'7'-10'3665,"-23"-4"1352,16 11-4649,12 6-240,-2 1-184,14 8 80,13 8-40,26 18 16,4 7-80,18 22-504,-11-4-592,3 6-1233,-19-20-1479,-6-6-1089,-11-41-793</inkml:trace>
  <inkml:trace contextRef="#ctx0" brushRef="#br0" timeOffset="1">512 75 13907,'-29'8'3161,"-7"6"1184,-15 16-3913,2 16-456,-17 17 32,4 9-176,-2 9-1537,15 1-2680,9-13 192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23.7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171 58 13683,'-4'-20'3489,"6"-2"1128,1 13-3929,1 2-232,4 14-224,-6-5-16,12 13-112,74 126-32,-41-24-24,-7 70-8,-29 22 16,-46 50-1184,-33 2-1497,-68 11-2104,-10-70-968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8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18 14827,'-11'-17'7160,"10"36"-5847,6 39-2271,-4-57 1169,3 34-268,2 0 1,1-1 0,2-1-1,1 1 1,2-1-1,17 33 1,-29-65 21,1 1 0,0-1 1,-1 1-1,1-1 0,0 0 0,0 1 0,0-1 0,0 0 1,0 0-1,0 0 0,0 0 0,1 0 0,-1 0 0,2 1 1,-3-2 21,0 0 0,1 0 0,-1 0 1,1 0-1,-1 0 0,0 0 0,1-1 1,-1 1-1,1 0 0,-1 0 1,0 0-1,1-1 0,-1 1 0,0 0 1,0-1-1,1 1 0,-1 0 0,0 0 1,0-1-1,1 1 0,-1 0 0,0-1 1,0 1-1,0-1 0,1 1 0,-1 0 1,0-1-1,0 1 0,0-1 1,0 1-1,0 0 0,0-2 0,4-52-342,-3 38 450,-1 10-107,1-13 165,0 1-1,2-1 1,0 1 0,1 0 0,7-21-1,-10 35-127,1 0-1,0 1 0,0-1 0,0 0 0,0 1 0,0-1 1,1 1-1,0-1 0,-1 1 0,1 0 0,1 0 1,-1 1-1,0-1 0,1 1 0,-1-1 0,1 1 1,0 0-1,-1 0 0,1 1 0,0-1 0,0 1 1,0 0-1,1 0 0,-1 0 0,0 1 0,0-1 0,0 1 1,8 0-1,-1 1-57,-1 1 0,0 0-1,0 0 1,0 1 0,-1 0 0,1 0 0,-1 1 0,0 1 0,0 0 0,0 0-1,0 0 1,-1 1 0,0 1 0,0-1 0,-1 1 0,1 0 0,-2 1 0,1 0-1,6 10 1,0 2-786,-1 0-1,0 1 0,-2 1 0,0 0 1,-2 0-1,0 1 0,4 23 1,5 44-3808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24.5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13 115 9026,'-2'-3'538,"0"1"0,1-1 0,0 1 0,0-1 0,0 1 0,0-1 0,0 0 0,0 1 0,1-1 0,-1 0-1,1 0 1,0 1 0,0-1 0,0 0 0,0 0 0,1-4 0,0 2-256,0 1 0,1-1-1,0 1 1,-1 0 0,1-1-1,0 1 1,1 0 0,-1 0 0,1 0-1,0 1 1,0-1 0,0 1-1,1-1 1,4-3 0,-8 7-272,1 0 1,-1 0-1,0 0 0,0 0 1,1 0-1,-1 0 1,0 0-1,1 0 1,-1 0-1,0 0 0,1 0 1,-1 0-1,0 1 1,0-1-1,1 0 1,-1 0-1,0 0 0,0 0 1,1 0-1,-1 1 1,0-1-1,0 0 1,0 0-1,1 1 0,-1-1 1,0 0-1,0 0 1,0 1-1,0-1 1,1 0-1,-1 0 0,0 1 1,0-1-1,0 0 1,0 1-1,0-1 1,0 0-1,0 0 0,0 1 1,0-1-1,0 0 1,0 1-1,0-1 0,4 11 17,16 32 1,-2 1 0,-3 1 0,19 87 0,-32-125-20,1 11 15,1 1 1,1-1-1,1 0 1,8 17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26.1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101 549 7602,'-21'-23'729,"16"17"-243,-1 0 1,0 0-1,0 0 1,0 1-1,0 0 0,-10-6 1,-12 1 5930,61 10-5263,241-18 404,-80 3-942,678-8 262,-674 21-743,138-6 145,367 2 175,-124 8-116,-269 5-74,7 0-25,44-6-129,127-5 77,199 1 43,-37 1 53,-321 1-94,-277 2-61,-40 1-62,1-2 1,1 0-1,-1 0 0,22-4 1,-29-8 2959,24-36-3174,-6 18 105,31-37-3585,56-91 0,-69 68-1817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31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43 370 6569,'-28'-125'4451,"26"114"-3643,0-1-1,1 1 1,0 0 0,1 0 0,0-1 0,1 1 0,0 0 0,5-20 0,1-2-250,-7 29-473,0 0 0,1 0 0,-1 0 0,1 0 0,0 0 0,1 0 0,-1 0 0,0 1 0,1-1 0,0 0 0,0 1 0,0 0 0,0-1 0,1 1 0,0 0 0,-1 0 0,1 0 0,0 0 0,0 1 0,0-1 0,1 1 0,-1 0 0,1 0 0,-1 0 0,1 0 0,0 1 0,-1-1 0,1 1 0,0 0-1,0 0 1,0 1 0,0-1 0,0 1 0,0 0 0,5 0 0,-1 1-70,0 0 0,-1 0 0,1 1 0,0 1 0,0-1 0,-1 1 0,1 0 0,-1 1 0,0 0-1,0 0 1,0 0 0,-1 1 0,0 0 0,0 0 0,0 1 0,0 0 0,7 10 0,-7-7-18,0 0 0,0 1 0,-1 0 0,0 0 0,-1 0 0,0 0 0,-1 1 0,0 0 0,0-1 0,1 23 0,-3-16-2,-1 1 0,-1-1 1,-1 1-1,0-1 1,-1 0-1,-7 23 0,-4 0 22,-2-1 0,-2-1 0,-1 0 0,-47 70-1,36-62 12,16-24-23,0 0 0,-1-2 0,0 1 1,-30 27-1,24-41 383,37-7 725,217 6-1746,37 1-5050,-93-12 1308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32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 1 11522,'-114'58'2956,"109"-56"-2669,0 0 0,-1-1 0,1 1 0,0-1-1,-1 0 1,1-1 0,-1 1 0,1-1 0,-1 0 0,1-1 0,-1 1 0,1-1 0,-6-2 0,-13 0 3,-7-4 752,25 3 33,25 2-390,347-15-363,6-1-1447,-369 18 1002,39 2-1512,-40-2 1352,-1 0 0,0 1 0,0-1 0,0 0 0,0 0 0,1 1 1,-1-1-1,0 0 0,0 1 0,0-1 0,0 1 0,0 0 0,0-1 0,0 1 0,0 0 0,0-1 1,0 1-1,0 0 0,0 0 0,-1 0 0,1 0 0,0 0 0,-1 0 0,1 0 0,0 2 0,-2 5-3297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32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63 13875,'-16'-29'4728,"13"26"-3876,1 0 1,0 0 0,0-1-1,0 1 1,1 0-1,-1-1 1,1 1 0,-2-5-1,-3 69-744,-29 306-89,-9-45-4917,16-161-276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34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0 172 11354,'7'-161'9466,"-7"160"-9409,0 0 0,1 1-1,-1-1 1,0 1-1,1-1 1,-1 1 0,0-1-1,1 1 1,-1-1-1,0 1 1,1-1-1,-1 1 1,1 0 0,-1-1-1,1 1 1,-1 0-1,1-1 1,-1 1 0,1 0-1,-1 0 1,1-1-1,0 1 1,-1 0-1,1 0 1,-1 0 0,1 0-1,-1 0 1,1 0-1,0 0 1,-1 0-1,1 0 1,0 0 0,-1 0-1,1 0 1,-1 0-1,2 1 1,33 5-395,-27-4 491,13 3-151,-1 1 0,1 1 0,-1 1 0,0 1-1,-1 1 1,0 0 0,34 26 0,-46-30-11,1 0-1,-1 1 0,-1 0 0,1 0 1,-1 1-1,0 0 0,-1 0 1,0 0-1,5 12 0,-7-14-6,-1 1 0,0-1-1,-1 0 1,0 1-1,0-1 1,0 1-1,-1 0 1,1-1 0,-2 1-1,1 0 1,-1-1-1,0 1 1,0-1 0,-1 1-1,-2 6 1,-1 0 13,-1 0 0,0 0 1,-1-1-1,0 0 0,-1 0 1,-1-1-1,0 0 0,0 0 1,-1-1-1,0 0 0,-1-1 1,0 0-1,0-1 0,-1 0 1,-13 7-1,24-15 7,1 0-1,-1 0 1,0 1-1,1-1 0,-1 0 1,1 0-1,-1 0 1,0 1-1,1-1 1,-1 0-1,0 0 1,1 0-1,-1 0 1,0 0-1,1 0 1,-1-1-1,0 1 1,1 0-1,-1 0 1,0 0-1,1-1 1,-1 1-1,1 0 0,-1 0 1,1-1-1,-1 1 1,1-1-1,-1 1 1,1 0-1,-1-1 1,1 1-1,-1-2 1,3-6-24,15 2-55,8 5 47,0 0 0,0 1 0,0 1 0,0 2 0,-1 0 0,44 13-1,-50-11 20,0 1 0,0 1-1,-1 0 1,0 1-1,-1 1 1,0 1 0,0 0-1,-1 1 1,25 23-1,-36-30-6,0 1 0,0-1-1,-1 1 1,1-1 0,-1 1-1,0 0 1,0 0 0,-1 1-1,0-1 1,0 0 0,0 1-1,0-1 1,-1 1 0,0 0-1,0-1 1,0 1 0,-1 0-1,0 8 1,-2-6-12,1-1 0,-1 1-1,0 0 1,-1-1 0,0 0 0,0 1 0,-1-1 0,0 0 0,0-1 0,0 1-1,-1-1 1,-6 7 0,1-2-13,-1 0 0,0-1 0,-1 0 0,0-1 0,0-1 0,-1 1 1,0-2-1,-1 0 0,0-1 0,0 0 0,0-1 0,0 0 0,-19 2 0,18-6-58,0-1 0,0 0-1,1-1 1,-1-1 0,0 0 0,1-1 0,0-1 0,-23-8 0,29 9-299,0 0 1,0-1 0,0 0-1,0 0 1,1 0 0,0-1-1,0-1 1,0 1 0,1-1-1,-1 0 1,2 0 0,-1-1-1,0 0 1,1 0 0,-6-11-1,2-20-3340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34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61 8802,'-8'-51'14661,"9"41"-13172,-5 50-1485,2 0 1,7 71-1,1-16 11,-5-69-8,-1 8 10,2 0 0,1-1 0,2 0 0,11 40 0,-12-71 19,2-10-4,7-16 25,-10 16-33,6-8 24,2-7 5,2 0-1,1 0 0,23-28 1,-34 46-57,1 1-1,0 0 1,-1 0 0,1 0 0,0 1 0,1-1-1,-1 1 1,1 0 0,-1 0 0,1 1-1,0-1 1,0 1 0,0 0 0,0 1-1,1-1 1,-1 1 0,0 0 0,1 0 0,-1 0-1,1 1 1,-1 0 0,0 0 0,7 1-1,4 4-6,0 0-1,0 0 0,-1 2 0,0 0 1,0 1-1,0 0 0,-1 1 0,-1 1 0,1 0 1,-2 1-1,1 0 0,-1 1 0,14 19 1,-17-21-53,-1 1 0,0 0 0,-1 1 0,0 0 0,-1 0 0,0 0 0,-1 1 0,-1 0 1,0 0-1,0 0 0,-1 0 0,-1 1 0,0-1 0,-1 1 0,-1-1 0,-1 27 0,-2-29-106,0-1 0,0 1 0,-1-1 0,-1 0 0,1-1 0,-2 1 0,1-1 0,-1 0 0,-1 0 0,1 0 0,-1-1 0,-1 0 0,0-1 0,-17 14 0,10-10-219,0-1 0,-1-1 0,0 0 0,0 0 1,-1-2-1,0 0 0,-1-1 0,-19 4 0,25-7-190,0-1 0,-1 0 0,1 0 1,-1-1-1,1-1 0,-1 0 0,0-1 1,1 0-1,-1-1 0,1 0 0,0-1 0,0 0 1,0-1-1,0-1 0,-13-6 0,-17-26-3563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35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11 112 13419,'-9'-20'3097,"8"5"1223,7-2-3815,22 3-281,40-3-24,25 0-184,65 5-1689,14 19-2720,30-9 272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35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1008 57 24717,'-264'-14'272,"110"6"-16,-415-19 144,577 22-127,-3 3-49,7 9-152,-58 3-104,80 15 72,19 6-56,22 16 0,1 8 56,16 8-40,-12-6 0,-7 3-272,-14-6-2689,-13-10 160,-31-4-2464,-15-17-520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36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532 180 14755,'-34'-149'3169,"24"134"1480,3 10-4209,0 1 184,-1-1 0,6 5-32,0-2-56,1 2-216,-8 2-279,-37 20-49,-62 55-1,33-6-431,9 14-504,-14 2-1576,29-14-2609,25-12-201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8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80 122 15179,'-5'-16'794,"3"5"133,0 1 0,-1 0 0,0 0 1,-1 0-1,0 0 0,-1 0 0,0 1 0,-11-16 0,10 27-574,3 20-400,4 318 33,5-268-1,3 0 0,31 126 0,-38-191 13,0 0 0,0 0 0,1-1 0,-1 1-1,1-1 1,5 8 0,-2-33-51,-6-42 69,-1 31-27,1 0-1,1 1 0,2-1 0,7-36 1,-8 60-2,-1 0 0,1 0 1,0 0-1,0 0 1,1 0-1,0 0 0,0 1 1,0-1-1,1 1 1,0 0-1,-1 0 1,2 1-1,-1-1 0,1 1 1,-1 0-1,1 0 1,0 0-1,1 0 1,-1 1-1,1 0 0,-1 0 1,1 1-1,0 0 1,0 0-1,10-2 0,-9 2 10,-1 2-1,0-1 1,0 1-1,1 0 0,-1 0 1,0 1-1,1-1 0,-1 1 1,0 1-1,0-1 0,0 1 1,0 0-1,0 1 0,10 5 1,-8-3-2,0 1 0,0 0 0,-1 0 0,0 1 0,0 0 0,0 0 1,-1 1-1,10 14 0,-6-5-22,-1 0-1,-1 1 1,-1 0 0,0 0 0,-1 0 0,-1 1-1,-1 0 1,0 0 0,0 20 0,-3-22-43,-1 0 1,0 0-1,-1-1 1,-1 1 0,-1 0-1,-1-1 1,0 1-1,-1-1 1,-12 28-1,14-38 37,0 0 0,-1 0 0,0 0-1,0 0 1,0-1 0,-1 0 0,0 1-1,0-2 1,0 1 0,-1-1 0,1 1-1,-1-1 1,0-1 0,0 1 0,-1-1-1,1 0 1,-1-1 0,1 0 0,-1 0-1,0 0 1,0 0 0,0-1 0,0-1-1,0 1 1,-9-1 0,3-1-10,0-1 0,1 0 0,-1-1 0,1 0 1,0-1-1,0-1 0,0 0 0,0 0 0,1-1 0,0 0 1,0-1-1,-15-13 0,14 10-161,0 0 1,1-1-1,0 0 0,1-1 0,0-1 1,1 1-1,0-2 0,1 1 1,-10-24-1,17 36 49,1 0 0,-1-1 1,0 1-1,1 0 0,-1-1 0,1 1 1,-1-1-1,1 1 0,0-1 1,-1 1-1,1-1 0,0 1 0,0-1 1,0 1-1,0-1 0,0 1 0,1-1 1,-1 1-1,0-1 0,1 1 0,-1-1 1,1 1-1,0 0 0,-1-1 0,1 1 1,0 0-1,0-1 0,0 1 1,-1 0-1,2 0 0,-1 0 0,0 0 1,0 0-1,0 0 0,0 0 0,2-1 1,31-10-4018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36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12 168 11514,'-1'-18'3741,"-1"-64"3595,2 78-7115,0 0 0,1 0 0,-1 0 0,1 0 0,0 0 0,0 0 0,0 0 0,0 0 0,1 1 0,-1-1-1,1 1 1,0-1 0,0 1 0,1-1 0,-1 1 0,5-5 0,-3 9-227,-1 11-75,5 40 21,-1 2-1,-3-1 1,-5 90 0,-29 172-1007,3-52-7655,24-219 3334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36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1 119 14603,'0'-27'3241,"7"10"1328,10 9-4265,30-3-192,21 1-48,58 0-1064,30 2-1897,35-20-1680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39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194 175 8618,'-10'-2'279,"-15"-2"1389,2-1 0,-44-14-1,30 12-337,13 6 3605,17 1-2315,7 0-2596,0 0-1,0 0 1,0 0 0,0 0 0,0 0-1,0 0 1,0 0 0,1 0-1,-1 0 1,0 0 0,0 0 0,0 0-1,0 0 1,0 0 0,0-1-1,0 1 1,0 0 0,0 0 0,0 0-1,0 0 1,1 0 0,-1 0 0,0 0-1,0 0 1,0-1 0,0 1-1,0 0 1,0 0 0,0 0 0,0 0-1,0 0 1,0 0 0,0 0 0,0-1-1,0 1 1,0 0 0,0 0-1,0 0 1,0 0 0,-1 0 0,1 0-1,0 0 1,0-1 0,0 1 0,0 0-1,0 0 1,0 0 0,0 0-1,0 0 1,0 0 0,0 0 0,0 0-1,-1 0 1,20-6 90,496-29 152,696-15 212,55 33 638,-288-3-514,-442 16-333,639 35 46,-657-19 90,-388-13 87,-255 20-7943,-111 7 2006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40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213 158 9746,'-96'-15'2645,"87"13"-2047,0 0 1,0-1 0,0 0 0,0-1 0,1 1-1,-14-10 1,7 5-171,-12-6 6433,47 12-4107,4 0-3732,201-18 1482,521-37 261,-655 53-708,392-2 493,-473 7-933,-48 3-12010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43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31 459 8770,'-9'-32'1661,"2"-1"0,1 0-1,2 0 1,1 0 0,1-36 0,2 59-1460,0 0-1,1 0 1,0-1 0,1 1-1,0 0 1,1 0 0,0 1-1,0-1 1,1 1 0,0-1-1,1 1 1,0 0 0,1 1-1,-1-1 1,2 1 0,-1 0-1,1 1 1,0-1 0,1 1-1,12-9 1,-12 12-200,-1 0 0,0 0 0,1 1-1,-1 0 1,1 1 0,0 0 0,0 0 0,0 1 0,0-1 0,0 2-1,0-1 1,0 1 0,0 1 0,0-1 0,0 1 0,0 1 0,0-1 0,0 1-1,0 1 1,9 4 0,-8-3-17,0 0-1,-1 1 1,1 0 0,-1 0-1,-1 1 1,1 0 0,-1 1-1,0 0 1,0 0-1,-1 0 1,0 1 0,0 0-1,-1 0 1,0 0 0,0 1-1,6 17 1,-5-5 7,-1 2 1,-1-1-1,0 1 0,-2-1 1,-1 1-1,-1 0 0,0-1 1,-2 1-1,-1 0 0,0-1 1,-2 1-1,-14 38 0,11-37 36,-1 0 0,-1-1 0,-1 0-1,-2-1 1,0 0 0,-1-1-1,-1 0 1,-1-2 0,-1 0-1,0 0 1,-26 19 0,34-31 5,-1-1 1,0-1-1,0 0 0,-1 0 1,1-1-1,-19 5 1,6-1 61,22-8-26,19-2 287,185-21-56,63-6-108,-218 26-245,1 3 0,-1 1 1,70 13-1,-104-9-1788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44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113 165 7866,'-28'5'4586,"22"-4"-4331,-1-2-1,1 1 1,-1-1-1,1 0 1,-11-2-1,17 2-202,-3 0 167,1 0 0,-1-1-1,1 1 1,0-1 0,0 0 0,0 0 0,0 0 0,0 0-1,0 0 1,1 0 0,-1 0 0,1-1 0,-1 1-1,1 0 1,0-1 0,0 1 0,0-1 0,0 0 0,0 1-1,1-1 1,-1 0 0,1 1 0,0-1 0,0 0-1,0 0 1,0 1 0,0-1 0,0 0 0,1 0 0,0 1-1,-1-1 1,1 0 0,0 1 0,0-1 0,0 1-1,1-1 1,1-2 0,7-3-187,1 0-1,0 1 1,0 0 0,1 0 0,0 1-1,0 1 1,1 0 0,0 1-1,-1 0 1,1 1 0,1 0-1,-1 1 1,0 1 0,1 0 0,-1 0-1,24 4 1,-34-3-35,1 1 1,-1 1-1,1-1 1,-1 1-1,0-1 1,0 1-1,0 0 1,0 0-1,0 0 0,0 0 1,-1 1-1,1-1 1,-1 1-1,1 0 1,-1-1-1,3 6 1,-2-2-6,0 1 1,0 0 0,0-1-1,-1 1 1,0 0 0,-1 0-1,2 13 1,-2 5-12,-1 1 1,-1-1-1,-6 37 1,7-62 18,0 5 0,-3 20-1,0 0 1,-2 0-1,-1 0 1,-1 0-1,-1-1 0,-15 33 1,22-57 2,1 1 0,-1-1 0,0 1-1,0-1 1,1 0 0,-1 1 0,0-1 0,0 0 0,0 0 0,0 0 0,1 0 0,-1 0 0,0 0 0,0 0-1,0 0 1,0 0 0,0 0 0,1 0 0,-1 0 0,0-1 0,0 1 0,0 0 0,1-1 0,-1 1-1,0 0 1,0-1 0,1 1 0,-1-1 0,0 0 0,1 1 0,-1-1 0,-1-1 0,2 2-4,0 0 1,-1-1-1,1 1 1,0 0-1,-1-1 1,1 1-1,0-1 1,-1 1-1,1-1 1,0 1-1,0-1 1,0 1-1,-1-1 1,1 1-1,0-1 1,0 1-1,0-1 1,0 1-1,0-1 1,0 1-1,0-1 1,0 1-1,0-1 0,0 0 1,1 0-1,-1 0-4,1 0-1,0 0 0,0 0 0,-1 0 0,1 0 0,0 0 0,0 1 0,0-1 0,0 0 0,0 0 0,1 1 0,-1-1 0,0 1 0,0-1 0,0 1 0,1 0 0,0-1 1,25-7-31,0 2 1,50-6 0,-64 10 16,1 2-1,-1-1 0,0 2 0,1 0 0,-1 0 0,0 2 0,0-1 0,0 1 0,0 1 0,0 1 0,-1 0 0,0 0 1,20 13-1,-26-15 12,-1 1 0,0 0 0,0 1 0,0-1-1,0 1 1,-1 0 0,1 0 0,-1 0 0,-1 1 0,1-1 0,-1 1 0,0 0 0,0 0 0,-1 0 0,1 1 0,-1-1 0,-1 0 0,1 1 0,-1-1 0,0 1 0,-1 0 0,0-1 0,0 1 0,0 0 0,-1-1 0,0 1 0,-2 10 0,-2-3 11,0 1 0,-1-1 0,-1 0-1,0-1 1,-1 0 0,0 0 0,-1-1 0,0 0 0,-1 0 0,-1-1-1,0 0 1,-21 16 0,12-12 10,0 0 0,-2-2 0,1 0-1,-2-2 1,1 0 0,-46 13 0,59-21 5,-1-1 0,1-1-1,0 0 1,-1 0 0,1 0 0,-1-1 0,1-1 0,-1 0 0,-11-2 0,17 2-12,-1 0 0,1-1 0,0 1 0,0-1 0,0 1 0,0-1 0,0-1 0,0 1 0,0 0 0,1-1-1,-1 0 1,1 0 0,0 0 0,-1 0 0,1 0 0,1-1 0,-1 1 0,1-1 0,-1 0 0,-2-7 0,4 9-171,0 0 1,1 0-1,-1-1 1,1 1-1,0 0 0,0-1 1,0 1-1,0-1 0,0 1 1,0 0-1,1-1 0,-1 1 1,1 0-1,-1 0 0,1-1 1,0 1-1,0 0 0,0 0 1,2-3-1,31-36-5367,-27 34 4397,25-24-5339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44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12523,'1'-1'552,"1"0"0,-1-1 0,1 1 1,-1 0-1,0-1 0,1 1 0,-1-1 0,0 1 1,0-1-1,0 0 0,-1 0 0,1 1 1,0-1-1,0-3 0,1 1-137,-1-1-1,-1 1 1,1-1 0,-1 0 0,1 1-1,-1-1 1,-1-6 0,10 66-464,3 83 1,-7-50 73,22 178 103,-26-271-35,0 0 1,0 0 0,0 0-1,1 0 1,0 1-1,0-1 1,0 0 0,1 1-1,-1 0 1,5-6-1,36-51-166,-35 51 142,0-1-76,1-1 0,0 1 0,1 1 0,1 0-1,-1 0 1,2 1 0,-1 0 0,1 1 0,1 0 0,-1 1-1,1 1 1,0 0 0,22-7 0,-25 11-12,0 0 1,0 1-1,0 0 1,1 0-1,-1 1 1,0 0-1,0 1 1,0 0-1,1 1 1,-1 0-1,0 1 1,-1 0-1,1 0 1,0 1-1,-1 0 1,0 1-1,0 0 1,14 10-1,-15-8 9,0 0-1,0 0 0,0 0 0,-1 1 0,0 0 1,-1 0-1,0 1 0,0 0 0,-1 0 1,0 0-1,0 1 0,-1 0 0,0 0 0,-1 0 1,0 0-1,-1 0 0,0 1 0,0-1 1,-1 1-1,-1-1 0,0 1 0,0 0 0,-1-1 1,-4 18-1,3-15 14,-2 0 1,1 0 0,-2 0-1,1 0 1,-2-1-1,0 0 1,0 0 0,-1-1-1,-1 0 1,0 0-1,0 0 1,-1-1-1,0-1 1,-1 1 0,0-1-1,0-1 1,-1 0-1,-22 12 1,14-11-27,-2 0 0,1-1 0,-1-1-1,0-1 1,-1-1 0,0-1 0,1-1 0,-1-1 0,0 0 0,0-2 0,0-1 0,0 0-1,0-2 1,-36-8 0,32-3-359,25 13 284,1 1 0,-1-1 0,1 1 1,-1-1-1,1 1 0,-1-1 0,1 1 0,0-1 0,-1 1 0,1-1 1,0 0-1,0 1 0,-1-1 0,1 1 0,0-1 0,0 0 0,0 1 0,0-1 1,0 0-1,0 1 0,0-1 0,0 0 0,0 0 0,1-2-292,1 1 1,-1 0-1,1 0 0,-1 0 0,1 0 1,0 0-1,0 0 0,0 0 0,0 1 1,0-1-1,1 1 0,-1-1 0,0 1 1,1 0-1,-1 0 0,4-1 1,37-16-4738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45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39 204 10298,'-18'-27'3393,"4"-2"584,7 8-2513,14 6-664,10 0-104,24-6-7,15-2-129,34-1-96,7 7-264,10 7-104,-15 8-480,-14 12-1729,-31 11-2448,-50 1-112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45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104 227 9226,'-3'-14'784,"0"1"0,-1 0 0,-1 0 0,0 0 0,0 0 0,-1 1-1,-1 0 1,0 0 0,-1 1 0,-11-14 0,15 21-380,0 0 0,1 0 0,0 0 0,0 0 0,0-1 0,0 1 0,1-1 0,-4-8 0,6 12-319,-1 1 0,1-1 0,0 0 0,0 0-1,0 1 1,0-1 0,0 0 0,0 0 0,0 0-1,1 1 1,-1-1 0,0 0 0,0 1 0,0-1 0,1 0-1,-1 0 1,0 1 0,1-1 0,-1 0 0,1 1 0,-1-1-1,1 1 1,0-2 0,1 1-32,-1 0-1,1 0 1,0 0-1,0 0 1,0 0-1,0 0 1,0 1-1,0-1 1,0 1-1,0-1 1,0 1-1,3 0 1,15-1 2,-1 1 0,1 1 1,0 0-1,-1 2 0,0 0 0,0 1 1,29 10-1,-14-1-54,0 1 0,0 2-1,33 21 1,-29-11-170,0 3 0,-2 1 0,-2 1 0,-1 2 0,-1 1 0,-2 2 0,29 44 0,-54-72-312,17 19-2906,-22-26 3109,1-1 0,0 1 0,-1 0 0,1 0 0,0-1 0,0 1 0,-1-1 0,1 1 0,0-1 1,0 1-1,0-1 0,0 1 0,0-1 0,0 0 0,0 1 0,0-1 0,0 0 0,0 0 0,0 0 1,0 0-1,0 0 0,0 0 0,0 0 0,0 0 0,0 0 0,2-1 0,11-14-5894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46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469 9 13987,'-22'-7'7666,"16"5"-7330,-5 4 0,10-2-16,-4 0 32,-2 0-32,-20 7 8,-74 47-240,52-3-88,-5 10-432,3 14-280,-5-7-1081,27-7-1039,-5-12-1905,19-10-408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06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95 13875,'61'-69'3985,"-63"52"832,2 10-3681,4 5-992,-3 4-32,-2-2 312,1 3-264,0 2-120,6 38-32,13 60-168,-7-47-968,0-10-760,8-20-3017,9-31-225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9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130 421 15451,'-11'-13'2030,"1"-3"2139,10 15-4191,1 0 1,-1 0-1,1 1 1,-1-1-1,1 0 1,-1 1-1,1-1 1,0 0-1,-1 1 1,1-1-1,0 1 1,-1-1-1,1 1 0,0 0 1,0-1-1,-1 1 1,1 0-1,0-1 1,0 1-1,0 0 1,0 0-1,-1 0 1,1 0-1,0 0 1,0 0-1,1 0 1,12-3-40,-1 0 1,0-1 0,1 0 0,-1-1 0,-1-1 0,1 0 0,-1 0 0,0-1 0,-1-1 0,1 0 0,12-12 0,-18 13 49,0 1-1,0-1 1,0 0-1,-1 0 1,0-1-1,0 0 1,-1 1-1,0-2 1,0 1-1,-1 0 1,0-1-1,-1 1 1,0-1-1,0 0 1,-1 0-1,0 0 1,0 0-1,-2-17 1,1 20 22,-1 0 0,-1 0 0,1 0 0,-1 0 1,0 1-1,0-1 0,0 0 0,-1 1 1,0 0-1,0-1 0,-1 1 0,1 0 0,-1 1 1,0-1-1,0 1 0,-1-1 0,1 1 0,-1 1 1,0-1-1,0 1 0,0-1 0,-1 1 0,1 1 1,-1-1-1,0 1 0,1 0 0,-11-2 0,9 2-10,0 1 0,-1 0 0,1 0 0,0 1-1,-1 0 1,1 0 0,-1 0 0,1 1 0,0 0-1,0 1 1,-1 0 0,1 0 0,0 0 0,0 1-1,1 0 1,-1 0 0,1 1 0,-1 0 0,1 0-1,0 0 1,1 1 0,-11 9 0,7-2-11,1 0 0,0 0 1,1 0-1,0 1 0,0 0 0,2 0 1,-1 1-1,2 0 0,0 0 0,1 0 1,0 0-1,1 0 0,0 1 0,2-1 1,-1 1-1,2-1 0,2 17 1,-2-19-120,2 0 0,-1 0 1,2 0-1,-1 0 0,2-1 1,-1 0-1,2 1 1,-1-2-1,2 1 0,-1-1 1,1 0-1,1 0 1,0 0-1,0-1 0,1-1 1,0 1-1,1-2 1,-1 1-1,2-1 0,-1-1 1,13 7-1,6-1-779,-1-1-1,2-2 0,34 7 1,106 8-3273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46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51 14459,'-1'-4'719,"0"0"0,0 0 0,0 0 0,0 1 0,-1-1 0,1 0 0,-1 1 0,-4-6 0,-3-2 1751,7 18-474,13 43-2099,-3-1 0,-2 1-1,-2 0 1,-3 0 0,-1 1 0,-15 96-1,14-134-279,-1 0-1,2 0 1,0 0-1,0 0 0,1 1 1,4 16-1,-4-18-222,0-9-33,-1 1-1,0-1 1,0 1-1,0-1 1,-1 1 0,1-1-1,-1 1 1,0-1 0,0 0-1,0 1 1,-3 4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46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13 162 14371,'-12'-76'8386,"39"67"-7858,31-4-400,20-13-136,63 55-832,-3-37-1137,11-28-1311,-16 14-1353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47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82 11843,'-13'-8'846,"0"1"0,-1 0 0,-1 1 1,1 0-1,-1 1 0,0 1 1,0 0-1,0 1 0,-24-1 1,5-2 168,29 6-817,-15-4 1227,21 4-1405,-1 0-1,0 0 0,0 0 0,0 0 0,0 0 1,0 0-1,0 0 0,1-1 0,-1 1 0,0 0 1,0 0-1,0 0 0,0 0 0,0 0 0,0 0 1,0 0-1,0 0 0,0-1 0,1 1 0,-1 0 0,0 0 1,0 0-1,0 0 0,0 0 0,0 0 0,0-1 1,0 1-1,0 0 0,0 0 0,0 0 0,0 0 1,0 0-1,0-1 0,0 1 0,0 0 0,0 0 1,0 0-1,0 0 0,0 0 0,0 0 0,0-1 1,-1 1-1,1 0 0,0 0 0,0 0 0,0 0 0,0 0 1,0 0-1,0 0 0,0-1 0,0 1 0,3-1 31,0 0 0,0 1 0,0-1 0,0 1 0,0-1 0,0 1 0,0 0-1,1 0 1,-1 0 0,6 2 0,22 1-18,547-11 181,-438 4-198,-124 5-54,-7-1 554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47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88 12379,'-17'-48'8085,"1"8"-4142,25 92-2552,3 103 1,-3-20-1835,2-28-1048,9 118-4504,-22-67 641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48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555 22 15435,'-14'-22'8226,"-3"32"-7986,-26 16-248,-16 8 8,-28 47 0,-11 18 152,-13 66 8,30 21-64,37 54-32,47-9-16,70 19-32,114-34-1976,34-31-1073,25-76-1832,2-43-1480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49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63 13875,'-2'-25'3513,"-11"3"1160,-3 6-1441,16 21-3176,2 31-64,6 98 8,-6-1 8,-4 6-48,-4 4-1024,-5-5-952,-2-28-3065,-8-62-288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4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48 119 11875,'-44'-97'9454,"44"97"-9437,-1-1 0,1 1 0,0-1 0,-1 1 0,1-1 0,0 1 1,0-1-1,0 1 0,-1-1 0,1 1 0,0-1 0,0 1 0,0-1 1,0 0-1,0 1 0,0-1 0,0 1 0,0-1 0,0 1 0,0-1 1,0 1-1,0-1 0,1 0 0,-1 1 0,0-1 0,0 1 0,0-1 0,1 1 1,-1-1-1,0 1 0,1-1 0,-1 1 0,0 0 0,1-1 0,-1 1 1,1-1-1,-1 1 0,1 0 0,-1 0 0,1-1 0,-1 1 0,1 0 1,-1-1-1,1 1 0,-1 0 0,1 0 0,-1 0 0,1 0 0,-1 0 1,2 0-1,35 1 200,-29 0-140,10 1-73,-1 0 0,0 2 0,0 0 0,0 1 0,-1 1 0,0 0 0,0 1 0,0 1 0,-1 1 0,0 0 0,0 1 0,-1 0 0,-1 1 0,0 1 0,19 20 0,-23-21-18,0 1 0,-1 0 0,0 0 0,0 1 0,-1-1 0,-1 2 0,0-1 0,-1 1 0,-1 0 0,0 0 0,-1 0 0,0 1 0,-1-1 0,0 1 0,-2-1 0,0 1 0,0 0 0,-1-1 0,-4 16 0,4-23-24,-1 0-1,0 0 1,0 0 0,-1-1 0,0 1-1,0-1 1,0 1 0,-1-1 0,0 0 0,0-1-1,0 1 1,-1-1 0,0 1 0,0-1-1,-1-1 1,1 1 0,-1-1 0,0 0 0,0 0-1,0-1 1,-1 0 0,1 0 0,-1 0-1,0-1 1,0 0 0,1 0 0,-15 1 0,11-2-193,1 0 1,-1-1-1,0-1 1,1 1-1,-1-1 1,0-1 0,1 0-1,-1 0 1,1-1-1,0 0 1,0-1-1,0 0 1,0 0 0,1-1-1,-1 0 1,1-1-1,1 1 1,-1-2-1,1 1 1,-8-9-1,8 6-385,1 1-1,0-1 0,1 0 0,0 0 1,-5-12-1,-11-51-3244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49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61 163 14939,'-5'12'320,"4"-8"140,0 0-1,-1 0 1,1 0 0,-1-1-1,0 1 1,0 0 0,-5 5-1,6-9-303,0 1-1,0 0 1,0 0 0,0-1-1,0 1 1,-1 0-1,1-1 1,0 0-1,0 1 1,-1-1 0,1 1-1,0-1 1,0 0-1,-1 0 1,1 0 0,0 0-1,-1 0 1,1 0-1,0 0 1,-1-1-1,1 1 1,0 0 0,0-1-1,-1 1 1,1-1-1,0 1 1,0-1 0,0 1-1,-2-2 1,63 109 987,-38-54-1170,-18-39 5,2 0 0,0-1 1,12 20-1,-17-30 15,1-1 1,0 0-1,0 1 0,0-1 1,0 0-1,0 0 1,0 0-1,0-1 1,1 1-1,-1 0 1,1-1-1,-1 0 1,1 1-1,0-1 1,-1 0-1,1 0 1,0-1-1,0 1 1,0 0-1,-1-1 1,1 0-1,4 0 1,-2-1 3,-1 0 0,1 0 1,0-1-1,0 1 0,-1-1 0,1 0 1,-1-1-1,1 1 0,-1-1 1,0 0-1,0 0 0,0 0 1,0-1-1,-1 1 0,1-1 1,-1 0-1,0 0 0,0 0 0,4-8 1,0 0 13,-1 0 1,0 0-1,0-1 1,-1 1-1,-1-1 1,3-17-1,-5 17 6,-1-1 1,0 0-1,-1 0 0,-1 1 0,-1-1 0,1 0 0,-2 0 0,0 1 1,-1 0-1,0 0 0,-1 0 0,-8-16 0,9 21-216,0 0 0,0 0 0,-1 0 0,-1 1 0,1-1 0,-1 1 0,0 1 0,0-1 0,-1 1 0,0 0 0,0 0 0,-1 1 0,1 0-1,-1 1 1,0-1 0,0 1 0,-1 1 0,1 0 0,-14-3 0,72 16-8636,15-10 4889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50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38 11050,'-1'-2'14474,"-33"-6"-14235,18 4 193,6 1-427,-15-3-9,0 1 1,0 1-1,-28-2 1,52 6-2,1 0 1,-1 0 0,1 0-1,-1 1 1,1-1 0,-1 0-1,0 0 1,1 0-1,-1 0 1,1 0 0,-1 1-1,1-1 1,-1 0 0,1 1-1,-1-1 1,1 0 0,-1 1-1,1-1 1,-1 0 0,1 1-1,0-1 1,-1 1 0,1-1-1,0 1 1,-1-1 0,1 1-1,0-1 1,0 1 0,-1-1-1,1 1 1,0 1 0,1 24-101,17 26-58,-9-36 152,-1 0 1,2-1-1,0 0 0,1 0 1,1-1-1,0 0 1,15 13-1,12 6 65,51 33 0,-31-25 6,-57-39-83,1-1 1,0 1 0,-1 0 0,0 0 0,1 1-1,-1-1 1,0 0 0,0 1 0,0-1 0,0 1-1,2 4 1,-4-6 3,0 1 0,0-1-1,-1 0 1,1 1-1,0-1 1,0 0 0,0 0-1,-1 1 1,1-1 0,-1 0-1,1 0 1,-1 0-1,1 0 1,-1 1 0,0-1-1,0 0 1,1 0 0,-1 0-1,0 0 1,0-1-1,0 1 1,0 0 0,0 0-1,0-1 1,0 1 0,0 0-1,-1-1 1,1 1-1,0-1 1,-3 1 0,-176 79-4271,107-49-4707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50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48 340 15947,'-5'-11'1484,"0"1"0,0-1 0,1 0 0,-5-21 0,0-51 1418,9 32-1913,9-64-1,-4 100-923,-4 15-74,0 1-1,-1-1 1,1 1-1,0-1 1,-1 1-1,1-1 1,-1 1-1,1-1 0,-1 1 1,1 0-1,-1 0 1,1-1-1,-1 1 1,1 0-1,-1-1 1,0 1-1,1 0 1,-1 0-1,0 0 0,0 0 1,0-1-1,0 1 1,0 0-1,0 1 1,20 75-70,-4 1 0,-4 0 1,5 132-1,-21 246 56,2-416 21,-2 82-1644,-18-133-6097,-7-22 3197,-9-14-250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39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65 12627,'-13'-7'8765,"11"17"-6335,12 32-2688,4 2 253,22 46 0,-29-75-73,0 0 0,1-1 0,1 0 0,0 0 0,1-1 0,0 0 0,19 17 0,-28-28 61,1-1 0,-1 0 0,1 1-1,-1-1 1,1 0 0,-1 0 0,1 0-1,0 0 1,-1-1 0,1 1 0,0 0-1,0-1 1,-1 1 0,1-1 0,0 0 0,0 0-1,0 1 1,0-1 0,0 0 0,-1 0-1,1-1 1,0 1 0,3-1 0,-2 0 12,-1-1 1,1 0 0,-1 1-1,0-1 1,1 0-1,-1 0 1,0 0 0,0 0-1,-1-1 1,1 1-1,0 0 1,-1-1 0,3-4-1,4-11 64,-2 1 0,0-1 0,6-34-1,-10 44-48,5-30 97,-2 0 1,-1-1 0,-3-65-1,1 86-631,7 17-1059,17 23-2879,-10-7 2077,22 10-2133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51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11987,'7'-2'3656,"20"-6"561,21 1-3265,35-10-703,26 0-506,42 3-3055,5 4-905,7-2-912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51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1185 13827,'-2'-27'6784,"2"27"-6740,0 1 1,0-1 0,0 0-1,0 0 1,0 0-1,0 0 1,0 0 0,-1 3 1027,1-3-1028,0 0 1,-1 0-1,1 0 1,0 0 0,0 0-1,0 0 1,0 0 0,0 0-1,0 0 1,0 0 0,-1 0-1,1 0 1,0 0 0,0 0-1,0 0 1,0 0 0,0 0-1,0 0 1,-1 0 0,0-1 446,1 1-447,-9 57 288,7-26-320,-3 38 54,4 73 1,0-135 218,-1-10 497,-4-23 754,0-145-950,21-222 1,-6 281-658,5 2 1,4 0-1,6 1 1,44-127 0,-62 219-103,1 1 1,1-1-1,0 1 1,1 0-1,0 1 1,14-16-1,-17 24-127,-1 1 1,1 1-1,1-1 0,-1 1 0,1 0 0,0 1 0,0 0 0,0 0 0,0 0 1,1 1-1,-1 0 0,1 0 0,0 1 0,0 0 0,12-1 0,-4 1-1006,0 2 0,-1 0-1,30 3 1,49 19-4886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51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63 13787,'-13'-15'3681,"-8"-4"856,21 6-3649,11 9-896,16-1-32,17 2 0,46 1 72,17 0-232,41 7-1336,-2 0-593,17-5-2424,-36-6-744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5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73 436 13691,'-18'3'7786,"11"-5"-7026,2 2-600,0 0 128,1 0 16,1 2-16,1 5-128,2 51-72,5 98-120,4-42 16,-4-7-680,2-9-672,-1-25-1129,15-56-2240,-4-28-256</inkml:trace>
  <inkml:trace contextRef="#ctx0" brushRef="#br0" timeOffset="1">0 43 14707,'2'-24'3449,"15"7"1144,-2 16-4545,4 9-1112,11 6-729,18 23-2840,3 7-32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52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67 12195,'10'3'5329,"-34"-10"2536,24 9-7809,2-2-24,0 2-104,1 1 16,24 11-48,79 90-232,-33-30-920,-4 4-824,-1-1-2945,-17-26-225</inkml:trace>
  <inkml:trace contextRef="#ctx0" brushRef="#br0" timeOffset="1">517 1 15811,'-29'6'3273,"-22"18"1448,-10 17-4601,-17 30-424,-2 16-344,2 37-1337,17 3-2736,10-16 8,24-35-2224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5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19 17812,'9'-19'3745,"6"21"1608,9 39-5281,8 57-144,4 40-80,5 83 104,-24 18 32,-21 60 8,-18-12-24,-39 33-1041,-34-47-1431,-41 20-2833,-24-71-576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54.41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 33 11947,'-6'-7'1660,"5"6"-1423,0 0 1,0 0-1,1 0 0,-1 0 0,1-1 0,-1 1 1,1 0-1,-1-1 0,1 1 0,0 0 1,0-1-1,0 1 0,0 0 0,0-1 0,0 1 1,0 0-1,0-3 0,11 25-352,10 32 125,-2 2 0,-3 0 0,-2 1-1,10 89 1,8 245 188,-29-322-170,7 113 50,47 502 227,-47-631-177,21 64 0,3 16-1591,-34-131 1122,1 0 256,-1-1 0,0 1 0,0-1-1,0 0 1,0 1 0,0-1 0,0 1 0,0-1-1,0 1 1,0-1 0,0 0 0,0 1 0,0-1-1,0 1 1,0-1 0,0 1 0,-1-1 0,1 0-1,0 1 1,0-1 0,-26 0-4240,-10-19-464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55.30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89 626 11562,'-75'-20'2084,"62"13"-2054,19 2 4,36 1 89,-28 3-50,890-77 922,615 4-867,-765 68-63,75-16-26,72-4-63,68 6 62,-1 15-15,7 6-72,-59-20 84,-869 17-33,1432-47 65,347-10-11,-1041 28-3,-455 19 49,740-42 79,-1058 53-178,48-2 45,0-4 0,-1-1 0,108-32-1,-125 21-44,-33 14-299,1 0 1,-1 1-1,1 0 0,13-3 0,-20 6 150,-2 2 54,-1-1 0,1 0 1,-1 0-1,1 0 1,-1 0-1,1 0 0,0 0 1,-1-1-1,1 1 1,-1 0-1,1 0 0,-1 0 1,1 0-1,-1-1 0,1 1 1,-1 0-1,1 0 1,-1-1-1,1 1 0,-1-1 1,2-1-459,-1 2 458,-1-1 1,0 1-1,0-1 1,1 0-1,-1 1 0,0-1 1,0 1-1,0-1 1,0 1-1,0-1 0,0 1 1,0-1-1,0 1 0,0-2 1,-6-12-2520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55.86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198 230 10066,'-1'-8'190,"-1"0"-1,0 1 0,0-1 1,0 0-1,-1 1 0,0 0 1,0-1-1,-1 1 0,0 0 1,0 1-1,0-1 1,-1 1-1,0 0 0,-1 0 1,1 0-1,-11-8 0,6 6 203,1-1 0,1-1 0,0 0-1,0 0 1,1 0 0,-7-14-1,12 18-72,-5-11 1220,7 34-1233,14 137-297,-7 211 1,-7-199 92,34 452 174,-9-242-1204,-24-358 793,0 8-336,-1 0 0,-6 44 0,5-63 226,0 0-1,-1 0 1,0 0 0,0-1 0,-1 1 0,1-1 0,-2 1 0,1-1-1,-1 0 1,0 0 0,0 0 0,0-1 0,-1 0 0,-9 9 0,7-9-335,-1 0 1,-1 0-1,1 0 0,-1-1 1,0-1-1,-16 5 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56.62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51 460 5553,'-50'-34'8067,"90"36"-7489,38 4-471,100-3 0,1727-138 1357,-848 53-1225,-79 13-95,87 19 25,15 27 116,39 19-49,1-8-183,15-10 63,-22 1 72,-10 3 88,-92 19 39,-191 24-218,-282 2-4441,-342-15 1216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0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364 45 16067,'-19'-12'2145,"12"7"-1096,-1 1 1,1-1-1,-1 1 0,-1 0 1,-8-2-1,11 5-1003,1 0 0,0 0 0,-1 0 0,1 1 0,-1 0-1,-9 1 1,-2 1-38,1 1 0,-1 0 0,1 1 0,0 1 0,1 0 0,-1 1 0,1 1 0,0 1 0,1 0-1,0 0 1,0 2 0,1 0 0,0 0 0,-12 14 0,24-24-55,1 1 0,-1 0 0,1 0 0,-1 0-1,1-1 1,-1 1 0,1 0 0,0 0 0,0 0 0,-1 0 0,1 0 0,0 0 0,0 0-1,0-1 1,0 1 0,0 0 0,0 0 0,0 0 0,0 0 0,1 0 0,-1 0 0,0 0-1,1 0 1,-1-1 0,0 1 0,1 0 0,-1 0 0,1 0 0,0 1 0,29 32-514,46 28 502,-46-39 58,-1 1 0,50 52 0,-76-73-11,0 1 1,-1-1-1,1 0 0,-1 1 1,0-1-1,0 1 1,0 0-1,-1 0 1,1-1-1,-1 1 1,0 0-1,0 1 1,0-1-1,-1 0 1,1 0-1,-1 0 1,0 0-1,0 0 1,-1 1-1,0 3 1,0-5-13,-1 1 0,0-1 0,1 0 0,-1 0 0,-1 0 0,1 0 0,0 0 0,-1 0 0,1-1 0,-1 1 0,0-1 0,0 0 1,0 1-1,0-1 0,0-1 0,0 1 0,-1 0 0,1-1 0,-1 0 0,1 0 0,-1 0 0,-6 1 0,1 0-407,-1 0-1,0-1 0,0 0 0,-16-1 0,24 1 159,0-1-1,0 0 1,0 0-1,0-1 0,0 1 1,0 0-1,0-1 1,0 1-1,0-1 1,0 0-1,0 1 0,0-1 1,0 0-1,0 0 1,1 0-1,-1 0 1,0-1-1,1 1 1,-1 0-1,1-1 0,-1 1 1,1-1-1,0 0 1,0 1-1,0-1 1,0 0-1,0 0 0,0 1 1,0-1-1,-1-4 1,5-42-4934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7:59.67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26 117 8970,'-10'-38'2927,"6"25"-1919,1 1 0,0-2 0,1 1 0,-1-14 0,10 50-632,51 331-348,-27 16 89,-9-90-63,0-51-81,10 107-27,-16-118-3741,-14-143 873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00.5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82 163 6073,'-14'3'1489,"-54"-2"7898,82-4-9111,404-43 150,-66 2-189,809-2 70,-828 38-207,409-11 33,33 22-56,35 15-65,50-6-40,92-10 2,42 13 83,22 12-58,0 3 5,51-20 73,-20-11-92,-72 18 87,-966-17-70,863 15 35,1004-80 6,-1818 62-21,-40 3-948,-1-1 0,1 0 0,31-8 0,-31 2-2316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00.9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171 318 10370,'-26'-59'2634,"14"27"-1903,-2 0 1,-2 1-1,0 1 0,-2 1 0,-24-31 1,25 38-427,16 22-188,0-1 0,0 0 0,0 0-1,1 0 1,-1 0 0,0 0 0,1 0 0,-1 0 0,1 0 0,-1-1 0,1 1 0,0 0 0,-1 0 0,1 0-1,0 0 1,0-1 0,0 1 0,0 0 0,0-2 455,2 17-315,29 191-220,-8 0 1,-5 217-1,-42 422-232,5-430-1212,13-195-2151,-2-32-170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01.9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58 395 9322,'-58'-29'4848,"69"24"-4364,20 3-677,-31 2 204,188 4 22,144-4 348,290-60 946,88-6-475,-41 43-669,-530 20-159,739-26 64,99-15-15,34-11 24,55 1-78,23 25-26,7 30-25,-24 24 88,-40 18 24,951-2 497,-1627-38-472,602 20 135,-187 25-541,-95 42-5889,-494-61 2243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1:35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0 410 9442,'2'-9'850,"0"0"0,0 0 0,-1 0 0,-1 0 0,0-17 0,1 18 58,3 9-572,11 22 406,75 190-148,-17-35-440,-73-178-154,3 10 70,1-1 0,1-1 0,-1 1 0,1-1 0,1 1 0,11 12 0,-17-20-53,1-1-1,-1 0 0,0 1 0,1-1 0,-1 0 0,1 1 0,-1-1 1,1 0-1,-1 0 0,1 0 0,-1 1 0,1-1 0,-1 0 0,1 0 1,0 0-1,-1 0 0,1 0 0,-1 0 0,1 0 0,-1 0 0,1 0 1,-1 0-1,1 0 0,-1 0 0,1-1 0,0 1 0,-1 0 0,1 0 1,-1 0-1,0-1 0,1 1 0,-1 0 0,1-1 0,-1 1 1,1 0-1,-1-1 0,1 0 0,9-9 165,-1 0 0,0-1 0,0 0-1,-1-1 1,7-15 0,12-15 117,148-213-356,10 12-3562,-20 46 210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1:36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0 423 13435,'3'-17'1384,"3"-15"2665,-6 31-4034,0 1 0,0 0-1,0-1 1,0 1 0,0 0 0,1-1 0,-1 1-1,0 0 1,0-1 0,0 1 0,1 0 0,-1-1 0,0 1-1,0 0 1,1-1 0,-1 1 0,0 0 0,0 0-1,1-1 1,-1 1 0,0 0 0,1 0 0,-1 0-1,1 0 1,-1-1 0,0 1 0,1 0 0,-1 0-1,0 0 1,1 0 0,-1 0 0,1 0 0,-1 0-1,0 0 1,1 0 0,-1 0 0,1 0 0,-1 0 0,0 0-1,1 1 1,-1-1 0,0 0 0,1 0 0,-1 0-1,0 0 1,1 1 0,-1-1 0,0 0 0,1 0-1,-1 1 1,0-1 0,0 0 0,1 0 0,-1 1-1,0-1 1,0 0 0,1 1 0,0 1-23,1-1-1,-1 1 1,0 0 0,0 0 0,0-1-1,0 1 1,0 0 0,0 0-1,-1 0 1,1 0 0,-1 0 0,1 2-1,7 22 44,16 40-11,-11-24 25,3-1-1,1 0 1,25 43-1,-40-81-30,0 1 0,1-1 0,-1 0 0,1 0 0,0 0 0,0 0 0,0 0 1,0-1-1,0 1 0,0-1 0,1 0 0,-1 0 0,1 0 0,0 0 0,0-1 0,-1 1 0,1-1 0,0 0 0,0 0 0,0-1 0,0 1 0,0-1 0,0 0 0,1 0 0,-1 0 0,0 0 0,0-1 0,4-1 0,10-3 63,-1-1-1,0-1 1,-1 0-1,1-2 1,16-11 0,-18 12-68,395-244-1503,-20-15-4360,-167 107 820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1:40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89 13627,'-39'10'16,"29"14"16,5-4 16,-21 18 24,37 2 8,14 6 8,-6-15-16,6-4 200,-3-8 200,7-28 288,9-20 48,30-22-47,3-17-497,29-23-3529,-5-5 664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1:4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0 284 7874,'20'-32'664,"-14"23"7,0-1 0,-1 0 0,0 0 0,8-21 0,-13 31-650,0-1 1,0 1-1,0 0 0,0 0 0,0 0 0,0 0 1,0 0-1,0 0 0,0-1 0,0 1 0,0 0 1,0 0-1,1 0 0,-1 0 0,0 0 0,0 0 1,0 0-1,0 0 0,0-1 0,0 1 0,0 0 1,1 0-1,-1 0 0,0 0 0,0 0 0,0 0 1,0 0-1,0 0 0,1 0 0,-1 0 0,0 0 1,0 0-1,0 0 0,0 0 0,0 0 0,0 0 1,1 0-1,-1 0 0,0 0 0,0 0 1,0 0-1,0 0 0,0 0 0,1 0 0,-1 1 1,0-1-1,0 0 0,0 0 0,0 0 0,0 0 1,0 0-1,0 0 0,0 0 0,1 0 0,-1 1 1,0-1-1,0 0 0,0 0 0,0 0 0,0 0 1,0 0-1,11 16-4,7 8-19,-12-15 15,20 23 83,60 56-1,-83-86-47,0 0 1,-1-1-1,1 1 0,0-1 1,0 0-1,0 0 1,1 0-1,-1 0 0,0 0 1,0-1-1,0 1 1,1-1-1,-1 0 0,0 0 1,0 0-1,1 0 0,-1-1 1,0 1-1,0-1 1,6-2-1,7-3 218,-1 0-1,27-15 1,-35 17-224,197-117 348,-2 1-3313,-48 39 440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2:31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 2449,'-14'48'9466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2:33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0 7370,'-43'17'1875,"42"-17"-1790,1 0 1,-1 0 0,1 0 0,-1 0 0,1 0-1,-1 0 1,1 0 0,-1 0 0,1 0 0,-1 0-1,1 0 1,-1 0 0,1-1 0,-1 1 0,1 0-1,-1 0 1,1-1 0,0 1 0,-1 0 0,1 0-1,-1-1 1,1 1 0,0 0 0,-1-1 0,1 1-1,0-1 1,-1 1 0,1 0 0,0-1-1,0 1 1,-1-1 0,1 1 0,0-1 0,0 1-1,0-1 1,0 1 0,0-1 0,-1 1 0,1-1-1,0 1 1,0-1 0,0 1 0,0-1 0,1 0-1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0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0 330 15171,'63'21'3322,"-63"-21"-3163,1 0 1,0 0-1,0 0 0,0 0 0,0 0 0,-1 0 0,1-1 1,0 1-1,0 0 0,-1 0 0,1-1 0,0 1 0,0 0 1,-1-1-1,1 1 0,0-1 0,-1 1 0,1-1 0,0 1 1,-1-1-1,1 1 0,-1-1 0,1 0 0,-1 1 0,1-1 1,0-1-1,9-7-272,5 2 20,1 1 0,1 1 0,26-5-1,-29 8 21,0-1-1,-1-1 1,1 0 0,-1-1-1,19-10 1,-29 13 65,-1 0-1,0 0 1,1 0 0,-1 0 0,0-1 0,-1 1 0,1-1 0,0 1 0,-1-1 0,1 0 0,-1 1-1,0-1 1,0 0 0,0 0 0,0 0 0,-1 0 0,1 0 0,-1 0 0,0 0 0,0 0 0,0 0-1,0-6 1,-2-6-3,0-1-1,-1 1 1,-5-16 0,7 27-5,-4-11-61,0 1 0,0 0 1,-12-19-1,16 30 45,0 0 1,0 0-1,-1 1 1,0-1-1,1 0 1,-1 1 0,0 0-1,0-1 1,0 1-1,0 0 1,-1 0-1,1 0 1,-1 0-1,1 1 1,-1-1-1,0 1 1,1-1-1,-1 1 1,0 0-1,0 0 1,0 0-1,0 1 1,0-1 0,-4 0-1,5 2 13,0 0 0,0 0 0,0 0 0,0 0 0,1 0 0,-1 0 0,0 1 0,1-1 0,-1 1 0,1-1 1,-1 1-1,1 0 0,0-1 0,-1 1 0,1 0 0,0 0 0,0 0 0,1 0 0,-1 0 0,0 0 0,0 3 0,-12 50-75,9-23 74,2 0-1,0 0 1,3 0-1,7 56 1,-5-67-42,0-1 1,2 0-1,1 0 1,0-1-1,2 1 1,0-2-1,1 1 1,17 26-1,-19-37-262,0 1-1,0-1 0,1-1 1,0 1-1,1-1 1,-1-1-1,1 0 0,1 0 1,-1 0-1,1-2 1,0 1-1,0-1 0,0 0 1,13 2-1,80 12-3344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17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213 332 9162,'-13'-14'700,"0"0"0,1 0-1,1-2 1,0 1 0,-10-21 0,18 30-476,1 0 1,0 0-1,0 0 0,0 0 1,1 0-1,0 0 1,0 0-1,1-1 0,-1 1 1,1 0-1,1 0 1,-1-1-1,1 1 0,0 0 1,1 0-1,-1 0 1,1 0-1,0 0 0,1 0 1,4-9-1,-4 10-191,0-1-1,0 1 1,1-1-1,-1 1 0,1 0 1,0 1-1,0-1 1,1 1-1,-1-1 1,1 1-1,0 0 1,0 1-1,1 0 1,-1-1-1,1 2 0,-1-1 1,1 1-1,0-1 1,0 2-1,0-1 1,0 1-1,0 0 1,1 0-1,-1 0 1,0 1-1,0 0 0,1 0 1,-1 1-1,0 0 1,0 0-1,0 0 1,0 1-1,0 0 1,0 0-1,0 0 0,0 1 1,-1 0-1,10 6 1,0 4-29,0-1 0,-1 2 0,-1 0 0,0 1 0,-1 0 0,-1 0 0,0 2 0,-1-1 1,-1 1-1,-1 1 0,0 0 0,-1 0 0,-1 0 0,0 1 0,3 25 0,-5-21-9,-1 1 0,-1 0 0,0-1 0,-2 1 0,-1 0 0,-1-1 0,-1 1 0,-1-1 0,-1 0 0,-1 0 0,-1 0 0,-11 24 0,8-28 27,-1 0 0,-1 0 0,0-1 0,-1-1 0,-1 0 0,-1-1 0,-1-1 0,0 0 0,-30 21 1,9-12 52,-1-1 1,-1-3 0,-72 28 0,99-44-51,1 1 1,-1 0-1,1 1 1,0 0 0,1 1-1,-17 12 1,27-18 10,323-12 3474,216 7-3646,-528 4 172,5 3-64,-23 2-545,-8 4-296,-21 13-2113,-29-2-1451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18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85 9498,'-8'-7'985,"-1"2"-1,0-1 1,0 1-1,0 1 1,0 0 0,-15-7 4535,37 10-5566,98-9 220,408-21 45,-405 39-549,-104-7-487,1 1-1,-1 0 1,1 1-1,-1 1 1,0-1-1,0 1 1,16 10-1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19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18 102 14443,'-9'-53'4231,"0"11"-598,10 36-3218,5 14-494,10 31-123,10 49 186,-3 2-1,-4 1 1,-4 0 0,-4 1 0,-5 1 0,-7 144-1,1-232-159,-1 0 0,0 0 0,0 0 0,0 0 0,-1 0 0,1-1-1,-5 9 1,6-12 58,-1-1-1,1 1 1,0 0 0,-1-1-1,1 1 1,0 0-1,-1-1 1,1 1-1,-1-1 1,1 1 0,-1-1-1,1 1 1,-1-1-1,0 1 1,1-1 0,-1 0-1,1 1 1,-1-1-1,0 0 1,1 1-1,-1-1 1,0 0 0,1 0-1,-1 0 1,0 0-1,0 1 1,1-1 0,-1 0-1,0 0 1,1 0-1,-1-1 1,0 1-1,0 0 1,1 0 0,-1 0-1,0 0 1,1-1-1,-1 1 1,0 0 0,1-1-1,-1 1 1,1 0-1,-1-1 1,0 1-1,1-1 1,-1 1 0,1-1-1,-1 1 1,1-1-1,0 1 1,-1-1-1,1 0 1,-1 1 0,1-1-1,0 0 1,-1 0-1,-14-36-5071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1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152 238 10786,'-78'-65'2868,"75"62"-2530,0 0 1,1 0 0,-1 0-1,1-1 1,0 1 0,0-1 0,0 1-1,1-1 1,-1 0 0,1 1-1,-2-6 1,3 4-148,-1 0-1,1 0 1,0 0-1,0 0 1,0 0-1,1 0 1,0 0-1,0 0 1,0 0-1,0 0 1,1 1-1,0-1 1,0 0-1,0 1 1,0 0-1,1-1 1,0 1-1,5-6 1,-4 6-129,0 1 0,1 0-1,-1 0 1,1 1 0,0-1 0,0 1 0,0 0-1,0 0 1,0 0 0,0 1 0,0 0 0,0 0 0,1 0-1,8 1 1,-4-1-67,0 1 1,0 1-1,-1 0 0,1 0 1,0 1-1,-1 0 0,10 3 0,-8 0-4,0 0-1,0 0 1,-1 1-1,0 1 1,0 0-1,0 0 1,-1 0-1,0 1 0,0 1 1,-1 0-1,-1 0 1,1 0-1,-1 1 1,-1 0-1,0 1 1,0-1-1,-1 1 0,0 0 1,5 22-1,-6-17 8,-1 0-1,0 1 0,-2-1 0,0 1 1,-1 0-1,0-1 0,-1 1 0,-1 0 1,-1-1-1,0 0 0,-1 0 0,-1 0 1,-11 24-1,13-33-24,0-1 1,-1 0-1,0-1 1,0 1-1,0-1 0,-1 1 1,0-2-1,0 1 1,0 0-1,-1-1 0,-11 7 1,15-10-1,0 1-1,0-1 1,0 0 0,0-1-1,0 1 1,0 0 0,0 0-1,0-1 1,0 0 0,-1 1-1,1-1 1,0 0 0,0 0-1,0 0 1,-1 0 0,1 0-1,0-1 1,0 1 0,0-1-1,0 1 1,-1-1 0,1 0-1,0 0 1,0 0 0,0 0-1,1 0 1,-1 0 0,0 0-1,0-1 1,1 1 0,-1-1-1,0 1 1,1-1 0,0 0-1,-1 0 1,1 0 0,0 1-1,0-1 1,-1-4 0,7 6 1,1-1 0,-1 2 1,1-1-1,-1 0 1,0 1-1,1 0 0,-1 1 1,6 1-1,26 6 25,12 2 36,93 35-1,-131-42-32,-1 0 1,1 1-1,-1 0 0,0 1 0,0 0 1,-1 1-1,1 0 0,-1 0 0,-1 1 1,0 0-1,0 1 0,0 0 0,-1 0 1,-1 0-1,6 11 0,-9-14-4,-1 0 0,0 0 0,0 0 0,-1 0 0,0 0 0,0 1 0,0-1 0,-1 0 0,0 0 0,0 1 1,-1-1-1,0 0 0,0 0 0,-3 12 0,0-7-1,-1-1 0,1 0 1,-2-1-1,1 1 0,-1-1 0,-1 0 1,-14 15-1,-2-2 6,0-1-1,-2-1 0,-1-1 1,-49 28-1,48-32 33,0-2-1,0 0 1,-2-2-1,1-1 0,-1-1 1,-31 5-1,50-12-39,1 0 0,0-1 0,0 0 0,-1-1-1,1 0 1,0-1 0,0 0 0,-1 0 0,1-1 0,0 0 0,0-1-1,0 1 1,1-2 0,-1 1 0,1-1 0,0-1 0,0 0 0,0 0-1,0 0 1,1-1 0,0 0 0,0 0 0,-8-11 0,12 14-232,-8-18-1297,11 20 1386,0 0 0,0 1 1,0-1-1,0 0 0,0 1 0,1-1 1,-1 0-1,0 1 0,0-1 1,1 1-1,-1-1 0,0 0 0,1 1 1,-1-1-1,0 1 0,1-1 0,-1 1 1,1-1-1,-1 1 0,1 0 1,-1-1-1,1 1 0,-1 0 0,1-1 1,1 1-1,34-15-3952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20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1007 29 10362,'0'-2'294,"-1"0"0,0 0 0,1 0 0,-1 0 0,0 0 0,0 0 0,-1 0 0,1 0 0,0 0 0,-1 1 0,1-1 0,-1 0 0,-2-2 0,2 4-201,1 0-1,-1 0 0,1 0 1,-1 0-1,1 1 1,-1-1-1,1 0 0,0 1 1,-1-1-1,1 1 0,0-1 1,-1 1-1,1 0 1,0-1-1,-1 1 0,1 0 1,0 0-1,0 0 1,0 0-1,0 0 0,0 0 1,0 0-1,0 0 0,0 1 1,1-1-1,-1 0 1,0 2-1,-28 36 169,-41 78 1,-122 254 1269,15 8 0,-147 467 0,267-676-1181,-48 236 0,105-405-360,0 0 0,0 1 0,0-1 0,0 0 0,0 0 0,0 1 0,0-1 0,0 0 0,0 0 0,1 1 0,-1-1 0,1 0 1,-1 0-1,1 0 0,-1 0 0,1 1 0,-1-1 0,2 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24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151 178 8794,'-5'-63'4685,"2"50"-3884,-7-16 3191,10 28-3865,-1 1 0,1 0-1,0-1 1,0 1 0,-1 0 0,1-1 0,0 1 0,0-1 0,-1 1 0,1-1 0,0 1-1,0-1 1,0 1 0,0 0 0,0-1 0,0 1 0,0-1 0,0 1 0,0-1 0,0 1-1,0-1 1,0 1 0,0-1 0,0 1 0,0-1 0,0 1 0,0-1 0,1 1 0,-1 0-1,0-1 1,1 0 0,32-16-333,-17 10 221,0 0-1,1 1 1,-1 1 0,1 0-1,0 2 1,0 0 0,1 0-1,-1 2 1,1 0 0,25 3-1,-32-1-20,-1 2 0,1-1 0,-1 2 0,0-1 0,0 2 0,0-1 0,-1 1 0,0 0 0,0 1 0,0 0 0,0 1 0,-1 0-1,0 0 1,-1 1 0,1-1 0,-2 2 0,1-1 0,-1 1 0,0 0 0,-1 0 0,0 1 0,0-1 0,-1 1 0,-1 0 0,1 1 0,-2-1-1,1 0 1,-2 1 0,1 0 0,-1-1 0,-1 1 0,0 0 0,0-1 0,-1 1 0,-1 0 0,1-1 0,-6 16 0,1-8 8,-1-1 1,-1 0-1,0-1 0,-1 0 1,-1 0-1,-1-1 1,0 0-1,-19 19 1,25-28 4,-1 0 0,0 0 0,-1 0-1,1-1 1,-1 0 0,0-1 0,0 1 0,0-1 0,-1-1 0,0 1 0,1-1 0,-1-1 0,0 1 0,0-1 0,-1-1 0,1 0 0,0 0 0,-1 0 0,1-1 0,-15-2 0,3-5-16,20 7 4,0 0 0,0 0 0,0-1-1,0 1 1,0 0 0,0 0 0,-1 0 0,1-1 0,0 1-1,0 0 1,0 0 0,0 0 0,0-1 0,0 1 0,1 0-1,-1 0 1,0 0 0,0-1 0,0 1 0,0 0 0,0 0-1,0 0 1,0-1 0,0 1 0,0 0 0,0 0 0,1 0-1,-1 0 1,0-1 0,0 1 0,0 0 0,0 0 0,1 0-1,-1 0 1,0 0 0,0 0 0,0 0 0,0-1 0,1 1-1,-1 0 1,0 0 0,0 0 0,0 0 0,1 0 0,-1 0-1,47-9-177,-6 6 169,0 2-1,-1 2 1,81 13-1,-105-12 6,0 1-1,-1 1 1,1 1-1,-1 0 1,0 1-1,0 1 1,-1 0-1,0 1 1,0 0 0,-1 2-1,0-1 1,0 1-1,19 21 1,-28-26 5,1 1 0,-1 0 1,0 0-1,-1 0 1,1 0-1,-1 1 0,0-1 1,-1 1-1,0-1 1,0 1-1,0 0 1,-1 0-1,0 0 0,0 0 1,-1 0-1,0 12 1,-2-9 4,0 0 1,0-1-1,-1 1 1,0-1-1,-1 0 1,0 0-1,-1-1 1,1 1-1,-2-1 1,-11 15-1,-1-3 14,0-1-1,-2 0 0,-1-1 1,0-2-1,-1 0 1,-1-1-1,-44 21 0,41-24 13,-1-2-1,0-1 0,-1-1 0,1-1 0,-2-1 1,1-2-1,0-1 0,-42-1 0,49-2 5,0-2 0,0 0-1,1-1 1,-1-1 0,1-1 0,0-1 0,0 0-1,1-2 1,0 0 0,0-2 0,1 0 0,-20-14-1,27 16-507,43 29-6308,11-13 1978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25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353 61 10402,'-62'-2'901,"40"2"-169,0 0 1,0-2-1,0-1 0,1-1 0,-32-9 1,33 8 24,1 1 1,-1 1-1,-35-2 1,41 10 468,13-1-396,14-3-210,553-17-40,-511 12-523,223-6 193,-264 10-584,-2 1 1362,-31 3-7000,-10 1 1875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26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648 66 8954,'1'-2'354,"0"0"0,-1-1 0,0 1-1,1 0 1,-1 0 0,0-1 0,0 1 0,0 0 0,0-1 0,-1 1 0,1 0 0,-1 0 0,1-1-1,-1 1 1,0 0 0,0 0 0,0 0 0,0 0 0,0 0 0,0 0 0,-1 0 0,1 0 0,-1 0-1,1 1 1,-3-3 0,1 3-282,0-1 1,0 1-1,0 0 0,0 0 0,-1 0 0,1 1 1,0-1-1,0 1 0,0 0 0,-1 0 0,1 0 1,0 0-1,0 1 0,-1-1 0,1 1 0,0 0 1,-5 1-1,-16 7 24,0 1 1,1 1-1,0 0 0,1 2 1,-26 19-1,3 2 125,-52 51 0,70-58-161,1 1 1,1 2-1,1 0 0,2 2 1,1 0-1,2 2 0,1 0 1,2 1-1,-24 72 0,33-83-54,2-1 0,0 1 0,1 0 0,2 0 0,0 0 0,2 0 0,0 0 0,2 1 0,0-1 0,2 0 0,1-1 0,1 1 0,0-1 0,2 0 1,1 0-1,22 41 0,-15-41-2,0 0 0,2 0 0,0-2 1,1 0-1,1-1 0,1-1 1,1-1-1,45 29 0,-48-36 4,1 0-1,0-1 1,0-1-1,1-1 0,0-1 1,0 0-1,1-2 1,-1-1-1,1 0 1,1-2-1,42 0 1,-59-2 4,0-1 0,-1 0 0,1 0 0,0 0 0,-1 0 0,1-1 0,-1 0 0,1 0 0,-1-1 0,0 1 0,0-1 0,0 0 0,7-6 0,-9 6 2,0-1 0,-1 1-1,1 0 1,-1-1 0,1 1 0,-1-1 0,0 0-1,-1 0 1,1 0 0,-1 0 0,0 0-1,0 0 1,0 0 0,0 0 0,-1 0 0,1 0-1,-1-1 1,0 1 0,-2-8 0,2 3 9,-2 0-1,1 1 1,-1-1 0,-1 0 0,1 1 0,-1 0 0,-1-1 0,0 1 0,0 0 0,0 1 0,-1-1-1,0 1 1,-1 0 0,0 0 0,0 1 0,0-1 0,-1 1 0,0 1 0,0-1 0,-13-6 0,10 7-20,1 0 0,-1 2 0,-1-1 1,1 1-1,-1 1 0,1-1 1,-1 2-1,0 0 0,1 0 0,-1 1 1,0 0-1,0 1 0,1 0 1,-1 0-1,0 1 0,1 1 0,-13 5 1,11-4-128,0 0 1,1 2-1,0-1 0,0 1 1,1 1-1,0 0 0,0 1 1,-9 8-1,12-9-312,0 0-1,1 1 1,0 0-1,1 0 0,-1 0 1,2 0-1,-1 1 1,1 0-1,0 0 1,-3 14-1,-2 46-3618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26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114 113 9826,'-77'-35'3007,"74"34"-2688,1 0-1,-1-1 1,1 0-1,0 1 1,0-1 0,0 0-1,0 0 1,0 0-1,0 0 1,0 0-1,0-1 1,1 1-1,-1-1 1,1 1-1,0-1 1,0 1-1,0-1 1,0 0-1,0 1 1,0-1-1,1 0 1,-1 0-1,1 0 1,0 1-1,0-1 1,0 0-1,0 0 1,1 0-1,-1 0 1,2-4 0,11 10 335,84 33-763,-2 5 0,-1 3 0,-2 5 0,-3 4 0,101 78 0,-169-118-1114,-39-51-9006,-7 3 5054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2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14 14019,'-12'-14'2937,"-3"21"1304,-8 8-4073,1 6-240,-17 9-8,-1 11 72,-18 19 32,3 2-8,1 10 0,15-8-176,7-1-1377,20-20-679,29-28-2057,8-29-904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1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411 52 13347,'-1'-7'1518,"1"1"0,-1-1 0,-1 0 0,1 1 0,-6-12 0,26 71 2182,-1 27-4142,-12-48 716,4 24-282,-2 1 1,1 104-1,-22 108-13,6-171 36,1-66 55,-4-53 4,-5-14-268,-4 0-478,-43-60-1,55 86 535,1 1 0,-2-1 0,1 1 0,-1 1-1,0 0 1,-1 0 0,0 0 0,0 1 0,0 0-1,-1 1 1,-19-8 0,23 12 96,0 0 0,0 0 0,-1 1 0,1 0 0,0 0 0,0 0 0,-1 1 0,1 0 0,0 0 0,0 1 0,0-1 0,0 2 0,0-1 1,0 0-1,1 1 0,-1 0 0,1 0 0,-1 1 0,1 0 0,0 0 0,1 0 0,-1 0 0,1 1 0,0 0 0,-7 9 0,3-4 25,1 1 1,0 0-1,0 0 0,1 1 0,0-1 0,1 1 1,1 1-1,0-1 0,0 1 0,1-1 0,-2 22 1,5-29-4,1-1 0,-1 1 0,1-1 0,-1 0 0,1 1 0,0-1-1,1 0 1,-1 1 0,1-1 0,0 0 0,0 0 0,0 0 0,1-1 0,-1 1 0,1-1 0,0 1 0,0-1 0,0 0 0,0 0 0,1 0 0,-1 0 0,1-1 0,6 4 0,0 0-486,1-1-1,0-1 0,-1 0 1,1 0-1,0-1 1,1 0-1,22 1 1,-14-3-570,-1-1 0,30-5 0,-47 5 995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27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 93 14027,'-27'-92'8527,"45"158"-8177,-3 0-1,-2 2 0,4 85 1,-17-67-649,-3-1 1,-3 1 0,-21 95-1,24-167-449,0 1 0,-1-1 0,0 0 0,-1 0-1,-8 15 1,13-29 571,0 1 0,0 0 0,0 0 0,-1-1 0,1 1 0,0 0 0,-1-1 0,1 1 0,0-1 0,-1 1 0,1 0 0,-1-1 0,1 1 0,-1-1-1,1 1 1,-1-1 0,0 0 0,1 1 0,-1-1 0,0 0 0,1 1 0,-1-1 0,0 0 0,0 1 0,-11-20-4688</inkml:trace>
  <inkml:trace contextRef="#ctx0" brushRef="#br0" timeOffset="1">14 356 12563,'-13'-18'3032,"23"-6"1073,27 15-3673,51-1-120,25-2-208,58-1-1664,30 9-2545,16-11 216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29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556 1 8490,'89'12'10145,"-89"-12"-10035,-18 21 974,-23 18-1514,-119 94 664,-61 56 29,181-150-242,2 1 0,2 1-1,-37 56 1,67-89 134,-5 10-464,11-18 339,0 0 0,0 0 0,0 0 0,0 0 0,0 0 0,1 0-1,-1 0 1,0 0 0,0 0 0,0 0 0,0 0 0,0 0 0,0 0 0,0 0 0,0 0-1,1 0 1,-1 0 0,0 1 0,0-1 0,0 0 0,0 0 0,0 0 0,0 0 0,0 0-1,0 0 1,0 0 0,0 0 0,0 1 0,0-1 0,0 0 0,1 0 0,-1 0 0,0 0 0,0 0-1,0 0 1,0 1 0,0-1 0,0 0 0,0 0 0,0 0 0,0 0 0,-1 0 0,1 0-1,0 0 1,0 1 0,0-1 0,0 0 0,0 0 0,0 0 0,0 0 0,0 0 0,0 0-1,0 0 1,0 0 0,0 1 0,0-1 0,0 0 0,-1 0 0,1 0 0,0 0 0,13-5 42,1 1 0,0 0 0,0 1 0,26-2 0,0-1-26,37-7-186,0 3 0,0 3-1,98 4 1,-6 15-8315,-137-8 3914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30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87 249 13707,'-1'-17'1873,"-1"-1"0,0 0 0,-9-25-1,-20-50 1784,21 67-3599,5 6 89,2 6-61,3 18-659,50 887 953,-28-551-18,-22-339-468,0 0 1,-1 0-1,1 0 0,0 1 0,0-1 1,-1 0-1,1 0 0,0 0 1,-1 1-1,1-1 0,-1 0 0,0 0 1,1 0-1,-1 0 0,0 0 0,1 0 1,-1 0-1,0-1 0,0 1 1,0 0-1,0 0 0,0-1 0,0 1 1,0 0-1,0-1 0,-3 2 0,2-1-312,0 0-1,-1 0 0,1 0 0,0-1 1,-1 1-1,1-1 0,-1 1 0,1-1 1,-1 0-1,-4 0 0,1-2-293,1 0 0,0-1 0,0 1 0,-1-1 1,2 0-1,-7-5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53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639 35 11170,'29'-34'2633,"-78"44"936,-12 24-3297,-22 34-40,-8 20-184,-14 47 72,10 9-64,3 31 16,29 2-104,34 23 48,40-20-32,40 5 32,29-35-440,37-16-1065,3-56-2151,16-52-81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54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187 335 13179,'-3'-15'2952,"1"1"1097,1 12-3841,2 11-144,3 5-48,3 13-48,-4 5 80,4 26-56,-4 8 64,-5 12-72,-1-8 40,3-7-1072,0-23-496,5-19-2593,-3-33-360</inkml:trace>
  <inkml:trace contextRef="#ctx0" brushRef="#br0" timeOffset="1">1 21 12611,'23'-16'1032,"6"11"-144,12 19-4673,-4 3-1272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54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1 12995,'0'8'801,"0"0"0,-1-1 0,0 1 1,0 0-1,-1 0 0,0 0 0,-4 9 0,-3 19-621,-3 25-155,-4 69-1,14-103-20,1-1 0,2 0 0,1 1-1,1-1 1,8 35 0,-3-105 192,21-188 149,-5 58 248,-24 174-590,0-1 0,0 1 0,0-1 0,0 0 0,-1 1 0,1-1 0,0 1 0,0-1 0,1 0 0,-1 1 0,0-1 0,0 0 0,0 1 0,0-1 0,0 1 0,1-1 0,-1 1 0,0-1 0,0 0 0,1 1 0,-1-1 0,1 1 0,-1-1 0,0 1 0,1 0 0,-1-1 0,1 1 0,-1-1 0,1 1 0,-1 0 0,1-1 0,-1 1 0,1 0 0,-1 0 0,1-1 0,0 1 0,-1 0 0,1 0 0,-1 0 0,1 0 0,0 0 0,-1-1 0,1 1 0,0 1 0,-1-1 0,1 0 0,-1 0 0,1 0 0,0 0 0,-1 0 0,1 0 0,-1 1 0,1-1 0,-1 0 0,1 0 0,0 1 0,-1-1 0,1 1 0,-1-1 0,1 1 1,40 39-78,-39-38 84,7 8-33,6 6-32,-1 1 0,-1 0 0,0 1 0,-1 0 1,14 31-1,7 29-1822,-1 0-3454,-14-47 671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55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1221 12291,'-3'-7'5719,"-21"-20"-733,58 292-4940,-32-219-28,-1-20 62,1-61 34,9-367 94,-55-529 0,42 906-198,-1 4-22,1 0 1,1 0 0,3-27-1,-2 47-9,0 0 0,0 0 0,0 0-1,1 0 1,-1 1 0,0-1-1,0 0 1,1 0 0,-1 0 0,1 1-1,-1-1 1,0 0 0,1 1 0,-1-1-1,1 0 1,0 1 0,-1-1-1,1 0 1,0 1 0,-1-1 0,1 1-1,0-1 1,-1 1 0,1 0 0,0-1-1,0 1 1,0 0 0,-1-1-1,1 1 1,0 0 0,0 0 0,0 0-1,0 0 1,-1 0 0,1 0 0,0 0-1,0 0 1,0 0 0,0 0-1,0 0 1,-1 1 0,1-1 0,0 0-1,0 0 1,0 1 0,-1-1 0,1 1-1,0-1 1,-1 1 0,1-1-1,0 1 1,-1-1 0,2 2 0,42 32-2055,-43-33 1924,60 57-4105,9 9-550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55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18 102 14035,'-17'-23'3217,"29"-10"1112,18 11-4009,18 12-312,35 1-128,21 4 40,21 5-1185,-7 4-583,14 3-2553,-33-1-520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55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150 343 12283,'-3'6'7209,"1"-6"-6489,0 0-696,1 0-24,-1 1 32,2 4 0,0 17-32,7 85 16,-6-47 8,5 15-56,-1-14 64,5-3-1296,3-19-576,4-31-2233,4-54-720</inkml:trace>
  <inkml:trace contextRef="#ctx0" brushRef="#br0" timeOffset="1">4 61 10722,'-3'-37'4297,"35"23"-24,-3 4-2248,5 20-2426,8 14-935,6 9-328,4 21-2609,-9 0-72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56.1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13763,'29'21'2937,"-28"-42"1311,6 20-4087,7 1-41,5 8-40,18 19-48,5 1-8,18 28-24,1 7 32,9 15-96,-7-7-401,5-3-1143,-11-24-600,-1-18-2089,-20-28-584</inkml:trace>
  <inkml:trace contextRef="#ctx0" brushRef="#br0" timeOffset="1">470 25 12307,'-41'-6'2528,"-8"17"1161,3 23-3601,0 20-136,5 9 64,7 13-1032,24 1-1881,25-2-832,16-35-1376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1.9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75 160 14299,'0'-9'258,"-10"-68"5122,10 72-5067,-1 0 0,-1 0 0,1 0 0,-1 0 0,0 0 0,0 1 0,0-1 0,0 1 0,-1 0 0,0-1 0,0 1 0,0 0 0,-4-3 0,4 0 400,4 17-400,16 78-317,-5 1 0,-3 1-1,-4-1 1,-4 1-1,-19 156 1,-27 8 11,34-202-154,15-80-5595,4-39 1464,-1-23-1311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56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14347,'19'-26'3209,"28"20"1264,11 31-4193,17 43-120,3 24-72,-5 64-40,-24 33 64,-37 88-88,-32 12 64,-55 74-4649,-37-45 1544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58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35 168 11650,'-11'-45'1520,"3"13"2360,-7-59 0,51 159-2000,171 440-1742,-206-504-121,1 0 1,-1 0 0,1 1 0,-1-1 0,-1 1 0,1-1 0,0 9-1,-1-13-16,0 1-1,0-1 0,-1 1 0,1-1 0,0 1 1,0-1-1,0 1 0,0-1 0,0 0 0,-1 1 1,1-1-1,0 1 0,0-1 0,-1 0 1,1 1-1,0-1 0,-1 1 0,1-1 0,0 0 1,-1 0-1,1 1 0,-1-1 0,1 0 0,0 0 1,-1 1-1,0-1 0,-21-5-403,17 3-131,0-1 0,1 1 1,-1-1-1,0 0 0,1-1 1,0 1-1,0-1 0,0 0 1,0 0-1,-3-5 0,-16-39-3901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59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65 289 9218,'-3'-3'119,"-2"-2"826,0 0 0,0 0 0,-1 0 0,0 0 0,0 1 0,0 0 0,-17-10 3977,30 11-3620,25-1-1517,-25 3 428,435-45 261,973-29 526,-227 16-582,-172 14-331,-886 42-43,-124 1-29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8:59.9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96 7017,'8'-24'2159,"0"-1"370,-7-21 12522,-24 163-15220,17-80-203,4-25-185,0 1 0,-1-1 0,-7 22-1,-12-4-4096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06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49 288 11851,'-6'-13'995,"-3"-4"621,1-1 0,1 0-1,-7-29 1,13 43-1487,0 0 0,0 0 0,1 0 0,-1 0 0,1 0 1,0 0-1,0 0 0,0 0 0,1-1 0,0 1 0,-1 0 0,1 0 0,1 0 0,-1 0 0,1 1 0,-1-1 1,1 0-1,0 1 0,0-1 0,1 1 0,-1-1 0,6-4 0,4-2-100,1 1 1,1 0-1,0 1 0,0 1 0,0 0 0,1 1 1,0 1-1,0 0 0,0 1 0,1 0 0,-1 1 1,1 1-1,0 1 0,0 0 0,0 1 0,-1 1 1,1 0-1,0 1 0,0 1 0,-1 0 1,1 1-1,24 11 0,-27-10-37,0 1 0,-1 0 0,0 1 0,0 0 0,-1 1-1,1 0 1,-2 1 0,1 0 0,-2 1 0,1 0 0,14 20 0,-18-21 5,0 1-1,-1 1 1,0-1 0,-1 1 0,0-1-1,-1 1 1,0 0 0,0 1 0,-2-1-1,1 0 1,-1 1 0,-1-1 0,0 1-1,0-1 1,-4 18 0,-3 1-7,-1-1 0,-1 0 0,-1 0 0,-2-1 0,-1 0 1,-1-1-1,-1-1 0,-2-1 0,0 0 0,-38 41 0,1-10 59,-2-1 1,-3-3-1,-67 45 0,107-89 919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06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45 13867,'-13'3'6921,"8"-1"-6921,3-2 16,5 0 96,47-2 8,138-8-496,-13 9-1400,39-35-1425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07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65 177 11154,'-32'-20'2489,"12"4"1232,9 10-3057,10 2-192,9 3-16,14-6-8,28-7-208,19-1-176,37-4 24,7 1 0,27 2-56,-15 6-48,16 3-1232,-22 2-520,2-5-2209,-29 1-656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07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31 114 15763,'-18'-41'3409,"16"4"1456,-3 20-4713,3 8 32,-1 3 0,8 6 72,-5-4 809,0 8-1025,3 35-80,7 102-56,-10 10 23,0 32-167,-1 54-2976,16-27-1929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13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28 8778,'-11'0'1091,"0"-1"-1,0-1 1,-20-4-1,-5-2 1605,9 6 3473,27 2-6133,0 0-1,0-1 1,0 1-1,0 0 1,0-1 0,0 1-1,0-1 1,0 1-1,0 0 1,1-1-1,-1 1 1,0 0-1,0-1 1,0 1-1,1 0 1,-1-1-1,0 1 1,0 0-1,1 0 1,-1-1-1,0 1 1,1 0 0,-1 0-1,0 0 1,0-1-1,1 1 1,-1 0-1,0 0 1,1 0-1,-1 0 1,1 0-1,-1-1 1,0 1-1,1 0 1,-1 0-1,0 0 1,1 0-1,-1 0 1,1 0 0,-1 0-1,0 1 1,1-1-1,-1 0 1,0 0-1,1 0 1,252 4 213,5 16-3285,-115-2-1395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13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83 13603,'0'-27'7973,"-14"-21"-7190,14 47-675,0 1-102,-1-1-1,1 1 0,0-1 0,-1 1 0,1-1 0,0 1 0,-1 0 0,1-1 0,-1 1 0,1 0 0,-1-1 0,1 1 0,-1 0 0,1-1 0,-1 1 0,1 0 0,-1 0 0,0 0 0,1 0 0,-1-1 0,1 1 0,-1 0 0,1 0 0,-1 0 0,0 0 0,1 0 0,-1 0 0,1 1 0,-1-1 0,1 0 0,-1 0 0,1 0 0,-1 0 0,0 1 0,0-1 0,-17 10 9,-7 9-36,1 1 0,1 1-1,1 1 1,1 1 0,1 1 0,0 1-1,2 0 1,2 2 0,-25 49-1,29-51 19,2 1-1,0 0 0,2 0 0,0 1 0,2 0 0,1 0 0,2 1 0,0-1 0,2 1 1,1 0-1,4 35 0,0-43-5,1 0 0,1 0 0,1-1 0,1 0 0,0 0 0,2 0 0,0-1 0,1-1 0,0 0 1,2 0-1,0-1 0,1-1 0,0 0 0,22 17 0,-19-18-6,0-1 1,1-1-1,0 0 1,1-1-1,1-1 1,-1-1-1,2-1 0,-1-1 1,1 0-1,0-2 1,0 0-1,1-1 1,30 1-1,-41-5-20,-1-1 1,0-1-1,0 1 0,1-1 0,-1-1 1,-1 0-1,1-1 0,0 1 0,-1-2 1,0 1-1,0-2 0,17-11 0,-23 15 27,0-1-1,0 1 0,0-1 1,-1 0-1,1 0 0,-1 0 1,1 0-1,-1 0 0,0-1 0,0 1 1,-1 0-1,1-1 0,-1 0 1,0 1-1,1-1 0,-2 0 0,1 0 1,0 0-1,-1 1 0,0-1 1,0 0-1,0 0 0,0 0 0,0 0 1,-1 0-1,0 0 0,0 1 1,0-1-1,0 0 0,-1 1 1,1-1-1,-1 1 0,0-1 0,0 1 1,0 0-1,0 0 0,-5-5 1,-1-1 2,0 1 1,-1 0-1,1 0 1,-2 1-1,1 0 1,-1 1 0,0 0-1,0 1 1,-1 0-1,1 0 1,-1 1-1,0 1 1,-1-1-1,1 2 1,0 0 0,-19-1-1,4 1-324,1 1 0,0 2 0,0 0 0,0 2 1,0 0-1,-40 12 0,47-9-603,-1 1 1,1 1-1,-19 11 1,-39 29-3078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2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15299,'7'2'3553,"-9"-16"1216,31 9-4345,17 5-456,46-3-64,18 1 136,47-2-880,-1 1-848,39 1-3113,-28-6-129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14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78 13947,'-58'-44'3257,"57"26"1144,-1 6-3921,5 8-456,6 4 40,6 4-24,16 9 32,15 8-48,18 16 64,4 5-64,9 16 16,-4 2-40,1 4-24,-16-6-648,7 0-1673,-14-33-2152,-7-38-424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14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39 14987,'-22'-24'3425,"22"13"1304,-8 7-4313,4 4-480,-8 10 16,-6 14-56,-16 27 24,-9 14-8,-8 33-64,7 4-464,7 9-1321,18-18-2672,14-10 8,12-38-2160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15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299 133 15843,'0'-31'4015,"0"-27"203,0 55-4198,0 1-1,1-1 1,-1 1-1,1 0 1,-1-1 0,1 1-1,0 0 1,0 0-1,0-1 1,0 1 0,1 0-1,-1 0 1,0 0-1,1 0 1,-1 1 0,1-1-1,0 0 1,0 1-1,2-3 1,-3 5-17,0-1 0,0 0 1,-1 1-1,1-1 0,0 1 0,0 0 1,0-1-1,-1 1 0,1 0 0,0-1 1,-1 1-1,1 0 0,-1 0 0,1-1 1,-1 1-1,1 0 0,-1 0 0,1 0 1,-1 0-1,0 0 0,1 0 1,-1-1-1,0 1 0,0 2 0,10 27-21,-2 7-23,-2 0 1,-2 1 0,-1-1 0,-3 52 0,-21 148-222,15-195 151,-14 103-768,0 7-2037,11-55-3244,10-79 944</inkml:trace>
  <inkml:trace contextRef="#ctx0" brushRef="#br0" timeOffset="1">0 444 15027,'16'-5'3225,"26"-34"1320,48 10-4273,24 0-552,53-3-952,-4 3-777,41 3-2536,-17 9-456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15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481 46 17124,'-4'-5'867,"0"0"0,-1 1 1,1-1-1,-1 1 0,0 0 1,0 0-1,-1 0 0,-7-3 1,11 6-830,0 0 1,-1 1 0,1 0 0,0-1 0,0 1 0,-1 0 0,1 0-1,0 0 1,0 0 0,-1 1 0,1-1 0,0 1 0,0-1-1,0 1 1,-1 0 0,1-1 0,0 1 0,0 0 0,0 1-1,1-1 1,-1 0 0,0 1 0,0-1 0,1 1 0,-1-1 0,0 1-1,1 0 1,0-1 0,-2 3 0,-76 88-201,-192 250-91,257-318 191,9-12-9,8-10 23,-1-2 48,-1-1 0,1 0 0,0 1 0,0-1 0,0 1 0,0 0 0,0 0 0,0 0 0,0 0 1,0 0-1,0 0 0,3 1 0,16 1 4,229 18-559,-14 0-4479,-148-18 212,-17-11-909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15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65 166 15955,'-6'-11'1327,"1"1"0,0-1 0,0 0 0,1 0 0,-4-22 0,-7 0 500,13 29-1453,-1 1 1,1-1-1,1 0 0,-1 0 1,0 0-1,1 0 0,0 0 1,0 0-1,-1-6 1,2 10-407,1 21-222,30 577-944,-30-541 564,0-39 392,-1 141-2817,-29 28-2286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08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24 220 9858,'1'-70'2879,"-1"67"-2501,-1-1-1,0 1 0,0-1 0,0 1 0,0 0 1,-1-1-1,1 1 0,-1 0 0,0 0 0,-3-4 0,5 7-46,-1-1-1,0 0 0,0 0 0,1 0 1,-1 0-1,1 0 0,-1 0 0,0 0 1,1 0-1,0 0 0,-1 0 0,1 0 1,0-1-1,0 1 0,-1 0 0,1 0 0,0 0 1,0-2-1,1 2-307,0 0 0,-1 0 1,1 1-1,0-1 0,0 0 0,0 0 0,0 0 1,0 1-1,0-1 0,0 0 0,0 1 0,0-1 0,0 1 1,0-1-1,0 1 0,0 0 0,2-1 0,15-5 43,28-13 32,55-14-1,-82 28-88,1 0-1,1 2 0,-1 0 0,0 1 1,1 1-1,31 3 0,-39 0-9,-1 0-1,0 1 1,0 1-1,0 0 1,0 0-1,0 1 1,-1 1-1,0 0 1,0 0-1,0 1 1,-1 1-1,0-1 1,-1 2-1,0-1 1,0 2-1,0-1 1,-1 1-1,-1 0 1,10 17-1,-12-18 2,0 2 1,-1-1-1,0 0 0,0 1 1,-1 0-1,-1 0 0,0 0 1,0 0-1,-1 0 0,0 0 1,-1 0-1,0 0 0,-1 0 1,-1 0-1,1 0 0,-2 0 1,1 0-1,-2 0 0,1-1 0,-1 1 1,-1-1-1,-8 13 0,10-16-19,-1 0 0,-1-1 0,1 1 0,-1-1 0,0 0 0,-1 0 0,1-1 0,-1 0 0,0 0 0,0 0 0,-1-1 0,0 0 0,1 0 0,-2 0 0,1-1 0,0 0 0,0 0 0,-1-1 0,0 0 0,1-1 0,-1 1 0,0-2 0,0 1 0,1-1 0,-1 0 0,0 0 0,0-1 0,0 0 0,1-1 0,-1 0 0,-14-5 0,22 7 15,0 0 0,-1 0 0,1 0 0,-1 0 0,1 0 0,0 0 1,-1 0-1,1 0 0,0-1 0,-1 1 0,1 0 0,0 0 0,-1-1 0,1 1 0,0 0 0,-1 0 0,1-1 0,0 1 0,0 0 0,-1-1 0,1 1 0,0 0 0,0-1 0,0 1 0,0 0 0,-1-1 0,1 1 0,0 0 0,0-1 0,0 1 0,0-1 0,0 1 0,0-1 0,1 0-13,-1 1-1,1-1 0,0 1 1,0-1-1,-1 1 0,1-1 1,0 1-1,0-1 1,0 1-1,0 0 0,0 0 1,0-1-1,0 1 0,-1 0 1,1 0-1,0 0 0,0 0 1,0 0-1,0 0 0,1 0 1,24 0 9,0 1-1,0 2 1,-1 0 0,1 1 0,43 14 0,-43-10 0,-1 1 0,0 1 0,0 0 0,22 16 0,-35-20-15,0 2 1,-1 0-1,0 0 1,0 1-1,-1 1 0,0-1 1,-1 2-1,0-1 1,12 19-1,-18-24-9,-1-1 0,0 1 0,0-1 0,0 1 0,-1 0 0,1 0 0,-1-1 0,0 1 0,0 0 0,-1 0 0,0 0 0,0 0 0,0 0 0,0 0 0,-1 0 0,-1 7 0,0-5-34,-1-1 0,1 1 0,-2 0 0,1-1 0,-1 0 0,0 0 0,0 0 0,0 0-1,-1 0 1,-6 5 0,-6 4-124,0-1-1,-1-1 1,-1-1-1,0-1 1,-1 0-1,-27 10 1,19-9 2,-2-2 1,1-1-1,-1-2 1,-52 7-1,62-12 80,0-1 0,0-1 0,0-1 0,0 0 0,0-2 0,0 0 0,0-1 0,-26-10 0,41 13-37,0-1 0,0 0 0,0-1 1,1 1-1,-1-1 0,1 0 0,-1 0 0,1 0 0,-6-6 1,8 6-69,0 0 0,0 0 0,1 0 0,-1 0 1,0 0-1,1 0 0,0 0 0,0 0 0,0-1 1,0 1-1,0-1 0,1 1 0,0 0 0,0-1 1,0-5-1,9-59-3360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09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96 236 9722,'-45'-63'2378,"42"57"-1821,0 0 0,1 0 0,0-1 0,0 1 0,0-1 0,1 1 0,0-1 0,0 0 0,0 1 0,1-1 0,0 0 0,1 0 0,-1 1 0,1-1 0,1 0 0,-1 1 0,1-1 0,3-7 1,-3 11-523,0 1 0,1-1 0,-1 1 0,0-1 0,1 1 0,0 0 1,-1 0-1,1 0 0,0 0 0,0 1 0,0-1 0,0 1 0,0-1 1,1 1-1,-1 0 0,0 1 0,1-1 0,4 0 0,65-7-13,-56 8-21,0 2 0,0-1 0,-1 2 0,1 0 0,0 1 0,-1 1 0,0 0 1,0 1-1,19 11 0,-28-14-12,-1 1 1,0 0 0,0 0 0,0 0-1,0 1 1,-1 0 0,0 0 0,0 0 0,0 0-1,-1 1 1,0 0 0,0 0 0,0 0-1,-1 1 1,0-1 0,0 1 0,0 0-1,-1 0 1,0 0 0,0 0 0,-1 0-1,0 0 1,-1 0 0,1 12 0,-2-10-7,0 0 0,0 0 0,-1 0 1,0 0-1,-1-1 0,0 1 1,0-1-1,0 1 0,-1-1 0,-1 0 1,0 0-1,0-1 0,0 0 1,-12 13-1,3-7-283,-1 0 0,0-1 0,-1-1 1,0 0-1,-33 16 0,75-31 48,0 1 0,39 1 0,-47 2 251,-1 2 0,0 0 1,1 1-1,-1 1 1,0 0-1,-1 1 0,1 1 1,-1 1-1,0 0 0,-1 1 1,0 1-1,0 0 1,-1 1-1,0 0 0,0 1 1,11 13-1,-20-18-2,0-1-1,-1 1 1,0 0-1,0 0 1,0 0-1,-1 1 1,0-1-1,0 1 1,-1 0-1,1 0 1,-1 0-1,-1 0 1,0 0-1,0 0 1,0 1-1,-1 9 1,-1-7 4,0-1 1,-1 0-1,-1 1 1,1-1-1,-2 0 1,1-1-1,-1 1 1,0 0-1,-1-1 1,0 0-1,-8 9 1,-2 2-28,-1-2 0,-1 0 0,-1-1 0,0 0 0,-1-2 0,-1 0 0,0-1 0,-1-1 0,-26 11 0,22-13-471,-1-1 1,0-1-1,-1-2 0,0 0 1,0-2-1,0-1 1,0-1-1,-1-1 1,1-1-1,0-2 1,-29-5-1,24-1-1479,-41-15-1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10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472 60 12155,'0'-4'828,"1"0"1,-1 0-1,0 0 0,0 0 1,0 0-1,0-1 1,-2-6-1,-1-8 5426,-5 36-6042,-145 376-165,-29 86-382,120-288-2108,0-17-2174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17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323 312 8306,'-76'-34'5381,"43"24"-3802,0 0 1,0 3 0,-56-7 0,87 13-1485,-1 1 1,1-1-1,0 1 1,0 0-1,0 0 1,-1-1-1,1 2 1,0-1-1,0 0 1,0 0-1,0 1 1,-1-1-1,1 1 1,0-1-1,0 1 1,0 0-1,0 0 1,0 0-1,0 0 1,1 0-1,-1 1 1,0-1-1,0 1 1,1-1-1,-4 2 1348,2-7-451,16 2-687,20 2-1,42 8 0,-42-4-112,43 0 1,410-36 823,-157 4-476,259-18-63,194-8-221,135 26 111,-134-19-184,-646 36-199,158 13 156,-35 3-57,-132-13 84,95-2 110,-141 8 87,-82 1-370,1-1-55,-64 12-17441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18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52 6977,'-24'-51'15498,"38"72"-15500,-8-3-202,0-1 0,2 0 1,0-1-1,17 27 0,-16-29-657,0 1 0,-1 0 0,-1 0 0,0 1 0,7 27-1,-2 1-3358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2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 0 11562,'-81'43'4697,"78"-42"-4342,1-1-1,0 1 1,0 0-1,0-1 0,-1 1 1,1-1-1,0 0 1,0 1-1,-1-1 0,1 0 1,0 0-1,-1-1 0,1 1 1,0 0-1,0-1 1,-1 0-1,1 1 0,-2-2 1,-12-2 108,16 4-465,-1 0-1,0 0 1,1 0 0,-1 1 0,1-1 0,-1 0 0,1 0 0,-1 0 0,0 1 0,1-1 0,-1 0-1,1 1 1,-1-1 0,1 0 0,-1 1 0,1-1 0,0 0 0,-1 1 0,1-1 0,-1 1 0,1-1-1,0 1 1,-1-1 0,1 1 0,0-1 0,0 1 0,-1 0 0,1-1 0,0 1 0,0-1 0,0 1-1,0 0 1,0-1 0,0 1 0,0-1 0,0 1 0,0 0 0,0-1 0,0 1 0,0-1 0,1 2-1,-2 4 21,-4 29-34,3 0 0,1 1-1,1 0 1,8 54 0,-5-66-9,2-1-1,0 0 0,2 0 1,0 0-1,1-1 1,2 0-1,0-1 1,15 23-1,-23-40 17,1 0 0,0 0 0,-1-1 0,1 1 1,1-1-1,-1 1 0,0-1 0,1 0 0,-1-1 0,1 1 0,0 0 0,0-1 0,0 0 0,1 0 0,-1 0 0,0-1 0,1 1 0,5 0 0,-6-2 9,0 0 1,0-1-1,1 1 0,-1-1 0,0 0 0,0-1 0,0 1 1,0 0-1,0-1 0,0 0 0,0 0 0,0 0 0,-1-1 0,1 1 1,-1-1-1,0 0 0,0 0 0,0 0 0,0 0 0,4-6 1,12-16 14,0-1 1,-2-1-1,-1 0 1,-2-1-1,0-1 1,-2 0-1,-1-1 0,-1 0 1,-2-1-1,-1 0 1,-1 0-1,2-42 1,-8 67-57,0 0 1,-1 0-1,1 0 0,-1 0 0,0 0 1,-1 0-1,1 1 0,-1-1 1,-1 0-1,1 1 0,-4-7 1,4 9-93,0 1 1,0 0 0,0-1 0,0 1-1,-1 0 1,1 0 0,0 0 0,-1 1-1,1-1 1,-1 1 0,0-1 0,0 1-1,1 0 1,-1 0 0,0 0 0,0 0-1,0 1 1,0-1 0,0 1 0,0 0 0,0 0-1,0 0 1,-6 0 0,-59 15-4142,-9 7-753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19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22 133 8162,'-3'-11'167,"-12"-44"2272,14 48-1607,0 1 1,0-1-1,1 1 1,0-1-1,0 0 1,1 1-1,1-9 1,0 9 1405,1 16 1041,3 16-928,-5-21-2355,12 40-912,7 50 0,-18-82 522,0 0 1,-1 0-1,0 0 1,-1 0 0,-1 1-1,0-1 1,-1 0-1,0-1 1,-6 21 0,-21 20-3722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41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65 150 8106,'-49'-66'2380,"47"63"-2110,1 1 0,-1 0 0,1 0 0,-1-1 0,1 1 0,0-1 0,0 1 0,0-1 0,0 1 0,0-1 0,1 0-1,-1 1 1,1-1 0,0 0 0,0 1 0,0-1 0,0 0 0,0 0 0,0 1 0,1-1 0,1-4 0,1-15 4191,5 34-4253,37 86-123,45 148 1,-86-233 380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42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21 398 11130,'-7'-3'7092,"-6"-3"-4746,26 3-1436,249-16-167,37-1-186,366 21-72,87-2 42,-213-23-139,435-8 195,4 13 139,-889 21-387,-90-2-274,1-1 1,0 1 0,-1 0 0,1-1 0,-1 1 0,1-1 0,0 1 0,-1 0 0,1-1 0,0 1 0,-1-1-1,1 1 1,0-1 0,0 1 0,-1-1 0,1 1 0,0-1 0,0 1 0,0-1 0,0 1 0,0-1 0,0 1-1,0-1 1,0 0 0,0 1 0,0-1 0,0 1 0,0-1 0,0 1 0,0-1 0,0 1 0,0-1 0,1 1 0,-1-1-1,0 1 1,0-1 0,1 1 0,-1-1 0,0 1 0,1 0 0,0-1 0,16-36-170,-8 19 92,4-10-620,2 1 1,1 1 0,19-25-1,28-16-3383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44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49 480 7890,'-3'-5'532,"0"0"0,1 0 0,-1-1 0,1 1 0,0-1 0,1 0 0,-2-11 0,-3-12 450,-2-1-112,2-1 0,2 1 0,0-1-1,2 0 1,3-36 0,-1 57-547,2 0-1,-1 0 1,2 0-1,-1 0 1,1 0-1,1 0 1,-1 0-1,2 1 1,6-12-1,-7 15-240,0 1 0,0 1-1,0-1 1,1 0 0,-1 1 0,1 0-1,0 0 1,1 1 0,-1-1 0,0 1 0,1 0-1,0 1 1,0-1 0,0 1 0,0 0-1,12-2 1,-10 3-67,1 0 0,0 0-1,-1 1 1,1 1 0,0-1-1,0 1 1,-1 0 0,1 1-1,-1 0 1,1 1 0,-1 0-1,0 0 1,0 0 0,0 1-1,0 1 1,-1-1 0,0 1-1,0 0 1,0 1 0,0 0-1,-1 0 1,0 0 0,0 1 0,-1-1-1,0 1 1,0 1 0,4 7-1,0 1-21,0 1 0,-2-1 0,0 2 0,0-1 0,-2 1 0,0 0 0,-1 0 0,-1 0 0,0 1 0,-2-1 0,-1 37 0,-4-29 14,-1 0 0,-1 0-1,-1-1 1,-1 0 0,-2 0 0,0-1 0,-2 0 0,0-1-1,-2-1 1,0 0 0,-2 0 0,0-2 0,-1 0 0,-2-1-1,0 0 1,-40 29 0,6-16 125,50-31-108,0 1 1,0-1-1,-1 0 0,1 0 1,-1 0-1,1 0 0,-1-1 0,1 1 1,-1-1-1,1 0 0,-1 0 0,1 0 1,-1-1-1,-4 0 0,32 1 41,71-1-915,100-12 0,109-37-5259,-59-7 978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44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20908,'71'26'-32,"12"-9"48,80 17 0,-44 3-240,-8-30-800,1 11-3137,-34 5 561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44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87 16011,'-9'-36'3385,"1"7"1528,6 16-4777,0 7-32,2 5-8,2-1 480,7 55-600,13 146-40,-22-6-1616,3 45-3353,-3-27 640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45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65 225 11883,'-43'-109'3707,"25"66"-362,17 42-3254,1-1-1,-1 1 1,1-1 0,-1 0 0,1 1 0,0-1 0,0 1 0,-1-1-1,1 0 1,1 1 0,-1-1 0,0 0 0,0 1 0,1-1 0,-1 0 0,0 1-1,1-1 1,0 1 0,-1-1 0,1 1 0,0-1 0,0 1 0,0 0-1,0-1 1,0 1 0,0 0 0,0 0 0,0-1 0,1 1 0,-1 0 0,0 0-1,1 0 1,-1 1 0,0-1 0,1 0 0,-1 1 0,1-1 0,0 0-1,-1 1 1,3-1 0,8-3 73,1 1 0,1 0 0,23-2-1,-30 4-122,15-1-13,0 1 1,0 1-1,0 0 1,0 2-1,0 1 1,0 0-1,-1 2 0,1 0 1,-1 2-1,25 10 1,-39-14-30,1 1 0,0 0-1,-1 1 1,1 0 0,-1 0 0,0 0 0,-1 1-1,0 0 1,0 0 0,0 1 0,0 0 0,-1 0-1,0 0 1,-1 0 0,0 1 0,0 0 0,0 0-1,-1 0 1,0 0 0,-1 0 0,0 1 0,0-1 0,0 1-1,-1 0 1,-1-1 0,0 1 0,0 0 0,-2 11-1,0-8-3,0 1 0,-1-1 0,-1 0 0,0 0 0,0 0 0,-1-1 0,-1 1 0,0-1 0,0 0-1,-11 11 1,12-15 1,0 0 0,0-1-1,-1 0 1,0 0 0,0-1-1,-1 1 1,0-2 0,0 1 0,0-1-1,0 0 1,-1 0 0,1-1-1,-1 1 1,0-2 0,0 1-1,-10 0 1,-18-8 65,36 5-62,-1 0 0,0 0 0,0 0 0,0 0 0,0 0 0,1 0 0,-1-1 0,0 1 0,0 0 0,0-1 0,1 1 0,-1 0 0,0-1 0,0 1 1,1-1-1,-1 1 0,0-1 0,1 1 0,-1-1 0,1 0 0,-1 1 0,1-1 0,-1 0 0,1 1 0,-1-1 0,1 0 0,-1 1 0,1-1 0,0 0 0,0 0 0,-1 0 0,1 1 0,0-1 0,0 0 0,0 0 0,0 0 1,0 0-1,0 0 0,0-1 0,13-1-88,-9 3 82,2 0 7,23-1 0,1 2-1,-1 1 1,0 1 0,56 14-1,-57-10 4,0 1-1,0 1 1,44 22-1,-64-27-10,0 0-1,0 1 0,-1 0 0,1 0 1,-1 0-1,0 1 0,-1 0 0,1 1 1,-1-1-1,-1 1 0,1 1 0,-1-1 1,0 1-1,-1-1 0,0 1 0,4 12 1,-7-15-12,0 1 1,0-1-1,-1 1 1,0 0-1,0-1 1,0 1-1,-1-1 1,0 1-1,0 0 0,-1-1 1,1 0-1,-1 1 1,0-1-1,-1 0 1,1 0-1,-1 0 1,0 0-1,0 0 1,0-1-1,-1 0 1,0 1-1,-8 6 1,-5 5-63,-1-1 0,-1-1 0,0 0 0,-22 11 0,13-10-4,0 0-1,0-2 1,-2-1 0,-31 8 0,49-16-32,-1-1 1,1-1-1,-1 0 1,1-1-1,-1 0 0,0-1 1,1 0-1,-1-1 1,0-1-1,1 0 1,-1 0-1,-18-7 1,27 7-102,0 1 1,0-1-1,0 0 1,0 0-1,1 0 1,-1 0-1,1 0 1,-1-1-1,1 0 1,0 0-1,0 0 1,0 0-1,0 0 0,1 0 1,-1-1-1,1 1 1,0-1-1,0 0 1,0 0-1,1 0 1,-1 0-1,1 0 1,0 0-1,0 0 1,0 0-1,0-6 1,2 2-520,0 0 0,1 0 0,-1 0 0,2 0 0,4-12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46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23 121 9242,'-2'-5'1441,"1"0"-1,0 0 1,1-1-1,-1 1 1,1 0-1,0-8 1,1 5-681,0 0 0,0 0 0,1 0 0,0 0 0,0 0 0,6-12 1,-6 19-737,0 0 0,0 0 0,0 0 0,1 0 1,-1 0-1,0 0 0,1 1 0,-1-1 0,0 1 0,1-1 1,-1 1-1,0 0 0,1 0 0,-1 0 0,1 0 1,2 1-1,9-1 7,2-1-30,0 1-1,0 0 0,-1 1 1,1 1-1,0 1 0,-1 0 0,1 1 1,-1 0-1,0 1 0,0 1 1,-1 0-1,1 1 0,14 10 0,-19-8-4,1 0 0,-1 0-1,-1 1 1,0 0-1,0 1 1,-1 0-1,0 1 1,-1-1 0,-1 1-1,1 1 1,-2-1-1,7 22 1,-10-26-98,0 0 0,0 0-1,-1 1 1,0-1 0,-1 1 0,1-1 0,-2 1-1,1-1 1,-1 1 0,-1-1 0,1 0 0,-1 0-1,-1 1 1,1-1 0,-2-1 0,1 1 0,-1 0-1,0-1 1,0 0 0,-1 0 0,-7 8 0,11-13 66,0-1-1,0 1 1,-1 0 0,1-1 0,-1 1 0,1-1 0,-1 1 0,0-1 0,0 0 0,1 0 0,-1 0 0,0 0 0,0 0 0,0 0 0,0 0 0,0-1 0,0 1 0,0-1 0,-1 1 0,1-1 0,0 0 0,0 0 0,0 0 0,0 0 0,-1 0 0,1-1 0,0 1-1,0-1 1,0 1 0,0-1 0,0 0 0,0 0 0,0 1 0,0-1 0,0-1 0,1 1 0,-1 0 0,0 0 0,0-1 0,1 1 0,-1-1 0,-2-3 0,4 5 49,1-1-1,-1 0 1,0 1-1,0-1 1,0 1 0,1-1-1,-1 1 1,0-1 0,0 1-1,1-1 1,-1 1-1,0-1 1,1 1 0,-1 0-1,1-1 1,-1 1 0,1-1-1,-1 1 1,0 0 0,1 0-1,-1-1 1,1 1-1,0 0 1,-1 0 0,1-1-1,-1 1 1,1 0 0,-1 0-1,1 0 1,-1 0 0,1 0-1,0 0 1,-1 0-1,1 0 1,-1 0 0,1 0-1,0 0 1,24-3 3,-1 0 0,0 2-1,1 0 1,-1 2 0,47 7 0,-53-5-18,0 1-1,-1 1 1,1 1 0,-1 0 0,0 1-1,-1 1 1,1 0 0,27 21 0,-39-26-7,-1 0 0,0 1 0,0 0 1,-1-1-1,1 2 0,-1-1 1,0 0-1,0 0 0,0 1 0,0 0 1,-1 0-1,0-1 0,0 1 0,1 6 1,-2-7 1,-1 0 1,1 0-1,-1-1 1,0 1-1,-1 0 0,1 0 1,-1-1-1,1 1 1,-1 0-1,0-1 1,-1 1-1,1-1 1,-1 1-1,1-1 1,-1 0-1,0 1 1,0-1-1,0 0 0,-1 0 1,1-1-1,-1 1 1,-3 3-1,-7 5-44,-1-1 0,-1 0 0,1 0-1,-1-2 1,-1 0 0,0 0 0,0-2-1,0 0 1,-24 5 0,-13 1-647,-97 9 0,100-17-233,-55-2 1,86-3 172,1 0 1,0-1 0,0-1-1,0-1 1,0-1-1,-22-8 1,35 11 247,1-1 0,-1 1 0,1-1 1,0 0-1,0 0 0,-7-7 0,11 10 473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46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405 101 9642,'0'-33'3465,"0"3"536,3 11-2153,-4 1 3065,-1 21-4801,0 4 32,-8 59-64,-27 94 64,-7-11-32,-12 14 40,-21 56-480,-4 6-1736,-16 2-1841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48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22 8866,'-49'-12'7086,"29"9"-6426,-1 0 0,-35 1 0,46 1-59,0 1 1,0 0-1,1 1 1,-1 0-1,0 0 1,-8 3 2734,63-5-3174,292-5 108,169 14 136,-577-4-5763,6-10 1346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3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386 68 14595,'21'-44'3145,"-66"25"1344,-2 14-4321,-13 19-72,6 9-72,-11 20 48,11 11-24,8 18 0,17 2-56,23 11 40,26-13-32,29-4-480,24-19-624,38-15-1105,13-29-2344,22-56-224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54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39 8298,'-36'-39'14009,"51"71"-13035,5 14-965,52 101 30,-72-147-69,0 1 0,0-1 0,1 0 0,-1 0-1,0 0 1,0 0 0,0 0 0,0 1 0,1-1 0,-1 0 0,0 0 0,0 0-1,0 0 1,0 1 0,0-1 0,0 0 0,0 0 0,1 0 0,-1 1 0,0-1-1,0 0 1,0 0 0,0 1 0,0-1 0,0 0 0,0 0 0,0 1 0,0-1-1,0 0 1,0 0 0,0 0 0,-1 1 0,1-1 0,0 0 0,0 0 0,0 0-1,0 1 1,0-1 0,0 0 0,0 0 0,-1 0 0,1 1 0,0-1 0,0 0-1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55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136 405 9106,'-36'0'5694,"-13"-10"-5072,45 9-274,2 1-242,0 0 1,0-1-1,0 0 1,0 1-1,0-1 1,1 0-1,-1 0 0,0 0 1,1 0-1,-1 0 1,0-1-1,1 1 0,-1 0 1,0-3-1,1 4 26,0-1-1,1 0 1,-1 1 0,0-1-1,1 0 1,-1 1-1,0-1 1,0 0 0,1 1-1,-1-1 1,0 1-1,0 0 1,0-1 0,0 1-1,-7-1 3074,21 1-2753,537-28 225,-162 3-229,242 15 202,5 0-290,132-2 116,-322 9-149,-129-12-100,14 0 74,21-12 64,-48 1-85,-148 24-129,93-5 69,-209 6-203,-30 2 0,-1-1 0,1 0 0,0-1 0,0 0 0,0 0-1,0-1 1,10-3 0,31-32 1153,-29 19-1311,-1 0-229,0 2 0,1 0 0,0 1 0,34-17 0,8 5-4611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48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514 40 9346,'-6'-6'749,"3"3"-72,0-1 0,0 1 0,0 0-1,-1 1 1,1-1 0,-1 0 0,1 1-1,-1 0 1,0 0 0,-6-3 0,6 5-567,1-1 1,0 1-1,0 0 0,0 0 1,0 0-1,0 0 1,0 1-1,-1-1 1,1 1-1,0 0 1,-5 1-1,-18 9 113,1 1-1,0 1 0,1 1 0,0 1 0,1 1 1,-34 30-1,28-18-36,0 0 0,2 2 0,-45 66 0,63-83-174,2 0 0,0 1 1,0 0-1,1 1 1,1-1-1,0 1 1,1 0-1,1 1 1,0-1-1,1 0 1,1 1-1,0-1 1,1 1-1,1 0 1,0-1-1,4 16 1,0-12-22,0-1 1,1 1-1,0-2 1,2 1-1,0-1 1,1 0-1,1 0 1,1-1-1,0-1 0,0 0 1,2 0-1,23 21 1,-18-20 15,0-1 1,1 0 0,0-2-1,1 0 1,0-1 0,31 13-1,-46-23-3,0 0 0,0 0 1,0-1-1,1 1 0,-1-1 0,0 0 0,1-1 0,-1 1 1,1-1-1,-1 0 0,0-1 0,1 1 0,-1-1 0,0 0 1,1 0-1,-1-1 0,0 0 0,0 0 0,0 0 0,0 0 1,0-1-1,-1 1 0,1-1 0,-1-1 0,0 1 0,1 0 0,-2-1 1,1 0-1,0 0 0,-1 0 0,0-1 0,0 1 0,5-9 1,-3 4 1,-1 0 1,0 0 0,0-1 0,-1 1 0,0-1 0,0 0 0,-1 0-1,-1 0 1,1 0 0,-2 0 0,1-1 0,-2 1 0,1 0-1,-1 0 1,-3-12 0,3 16-1,-1 0 0,0 0-1,-1 0 1,1 0 0,-1 0-1,0 0 1,0 1 0,-1-1-1,0 1 1,0 0 0,0 0 0,0 1-1,-1-1 1,0 1 0,0 0-1,0 0 1,0 0 0,-1 1-1,1 0 1,-1 0 0,0 0 0,0 1-1,0 0 1,-10-2 0,2 2-67,0 0 0,0 2 0,0 0 0,0 0 0,0 2 1,0-1-1,0 2 0,0 0 0,0 0 0,1 2 0,0-1 0,-22 12 1,20-9-591,1 1 0,0 0 0,1 1-1,0 0 1,0 1 0,1 0 0,0 1 0,1 1 0,0 0 0,-13 19 0,8 7-4035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49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624 6 5561,'-10'-5'15206,"-2"11"-14423,-199 134-331,122-80-403,4 4 1,-123 119-1,207-183-49,1 0-1,-1 0 1,1 0 0,-1 1 0,1-1-1,0 0 1,-1 0 0,1 0-1,0 1 1,-1-1 0,1 0-1,0 1 1,-1-1 0,1 0 0,0 1-1,0-1 1,-1 0 0,1 1-1,0-1 1,0 0 0,-1 1-1,1-1 1,0 1 0,0-1-1,0 0 1,0 1 0,0-1 0,0 1-1,0-1 1,0 1 0,0-1-1,0 0 1,0 1 0,0-1-1,0 1 1,0-1 0,0 1-1,0-1 1,0 0 0,1 1 0,-1-1-1,0 1 1,0-1 0,0 0-1,1 1 1,-1-1 0,0 0-1,1 1 1,-1-1 0,0 0 0,1 1-1,-1-1 1,0 0 0,1 0-1,-1 0 1,0 1 0,1-1-1,-1 0 1,1 0 0,36 3 51,-20-2-33,242 3 212,-148-6-530,149 17 0,-219-7-560,18 3-1338,-22-13-2861,-24-6 75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49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110 103 14595,'-1'-2'94,"-8"-18"3038,0 0 1,-16-26-1,24 44-2831,-5-11 2647,6 24-2774,-23 1001-2478,11-878-1303,-11-37-1435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50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115 156 8962,'-27'-25'935,"16"17"314,0-1 0,1 0 0,0-1 0,1 0 0,0-1 0,-12-19 0,20 29-1009,1-1-1,-1 1 1,0 0-1,0-1 1,1 1-1,-1-1 1,1 1-1,-1-1 1,1 0-1,0 1 1,0-1-1,-1 1 1,1-1 0,0 1-1,1-1 1,-1 0-1,0 1 1,1-3-1,0 3-150,0 0-1,1 0 1,-1 0-1,1 0 0,-1 0 1,1 0-1,-1 0 1,1 0-1,0 1 1,-1-1-1,1 0 1,0 1-1,0 0 0,-1-1 1,1 1-1,0 0 1,0 0-1,-1 0 1,1 0-1,0 0 0,0 1 1,2-1-1,22 3-70,0 0 0,-1 2-1,1 0 1,-1 2 0,0 1 0,0 1-1,-1 1 1,-1 1 0,1 1-1,23 18 1,-17-6-44,-1 2 0,-1 1 1,-1 2-1,-2 0 0,28 42 0,11 30-3506,-61-174-7683,-3 71 10854,9-64-4555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50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0 9578,'-28'7'4073,"30"3"-120,-17 6-1825,-4 2-2120,-8 6 168,0 0-32,-9 3 64,2 4-48,-7 11 32,9-4-176,-2 11 0,9-5-80,-4-7-952,7-4-560,8 6-2561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50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94 105 14675,'-4'-6'798,"0"0"1,1 0-1,0-1 0,0 1 0,0-1 1,0 0-1,1 1 0,0-1 1,1 0-1,0-1 0,0 1 0,0 0 1,1-11-1,21 249-411,-43 382-698,14-538-2084,7-75 2244,1 1 1,0 0-1,-1-1 1,1 1 0,0 0-1,-1-1 1,1 1-1,0-1 1,-1 1-1,1-1 1,-1 1 0,1-1-1,-1 1 1,0-1-1,1 0 1,-1 1-1,1-1 1,-1 0 0,0 1-1,1-1 1,-1 0-1,0 0 1,1 1-1,-1-1 1,0 0 0,1 0-1,-1 0 1,0 0-1,1 0 1,-1 0-1,0 0 1,1 0 0,-1 0-1,0-1 1,1 1-1,-1 0 1,0 0-1,1-1 1,-1 1 0,0 0-1,1-1 1,-1 1-1,1 0 1,-1-1-1,0 0 1,-1 0-519,-22-12-4712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51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41 158 15219,'-41'-13'3577,"67"-25"1272,35 20-4281,20-1-472,49-1 72,11-1-176,39 6-4009,-19 1-880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56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79 209 3249,'-3'-4'-11,"-20"-36"3061,18 32-1640,1 0 1,1-1-1,-1 0 0,1 0 0,1 0 0,-2-11 0,-14-42 4237,9 39-4717,8 15-726,7 16-550,13 26 49,81 196 463,-98-223-312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367 0 14091,'2'7'8260,"-15"-2"-8392,-11 1 395,-24 12-12,-69 33 0,101-43-235,0 1 1,1 0-1,0 1 0,0 1 1,1 0-1,0 1 1,1 0-1,-21 27 1,32-37-39,1 0 0,-1 0 0,1 0 0,-1 0 0,1 1 0,0-1 1,0 0-1,0 1 0,1-1 0,-1 1 0,1-1 0,-1 1 0,1 0 1,0-1-1,0 1 0,0-1 0,0 1 0,0 0 0,1-1 0,-1 1 1,1-1-1,-1 1 0,1-1 0,0 1 0,0-1 0,0 0 0,1 1 1,-1-1-1,0 0 0,1 0 0,0 0 0,-1 0 0,1 0 0,0 0 1,0-1-1,0 1 0,0 0 0,0-1 0,0 0 0,1 1 0,-1-1 1,3 1-1,5 3-131,0-1 1,1 0 0,-1 0 0,1-1 0,0-1-1,0 0 1,0 0 0,15 0 0,-15-3 172,1 1 0,-1-2 0,0 0 0,0 0 1,0-1-1,0 0 0,0-1 0,0 0 0,-1-1 0,0 0 1,0 0-1,0-1 0,-1-1 0,0 0 0,0 0 0,0 0 1,-1-1-1,0-1 0,-1 1 0,0-1 0,0 0 0,-1-1 1,0 0-1,-1 0 0,0 0 0,0-1 0,-1 1 0,-1-1 1,0 0-1,0 0 0,-1 0 0,1-19 0,3 6 786,0 25-540,3 20-295,-2-4-28,0-1 1,1 1-1,1-1 0,0-1 1,1 0-1,1 0 0,18 19 1,31 44-1287,-51-65 552,0 0 1,0-1 0,1 0-1,1-1 1,0 0 0,0-1-1,19 14 1,30 2-3987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29:57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28 426 10058,'-6'-2'5468,"-9"-4"-2382,9 1-2139,17 1 1497,725-41-735,185 31-1141,-616 8-302,329-22 339,-356 2-480,339 10 0,32 2 204,-234-1-157,-320 7-67,-71 4-62,1 2-1,0 1 0,33 2 0,-37 2-34,1-2-1,-1 0 0,0-2 1,1 0-1,26-6 0,-56 6 386,11-10 122,26-28-217,61-65-1985,-58 67-2838,-3 3 19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22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131 515 7834,'-18'-16'681,"8"8"-133,1 0 0,0-1 0,0 0 0,1 0 0,0-1 0,1 0-1,0-1 1,0 1 0,1-1 0,1 0 0,-8-22 0,9 17-32,0 0 0,1 0 0,1 0 0,1 0 0,0 0 0,1 0 0,1-1 0,0 1 0,1 0 0,1 0 0,8-26 0,-8 34-430,0-1 0,1 1 0,0 0 1,0 1-1,1-1 0,0 1 0,0-1 1,1 2-1,0-1 0,0 1 0,0-1 1,1 2-1,0-1 0,0 1 0,1 0 1,-1 0-1,1 1 0,0 0 0,0 1 1,1 0-1,-1 0 0,1 0 0,8 0 1,-5 1-79,0 2 0,-1-1 0,1 1 0,0 1 0,0 0 0,-1 1-1,1 0 1,-1 1 0,1 0 0,-1 1 0,0 0 0,0 1 0,-1 0 0,1 1 0,-1 0 0,0 0 0,-1 1 0,1 0 0,-2 1 0,17 17 0,-11-10-12,-1 1-1,0 0 1,-1 1-1,-1 1 1,0 0-1,-2 0 1,0 1-1,-1 0 1,-1 0-1,0 1 1,4 25-1,-8-24 4,-1 1 0,-1-1 0,0 0 1,-2 0-1,0 1 0,-2-1 0,0 0 0,-1 0 0,-1-1 0,-1 1 1,-1-1-1,-14 28 0,7-22 20,-2 0 0,0-1 0,-2 0 0,0-2 0,-2 0 0,-1-1 0,0-1 0,-31 23 0,40-34 7,10-7-6,-1 0 0,1 0 0,-1-1 0,0 0 0,0 1 0,0-1 0,0 0 0,0 0 0,-1-1-1,1 1 1,0-1 0,-8 2 0,12-7-1762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22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75 125 13291,'-73'19'7009,"72"-23"-6673,7 4 641,-1-2-393,53-11-104,114-26-96,-21 10-280,61-5-4681,11 12 1432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24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0 236 4385,'3'-13'1561,"-1"0"-1,2 0 1,0 1 0,0-1 0,1 1-1,8-14 1,-7 15-983,1 1 0,0-1 0,0 1 1,1 1-1,1-1 0,14-11 0,-16 15-509,0 1 0,0-1 0,1 2 0,-1-1 0,1 1 0,1 0 0,-1 0 0,0 1 0,1 1 0,0-1 0,0 1 0,-1 1 0,1-1 0,0 2 0,0-1 0,0 1 0,1 0 0,-1 1 0,-1 0 0,1 1 0,13 3 0,-15-2-65,0 0-1,0 0 1,-1 1 0,1 0-1,-1 0 1,0 1 0,0-1-1,0 1 1,-1 1 0,1-1-1,-1 1 1,-1 0 0,1 0-1,-1 0 1,0 0 0,0 1-1,-1 0 1,0 0 0,0 0-1,-1 0 1,1 0 0,-2 1-1,1-1 1,0 11 0,1 6-1,-1-1 1,-1 0-1,-2 1 1,0-1-1,-1 0 1,-9 36-1,8-43 4,-14 45-31,17-58 27,-1-1 0,0 1 0,-1 0 1,1-1-1,0 0 0,-1 1 0,1-1 0,-1 0 0,0 0 0,1 0 1,-1 0-1,0 0 0,-1 0 0,1 0 0,0-1 0,0 1 1,-1-1-1,-3 3 0,4-4 8,0 0 0,1 0 0,-1 0 0,0-1 0,1 1 0,-1 0 0,0-1 0,1 1 0,-1-1 0,0 1 0,1-1-1,-1 0 1,1 0 0,-1 0 0,1 0 0,-1 0 0,1 0 0,0 0 0,0 0 0,-1 0 0,1-1 0,0 1 0,-1-2 0,-2-1-43,21 6-393,26 7 406,-1 1-1,80 31 1,-98-32 18,0 0-1,-1 2 1,0 1 0,-1 0-1,35 27 1,-52-35-9,-1-1-1,1 1 1,-1 0-1,0 1 0,0-1 1,0 1-1,-1-1 1,0 1-1,0 0 1,0 0-1,0 1 1,-1-1-1,0 1 0,0-1 1,0 1-1,-1 0 1,0-1-1,0 1 1,0 0-1,-1 0 1,1 0-1,-2 0 0,1 0 1,-1 0-1,0-1 1,0 1-1,0 0 1,-1 0-1,0-1 1,-4 10-1,-1-3-1,0-1-1,-1 1 1,-1-2-1,0 1 1,0-1-1,-1 0 1,0-1-1,-1 0 1,0-1-1,0 0 1,0-1-1,-1 0 1,-1-1-1,1 0 1,-1-1-1,-19 6 1,1-2 26,0-1 0,-1-2 0,0 0 0,0-3 0,-61 0 0,78-3-22,1-1 0,-1-1 0,-17-5 1,29 7-44,0-1 0,1 0 0,-1 1 0,0-1 0,1 0 0,-1 0 0,1-1 0,-1 1 0,1 0 0,0-1 0,-1 1 1,1-1-1,0 0 0,0 0 0,0 0 0,1 0 0,-1 0 0,0 0 0,1-1 0,-1 1 0,1 0 0,0-1 0,-2-3 0,3 5-60,0 0-1,0-1 0,0 1 0,0 0 0,0-1 1,1 1-1,-1 0 0,0-1 0,1 1 0,-1 0 1,1-1-1,-1 1 0,1 0 0,-1 0 0,1 0 1,0-1-1,0 1 0,0 0 0,-1 0 0,1 0 1,0 0-1,0 0 0,1 0 0,1-1 0,35-18-3211,28-6-1062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25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129 138 9514,'-27'-22'2467,"-32"-28"248,57 47-2341,-1 1-1,0-1 1,1-1-1,-1 1 1,1 0-1,0 0 1,0-1-1,0 1 1,1-1-1,-1 0 1,1 1-1,0-1 1,0 0 0,-1-7-1,4 10-289,0-1 1,0 2-1,0-1 0,0 0 0,0 0 1,1 1-1,-1-1 0,0 1 1,0 0-1,1 0 0,-1 0 1,0 0-1,0 0 0,1 0 0,-1 0 1,3 1-1,6 0 34,6-1-81,1 1 0,-1 1 1,0 0-1,0 2 0,0 0 0,0 0 1,0 2-1,24 11 0,-36-14-37,0 0-1,1 0 1,-1 0 0,0 1-1,-1 0 1,1 0-1,-1 0 1,1 1 0,-1 0-1,-1 0 1,1 0 0,-1 0-1,0 0 1,0 0 0,0 1-1,-1 0 1,1-1-1,-2 1 1,1 0 0,0 0-1,-1 0 1,0 0 0,-1 1-1,0-1 1,1 0 0,-2 0-1,1 0 1,-1 0-1,-2 8 1,0 2 3,-1 0-1,-1 0 0,0 0 1,-2 0-1,-7 14 1,11-24-95,-1 1 1,1-1-1,-1-1 1,0 1-1,-1 0 0,1-1 1,-1 0-1,0 0 1,0 0-1,-1-1 0,0 0 1,1 0-1,-1 0 1,-11 5-1,146 0-284,-105-6 381,-1 1 0,1 1 1,-1 2-1,0 0 0,0 1 0,-1 2 0,0 0 0,-1 1 0,0 1 1,31 23-1,-42-26-8,0-1 0,0 1 0,-1 0 0,0 1 0,-1 0 0,0 1 0,0 0 0,-1 0 0,0 0 0,-1 1 0,-1 0 0,0 0 0,0 1-1,-1-1 1,-1 1 0,0 0 0,-1 0 0,0 0 0,-1 0 0,-1 15 0,-1-16-1,0 0 0,-2-1 0,1 1 0,-1-1 0,-1 0 0,0 0 0,-1 0 0,0-1 0,0 1 0,-1-1 0,0 0 0,-1-1 0,0 0 0,-1 0 0,0 0 0,0-1 0,-1 0 0,0-1 0,-1 0 0,1 0 0,-19 9 0,3-3-65,-1-1 1,0-1-1,-1-2 0,0 0 1,-1-2-1,1-1 1,-51 5-1,54-10-279,0-1 1,1-1-1,-1-1 0,0 0 0,0-2 1,-40-13-1,56 15-156,-1-1 0,1 0 0,0 0 0,1-1 0,-1 0 1,-12-9-1,14 7-98,0-1 1,0 1 0,1-1 0,0 0-1,-7-12 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26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305 194 13403,'-3'-41'1642,"1"16"368,1 0 0,4-47 0,-2 71-1812,-1 0 0,0 0 0,0-1 0,1 1 0,-1 0 0,0 0 0,0-1 0,0 1 0,0 0 0,0 0 0,-1-1 0,1 1 0,0 0 0,0 0 0,-1 0 0,1 0 0,-1-1 0,1 1-1,-1 0 1,0 0 0,1 0 0,-1 0 0,0 0 0,-1-1 0,0 41-26,-10 69-171,-29 116 0,-8 1 42,-77 299-6093,61-319 1726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27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70 102 8722,'-1'-3'478,"-1"0"1,0 0 0,0 1-1,0-1 1,-1 0-1,1 1 1,-1 0 0,1-1-1,-1 1 1,0 0 0,0 0-1,0 1 1,0-1-1,-6-2 1,-17 0 6462,99-2-4407,-28 1-2597,190-16 143,145-8 132,-247 32-155,6-1-20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2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80 150 5001,'-21'-38'7320,"-4"-24"-616,12 25-1753,4 25-3102,6 33-2035,12 799-290,-10-671-1375,-3 3-2790,-9-15-387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29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40 115 8386,'-12'-32'1332,"0"-5"532,-4-9 9501,20 63-11833,65 246 544,-41-166-6,-33-99-382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30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58 972 8074,'-3'-2'670,"-1"0"0,0 0 1,0 0-1,1 0 1,-1 0-1,-1 1 0,1 0 1,0 0-1,0 0 0,0 0 1,-10-3 5034,14 3-5610,0 1-5,0-1-1,0 0 1,1 1 0,-1-1 0,0 0-1,1 1 1,-1-1 0,1 1 0,-1-1 0,1 1-1,-1-1 1,1 1 0,-1-1 0,1 1-1,-1 0 1,1-1 0,-1 1 0,1 0-1,0-1 1,-1 1 0,1 0 0,0 0 0,0-1-1,58-17 16,1 3 0,81-11 0,265-31 278,593-18 82,-334 52-325,130 0 316,103 8-268,165-41-60,-674 37-62,2233-86 443,-460 46-146,-1623 45-275,226-7 267,-701 19-284,-24 1 3,-1-1 1,0-2-1,44-9 0,-76 11-35,0 1 0,0 0-1,0 1 1,0-1 0,0 1 0,1 0 0,10 3 0,18-8 354,-5-1-84,-29 5-189,0 0-1,0 0 1,0 0-1,0 0 1,-1-1-1,1 1 1,0-1-1,0 1 1,-1-1-1,1 1 1,-1-1-1,1 0 1,-1 0-1,0 1 0,0-1 1,0 0-1,0 0 1,1-3-1,18-26-88,-2 7-49,4-4-176,35-60 0,17-31-4795,-47 63-680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06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19 14851,'-10'-18'7986,"20"18"-8050,4 13-1008,5 4-529,10 9-767,5-2-2121,6-12 352</inkml:trace>
  <inkml:trace contextRef="#ctx0" brushRef="#br0" timeOffset="1">641 383 15147,'-7'-25'8002,"5"26"-7738,-6 3-192,-7-1 16,-16 11 8,-12 3 80,-6 10-56,5 5-8,5 4-96,22-4-264,19 0-624,21-6-328,27-1-1089,14-9-2504,38-13 360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4.7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82 16371,'-7'-20'1862,"4"13"-678,0-1 0,1 1 0,0-1 0,0 0 0,-1-16 657,21 64-1776,0 12-56,-1 1 1,-4 1-1,-1 0 0,8 111 1,-14 240-814,-8-237-944,7-54-2733,5-34-301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34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11 9850,'-25'10'10122,"14"-7"-6199,26-2-1140,137-11-2588,-39 0 19,1 5-1,177 16 0,-278-10 532,-38 2-1313,-41 10-3373,-68 16-1620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36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63 13675,'0'-3'488,"0"-1"0,0 1 0,0-1 0,-1 1 0,1 0-1,-1-1 1,0 1 0,0 0 0,0-1 0,0 1 0,-1 0 0,-2-5 0,2 6-380,0 1 0,0-1 1,0 1-1,0 0 0,-1-1 1,1 1-1,0 0 0,-1 0 0,1 1 1,0-1-1,-1 0 0,1 1 0,-1 0 1,1-1-1,-1 1 0,1 0 1,-1 0-1,1 0 0,-3 1 0,-7 0-88,1 1-1,-1 1 0,1-1 1,0 2-1,0-1 0,1 2 0,-1-1 1,1 2-1,0-1 0,0 1 0,0 1 1,1 0-1,0 0 0,0 1 1,1 0-1,0 0 0,0 1 0,1 0 1,-8 12-1,0 2-34,2 1-1,0 0 1,1 0 0,1 1-1,1 1 1,2 0-1,-6 27 1,10-34 15,1 0 1,1 0-1,0 1 1,2-1-1,0 1 0,1-1 1,1 1-1,1-1 0,1 0 1,0 0-1,2 0 0,0-1 1,1 0-1,0 0 0,2 0 1,0-1-1,1 0 0,1-1 1,0 0-1,1-1 0,1 0 1,0-1-1,1-1 0,1 0 1,0 0-1,1-2 0,0 0 1,0-1-1,1 0 0,30 11 1,-27-13 2,0 0 1,1-2-1,0-1 1,0 0-1,1-2 1,-1 0-1,38-1 1,-50-2 0,1 0 0,-1-1 0,0-1 0,1 1 1,-1-2-1,0 1 0,0-1 0,0 0 0,0-1 0,-1 0 0,1-1 0,-1 1 1,0-2-1,0 1 0,-1-1 0,0 0 0,0-1 0,0 1 0,-1-1 0,7-10 0,-10 13-3,0 0 0,-1 0 0,0 0 0,1-1 0,-2 1 0,1 0 0,0-1 0,-1 1-1,0-1 1,0 0 0,0 0 0,-1 1 0,1-1 0,-1 0 0,0 0 0,-1 1 0,1-1-1,-1 0 1,0 1 0,0-1 0,0 0 0,-1 1 0,1-1 0,-1 1 0,0 0 0,-1-1-1,1 1 1,-1 0 0,0 1 0,0-1 0,0 0 0,0 1 0,-1-1 0,1 1 0,-1 0-1,0 0 1,0 1 0,-8-5 0,-5 1 4,0 0 0,-1 1 0,1 0 0,-1 2 0,0 0 0,-1 1-1,1 1 1,0 1 0,-34 3 0,27 0-227,-1 1-1,1 1 1,-1 1-1,1 1 1,1 1-1,-33 16 1,18 3-1268,38-27 1368,0 1-1,1-1 1,-1 1-1,0-1 1,0 1-1,1 0 1,-1-1-1,0 1 1,1 0-1,-1 0 1,1-1-1,-1 1 1,1 0-1,-1 0 1,1 0-1,0 0 1,-1 0-1,1 0 1,0-1-1,0 1 1,-1 0-1,1 0 1,0 0-1,0 0 1,0 0-1,0 0 1,0 0-1,1 0 1,-1 0 0,0 0-1,0 0 1,1 0-1,-1 0 1,0 0-1,1-1 1,-1 1-1,1 0 1,0 1-1,2 0-404,0 0 1,0-1-1,0 1 0,1-1 0,-1 0 0,0 0 1,0 0-1,8 1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36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 17 15219,'-1'-2'422,"-1"1"-1,0-1 1,0 1-1,1 0 0,-1-1 1,0 1-1,0 0 1,0 0-1,0 0 1,0 1-1,0-1 0,0 0 1,0 1-1,-4-1 1,3 1-242,0 0 0,0 0 0,0 0 0,0 1 0,0-1 0,0 1 0,1 0 0,-1 0 0,0 0 0,-2 1 0,-7 5-299,1 1 0,0 0-1,0 0 1,-11 12 0,9-9 463,-36 34-347,2 3-1,2 1 1,2 2-1,2 2 1,3 2-1,-50 94 1,81-136 3,4-6 291,8-9 91,30-11-254,4 5-150,1 0 0,0 3-1,71-1 1,104 19-2894,-70 3-3495,-64-8 1495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36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107 109 13427,'-12'-45'5380,"9"37"-3855,1 0 0,-1-1 0,1 1 0,1-1 1,-1-12-1,-27 506-2197,-9-136-5492,23-185 1534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37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23845,'17'0'-16,"15"17"-8,19 5 40,13 10 8,1 21-40,8 13-72,-13-8-304,-3 3-1648,-9-8-1001,-14-12-1728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37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 77 14627,'-59'-63'3321,"42"50"1248,3 18-4265,-13 10-264,-9 7-80,-18 14 40,-2 6-16,-11 24-8,11 1-32,5 7-824,17-9-697,17-5-2976,23-28-40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38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88 14571,'-4'-18'1294,"1"8"210,1-1 0,0 1 0,1 0 0,0-12 0,4 15-1121,5 19 950,5 36-1340,-1 0-1,-3 1 0,-2 0 0,2 66 1,-14 210-609,0-240-412,-4 85-6584,9-130 2199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38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0 113 15363,'4'-32'3513,"40"3"1312,10 7-4513,43 3-1664,22 9-1113,37 10-2344,-20 0-896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38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33 168 10114,'-32'-135'9358,"32"109"-5867,4 20-1285,6 19-1999,-1 4-209,0 0 0,1-1-1,16 21 1,-17-25 4,0 0-1,0 1 1,-2 1 0,1 0-1,-2 0 1,8 20 0,31 107 8,-44-135-60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39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79 700 9522,'-12'6'457,"-23"5"1412,34-11-1676,0 0-1,-1 0 1,1 0 0,0 0 0,0 0-1,-1-1 1,1 1 0,-20-20 9178,29 13-8502,263-41-216,2 1-257,1036-57 726,-693 67-673,172-7-140,-262 17-180,405 14 234,-754 24-220,-119-5 107,0-2 0,0-3 0,98-11 0,-144-6 2172,-4 2-2315,79-107 56,-54 79-825,30-51 0,-61 91 404,0 1 0,-1-1 1,0 0-1,1 0 0,-1 0 0,0 0 0,0 0 0,0 0 0,0-1 0,0 1 0,-1 0 0,1 0 0,-1-1 0,1 1 0,-1 0 1,0-1-1,0 1 0,0 0 0,0-1 0,0 1 0,-1 0 0,1-1 0,-1 1 0,1 0 0,-1-1 0,0 1 0,0 0 1,0 0-1,-2-4 0,-26-20-5460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5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82 15651,'9'-41'3417,"-24"24"1456,1 5-4633,-6 5-88,-1 2-88,-11 7 56,3 1-64,-5 11-16,7 3-64,1 15-264,14 4-248,11 8-456,14 3-256,18 3-617,25-11-23,22-3-1265,14-13-784,3-23-96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46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72 310 7394,'-10'-1'5265,"4"-9"-3344,0-21-1068,4 19-590,1 1 0,1-1 1,0 0-1,1 0 0,0 0 0,1 0 1,1 0-1,3-12 0,-3 16-96,0 0-1,0 0 1,0 1-1,1-1 1,0 1-1,1 0 1,-1 1 0,1-1-1,1 1 1,-1 0-1,1 0 1,0 0-1,1 1 1,10-8-1,-8 8-130,1-1-1,0 1 0,0 1 1,1 0-1,-1 0 0,1 1 1,-1 0-1,1 1 0,0 0 1,13 0-1,-20 2-38,0 0-1,0 0 1,0 1 0,0 0-1,0 0 1,0 0 0,-1 0-1,1 1 1,0-1 0,-1 1-1,1 0 1,-1 0 0,1 0-1,-1 1 1,0-1-1,0 1 1,0 0 0,0-1-1,0 1 1,-1 1 0,1-1-1,-1 0 1,0 1 0,0-1-1,0 1 1,-1 0 0,1-1-1,-1 1 1,0 0-1,0 0 1,1 6 0,0 6-3,0 0 0,-1 0 0,-1 0 0,0 0 0,-1 0-1,-1 0 1,0 0 0,-1 0 0,-1-1 0,-12 31 0,-5 6 64,-48 85 0,25-65-1,-3-3 0,-2-1 0,-57 67 5233,131-140-5643,8 0 434,61-5-1157,0 4-1,187 13 0,-92 14-3705,10-4-575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47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45 331 9386,'-13'-36'661,"7"21"113,0 0 1,1-1 0,1 1 0,1-1-1,0 0 1,-1-24 0,5 33-598,0 0 0,1-1-1,0 1 1,0 0 0,1 0 0,0 0 0,0 0 0,1 0 0,-1 1-1,1 0 1,1 0 0,-1 0 0,1 0 0,0 0 0,1 1-1,-1 0 1,1 0 0,0 1 0,0 0 0,1 0 0,-1 0-1,1 1 1,0-1 0,7-1 0,-7 2-137,0 0 1,1 0-1,-1 1 1,1 0-1,0 0 1,0 1-1,-1-1 1,1 2-1,0-1 1,0 1-1,0 1 1,0 0-1,0 0 1,0 0-1,-1 1 0,1 0 1,-1 0-1,1 1 1,-1 0-1,0 0 1,0 1-1,12 7 1,-14-4-31,1-1 0,-1 1 0,-1 0 0,1 0 0,-1 0 0,0 1 1,-1-1-1,0 1 0,0 0 0,-1 0 0,0 0 0,2 17 0,0-3 4,-2 0-1,-1 0 1,-3 38-1,0-39 8,1-2-36,-1 0 0,-7 29 0,8-44 5,-1 0-1,1 0 0,0 0 1,-1 0-1,0 0 0,0-1 1,0 1-1,0-1 0,0 1 1,-1-1-1,0 0 0,0 0 1,0 0-1,0 0 0,0-1 0,0 1 1,-5 2-1,18-8 2,1 1 1,0 0-1,-1 0 0,1 1 1,0 1-1,0 0 0,0 0 1,12 3-1,-6-2-6,-7-1 9,0 0 1,0 1 0,0 1-1,0 0 1,-1 0-1,1 1 1,0 0 0,-1 1-1,0 0 1,0 0-1,0 1 1,0 0 0,-1 0-1,0 1 1,0 0 0,0 1-1,-1 0 1,0 0-1,10 13 1,-11-10-12,-1-1 0,0 1-1,-1 0 1,0 0 0,-1 0 0,0 0 0,0 1-1,-1-1 1,0 1 0,-1-1 0,0 1 0,-1 0-1,0 0 1,-1-1 0,0 1 0,-1 0 0,-4 15-1,0-4 7,-1 0 0,0 0 0,-2-1-1,-1-1 1,0 1 0,-2-2 0,0 1 0,-25 29-1,31-42-26,1-1-1,-1 1 1,-1-1-1,1-1 1,-1 1-1,0-1 1,-1 0-1,1-1 1,-1 0-1,0 0 1,0 0-1,0-1 0,0 0 1,-1-1-1,1 0 1,-1 0-1,0-1 1,1 0-1,-1-1 1,0 0-1,0 0 1,1 0-1,-1-2 1,0 1-1,-14-5 0,9 1-476,-1-1 0,1-1-1,0-1 1,1 0-1,0 0 1,0-2-1,1 1 1,0-2-1,1 1 1,0-2 0,-14-17-1,-15-35-2954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48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64 173 8106,'-3'-12'1321,"-1"1"0,-1-1 0,0 1 0,-1 0 0,-12-18 0,-3-5 2470,21 33-3724,0 1 1,-1 0-1,1-1 0,0 1 1,0 0-1,0-1 0,0 1 1,0-1-1,0 1 0,0 0 1,0-1-1,0 1 0,0-1 1,0 1-1,0 0 0,0-1 1,0 1-1,0 0 0,0-1 1,0 1-1,0-1 0,1 1 1,-1 0-1,0-1 0,0 1 1,0 0-1,1 0 0,-1-1 1,0 1-1,0 0 0,1-1 1,-1 1-1,0 0 0,1 0 1,-1 0-1,0-1 0,1 1 1,-1 0-1,0 0 0,1 0 1,-1 0-1,0 0 0,1-1 1,26-6 48,-14 5-21,9-4-70,10-1 17,0 0 0,44-2 0,-66 8-39,-1 1 1,0 0 0,0 1 0,0-1-1,0 2 1,0-1 0,0 1-1,0 1 1,0 0 0,-1 0 0,1 0-1,-1 1 1,0 1 0,10 6 0,-9-4-5,-1 0 1,-1 1-1,1 0 1,-1 0 0,-1 1-1,1-1 1,-2 2-1,1-1 1,-1 1-1,0-1 1,3 14 0,-5-16-21,-1 0 1,-1 1 0,1-1-1,-1 0 1,0 0 0,-1 1-1,0-1 1,0 1 0,-1-1-1,0 0 1,0 1 0,0-1-1,-1 0 1,0 0 0,-1 0 0,0 0-1,-5 10 1,1-5-77,-1-1-1,0 0 1,-1 0-1,0 0 1,0-1 0,-1-1-1,-1 0 1,1 0 0,-1-1-1,-14 8 1,47-26 71,-1 2 0,43-10 0,-59 17 20,7-2 1,-1 1 0,1 0 1,-1 1-1,1 0 0,0 1 0,-1 0 0,1 1 0,0 0 1,-1 1-1,1 0 0,-1 1 0,0 0 0,0 1 1,0 0-1,0 1 0,-1 0 0,1 1 0,-1 0 1,-1 0-1,1 1 0,-1 1 0,13 12 0,-16-14 0,-1 1 0,0-1 0,0 1 1,0 0-1,-1 1 0,0-1 0,-1 1 0,1-1 0,-1 1 0,-1 0 0,0 0 0,0 1 0,0-1 0,-1 0 0,0 1 0,-1-1 0,0 0 0,0 1 0,-1-1 0,0 1 0,0-1 0,-1 0 1,0 0-1,-1 0 0,0 0 0,0 0 0,0 0 0,-1-1 0,0 0 0,-8 11 0,0-4 7,0 0 0,0-1 0,-1-1 0,0 0 0,-1-1 0,-1 0 0,0-1 0,0-1 0,-1 0 0,0-1 0,0-1 0,-34 10 0,29-10-108,-1-2 0,0-1 0,0 0 0,0-2 0,0 0 1,0-1-1,-1-2 0,1 0 0,0-1 0,-23-6 0,27 3-327,1 0-1,0-1 1,-21-10 0,32 13 42,1 0 0,0 0 0,0 0 0,0 0-1,0-1 1,1 0 0,-1 0 0,1 0 0,0-1 0,0 1 0,1-1 0,0 0 0,-6-9 0,2-27-3562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48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662 72 11506,'4'-17'1670,"-3"13"-1092,1 0 0,-1 0 0,0 0 0,0 0 1,-1 0-1,1 0 0,-1 0 0,0 0 0,0 0 0,0 0 0,-5-6 3376,0 22-4102,-203 477 379,-63 121-2414,170-380-2285,19-49-130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49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122 150 10994,'-62'-2'3439,"57"2"-2882,1-1 0,-1 0 1,1 0-1,0 0 0,-1-1 0,1 0 0,0 0 1,0 0-1,0 0 0,0 0 0,0-1 0,-5-5 988,81-10-33,157-30-1088,-100 32-453,184 1-1,-124 18-2390,-182-3 1934,40-1-2061,-45 1 2071,0 0 0,-1-1 1,1 1-1,0 0 0,-1-1 0,1 0 0,0 1 0,-1-1 0,1 0 0,-1 0 0,1 0 0,2-2 0,2-12-3927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49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62 218 10210,'10'-17'7601,"-7"-8"-3915,-6-31-2027,1 32-432,5-72 1516,16 445-2014,-16-87-2817,-8-199-22,-3-1 0,-17 69 1,-31 60-3510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50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375 39 11282,'-27'-28'8373,"25"27"-8261,0-1 1,0 1 0,-1 0 0,1 0 0,-1 0 0,1 0-1,-1 0 1,1 1 0,-1-1 0,0 1 0,1-1 0,-1 1-1,0 0 1,1 0 0,-1 1 0,0-1 0,1 0 0,-1 1-1,1-1 1,-1 1 0,1 0 0,-1 0 0,1 0 0,-4 2-1,-9 6-66,0 1-1,0 0 1,1 1-1,0 1 1,1 0-1,0 1 1,1 0-1,1 1 1,0 0-1,-9 16 1,2 0-17,1 1 0,1 1 0,2 0 0,1 1 1,1 1-1,2 0 0,2 0 0,0 1 0,3 0 1,-2 55-1,7-70-30,1 0-1,1 0 1,0 0 0,2 0 0,0 0 0,1 0 0,1-1-1,15 33 1,-13-39 1,-1 0-1,2 0 1,-1-1 0,2 0-1,0 0 1,0-1-1,1 0 1,0-1 0,1-1-1,0 1 1,0-2-1,25 13 1,-15-10 3,2-2 0,-1 0 0,1-1 0,44 8 0,-53-14-17,1 0 0,0 0 0,0-1 0,0-1-1,0-1 1,0 0 0,0-1 0,25-7 0,-37 8 11,-1-1-1,1 1 1,-1-1 0,1 0-1,-1 0 1,0 0 0,0-1-1,0 1 1,0-1 0,0 1 0,0-1-1,-1 0 1,1 0 0,-1-1-1,0 1 1,0 0 0,0-1-1,0 1 1,-1-1 0,1 1-1,-1-1 1,0 0 0,0 0 0,-1 1-1,1-1 1,-1 0 0,1 0-1,-1 0 1,0 0 0,-1 0-1,1 0 1,-2-6 0,1 4 1,-1-1 0,1 1 0,-1 0 0,0 0 1,-1 0-1,1 0 0,-1 0 0,0 0 0,-1 1 1,1-1-1,-1 1 0,0 0 0,0 0 0,-1 1 1,0-1-1,0 1 0,0 0 0,0 0 0,-8-4 1,3 5-58,0 0 1,0 1-1,0 0 1,0 0-1,0 1 1,-1 1-1,1 0 1,0 0-1,-1 1 1,1 0-1,0 1 1,0 0 0,0 0-1,0 1 1,0 1-1,1 0 1,-11 5-1,4-1-701,-1 1 1,1 0-1,-23 19 0,28-19-617,1 0-1,0 1 1,0 0 0,-12 17-1,7 2-4314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51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618 27 11090,'0'-1'204,"1"0"0,-1 0 1,0 0-1,-1 0 0,1 0 0,0 0 0,0 0 0,0 0 0,-1 0 0,1 0 0,0 0 0,-1 0 0,1 0 0,-1 0 0,1 0 0,-1 0 0,0 0 0,1 1 0,-1-1 0,0 0 0,1 0 1,-1 1-1,0-1 0,0 0 0,0 1 0,0-1 0,0 1 0,0-1 0,0 1 0,0-1 0,0 1 0,0 0 0,0 0 0,0-1 0,0 1 0,0 0 0,0 0 0,-2 0 0,-4 2 194,0 0 0,1 1 0,-1 0-1,1 0 1,-12 7 0,8-4-443,-49 30 256,1 3 0,-91 80 0,-96 120 96,225-222 501,252-2-576,-27-12-1486,1-1-3529,-128-5 347,-31-7-627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51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57 214 14915,'-2'-11'1214,"-17"-66"5104,16 63-5446,1-1 0,0 0 0,1 0 0,1 0 0,2-26 0,-4 30-505,-3 29-494,-18 611-850,36-214-7540,-4-312 3127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51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64 260 11042,'-16'-27'1394,"1"-1"1,-12-31-1,25 54-1030,1 1 0,0-1 0,1 0 0,-1 1 1,1-1-1,0 1 0,0-1 0,0 0 0,1 1 1,-1-1-1,1 0 0,2-6 0,2-10 1032,-5 18-1311,0 1 0,0 0 1,1-1-1,-1 1 0,1 0 0,-1 0 0,1-1 0,0 1 0,0 0 0,0 0 1,0 0-1,0 0 0,1 0 0,-1 1 0,1-1 0,-1 0 0,1 0 0,-1 1 1,1-1-1,0 1 0,0 0 0,0-1 0,2 0 0,2 0-24,-1 0 1,0 0-1,1 1 0,-1-1 1,1 2-1,0-1 0,-1 0 1,1 1-1,7 1 0,6 0-51,0 2 1,-1 0-1,0 1 0,33 12 0,-26-4 8,1 1-1,-1 1 0,-1 1 0,-1 1 1,0 1-1,-1 0 0,-1 2 0,31 36 1,-8-1-1005,-2 1 0,46 81 1,-86-131 351,1 0 1,0-1-1,0 1 0,0-1 1,1 0-1,-1 0 0,9 6 1,-10-9 9,0 0 0,0 0 1,0-1-1,0 1 0,0-1 0,0 1 1,0-1-1,0 0 0,1 0 1,-1 0-1,0 0 0,0 0 0,0-1 1,0 1-1,3-1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5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61 15571,'23'-18'2974,"-20"9"-572,-16 8 221,10 2-2611,1 1 0,0 0 0,0-1 0,0 1-1,1 0 1,-1 0 0,0 0 0,1 1 0,-1-1 0,1 0-1,0 1 1,0-1 0,0 1 0,0-1 0,0 1-1,0-1 1,1 1 0,-1 4 0,-2 2-31,3-6 19,-6 13-1,2 0 0,0 1 1,-2 23-1,6-33-18,0 0 1,0 0 0,0 0-1,1 0 1,0 0 0,0 0-1,1 0 1,0 0 0,0-1-1,1 1 1,-1-1-1,2 1 1,4 7 0,-4-8-79,0-1 0,0 0 1,0-1-1,1 1 1,0-1-1,0 1 0,0-1 1,0-1-1,1 1 0,-1-1 1,1 0-1,0 0 1,0-1-1,0 0 0,0 0 1,1 0-1,-1 0 1,0-1-1,1-1 0,-1 1 1,1-1-1,-1 0 0,1 0 1,-1-1-1,1 1 1,-1-2-1,0 1 0,1-1 1,-1 0-1,0 0 0,0 0 1,0-1-1,0 0 1,-1 0-1,1-1 0,-1 0 1,0 1-1,0-2 1,5-4-1,1-3 99,-1 1 1,0-1-1,-1-1 0,0 0 1,-1 0-1,11-24 1,-3-4 800,12-44 1,-7 19 645,-21 67-1443,0-1 0,0 0 0,0 0 0,0 1 1,0-1-1,0 0 0,0 0 0,0 0 1,1 1-1,-1-1 0,0 0 0,0 0 1,0 0-1,0 0 0,1 1 0,-1-1 0,0 0 1,0 0-1,0 0 0,1 0 0,-1 0 1,0 0-1,0 1 0,0-1 0,1 0 1,-1 0-1,0 0 0,0 0 0,1 0 0,-1 0 1,0 0-1,0 0 0,0 0 0,1 0 1,-1 0-1,0 0 0,0 0 0,1 0 1,-1 0-1,0-1 0,0 1 0,0 0 0,1 0 1,-1 0-1,0 0 0,0 0 0,0 0 1,1-1-1,-1 1 0,0 0 0,0 0 0,0 0 1,0 0-1,1-1 0,-1 1 0,0 0 1,0 0-1,0 0 0,0-1 0,0 1 1,0 0-1,0-1 0,13 34-90,-6-10 48,3 2-15,14 40-1995,40 75 0,-61-134 1430,0-1 0,1 1 0,0 0 0,0-1 0,0 0 0,10 9-1,-11-12 171,0 0-1,0-1 1,1 1-1,-1-1 0,0 0 1,1 0-1,-1 0 0,0 0 1,1-1-1,4 1 1,-7-1 428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52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33 13091,'-15'-27'7233,"8"21"-4744,5 6-2081,1 0-224,-3 4-160,-3 8-16,-8 45-48,-73 61 16,30-28-472,5-7-448,-6 4-1001,11-16-223,11-6-2481,17-26 208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52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92 13819,'-4'-3'540,"1"-1"1,-1 1-1,1-1 1,-1 1-1,1-1 1,0 0-1,1-1 1,-1 1-1,1 0 0,0-1 1,0 1-1,0-1 1,0 0-1,1 1 1,-2-9-1,-1-5 2046,8 40-1825,2 12-869,2 32 103,-3 1 0,-3 81 0,-19 144-585,11-219 22,4-52-545,1 0-1,1-1 1,4 31 0,0-29-3595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53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3 107 14683,'-2'-49'3145,"12"34"1432,10 8-4289,21-5-144,15 0 8,36 5-800,15 7-1233,24-5-2744,-12 7-256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53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32 11971,'-2'1'18,"-3"1"343,0-1 0,0 1-1,1-1 1,-1 0 0,0 0-1,0-1 1,0 1 0,0-1-1,0 0 1,0-1 0,0 1-1,0-1 1,0 0 0,0 0-1,0 0 1,1-1 0,-1 0-1,0 0 1,-4-3 0,-23-11 8286,68 12-6680,138-2-1881,476 9 618,-632-5-413,-67 30-12241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59.0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504 23 13987,'-22'-17'7282,"-14"12"-7162,-20 39-24,-5 15-80,-28 41 56,6 19-104,2 44 80,30-2-40,27 32-24,44-20-72,50 4-617,32-35-695,41-2-2913,11-39 136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59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54 101 13307,'-20'-34'3048,"12"21"-771,1-1-1,-12-26 1,29 67-1915,1 0-1,28 49 1,-28-58-369,-2 0 0,0 0 0,-1 1 0,-1 0 0,0 0-1,-2 1 1,4 25 0,11 116-701,-1 278 0,-18-417-993,-2 1-1,-1 0 1,-8 42-1,-4-29-3487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0:59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22 125 13827,'-9'-36'2112,"6"23"-715,0 0 1,0 0-1,0-22 1,3 34-1379,0 1 1,0-1-1,1 0 1,-1 0-1,0 1 1,1-1-1,-1 0 1,1 1-1,-1-1 1,0 0-1,1 1 1,0-1-1,-1 1 1,1-1 0,-1 1-1,1-1 1,0 1-1,-1-1 1,1 1-1,0 0 1,-1-1-1,1 1 1,0 0-1,0-1 1,-1 1-1,1 0 1,0 0-1,0 0 1,-1 0-1,1 0 1,0 0 0,0 0-1,0 0 1,-1 0-1,1 0 1,0 0-1,0 1 1,-1-1-1,1 0 1,0 0-1,0 1 1,0 0-1,48 15-4,-31-8-16,1 0 0,-1 1-1,-1 1 1,0 1-1,-1 0 1,0 2-1,0-1 1,-1 2 0,-1 0-1,-1 1 1,0 0-1,0 1 1,-2 0 0,12 23-1,-15-22-8,-1 1 0,0 1 0,-2-1 0,0 1 0,-1 0 0,1 20 0,-4-32 4,0 0 1,-1 0 0,0 0 0,0 0 0,0 0-1,-1 0 1,0 0 0,-1 0 0,0 0 0,0 0-1,0 0 1,-1-1 0,1 1 0,-2-1-1,1 0 1,-1 0 0,0 0 0,0 0 0,-9 9-1,10-13-9,0 0-1,0-1 1,0 1-1,0-1 1,0 1 0,0-1-1,0 0 1,0 0-1,-1 0 1,1-1-1,0 1 1,-1-1-1,1 0 1,-1 1-1,1-2 1,0 1-1,-1 0 1,1-1-1,0 1 1,-1-1-1,1 0 1,0 0-1,0-1 1,-1 1-1,1-1 1,0 1-1,1-1 1,-1 0-1,-5-4 1,-3-2-312,0-2 0,1 1 0,0-1-1,0 0 1,-14-22 0,16 21-397,1-1 0,0 0 0,1 0 0,0 0 0,1-1 0,0 1 0,1-1 0,-3-15 0,7-22-3886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1:00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48 11755,'-4'-8'7699,"-10"-4"-4766,-14-6-780,24 17-2144,1-1 1,-1 1-1,1 0 1,-1 0-1,0 0 1,0 1-1,1-1 1,-1 1-1,0 0 1,0 0 0,1 0-1,-1 1 1,0-1-1,0 1 1,1 0-1,-1 0 1,1 0-1,-6 3 1,-1 1-29,0 0 1,1 1-1,0 0 1,-9 7 0,13-9 28,-6 5-26,1 0 1,1 1 0,0 0-1,0 0 1,1 1 0,0 0 0,0 0-1,2 1 1,-1 0 0,2 0-1,-1 1 1,-3 15 0,7-23 2,1-1-1,0 1 1,0-1 0,0 1-1,1-1 1,-1 1-1,1 0 1,0-1 0,1 1-1,-1 0 1,1-1 0,0 1-1,0-1 1,0 1 0,1-1-1,-1 0 1,1 1 0,0-1-1,0 0 1,1 0 0,-1 0-1,1 0 1,0-1 0,0 1-1,0-1 1,1 0 0,-1 0-1,1 0 1,-1 0 0,1 0-1,0-1 1,0 0 0,0 0-1,6 2 1,-1 0-55,1-1 1,-1 0-1,0-1 0,1 0 1,-1 0-1,1-1 0,0-1 1,0 1-1,-1-2 0,1 1 1,0-1-1,-1-1 0,1 0 1,-1 0-1,16-6 0,-15 3 14,-1 0-1,1 0 0,-1-1 1,0 0-1,0-1 1,-1 0-1,0-1 0,0 1 1,0-1-1,-1-1 1,-1 0-1,1 0 1,-1 0-1,7-16 0,-11 20 55,1-1 0,-1 1 0,-1-1 0,1 0 0,-1 0 0,0 0 0,0 1 0,0-1 0,-1 0 0,0 0 0,0 0 0,-1 0 0,0 0 0,0 0 0,0 0 0,-1 1 0,1-1 0,-2 0-1,1 1 1,0 0 0,-1-1 0,0 1 0,0 0 0,-1 0 0,1 1 0,-1-1 0,0 1 0,-6-6 0,0 3-46,-14-14-1120,24 21 1085,0-1 0,0 1 1,-1-1-1,1 1 0,0 0 0,0-1 0,0 1 0,0-1 0,-1 1 0,1-1 0,0 1 1,0-1-1,0 1 0,0-1 0,0 1 0,0-1 0,0 1 0,1-1 0,-1 1 1,0-1-1,0 1 0,0-1 0,0 1 0,1-1 0,-1 1 0,0-1 0,0 1 1,1 0-1,-1-1 0,0 1 0,1-1 0,-1 1 0,0 0 0,1-1 0,-1 1 0,1 0 1,-1 0-1,1-1 0,-1 1 0,0 0 0,1 0 0,-1 0 0,1-1 0,-1 1 1,1 0-1,-1 0 0,1 0 0,-1 0 0,1 0 0,-1 0 0,1 0 0,0 0 1,40-7-3980,19 2-490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1:00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308 0 8058,'11'8'8632,"-32"-3"-4701,-5-1-3159,-21 5-170,-61 15 484,94-20-989,0 0 0,1 1 0,-1 1 0,1 0 1,-18 11-1,21-10-44,9-7-55,1 0 1,0 0-1,0 0 1,-1 0 0,1 0-1,0 0 1,-1 0-1,1 0 1,0 0 0,-1 1-1,1-1 1,0 0-1,0 0 1,-1 0 0,1 0-1,0 1 1,0-1-1,-1 0 1,1 0 0,0 1-1,0-1 1,0 0-1,-1 0 1,1 1 0,0-1-1,0 0 1,0 1-1,0-1 1,0 0 0,0 1-1,0-1 1,0 0-1,-1 0 1,1 1 0,0-1-1,0 0 1,0 1-1,1-1 1,-1 1 0,25 18-14,-18-14 34,79 46 43,-37-24-52,84 62-1,-129-86-10,-1 0-1,1 0 0,-1 0 0,0 0 0,0 0 1,-1 1-1,1-1 0,0 1 0,-1-1 0,0 1 1,0 0-1,0 0 0,2 8 0,-4-9 2,0 0-1,0-1 1,-1 1 0,1 0-1,-1 0 1,1-1 0,-1 1-1,0 0 1,0-1 0,0 1-1,-1-1 1,1 1 0,0-1-1,-1 0 1,0 1 0,1-1-1,-1 0 1,0 0 0,0 0-1,0-1 1,0 1 0,-1 0-1,-3 2 1,-11 8-216,-1 0-1,-1-1 1,0-1-1,0-1 1,-1 0 0,0-1-1,0-2 1,-1 0-1,1-1 1,-28 3 0,12-9-1619,35 1 1703,0 0 1,0 0 0,0 0 0,0 0-1,1-1 1,-1 1 0,0 0 0,0 0-1,0-1 1,1 1 0,-1-1-1,0 1 1,0-1 0,1 1 0,-1-1-1,0 1 1,1-1 0,-1 0-1,1 1 1,-1-1 0,0 0 0,1 1-1,0-1 1,-1 0 0,1 0 0,-1 1-1,1-1 1,0 0 0,0 0-1,-1 0 1,1 0 0,0 1 0,0-1-1,0 0 1,0 0 0,0-1-1,17-38-4354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1:00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133 302 12395,'-26'-79'6144,"-40"-102"977,66 180-7086,-1 0-1,0 0 0,1 0 1,-1 0-1,1 0 1,0 0-1,-1 0 1,1 0-1,0 0 1,-1 0-1,1 0 0,0 0 1,0-1-1,0 1 1,0 0-1,0 0 1,0 0-1,0 0 0,0 0 1,1 0-1,-1 0 1,0 0-1,1 0 1,-1-1-1,1 1 1,-1 1-1,1-1 0,-1 0 1,1 0-1,0 0 1,0 0-1,-1 0 1,1 0-1,0 1 0,0-1 1,0 0-1,0 1 1,0-1-1,0 1 1,0-1-1,0 1 0,0-1 1,0 1-1,1-1 1,-2 1-34,0 0 1,1 0 0,-1 0-1,0 0 1,0 0 0,0 0-1,0 0 1,1 0 0,-1 0-1,0 0 1,0 0 0,0 0-1,1 0 1,-1 0 0,0 0 0,0 0-1,0 0 1,0 0 0,1 0-1,-1 0 1,0 0 0,0 0-1,0 0 1,0 0 0,0 1-1,1-1 1,-1 0 0,0 0-1,0 0 1,0 0 0,0 0-1,0 0 1,0 1 0,1-1-1,-1 0 1,0 0 0,0 0-1,0 0 1,0 1 0,0-1-1,0 0 1,0 0 0,0 0-1,0 0 1,0 1 0,0-1-1,0 0 1,0 0 0,0 0-1,0 1 1,0-1 0,0 0-1,0 0 1,0 0 0,0 1-1,1 4-6,9 34 0,-2 0 0,-2 1 1,-1 0-1,-2 0 0,-4 67 1,-36 208 29,11-126-81,24-176-19,1-1 0,0 1 1,1-1-1,0 1 0,1-1 0,1 0 0,3 16 0,-23-114-10638,1 31 5356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5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51 109 15891,'-4'-12'1804,"-1"-1"0,0 1-1,-11-20 1,-4-8 723,29 76-2286,-1 0-1,4 37 1,-7-38-185,14 131-279,-5 275 1,-15-412-1022,1 0 1,2 0 0,1-1 0,12 54 0,-11-72 304,1 0 1,-1 0 0,2 0 0,10 15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1:01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58 10906,'-7'-3'3297,"3"-16"728,9 12-3001,24 2-400,17 2-312,34-9-8,15 9-344,31 3-4041,-11-6 1281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1:01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1006 10570,'4'-29'6996,"13"-9"-5064,2-8 1923,-26 82-3608,3 0 0,-1 51 0,3-43-176,-15 234-78,15-266 270,-1-30-66,-2-41 69,0-73-179,5 1 1,6 0-1,6 0 1,5 1-1,7 1 1,69-221-1,-88 333-124,-1 4-60,0-1 0,1 1 0,0 0-1,1 0 1,0 1 0,1-1-1,1 2 1,0-1 0,13-14 0,-20 24-36,1 1 1,0-1-1,0 1 1,0-1-1,1 1 1,-1 0-1,0-1 1,1 1-1,-1 0 1,0 1-1,1-1 1,-1 0-1,1 1 1,-1-1-1,1 1 1,-1 0-1,1 0 1,0 0-1,-1 0 1,1 0-1,-1 1 1,1-1-1,-1 1 1,1-1-1,-1 1 1,1 0-1,-1 0 1,4 2-1,3 3-715,0 0-1,0 1 0,-1 0 0,0 0 1,9 12-1,-11-13 298,55 60-4984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1:01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0 104 11378,'2'-37'3865,"2"6"360,2 16-2721,8 4-1407,8 5-65,19 4 0,34 0 56,6 4-537,24 8-1487,8 16-2305,-12-3-224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1:02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94 448 14363,'2'-19'5527,"-2"0"-3290,0 14-2089,0 0 0,0 0 0,1 0 0,-1 0-1,1 0 1,0 0 0,0 0 0,3-7 0,2 37 516,2 33-967,-3 1 0,-2 0-1,-8 107 1,4-133-1249,2-23-898,0-22-2399,1-21 9</inkml:trace>
  <inkml:trace contextRef="#ctx0" brushRef="#br0" timeOffset="1">0 57 13627,'7'-32'2905,"10"13"1303,5 14-4072,12 8-392,4 7-552,14 21-2993,-9 6-407,3 16-1338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1:02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68 13523,'-10'-29'3225,"18"7"1264,-10 9-3633,2 9 360,9 8-736,-6-3-104,11 8-280,93 64-56,-44-25-8,12 13 24,-11-9-96,-6 1-672,-16-14-640,-4-8-1113,-20-24-2424</inkml:trace>
  <inkml:trace contextRef="#ctx0" brushRef="#br0" timeOffset="1">352 58 10842,'-27'-10'3105,"-3"3"920,2 12-2985,-7 9-104,-1 4-296,-3 15 25,0 9-329,1 23-176,8 3-913,6 24-3599,12-8 871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1:03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70 14947,'15'-36'3249,"-18"8"1440,-2 22-4465,8 13 56,16 15-8,6 28 224,13 26-64,14 62 32,-6 21-72,-10 47-152,-24 8-167,-38 31-81,-30-33-633,-51 16-2375,-15-31-2121,-26-22-697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4:25.41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331 248 8698,'-297'-127'6371,"265"112"-5157,32 15-1193,0-1-1,0 1 0,0 0 1,-1 0-1,1 0 0,0 0 1,0-1-1,0 1 1,0 0-1,0 0 0,0-1 1,0 1-1,0 0 0,-1 0 1,1 0-1,0-1 0,0 1 1,0 0-1,0 0 0,0-1 1,0 1-1,0 0 1,0 0-1,0-1 0,0 1 1,1 0-1,-1 0 0,0-1 1,0 1-1,0 0 0,0 0 1,0 0-1,0-1 1,0 1-1,1 0 0,-1 0 1,0 0-1,0-1 0,0 1 1,0 0-1,1 0 0,-1 0 1,0 0-1,0 0 1,0-1-1,1 1 0,-1 0 1,0 0-1,0 0 0,1 0 1,-1 0-1,0 0 0,1 0 1,61-10 1120,-45 9-1193,2035-84 716,-1616 101-537,-480-3-1403,-189 18-4034,66-8 1315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4:25.7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31 227 9746,'-2'0'198,"1"0"1,-1-1-1,1 1 1,-1 0-1,1-1 0,-1 0 1,1 1-1,0-1 0,-1 0 1,1 1-1,0-1 0,-1 0 1,1 0-1,0 0 0,0 0 1,0 0-1,0-1 1,0 1-1,0 0 0,0 0 1,1-1-1,-1 1 0,0 0 1,1-1-1,-1 1 0,0-2 1,2 1-90,-1 0 0,1 0 0,0 1 0,0-1 0,0 1 0,0-1 0,0 1 0,0-1 0,0 1 0,1 0 0,-1-1 0,1 1 0,-1 0 0,1 0 0,-1 0 0,1 0 0,-1 0 0,1 0 0,0 1 0,-1-1 0,1 0 0,0 1 0,0-1 0,3 1-1,31-10 76,70-8-1,-67 13-149,31-5 15,1129-118 1004,-268 133-1710,-898-4 295,-19-1-569,1 1-1,-1 0 0,1 1 1,27 7-1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4:26.1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169 144 10562,'-24'-39'2615,"24"39"-2556,0 0 0,0-1-1,0 1 1,-1 0 0,1-1-1,0 1 1,0-1 0,0 1-1,0 0 1,0-1 0,0 1-1,0 0 1,0-1 0,0 1-1,0-1 1,0 1 0,0 0-1,0-1 1,0 1 0,0 0-1,0-1 1,0 1 0,0 0-1,0-1 1,0 1 0,1 0-1,-1-1 1,0 1-1,0 0 1,1-1 0,-1 1-1,0 0 1,0-1 0,1 1-1,-1 0 1,0 0 0,1 0-1,-1-1 1,0 1 0,0 0-1,1 0 1,-1 0 0,1 0-1,-1-1 1,0 1 0,1 0-1,-1 0 1,0 0 0,1 0-1,-1 0 1,1 0 0,-1 0-1,0 0 1,1 0 0,-1 0-1,0 0 1,1 1-1,-1-1 1,0 0 0,1 0-1,0 0 1,39 5-391,-22-2 619,146 5 204,249-19 0,-300 5-334,-31 2-57,675-27 460,129 34-545,-844-2-289,-29-2-65,1 1 0,0 1 0,-1 0 0,1 1 0,-1 0 1,25 8-1,-54-5-3087,-50-8-635</inkml:trace>
  <inkml:trace contextRef="#ctx0" brushRef="#br0" timeOffset="1">1 183 11971,'5'-33'2872,"56"10"945,46 21-3537,77-1-80,35-11-200,63-3 24,-15-5-8,39-2 48,-43 4-16,19 4 8,-51 8-16,0 10-528,-73 6-768,-39-3-2641,-83-6 96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4:26.50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1 252 12155,'112'-55'2880,"20"-7"1009,145 12-3329,41 28-544,97-2 72,-16 6-8,31 2 8,-80 11-64,-17 16-32,-99 16-976,-50 39-2969,-104-17 600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6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58 17204,'-2'0'315,"-1"-1"0,1 0 1,0 1-1,-1-1 0,1 0 0,0 0 1,0 0-1,0 0 0,0-1 1,0 1-1,0 0 0,0-1 1,0 0-1,0 1 0,1-1 0,-1 0 1,1 0-1,-1 0 0,1 0 1,0 0-1,-2-3 0,-12-17 1623,14 22-1936,1-1 0,-1 1 0,0 0 1,1-1-1,-1 1 0,0 0 0,0 0 1,0 0-1,1 0 0,-1-1 0,0 1 1,0 0-1,1 0 0,-1 1 0,0-1 1,0 0-1,0 0 0,1 0 0,-1 0 1,0 1-1,0-1 0,1 0 0,-1 1 1,0-1-1,1 1 0,-1-1 0,0 1 1,-29 19-306,19-12 196,-11 8-360,0 0-1,2 2 1,-29 30 0,42-40 96,0 0 0,0 0-1,1 1 1,0 0 0,1 0 0,0 1 0,1-1 0,-1 1 0,2 0 0,0 0 0,0 1 0,0-1 0,-1 17 0,4-20 110,0 0 0,1 0 1,-1 0-1,1 0 1,1 0-1,-1 0 0,1 0 1,1 0-1,-1-1 1,1 1-1,0-1 1,7 11-1,-8-15 253,0 1 0,0-1 0,0 0 0,0 0 0,0-1 0,0 1 0,1 0 0,-1-1 0,0 0 0,1 1 0,0-1 0,-1 0 0,1 0 0,0 0 0,-1-1 0,1 1 0,0-1 0,0 1 0,-1-1 0,1 0 0,0 0 0,0 0 0,0 0 0,0-1 0,-1 1 0,1-1 0,0 0 0,-1 0 0,1 0 0,0 0 0,-1 0 0,1 0 0,-1-1 0,1 1 0,2-4 0,13-7 619,-1-2 1,0 0-1,18-19 0,-23 19-165,1 2 0,1-1 1,0 2-1,0 0 0,1 1 0,20-10 0,-32 18-424,0 1 0,0 0 1,1 0-1,-1 0 0,1 0 0,-1 0 0,1 1 1,-1 0-1,1 0 0,-1 0 0,1 0 0,-1 0 0,1 1 1,-1-1-1,1 1 0,-1 0 0,0 0 0,1 0 1,-1 1-1,0-1 0,0 1 0,0 0 0,0 0 1,0 0-1,0 0 0,0 0 0,-1 1 0,1-1 0,-1 1 1,0-1-1,0 1 0,0 0 0,0 0 0,3 6 1,5 10-495,-1 1 0,-1 0 0,0 0 1,6 30-1,-10-37-65,16 56-3317,4-7-450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4:32.9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433 98 5721,'-251'-30'4576,"69"13"-653,333 16-987,924-20-2213,-107 1-337,-97 12 76,-805 7-419,472 9 220,-501-3-658,-85-1-737,-193 8-4477,52-8 1402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4:33.2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34 212 8098,'-2'-2'371,"-1"0"0,1 0 0,-1-1 1,1 1-1,0 0 0,0-1 0,0 0 0,0 1 1,0-1-1,1 0 0,-1 0 0,1 0 0,0 0 0,0 0 1,0 0-1,0 0 0,0 0 0,0-7 0,1 7-127,-1 2-154,1 0-1,0 0 1,0 1 0,-1-1 0,1 0-1,0 0 1,0 0 0,0 0-1,0 0 1,0 0 0,0 0-1,1 0 1,-1 0 0,0 0 0,0 0-1,1 0 1,-1 0 0,0 0-1,1 0 1,-1 1 0,1-1 0,0 0-1,-1 0 1,1 0 0,-1 1-1,2-2 1,23-3-88,-13 4 69,1199-100 752,9 82-592,-587 50-622,-691-23-4331,-48-7 1198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4:33.6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17 239 13035,'-2'-3'327,"0"-1"1,0 1 0,0 0 0,1-1-1,-1 1 1,1-1 0,0 1-1,0-1 1,0 0 0,0 1-1,1-1 1,-1-7 0,2 9-238,0 0 0,0-1 1,0 1-1,0 0 0,0 0 1,0 0-1,0 1 0,1-1 1,-1 0-1,1 0 0,-1 1 1,1-1-1,0 1 0,0-1 1,-1 1-1,1 0 1,0-1-1,0 1 0,0 0 1,1 1-1,-1-1 0,0 0 1,0 0-1,0 1 0,1-1 1,-1 1-1,3 0 0,227-39-16,797-55 370,0 79-307,-893 16-139,689 12 1,-624-3-1480,-345-12-4793,-14-4 1811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4:34.01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1 179 13051,'15'-36'2664,"61"4"1289,52 18-3905,76-1 0,30-7-24,53-4 24,-23 6-32,26 12 64,-47 2-80,19 18 80,-50 10-80,-5 9-16,-62-2-800,-45 15-3161,-68 0 713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4:34.38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0 153 13387,'63'-25'2568,"48"-11"1377,103 14-3905,54 7-72,89-9 112,-15 4-8,35 9 8,-71 13-80,3 24-208,-70 13-1016,-16 10-2801,-80-10 400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5:37.2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828 411 8058,'-87'-17'1633,"0"4"-1,-147-5 1,128 11 131,-159-31 1,235 34-1095,29 4-633,0 0 1,1 0 0,-1-1-1,1 1 1,-1 0 0,1 0-1,-1 0 1,0 0 0,1 0-1,-1 0 1,0 0 0,1 0-1,-1 0 1,1 0 0,-1 0-1,0 0 1,1 0 0,-1 0-1,1 1 1,-1-1-1,1 0 1,-1 0 0,1 1-1,-1-1 1,1 0 0,-1 1-1,1-1 1,-1 1 0,-1 1 570,13-5-174,567-44 115,-477 41-491,2275-89 1651,-617 36-1079,-1645 54-613,365-35 240,-459 36-213,-6 3 13,-1-1 0,1 0 0,-1-1 0,0-1 0,0 0-1,-1-1 1,1 0 0,12-8 0,-24 13-71,-1-1 0,0 1 1,1 0-1,-1 0 0,0 0 0,0 0 0,1 0 1,-1-1-1,0 1 0,0 0 0,1 0 0,-1-1 1,0 1-1,0 0 0,0 0 0,0-1 0,1 1 1,-1 0-1,0 0 0,0-1 0,0 1 0,0 0 1,0-1-1,0 1 0,0 0 0,0-1 0,0 1 1,0 0-1,0 0 0,0-1 0,0 1 0,0 0 1,0-1-1,0 1 0,0 0 0,0-1 1,0 1-1,-1 0 0,1 0 0,0-1 0,0 1 1,0 0-1,0 0 0,-1-1 0,1 1 0,0 0 1,0 0-1,-1-1 0,1 1 0,0 0 0,0 0 1,-1 0-1,1 0 0,0 0 0,0-1 0,-1 1 1,1 0-1,0 0 0,-1 0 0,1 0 0,0 0 1,-1 0-1,1 0 0,0 0 0,0 0 0,-1 0 1,1 0-1,0 0 0,-1 0 0,-25-2-1833,26 2 1842,-58 0-4195,-44-5-509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5:37.7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330 145 11795,'-17'-5'447,"-148"-33"4839,143 34-5093,1 2 1,-1 1 0,-23 1 0,11 3-47,30-1-38,7-1 7,62 0 186,289-17 156,-85 2-158,688-20 600,255 17 238,11 31-433,-19 15-513,-631-46-12,-573 17-194,0 0 0,0 0 0,0 0-1,-1 0 1,1 0 0,0 0 0,0 0 0,0 0-1,0-1 1,0 1 0,0 0 0,0 0-1,0 0 1,0 0 0,0 0 0,0 0 0,0-1-1,-1 1 1,1 0 0,0 0 0,0 0-1,0 0 1,0 0 0,0-1 0,0 1 0,0 0-1,0 0 1,0 0 0,1 0 0,-1 0 0,0 0-1,0-1 1,0 1 0,0 0 0,0 0-1,0 0 1,0 0 0,0 0 0,0 0 0,0-1-1,0 1 1,0 0 0,1 0 0,-1 0 0,0 0-1,0 0 1,0 0 0,-20-6-1098,-136-9-7420,8-6 2681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5:38.1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198 101 14611,'-20'-9'1674,"0"1"-1,-42-10 1,-17-6 1248,63 22-2979,16 5-20,13 0 14,129 6 4,958-2 350,-921-9-222,1006-3 334,873 30-33,-1792-21-351,229-9 60,-481 4-73,-4 1 1,0 0 1,0 0-1,0-2 0,0 1 1,-1-1-1,1 0 0,0-1 1,-1 0-1,1-1 0,9-5 1,-19 9-11,1-1 1,-1 1 0,1 0-1,-1 0 1,0-1-1,1 1 1,-1 0 0,0-1-1,1 1 1,-1 0-1,0-1 1,1 1 0,-1-1-1,0 1 1,0 0-1,0-1 1,1 1 0,-1-1-1,0 1 1,0-1-1,0 1 1,0-1 0,0 1-1,0-1 1,0 1-1,0 0 1,0-1 0,0 1-1,0-1 1,0 1-1,0-1 1,0 1 0,0-1-1,-1 1 1,1-1-1,0 1 1,0 0 0,0-1-1,-1 1 1,1-1-1,-1 1 1,-20-14-776,-5 8-566,1 2 1,-1 0 0,0 2-1,-48 2 1,25 0-789,-78-4-3026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5:38.5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124 108 15107,'-45'-33'2730,"33"23"-1648,-1 0 0,0 1 1,-27-13-1,45 24-1125,1 0 0,0 0 0,0-1 0,0 0 0,0 0 0,0 0 0,7-1 0,20 3-21,374 23 41,6-28 176,-298 0-119,1227-25 377,-85 31-127,-869 4-186,118-1-1338,-440-11-970,-67 4 2150,1-1-1,0 1 1,-1 0-1,1 0 1,0 0-1,-1 0 1,1 0-1,0 0 1,0 0-1,-1-1 1,1 1-1,-3-5-1148,3 4 1148,0 1 1,0 0-1,0-1 1,0 1-1,0 0 1,0-1-1,0 1 1,0 0-1,0-1 1,0 1-1,0 0 1,0 0-1,1-1 1,-1 1-1,0 0 1,6-4-1211,-55-26-3658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5:40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116 154 7970,'-35'-8'785,"26"5"-104,-1 1 0,1 0 0,-1 1 0,1 0-1,-13 0 1,10-2 2234,25 0 1414,482-24-2832,511-9 215,579 17-500,-1160 11-850,-408 6-1452,-45-4-3149,-1 1 2029,-77-21-3203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6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320 152 16588,'0'-3'104,"-5"-25"2853,1 1 0,-1-45 0,6 53-2295,3 16-323,3 19-371,9 44 2,-3 1 0,-2 1 0,-4 0 0,1 83-1,-25 259 94,-10-214-1324,33-225-8133,-9-12 4183</inkml:trace>
  <inkml:trace contextRef="#ctx0" brushRef="#br0" timeOffset="1">1 526 14851,'12'-17'3353,"8"6"1280,13 8-4305,33 1-288,19 6-136,34 4-1176,3 6-905,11 4-2456,-33-1-712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5:55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62 7234,'-67'-60'1656,"49"59"640,4 6-2168,1-5 88,4 2-31,1-4 1391,9 2-1216,4 0-192,48 3 24,71 7-80,-20-6-432,38 6-4665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5:56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143 131 5361,'-66'-19'4141,"51"16"-3199,0-1 0,1-1 0,-18-8-1,34 14-816,0 0 0,1 0 0,-1-1 0,1 1 0,-1-1 0,1 0 0,-1 0 0,1 0 0,-1 0 0,1 0 0,0 0 0,3-2-1,22-1 5,1787-60 4190,-1519 58-3874,210-12 99,-466 16-465,1 2 0,63 8 0,-2 1 24,-101-10-160,-1 0-1,1-1 1,-1 1 0,1 0 0,-1 0-1,1 0 1,-1 0 0,0 0 0,1 0-1,-1 0 1,1 0 0,-1 0 0,1 0 0,-1 0-1,1 0 1,-1 0 0,1 0 0,-1 1-1,1-1 1,-1 0 0,1 0 0,-1 0-1,0 1 1,1-1 0,-1 0 0,1 0 0,-1 1-1,0-1 1,1 0 0,-1 1 0,0-1-1,1 1 1,-1-1 0,0 0 0,0 1-1,1-1 1,-1 1 0,-21 4-4716,-12-11 253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6:00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0 5729,'-63'53'1449,"48"-51"655,3-1-1576,2 1 56,3 1-16,-1-3 56,6-1-135,0 1-49,1 0 184,2 0-416,4 0-16,21 0-24,100-4-16,-38-1-48,26 2-912,11-4-1977,6-10 321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6:51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244 203 6249,'-176'-35'4604,"163"31"-3927,0 0 0,0-1-1,-16-9 1,40 11 2038,59-14-2532,290-32 223,569-22-41,-796 71-302,-180 16-5186,14-12 1740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6:52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96 7234,'-18'-20'4565,"-5"-2"-2560,23 28-1911,-1 1 0,1 0 0,0-1-1,1 1 1,2 13 0,4 29-6,0 1 180,16 62 0,-20-98-174,1-1 0,1 0 0,0 0 0,0-1-1,2 1 1,-1-1 0,2-1 0,0 1 0,0-1 0,10 10-1,-11-16 9,0 0-1,0 0 1,0 0 0,1-1-1,0 0 1,0 0-1,0-1 1,0 0-1,1-1 1,-1 0-1,1 0 1,0-1-1,16 1 1,13-1 261,73-9 0,-64 4-293,712-31 236,-191 12-189,397-36-68,134 24-27,-65 36-13,-825 0 8,-71 0-16,825-6-18,817-119 191,-1550 103-132,180-25 193,-418 44-478,0-1 0,-1 0 0,1-1 0,0 0 1,1 0-1,-15-11 0,-127-94 472,140 100 672,16 9-10,26 18-501,-23-12-380,0 1 0,-1 1 0,0-1 0,-1 1 0,14 16-1,-19-19-2,0 0-1,0 0 0,0 0 0,0 0 0,-1 1 1,0-1-1,0 0 0,-1 1 0,1 0 0,-1 0 1,0-1-1,-1 1 0,1 0 0,-1 0 0,-1 10 1,-2-2-315,0-1 1,-1 0 0,0 1-1,-1-1 1,0-1-1,-1 1 1,-1-1 0,0 0-1,0 0 1,-2-1 0,1 0-1,-1-1 1,-1 1 0,0-2-1,0 0 1,-23 16 0,-70 44-3332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6:53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400 2 11362,'-17'-1'1706,"-1"0"-1,0 1 0,-22 3 0,28-1-1599,-1 0 0,1 1 0,0 1 0,0 0 0,0 1 0,1 0 0,-1 1 0,-18 12 0,11-5-73,0 0 0,2 1 0,-1 1 0,2 1 0,0 0 0,-21 29 0,32-39-28,1 1 0,0 0 1,0 0-1,0 0 1,1 1-1,0-1 0,0 1 1,1-1-1,0 1 0,1 0 1,-1 0-1,1 0 0,1 0 1,0 0-1,0 0 0,0 0 1,1 0-1,1 0 0,-1 0 1,1 0-1,0 0 0,4 7 1,-4-9-2,1 0 1,1-1-1,-1 0 0,1 1 1,-1-1-1,1-1 1,1 1-1,-1 0 0,1-1 1,0 0-1,0 0 1,0 0-1,10 4 0,-5-3 5,0 0 0,0-2 0,0 1 0,1-1 0,0-1 0,-1 0 0,20 2-1,-17-4 2,1 1 0,-1-2-1,1 0 1,0 0 0,-1-1-1,0-1 1,1 0 0,-1-1 0,-1 0-1,1-1 1,-1-1 0,1 0-1,14-10 1,-20 10 1,1 0 0,-1 0 0,0-1 0,-1 0 0,1-1 0,-1 0 0,-1 0 0,0 0 1,0 0-1,0-1 0,-1 0 0,0 0 0,-1 0 0,0 0 0,-1 0 0,0-1 0,2-18 0,-4 20-16,0-1 0,0 0-1,-1 0 1,-1 1 0,1-1-1,-1 1 1,-1-1 0,1 1-1,-2 0 1,1 0 0,-1 0 0,0 1-1,-1-1 1,0 1 0,0 0-1,0 0 1,-1 0 0,0 1 0,0 0-1,-9-6 1,4 4-112,0 0 0,0 0 0,-1 2 0,-17-8 0,24 11-271,0 2-1,1-1 0,-1 0 0,0 1 1,0 0-1,0 0 0,0 0 0,0 1 1,0 0-1,0 0 0,0 0 0,0 0 0,0 1 1,-7 2-1,-7 7-3616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6:53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28 151 13195,'-17'-17'5843,"17"17"-5798,0 0 0,0 0 0,0 1 0,1-1 0,-1 0 0,0 0 1,0 1-1,0-1 0,0 0 0,0 1 0,0-1 0,0 0 0,0 1 0,0-1 0,0 0 0,0 1 0,0-1 0,0 0 0,0 0 1,0 1-1,0-1 0,0 0 0,0 1 0,0-1 0,-1 0 0,1 0 0,0 1 0,0-1 0,0 0 0,0 0 0,-1 1 1,1-1-1,0 0 0,0 0 0,-1 1 0,1-1 0,0 0 0,0 0 0,-1 0 0,1 0 0,0 0 0,0 1 0,-1-1 1,1 0-1,0 0 0,-1 0 0,1 0 0,0 0 0,-1 0 0,1 0 0,0 0 0,0 0 0,-1 0 0,1 0 0,0 0 0,-1 0 1,1 0-1,0 0 0,-1-1 0,1 1 0,0 0 0,0 0 0,-1 0 0,1 0 0,0 0 0,0-1 0,-1 1 0,5 32-44,1 1 0,2-2-1,2 1 1,0-1-1,2 0 1,1-1 0,2 0-1,34 55 1,-46-82 1,0 0-1,-1-1 1,1 1 0,0-1 0,1 1-1,-1-1 1,0 0 0,1 0 0,-1 0-1,1 0 1,-1 0 0,1-1 0,0 1 0,0-1-1,0 0 1,0 0 0,0 0 0,0 0-1,0 0 1,0 0 0,1-1 0,-1 0 0,0 0-1,0 0 1,0 0 0,1 0 0,-1 0-1,0-1 1,0 0 0,0 1 0,0-1 0,0 0-1,0-1 1,0 1 0,0 0 0,0-1-1,-1 0 1,1 0 0,0 0 0,-1 0 0,4-4-1,6-5 20,-1-2-1,0 1 0,-1-2 0,0 1 0,-1-1 1,0-1-1,-2 0 0,1 0 0,-2 0 0,0-1 0,-1 0 1,4-23-1,-3 5-458,-1-1 1,-2 0 0,-2 0-1,-6-69 1,5 99 8,-1 5 246,1-1 0,0 0 0,0 0 0,0 0 0,-1 0 0,1 0 0,0 0 0,0 0 0,0 1 0,0-1 1,1 0-1,-1 0 0,0 0 0,0 0 0,0 0 0,1 0 0,-1 1 0,0-1 0,1 0 0,-1 0 0,1 0 0,-1 1 0,1-1 0,-1 0 0,1 1 0,0-1 0,-1 0 0,1 1 1,0-1-1,-1 1 0,1-1 0,0 1 0,0-1 0,1 0 0,18-8-4546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6:54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58 173 12867,'-6'-6'619,"0"0"1,1-1 0,0 1 0,0-1-1,1 0 1,0-1 0,0 1-1,1-1 1,0 0 0,0 0-1,1 0 1,0 0 0,0 0-1,1 0 1,0 0 0,0-1-1,1 1 1,0 0 0,1-1 0,1-9-1,-2 18-614,0 0 0,0 0 0,0-1-1,0 1 1,0 0 0,0 0 0,0 0 0,1 0-1,-1 0 1,0 0 0,0 0 0,0-1 0,0 1-1,0 0 1,0 0 0,0 0 0,0 0 0,1 0-1,-1 0 1,0 0 0,0 0 0,0 0 0,0 0-1,0 0 1,1 0 0,-1 0 0,0 0 0,0 0-1,0 0 1,0 0 0,0 0 0,1 0 0,-1 0-1,0 0 1,0 0 0,0 0 0,0 0 0,0 0-1,0 0 1,1 0 0,-1 0 0,0 0 0,0 0 0,0 0-1,0 1 1,0-1 0,0 0 0,0 0 0,0 0-1,1 0 1,-1 0 0,0 0 0,0 0 0,0 1-1,0-1 1,0 0 0,0 0 0,0 0 0,0 0-1,0 0 1,0 0 0,0 1 0,0-1 0,0 0-1,0 0 1,0 0 0,0 0 0,0 0 0,0 1-1,8 18-18,10 38 3,-4 0-1,-1 2 1,4 67 0,4 195-32,-11-122-8,-6-149-22,1 74-1741,-4-123 1717,-1-1 0,0 1 0,0 0 0,0-1 0,0 1 0,0-1 0,0 1 0,0 0 0,0-1 0,0 1 0,0 0 0,0-1 0,0 1 0,0-1 1,-1 1-1,1 0 0,0-1 0,0 1 0,-1-1 0,1 1 0,0-1 0,-1 1 0,1-1 0,0 1 0,-1-1 0,1 1 0,-1-1 0,1 1 0,-1-1 0,1 0 0,-1 1 0,1-1 0,-1 0 0,1 0 0,-1 1 1,1-1-1,-1 0 0,-1 0 0,-24-14-5979,-4-11 967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6:54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1 149 12291,'8'-9'2728,"19"-3"1097,29 2-3465,12-7-368,33 3-64,-3 4-488,11 2-1344,-11 3-1977,-2-12-240</inkml:trace>
  <inkml:trace contextRef="#ctx0" brushRef="#br0" timeOffset="1">757 6 13147,'11'-5'9398,"-6"17"-8475,7 99-852,-5 198 1,-7-143-26,28 205-265,0-214-3301,-22-130-803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6:54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68 11186,'21'-30'2369,"33"4"1088,5 14-3313,21 12-80,0 14-56,5 11 56,-26 8-88,-6 18 0,-15 5-40,-20 8 40,-42 8-40,-11 2 64,-25-12 0,-16-15-192,-9-20-761,27-25-1799,17-21-665,21-20-1112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6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1 383 16564,'4'-3'848,"2"-1"0,-1 1 0,0 0 0,1 0 0,-1 0 0,8-1 0,64-12 377,-2 0-1688,-65 12 406,0 0-1,0-1 0,-1 0 0,0 0 0,0-1 0,0-1 1,-1 1-1,0-1 0,0 0 0,-1-1 0,0 0 1,0 0-1,-1-1 0,0 0 0,0 0 0,-1 0 1,0-1-1,-1 1 0,0-1 0,-1 0 0,0-1 1,0 1-1,-1 0 0,0-1 0,-1 1 0,0-1 1,-1 0-1,-1-12 0,1 20 64,0-1 0,-1 1 0,1 0 0,-1 0 0,1 0 0,-1 0 0,0-1 0,0 1 0,0 0 0,-1 1 0,1-1 0,-1 0 0,0 0 0,0 0 0,0 1 0,0-1 0,0 1 0,0 0 0,-1 0 0,1 0 0,-1 0 0,1 0 0,-1 0 0,0 0 0,0 1 0,0 0 0,0-1 0,0 1 0,0 0 0,0 0 0,0 1 0,0-1 0,0 1 0,-1 0 0,1-1 0,0 1 0,0 1 0,-7 0 0,-1 0 11,1 1 0,-1 1 0,0 0 1,1 0-1,0 1 0,0 0 0,0 1 0,0 0 0,0 0 1,-10 10-1,10-7 8,1 1 0,0 0 0,0 1 0,1 0 0,0 0 0,1 1 0,1-1 0,-1 2 1,2-1-1,-1 1 0,2 0 0,0 0 0,0 0 0,1 0 0,0 1 0,1 0 0,1-1 0,0 1 0,0 0 1,2 0-1,-1-1 0,2 1 0,0 0 0,0-1 0,1 1 0,1-1 0,0 0 0,0 0 0,1 0 0,1 0 1,0-1-1,0 0 0,2-1 0,-1 1 0,1-1 0,0 0 0,13 11 0,-2-5-74,1 0 0,0-2 0,1 0 0,0-1 0,1-1 0,1-1 0,40 14 0,-38-17-487,1 0 1,0-2-1,0-2 1,1 0-1,0-1 0,-1-2 1,31-2-1,-15-4-672,-1-2-1,48-15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6:55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0 13131,'-7'14'1023,"6"-12"-843,1 0 1,-1 1-1,-1-1 1,1 0-1,0 0 1,0 0-1,-1 0 1,1 0-1,-1-1 1,1 1-1,-3 1 1,3-2 117,0-1 0,-1 1 0,1-1 1,0 1-1,0-1 0,0 0 1,-1 0-1,1 1 0,0-1 1,0 0-1,-1 0 0,1 0 1,0 0-1,0-1 0,-3 1 1,4 0-295,0 0 0,0 0 0,0 0 0,-1 0 0,1 0 0,0 0 1,0 0-1,0 0 0,-1 0 0,1 0 0,0 0 0,0 0 0,0 0 1,0 0-1,-1 0 0,1 0 0,0 0 0,0 0 0,0 0 0,0 1 1,-1-1-1,1 0 0,0 0 0,0 0 0,0 0 0,0 0 0,0 1 1,0-1-1,0 0 0,-1 0 0,1 0 0,0 0 0,0 1 0,0-1 1,0 0-1,0 0 0,0 0 0,0 1 0,0-1 0,0 0 0,0 0 1,0 0-1,0 0 0,0 1 0,0-1 0,0 0 0,3 16 91,15 39-64,1-1 0,40 77 0,-47-108-41,1-1 0,0 0 0,2-1 0,1 0 0,1-2 0,0 0 0,1 0 0,26 19 0,-43-37 8,1 0 0,-1-1 0,1 1 0,-1 0 0,1 0 0,-1-1 0,1 1 0,0-1 0,-1 1 0,1-1 0,0 0 0,0 1 0,-1-1 0,1 0 0,0 0 0,-1 0 0,1-1 1,0 1-1,0 0 0,-1-1 0,1 1 0,0-1 0,-1 1 0,1-1 0,-1 0 0,1 0 0,-1 0 0,1 0 0,-1 0 0,1 0 0,-1 0 0,0 0 0,0 0 0,0-1 0,1 1 1,-1-1-1,0 1 0,-1 0 0,1-1 0,0 0 0,1-2 0,6-11 10,-1-1 0,0 0 0,6-25 0,-6 21 4,42-141 58,-42 134-466,-1-1 0,-2 0 0,2-56 1,-6 84 313,-3-27-1658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6:55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34 143 13955,'-13'-42'3676,"8"30"-2487,1 0 0,1-1 0,0 0 0,1 1 0,-1-14 0,5 14-650,2 20 115,9 39 130,-3-6-785,-3 2 0,-1-1 0,0 48 0,-22 337-10,0 66 18,24-413-815,-7-75-221,-1-9-264,-5-39-1949,-3-21-1774,-4-9-800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6:55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11002,'37'-17'3353,"34"2"520,52 5-2753,14 6-1656,33 6-3337,-18 1 905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7:17.1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165 233 10330,'-54'-50'2808,"35"31"-1697,0 1-1,-41-28 1,48 37-896,13 4 108,23 5 197,-13 1-516,229-12 660,-116 1-516,609-42 447,24 39-286,-707 14-309,-29-2-6,0 2-1,-1 0 0,1 2 1,0 0-1,28 8 0,-49-11 1,0 0-1,1 0 1,-1 0-1,0 0 1,1 0-1,-1 0 1,0 0-1,1 0 1,-1 0-1,1 0 1,-1 0-1,0 0 1,1 0-1,-1 0 1,0 0-1,1 0 1,-1 1-1,0-1 1,1 0 0,-1 0-1,0 0 1,1 1-1,-1-1 1,0 0-1,0 0 1,1 1-1,-1-1 1,0 0-1,0 1 1,0-1-1,1 0 1,-1 1-1,0-1 1,0 0-1,0 1 1,0-1-1,0 0 1,0 1-1,0-1 1,0 0-1,0 1 1,0-1 0,0 1-1,0-1 1,0 0-1,0 1 1,0 0-1,-23 9-1030,-42 10-2157,-29 6-6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7:17.5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11 166 13747,'-10'-16'3225,"23"-29"1040,31 28-3929,48 6-328,25-4-88,58-4 64,9 2 80,25 2 32,-22 5-72,6 10 40,-41 5-64,-3 9 24,-38 4-112,-18 6-737,-30 0-599,-21 5-696,-45-5-2225,-50-2-24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7:17.9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22 218 11987,'-20'-15'2760,"18"-6"993,21 14-3505,44 1-152,27-8-80,64-8 88,33-3-40,53-4 80,-11 5-64,29 3-8,-45 11-80,-11 7 64,-51 6-96,-22 9-656,-52 2-448,-38 10-745,-46-1-1975,-68-1-25</inkml:trace>
  <inkml:trace contextRef="#ctx0" brushRef="#br0" timeOffset="1">12 182 10802,'34'-20'3513,"37"-7"408,55 8-2585,30 5-1320,60-4 72,-10-4-104,23 0 0,-25 6-40,8 4 152,-47 6-136,-5 0-792,-46 6-512,-36 4-2553,-56-1-240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7:18.2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1 249 12803,'71'-58'2712,"40"7"1217,62 7-3753,27 17-128,52-1 8,-18 6-24,20 7-16,-54 12-40,-3 11 0,-58 9-144,-18 14-1088,-55 4-520,-30 27-521,-67-8-1632,-67-5-32</inkml:trace>
  <inkml:trace contextRef="#ctx0" brushRef="#br0" timeOffset="1">3 397 12211,'23'-40'2712,"64"-9"1129,32 15-3633,61 7-96,24 7-112,42 3 48,-25 8-72,19 16 32,-45 12-528,-8 18-2401,-48 14-919,-47-2-1002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7:18.6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0 204 14459,'119'-70'3001,"56"33"1352,100 1-4937,25 21-1113,89-5-2672,-45-6-136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7:33.89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1572 16 6089,'-353'-16'4574,"-173"24"-3200,-76 0 616,511-13-447,189 16 172,1520-7-548,-743-15-568,219 8 38,120 1 143,30 1-61,28 4-249,-42 16-176,-92 11-76,-191-1-140,153 4-7,-1018-32-182,-144-2-9949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7:34.5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 44 12379,'-10'-9'4928,"52"3"-3275,232 17-1510,623 6 95,-54-36 240,201-1 385,225 3-106,70 20-370,7 17-115,-991-15-181,547 3 103,279-5 8,-155 17-46,-150 31 105,-333-15-2616,-613-44-6992,-6 7 4832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7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81 14803,'-20'-21'1988,"12"13"-956,1-1 0,-2 1 0,1 1 0,-1 0 0,0 0 0,-11-6-1,15 13 10,6 13-828,-1-9-182,60 471 148,-11-80-176,-45-367-396,4 36 686,-7-50-2068,-4-27-2967,-11-46-358,-9-31-822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7:35.1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100 147 7242,'-20'-4'781,"11"3"-176,1 0 1,-1-1-1,1 0 0,-1 0 0,1-1 0,0 0 0,-12-6 0,41 5 761,2789-71 4628,-1658 63-5041,-1134 12-941,1215 7 580,-26-14 20,-680-7-305,122-1-61,491 18-39,-72 25-132,-219 11-31,-722-32-351,201 15 811,-242-12-3493,146 35 1,-109-10-1365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03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79 142 11346,'-24'-39'1035,"13"24"245,1-1 0,1-1 0,1 0 0,-8-20 3846,16 49-4890,1 13-262,14 429 107,-16-424 243,0-17-1211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04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82 11891,'-1'8'7553,"1"-8"-7392,16 3 2097,42-8-3485,-38 3 2034,13-1-728,424-31 320,667 82-214,-1100-46-184,6 1-22,1 0-1,50-4 1,-80 1-44,0 0 0,0 0 0,0 0 0,0 0 0,0 0 0,0-1 0,0 1 0,0 0 0,0 0-1,0-1 1,0 1 0,0 0 0,0-1 0,0 1 0,0-1 0,-1 1 0,1-1 0,0 0 0,0 1-1,0-1 1,-1 0 0,1 0 0,-1 1 0,1-1 0,0 0 0,-1 0 0,1 0 0,-1 0 0,0 0-1,1 1 1,-1-1 0,0 0 0,1 0 0,-1 0 0,0 0 0,0 0 0,0 0 0,0 0 0,0 0 0,0 0-1,0 0 1,0 0 0,-1 0 0,1 0 0,0 0 0,0 0 0,-1 0 0,1 0 0,-1 0 0,0-1 0,-2-5-1323,-1 0 0,0 0 0,0 0 0,-11-12 0,-6-2-2386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04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30 8042,'-50'-29'8250,"56"32"-7109,31 14-1094,0 0 13,114 56 242,-126-60-257,-1 2 0,0 0 0,38 33 1,-60-47-44,0 0 0,0 1 0,-1 0 0,1-1 1,-1 1-1,0 0 0,1 0 0,-1 0 1,0 0-1,0 0 0,0 0 0,0 0 0,-1 0 1,1 1-1,-1-1 0,1 0 0,-1 0 1,0 1-1,1-1 0,-1 0 0,-1 1 0,1 1 1,-1 0-17,0-1 0,-1 1 0,1-1 0,-1 1 0,0-1 0,1 0 0,-2 0 0,1 0 0,0 0 0,-1 0 0,1 0 0,-4 3 0,-8 5-344,-1-1 0,0 0 0,0 0 0,-24 10 0,16-11-725,1 0 0,-39 10 0,-69 5-2440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04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441 90 14371,'-92'-81'4233,"51"76"-1905,-13 1-2216,-14 18 9,10 11 23,2 13-64,17 1 72,12 5-24,22-3-56,27 0-112,25-4-88,42 0-1073,16-15-543,36-8-2609,-19-14-248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05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89 10946,'41'-66'3714,"-41"65"-3499,1 1 0,-1-1 0,1 1-1,-1-1 1,1 0 0,-1 0 0,0 1-1,1-1 1,-1 0 0,0 0 0,0 1-1,1-1 1,-1 0 0,0 0 0,0 0-1,0 1 1,0-1 0,0 0 0,0 0-1,0 0 1,0 1 0,-1-1 0,1 0-1,0 0 1,0 0 0,-1 1 0,1-2-1,-1 2-135,1 0-1,-1 0 1,1 0-1,-1 1 0,1-1 1,-1 0-1,1 0 0,-1 1 1,1-1-1,-1 0 1,1 1-1,0-1 0,-1 0 1,1 1-1,0-1 0,-1 0 1,1 1-1,0-1 1,-1 1-1,1-1 0,0 1 1,0-1-1,0 1 1,-1-1-1,1 1 0,0-1 1,0 1-1,0-1 0,0 1 1,0-1-1,0 1 1,0-1-1,0 2 0,-2 18-67,0 0-1,2 1 0,0 0 0,1-1 0,1 0 1,9 38-1,-9-50-74,1 1 1,-1-1-1,1 1 1,1-1-1,0 0 1,0-1 0,0 1-1,1-1 1,0 1-1,0-1 1,1-1-1,0 1 1,0-1-1,1 0 1,0 0 0,0-1-1,0 0 1,0 0-1,9 3 1,-12-7 6,1 1 0,-1-2-1,0 1 1,0 0 0,1-1 0,-1 0 0,0 0 0,1 0 0,-1-1 0,0 0 0,1 1 0,-1-1-1,0-1 1,0 1 0,0-1 0,0 1 0,0-1 0,0 0 0,0-1 0,-1 1 0,1 0 0,-1-1 0,0 0-1,0 0 1,0 0 0,4-5 0,4-4 26,-1-1 0,0 0 0,-1 0 0,0-1-1,12-26 1,-11 16 463,-1 0 1,11-44-1,17 173-554,-23-64-597,1-1 0,24 47 1,-36-82 335,-1 0 0,0-1 0,1 1 0,0 0 0,0-1 0,1 0 0,-1 0 1,1 0-1,0 0 0,0 0 0,0-1 0,0 1 0,1-1 0,-1 0 0,7 2 0,31-1-3783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05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11546,'4'-6'5761,"-3"6"-5638,7 10 1869,8 25-2060,-15-33 183,11 35-83,-1 1 0,-1 0 0,6 65 0,6 21 81,-6-246 1236,-14 101-1305,1 1 0,1 0 0,0 0 0,2 0 0,0 1 0,14-30 0,-17 43-245,0 1 1,1-1-1,-1 1 0,1 0 1,0 0-1,0 0 0,1 0 1,0 1-1,-1 0 0,1 0 1,1 0-1,-1 0 1,1 1-1,-1 0 0,1 0 1,0 1-1,0 0 0,0 0 1,0 0-1,0 0 0,1 1 1,-1 0-1,0 1 0,1-1 1,9 2-1,49 8-3694,2 4-374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05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41 12283,'-1'-35'9901,"13"72"-9530,-9-25-372,34 127-1,-31-114 9,-2 1 1,0 0 0,-1 49-1,-3-75-5,0 0 0,0 0 0,0 0-1,0 0 1,0 0 0,0 0 0,0 0 0,0 0-1,0 0 1,0 0 0,-1 0 0,1 0 0,0 0 0,0 0-1,0 0 1,0 0 0,0 0 0,0 0 0,0 0-1,0 0 1,0 0 0,0 0 0,0 0 0,0 0-1,-1 0 1,1 0 0,0 1 0,0-1 0,0 0 0,0 0-1,0 0 1,0 0 0,0 0 0,0 0 0,0 0-1,0 0 1,0 0 0,0 0 0,0 0 0,0 0-1,0 0 1,0 1 0,0-1 0,0 0 0,0 0 0,0 0-1,0 0 1,0 0 0,0 0 0,0 0 0,0 0-1,-5-12 55,-3-18 18,4 1-2,2-1 0,3-43-1,-1 60-75,2 1 0,0-1 0,0 1 0,1-1-1,1 1 1,0 0 0,0 0 0,9-14 0,-11 22-85,1 0 1,0 1 0,0-1 0,0 1 0,1 0 0,-1 0 0,1 0 0,-1 0 0,1 1-1,0 0 1,0-1 0,0 2 0,0-1 0,1 0 0,-1 1 0,0-1 0,1 1-1,-1 1 1,1-1 0,5 0 0,4 0-963,1 1 1,0 1-1,0 0 0,-1 1 0,15 4 0,40 12-3359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06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7 202 13171,'-6'-10'5635,"12"3"-3857,27 0-2616,-20 5 1186,52-6-495,-21 3-354,0-1 0,0-2 0,43-14-1,-85 21 492,0 1 0,0-1-1,0 1 1,0-1-1,0 0 1,0 0-1,0 0 1,0 0-1,-1 0 1,1-1-1,0 1 1,-1 0 0,1-1-1,-1 1 1,1-1-1,-1 0 1,0 1-1,1-1 1,-1 0-1,0 0 1,0 0-1,0 1 1,-1-1 0,1 0-1,0-1 1,-1 1-1,0 0 1,1 0-1,-1 0 1,0 0-1,0 0 1,0 0-1,0 0 1,0 0 0,0-1-1,-1 1 1,0-2-1,-1 0 30,0 0 0,0 1 0,0-1 1,0 1-1,-1-1 0,1 1 0,-1 0 0,0 0 0,0 0 0,0 0 0,0 1 0,-1-1 1,1 1-1,-1 0 0,1 0 0,-1 0 0,-7-2 0,2 1-14,-1 1 0,1 0 0,-1 1 1,0 0-1,0 0 0,0 1 0,1 1 0,-1 0 0,0 0 0,0 0 0,1 2 1,-1-1-1,1 1 0,0 0 0,0 1 0,0 0 0,0 1 0,1-1 0,-1 2 0,-9 7 1,13-9-39,0 0 1,1 0 0,-1 1 0,1-1 0,0 1 0,0 0 0,0 0 0,1 1 0,0-1 0,0 1 0,0 0 0,1 0 0,-1 0 0,2 0 0,-1 0 0,1 0 0,-1 0 0,2 1 0,-1-1 0,1 0 0,0 1 0,0-1 0,1 0 0,-1 1 0,2-1 0,-1 0 0,1 0 0,0 0 0,0 0 0,0 0 0,7 11 0,-3-7-287,1 0 1,0 0-1,1-1 1,0 0-1,0 0 1,1-1-1,0 0 1,1-1-1,0 0 1,0 0-1,0-1 1,1 0-1,0-1 1,0-1-1,20 7 1,50 4-2884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06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23 9634,'-15'-22'6188,"14"25"-6019,1 0 0,-1 0 0,1 0-1,0 0 1,-1 0 0,1 0 0,0 0 0,1 0-1,-1 0 1,1 0 0,0 4 0,20 261 102,-20-250-221,-1-25 989,7-41 399,-7 46-1423,8-36 210,2 1-1,1-1 1,29-63-1,-39 99-211,0 0-1,1 0 1,-1 0-1,0 0 1,1 0-1,0 1 1,-1-1-1,1 0 0,0 1 1,0 0-1,0-1 1,0 1-1,0 0 1,0 0-1,0 0 1,0 0-1,1 1 1,-1-1-1,4 0 1,-1 0-9,-1 1 1,1 0 0,0 0 0,0 1 0,0 0 0,-1-1-1,1 1 1,0 1 0,5 1 0,1 2-15,0 0 0,0 1 0,0 0-1,0 0 1,-1 2 0,17 13 0,-18-10-87,0-1 0,-1 1 0,0 0 0,0 1 0,-1-1-1,0 2 1,-1-1 0,7 23 0,12 63-6665,-19-65 2462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8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65 13411,'15'-5'8210,"5"2"-7266,31-1-832,21-1-88,41-3 0,18-1-152,39 1-1312,-5-1-577,20 3-2536,-37-1-624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07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0 174 13883,'10'-56'4589,"-9"46"-3760,0 0 1,1 0-1,0 0 1,0 1-1,1-1 1,0 1 0,9-16-1,-10 21-632,9-13 729,-3 13-476,-5 10-448,0-1 0,-1 1 0,0-1-1,1 1 1,-2 0 0,3 9 0,6 34-13,-1 0 1,-3 1-1,-2-1 1,-3 59 0,-7 24-9,1-32-48,12 178 1,-2-249-941,2-83-10521,-9 7 6351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07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 10690,'0'-3'3745,"20"-2"288,36 3-2417,12-3-1816,36 5-3801,-9-10 9,-3-2-1538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08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55 10394,'-8'-3'374,"-13"-6"893,0 1 0,-1 1 0,0 1-1,0 1 1,-43-4 0,61 5 169,17 1-597,188 11-304,221-12 725,71 2-389,1364 43 24,-1310-33-840,83 8 77,318 18-61,-833-35-6,-118-3-692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08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122 178 13747,'1'-35'4610,"-1"-17"-1962,1-38 834,19 245-3756,-19-36 310,-18 157 1,6-140 28,-2 216 87,14-272-185,5-1 0,21 115 0,-24-186-308,-1 0 0,-1 1 0,0-1 0,0 1 1,0-1-1,-1 1 0,-1 13 0,0-21 208,1 1 0,-1-1 1,1 0-1,-1 0 0,1 0 0,-1 0 1,1 0-1,-1 0 0,0 0 0,0 0 0,0 0 1,0 0-1,1 0 0,-1 0 0,0 0 1,0-1-1,-1 1 0,1 0 0,0-1 0,-2 1 1,-1 0-215,1 0 0,-1 0-1,0-1 1,0 0 0,1 0 0,-1 0 0,0 0 0,1 0 0,-9-3 0,-70-19-5517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09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94 176 10394,'-33'-19'2561,"-28"-11"1420,75 24-1019,1767-115 170,-897 141-2638,-11 19-238,-659-31-214,424 14 74,-348-21 29,55 2-1360,-318-1-393,-40 4-3425,-35-2 16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09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84 10474,'6'-54'2881,"-6"52"-2772,0 1 0,0 0 0,1 0-1,-1-1 1,0 1 0,1 0 0,-1 0 0,1 0 0,-1-1 0,1 1 0,-1 0 0,1 0-1,0 0 1,-1 0 0,1 0 0,0 0 0,0 0 0,0 0 0,0 0 0,0 1 0,0-1 0,0 0-1,0 1 1,0-1 0,0 0 0,1 1 0,-1-1 0,0 1 0,0 0 0,0-1 0,1 1-1,-1 0 1,0 0 0,1 0 0,-1 0 0,0 0 0,0 0 0,1 0 0,-1 0 0,0 1-1,0-1 1,1 0 0,-1 1 0,0-1 0,0 1 0,0-1 0,2 2 0,1 0-14,1 1 1,-1 0 0,1 0 0,-1 0-1,0 0 1,0 1 0,0-1-1,-1 1 1,5 6 0,-2 2 12,0 0 0,-1 0-1,0 0 1,-1 1 0,0 0 0,-1 0 0,2 18-1,4 105 156,-7-95-179,4 330 185,-1-46-56,-4-295-165,-1-2 64,1 1 0,2 0 0,0-1 0,14 51 0,-16-78-60,0 0 0,0 0 0,0 1 0,1-1-1,-1 0 1,0 0 0,0 0 0,1 0 0,-1 0 0,1 0 0,-1-1 0,1 1 0,-1 0 0,1-1-1,1 1 1,19 9-35,103 45-1266,-25-24-3574,-17-18 605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16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0 185 7930,'33'-65'6045,"-27"41"-1256,-11 41-4405,-2 165-249,7-181-116,0-1 1,1 1-1,-1 0 1,0-1-1,0 1 0,1-1 1,-1 1-1,1-1 1,-1 1-1,0-1 1,1 1-1,-1-1 0,1 1 1,-1-1-1,1 1 1,-1-1-1,1 0 1,-1 1-1,1-1 0,0 0 1,-1 0-1,1 1 1,0-1-1,-1 0 1,1 0-1,-1 0 0,1 0 1,0 0-1,-1 0 1,1 0-1,0 0 1,-1 0-1,1 0 0,0 0 1,39-1 1021,-20-1-832,-5 2-209,1350-23-2,-1291 23-79,-104-39-8471,18 18 8413,-10-15 316,-52-60 0,59 79 795,0 1 0,-1 1 0,-25-18 0,33 26 710,26 22-1241,39 39-313,-34-32-99,0 0 0,23 32 0,-42-51-32,-1 1 1,0 0 0,0 0-1,0 1 1,-1-1-1,1 1 1,-1-1 0,0 1-1,-1 0 1,1-1 0,-1 1-1,0 0 1,0 0-1,0 0 1,-1 0 0,0 0-1,0 0 1,0 0 0,-1 6-1,-1-4-122,-1 0-1,1-1 0,-1 1 1,-1-1-1,1 1 1,-1-1-1,0 0 0,0-1 1,-1 1-1,0-1 1,0 0-1,0 0 1,-7 5-1,-56 39-3127,-7-8-153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17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96 102 13139,'-4'-12'579,"-17"-47"2734,20 57-3234,0 0 0,0 0-1,0 1 1,0-1 0,-1 0 0,1 0 0,0 1-1,-1-1 1,1 1 0,-1-1 0,0 1 0,1 0 0,-1-1-1,0 1 1,0 0 0,0 0 0,0 0 0,0 1-1,0-1 1,0 0 0,0 1 0,0-1 0,0 1-1,0 0 1,-4 0 0,5 0-79,0 0-1,1 0 1,-1 0-1,0 0 0,0 0 1,1 0-1,-1 1 1,0-1-1,1 0 1,-1 0-1,0 1 1,1-1-1,-1 1 1,0-1-1,1 0 1,-1 1-1,1-1 1,-1 1-1,1 0 1,-1-1-1,1 1 1,-1 0-1,-6 29-75,6-11 52,1 0 0,0 0-1,2 0 1,0 0 0,8 30-1,-9-43-26,0 1 0,1-1-1,0 0 1,0 1 0,1-1 0,0 0-1,0 0 1,0-1 0,1 1-1,0-1 1,0 0 0,0 0-1,1 0 1,-1 0 0,1-1 0,0 1-1,1-1 1,-1-1 0,1 1-1,0-1 1,-1 0 0,10 3-1,-12-5 26,-1 0-1,1-1 0,0 1 0,0-1 0,0 1 0,0-1 0,0 0 1,0 0-1,0-1 0,-1 1 0,1 0 0,0-1 0,0 0 0,0 0 0,-1 0 1,1 0-1,0 0 0,-1 0 0,1-1 0,-1 1 0,1-1 0,-1 0 1,0 0-1,1 0 0,-1 0 0,0 0 0,0 0 0,-1 0 0,1-1 1,0 1-1,-1-1 0,0 1 0,1-1 0,-1 0 0,0 1 0,0-1 0,-1 0 1,1 0-1,0 0 0,-1-3 0,2-5 1,0-1 0,-1 1 0,-1 0-1,0-1 1,0 1 0,-1 0 0,0 0 0,-1-1 0,-5-13-1,5 17-215,0 0 0,-1 0 0,0 0 0,-1 0 0,0 1 0,0-1 0,-1 1 0,0 0 0,0 0 0,0 1 0,-1 0 0,0 0 0,-10-8 0,6 12-2610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17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29 101 11378,'-1'-1'823,"0"0"-618,1 1 1,-1 0 0,1 0-1,-1-1 1,1 1-1,-1 0 1,1 0 0,-1 0-1,0 0 1,1 0-1,-1 0 1,1 0 0,-1 0-1,1 0 1,-1 0-1,1 0 1,-1 0 0,0 0-1,1 0 1,-1 0-1,1 1 1,-2-1 0,2 0-142,0 1 0,0-1 0,-1 0 0,1 0 0,0 1 0,-1-1 0,1 0 0,0 0 0,-1 0 0,1 0 1,0 0-1,-1 0 0,1 0 0,-1 0 0,1 0 0,0 0 0,-1 0 0,1 0 0,0 0 0,-1 0 0,1 0 0,-1 0 1,1 0-1,0 0 0,-1 0 0,1 0 0,0-1 0,-1 1 0,1 0 0,0 0 0,0 0 0,-1-1 0,1 1 0,0 0 1,-1 0-1,1-1 0,0 1 0,0 0 0,0-1 0,-1 1 0,1 0 0,0-1 0,0 1 0,0 0 0,0-1 1,-1 1-1,1-1 32,11 28 6,1 5-225,-9-23 64,1 0 1,0 0 0,0 0-1,1-1 1,0 0-1,0 0 1,8 9 0,-12-16 22,0 1 0,0 0 0,0 0 0,1-1 1,-1 1-1,1-1 0,-1 1 0,1-1 1,0 0-1,-1 0 0,1 0 0,0 0 0,0 0 1,0 0-1,0 0 0,0 0 0,0-1 1,0 1-1,0-1 0,0 1 0,0-1 0,3 0 1,-2-1 27,0 1 1,-1-1 0,1 0-1,-1 0 1,0-1 0,1 1 0,-1 0-1,0-1 1,0 1 0,0-1-1,0 0 1,0 0 0,0 0-1,-1 0 1,3-3 0,6-9-10,-2-1 0,1-1 0,-2 1 0,7-21 0,-12 31-68,13-36-1215,7-19-5148,-16 35 3206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18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41 11546,'-7'-31'8615,"6"22"-4984,5 21-3244,5 35-390,-2-1 0,1 77 0,-11 108-14,0-68-708,-1-154-1237,-4-19-527,-8-22-2894,5 1 639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8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100 112 16636,'-7'-12'998,"0"0"1,-1 1 0,0-1-1,-1 2 1,-1-1 0,1 1 0,-2 1-1,-20-16 1,34 41 123,32 104-1133,-5 2-1,21 178 1,-19 22-859,-39-503-320,7 158 1121,1 0-1,1 0 1,1 0 0,1 1 0,1 0 0,1-1 0,14-32-1,-19 53 61,0 0-1,0 0 1,0 0-1,0 0 0,0 0 1,0 1-1,0-1 0,0 0 1,1 0-1,-1 1 0,1-1 1,0 1-1,-1-1 0,1 1 1,0 0-1,0 0 1,0-1-1,0 1 0,0 0 1,0 1-1,0-1 0,0 0 1,0 1-1,0-1 0,0 1 1,1 0-1,-1-1 1,4 1-1,-2 2-2,-1-1 0,1 1 0,0-1 0,-1 1 0,0 0 0,1 1 0,-1-1 0,0 0 0,0 1 0,0 0 0,-1 0 0,1 0 1,-1 0-1,1 0 0,-1 0 0,3 6 0,11 22-359,-2 1 0,-1 0 0,-2 1 1,12 51-1,-12-41-1888,1-1 1,19 41-1,6-16-2885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18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 11747,'3'-10'3320,"11"1"649,8 9-3201,15-3-704,14-5-56,28 2-408,-1 1-400,19 2-1008,-6 11-2113,-4 8-168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1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99 12715,'-11'-16'2567,"0"3"1616,10 15-4007,1 1 1,-1-1-1,1 1 1,-1 0-1,1-1 1,0 1 0,0-1-1,0 1 1,0 0-1,0-1 1,1 5-1,6 259-989,5 79-1164,-13-338-630,-2-13 826,-6-21-412,4 12 939,-14-38-2062</inkml:trace>
  <inkml:trace contextRef="#ctx0" brushRef="#br0" timeOffset="1">1 34 12507,'3'-3'422,"1"0"0,0 0 0,-1 0 0,1 0 0,1 0 0,-1 1 1,0-1-1,1 1 0,-1 0 0,8-2 0,-8 4-340,1-1 0,-1 0 0,1 1 0,-1 0-1,1 0 1,-1 0 0,1 1 0,-1-1 0,1 1 0,-1 0 0,1 1 0,-1-1-1,0 1 1,1 0 0,4 3 0,-1 0-137,0 0-1,-1 0 1,0 1-1,0 0 1,-1 1-1,0-1 1,0 1-1,0 1 1,-1-1 0,0 1-1,0-1 1,-1 2-1,5 12 1,10 45-174,-18-62 56,0 1 1,0 0-1,0-1 0,-1 1 0,0 0 1,0-1-1,0 1 0,-1 0 1,1-1-1,-1 1 0,0-1 1,-3 7-1,4-11 14,-1 1 0,0 0 0,1-1 1,-1 1-1,0 0 0,0-1 0,1 1 0,-1-1 0,0 1 1,0-1-1,0 1 0,0-1 0,0 0 0,0 1 0,0-1 0,0 0 1,0 0-1,0 0 0,0 1 0,0-1 0,0 0 0,0-1 1,0 1-1,0 0 0,0 0 0,0 0 0,0 0 0,0-1 1,0 1-1,1-1 0,-1 1 0,0 0 0,0-1 0,0 0 0,0 1 1,1-1-1,-2 0 0,-12-9-2614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19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11338,'27'-6'2575,"-22"2"-444,-16 3 568,6 1-2418,-6 2 386,10 17-675,2-5-43,0 0 1,1 0-1,1 0 1,0 0-1,0-1 0,2 1 1,0-1-1,0 0 1,1 0-1,1-1 1,13 20-1,-19-30 44,1 1 0,0-1 1,0 0-1,0 0 0,1 0 0,-1 0 0,0 0 0,1 0 1,-1-1-1,1 1 0,0-1 0,0 1 0,-1-1 0,1 0 1,0 0-1,0-1 0,0 1 0,0 0 0,0-1 0,0 0 1,0 0-1,0 0 0,0 0 0,0 0 0,0-1 0,0 1 1,0-1-1,0 0 0,0 1 0,0-2 0,-1 1 0,1 0 0,0 0 1,-1-1-1,1 0 0,-1 1 0,1-1 0,-1 0 0,0 0 1,0 0-1,4-5 0,1-1-38,0 0 1,-1-1-1,0 0 0,0 0 0,-1-1 1,0 1-1,0-1 0,-1 0 1,-1-1-1,4-14 0,-5 16-537,-1-1 0,0 1 0,0 0-1,-1-1 1,0 1 0,-3-17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19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89 10314,'-3'-5'920,"0"0"-1,0 0 0,1-1 0,0 1 1,0 0-1,0-1 0,1 1 1,0-1-1,0 0 0,0 0 1,1 1-1,0-1 0,0 0 1,1-5-1,9 57-526,-2 8-367,-3 0 1,-3 109-1,-14 207-250,13-367-998,-1-3 1158,0 0 0,0 0 0,0 0-1,0 0 1,0 1 0,0-1-1,0 0 1,0 0 0,-1 0 0,-35-42-14382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8:19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 11050,'35'-12'2681,"6"5"888,37 4-3529,19 1-1161,15 2-2447,-10-12 159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9:05.8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89 5769,'-12'-6'1613,"8"4"-871,1 0 0,-1 1 0,0-1 0,0 1 0,0 0 0,0 0 0,-8-3 4457,67-4-5054,256-8 167,-22 11-241,502-29 597,-776 29-249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9:16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358 217 2713,'-1'0'14,"-97"-2"3399,-136-21 1,210 20-1669,69 4-1172,337-36 255,-91 3-384,549 6 709,-169 8-165,-70-4-256,187-10 47,-776 32-746,32-3 378,82-14-1,-116 13 140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3:40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21 583 9290,'-7'-18'1014,"5"13"-526,0-1-1,0 1 0,0-1 1,1 1-1,-1-1 1,1 1-1,0-1 1,1-7-1,0 12-471,0 1 1,1-1-1,-1 0 0,0 1 0,1-1 0,-1 1 1,1-1-1,-1 1 0,1-1 0,-1 1 0,1 0 1,-1-1-1,1 1 0,-1-1 0,1 1 0,-1 0 1,1 0-1,0-1 0,-1 1 0,1 0 1,0 0-1,-1 0 0,1 0 0,0 0 0,-1 0 1,1 0-1,0 0 0,-1 0 0,1 0 0,1 0 1,23 7 432,-12 2-247,-1 1-1,0 0 0,18 19 0,-18-16-100,2 0 1,-1-1-1,22 14 0,-31-23-51,1 0 0,0 0 0,0-1 0,0 0 1,0 0-1,0 0 0,0-1 0,0 0 0,1 0 0,-1 0 0,0-1 0,1 1 0,-1-1 0,1-1 0,9-1 0,-3-1 64,1-1 0,-1 0-1,1-1 1,-1 0-1,-1-1 1,1 0-1,15-12 1,72-64 475,-73 60-472,-2 1-54,316-255-1721,-200 178-1832,-4 1-308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5:05:04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441 120 6065,'-44'-31'3377,"-1"2"-1,-52-26 0,94 54-3311,1 1 0,-1-1 0,1 0 0,0 1-1,-1-1 1,1 1 0,-1 0 0,1 0 0,-1 0 0,1 0 0,-1 0 0,1 1-1,-1-1 1,1 1 0,-1-1 0,1 1 0,-1 0 0,1 0 0,0 0 0,0 0-1,0 1 1,-1-1 0,1 0 0,0 1 0,1 0 0,-1-1 0,0 1 0,0 0-1,1 0 1,-3 4 0,-5 5-54,1 1 0,1-1 0,0 2 0,-5 13 0,0 4 8,1-1-1,2 2 1,1-1 0,1 1 0,2 1-1,1-1 1,1 1 0,2 0 0,1-1 0,2 1-1,9 55 1,12 18 37,4-2 1,48 118-1,15 56-1,-81-243-28,5 45-1,-13-68-16,0-1 0,0 1 0,-1 0 0,-1-1 0,1 1 0,-2 0 0,0-1 0,-5 18 0,6-26-7,0 1 1,-1-1-1,1 0 0,-1 1 0,0-1 1,0 0-1,0 0 0,0 0 0,0-1 1,0 1-1,0 0 0,0-1 1,-1 1-1,1-1 0,-1 0 0,1 0 1,-1 0-1,0 0 0,1 0 0,-1-1 1,0 1-1,1-1 0,-1 1 0,0-1 1,-3 0-1,-9-1 19,-1 1 0,1-2 0,-20-4 0,24 4 0,-35-8 26,29 6-44,-1 0 0,1 1 1,-1 1-1,-31 0 0,49 2-7,0 0 0,0 0-1,0 0 1,0 0 0,-1 0-1,1 0 1,0 0 0,0 0 0,0 0-1,0 0 1,-1 1 0,1-1-1,0 0 1,0 0 0,0 0 0,0 0-1,0 0 1,-1 0 0,1 1-1,0-1 1,0 0 0,0 0 0,0 0-1,0 0 1,0 1 0,0-1-1,0 0 1,0 0 0,0 0 0,-1 0-1,1 1 1,0-1 0,0 0-1,0 0 1,0 0 0,0 1 0,0-1-1,0 0 1,1 0 0,-1 0-1,0 0 1,0 1 0,0-1 0,0 0-1,0 0 1,0 0 0,0 0-1,0 1 1,0-1 0,0 0 0,1 0-1,-1 0 1,0 0 0,0 0 0,0 1-1,0-1 1,0 0 0,1 0-1,-1 0 1,0 0 0,0 0 0,0 0-1,0 0 1,1 0 0,12 12-64,-11-10 59,24 22 17,-1 1 1,-2 0-1,0 2 0,-2 1 0,-1 1 0,-1 0 1,-2 1-1,18 42 0,-15-23 8,-3 2 0,-2-1 0,-2 2 0,11 92 0,-5 167-4,-1-17 15,-11-236-94,2 0 0,34 110 0,-42-164 40,3 10-573,1 0-1,0 0 1,1-1-1,0 0 1,1 0 0,0-1-1,11 14 1,24 4-2881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07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189 412 5801,'-185'-56'5747,"182"56"-5243,6 3-276,17 5 39,9-2-190,-1-1 0,1-2 1,0-1-1,0-1 0,0-1 1,47-7-1,58-16 372,6-1 66,167-8 0,-41 24-312,232-11-46,141 7 14,-189 9-18,59-4-29,27-5 207,31 4-126,74-5-123,51-13 144,64 2 108,23 10-34,4 4-148,-14 3-63,4-7 82,8-11 10,33 6-2,-19-11 72,5 5 201,-50 17-43,521 12 318,-722-16-284,-530 10-444,-15 1-16,0 0 0,1 0 0,-1 1 0,0 0 0,1 0 0,-1 0 0,0 0 0,1 0 0,-1 1 0,0 0 0,1 0 0,4 2 1,-10-2-253,1 1-1,-1-1 1,0 0 0,0 0 0,0 1 0,0-1 0,0 0 0,0 0 0,0 0 0,0 0 0,-1 0 0,1 0 0,0-1 0,-1 1 0,1 0 0,-1-1 0,1 1 0,-2 0 0,-27 3-3399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07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 27 11843,'-1'-1'344,"-1"-1"0,1 0 0,-1 0 0,1 0-1,-1 1 1,0-1 0,1 1 0,-1-1 0,0 1 0,0 0 0,0 0 0,0 0 0,0 0 0,0 0 0,-1 0 0,-1 0 0,-2 0 6,1 0 0,-1 0 0,0 1 0,0-1 0,1 1 0,-9 2-1,-9 2 14,0 1 0,-33 11-1,32-8 548,-3 0-480,0 1 1,-49 25 0,64-28-416,1 1 1,0 1 0,0 0 0,0 0-1,1 1 1,0 0 0,1 1 0,-11 13-1,18-21-63,0 1-1,0-1 0,1 1 0,-1-1 0,0 1 0,1 0 1,0-1-1,0 1 0,-1 0 0,2 0 0,-1 0 1,0 0-1,1 0 0,-1 0 0,1 0 0,0 0 1,0 0-1,0 1 0,0-1 0,1 0 0,-1 0 0,1 0 1,0 0-1,0 0 0,0-1 0,0 1 0,1 0 1,-1 0-1,1-1 0,-1 1 0,1 0 0,0-1 1,4 5-1,0-3-101,-1 0 0,1 0 0,0 0 0,0 0 0,0-1 0,0 0 0,1-1 0,-1 1 0,1-1 0,0 0 0,0-1 0,-1 0 0,1 0 0,11 0 1,-4-1 19,0-1 1,0 0 0,0-1-1,0-1 1,-1 0 0,1-1 0,-1-1-1,0 0 1,0 0 0,0-1 0,-1-1-1,13-9 1,-17 10 311,0 0-1,0 0 1,-1 0 0,0-1-1,-1 0 1,0 0-1,0-1 1,0 0-1,-1 0 1,0 0 0,0-1-1,-1 1 1,-1-1-1,1 0 1,-1 0 0,-1-1-1,0 1 1,2-15-1,-4 24-164,0-1 0,0 1 0,-1-1 0,1 1 0,0-1 0,0 1 1,0 0-1,0-1 0,0 1 0,0-1 0,0 1 0,0-1 0,0 1 0,0 0 0,1-1 0,-1 1 0,0-1 0,0 1 0,0 0 0,0-1 0,1 1 0,-1-1 0,0 1 0,0 0 0,1-1 0,-1 1 0,0 0 0,0 0 0,1-1 0,-1 1 0,0 0 0,1 0 0,-1-1 1,1 1-1,-1 0 0,0 0 0,1 0 0,-1-1 0,1 1 0,-1 0 0,0 0 0,1 0 0,-1 0 0,1 0 0,-1 0 0,0 0 0,1 0 0,-1 0 0,1 0 0,0 0 0,26 20-154,-19-13 95,21 18-635,0 1 1,25 32-1,-47-50 35,-1 0 0,1-1 0,1 0 0,0 0 1,0 0-1,0-1 0,0 0 0,1-1 0,16 8 0,28 4-4068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8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64 180 14875,'12'4'6535,"-3"-2"-6739,1 1 1,-1-1 0,1 0-1,0-1 1,11 1 0,-17-3 174,1 1 0,-1-1 0,1 0 1,-1 0-1,1-1 0,-1 1 1,0-1-1,1 0 0,-1 0 0,0-1 1,0 1-1,-1-1 0,1 0 0,0 1 1,-1-2-1,0 1 0,0 0 0,0-1 1,0 1-1,0-1 0,-1 0 1,1 0-1,-1 0 0,0 0 0,0-1 1,-1 1-1,1 0 0,-1-1 0,0 1 1,0-1-1,-1 0 0,1 1 0,-1-1 1,0 1-1,0-1 0,-1 0 1,1 1-1,-1-1 0,0 1 0,0-1 1,-1 1-1,1-1 0,-4-4 0,4 6 44,0 0-1,0 1 1,-1-1 0,1 1-1,-1 0 1,0-1-1,0 1 1,0 0-1,0 0 1,0 0-1,0 0 1,0 1 0,-1-1-1,1 1 1,-1-1-1,1 1 1,-1 0-1,0 0 1,1 0-1,-1 0 1,0 0-1,0 0 1,0 1 0,1 0-1,-1-1 1,0 1-1,0 0 1,0 1-1,0-1 1,0 0-1,1 1 1,-1-1-1,0 1 1,0 0 0,1 0-1,-6 3 1,-1 0 5,0 1 0,1 0 0,0 0 0,0 1 1,0 0-1,0 1 0,1 0 0,0 0 0,-11 15 1,12-12-9,-1 0 0,2 0 0,0 1 0,0 0 0,1 0 0,0 0 0,0 1 0,2-1 0,-1 1 0,0 20 0,2-24-18,1 0 0,0 0 0,1-1 0,0 1 0,0 0 0,0-1 0,1 1 1,0-1-1,1 0 0,0 0 0,0 0 0,0 0 0,1 0 0,0 0 0,0-1 0,1 0 0,0 0 0,7 7 1,-2-5-297,1 0 1,-1-1 0,1 0-1,1 0 1,-1-2 0,1 1-1,0-2 1,0 1 0,1-2-1,-1 1 1,1-2 0,0 0-1,0 0 1,0-1 0,14-1 0,4-4-878,0-1 1,46-13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9:54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381 279 5217,'12'-30'3381,"-7"20"-2712,0 0-1,-1 0 1,-1-1-1,1 1 1,-2-1 0,1 0-1,-2 0 1,1 1-1,-1-1 1,-1 0-1,-1-12 1,1 19-552,0 0 0,-1 0 0,0 0 0,0 0 0,0 0 0,0 1 0,0-1 0,-1 0 0,0 1 0,1-1 0,-1 1-1,-1-1 1,1 1 0,0 0 0,-1 0 0,0 0 0,0 0 0,1 1 0,-2-1 0,1 1 0,0 0 0,0 0 0,-1 0 0,1 0 0,-1 0 0,0 1 0,1-1 0,-1 1 0,0 0 0,0 0 0,0 1 0,0-1 0,-6 1 0,-2 0-100,1 0 0,-1 1 0,0 1 0,0 0 0,1 0 0,-1 1 0,1 1 0,0-1-1,0 2 1,-15 8 0,11-5-30,1 1 0,0 1 0,1 0 0,0 1 0,0 1 0,1 0 0,1 0 0,0 1 0,0 0 0,1 1 0,-9 18 0,14-21-30,0-1 0,0 2 0,1-1 0,1 0 0,0 1 0,0 0 1,1-1-1,1 1 0,0 0 0,1 0 0,0 0 0,0 0 0,1 0 1,1 0-1,0 0 0,7 19 0,-5-19-101,1 0-1,0-1 1,0 1 0,1-1 0,1-1 0,0 1-1,0-1 1,1 0 0,1-1 0,-1 0-1,1 0 1,11 7 0,-14-12 79,-1 0 0,1-1 0,0 1 0,0-1 0,0-1 0,0 1 0,0-1 0,1 0 0,-1-1 0,1 0 0,-1 0 0,1 0 0,0 0 0,-1-1 0,1 0 1,-1-1-1,1 0 0,0 0 0,-1 0 0,1-1 0,-1 1 0,0-2 0,12-4 0,-2-3 64,0 0 0,0-1-1,-1 0 1,-1-1 0,0-1 0,-1 0 0,0-1 0,-1-1-1,0 0 1,-1 0 0,-1-1 0,-1-1 0,14-31 0,-12 21 140,-1-1 1,-1 0-1,-1 0 1,-2-1-1,0 0 0,-2 0 1,-2-1-1,-1-32 1,-1 48 10,0 8-74,1 0 0,-2 1 0,1-1 0,-1 1 0,0-1 0,0 1 0,0-1 0,-1 1 1,-3-8-1,7 67 145,9 45-226,30 120-1,-27-163-1144,2-1-1,2 0 1,39 76-1,2-37-2158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9:55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77 7530,'-5'0'1840,"12"-3"617,3 3-2153,-7-2-40,30 0-8,99-16 56,-35 2 32,30 1-8,-11 3-104,10 5-64,-26 6-200,-5 4-1248,-24 9-1545,-8 0 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9:56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79 153 9482,'-75'-132'8215,"71"113"-6602,8 17-358,5 16-555,9 22-691,-3 2 1,0-1 0,-3 2 0,-1 0 0,6 45 0,-4 2-885,1 120 1,-22 94-6646,6-204 1834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9:56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97 137 12763,'-7'-55'3092,"6"43"-2041,-1 0-1,0-1 1,-7-22 0,4 26-803,7 30-233,0-8-28,6 56 40,19 189 6,-25-226-34,2 35-10,3-1 0,19 86 0,-14-119 63,-12-33-50,0 1 0,1-1-1,-1 0 1,0 1 0,0-1-1,1 0 1,-1 1 0,0-1-1,0 0 1,1 1 0,-1-1-1,0 0 1,1 0 0,-1 0-1,1 1 1,-1-1 0,0 0-1,1 0 1,-1 0 0,1 0-1,-1 0 1,0 1 0,1-1 0,-1 0-1,1 0 1,-1 0 0,1 0-1,-1 0 1,0-1 0,1 1-1,-1 0 1,1 0 0,-1 0-1,0 0 1,1 0 0,-1 0-1,1-1 1,-1 1 0,0 0-1,1 0 1,-1-1 0,0 1-1,1 0 1,-1 0 0,0-1-1,0 1 1,1 0 0,-1-1-1,0 1 1,0-1 0,1 1-1,-1 0 1,0-1 0,0 1-1,0 0 1,0-1 0,0 1-1,0-1 1,1 1 0,-1-1-1,34-63 30,-22 39-23,1 1 1,0 0-1,2 1 0,1 1 1,0 1-1,2 0 0,20-19 1,-34 37-12,0 0 0,1 0 0,-1 0 0,1 0 0,-1 1 0,1-1 0,0 1 0,0 0 0,0 1 0,0-1 1,0 1-1,0 0 0,0 0 0,0 1 0,1 0 0,9 0 0,-7 2-4,-1-1-1,1 1 1,-1 0-1,1 1 1,-1 0-1,0 0 1,0 1-1,-1 0 1,1 0-1,9 8 1,-3-1-6,0 1 1,-1 1 0,0 0 0,-1 0 0,0 1 0,-2 1 0,1 0 0,-2 0-1,11 24 1,-12-19-18,0 1 0,-1-1 0,-2 1 0,0 0 0,-1 0 0,-1 1 0,0 34 0,-2-50-22,-1 0 0,1 0 0,-1 0 1,0 0-1,0-1 0,-1 1 0,0 0 0,0-1 0,0 1 1,-1-1-1,1 0 0,-1 0 0,-1 0 0,1 0 0,-1 0 1,1-1-1,-1 0 0,-1 0 0,1 0 0,-1 0 0,1 0 1,-1-1-1,0 0 0,0 0 0,0 0 0,-1-1 0,1 0 0,-1 0 1,1 0-1,-1 0 0,0-1 0,-11 1 0,-9 0-290,0-2 0,0-1 0,1 0-1,-1-2 1,0-1 0,1-2 0,0 0-1,-35-14 1,24 6-531,2-1 0,0-2 0,0-1 0,2-2 0,-34-26 0,7-9-1708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9:57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95 13187,'-1'-47'3064,"14"6"1049,6 34-3881,15 17-64,10 13-152,27 21-64,2 17 96,2 44-56,-12 24 0,-12 57 40,-36 14 16,-32 57-40,-27-23-216,-53 45-1760,-25-35-2233,-45-36-64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9:57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419 178 10794,'-18'-61'1445,"9"26"1158,-17-39 0,26 74-2595,0 0-1,0-1 1,0 1 0,0 0 0,0-1-1,0 1 1,0 0 0,-1-1-1,1 1 1,0 0 0,0-1 0,0 1-1,0 0 1,-1-1 0,1 1-1,0 0 1,0-1 0,-1 1-1,1 0 1,0 0 0,-1-1 0,1 1-1,0 0 1,-1 0 0,1 0-1,0 0 1,-1-1 0,1 1 0,0 0-1,-1 0 1,1 0 0,0 0-1,-1 0 1,1 0 0,-1 0 0,1 0-1,0 0 1,-1 0 0,1 0-1,0 0 1,-1 0 0,1 0-1,-1 1 1,1-1 0,0 0 0,-1 0-1,1 0 1,0 0 0,0 1-1,-1-1 1,1 0 0,-1 1-1,-15 20 112,11-14-100,-72 109 53,32-26-12,3 2 1,-51 169 0,75-203-53,2 1-1,3 1 1,3 1-1,2-1 1,3 2 0,2-1-1,3 0 1,16 121-1,-6-137-50,1 0-1,2-1 1,2-1 0,2 0-1,2-1 1,1-1-1,3-1 1,43 59-1,-30-53-619,1-1 0,3-2-1,2-2 1,1-2 0,2-2-1,70 45 1,108 40-2758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9:59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142 154 7850,'-31'-35'898,"-64"-68"4618,94 103-5468,-13-16 1942,26 20-407,5 3-1616,22 8 123,-1 3 1,-1 1-1,0 2 1,33 26-1,129 111-114,-30-22-2307,-165-132 1794,0-1 0,0 0 0,1 0 0,-1-1 0,1 1 0,-1-1 0,1 0 1,0 0-1,0-1 0,0 1 0,9 1 0,1-8-3832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9:59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14 9722,'-15'-5'2289,"8"-4"839,-2 11-2896,-8 10 32,-1 3-16,-20 17 48,-6 11-39,-14 25 31,-3 0-112,-4 10-272,13-3-721,6-7-2567,24-34 471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39:59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62 12379,'-18'-61'6849,"31"140"-5883,-7 14-946,-6 136 1,-4-130-1054,14 135 0,-10-229 884,10 48-1351,-10-51 1285,1 0 0,0 0 0,-1 0 1,1 0-1,0 0 0,0 0 0,0 0 0,0 0 1,1 0-1,-1-1 0,0 1 0,1 0 0,-1-1 1,1 1-1,-1-1 0,1 0 0,0 1 1,0-1-1,3 2 0,-3-3-102,-1 0 0,1 0 0,0 0 0,0 0 0,0 0 0,-1 0 0,1 0 0,0-1 0,0 1 0,-1 0 0,1-1 0,0 0 0,2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00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11955,'14'-12'2520,"45"7"1169,31 8-3545,54-1-88,38-1-504,53 15-3201,-21-21 896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9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52 199 15091,'-12'-57'1428,"-2"-5"451,-6 5 2437,14 39-3200,8 13-820,36 41-370,122 160 63,-114-137 38,-36-46-19,-7-8-7,1 0 1,-1 0-1,1-1 1,0 1-1,0-1 1,0 0-1,1 0 1,-1 0-1,7 3 0,-10-8 4,-1 0 0,1 0 0,0 0-1,-1 1 1,1-1 0,0 0-1,-1 0 1,1 0 0,-1 0-1,0-1 1,1 1 0,-1 0 0,0 0-1,0 0 1,1 0 0,-1 0-1,0 0 1,0 0 0,0-2-1,0 1 4,6-61-37,-4 36-285,0 0 0,2 0 1,1 1-1,0 0 0,3 0 0,19-49 0,-26 73 78,-1 1 0,1 0-1,0-1 1,0 1 0,-1 0 0,1-1 0,0 1-1,0 0 1,0 0 0,1 0 0,-1 0 0,0 0 0,0 0-1,0 0 1,1 0 0,-1 0 0,1 0 0,-1 1-1,0-1 1,1 1 0,-1-1 0,1 1 0,-1-1-1,1 1 1,0 0 0,-1 0 0,2 0 0,13 6-4419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00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 1 19356,'-45'39'8,"-23"44"72,-39 50 56,-9 55-16,18 21 32,31 41-40,62-29-72,63 13 8,47-52-88,69-20-1408,23-49-2545,39-48 304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01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53 9730,'-10'-27'3001,"10"10"567,-3 8-2799,-21 9-137,0 11-384,-29 7-56,-11 15-64,-20 24-64,10 13 8,1 6-64,30-1-32,24 3-56,36-22 24,45-15-264,33-17-472,49-21-2873,18-18 568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01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29 8746,'0'-7'5905,"-2"4"-5065,0-1 201,1 1-121,-1 0-128,0-1-184,2 2-72,4 1-304,59-1-176,98 9-616,21 6-3385,15-4 897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02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187 216 9010,'-11'-103'8465,"1"0"-3993,10 93-4275,1 13-164,3 25-193,2 9 141,4 54 18,-4 176 1,-15-112 14,2-52-7,7 128 1,1-205 21,-4-52 20,-5-22-59,0 17-101,-1 0-1,-2 1 0,0 1 1,-3 0-1,0 0 1,-2 2-1,-22-31 1,-8 3-71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02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482 173 7114,'-16'-36'4432,"-7"-1"-4007,15 25-19,4 5-259,-1 0-1,-1 1 1,1-1-1,-1 1 1,0 1-1,-1-1 0,1 1 1,-1 0-1,0 0 1,0 1-1,-1 0 1,1 0-1,-1 1 1,0 0-1,0 0 0,0 1 1,0 0-1,0 1 1,-1 0-1,1 0 1,-1 0-1,-14 2 1,7 0-128,0 1 0,0 1 1,0 0-1,1 1 1,-1 1-1,1 0 1,0 1-1,1 1 1,-1 0-1,-19 14 0,29-18-27,-1 1-1,1 0 1,0 0-1,1 1 1,-1-1-1,1 1 1,0 0-1,0 1 1,1-1-1,-1 0 0,1 1 1,0 0-1,1 0 1,-1 0-1,1 0 1,0 0-1,1 0 1,-1 1-1,2-1 1,-1 1-1,0-1 0,1 1 1,0-1-1,1 0 1,-1 1-1,1-1 1,1 1-1,-1-1 1,1 0-1,5 11 1,-2-3 3,2-1 0,0 0 1,1 0-1,0-1 1,0 0-1,1 0 1,1-1-1,0-1 1,1 1-1,0-2 0,0 1 1,25 14-1,-6-8 6,0-1-1,1-2 1,1-1 0,66 16-1,-77-24-131,0 0-1,1-1 1,-1-1-1,1-1 1,0-1-1,-1-1 1,1-1 0,40-8-1,-60 9 6,0 1 0,1-1 0,-1 1 0,0-1 0,0 1 0,1-1 0,-1 0 0,0 0 0,0 0 0,0-1 1,0 1-1,0 0 0,0-1 0,0 1 0,-1-1 0,1 0 0,0 0 0,-1 1 0,1-1 0,-1 0 0,0 0 0,0 0 0,0 0 0,0-1 0,0 1 0,0 0 0,0 0 0,-1-1 0,1 1 0,-1-5 0,-12-28-2550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03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80 9514,'-3'-32'2697,"1"0"767,2 21-2776,12 6-63,8 10-241,19 11-80,11 16-56,14 26 104,2 28-32,-4 55 0,-22 22-48,-24 62-56,-37 8-152,-42 37-1600,-16-31-2337,-76-18 184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42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50 8418,'-138'32'2768,"104"-44"481,7 2-2369,-2 0-16,5 3-223,9 0 103,13 2-112,7 2-48,12 5-248,34-6-88,19 1-192,49-4 64,24 0-72,30 0-920,-8 6-640,17 2-2401,-48 1-416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42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58 9970,'-14'-41'5506,"5"24"525,59 514-6413,-19-202-2059,-2-106-2445,-9-82 162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42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66 157 12635,'-15'-21'3218,"13"16"-2780,0 1 0,-1 0 0,0 0 0,1 0 0,-1 0 0,-1 1 0,1-1 0,0 1 0,-1 0 0,-4-3 0,8 6-431,-1 0 0,1 0 0,-1 0 0,1 0 0,-1 0 0,1 0 0,-1 0 0,1 0-1,-1 0 1,1 0 0,-1 1 0,1-1 0,-1 0 0,1 0 0,-1 0 0,1 1 0,0-1 0,-1 0 0,1 1 0,-1-1 0,1 0 0,0 1 0,-1-1-1,1 0 1,0 1 0,-1-1 0,1 1 0,0-1 0,0 0 0,-1 1 0,1-1 0,0 1 0,0-1 0,0 1 0,0-1 0,0 1 0,0-1 0,0 1-1,0-1 1,0 1 0,0-1 0,0 1 0,0 0 0,1 34-312,0-26 322,1 21-320,2-1 0,1 0 0,1 0 0,2 0 0,1-1 0,19 43 0,-21-58 142,-1 0-1,2-1 1,-1 0 0,2-1 0,-1 0 0,15 14 0,-20-22 150,0-1 1,0 1-1,-1-1 0,2 0 0,-1 0 0,0-1 1,0 1-1,0 0 0,1-1 0,-1 0 1,1 0-1,-1 0 0,1 0 0,-1-1 0,1 1 1,0-1-1,-1 0 0,1 0 0,0 0 1,-1-1-1,1 1 0,-1-1 0,1 0 0,-1 0 1,1 0-1,-1 0 0,1-1 0,-1 0 1,0 1-1,4-4 0,5-4 17,0 0 1,-1-1-1,0 0 1,0-1-1,-2 0 1,1-1-1,-1 1 0,-1-2 1,0 0-1,-1 0 1,0 0-1,-1-1 1,-1 1-1,0-2 0,0 1 1,1-15-1,-3 18-2,-1 1-1,-1 0 1,0-1 0,0 1-1,-1-1 1,0 0-1,-1 1 1,-1-1-1,1 1 1,-1 0-1,-1 0 1,0-1 0,-1 1-1,1 1 1,-2-1-1,0 1 1,0-1-1,0 1 1,-1 1-1,-1-1 1,1 1 0,-1 0-1,-11-9 1,11 12-57,-1 1 0,1-1 0,-1 2 0,-1-1 0,1 1 0,0 0 1,-1 0-1,1 1 0,-1 1 0,0-1 0,0 1 0,-11 0 0,14 1-262,0 0 0,0 0 0,0 0-1,0 1 1,0 0 0,1 0 0,-1 0 0,0 1-1,0 0 1,1 0 0,-1 0 0,1 1-1,0-1 1,0 1 0,0 1 0,0-1 0,-9 8-1,3 5-3012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43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86 13667,'-2'-2'314,"0"0"1,0 0-1,0 0 0,1 0 1,-1-1-1,1 1 0,-1 0 1,1-1-1,0 1 0,0-1 1,0 0-1,0 1 0,0-1 1,1 0-1,-1 1 0,1-1 1,0 0-1,0 1 0,0-1 1,0-4-1,0 4-59,-11-20 1471,6 19-461,7 18-870,19 63-417,-4 1 0,11 107 0,-4 166 157,12-3-2084,-36-354 1314,-1 0 0,2 0 0,-1 0 0,1 0 1,-1 0-1,2 0 0,-1 0 0,4-8 0,-1-1-695,14-53-3813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9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 66 12035,'-7'-7'1574,"1"0"0,-2 1 0,1 0 0,-1 0 1,0 1-1,-12-7 0,14 9-1221,-1 1 1,1-1-1,-1 1 1,0 0-1,1 0 1,-1 1-1,0 0 0,-10 0 1,10 1-425,0 1-1,0 0 1,0 0 0,0 1-1,0 0 1,1 0 0,-1 0-1,1 1 1,-1 0 0,1 0-1,0 1 1,0 0 0,0 0-1,1 0 1,-1 0 0,1 1 0,0 0-1,0 0 1,1 1 0,-5 7-1,4-6-271,1 0 0,0 1 0,0-1 0,1 1 0,0 0 0,1 0 0,0 0 0,0 0 0,-1 10 0,2-12 146,1-1 0,-1 0-1,1 0 1,0 0 0,1 1-1,-1-1 1,1 0 0,0 0 0,0 0-1,1 0 1,-1 0 0,1 0-1,0 0 1,1-1 0,-1 1-1,4 4 1,-6-8 203,1-1-1,-1 1 1,0-1-1,1 1 1,-1-1-1,1 0 1,-1 1-1,0-1 1,1 1-1,-1-1 1,1 0-1,-1 1 1,1-1-1,-1 0 1,1 0-1,0 1 1,-1-1-1,1 0 1,-1 0 0,1 0-1,-1 0 1,1 0-1,0 0 1,-1 0-1,1 0 1,-1 0-1,1 0 1,0 0-1,-1 0 1,1 0-1,-1 0 1,2-1-1,15-15 1817,-9 6-1305,36-36 102,-21 21-411,1 2 0,51-40 0,-74 62-206,9-7 36,1 1 0,0-1 0,16-6-1,-25 12-36,1 1-1,-1 0 0,1 0 0,-1 0 0,1 0 0,0 1 0,-1-1 0,1 1 0,0-1 0,-1 1 0,1 0 1,0 0-1,0 0 0,-1 0 0,1 1 0,0-1 0,-1 1 0,1 0 0,0-1 0,-1 1 0,1 0 1,-1 1-1,5 1 0,3 8-184,1 0 0,-1 1 0,-1 0 0,0 0 0,-1 1 1,0 0-1,-1 0 0,8 22 0,-9-21-659,1 1-1,0-1 1,1 0-1,0-1 1,1 1 0,1-2-1,17 19 1,22 1-4202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43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 9546,'7'13'4001,"-9"3"-48,-8 4-2001,-7 9-1800,-5 5-184,-7 17 56,-3-5-32,-7 8-32,6-1-24,1-1-1472,10-18-2401,15-17 176</inkml:trace>
  <inkml:trace contextRef="#ctx0" brushRef="#br0" timeOffset="1">8 339 13563,'-7'-5'6881,"9"5"-6769,4 0-152,47 13 8,54 21 104,-41-3-72,-1 1-280,3 9-1456,-5 0-2377,1-24-8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43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3 309 12755,'-2'-65'2939,"2"64"-2817,0 0-1,0 0 1,0 0 0,0 1 0,0-1-1,1 0 1,-1 0 0,0 0-1,1 0 1,-1 0 0,0 0 0,1 0-1,-1 0 1,1 1 0,0-1 0,-1 0-1,1 0 1,0 1 0,-1-1-1,1 0 1,0 1 0,0-1 0,-1 1-1,1-1 1,0 1 0,0-1-1,0 1 1,0 0 0,0-1 0,0 1-1,1 0 1,36-4-672,-18 3 746,9-3-339,0-1 0,0-2 0,0-1-1,-1-1 1,-1-1 0,27-15 0,-52 24 124,0 0 1,0 0-1,0 0 0,0 0 0,0-1 0,-1 1 0,1 0 1,0-1-1,-1 0 0,1 1 0,-1-1 0,0 0 0,0 0 1,1 0-1,-1 0 0,0 0 0,0 0 0,-1 0 1,1 0-1,0 0 0,-1 0 0,1 0 0,-1-1 0,0 1 1,0 0-1,0 0 0,0-1 0,0 1 0,0 0 0,-1 0 1,1 0-1,-1-1 0,1 1 0,-1 0 0,0 0 0,0 0 1,0 0-1,0 0 0,0 0 0,0 0 0,-1 1 0,1-1 1,-3-2-1,-1-2 27,0 1 0,0-1 1,-1 1-1,0 0 0,0 0 0,0 1 1,-1 0-1,0 0 0,1 1 0,-1-1 0,-14-3 1,13 5-9,0 0 1,-1 1-1,1 0 1,-1 0-1,1 1 1,-1 0 0,1 1-1,-1 0 1,1 0-1,0 1 1,-1 0-1,1 0 1,0 1-1,0 0 1,1 0 0,-1 1-1,0 0 1,-12 9-1,14-8-12,1 0-1,0 1 1,0-1-1,0 1 1,0 0-1,1 0 1,0 0-1,1 1 1,-1 0-1,1-1 1,0 1-1,1 0 0,0 0 1,0 1-1,0-1 1,1 0-1,0 1 1,1-1-1,-1 0 1,2 1-1,-1-1 1,2 9-1,0-3 2,0 0 0,1 0 1,1 0-1,0 0 0,1-1 0,0 1 0,1-1 0,0-1 0,1 1 0,0-1 0,1 0 0,0-1 0,1 0 0,0 0 0,1-1 1,17 14-1,-19-17-269,1-1 0,0 1 0,0-1-1,1-1 1,0 0 0,-1 0 0,1-1 0,1 0 0,-1-1 0,0 0 0,1-1 0,-1 0 0,0 0 0,1-1 0,-1-1 0,1 1 0,-1-2 0,1 0 0,-1 0 0,0 0 0,14-7 0,46-25-3398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44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22 7330,'-3'-22'9982,"3"41"-7369,2 16-3601,14 246 1133,-12-160-114,0-64 7,0-40 22,0-29 56,12-58-50,4 0 1,36-88 0,9-29-51,-53 163-39,-11 24 21,-1-1 1,0 1-1,1 0 0,-1-1 1,1 1-1,-1 0 0,1 0 1,-1 0-1,0 0 0,1-1 1,-1 1-1,1 0 0,-1 0 1,1 0-1,-1 0 0,1 0 1,-1 0-1,1 0 0,-1 0 1,1 0-1,-1 0 0,1 1 1,-1-1-1,1 0 0,-1 0 1,0 0-1,1 1 0,-1-1 0,1 0 1,4 4-9,-1 1 0,0-1 1,-1 1-1,1-1 0,-1 1 0,5 7 0,-6-8 12,30 51-227,-2 2 0,30 78-1,0 33-4421,-36-84 993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45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19 133 10866,'1'-28'1182,"0"21"-572,0-1-1,-1 1 1,1-1 0,-2 1-1,1-1 1,-1 1 0,0-1-1,0 1 1,-1-1 0,0 1-1,-4-9 1,-1 10 444,5 10-646,7 25-538,0-1 182,23 344-33,-10 126 174,-18-496-287,1-1-1,-1 1 0,0-1 1,0 1-1,0 0 0,0-1 0,0 1 1,0-1-1,0 1 0,0-1 0,-1 1 1,1 0-1,0-1 0,-1 1 0,0-1 1,0 3-1,-9-35-3570,1-22-25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45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11274,'1'-3'344,"0"1"-1,0-1 0,0 1 1,1-1-1,-1 1 0,1 0 1,-1-1-1,1 1 0,0 0 0,0 0 1,-1 0-1,1 0 0,1 1 1,-1-1-1,3-1 0,-1 1-139,0-1 1,1 1-1,0 1 0,-1-1 0,1 1 0,0 0 1,9-1-1,6 1-336,0 1 0,0 1 0,27 5 1,-29-3 513,13 1-365,-1 1-1,-1 2 1,1 1 0,-1 1 0,-1 2 0,0 1-1,51 29 1,-66-33-22,0 1-1,0 1 1,0 0 0,-1 0-1,-1 2 1,0-1 0,0 1-1,-1 1 1,-1 0-1,0 0 1,-1 1 0,0 0-1,-1 0 1,-1 1-1,0 0 1,7 27 0,-11-34-6,-1 0 0,0 0 0,0 0 1,0 0-1,-1 0 0,0 0 1,0 0-1,-1 0 0,0 0 0,-1 0 1,0-1-1,0 1 0,0 0 1,-1-1-1,0 1 0,-1-1 0,0 0 1,0 0-1,0 0 0,-1-1 1,0 0-1,0 0 0,-1 0 0,1 0 1,-1-1-1,-1 0 0,1 0 1,-1 0-1,-7 3 0,1-2-489,-2 0 0,1-1 0,-1-1 0,1 0 0,-1-1 0,0 0-1,0-2 1,-1 1 0,1-2 0,-18-1 0,-12-12-3174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45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11402,'-56'30'2913,"41"-47"976,6 10-3209,11 7-328,1 0-96,-1 2-128,3 1-88,28 16-8,75 86 8,-25-21-56,-1 4-136,18 26-1328,-5-21-2489,9-33 208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46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80 188 12875,'5'-5'5951,"8"3"-3844,26 2-3109,-15 1 1458,-21-1-450,20 0-71,-1-1-1,38-6 1,-55 6 16,0 0 0,0 0 0,0 0 0,0-1 0,0 1 0,0-1 0,-1 0 0,1-1 0,-1 1 0,1-1-1,-1 0 1,0 0 0,0 0 0,0-1 0,0 0 0,-1 1 0,1-1 0,-1 0 0,4-7 0,-6 9 31,0 0 0,-1 0-1,1 0 1,0 0 0,-1 0 0,1 0-1,-1 0 1,0 0 0,0 0 0,0 0-1,0-1 1,0 1 0,0 0 0,-1 0 0,1 0-1,-1 0 1,1 0 0,-1 0 0,0 0-1,-2-3 1,1 1 10,-1 1 0,0-1-1,1 1 1,-1 0 0,-1 0 0,1 0 0,0 1-1,-1-1 1,-6-3 0,-2 0 18,0 1 0,1 0 0,-1 1-1,-1 0 1,1 1 0,-16-2 0,14 3 6,1 1 0,0 1 0,0 0 0,-1 1 0,1 0 0,0 1 0,0 0 0,-23 8 1,31-8-19,0 0 1,1 0 0,-1 0 0,1 1 0,0 0-1,0-1 1,0 2 0,0-1 0,0 0-1,1 1 1,-1-1 0,1 1 0,0 0 0,0 0-1,1 0 1,-1 1 0,1-1 0,0 1 0,0-1-1,0 1 1,1 0 0,-1 0 0,1-1 0,0 1-1,1 0 1,-1 0 0,1 6 0,1 0-10,-1 0 0,2 0 1,0 0-1,0 0 0,1 0 1,0 0-1,1-1 1,0 1-1,1-1 0,0 0 1,0 0-1,1-1 0,0 0 1,1 0-1,0 0 0,16 14 1,-11-12-370,0 0 1,1-1-1,1-1 1,-1 0-1,1-1 1,1-1-1,0 0 1,0 0-1,0-2 1,28 7-1,62 0-2745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46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511 51 8938,'-3'-4'593,"0"0"1,-1 0 0,1 0-1,-1 1 1,0-1-1,0 1 1,0 0-1,-1 0 1,1 0-1,-1 1 1,1 0 0,-8-3-1,5 3-331,0 0-1,1 1 0,-1 0 1,0 0-1,0 1 1,0 0-1,1 0 0,-12 2 1,-6 4-218,0 0 0,1 1 0,0 2 0,-28 14 0,43-20 152,-25 12-77,1 1 0,-37 26 0,61-38-114,1 1 0,0 0 0,1 1 0,-1-1 0,1 1 0,0 1 0,0-1 0,1 1 0,0 0 0,0 0 0,1 0 0,0 1 0,0 0 0,0-1 0,-3 17 0,6-20-25,1 0-1,0 0 0,0 0 1,0 0-1,1 0 1,-1 0-1,1 0 0,0 0 1,0-1-1,1 1 1,-1 0-1,1 0 0,-1-1 1,1 1-1,0-1 1,1 0-1,-1 1 0,1-1 1,-1 0-1,1 0 0,0-1 1,0 1-1,0-1 1,0 1-1,1-1 0,-1 0 1,1 0-1,-1 0 1,7 2-1,1 0-150,0 0 0,1 0 1,-1-1-1,0 0 0,1-1 0,0-1 1,-1 0-1,23 0 0,-22-3 16,1 1 0,-1-2 0,1 1 0,-1-2 0,0 0-1,0 0 1,0-1 0,-1 0 0,1-1 0,-1-1 0,14-10 0,-20 13 204,1-1 0,-1 0-1,0 0 1,0 0 0,-1 0 0,0-1 0,0 0 0,0 0 0,0 0 0,-1 0 0,0-1 0,0 1-1,-1-1 1,0 1 0,0-1 0,-1 0 0,0 0 0,0 0 0,0 0 0,-1 0 0,-1-13 0,-18-57 2500,43 112-2418,70 68-1456,-76-86-139,1 0 1,26 16-1,16 1-2418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47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297 152 13075,'-11'-50'4128,"5"21"-610,-14-43 0,39 118-2618,-8-19-911,0 1 1,-2 0-1,12 58 0,-12 1 15,-3 0 1,-9 152-1,-47 170-26,24-512-923,-26-77-206,45 160 1072,-1 0 0,-1 1 0,-1 0-1,-1 1 1,0 0 0,-25-29 0,35 45 73,-1 0 0,0-1 1,0 1-1,0 1 0,0-1 0,-1 0 1,1 0-1,0 1 0,-1 0 1,1-1-1,-1 1 0,0 0 0,1 0 1,-1 0-1,0 1 0,1-1 1,-1 0-1,0 1 0,0 0 0,0 0 1,-4 0-1,4 1-2,0 0-1,1 0 1,-1 1 0,0-1 0,0 1-1,1-1 1,-1 1 0,1 0 0,-1 0-1,1 0 1,0 0 0,0 1 0,0-1 0,0 0-1,0 1 1,0 0 0,1-1 0,-1 1-1,-1 5 1,0-1-20,0 0 0,0-1 0,1 1 0,0 1 0,1-1 0,-1 0-1,1 0 1,1 1 0,-1-1 0,1 0 0,0 1 0,1-1 0,0 0 0,0 0 0,1 1 0,0-1 0,0 0 0,0 0-1,1-1 1,0 1 0,1 0 0,-1-1 0,1 0 0,0 0 0,1 0 0,-1 0 0,1-1 0,1 0 0,-1 0-1,1 0 1,-1 0 0,11 5 0,5 1-632,0-1 0,0-2 0,1 0 0,1-1 0,-1-1-1,1-1 1,0-1 0,40 2 0,110-3-3624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48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214 527 7890,'-213'-85'6812,"279"73"-5757,1132-77 716,-330 71-1350,99 2-262,78-7 89,71-3 343,87-5-159,4 10-177,-5-7-86,-134-28-70,199-2 223,-1204 54-1014,-62 4 585,1 0-1,-1 1 1,0-2-1,1 1 1,-1 0 0,0 0-1,1 0 1,-1 0-1,0-1 1,1 1-1,-1-1 1,0 1 0,0-1-1,0 0 1,1 1-1,-1-1 1,2-1-1,-3 1-55,0 0 0,0 0 0,-1-1 0,1 1 0,0 0 0,0 0-1,-1 0 1,1 0 0,-1 0 0,1 0 0,-1 0 0,1 0 0,-1 1-1,1-1 1,-1 0 0,0 0 0,1 0 0,-1 1 0,0-1 0,-1-1-1,-33-30-3934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49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87 16043,'-14'-19'1805,"-29"-48"5355,58 129-6484,11 101-669,7 211 0,-1 0-2377,-31-363 2155,15 86-2107,-15-89 1660,1 1-1,1-1 1,0 0 0,0 1 0,0-1-1,1 0 1,7 9 0,-11-16 401,1 0 0,0 0 0,0 0 0,0 0 0,0 0 1,0-1-1,0 1 0,0 0 0,0-1 0,0 1 0,0 0 0,0-1 1,0 1-1,0-1 0,1 0 0,-1 1 0,0-1 0,0 0 0,0 0 1,1 0-1,-1 0 0,3 0 0,-4 0 242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49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65 9122,'-6'-19'1848,"5"15"-1254,0-1 0,0 1 0,0-1 0,-1 1 0,0 0 0,0-1 0,0 1 0,-5-6 417,7 37-779,28 180-7,9 412 397,-21-260-287,20 202 157,21 408 642,-36 9-299,-45-234-656,-22-8-47,-1 26-59,-18 86-43,-34 108 297,93-906-293,-92 1013 542,81 30-276,45-427-232,-11-313-62,-10 589 31,-85-97 10,41-477-11,31-250-307,8 128-1,1-202-544,3 0-1,1 0 1,2-1 0,1 0-1,3 0 1,21 47-1,-15-53-1323,30 46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1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96 9738,'45'-67'2614,"-38"44"2,-8 23-2575,1 0 0,0-1 0,0 1 0,0 0 0,0-1 0,0 1 0,-1 0 0,1 0 0,0-1 0,0 1 0,-1 0 0,1-1 0,0 1 0,0 0 0,-1 0 0,1 0 0,0-1-1,-1 1 1,1 0 0,0 0 0,-1 0 0,1 0 0,0 0 0,-1 0 0,1-1 0,0 1 0,-1 0 0,1 0 0,0 0 0,-1 0 0,1 0 0,-1 0 0,-30 11 665,-155 93-152,160-86-532,0 0-1,2 2 1,0 0-1,-38 43 1,59-59-25,0 0 0,-1 1 1,1-1-1,1 1 0,-1 0 1,1 0-1,0 0 0,0 0 1,-2 9-1,3-12 4,1-1 1,0 0-1,0 1 0,0-1 1,0 1-1,0-1 0,0 1 1,0-1-1,1 0 0,-1 1 1,1-1-1,-1 1 0,1-1 1,-1 0-1,1 1 0,-1-1 1,1 0-1,0 0 0,0 0 1,0 1-1,0-1 0,0 0 1,0 0-1,0 0 0,0-1 1,0 1-1,0 0 0,1 0 1,-1 0-1,0-1 0,0 1 1,1-1-1,-1 1 0,1-1 1,-1 0-1,0 1 0,1-1 1,1 0-1,3 1 9,32 6 38,-1 2-1,42 14 1,-65-17-51,0 0 0,-1 1 1,0 0-1,0 1 0,-1 1 0,0 0 1,0 0-1,19 22 0,-20-18-6,0 0 0,-1 0 0,-1 1-1,0 1 1,-1-1 0,-1 1 0,0 1 0,-1 0 0,0-1-1,-1 2 1,2 18 0,-5-27-7,-1 0 1,-1-1-1,1 1 1,-1 0-1,-1 0 0,0 0 1,0 0-1,0 0 1,-1-1-1,0 1 0,0 0 1,-1-1-1,0 0 0,0 0 1,-1 0-1,0 0 1,0 0-1,-1-1 0,0 1 1,0-1-1,0-1 1,-1 1-1,0-1 0,0 0 1,-11 7-1,11-8-74,0 0 1,0-1-1,-1 0 0,0 0 1,1-1-1,-1 0 0,0 0 1,0 0-1,0-1 0,0 0 0,-1-1 1,1 1-1,-13-2 0,15 0-123,0 0 0,0 0-1,1 0 1,-1 0-1,0-1 1,1 0 0,-1 0-1,1 0 1,0-1-1,-1 1 1,1-1-1,0 0 1,1 0 0,-1 0-1,0-1 1,1 0-1,0 1 1,0-1 0,0 0-1,-3-6 1,-16-54-3061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1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140 179 10850,'-71'-91'8508,"2"4"-3521,90 167-4579,-3 11-399,11 163 0,-21 229-1175,-8-483 1085,1 0 0,-1 1 0,0-1 0,0 0 0,0 0 0,0 1 0,0-1 0,0 0 0,0 1 0,0-1 0,0 0 0,0 1 0,0-1 0,0 0 0,0 0 0,0 1 0,0-1 0,0 0 0,0 1 0,-1-1 0,1 0 0,0 0 0,0 1 0,0-1 0,0 0 0,-1 0 0,1 1 0,0-1 0,0 0 0,0 0 0,-1 0 0,1 1 0,0-1 0,-1 0 0,1 0 0,0 0-1,0 0 1,-1 0 0,1 0 0,0 1 0,-1-1 0,-9-11-2940,-10-23-2101,0-13 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1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12443,'1'0'3112,"11"-7"961,21 1-3513,41 1-424,20-7-192,43 1-1016,3 0-592,25-3-2409,-30-12-352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2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0 11186,'0'8'53,"0"19"3006,0-27-2900,-1 0 0,1 0 0,-1 0 0,1 1 0,0-1 0,-1 0 0,1 0 0,-1 0 0,1 0-1,-1 0 1,1 1 0,-1-1 0,1 0 0,-1 0 0,1 0 0,-1 0 0,1-1 0,0 1 0,-1 0 0,1 0 0,-1 0 0,1 0 0,-1 0 0,1-1 0,-1 1 0,1 0-1,0 0 1,-1-1 0,-32-7 1658,19 7-1777,1 0-1,-1 1 0,0 0 1,1 1-1,-1 1 0,1 0 1,-1 1-1,1 1 0,0 0 1,0 0-1,1 1 0,-13 7 0,17-8-116,1 0 1,0 1-1,0-1 0,0 1 0,1 1 0,0-1 0,0 1 0,0 0 0,1 0 0,0 1 0,0-1 0,0 1 0,1 0 0,0 1 0,1-1 0,-1 1 1,1 0-1,1-1 0,0 1 0,0 0 0,-1 9 0,3-12-87,0 1 1,1-1-1,-1 0 1,1 1-1,1-1 0,-1 0 1,1 0-1,0 0 1,0 0-1,0 0 1,0 0-1,1-1 0,0 1 1,0-1-1,0 0 1,1 0-1,-1 0 1,1 0-1,0 0 0,0-1 1,6 4-1,-7-5 90,-1 0 0,1 0-1,1 0 1,-1 0 0,0-1-1,0 1 1,1-1 0,-1 0-1,1 0 1,-1 0 0,1 0-1,-1-1 1,1 1 0,0-1-1,-1 0 1,1 0 0,-1-1-1,1 1 1,0-1 0,-1 1-1,1-1 1,-1 0 0,1 0-1,-1-1 1,0 1 0,1-1-1,-1 0 1,0 0 0,0 0-1,0 0 1,4-4 0,5-8 459,-1-1 0,0-1 0,-1 0 0,-1 0 0,0-1 1,-1 0-1,9-30 0,-15 42-162,-2 4-198,0 1-1,0-1 1,1 1-1,-1-1 1,0 1-1,0-1 1,0 0 0,1 1-1,-1-1 1,0 1-1,0-1 1,1 1-1,-1 0 1,0-1-1,1 1 1,-1-1-1,1 1 1,-1 0-1,0-1 1,1 1-1,-1 0 1,1-1 0,-1 1-1,1 0 1,-1-1-1,1 1 1,-1 0-1,1 0 1,0 0-1,-1 0 1,1 0-1,0 0 1,0 0-31,1 1 0,-1 0 1,0 0-1,0 0 0,1 0 0,-1 1 0,0-1 1,0 0-1,0 0 0,-1 1 0,1-1 0,0 0 1,0 1-1,0 2 0,19 34-566,29 40 0,6 10-3020,-23-37 321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2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18 11402,'-13'-12'8592,"13"10"-8274,-4-2 827,-17 12-1316,-9 5 58,2 1 1,-1 1-1,2 1 1,0 1 0,-36 32-1,61-48 50,0 0-1,1 0 0,-1 1 1,1-1-1,0 0 1,-1 1-1,1-1 1,0 0-1,0 1 1,0 0-1,0-1 1,0 1-1,0 0 0,0-1 1,1 1-1,-1 0 1,1 0-1,-1-1 1,1 1-1,0 0 1,-1 0-1,1 0 1,0 0-1,0 0 0,0 0 1,1 0-1,-1-1 1,0 1-1,1 0 1,-1 0-1,1 0 1,0-1-1,-1 1 1,1 0-1,0 0 0,0-1 1,0 1-1,2 1 1,2 2-199,0 0 0,0-1 1,1 0-1,-1 0 0,1 0 0,0 0 1,0-1-1,0 0 0,8 2 0,8 3-913,1-1 0,0-1 0,41 5-1,19-6-1748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2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99 11450,'-15'-24'5266,"-25"-50"0,52 112-4776,-1 2 1,6 44-1,-9-17-498,-3 1-1,-6 126 1,-3-88 12,4-62-102,8 258-957,-5-288-779</inkml:trace>
  <inkml:trace contextRef="#ctx0" brushRef="#br0" timeOffset="1">427 434 14179,'4'5'3201,"-28"-8"1216,9 11-4113,-1 9-328,-16 5-8,-9 2-16,-13 14-208,1 6-713,-1 7-3335,22-7-89,13-37-1817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3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14715,'6'4'7586,"28"14"-7354,99 62-240,-31-29 32,20 14-1841,-8-4-2672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4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1 8810,'-36'4'6082,"2"6"-3552,13-1-2866,1 0-1,-27 18 1,28-15 1043,-35 19-644,1 4 0,1 1 0,3 3 1,-46 46-1,89-80-63,1 0 1,-1 1-1,2 0 1,-1 0-1,1 0 1,-4 7-1,7-12 1,1 0 0,0 0-1,-1 0 1,1 0 0,0 0-1,-1 0 1,1 0 0,0 0-1,0 0 1,0 0 0,0 0-1,0 0 1,0 1 0,0-1-1,1 0 1,-1 0 0,0 0-1,1 0 1,-1 0 0,1 0-1,0 1 4,0-1-1,0 0 1,1 1-1,-1-1 1,0 0-1,1 0 1,-1 0-1,1 0 1,-1 0-1,1-1 1,0 1-1,-1 0 1,1-1-1,0 1 1,3 0-1,109 19 178,-81-16-157,1 1 0,-1 2-1,0 1 1,50 21 0,-74-25-26,-1 0-1,1 1 1,-1 0 0,0 0 0,0 1 0,-1 0 0,0 1 0,0 0 0,0 0 0,-1 0 0,0 1 0,-1 0 0,0 0 0,0 0 0,0 1-1,-1-1 1,0 1 0,-1 0 0,0 1 0,3 15 0,-4-15-7,-1-1 0,0 1 0,0-1 0,-1 1 0,0 0-1,-1-1 1,0 1 0,-1-1 0,1 1 0,-2-1 0,1 0 0,-2 0 0,1 0 0,-1 0-1,0-1 1,-1 1 0,0-1 0,0 0 0,-1 0 0,0-1 0,0 0 0,-1 0 0,0 0 0,-9 6-1,6-6-105,0 0-1,-1 0 0,0-1 1,0 0-1,-1-1 0,1-1 1,-1 0-1,0 0 0,-1-1 1,1-1-1,0 0 0,-1 0 1,1-2-1,-1 1 0,1-2 1,-1 1-1,-24-6 0,30 4-183,-1 0-1,1 0 0,0-1 0,0 0 1,0 0-1,0-1 0,1 0 1,-1 0-1,1 0 0,0-1 1,0 0-1,1 0 0,0-1 0,-9-10 1,-14-39-2651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4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105 193 12011,'0'-21'2066,"-1"0"1,0 1 0,-7-29 0,1 11-900,4-5 1557,3 44-2252,1 6-509,1 74 14,-3-1 1,-22 160-1,-1-114 6,11-69-17,3 1 0,2 0 0,0 114 0,13-136-416,-5-35 384,0-1-1,0 1 1,0-1-1,0 1 1,0-1-1,0 1 1,0-1-1,0 1 0,1-1 1,-1 1-1,0-1 1,0 1-1,0-1 1,0 1-1,1-1 1,-1 0-1,0 1 1,0-1-1,1 1 0,-1-1 1,0 0-1,1 1 1,-1-1-1,0 0 1,1 1-1,-1-1 1,1 0-1,-1 1 0,0-1 1,1 0-1,-1 0 1,1 0-1,-1 1 1,1-1-1,-1 0 1,1 0-1,-1 0 1,1 0-1,-1 0 0,1 0 1,-1 0-1,1 0 1,-1 0-1,1 0 1,-1 0-1,1 0 1,-1-1-1,1 1 1,-1 0-1,1 0 0,-1 0 1,0-1-1,1 1 1,-1 0-1,1 0 1,-1-1-1,1 0 1,19-28-4391,-6-20-574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0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19 149 16396,'0'0'129,"1"-1"0,-1 1 1,0 0-1,1-1 0,-1 1 1,0 0-1,1-1 1,-1 1-1,0-1 0,0 1 1,1-1-1,-1 1 1,0-1-1,0 1 0,0-1 1,0 1-1,1-1 1,-1 1-1,0-1 0,0 1 1,0-1-1,0 1 1,0-1-1,0 1 0,-1-1 1,1 1-1,0-1 1,0 1-1,0-1 0,0 1 1,-1-1-1,1 1 1,0-1-1,0 1 0,-1 0 1,1-1-1,0 1 1,-1-1-1,1 1 0,0 0 1,-1-1-1,1 1 1,-1 0-1,1 0 0,-1-1 1,1 1-1,0 0 1,-1 0-1,1-1 0,-2 1 1,-12-13 2725,25 91-3029,-11-76 172,13 48-153,24 64 0,-33-102 83,1 1 0,1-2 1,0 1-1,0-1 0,1 1 0,0-2 0,1 1 1,0-1-1,1 0 0,0-1 0,21 16 1,-29-24 61,1 0 1,0 0-1,-1 0 1,1-1 0,0 1-1,0-1 1,0 1 0,0-1-1,0 0 1,0 1 0,-1-1-1,1 0 1,0 0 0,0-1-1,0 1 1,0 0-1,0-1 1,0 1 0,0-1-1,-1 1 1,1-1 0,0 0-1,0 0 1,-1 0 0,1 0-1,0 0 1,-1 0-1,1 0 1,2-3 0,3-4 2,0 1 0,-1-2 1,1 1-1,6-13 0,-12 19 3,20-34 27,-2-2-1,-1-1 1,-2 0 0,-2-1-1,-2 0 1,-1-1 0,7-61-1,-19 44-231,1 49-2797,11 25-1402,-2-3 2563,15 20-3322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4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 11907,'0'-6'2856,"19"-4"929,11 9-3385,30-3-312,19 1-8,29-1-344,2 3-584,17 2-2985,-18-2 520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5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0 12843,'-8'11'846,"-11"13"348,19-23-1047,-1 0 1,0-1-1,1 1 1,-1-1-1,0 1 1,0-1-1,1 1 1,-1-1 0,0 0-1,0 1 1,0-1-1,1 0 1,-1 0-1,0 1 1,0-1-1,0 0 1,0 0-1,0 0 1,0 0-1,1 0 1,-1 0-1,0 0 1,0-1-1,0 1 1,0 0-1,0 0 1,0-1-1,-2 0-69,0 0-1,1 1 1,-1 0-1,0-1 0,0 1 1,1 0-1,-1 0 0,0 0 1,0 1-1,1-1 1,-1 1-1,0-1 0,1 1 1,-4 1-1,-35 16 37,40-18-96,-11 7-44,1 1 0,0 0 1,1 1-1,0-1 0,0 2 0,1 0 1,0 0-1,1 0 0,0 1 1,1 1-1,0-1 0,0 1 0,1 0 1,1 1-1,0-1 0,1 1 1,-4 19-1,8-26-33,0 0 0,0 1 0,1-1-1,0 0 1,0 1 0,1-1 0,-1 0 0,1 0 0,0 0 0,1 0 0,0 0 0,0-1 0,0 1-1,0-1 1,1 0 0,0 0 0,0 0 0,0 0 0,1-1 0,9 8 0,-11-9 41,1 0 1,-1-1-1,1 1 1,-1-1-1,1 0 1,0 0-1,0-1 1,0 1-1,0-1 1,0 1-1,0-1 1,1-1-1,-1 1 1,0-1 0,0 1-1,1-1 1,-1 0-1,0-1 1,1 1-1,-1-1 1,0 0-1,0 0 1,0 0-1,0 0 1,0-1-1,0 0 1,0 1-1,0-2 1,0 1-1,5-5 1,0-3 45,0 0-1,-1-1 1,0 0 0,0 0 0,-1-1 0,-1 0 0,0-1-1,4-12 1,6-11 50,-16 34-73,1 1 0,-1-1-1,1 0 1,-1 1 0,1-1 0,0 1 0,-1-1-1,1 1 1,0-1 0,0 1 0,0 0 0,0-1 0,1 1-1,-1 0 1,0 0 0,1 0 0,-1 0 0,0 0-1,1 0 1,-1 0 0,1 0 0,-1 1 0,1-1-1,0 0 1,1 1 0,1 1-10,-1 1 1,1 0-1,0 0 0,-1 0 1,0 0-1,1 0 0,-1 1 0,0 0 1,0 0-1,4 6 0,49 51-484,-37-38-899,0-1 1,1 0-1,1-2 1,39 28-1,-12-25-2540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5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311 227 12467,'-14'-74'4440,"9"57"-3370,1 0 1,1 0-1,0-1 0,1 0 1,2-32-1,4 35-200,0 14-530,3 14-390,5 21 38,-3 0 1,0 1-1,-2 0 0,-2 0 0,-1 1 0,-2-1 0,-1 1 0,-6 54 1,-10 26-4,7-67-143,2 2 0,2-1 0,2 1 0,6 65 0,-4-113 65,1 1-198,-1 0 0,0 0 0,1 0 0,0 0 0,0-1 0,0 1 1,1 0-1,-1 0 0,1-1 0,0 1 0,0-1 0,0 1 0,3 3 0,-5-6 178,1-1-1,-1 0 1,0 1-1,0-1 1,1 0-1,-1 0 1,0 1-1,1-1 1,-1 0 0,0 0-1,1 1 1,-1-1-1,0 0 1,1 0-1,-1 0 1,0 0-1,1 0 1,-1 1-1,1-1 1,-1 0 0,0 0-1,1 0 1,-1 0-1,1 0 1,-1 0-1,0 0 1,1 0-1,-1 0 1,1-1-1,-1 1 1,0 0 0,1 0-1,-1 0 1,0 0-1,1-1 1,-1 1-1,0 0 1,1 0-1,0-1 1,2-29-4919</inkml:trace>
  <inkml:trace contextRef="#ctx0" brushRef="#br0" timeOffset="1">7 521 11522,'-7'-10'3017,"9"-2"760,20 7-3169,12 5-576,39 0-912,14 0-440,38 1-2457,-6-4-168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5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40 10114,'-16'11'9329,"16"-11"-9299,-1 0 0,1 0 0,-1 1 1,1-1-1,0 0 0,-1 0 0,1 0 0,0 0 0,-1 1 0,1-1 0,0 0 0,-1 0 0,1 1 0,0-1 0,0 0 0,-1 1 0,1-1 0,0 0 0,0 1 0,-1-1 0,1 0 0,0 1 0,0-1 0,0 0 0,0 1 1,0-1-1,0 0 0,0 1 0,-1-1 0,1 1 0,0 0 0,12 34-85,93 267 160,-102-293-94,11 25-34,-14-34 23,1 1-1,-1-1 1,1 1 0,-1-1 0,0 1 0,1-1 0,-1 1-1,1-1 1,-1 1 0,1-1 0,-1 0 0,1 1 0,-1-1-1,1 0 1,0 0 0,-1 1 0,1-1 0,-1 0 0,1 0-1,0 0 1,-1 0 0,1 1 0,0-1 0,-1 0 0,1 0-1,-1-1 1,1 1 0,0 0 0,-1 0 0,1 0 0,0 0-1,-1 0 1,1-1 0,-1 1 0,1 0 0,-1 0 0,1-1 0,0 1-1,-1-1 1,1 1 0,-1 0 0,0-1 0,1 1 0,-1-1-1,1 1 1,0-2 0,137-146 13,-119 124-63,0-1 1,-2 0 0,0-2 0,19-43 0,-33 64-48,-1-1 1,1 0 0,-1 0 0,-1-1 0,0 1 0,0 0-1,0 0 1,-1-1 0,0-7 0,0 13-94,0 1 0,0-1 1,-1 0-1,1 0 0,-1 0 0,1 0 1,-1 1-1,0-1 0,1 0 0,-1 0 0,0 1 1,0-1-1,0 1 0,-1-1 0,1 1 1,0-1-1,0 1 0,-1 0 0,1-1 0,-1 1 1,1 0-1,-1 0 0,0 0 0,1 0 0,-1 0 1,0 1-1,0-1 0,1 0 0,-1 1 1,0 0-1,0-1 0,0 1 0,0 0 0,0 0 1,0 0-1,0 0 0,1 0 0,-4 1 1,-13 3-3736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6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280 41 11971,'-2'-2'668,"0"-1"1,0 0-1,0 0 1,-1 1-1,1-1 1,0 1 0,-1 0-1,0-1 1,0 1-1,1 1 1,-1-1 0,0 0-1,-6-2 1,4 3-515,-1-1 1,1 1 0,0 0-1,0 0 1,0 1 0,-1 0-1,1 0 1,0 0 0,0 0-1,-1 1 1,1 0 0,0 0-1,0 1 1,0-1-1,0 1 1,-6 3 0,-7 4-158,0 0 0,-23 17-1,35-21-12,-1 0 0,1 1-1,0-1 1,0 1 0,0 1-1,1-1 1,0 1 0,0 0-1,1 0 1,-5 8-1,9-13 7,-1-1 0,1 1-1,-1-1 1,1 1-1,0 0 1,-1-1-1,1 1 1,0 0-1,0-1 1,0 1 0,0 0-1,1-1 1,-1 1-1,0 0 1,1-1-1,-1 1 1,1-1-1,0 1 1,-1 0 0,3 2-1,-1-1 1,1 1 0,0-1 1,0 0-1,0 1 0,0-1 0,1-1 0,6 6 0,5 0 19,1 1-1,31 11 0,-45-19-7,65 21 30,-46-16-42,0 0 0,-1 2 0,0 0 1,0 2-1,-1 0 0,21 14 0,-38-23 5,0 1 0,0-1 1,-1 0-1,1 0 0,0 1 0,-1-1 1,1 1-1,-1 0 0,0-1 0,1 1 0,-1 0 1,0 0-1,0 0 0,0-1 0,0 1 0,0 0 1,-1 0-1,1 1 0,-1-1 0,1 0 0,-1 0 1,0 0-1,0 0 0,0 0 0,0 0 1,0 1-1,0-1 0,0 0 0,-1 0 0,1 0 1,-1 0-1,0 0 0,0 0 0,1 0 0,-1 0 1,0 0-1,-1 0 0,1-1 0,0 1 1,0 0-1,-1-1 0,-2 4 0,-5 3-347,-1 0 0,1-1 0,-1 0 0,-1-1 0,1 0 0,-19 8-1,14-8-676,0 0-1,-1-1 1,-24 4-1,-60-2-3456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7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53 263 3913,'-10'-1'1105,"7"1"-611,1 0 0,-1-1 0,0 1 0,0 0 0,1-1 0,-1 0-1,0 1 1,1-1 0,-1 0 0,1 0 0,-1-1 0,1 1 0,0-1 0,-5-3 581,86-6 320,1286-76 1250,-1334 85-2636,1358-40 804,-163 25-227,-561 12-175,31 18-309,-617-10-98,1377 0 272,-980-43 493,-270 19-289,-194 20-504,16-3 61,-28 1-509,-16-3-718,-18-4-2273,-4-6-120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8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558 140 7778,'-7'-14'2604,"-3"-6"-1546,0 0 0,-8-28 0,12 11 5468,6 56-6421,1-1 0,1 1 1,4 18-1,6 47-105,11 428 251,-13-219-133,15 762 53,-79 1 148,-4-529 107,-27 303-77,-33 1036 223,71-1033-15,44-785-537,-42 811 172,46 79-6,41-161-134,-31-603-63,26 722 36,-45-13 95,-68 216 280,35-594-246,29-140-146,10-239-109,2-115 34,0 3-238,-1 1 1,0 0-1,-6 27 1,7-41 163,0 1-1,0 0 1,-1-1 0,1 1-1,-1 0 1,1 0 0,-1-1 0,0 1-1,1-1 1,-1 1 0,0-1 0,0 1-1,0-1 1,0 1 0,-1-1 0,1 0-1,0 0 1,0 0 0,-1 1 0,1-1-1,-1-1 1,1 1 0,-1 0 0,1 0-1,-1 0 1,0-1 0,1 1 0,-1-1-1,0 1 1,1-1 0,-1 0 0,0 0-1,0 1 1,1-1 0,-1-1 0,0 1-1,0 0 1,1 0 0,-1-1 0,-3 0-1,-4-4-653,-1 0 0,2 0-1,-1-1 1,0-1 0,-10-10 0,19 17 791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0:59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14 140 7009,'-6'-9'1439,"-1"-4"2023,7 13-3413,0 0 0,0 0 0,0-1 0,0 1 0,0 0 0,0 0 0,0-1-1,0 1 1,0 0 0,0 0 0,0 0 0,0-1 0,0 1 0,0 0 0,0 0-1,0-1 1,0 1 0,0 0 0,0 0 0,0 0 0,0-1 0,1 1-1,-1 0 1,0 0 0,0 0 0,0 0 0,0-1 0,0 1 0,1 0 0,-1 0-1,0 0 1,0 0 0,0 0 0,0-1 0,1 1 0,-1 0 0,0 0 0,0 0-1,0 0 1,1 0 0,-1 0 0,0 0 0,0 0 0,1 0 0,25-5 271,0 1 1,1 1-1,40 1 1,13 1 10,363-32 847,-111 5-530,185 2 238,315 18 12,-465 9-549,727 24 253,-58 0-119,-222-39-104,-582 20-117,-24 1-3087,-153-12-1035,-45 2 3009,-2-1 0,1 0 0,0-1 0,9-6 0,-18 11 849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00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435 168 12467,'-32'-38'1195,"16"18"1186,-38-35 0,52 54-2346,0-1 0,-1 0 0,1 1 1,-1 0-1,1-1 0,-1 1 0,0 0 0,1 0 1,-1 1-1,0-1 0,0 0 0,0 1 0,0 0 1,0 0-1,1 0 0,-1 0 0,0 0 0,0 0 0,0 1 1,0 0-1,1-1 0,-1 1 0,0 0 0,0 0 1,1 0-1,-1 1 0,-2 1 0,-10 6-76,0 0-1,0 1 1,-17 16-1,15-12 115,2-2-59,0 0 0,1 2 1,0 0-1,1 0 0,0 1 0,1 1 0,1 0 0,-13 25 0,18-29-17,2 0 0,-1 1 0,1-1 0,1 1 0,0-1 0,1 1 0,1 0 0,0 0 0,0 0 0,1 0 0,1 0 0,0 0 0,1 0 0,3 12-1,0-8-5,1 0 0,0-1 0,1 1 0,1-2 0,0 1 0,1-1 0,1 0 0,0-1 0,1 0 0,0-1 0,19 17 0,-23-24 12,0 0-1,1-1 0,0 0 0,0 0 0,0 0 0,0-1 0,1-1 0,-1 1 0,1-1 0,11 2 1,-13-4 4,0 0 0,-1-1 0,1 0 0,0 0 0,0 0 0,0-1 1,0 0-1,-1 0 0,1-1 0,-1 0 0,1 0 0,-1-1 0,0 1 1,1-2-1,6-3 0,-3-1 10,-1 1 0,1-1 0,-2-1 0,1 0 0,-1 0 0,0-1 1,-1 0-1,0 0 0,-1-1 0,0 0 0,0 0 0,-1 0 0,-1-1 0,0 1 0,3-16 1,0-3 15,-2 1 1,-1-1 0,-1 0-1,-1-1 1,-3-33 0,-1 39-12,-1 0 0,-1 1 1,0-1-1,-2 1 0,-17-43 0,20 59-23,0 0 0,-1 1 0,0-1 0,0 1 1,0 0-1,-1 1 0,0-1 0,0 1 0,-1 0 0,0 0 0,0 0 0,-1 1 0,1 0 0,-1 0 1,0 1-1,0 0 0,-1 0 0,1 0 0,-1 1 0,0 1 0,-13-4 0,16 5-72,0 1-1,0-1 0,0 2 1,0-1-1,0 0 1,0 1-1,0 0 0,0 0 1,0 0-1,0 1 1,0-1-1,1 1 0,-1 1 1,0-1-1,1 0 1,0 1-1,0 0 0,0 0 1,0 0-1,0 1 1,-6 6-1,8-7-168,0 1 1,0-1-1,0 0 0,0 1 1,1-1-1,-1 1 1,1 0-1,0 0 0,0-1 1,0 1-1,0 0 0,1 0 1,0 0-1,-1 0 0,2 0 1,-1-1-1,0 1 1,1 0-1,1 5 0,22 49-3664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00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30 12907,'-11'-17'6463,"-2"5"-4922,13 12-1551,0 0-1,0 0 1,-1 0 0,1 0-1,0-1 1,0 1-1,-1 0 1,1 0 0,0 0-1,0 0 1,-1 0 0,1 0-1,0 0 1,0 0 0,-1 0-1,1 0 1,0 0 0,0 0-1,-1 0 1,1 0-1,0 0 1,0 1 0,-1-1-1,1 0 1,0 0 0,0 0-1,0 0 1,-1 0 0,1 0-1,0 1 1,0-1 0,0 0-1,-1 0 1,1 0-1,0 1 1,0-1 0,0 0-1,0 0 1,0 0 0,0 1-1,-1-1 1,1 0 0,0 0-1,0 1 1,0-1 0,1 32 421,13 39-413,3 0 0,3-1 1,37 84-1,-40-131 6,-17-22-2,1-1 0,-1 0 1,1 0-1,0 1 0,-1-1 1,1 0-1,0 0 1,-1 0-1,1 0 0,-1 0 1,1 1-1,0-1 0,-1 0 1,1-1-1,0 1 0,-1 0 1,1 0-1,-1 0 1,1 0-1,0 0 0,-1-1 1,1 1-1,-1 0 0,2-1 1,2-2 13,-1-1 0,1 1 0,-1-1 0,1 0 0,-1 0 0,0 0 0,3-7 0,6-8-18,9-15-102,-2 0-1,-1-1 0,-1-1 1,-3-1-1,14-51 0,-27 86-146,-1 0 0,1 0-1,0 0 1,-1 0 0,1 0-1,0 0 1,0 0 0,1 0-1,-1 1 1,0-1 0,1 0-1,-1 1 1,0-1 0,1 1-1,0-1 1,-1 1 0,1 0-1,0-1 1,0 1 0,0 0-1,0 0 1,0 0 0,0 1-1,0-1 1,0 0 0,0 1-1,3-1 1,25-8-3878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0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66 309 14835,'-22'-10'2362,"22"10"-2322,0 0 1,0 0-1,0 0 0,0 0 0,-1-1 1,1 1-1,0 0 0,0 0 1,0 0-1,0 0 0,0-1 0,0 1 1,0 0-1,0 0 0,0 0 1,0-1-1,0 1 0,0 0 0,0 0 1,0 0-1,0-1 0,0 1 1,0 0-1,0 0 0,0 0 0,0 0 1,0-1-1,0 1 0,0 0 1,0 0-1,0 0 0,0-1 1,0 1-1,1 0 0,-1 0 0,0 0 1,0 0-1,0 0 0,0-1 1,0 1-1,1 0 0,-1 0 0,0 0 1,0 0-1,0 0 0,0 0 1,1 0-1,-1 0 0,42-13 2104,-9 5-2639,-18 3 530,-1 0-1,0-1 1,-1 0-1,0-1 0,0-1 1,21-15-1,-30 19-11,0 0-1,0 1 1,0-1 0,-1 0-1,0-1 1,0 1 0,0-1-1,0 1 1,-1-1 0,0 0-1,0 0 1,0 0 0,0 0-1,-1 0 1,0 0-1,0-1 1,-1 1 0,1 0-1,-1-1 1,0 1 0,0 0-1,-2-7 1,2 8-15,-1-1 0,0 1-1,0-1 1,0 1 0,0 0 0,-1-1 0,0 1 0,0 0-1,0 0 1,0 0 0,-1 1 0,1-1 0,-1 0 0,0 1-1,0 0 1,-1 0 0,1 0 0,0 0 0,-1 0-1,0 1 1,0-1 0,0 1 0,0 0 0,0 0 0,0 0-1,0 1 1,-5-1 0,3 1-8,1 0-1,-1 1 0,0 0 1,1 0-1,-1 0 1,1 1-1,-1 0 0,0 0 1,1 1-1,0-1 1,-1 1-1,1 0 0,0 0 1,0 1-1,0 0 1,0 0-1,1 0 0,-1 0 1,1 1-1,-1 0 1,1 0-1,-4 5 0,-1 1-1,1 2-1,0-1 1,1 1-1,0 0 1,0 0 0,2 1-1,-1 0 1,2 0-1,0 1 1,0-1-1,1 1 1,1 0-1,0 0 1,1 0-1,0-1 1,2 1-1,2 27 1,-1-28-107,1-1 1,0 0-1,1 1 1,0-1-1,0-1 1,2 1-1,-1-1 0,1 0 1,1 0-1,0 0 1,1-1-1,0 0 0,0-1 1,1 0-1,0 0 1,1-1-1,0 0 1,0 0-1,1-1 0,15 8 1,-12-9-364,-1-1 1,1 0 0,0 0-1,0-1 1,1-1-1,-1-1 1,21 2-1,-10-5-528,0-1 0,0-1 0,41-10-1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01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52 268 14099,'-19'-74'4981,"-13"-110"0,31 174-4473,4 11-323,7 22-281,0-2 87,4 14-9,-1 0 0,-2 1-1,-2 0 1,0 0 0,-3 1 0,3 55-1,-10 31 25,-34 232-1,16-202 92,16-112 182,3-25-794,-16-88-16828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01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54 6321,'-2'-4'4913,"11"-6"-1192,11 1-456,26 3-2769,13 1-384,33-4-64,15 4 16,19 2-24,-14 1-648,17 7-3209,-30-2 896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0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45 13331,'-3'-8'5773,"-4"-5"-3729,5 13-1871,1 10 391,-12 423-196,4-354-317,2-22-44,2 1 1,2 0-1,3 0 0,8 66 1,-8-123-49,0 1-1,0-1 1,0 1 0,1-1 0,-1 1-1,0-1 1,1 1 0,-1-1 0,1 1 0,0-1-1,-1 1 1,1-1 0,0 0 0,0 1-1,1 1 1,-1-3-40,-1-1-1,1 1 1,-1 0-1,1 0 1,-1 0-1,1-1 1,-1 1-1,1 0 1,-1-1-1,1 1 0,-1 0 1,0-1-1,1 1 1,-1-1-1,1 1 1,-1-1-1,0 1 1,0-1-1,1 1 1,-1-1-1,0 1 1,0-1-1,1 1 1,-1-1-1,0 1 1,0-2-1,13-51-4934,-10-1 362</inkml:trace>
  <inkml:trace contextRef="#ctx0" brushRef="#br0" timeOffset="1">1 97 7874,'0'-5'397,"1"0"0,0 0 1,0 0-1,0 0 0,0 0 1,1 0-1,0 0 0,0 1 1,0-1-1,1 0 0,-1 1 0,1 0 1,0 0-1,4-4 0,-3 5-292,0 0-1,0 1 1,0 0-1,0 0 1,0 0-1,1 0 0,-1 1 1,1-1-1,-1 1 1,1 0-1,-1 0 1,1 1-1,0 0 0,-1 0 1,1 0-1,5 1 1,1-1-60,1 2 0,-1-1 1,1 1-1,-1 1 0,0 0 0,1 1 1,-2 0-1,1 1 0,0 0 1,-1 1-1,0 0 0,0 0 0,-1 1 1,0 0-1,0 1 0,-1 0 1,1 1-1,10 15 0,-14-17-43,0 0-1,0 1 1,-1 0-1,0 0 1,-1 0 0,0 0-1,0 1 1,-1-1-1,0 1 1,0 0 0,-1-1-1,0 1 1,-1 0-1,0 0 1,0 0-1,-1-1 1,0 1 0,-1 0-1,1 0 1,-2-1-1,1 1 1,-1-1-1,-1 0 1,1 0 0,-6 9-1,6-12-30,-1 0 0,0 0 0,1 0 0,-2 0 0,1-1-1,0 0 1,-1 1 0,0-2 0,-8 6 0,12-8-91,-1 0-1,0 0 1,1 0 0,-1 0 0,0 0-1,1-1 1,-1 1 0,0-1 0,0 1-1,1-1 1,-1 0 0,0 0-1,0 0 1,0 0 0,0 0 0,1 0-1,-1 0 1,0-1 0,0 1-1,0 0 1,1-1 0,-1 0 0,0 1-1,1-1 1,-1 0 0,0 0-1,1 0 1,-1 0 0,1 0 0,0 0-1,-1 0 1,1-1 0,0 1 0,-2-2-1,-20-37-3030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02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145 115 11306,'-19'-11'2008,"11"5"-1020,0 1 0,-1 1 0,0-1-1,-11-3 1,17 8-916,1-1-1,-1 0 1,1 1 0,-1 0-1,1-1 1,-1 1 0,0 0-1,1 0 1,-1 0 0,1 1-1,-1-1 1,1 1 0,-1-1-1,1 1 1,0 0 0,-1 0-1,1 0 1,0 0 0,-1 1-1,1-1 1,-3 3 0,3-2-62,1 0 0,-1 0 0,1 1 0,0-1 0,-1 0 1,1 1-1,0-1 0,0 1 0,1-1 0,-1 1 1,1-1-1,-1 1 0,1 0 0,0-1 0,0 1 0,0 0 1,0-1-1,1 4 0,8 49-9,-2-28 24,2 0-1,0 0 0,2-1 0,1 0 1,1-1-1,1 0 0,1-1 1,26 32-1,-40-55-23,0 0 0,0-1 0,0 1 0,1 0 0,-1-1 0,0 1-1,0-1 1,0 1 0,1-1 0,-1 1 0,0-1 0,0 0 0,1 0 0,-1 1 0,0-1 0,1 0 0,-1 0 0,0-1 0,0 1 0,1 0-1,-1 0 1,0-1 0,1 1 0,-1 0 0,0-1 0,0 1 0,0-1 0,0 0 0,1 1 0,-1-1 0,1-1 0,38-31 68,-23 15-61,1-1 1,-2 0 0,-1-1 0,0-1-1,-2-1 1,14-28 0,-23 41-19,0 0 1,0-1-1,-1 1 1,0-1-1,-1 1 1,0-1-1,-1 0 1,0 0-1,0 0 0,-1 0 1,0 0-1,-1 0 1,0 0-1,-1 0 1,0 1-1,0-1 1,-1 0-1,-8-17 1,8 23-235,0-1 0,0 0 1,0 1-1,-1-1 0,1 1 1,-1 0-1,-1 0 0,1 1 0,0-1 1,-9-4-1,27 13-3378,10 0-487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02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1 381 11010,'3'-52'4456,"10"-63"1,-8 94-3687,0-1 1,1 1 0,1 1-1,1-1 1,18-31 0,-14 34-307,-8 14-363,-1 0 0,0-1 0,0 1 0,0-1 0,-1 1 0,4-8 0,-6 11-128,0 12-472,4 201 495,-27 254 1,10-286 351,11 6-115,3-103-108,-1-83-147,0 0 0,0 0 0,0 0 0,0 0 0,0 0 0,0 0 0,0 0 0,0 0 0,0 0 0,0 0 0,-1 0 0,1 0 0,0 0 0,0 0 0,0 0 1,0 0-1,0 0 0,0 0 0,0 0 0,0 0 0,0 0 0,0 0 0,0 0 0,-1 1 0,1-1 0,0 0 0,0 0 0,0 0 0,0 0 0,0 0 0,0 0 0,0 0 0,0 0 0,0 0 0,0 0 0,0 0 0,0 0 0,0 0 0,0 1 1,0-1-1,0 0 0,0 0 0,0 0 0,0 0 0,0 0 0,0 0 0,0 0 0,0 0 0,0 0 0,0 0 0,0 0 0,0 1 0,0-1 0,-6-12-1507,-5-24-1803,-1-25-1638,-6-16-966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02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46 10786,'-2'-24'4121,"24"7"176,24 12-2761,58 7-871,33 5-529,57 12-4385,3-16 1408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10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82 8986,'0'-15'2528,"-2"3"681,-18-40-2537,-1 50-40,3 9-247,-15 21 31,-4 12-72,-9 26 8,-2 12-112,4 29 72,19 2-96,16 25-32,25-3-104,23 12-664,34-13-1889,25-29-1247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13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26 561 6625,'-26'0'6031,"39"0"-5880,35 1-283,312-22 401,-84 0-204,707-16 34,298 16 16,48-2-62,657-88-17,-1375 81-49,526 11 6,-177 7 6,1250-42 68,-1614 56-47,-39-6-4,17-6 1,6 1 30,12 12-31,-4 2 16,7-1 10,376-24 331,-28 0 176,-407 28-472,-4-12-16,-90-13-15,432-11 401,856-20 823,-625 2 159,-543 61-1333,-259-1-368,-291-13 84,26-1-1000,-36 0 1038,-1 0 0,0-1 0,1 1 0,-1 0 0,1-1 1,-1 1-1,0 0 0,1-1 0,-1 0 0,0 1 0,1-1 0,-1 0 0,0 0 0,0 0 1,0 1-1,0-1 0,1 0 0,-2-1 0,1 1 0,2-2 0,-2-1-265,0-1 0,0 1-1,0-1 1,-1 1 0,0-1 0,0 1-1,0-8 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15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95 9194,'34'-55'2685,"-34"54"-2578,0 1 1,1-1-1,-1 1 1,0-1-1,0 0 0,1 1 1,-1-1-1,0 0 1,0 1-1,0-1 1,0 0-1,0 1 1,0-1-1,0 0 1,0 1-1,0-1 1,-1 0-1,1 1 1,0-1-1,0 1 1,0-1-1,-1 0 1,1 1-1,0-1 1,-1 1-1,1-1 1,0 1-1,-1-1 1,1 1-1,-1-1 1,1 1-1,-1-1 1,1 1-1,-1 0 1,1-1-1,-2 0 1,-23-7 1015,17 6-616,0 0-438,0 0-1,1 1 0,-1 0 1,0 0-1,0 0 1,0 1-1,0 1 0,0-1 1,0 1-1,0 1 0,0-1 1,1 1-1,-1 1 0,0-1 1,1 1-1,0 1 0,0-1 1,-9 6-1,-6 5-52,1 1 0,0 1 0,1 0 0,-23 26 0,33-32-63,2 0-1,0 0 1,0 1-1,1 0 1,0 0-1,0 1 1,2 0-1,-1 0 1,2 1 0,0-1-1,0 1 1,1 0-1,0 0 1,1 0-1,1 0 1,0 0-1,1 1 1,1-1-1,0 0 1,0 0-1,1 0 1,1 0-1,0 0 1,1 0-1,0 0 1,1-1-1,8 15 1,-12-26 24,-1 0 1,1 0-1,0 0 1,-1 0 0,1-1-1,0 1 1,-1 0-1,1 0 1,0-1-1,0 1 1,0 0 0,0-1-1,0 1 1,0-1-1,0 1 1,0-1-1,0 1 1,0-1-1,0 0 1,0 1 0,0-1-1,0 0 1,0 0-1,0 0 1,2 0-1,0-1 9,0 1-1,0-1 0,0 0 0,-1 0 1,1 0-1,0-1 0,-1 1 0,1-1 0,-1 1 1,3-3-1,8-8 61,0 0 1,20-24-1,-22 22-74,19-18 141,5-4 148,-2 0 0,-2-3 1,-1 0-1,-2-2 0,23-44 0,-48 78-41,5-6 841,3 33-471,-2 3-756,18 40 201,49 107 120,-61-140-227,0-2-1,2 0 1,34 42 0,-48-66-54,1 1-1,0-1 1,0-1 0,0 1-1,0-1 1,0 1 0,1-1 0,-1 0-1,1-1 1,0 1 0,0-1-1,0 0 1,0 0 0,0-1-1,1 1 1,5 0 0,-5-2-159,0 0 0,0-1 1,-1 0-1,1 0 1,0 0-1,-1-1 0,1 0 1,-1 0-1,1 0 0,-1 0 1,0-1-1,0 0 0,0 0 1,-1-1-1,6-3 1,57-59-4040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17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340 352 5833,'-20'7'486,"1"-2"-1,-1 0 0,0 0 1,0-2-1,0-1 0,-1 0 0,1-2 1,-1 0-1,1-1 0,-24-5 1,33 4-155,0 0 1,1 0-1,-1-1 0,1-1 1,0 0-1,-1 0 1,-9-7-1,36 5 841,36 1-1019,94 1 0,78 11-12,157-1 71,536-10-193,-791 6-17,984-23 86,-316 0-84,397-41 64,577-18 84,-934 71-151,394 4 37,-121 0-25,114 3 17,-596 13-10,33-14 21,41-18-48,-14 0-23,1622-15 135,-1651 31-94,-8 0 13,3075-47 1205,-1708 68-463,-1852-1-1528,-150-11-656,-21-1-2101,-17-3-256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1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 29 13867,'27'15'3086,"-41"-7"504,-28 12-1363,7 10-2201,1 2 1,2 1-1,2 2 0,1 1 1,1 1-1,-34 62 0,52-82-41,1 1 1,0 1-1,1-1 0,-8 32 0,15-46 1,-1 0 1,1 0-1,0 0 0,1 1 0,-1-1 0,1 0 0,-1 1 1,2-1-1,-1 0 0,0 0 0,1 1 0,-1-1 1,1 0-1,1 0 0,-1 0 0,0 1 0,1-2 0,0 1 1,0 0-1,0 0 0,0 0 0,1-1 0,0 0 1,-1 1-1,1-1 0,0 0 0,1 0 0,3 3 0,1-2-62,0-1 0,1 0-1,-1 0 1,1-1 0,0 0-1,-1 0 1,1-1-1,0 0 1,0-1 0,0 0-1,0 0 1,0-1-1,0 0 1,0 0 0,9-4-1,2 0-107,0-1-1,0 0 1,-1-2 0,0 0-1,30-19 1,-35 17 154,0-1 1,0-1-1,-1 1 0,-1-2 0,0 0 1,-1 0-1,0-1 0,-1-1 0,-1 1 1,0-2-1,-1 1 0,-1-1 1,0 0-1,-1-1 0,4-20 0,-7 27 106,-1-1-1,0 0 0,-1 1 0,0-1 0,-1 0 0,0 0 0,0 0 0,-1 0 1,-1 0-1,0 0 0,0 1 0,-1-1 0,-1 1 0,0 0 0,0 0 0,-1 0 1,0 0-1,0 1 0,-1-1 0,-1 2 0,1-1 0,-1 1 0,-1 0 0,0 0 0,-13-10 1,10 11-89,0 0 1,0 1-1,0 0 1,-1 1-1,0 1 1,0-1-1,0 2 1,-1 0-1,1 0 1,-16 0-1,27 2-52,-1 1-1,1 0 0,-1 0 1,1-1-1,-1 1 0,0 0 1,1 0-1,-1 1 0,1-1 1,-1 0-1,1 0 0,-1 1 1,1-1-1,-1 1 0,1-1 1,0 1-1,-1 0 0,-1 1 1,2-1-23,1-1 1,0 1 0,0 0 0,0-1-1,0 1 1,0 0 0,0 0 0,0-1-1,0 1 1,0 0 0,0 0-1,0-1 1,0 1 0,0 0 0,0-1-1,1 1 1,-1 0 0,0-1 0,0 1-1,1 0 1,-1-1 0,1 1 0,-1 0-1,1-1 1,-1 1 0,1 0 0,4 4-576,0 0 1,0 0 0,0 0 0,1-1-1,-1 0 1,1 0 0,9 4-1,48 18-3380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18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0 7594,'-101'18'3577,"69"-11"-2510,0-1-1,-56 3 1,412-25 1368,-110 4-2877,0 12-4055,-170 2 1320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18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90 10890,'-96'-89'8177,"108"113"-5236,13 70-3003,-24-94 78,7 48-238,-2 0 1,-2 1-1,-2 0 1,-2-1-1,-10 73 1,4-45-1201,-1 46-2562,2-30-497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20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10 259 7866,'-1'-1'181,"1"0"1,-1 0-1,0 0 1,0 0-1,0 0 1,1 0-1,-1 0 1,0 0-1,1-1 1,-1 1-1,1 0 1,0 0-1,-1-1 1,1 1-1,0 0 1,0 0-1,0-1 1,0 1-1,0 0 1,0-1-1,0 1 1,0 0 0,0-1-1,1 0 1,3 0-82,-1 1 0,1 0 1,0-1-1,0 2 0,0-1 1,-1 0-1,1 1 0,0 0 1,5 0-1,-1-1-224,146-13 242,-2-2 30,305 8 1,-217 26-49,344-19 0,-205-26 83,430-25 150,-226 29-247,-244 13-51,1556-21 214,-1286 35-206,-21-9-1,541-8 106,639-15-14,-1139 16-116,3 12 62,23 8-27,18 1-20,-22-5 51,601-5 179,-218-3 429,-350 13-580,-511-6-105,371 2 56,180-7 101,14 14 324,-15 7-55,33 19-234,-31 4-121,-37-12 8,-100-5 71,592-38 390,-984 13-594,-66 15-3177,-89-10-102,-2-7-311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21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53 124 11090,'-1'-21'640,"-3"-36"2077,4 53-2478,-1 1 1,1 0-1,-1 0 1,0 0-1,1 0 0,-2 1 1,1-1-1,0 0 1,0 0-1,-1 0 1,0 1-1,1-1 1,-1 1-1,-3-4 1,4 25 289,29 203-486,-21-127-41,-2-30 35,18 101 1,-18-162 33,2-13-3,7-22 25,-13 28-89,17-41 105,29-51 1,-40 83-98,1 0 0,0 0 0,0 0 0,1 1 1,0 1-1,1-1 0,1 1 0,22-16 0,-30 24-12,1 0 0,0 0 0,-1 0 0,1 1 1,0-1-1,0 1 0,0 0 0,1 0 0,-1 0 0,0 1 0,0-1 0,0 1 0,1 0 0,-1 0 0,0 1 0,0-1 1,7 3-1,-5-1-5,1 1 0,-1 0 0,1 0 0,-1 0 0,0 1 0,0 0 0,0 0 0,-1 1 0,9 8 0,-1 2-38,0 1 0,-1 0 0,-1 0 0,0 1 0,-2 1 0,13 30 0,-15-30-4,0 1 1,-2-1 0,0 1 0,3 36-1,-7-51 34,-1 1 0,1-1 0,-1 0 0,0 1 0,0-1 0,-1 0 0,1 0 0,-1 1 0,0-1 0,0 0 0,0 0 0,-1 0 0,0 0 0,1 0 0,-1 0 0,-1 0 0,1-1 0,0 1 0,-1-1 0,0 1 0,0-1-1,0 0 1,0 0 0,0 0 0,-1-1 0,1 1 0,-1-1 0,-7 4 0,1-3-93,-1-1 0,0 1 0,-1-2 0,1 1 0,0-2-1,0 1 1,0-2 0,-1 1 0,-17-5 0,-9-2-778,-56-19-1,74 20 166,0-1 0,1-1 0,0-1 0,1 0 0,0-1 0,0-1-1,1-1 1,-21-18 0,-13-32-3391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23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116 423 7410,'-18'-2'1248,"4"0"-431,0 0 1,0-1 0,0-1 0,-27-10 420,136 18-380,43-2-609,622-22 822,-675 19-939,391 5 267,55-1-204,69-26 435,237-3-189,212-8-81,202-57 305,-956 76-634,600-17 42,-634 33 4,567-13-38,959-63 1,-998 47 17,-218 12-25,8-1-29,25 6-54,853 3 164,-938 9-114,-445-1 3,573 8-23,85 19 33,-17-10 62,11-16 71,-23-5 311,14-1-152,-14 21-128,-657-15-161,705 37 106,-52-8 18,261-12 248,-401-13 218,-355 8-441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24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1 210 8210,'56'-158'3048,"-58"131"289,2 10-2025,4 12-703,1 3-265,1 2 80,-2 3-296,3 4-56,18 42-32,58 69-8,-55-32-32,-15 6-16,-16 23-320,-18-9-713,-21-4-2463,-9-41 279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26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31 269 8538,'-14'-10'1859,"-3"-4"1436,19 14-3253,-1-1-1,0 0 0,1 1 1,-1-1-1,1 1 0,0-1 1,-1 1-1,1 0 0,-1 0 1,1 0-1,0 0 0,-1 0 1,1 0-1,-1 0 0,1 0 1,-1 1-1,1-1 0,2 1 1,218 11 704,286-23 1,-149-1-491,163 16-158,253-8 194,765-29 416,-1013 45-688,1043-60 477,-1043 4-416,345-14 219,-11 28-150,1 0-103,256 36-47,-150 1 15,-421-5 19,14 0-16,10 1-22,25 10 46,-4-4 0,36 6-33,11 5 12,-7-4 25,-22 5 115,9 6-128,32 10-3,1473 27 1018,-567 28-789,-624-52 264,-747-37-46,107 13-967,-307-21-5072,-13-7 1394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27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105 103 9282,'-10'-5'95,"-47"-28"3117,53 31-2916,1-1 1,0 0-1,0 1 1,1-1-1,-1-1 1,0 1-1,1 0 1,0 0-1,0-1 1,0 1-1,0-1 1,1 0-1,-1 0 1,1 1 0,-1-7-1,2 10-260,0 0-1,-1 0 0,1 0 1,0-1-1,0 1 1,0 0-1,0 0 1,0-1-1,0 1 1,0 0-1,0 0 1,0 0-1,0-1 1,0 1-1,0 0 1,0 0-1,0 0 1,1-1-1,-1 1 1,0 0-1,0 0 1,0 0-1,0 0 1,0-1-1,0 1 1,0 0-1,1 0 0,-1 0 1,0 0-1,0-1 1,0 1-1,0 0 1,1 0-1,-1 0 1,0 0-1,0 0 1,0 0-1,1 0 1,-1 0-1,0 0 1,0 0-1,0-1 1,1 1-1,13 4 585,25 21-500,18 27-189,-3 1 0,63 80 0,-98-109-72,-5-5-623,1-1 0,29 28 0,-41-43 443,0 0-1,0 0 0,1-1 0,-1 1 1,1-1-1,-1 0 0,1 0 1,0 0-1,-1 0 0,1-1 1,0 0-1,0 0 0,0 0 0,0 0 1,0 0-1,0-1 0,1 0 1,-1 0-1,0 0 0,0 0 0,7-2 1,-6 0-375,0 0-1,-1 0 1,1-1 0,-1 0-1,1 0 1,5-6 0,-10 9 670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28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1 8882,'-31'10'3449,"6"-2"55,1 8-2055,-8 16-1193,-2-2-256,-11 13 64,3-2-32,-2 15 0,6-5-32,1 3-624,13-13-537,9-17-2375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28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13523,'-10'23'3973,"8"-31"-1059,11 44-2594,2 49-435,-5 0 0,-5 126 0,-3-61-1879,2-148 1924,0 8-837,0 0-1,0 0 0,1 0 1,0 0-1,1 0 1,3 10-1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1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1045 15579,'-4'0'727,"0"0"-1,0 1 0,0 0 0,0 0 0,1 0 1,-1 0-1,0 1 0,1-1 0,-4 3 0,5-3-607,0 0-1,1 1 0,-1-1 0,1 0 1,-1 1-1,1-1 0,-1 1 0,1 0 1,0-1-1,0 1 0,0 0 0,0 0 1,-1 3-1,1 0-116,0 0 0,1 0 0,-1 0 0,1 0 0,0 0 0,1 0 0,-1 0 0,1 0 0,0 0 0,0 0 0,1 0 0,-1 0 0,4 6 0,51 104 254,-70-184-225,2-1-1,4 0 0,0-105 1,10-49 496,60-422 1,-62 645-537,0 0 0,0 1 0,0-1 0,0 0 1,0 0-1,0 0 0,1 1 0,-1-1 1,0 0-1,1 0 0,-1 1 0,1-1 0,-1 0 1,0 1-1,1-1 0,0 0 0,-1 1 0,1-1 1,-1 1-1,1-1 0,0 1 0,-1-1 1,1 1-1,0-1 0,-1 1 0,1 0 0,0-1 1,0 1-1,0 0 0,-1 0 0,1-1 1,0 1-1,0 0 0,0 0 0,-1 0 0,1 0 1,0 0-1,0 0 0,0 0 0,-1 1 1,3-1-1,36 17-1213,-38-16 1144,145 94-7542,-38-27 2289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29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14051,'29'-5'2873,"2"-2"1400,16 0-4169,30 2-1233,16 2-1263,28-7-1297,-14 10-584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30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289 265 7890,'-83'0'3669,"54"3"-3403,1 1 1,-38 11 0,62-14-229,-37 7-59,39-7 61,0-1 0,0 0 0,0 0 0,0 0 0,0 0 1,0 0-1,0 0 0,0-1 0,0 1 0,0-1 1,0 1-1,0-1 0,0 0 0,0 0 0,1 1 0,-1-1 1,-2-2-1,29-3 1715,431-16-1284,516-22 793,-355 21-988,-152 14-147,-42 2-1,1036-16 371,-1070 22-358,1855-27 841,-869-22-679,542 12-273,-854 27 120,-385-1-62,137-1 208,82 24-17,-27 13-231,-91-4 62,-23-15 104,16-8 116,24 6-31,-69 13-99,-41 5-166,-45-11 0,-53-10 162,-389 0-98,1002 18 422,-592 0-351,-259-13-110,-337-5-376,21-1-48,-33 1 44,0 0-1,0 0 1,0 0 0,0 0 0,0 0-1,0 1 1,0-1 0,0 0-1,0 0 1,0 1 0,0-1 0,0 1-1,0-1 1,0 1 0,0-1 0,0 1-1,-1-1 1,1 1 0,0 0-1,0 0 1,-1-1 0,2 2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33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11 9634,'-10'-2'3065,"-6"-6"391,3 10-2551,-2 20-665,-6-2-232,-8 19 0,4 16 0,3 18-24,5-5 8,15 11 16,19 1-8,27 9-376,17-8-689,24 1-2399,5-31 167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35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94 307 7698,'-93'-24'7239,"133"16"-6930,19 1-237,497-42 525,1598 41 982,-1070 10-1415,-490-8-48,1133-50 109,-1173 30-145,398 6 226,71-3-223,275-11 235,-540 20-244,-62 2 22,2 10 16,4-1 24,-36 4-76,9 4 11,-13-9 209,70 2 33,367-4-91,-510-2-94,26 5 117,-5 8-50,-12 3-9,17-9 28,16 11 102,14 15-125,1122 84 156,-1698-104-342,542 10 183,-526-15-160,-64-1-61,-15 0-25,0 1 0,1-1 0,-1 1 0,1 0 0,-1 1-1,0 0 1,1 0 0,-1 0 0,11 4 0,-17-4-39,1-1-1,-1 1 0,0-1 1,0 1-1,1-1 1,-1 1-1,0-1 0,0 1 1,0-1-1,1 1 1,-1-1-1,0 1 0,0 0 1,0-1-1,0 1 1,0-1-1,0 1 0,0-1 1,0 1-1,-1-1 1,1 1-1,0-1 1,0 1-1,0-1 0,0 1 1,-1-1-1,1 1 1,0-1-1,-1 1 0,1-1 1,0 1-1,-1-1 1,0 1-1,-15 16-2717,-36 7-1661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37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 49 8978,'-1'-3'610,"-1"0"1,1 0-1,-1 0 0,0 0 0,0 0 1,0 0-1,0 0 0,-5-3 1,-20-9 1175,19 14-1663,0 0 1,0 0-1,0 1 1,0 0-1,0 0 1,-14 3-1,2 1 45,1 1 0,-1 0 0,1 1 0,0 2 0,0 0 0,1 0 0,0 2 0,-21 14 0,18-9-122,0 1 1,1 1-1,1 0 0,0 2 1,1 0-1,-16 23 0,29-35-40,0-1-1,0 1 0,1 1 1,-1-1-1,2 1 0,-1-1 0,1 1 1,0 0-1,1 1 0,0-1 0,0 0 1,1 1-1,0-1 0,0 0 1,1 1-1,0-1 0,1 1 0,-1-1 1,2 1-1,-1-1 0,1 0 1,1 1-1,-1-1 0,1 0 0,6 10 1,1-2-43,1-1 1,0 0-1,1-1 1,1 0-1,0-1 1,1-1 0,0 0-1,1-1 1,29 17-1,-24-16-564,1-2-1,0 0 0,1-1 1,0-2-1,0 0 1,0-1-1,33 4 1,53-6-2955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39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56 7994,'-13'15'4984,"10"-11"-4971,0 0 0,0 0 1,0 0-1,0 1 0,1-1 1,-1 1-1,1-1 0,-1 6 0,-15 42 14,17-49-20,0 0 0,0-1-1,1 1 1,-1 0 0,1 0-1,-1 0 1,1 0 0,0 0 0,0 0-1,0 0 1,1 0 0,-1 0-1,1 0 1,-1-1 0,1 1 0,0 0-1,0 0 1,0 0 0,1-1-1,-1 1 1,0-1 0,1 1 0,0-1-1,0 0 1,0 1 0,0-1-1,2 2 1,-3-4 37,-1 0-1,1 1 0,-1-1 1,1 0-1,-1 0 0,1 0 1,-1 1-1,1-1 0,0 0 1,-1 0-1,1 0 0,-1 0 1,1 0-1,-1 0 0,1 0 1,0 0-1,-1 0 0,1-1 1,-1 1-1,1 0 0,-1 0 1,1 0-1,-1-1 0,1 1 1,-1 0-1,1-1 0,-1 1 1,1 0-1,-1-1 0,1 1 1,-1-1-1,1 1 0,-1-1 1,0 1-1,1 0 1,-1-1-1,0 0 0,0 1 1,1-1-1,-1 1 0,0-1 1,0 1-1,0-2 0,10-23 1431,-10 25-1563,-2 10 13,1 0 436,1-12-341,-1-1 1,1 0-1,0 0 1,-1 0-1,1 0 1,-1 0-1,0 1 1,0-1-1,-2-4 1,-4 5-99,0 19 27,7-10 411,3-13-390,-2 1-133,-7 15 125,1-1 91,6-13 94,8-26-276,-10 40 89,3 7 188,-1-17-143,0 0 0,0 0 1,0-1-1,0 1 0,0 0 1,-1 0-1,1-1 0,0 1 1,0 0-1,0-1 0,0 1 1,0-1-1,-1 1 0,1-1 1,0 1-1,0-1 0,-1 0 0,1 1 1,0-1-1,-1 0 0,1 0 1,-1 0-1,1 0 0,6-8 17,0 0-1,-1-1 0,0 1 0,-1-1 0,0 0 0,0-1 1,3-12-1,-8 20-8,1 0 0,0 0 0,-1 1 0,0-1 0,0 0 0,0 0 1,0 0-1,0 0 0,-1 1 0,1-1 0,-1 0 0,1 0 0,-1 1 0,0-1 0,0 0 1,-1 1-1,1-1 0,0 1 0,-1-1 0,0 1 0,1 0 0,-1 0 0,-4-4 1,0 0 10,0 1 0,0 0 0,-1 0 0,0 0 0,0 1 0,-10-5 0,12 7-35,-1 0 0,0 0-1,0 0 1,0 1 0,0 0 0,0 0 0,0 1 0,0-1 0,0 1-1,0 0 1,0 1 0,0 0 0,0 0 0,0 0 0,-9 3 0,4 1-477,-1 0 1,1 0 0,1 1-1,-1 1 1,1-1-1,-15 15 1,-29 26-2265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1:58.9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27 7282,'43'-27'6232,"-53"28"-3882,-17 8-785,-11 13-916,24-14-505,0 0 0,0 2 0,0-1 0,-19 20-1,12-8-31,1 1 0,-24 35-1,19-26-38,13-12-26,0 0 0,0 0 0,2 1 0,1 0 0,0 1 0,1 0-1,-4 23 1,0 6 185,-10 100-1,21-126-160,0-1 1,1 0-1,1 0 0,1 1 0,2-1 1,0-1-1,1 1 0,1 0 1,1-1-1,2-1 0,0 1 1,1-1-1,1-1 0,0 0 0,2 0 1,1-1-1,0-1 0,1 0 1,1-1-1,0-1 0,2 0 0,0-1 1,0-1-1,1-1 0,38 19 1,-17-15 45,0-1 1,1-3-1,0-1 1,44 6 0,-26-5 16,-37-4 359,-16-5-1107,-18-6-3735,-18-7 811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2:27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39 20364,'35'1'658,"258"-6"659,-173-1-992,73-1 161,601-14 920,-657 25-1089,-186-2-4162,11-8-844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2:34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345 7 8978,'-10'-5'2328,"-2"3"961,-3 6-2521,-2 9 64,-15 6-95,-19 20-25,1 15-224,-9 30-72,8 12-80,15 22-80,24-1 0,33 20-40,30-6-64,44 19-1584,24-16-2473,18-35 240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2:47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293 162 7930,'37'-76'2255,"-36"74"-2062,0-1 0,-1 0 0,1 0 0,-1 1 0,1-1 0,-1 0 0,0 0 0,0 1 0,-1-1 0,1 0 0,0 0 0,-1 1 0,0-1 0,1 0 0,-1 1 0,0-1 0,0 0 0,-1 1 0,1-1 0,-1 1 0,1 0 0,-1 0 0,0-1 0,1 1 0,-1 0 0,0 0 0,0 1 0,-1-1 0,1 0 0,0 1 0,-1-1 0,1 1 0,-1 0 1,1 0-1,-1 0 0,1 0 0,-1 0 0,0 0 0,0 1 0,1-1 0,-1 1 0,0 0 0,0 0 0,-3 0 0,-7 3-153,1 0 0,0 1 0,0 0 0,0 1 0,0 0 0,1 1 0,0 0 0,0 1 0,1 0 0,0 1 0,0 0 0,0 0 0,-12 16 0,12-11-44,0 1 1,1 0 0,0 1-1,2 0 1,-1 0-1,2 1 1,0 0-1,1 0 1,-5 29-1,7-35 24,-8 70-58,11-76 36,-1 0 1,1 1 0,0-1 0,1 0 0,-1 1 0,1-1 0,0 0 0,0 1 0,0-1 0,1 0 0,-1 0-1,1 0 1,0 0 0,0 0 0,4 4 0,-5-7 6,1 0 0,0 1-1,0-1 1,0 0 0,0-1 0,0 1 0,0 0-1,0-1 1,0 1 0,0-1 0,0 1 0,0-1-1,0 0 1,0 0 0,1 0 0,-1 0-1,0-1 1,0 1 0,0 0 0,0-1 0,0 0-1,0 1 1,0-1 0,0 0 0,0 0 0,0 0-1,0 0 1,1-2 0,55-37 73,-56 38-77,22-20 26,-2-2 0,0 0 1,-2-1-1,-1-2 1,19-31-1,-24 36 21,-13 20-26,-1 1 1,1-1 0,-1 1 0,1 0 0,0-1 0,0 1 0,0 0 0,0 0 0,0 0 0,0 0 0,0 0 0,0 0 0,0 0 0,1 0 0,-1 0 0,0 0 0,1 1-1,-1-1 1,2 0 0,-2 2 7,1 0 0,-1 0 0,0 0 0,0 0-1,0 0 1,1 0 0,-1 0 0,0 1 0,0-1-1,-1 0 1,1 1 0,0-1 0,0 1 0,0 2 0,18 27-91,13 11 67,-4-4 37,25 40 0,-37-49-21,2-2 1,1 0-1,33 35 0,-51-60-53,0 0 0,1-1-1,0 1 1,-1-1-1,1 1 1,0-1-1,-1 0 1,1 1-1,0-1 1,0 0-1,0 0 1,0-1-1,0 1 1,0 0-1,0-1 1,0 1-1,1-1 1,-1 0-1,0 1 1,0-1 0,0 0-1,1 0 1,-1-1-1,0 1 1,0 0-1,0-1 1,0 1-1,0-1 1,0 0-1,0 0 1,0 0-1,0 0 1,0 0-1,0 0 1,0 0-1,0-1 1,-1 1-1,1 0 1,-1-1 0,1 0-1,1-2 1,6-7-639,-2 0 1,1 0-1,-1-1 1,-1 0-1,8-20 1,24-78-3054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1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35 128 11931,'-21'-30'4777,"9"-1"-64,11 16-2457,21 1-2240,14 7-96,49-1-80,28-6-560,57 16-3993,4-12 1016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3:59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 66 9618,'39'-47'2367,"-39"47"-2297,0 0-1,1 0 1,-1 0 0,1-1-1,-1 1 1,0 0-1,1 0 1,-1-1-1,0 1 1,1 0 0,-1-1-1,0 1 1,0 0-1,1-1 1,-1 1-1,0 0 1,0-1 0,0 1-1,1-1 1,-1 1-1,0 0 1,0-1-1,0 1 1,0-1 0,0 1-1,0-1 1,0 1-1,0 0 1,0-1-1,0 1 1,0-1 0,0 1-1,0-1 1,0 1-1,-1 0 1,1-1-1,0 1 1,0-1 0,0 1-1,-1 0 1,1-1-1,0 1 1,0 0-1,-1-1 1,1 1 0,0 0-1,-1-1 1,1 1-1,0 0 1,-1 0-1,1-1 1,0 1 0,-1 0-1,1 0 1,-1 0-1,1 0 1,0-1-1,-1 1 1,1 0 0,-1 0-1,1 0 1,-1 0-1,1 0 1,0 0-1,-1 0 1,1 0 0,-1 0-1,-30 5 936,28-5-956,-15 4 58,6-2-79,-1 0 0,1 1 0,0 0 0,0 1 0,0 0 0,0 1-1,1 0 1,0 1 0,0 1 0,-17 12 0,21-12-26,1 1 1,1-1 0,0 1-1,0 0 1,0 0-1,1 1 1,0 0-1,1-1 1,0 1-1,0 0 1,1 0-1,0 1 1,0 9-1,0-3-22,1 0-1,0 0 0,1 0 1,1 0-1,1 0 0,6 27 1,-7-36 3,1-1 1,1 1 0,0-1 0,-1 0 0,2 0 0,-1 0 0,1 0 0,6 7 0,-9-12 12,0 0 1,0 0 0,0 0 0,0 0-1,0 0 1,0 0 0,1 0 0,-1 0 0,0 0-1,0-1 1,1 1 0,-1-1 0,1 1 0,-1-1-1,0 1 1,1-1 0,-1 0 0,1 0-1,-1 1 1,1-1 0,-1 0 0,1-1 0,-1 1-1,1 0 1,-1 0 0,1 0 0,-1-1 0,1 1-1,-1-1 1,0 1 0,1-1 0,-1 0-1,0 0 1,0 1 0,1-1 0,-1 0 0,0 0-1,0 0 1,0 0 0,0 0 0,1-2-1,25-29 99,-2 0 0,31-53 0,-6 8 457,-49 77-532,-1 0 0,0-1 0,0 1 0,0 0-1,1 0 1,-1-1 0,0 1 0,1 0 0,-1 0 0,0 0 0,1-1 0,-1 1 0,0 0 0,1 0 0,-1 0 0,0 0 0,1 0 0,-1 0 0,0 0 0,1 0 0,-1 0 0,1 0 0,-1 0 0,0 0 0,1 0 0,-1 0 0,0 0 0,1 0 0,-1 0 0,0 0 0,1 0 0,-1 0-1,0 1 1,1-1 0,-1 0 0,0 0 0,1 0 0,-1 1 0,0-1 0,1 0 0,-1 0 0,0 1 0,0-1 0,0 0 0,1 1 0,-1-1 0,0 0 0,0 1 0,0-1 0,0 0 0,1 1 0,16 30-144,-6-9 199,1 1-73,57 94 96,-58-101-98,1 1 0,1-2 0,0 1 0,1-2 0,17 15 0,-27-26-66,-1-1 1,1 1-1,0-1 0,0 0 0,0 0 1,0 0-1,0 0 0,0-1 0,0 0 1,1 0-1,-1 0 0,0 0 0,1-1 1,-1 1-1,0-1 0,1 0 0,-1-1 1,8-1-1,-3 0-362,-1-1 0,1 0 0,-1-1 0,0 0 0,0 0 0,0 0 0,-1-1 0,12-10 0,49-50-3141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4:06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354 74 9914,'0'-3'302,"0"0"-1,0 0 1,0 0-1,0 0 1,-1 1-1,1-1 1,-1 0-1,0 0 1,0 0-1,0 1 1,0-1-1,0 0 1,-1 1 0,1-1-1,-1 1 1,1-1-1,-1 1 1,0 0-1,0 0 1,0 0-1,-3-2 1,1 2-137,0 0 1,0 0-1,0 0 1,0 0-1,-1 1 1,1 0 0,0 0-1,-1 0 1,1 1-1,-1-1 1,1 1-1,-7 0 1,-6 2-123,0 0 0,0 1 0,0 1 0,0 1-1,-30 13 1,42-16-50,-9 3 31,1 1 0,0 0 1,0 1-1,0 1 0,-20 16 0,30-21-44,1 0 0,-1 0 0,0 0-1,1 0 1,0 1 0,0-1 0,0 1 0,0-1 0,0 1 0,1 0 0,0 0 0,-1 0-1,2 0 1,-1 0 0,0 0 0,1 0 0,0 0 0,-1 0 0,2 0 0,-1 1 0,0-1-1,1 0 1,0 0 0,0 0 0,2 4 0,-1-1-118,0 0-1,1-1 1,0 1 0,0-1 0,0 0-1,1 0 1,0 0 0,0-1 0,8 8-1,-11-11 126,1-1-1,-1 1 1,1-1 0,-1 1-1,1-1 1,0 0-1,0 0 1,0 0 0,0 0-1,0 0 1,0-1-1,0 1 1,0 0-1,0-1 1,0 0 0,0 1-1,0-1 1,1 0-1,-1 0 1,0 0-1,0 0 1,0-1 0,0 1-1,0-1 1,0 1-1,0-1 1,0 0 0,0 1-1,0-1 1,0 0-1,0 0 1,0-1-1,0 1 1,1-2 0,62-59 755,-55 50-555,1 0 0,0 2-1,1-1 1,0 1-1,0 1 1,1 0-1,17-9 1,-27 17-189,0 1 0,-1-1 0,1 1 0,-1-1 0,1 1 0,0 0 0,-1 0 0,1 0 0,0 1 0,-1-1 0,1 0 0,-1 1 0,1 0 0,0 0 0,-1 0 0,0 0 0,1 0 0,-1 0 0,0 0 0,1 1 0,-1-1 0,0 1 0,0 0 0,0 0 0,3 3 0,5 6-8,0 0 1,-1 1-1,10 15 1,-15-20 19,57 96-2008,-60-101 1759,0 0 1,1-1-1,-1 1 1,0 0-1,1-1 1,0 1-1,-1-1 1,1 0-1,0 1 1,-1-1-1,1 0 1,0 0-1,2 1 1,33-1-3362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4:07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0 160 10538,'14'-29'1306,"14"-41"-1,-27 66-1014,-1 1 0,0 0-1,1 0 1,-1 0-1,0 0 1,-1-1-1,1 1 1,-1 0-1,1 0 1,-1 0-1,0 0 1,0 0-1,0 0 1,0 0-1,-1 0 1,-1-2-1,0 0 927,4 53 286,0 94-1511,-3-70 39,4 1 0,15 103 1,-14-175 40,3-11 5,12-19-48,-12 21-37,6-10 8,0 2 0,1 0-1,1 0 1,29-24-1,-40 37-11,0 0 0,1 0 0,-1 1 1,0 0-1,1 0 0,-1 0 0,1 0 0,0 0 0,0 1 0,0-1 0,-1 1 0,1 0 0,0 0 1,1 1-1,-1-1 0,0 1 0,0 0 0,0 0 0,0 0 0,0 1 0,0 0 0,0-1 0,0 1 1,0 0-1,0 1 0,0-1 0,-1 1 0,1 0 0,0 0 0,-1 0 0,1 0 0,-1 1 1,0-1-1,6 6 0,-2 1-7,0 0 1,-1 0-1,0 1 1,0 0 0,-1 0-1,0 0 1,0 1-1,-1-1 1,-1 1-1,0 0 1,-1 0-1,0 1 1,1 21 0,-2-26-2,0 0 1,-1 1-1,-1-1 1,1 0 0,-1 1-1,0-1 1,0 0-1,-1 0 1,0 0 0,-1 0-1,1 0 1,-1 0-1,-1-1 1,1 1 0,-1-1-1,0 0 1,0 0 0,-1 0-1,0-1 1,0 1-1,0-1 1,-9 6 0,9-9-67,1 1 0,-1-2 1,1 1-1,-1-1 1,0 1-1,1-1 0,-1 0 1,0-1-1,0 1 1,0-1-1,0 0 1,1-1-1,-1 1 0,0-1 1,0 1-1,0-2 1,1 1-1,-1 0 0,0-1 1,1 0-1,0 0 1,-1 0-1,-4-4 1,-11-7-1017,0-1 0,0-1 1,-24-23-1,32 26 149,-59-53-2789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4:32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408 17 8882,'-4'-3'678,"-1"1"-1,0 0 1,0 0 0,0 0-1,-1 0 1,1 1 0,0 0-1,0 0 1,-1 1 0,-8-1 0,3 2-320,0 0 1,0 0 0,0 1 0,-18 6 0,0 3-373,0 1 1,-44 25 0,62-31 41,0 1 0,1 0 1,-1 0-1,1 1 1,1 0-1,-1 1 0,1 0 1,1 1-1,0 0 1,0 0-1,-6 12 1,11-16-41,0 1 0,0 0 0,1 0 0,0 0 1,0 0-1,0 0 0,1 0 0,0 0 0,1 1 1,-1-1-1,1 0 0,1 1 0,-1-1 0,2 0 1,-1 1-1,1-1 0,-1 0 0,2 0 0,-1 0 1,6 9-1,-7-12-34,1 0 0,0-1 0,0 0 0,0 1 0,0-1 0,0 0 0,0 0 1,1 0-1,0 0 0,-1-1 0,1 1 0,0-1 0,0 1 0,0-1 0,1 0 0,5 2 0,-6-3 15,0-1 0,0 0 0,0 0 0,0 0 0,0 0 0,0 0 0,0-1 0,0 0 0,0 1 0,0-1 0,0 0 0,0-1 0,0 1 0,0 0 0,-1-1 0,1 1 0,-1-1 0,1 0 0,-1 0 0,1 0 0,-1 0 0,3-4 0,67-74 0,-60 64 71,1 0 0,0 0 0,2 1 0,-1 1 0,2 0 0,0 2 0,1-1 1,29-15-1,-44 28-25,0-1 0,0 1 0,0 0 0,0-1 0,0 1 1,0 0-1,0 1 0,0-1 0,-1 0 0,1 0 0,0 1 0,0 0 1,0-1-1,0 1 0,0 0 0,0 0 0,-1 0 0,1 0 0,0 0 1,-1 0-1,1 0 0,0 0 0,-1 1 0,0-1 0,1 1 0,-1-1 1,2 4-1,37 55 102,-31-44-94,-1-3 3,4 8-780,1 0-1,2 0 1,0-1 0,0-1-1,26 24 1,2-15-2464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4:33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16 12955,'-7'-3'1050,"-13"-9"4110,28 57-3821,19 210-1166,-14-100-108,-13-153-67,8 45 52,-8-46-49,1-1-1,-1 0 1,0 0-1,0 0 1,0 0-1,0 1 0,0-1 1,0 0-1,0 0 1,0 0-1,1 1 1,-1-1-1,0 0 1,0 0-1,0 0 0,0 0 1,0 0-1,1 0 1,-1 1-1,0-1 1,0 0-1,0 0 1,1 0-1,-1 0 1,0 0-1,0 0 0,0 0 1,1 0-1,-1 0 1,0 0-1,0 0 1,0 0-1,1 0 1,-1 0-1,0 0 1,0 0-1,0 0 0,1 0 1,-1 0-1,0 0 1,0 0-1,0 0 1,1-1-1,-1 1 1,0 0-1,0 0 1,13-21-45,34-66-156,-43 82 196,-1-1 0,1 1 1,0-1-1,1 1 0,-1 0 1,1 1-1,0-1 1,0 1-1,1 0 0,-1 0 1,1 1-1,9-5 0,-10 7-4,0 0-1,0 1 1,0 0 0,0 0-1,0 0 1,1 0-1,-1 1 1,0 0-1,0 0 1,0 0-1,0 1 1,-1-1-1,1 1 1,0 0-1,-1 1 1,8 4 0,0 0-8,0 2 1,-1-1 0,0 1 0,16 17-1,-19-16-15,0 0 0,0 1 0,-1 0 0,0 0 0,-1 1 0,-1-1 0,1 1 0,-2 0 0,4 13-1,-6-18-21,-1 0 0,0 1-1,0-1 1,0 0 0,-1 0-1,0 1 1,0-1 0,0 0-1,-1 0 1,-1 1 0,1-1-1,-1 0 1,0 0 0,-1 0-1,1-1 1,-1 1 0,-6 8-1,7-12 23,-1 0-1,0 1 0,0-1 0,-1 0 0,1 0 0,-1-1 0,1 1 0,-1-1 0,0 0 1,0 0-1,0 0 0,0 0 0,0-1 0,-1 0 0,1 0 0,0 0 0,-1 0 1,1-1-1,0 1 0,-1-1 0,1 0 0,-1 0 0,1-1 0,-1 0 0,1 1 0,0-1 1,-5-2-1,-5-1-160,1-1 0,-1 0 0,2 0 0,-1-1 1,0-1-1,1 0 0,-16-13 0,13 7-533,0 0 0,1-1 0,1 0 0,0-2-1,1 1 1,1-1 0,-14-26 0,14 9-2010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4:33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40 9058,'-2'-10'5793,"0"6"-4801,1 1-608,1-1 89,1 1-9,3 1-56,3 1-112,33-5-56,61 0-136,-38 6 0,1 1-104,7-1-800,-14 0-417,10 2-2423,-14 1-137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4:33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81 11098,'-22'-23'1028,"17"18"-422,0 0-1,0-1 0,0 1 1,1-1-1,0 0 0,0 0 1,-5-12-1,23 67 5691,1 42-7336,-12-67 1481,3 30-2171,-2 0-1,-3 62 0,-5-3-2084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3:54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390 16 7242,'-2'-11'6431,"1"11"-6267,0-1-1,1 1 0,-1-1 1,1 1-1,-1-1 1,0 1-1,0 0 1,1-1-1,-1 1 0,0 0 1,0 0-1,1 0 1,-1-1-1,0 1 0,0 0 1,1 0-1,-1 0 1,0 0-1,0 0 0,1 1 1,-1-1-1,0 0 1,0 0-1,1 0 0,-1 1 1,-1-1-1,-28 24 412,-11 17-230,1 2-1,3 1 1,-44 69 0,59-78-204,3 1-1,0 1 1,3 0 0,1 1-1,-18 74 1,28-91-134,2 0-1,0 1 1,1 0 0,1-1-1,1 1 1,1 0 0,1-1-1,1 1 1,1 0 0,1-1-1,0 0 1,15 34 0,-9-33-441,1-1 1,1-1 0,1 0-1,0-1 1,2 0-1,0-1 1,1-1-1,1 0 1,0-2 0,1 0-1,1-1 1,0-1-1,1-1 1,0 0-1,1-2 1,1-1 0,28 9-1,-7-7-2029,68 8-1,-108-18 2345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3:55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24 8266,'-3'-2'450,"1"0"1,-1 0 0,0 0-1,0 1 1,0-1-1,0 1 1,0 0-1,0 0 1,0 0 0,-5-1-1,-52-4-713,53 6 696,2 0-305,1 0 0,-1 0 0,0 1 0,0 0 0,0 0 0,1 0 0,-1 0 0,0 1 0,1 0 0,-1 0 0,1 0 0,0 0 0,0 1 0,0-1 0,-8 7 0,-16 10 561,73-22 1597,89 0-2276,142-4 592,-93-4-6521,-145 8 2109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3:56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94 7042,'-23'-25'974,"-12"-15"1243,5 12 9726,32 39-11657,3 21-478,-6 221 423,0-232-169,-12 139-1214,-12-5-3317,-9-38-30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15:52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57 297 5513,'0'-10'380,"2"-22"2400,-5-53 0,1 70-995,-1 0 0,0 0 0,-9-22 0,-23-50 5758,61 171-7512,-3 2 0,-4 1 0,14 160-1,-26 271-1817,-7-508-665,-1-16 300,-1-27-1332,2 20 2099,-3-43-3564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4:03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349 103 8578,'-6'-30'1034,"5"23"-492,0 0-1,-1 0 1,1 1 0,-2-1 0,1 0-1,-1 1 1,-5-9 0,7 14-462,0 0 1,0 0-1,0 0 1,0 0-1,0 1 0,0-1 1,0 0-1,0 1 1,0-1-1,-1 1 1,1-1-1,0 1 1,0-1-1,-1 1 1,1 0-1,0 0 1,-1 0-1,1 0 1,0 0-1,-1 0 0,1 0 1,0 0-1,-1 0 1,1 0-1,0 1 1,-1-1-1,1 1 1,0-1-1,0 1 1,0-1-1,-1 1 1,1 0-1,0 0 1,0-1-1,0 1 1,-1 1-1,-40 31 294,18-8-269,1 0-1,1 1 1,1 1-1,1 1 1,2 0 0,1 2-1,1 0 1,1 1 0,2 0-1,-17 63 1,25-72-133,1 0 0,1 0 0,1 0 1,1 0-1,1 1 0,1-1 0,1 0 1,0 1-1,2-1 0,1 0 0,1-1 0,0 1 1,2-1-1,0-1 0,2 1 0,0-1 1,21 30-1,-17-31-456,1 0 1,1-1 0,0 0-1,2-2 1,0 0-1,1-1 1,0 0-1,1-2 1,35 18-1,87 23-3043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4:03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141 112 9122,'-32'-19'2751,"23"13"-2227,-1 0 0,1 1-1,-1 0 1,-1 0 0,1 1-1,-1 0 1,1 1 0,-18-3-1,91-4 1468,20 1-2530,240-18 1707,-212 25-3660,-2 5-3489,-94-2 2778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4:04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62 119 8154,'-19'-45'5470,"15"39"-4624,1 0 0,0-1 0,0 1-1,1-1 1,0 1 0,0-1 0,0 1-1,1-1 1,0-8 0,10 186 92,-1 87-3506,-22-106-1499,-8-11-403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05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0 135 12235,'5'-13'253,"-2"7"243,-1-1 0,0 1 0,0 0 0,0-1-1,-1 1 1,0-1 0,0 0 0,0 1 0,-1-1 0,0 0 0,-1 1 0,1-1-1,-1 0 1,-1 1 0,1-1 0,-5-10 0,18 63 672,0 6-1187,-2 0 0,-3 1 0,2 101 0,-53 345-2181,42-456 255,4-27-2508,5-33-173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05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62 155 14371,'-61'-62'3097,"75"48"1296,8-1-4145,5-1-280,15-2 56,14 4-16,14 2-688,0 9-857,13 15-2880,-12 5-48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05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74 14547,'-21'-7'3065,"27"-13"1344,22 4-4249,27 6-176,16-3-96,24 7-760,-3 5-785,8 18-2776,-22 0-160</inkml:trace>
  <inkml:trace contextRef="#ctx0" brushRef="#br0" timeOffset="1">1 556 15019,'3'-23'2833,"23"12"1632,18 6-4481,37-2-72,18-1-192,32 1-1337,5 2-751,15-7-2113,-27 0-856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06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33 14659,'-15'-32'7180,"13"53"-6792,-1 46-647,3 0-1,3 0 0,23 127 1,-26-194 250,-1 0 0,1 0 0,0 0 0,0 1 0,0-1 0,0 0 0,0 0 0,0 0 0,0 0 0,0 0 0,0 1 0,0-1 0,0 0 0,0 0 0,0 0 0,0 0 0,0 0 0,0 1 0,0-1 0,0 0 0,0 0 0,1 0 0,-1 0 1,0 0-1,0 1 0,0-1 0,0 0 0,0 0 0,0 0 0,0 0 0,0 0 0,0 0 0,1 0 0,-1 0 0,0 1 0,0-1 0,0 0 0,0 0 0,0 0 0,1 0 0,-1 0 0,0 0 0,0 0 0,0 0 0,0 0 0,0 0 0,1 0 1,-1 0-1,0 0 0,0 0 0,0 0 0,0 0 0,0 0 0,1 0 0,-1 0 0,0 0 0,0 0 0,0 0 0,0 0 0,0-1 0,0 1 0,1 0 0,-1 0 0,0 0 0,0 0 0,0 0 0,0 0 0,0-1 0,8-15-200,5-30 184,-2-2 47,35-161 178,-46 209-201,0-1 1,0 1 0,0 0-1,0 0 1,0-1-1,0 1 1,0 0-1,0 0 1,0 0 0,0-1-1,0 1 1,0 0-1,0 0 1,1 0 0,-1-1-1,0 1 1,0 0-1,0 0 1,0 0 0,0 0-1,1 0 1,-1-1-1,0 1 1,0 0 0,0 0-1,1 0 1,-1 0-1,0 0 1,0 0 0,0 0-1,1 0 1,-1 0-1,0 0 1,0-1 0,1 1-1,-1 0 1,0 0-1,0 1 1,0-1 0,1 0-1,-1 0 1,0 0-1,0 0 1,1 0 0,-1 0-1,0 0 1,0 0-1,0 0 1,1 0 0,-1 0-1,0 1 1,0-1-1,0 0 1,0 0-1,1 0 1,-1 0 0,0 1-1,0-1 1,0 0-1,0 0 1,0 0 0,0 0-1,0 1 1,1-1-1,-1 0 1,0 0 0,0 1-1,0-1 1,0 0-1,12 23-150,-9-14 146,0 0 0,1-1 0,0 1 0,0-1 0,1 1 0,0-1 0,0 0 0,1-1 0,9 10 0,-2-2-182,-1 0-1,15 23 1,37 60-4923,-67-142 2416,-2-24 3627,3 47-527,-1 6 131,1 0 1,1 0-1,0 0 1,1 0-1,0 0 1,2-1 0,4-24-1,-5 38-495,-1 1 0,1-1 0,0 0 0,0 1 0,0-1-1,0 1 1,0-1 0,0 1 0,0-1 0,1 1 0,-1 0 0,0 0 0,1-1-1,-1 1 1,1 0 0,-1 0 0,1 1 0,0-1 0,-1 0 0,4-1 0,0 1-16,0 0 1,0 1 0,-1-1 0,1 1 0,0 0 0,0 0-1,9 2 1,0 1-78,0 0-1,-1 1 0,1 0 1,18 10-1,-17-5-302,1 0 0,-2 1 0,1 1 0,-1 0 0,19 20 1,52 69-5077,-79-93 4928,31 41-3743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06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40 13467,'-8'-24'2929,"3"10"1247,3 14-3976,0-1-112,4 2 64,-2 3-47,2 4-89,11 48 8,13 63-24,-16-24 56,-3 1-160,-4 7-881,-1-18-631,-1-2-2625,1-28-248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07.1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18 10794,'-5'-17'10987,"17"25"-11083,13 4 8,6 5 16,9 12 144,3 10-112,4 15-56,-11 1-224,-9 6-249,-20-14-119,-22-8-48,-18-15-72,-21-14-336,-5-10-25,-6-18-2471,23-11 335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4:46:07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410 73 14467,'-8'-8'1410,"0"-1"0,1 0 0,1 0 0,-1-1 0,-5-12 0,8 16-252,4 11-542,4 19-473,5 35-280,-6 8 148,-2 0 1,-10 77 0,-27 152-11,34-280-4,-5 31-714,3 0 0,1 0 0,9 92 1,-2-121-646,0-53-9787</inkml:trace>
  <inkml:trace contextRef="#ctx0" brushRef="#br0" timeOffset="1">0 537 12211,'26'-8'3048,"6"6"897,31-3-3273,48-5-1800,18 3-256,12 9-2561,-11 4-120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2ADD3D-C857-484A-A6F7-936C692BDB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D13723-D32F-4975-A18C-62E461E0CDC2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983E0-CC83-4DF9-A793-7F4EE89C14B8}" type="slidenum">
              <a:rPr lang="en-US"/>
              <a:pPr/>
              <a:t>11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Fully parenthesized expression.  Move each operator to the left of its operands and remove the set of parentheses.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AC6C1-28EF-45ED-832F-C51D85302E81}" type="slidenum">
              <a:rPr lang="en-US"/>
              <a:pPr/>
              <a:t>12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Fully parenthesized expression.  Move each operator to the left of its operands and remove the set of parentheses.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81A0F-C395-46CC-BCED-1081CD9F2DEE}" type="slidenum">
              <a:rPr lang="en-US"/>
              <a:pPr/>
              <a:t>13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Fully parenthesized expression.  Move each operator to the left of its operands and remove the set of parentheses.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B0FC2-1FE2-4F11-9B37-3D105A892B79}" type="slidenum">
              <a:rPr lang="en-US"/>
              <a:pPr/>
              <a:t>14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with Fully parenthesized expression.  Move each operator to the left of its operands and remove the set of parentheses.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3FA4AE-0394-4B70-8927-DAB64F44C0EB}" type="slidenum">
              <a:rPr lang="en-US"/>
              <a:pPr/>
              <a:t>15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7A4C56-3FFA-4D30-A001-308AD81EBF0E}" type="slidenum">
              <a:rPr lang="en-US"/>
              <a:pPr/>
              <a:t>16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55F15-F4A6-4CB2-9431-77165CE4C199}" type="slidenum">
              <a:rPr lang="en-US"/>
              <a:pPr/>
              <a:t>17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19780-97CA-4383-97DC-B26C41596C6B}" type="slidenum">
              <a:rPr lang="en-US"/>
              <a:pPr/>
              <a:t>18</a:t>
            </a:fld>
            <a:endParaRPr lang="en-US"/>
          </a:p>
        </p:txBody>
      </p:sp>
      <p:sp>
        <p:nvSpPr>
          <p:cNvPr id="624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CFD5F6-228D-4E36-9389-9529C761D6DA}" type="slidenum">
              <a:rPr lang="en-US"/>
              <a:pPr/>
              <a:t>19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09955-0D5A-44B3-947E-38EC9AB0B333}" type="slidenum">
              <a:rPr lang="en-US"/>
              <a:pPr/>
              <a:t>20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B4EDF7-043A-44AB-B736-75E117440B16}" type="slidenum">
              <a:rPr lang="en-US"/>
              <a:pPr/>
              <a:t>3</a:t>
            </a:fld>
            <a:endParaRPr lang="en-US"/>
          </a:p>
        </p:txBody>
      </p:sp>
      <p:sp>
        <p:nvSpPr>
          <p:cNvPr id="18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0A9BE-25DD-454F-8C1B-FC9B85E278C5}" type="slidenum">
              <a:rPr lang="en-US"/>
              <a:pPr/>
              <a:t>21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D9AC6B-425F-4ABC-B885-86AD19A4DF67}" type="slidenum">
              <a:rPr lang="en-US"/>
              <a:pPr/>
              <a:t>22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73FB9-6664-43AD-85A1-357AC311E2F5}" type="slidenum">
              <a:rPr lang="en-US"/>
              <a:pPr/>
              <a:t>23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678033-0F4A-403F-B455-881FC389F314}" type="slidenum">
              <a:rPr lang="en-US"/>
              <a:pPr/>
              <a:t>24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70F4A-9C1D-48BB-AC90-687F73E998D1}" type="slidenum">
              <a:rPr lang="en-US"/>
              <a:pPr/>
              <a:t>25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DB078D-991C-4F69-AA4F-DE648E04903B}" type="slidenum">
              <a:rPr lang="en-US"/>
              <a:pPr/>
              <a:t>26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0A03F-BB6A-43C9-B3FC-4BC4D4D836BC}" type="slidenum">
              <a:rPr lang="en-US"/>
              <a:pPr/>
              <a:t>27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EEE7F0-B911-4730-B35B-D82177F3BD56}" type="slidenum">
              <a:rPr lang="en-US"/>
              <a:pPr/>
              <a:t>28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2A2CE-BF4C-4FD6-BB71-BBBCB8FC05F2}" type="slidenum">
              <a:rPr lang="en-US"/>
              <a:pPr/>
              <a:t>29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18C84-F8A9-40EE-AD24-DAFFBF81C37D}" type="slidenum">
              <a:rPr lang="en-US"/>
              <a:pPr/>
              <a:t>30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7547E-FB7D-42FB-863A-39E020C6415B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"A,B are multiplied"</a:t>
            </a:r>
          </a:p>
          <a:p>
            <a:r>
              <a:rPr lang="en-US"/>
              <a:t>"A,B are added"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C31CA-9B61-4533-A69D-7DFB0318931E}" type="slidenum">
              <a:rPr lang="en-US"/>
              <a:pPr/>
              <a:t>31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2F50C-6FDF-45CF-B97E-CF2E8C7F0BE7}" type="slidenum">
              <a:rPr lang="en-US"/>
              <a:pPr/>
              <a:t>32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5FCF-AA14-43ED-8DB4-EB182A5E3F58}" type="slidenum">
              <a:rPr lang="en-US"/>
              <a:pPr/>
              <a:t>33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BA8EC-C2A2-47B6-BB1C-FA2E438B8221}" type="slidenum">
              <a:rPr lang="en-US"/>
              <a:pPr/>
              <a:t>34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CD923-7457-4CBE-9606-CFE26E770B4B}" type="slidenum">
              <a:rPr lang="en-US"/>
              <a:pPr/>
              <a:t>35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45407E-458D-4CE9-8F9A-23D3B728C206}" type="slidenum">
              <a:rPr lang="en-US"/>
              <a:pPr/>
              <a:t>36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75FC79-19BC-4247-A877-2478BC49C4CF}" type="slidenum">
              <a:rPr lang="en-US"/>
              <a:pPr/>
              <a:t>37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DB3A61-4714-42F1-B40C-7186100343C7}" type="slidenum">
              <a:rPr lang="en-US"/>
              <a:pPr/>
              <a:t>38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56EA1A-88F1-4722-A498-BDF2DCE69E2C}" type="slidenum">
              <a:rPr lang="en-US"/>
              <a:pPr/>
              <a:t>39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C3DB8-58CE-44D4-BA54-4955F05D1672}" type="slidenum">
              <a:rPr lang="en-US"/>
              <a:pPr/>
              <a:t>40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58005-BF58-4DEC-95BC-84F8B14AB1F0}" type="slidenum">
              <a:rPr lang="en-US"/>
              <a:pPr/>
              <a:t>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EB0B9-82E4-497D-B54F-8F84F6ED7B25}" type="slidenum">
              <a:rPr lang="en-US"/>
              <a:pPr/>
              <a:t>47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A7F3E-D352-41F6-A9A5-4EFD71938410}" type="slidenum">
              <a:rPr lang="en-US"/>
              <a:pPr/>
              <a:t>6</a:t>
            </a:fld>
            <a:endParaRPr lang="en-US"/>
          </a:p>
        </p:txBody>
      </p:sp>
      <p:sp>
        <p:nvSpPr>
          <p:cNvPr id="215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0BC47-E0C3-4952-94BF-B2B54EA4A93B}" type="slidenum">
              <a:rPr lang="en-US"/>
              <a:pPr/>
              <a:t>7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914FC-D0EA-4260-98B1-0DC502A94086}" type="slidenum">
              <a:rPr lang="en-US"/>
              <a:pPr/>
              <a:t>8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65717-4684-4351-BA4E-E1D06E067E7D}" type="slidenum">
              <a:rPr lang="en-US"/>
              <a:pPr/>
              <a:t>9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A6281F-AAD0-4FC2-82BF-DF0888C72818}" type="slidenum">
              <a:rPr lang="en-US"/>
              <a:pPr/>
              <a:t>10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4B1C-CCB9-4971-B15C-970497DE2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D01E2-DF81-4AC3-A3AB-36E92EB52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8246-F77D-42AE-84C5-21886B77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6644-D78E-4A14-B7B3-FCD9DE72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1341-C4EE-475B-8BC5-35C2C1AC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8578A-D431-4C2F-84A8-43CB2ED49A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3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A123-D965-4D4E-B63D-F4D9E9DE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665B0-9760-44C3-B97A-EFE8ABAA4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D3BA-087B-4C73-8B70-AD30CA22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B890-C900-4A14-9492-C55C43A1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F4F83-CDCC-4BFD-B8A1-C8FA9DC5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AE74-868D-4166-B8B2-D500D1F690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8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902E0-C32E-4033-939A-1994B6E9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42729-A5DB-4134-AF1C-15CC4BBBB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4AC9-D56B-48BD-AC34-FB77ABDF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BA460-3A4C-4FED-B023-2EFDB925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44AB9-D6C3-4099-81EC-CB5F4F2C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23B8-C79C-4D39-BFFD-7BABBBD8F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15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4561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DA14CF1-343B-4693-990B-FF357D86EE2F}" type="datetime1">
              <a:rPr lang="en-US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9CM305.25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9284ACB-5354-4D6C-83A8-CA8E5DBF5F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7812"/>
      </p:ext>
    </p:extLst>
  </p:cSld>
  <p:clrMapOvr>
    <a:masterClrMapping/>
  </p:clrMapOvr>
  <p:transition spd="med"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5330-3644-4B24-B805-7CC7ACDB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6561-9EED-43CE-B0DB-54AAD438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5691-7565-4FC1-9293-DCD3981C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95DD-9F85-448E-AB05-350887AA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B96C-A068-4145-8E60-99EF4CF2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EDDC-0234-4D1B-B6EB-F0025A0BFA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5AAB-0A37-4EA7-9084-A2455DDC3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8E866-121A-4111-BE08-A16FAAB9C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6B3C-1F63-46C3-8BD4-82C459B0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AB515-96C4-4F07-AEA9-02F42270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92FCE-5322-490A-9605-A30C4CF7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B44C4-6C48-472C-8C52-EC1FD0C45C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0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DE78-52DF-4B59-81DC-CE2A7F67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A129-51D3-44FC-AAF7-94A974629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AF0B3-2B38-4ECD-9EC1-9F607AF6D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9E025-2477-4B92-A095-CCB4DC9C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3AC92-0E28-472C-8F7C-01509E42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D1B7F-8B5A-45C3-93B1-26CB69AE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AC3E-4179-4FC3-A3C0-48FFC29E57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39C1-CDE3-48B6-8C48-9EC357BD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D8CB-088A-4325-A5FD-9D4B748EF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8CC3B-6421-450B-A712-9A9EC0D37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02CC7-B9ED-48CF-A590-CBCBA44BF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52B37-20B2-487B-B7C6-A9C2F668A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79601-98EF-47D8-BDD3-B8063904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A6E07-740F-4346-8228-F0914A3F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57941-56D3-432A-B313-52366888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3F0F-FF29-464E-8EBF-A73BE75441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1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6C34-EE1A-416B-87C6-55255DEF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D6E68-31F2-4BD1-920B-FBC22571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DAFF1-B9AB-47F0-B504-30F46F75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9C4B1-FE8A-44AC-8093-A0571DD6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91F3-9629-4B08-ABFD-51A1806DC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2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D4781-2D81-4368-8E7C-D82ABF89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8D04C-497A-4676-BC52-A64EF73E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5D9F8-8E4B-44E4-8BE4-19F961C9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36FED-A34F-4763-8E38-48A89A6496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9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2D6C-6DA6-414C-9EBD-0417454D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65FB-5106-4E47-A2F1-7816A7E5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E2E04-D115-471D-9507-2339A7DB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B820D-DEDC-4FF0-82B1-F267AD61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318AD-9493-46B3-A9E7-1320E32D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E49C-3D56-4C49-A3B7-96607A83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5437-9FA6-41C5-94FE-7EF1A3AE6F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64E6-7013-4110-A7DA-7BD9638C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C60B8-A43C-4218-B6CC-E8B74F3D5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267D6-4114-450E-B2C6-6DBC4B31E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91A16-D458-4BAA-8F2F-B3F45E4E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4352F-D60C-4995-B196-1E5E4EF0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DA434-49AB-4C6F-85FA-0F209929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4B35F-6E4F-4ED5-B48F-339FFB3F8E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8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BD15-79E7-4735-AC4A-349FB03E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9B14-5696-44DE-949A-957BF0BF2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0663D-D6E3-4A13-ADBB-83E149BEF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B766A-87D7-4AAE-81F2-453C53E04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965D-A2A5-4912-BFBD-283DE1BEC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B329-103A-43AF-BE0A-E7A4FAB60F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7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/Relationships>
</file>

<file path=ppt/slides/_rels/slide4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8.png"/><Relationship Id="rId299" Type="http://schemas.openxmlformats.org/officeDocument/2006/relationships/image" Target="../media/image309.png"/><Relationship Id="rId21" Type="http://schemas.openxmlformats.org/officeDocument/2006/relationships/image" Target="../media/image170.png"/><Relationship Id="rId63" Type="http://schemas.openxmlformats.org/officeDocument/2006/relationships/image" Target="../media/image191.png"/><Relationship Id="rId159" Type="http://schemas.openxmlformats.org/officeDocument/2006/relationships/image" Target="../media/image239.png"/><Relationship Id="rId324" Type="http://schemas.openxmlformats.org/officeDocument/2006/relationships/customXml" Target="../ink/ink322.xml"/><Relationship Id="rId366" Type="http://schemas.openxmlformats.org/officeDocument/2006/relationships/customXml" Target="../ink/ink343.xml"/><Relationship Id="rId170" Type="http://schemas.openxmlformats.org/officeDocument/2006/relationships/customXml" Target="../ink/ink245.xml"/><Relationship Id="rId226" Type="http://schemas.openxmlformats.org/officeDocument/2006/relationships/customXml" Target="../ink/ink273.xml"/><Relationship Id="rId268" Type="http://schemas.openxmlformats.org/officeDocument/2006/relationships/customXml" Target="../ink/ink294.xml"/><Relationship Id="rId32" Type="http://schemas.openxmlformats.org/officeDocument/2006/relationships/customXml" Target="../ink/ink176.xml"/><Relationship Id="rId74" Type="http://schemas.openxmlformats.org/officeDocument/2006/relationships/customXml" Target="../ink/ink197.xml"/><Relationship Id="rId128" Type="http://schemas.openxmlformats.org/officeDocument/2006/relationships/customXml" Target="../ink/ink224.xml"/><Relationship Id="rId335" Type="http://schemas.openxmlformats.org/officeDocument/2006/relationships/image" Target="../media/image327.png"/><Relationship Id="rId377" Type="http://schemas.openxmlformats.org/officeDocument/2006/relationships/image" Target="../media/image348.png"/><Relationship Id="rId5" Type="http://schemas.openxmlformats.org/officeDocument/2006/relationships/image" Target="../media/image162.png"/><Relationship Id="rId181" Type="http://schemas.openxmlformats.org/officeDocument/2006/relationships/image" Target="../media/image250.png"/><Relationship Id="rId237" Type="http://schemas.openxmlformats.org/officeDocument/2006/relationships/image" Target="../media/image278.png"/><Relationship Id="rId279" Type="http://schemas.openxmlformats.org/officeDocument/2006/relationships/image" Target="../media/image299.png"/><Relationship Id="rId43" Type="http://schemas.openxmlformats.org/officeDocument/2006/relationships/image" Target="../media/image181.png"/><Relationship Id="rId139" Type="http://schemas.openxmlformats.org/officeDocument/2006/relationships/image" Target="../media/image229.png"/><Relationship Id="rId290" Type="http://schemas.openxmlformats.org/officeDocument/2006/relationships/customXml" Target="../ink/ink305.xml"/><Relationship Id="rId304" Type="http://schemas.openxmlformats.org/officeDocument/2006/relationships/customXml" Target="../ink/ink312.xml"/><Relationship Id="rId346" Type="http://schemas.openxmlformats.org/officeDocument/2006/relationships/customXml" Target="../ink/ink333.xml"/><Relationship Id="rId85" Type="http://schemas.openxmlformats.org/officeDocument/2006/relationships/image" Target="../media/image202.png"/><Relationship Id="rId150" Type="http://schemas.openxmlformats.org/officeDocument/2006/relationships/customXml" Target="../ink/ink235.xml"/><Relationship Id="rId192" Type="http://schemas.openxmlformats.org/officeDocument/2006/relationships/customXml" Target="../ink/ink256.xml"/><Relationship Id="rId206" Type="http://schemas.openxmlformats.org/officeDocument/2006/relationships/customXml" Target="../ink/ink263.xml"/><Relationship Id="rId248" Type="http://schemas.openxmlformats.org/officeDocument/2006/relationships/customXml" Target="../ink/ink284.xml"/><Relationship Id="rId12" Type="http://schemas.openxmlformats.org/officeDocument/2006/relationships/customXml" Target="../ink/ink166.xml"/><Relationship Id="rId108" Type="http://schemas.openxmlformats.org/officeDocument/2006/relationships/customXml" Target="../ink/ink214.xml"/><Relationship Id="rId315" Type="http://schemas.openxmlformats.org/officeDocument/2006/relationships/image" Target="../media/image317.png"/><Relationship Id="rId357" Type="http://schemas.openxmlformats.org/officeDocument/2006/relationships/image" Target="../media/image338.png"/><Relationship Id="rId54" Type="http://schemas.openxmlformats.org/officeDocument/2006/relationships/customXml" Target="../ink/ink187.xml"/><Relationship Id="rId96" Type="http://schemas.openxmlformats.org/officeDocument/2006/relationships/customXml" Target="../ink/ink208.xml"/><Relationship Id="rId161" Type="http://schemas.openxmlformats.org/officeDocument/2006/relationships/image" Target="../media/image240.png"/><Relationship Id="rId217" Type="http://schemas.openxmlformats.org/officeDocument/2006/relationships/image" Target="../media/image268.png"/><Relationship Id="rId259" Type="http://schemas.openxmlformats.org/officeDocument/2006/relationships/image" Target="../media/image289.png"/><Relationship Id="rId23" Type="http://schemas.openxmlformats.org/officeDocument/2006/relationships/image" Target="../media/image171.png"/><Relationship Id="rId119" Type="http://schemas.openxmlformats.org/officeDocument/2006/relationships/image" Target="../media/image219.png"/><Relationship Id="rId270" Type="http://schemas.openxmlformats.org/officeDocument/2006/relationships/customXml" Target="../ink/ink295.xml"/><Relationship Id="rId326" Type="http://schemas.openxmlformats.org/officeDocument/2006/relationships/customXml" Target="../ink/ink323.xml"/><Relationship Id="rId65" Type="http://schemas.openxmlformats.org/officeDocument/2006/relationships/image" Target="../media/image192.png"/><Relationship Id="rId130" Type="http://schemas.openxmlformats.org/officeDocument/2006/relationships/customXml" Target="../ink/ink225.xml"/><Relationship Id="rId368" Type="http://schemas.openxmlformats.org/officeDocument/2006/relationships/customXml" Target="../ink/ink344.xml"/><Relationship Id="rId172" Type="http://schemas.openxmlformats.org/officeDocument/2006/relationships/customXml" Target="../ink/ink246.xml"/><Relationship Id="rId228" Type="http://schemas.openxmlformats.org/officeDocument/2006/relationships/customXml" Target="../ink/ink274.xml"/><Relationship Id="rId281" Type="http://schemas.openxmlformats.org/officeDocument/2006/relationships/image" Target="../media/image300.png"/><Relationship Id="rId337" Type="http://schemas.openxmlformats.org/officeDocument/2006/relationships/image" Target="../media/image328.png"/><Relationship Id="rId34" Type="http://schemas.openxmlformats.org/officeDocument/2006/relationships/customXml" Target="../ink/ink177.xml"/><Relationship Id="rId76" Type="http://schemas.openxmlformats.org/officeDocument/2006/relationships/customXml" Target="../ink/ink198.xml"/><Relationship Id="rId141" Type="http://schemas.openxmlformats.org/officeDocument/2006/relationships/image" Target="../media/image230.png"/><Relationship Id="rId7" Type="http://schemas.openxmlformats.org/officeDocument/2006/relationships/image" Target="../media/image163.png"/><Relationship Id="rId183" Type="http://schemas.openxmlformats.org/officeDocument/2006/relationships/image" Target="../media/image251.png"/><Relationship Id="rId239" Type="http://schemas.openxmlformats.org/officeDocument/2006/relationships/image" Target="../media/image279.png"/><Relationship Id="rId250" Type="http://schemas.openxmlformats.org/officeDocument/2006/relationships/customXml" Target="../ink/ink285.xml"/><Relationship Id="rId292" Type="http://schemas.openxmlformats.org/officeDocument/2006/relationships/customXml" Target="../ink/ink306.xml"/><Relationship Id="rId306" Type="http://schemas.openxmlformats.org/officeDocument/2006/relationships/customXml" Target="../ink/ink313.xml"/><Relationship Id="rId45" Type="http://schemas.openxmlformats.org/officeDocument/2006/relationships/image" Target="../media/image182.png"/><Relationship Id="rId87" Type="http://schemas.openxmlformats.org/officeDocument/2006/relationships/image" Target="../media/image203.png"/><Relationship Id="rId110" Type="http://schemas.openxmlformats.org/officeDocument/2006/relationships/customXml" Target="../ink/ink215.xml"/><Relationship Id="rId348" Type="http://schemas.openxmlformats.org/officeDocument/2006/relationships/customXml" Target="../ink/ink334.xml"/><Relationship Id="rId152" Type="http://schemas.openxmlformats.org/officeDocument/2006/relationships/customXml" Target="../ink/ink236.xml"/><Relationship Id="rId194" Type="http://schemas.openxmlformats.org/officeDocument/2006/relationships/customXml" Target="../ink/ink257.xml"/><Relationship Id="rId208" Type="http://schemas.openxmlformats.org/officeDocument/2006/relationships/customXml" Target="../ink/ink264.xml"/><Relationship Id="rId261" Type="http://schemas.openxmlformats.org/officeDocument/2006/relationships/image" Target="../media/image290.png"/><Relationship Id="rId14" Type="http://schemas.openxmlformats.org/officeDocument/2006/relationships/customXml" Target="../ink/ink167.xml"/><Relationship Id="rId56" Type="http://schemas.openxmlformats.org/officeDocument/2006/relationships/customXml" Target="../ink/ink188.xml"/><Relationship Id="rId317" Type="http://schemas.openxmlformats.org/officeDocument/2006/relationships/image" Target="../media/image318.png"/><Relationship Id="rId359" Type="http://schemas.openxmlformats.org/officeDocument/2006/relationships/image" Target="../media/image339.png"/><Relationship Id="rId98" Type="http://schemas.openxmlformats.org/officeDocument/2006/relationships/customXml" Target="../ink/ink209.xml"/><Relationship Id="rId121" Type="http://schemas.openxmlformats.org/officeDocument/2006/relationships/image" Target="../media/image220.png"/><Relationship Id="rId163" Type="http://schemas.openxmlformats.org/officeDocument/2006/relationships/image" Target="../media/image241.png"/><Relationship Id="rId219" Type="http://schemas.openxmlformats.org/officeDocument/2006/relationships/image" Target="../media/image269.png"/><Relationship Id="rId370" Type="http://schemas.openxmlformats.org/officeDocument/2006/relationships/customXml" Target="../ink/ink345.xml"/><Relationship Id="rId230" Type="http://schemas.openxmlformats.org/officeDocument/2006/relationships/customXml" Target="../ink/ink275.xml"/><Relationship Id="rId25" Type="http://schemas.openxmlformats.org/officeDocument/2006/relationships/image" Target="../media/image172.png"/><Relationship Id="rId67" Type="http://schemas.openxmlformats.org/officeDocument/2006/relationships/image" Target="../media/image193.png"/><Relationship Id="rId272" Type="http://schemas.openxmlformats.org/officeDocument/2006/relationships/customXml" Target="../ink/ink296.xml"/><Relationship Id="rId328" Type="http://schemas.openxmlformats.org/officeDocument/2006/relationships/customXml" Target="../ink/ink324.xml"/><Relationship Id="rId132" Type="http://schemas.openxmlformats.org/officeDocument/2006/relationships/customXml" Target="../ink/ink226.xml"/><Relationship Id="rId174" Type="http://schemas.openxmlformats.org/officeDocument/2006/relationships/customXml" Target="../ink/ink247.xml"/><Relationship Id="rId241" Type="http://schemas.openxmlformats.org/officeDocument/2006/relationships/image" Target="../media/image280.png"/><Relationship Id="rId36" Type="http://schemas.openxmlformats.org/officeDocument/2006/relationships/customXml" Target="../ink/ink178.xml"/><Relationship Id="rId283" Type="http://schemas.openxmlformats.org/officeDocument/2006/relationships/image" Target="../media/image301.png"/><Relationship Id="rId339" Type="http://schemas.openxmlformats.org/officeDocument/2006/relationships/image" Target="../media/image329.png"/><Relationship Id="rId78" Type="http://schemas.openxmlformats.org/officeDocument/2006/relationships/customXml" Target="../ink/ink199.xml"/><Relationship Id="rId101" Type="http://schemas.openxmlformats.org/officeDocument/2006/relationships/image" Target="../media/image210.png"/><Relationship Id="rId143" Type="http://schemas.openxmlformats.org/officeDocument/2006/relationships/image" Target="../media/image231.png"/><Relationship Id="rId185" Type="http://schemas.openxmlformats.org/officeDocument/2006/relationships/image" Target="../media/image252.png"/><Relationship Id="rId350" Type="http://schemas.openxmlformats.org/officeDocument/2006/relationships/customXml" Target="../ink/ink335.xml"/><Relationship Id="rId9" Type="http://schemas.openxmlformats.org/officeDocument/2006/relationships/image" Target="../media/image164.png"/><Relationship Id="rId210" Type="http://schemas.openxmlformats.org/officeDocument/2006/relationships/customXml" Target="../ink/ink265.xml"/><Relationship Id="rId26" Type="http://schemas.openxmlformats.org/officeDocument/2006/relationships/customXml" Target="../ink/ink173.xml"/><Relationship Id="rId231" Type="http://schemas.openxmlformats.org/officeDocument/2006/relationships/image" Target="../media/image275.png"/><Relationship Id="rId252" Type="http://schemas.openxmlformats.org/officeDocument/2006/relationships/customXml" Target="../ink/ink286.xml"/><Relationship Id="rId273" Type="http://schemas.openxmlformats.org/officeDocument/2006/relationships/image" Target="../media/image296.png"/><Relationship Id="rId294" Type="http://schemas.openxmlformats.org/officeDocument/2006/relationships/customXml" Target="../ink/ink307.xml"/><Relationship Id="rId308" Type="http://schemas.openxmlformats.org/officeDocument/2006/relationships/customXml" Target="../ink/ink314.xml"/><Relationship Id="rId329" Type="http://schemas.openxmlformats.org/officeDocument/2006/relationships/image" Target="../media/image324.png"/><Relationship Id="rId47" Type="http://schemas.openxmlformats.org/officeDocument/2006/relationships/image" Target="../media/image183.png"/><Relationship Id="rId68" Type="http://schemas.openxmlformats.org/officeDocument/2006/relationships/customXml" Target="../ink/ink194.xml"/><Relationship Id="rId89" Type="http://schemas.openxmlformats.org/officeDocument/2006/relationships/image" Target="../media/image204.png"/><Relationship Id="rId112" Type="http://schemas.openxmlformats.org/officeDocument/2006/relationships/customXml" Target="../ink/ink216.xml"/><Relationship Id="rId133" Type="http://schemas.openxmlformats.org/officeDocument/2006/relationships/image" Target="../media/image226.png"/><Relationship Id="rId154" Type="http://schemas.openxmlformats.org/officeDocument/2006/relationships/customXml" Target="../ink/ink237.xml"/><Relationship Id="rId175" Type="http://schemas.openxmlformats.org/officeDocument/2006/relationships/image" Target="../media/image247.png"/><Relationship Id="rId340" Type="http://schemas.openxmlformats.org/officeDocument/2006/relationships/customXml" Target="../ink/ink330.xml"/><Relationship Id="rId361" Type="http://schemas.openxmlformats.org/officeDocument/2006/relationships/image" Target="../media/image340.png"/><Relationship Id="rId196" Type="http://schemas.openxmlformats.org/officeDocument/2006/relationships/customXml" Target="../ink/ink258.xml"/><Relationship Id="rId200" Type="http://schemas.openxmlformats.org/officeDocument/2006/relationships/customXml" Target="../ink/ink260.xml"/><Relationship Id="rId16" Type="http://schemas.openxmlformats.org/officeDocument/2006/relationships/customXml" Target="../ink/ink168.xml"/><Relationship Id="rId221" Type="http://schemas.openxmlformats.org/officeDocument/2006/relationships/image" Target="../media/image270.png"/><Relationship Id="rId242" Type="http://schemas.openxmlformats.org/officeDocument/2006/relationships/customXml" Target="../ink/ink281.xml"/><Relationship Id="rId263" Type="http://schemas.openxmlformats.org/officeDocument/2006/relationships/image" Target="../media/image291.png"/><Relationship Id="rId284" Type="http://schemas.openxmlformats.org/officeDocument/2006/relationships/customXml" Target="../ink/ink302.xml"/><Relationship Id="rId319" Type="http://schemas.openxmlformats.org/officeDocument/2006/relationships/image" Target="../media/image319.png"/><Relationship Id="rId37" Type="http://schemas.openxmlformats.org/officeDocument/2006/relationships/image" Target="../media/image178.png"/><Relationship Id="rId58" Type="http://schemas.openxmlformats.org/officeDocument/2006/relationships/customXml" Target="../ink/ink189.xml"/><Relationship Id="rId79" Type="http://schemas.openxmlformats.org/officeDocument/2006/relationships/image" Target="../media/image199.png"/><Relationship Id="rId102" Type="http://schemas.openxmlformats.org/officeDocument/2006/relationships/customXml" Target="../ink/ink211.xml"/><Relationship Id="rId123" Type="http://schemas.openxmlformats.org/officeDocument/2006/relationships/image" Target="../media/image221.png"/><Relationship Id="rId144" Type="http://schemas.openxmlformats.org/officeDocument/2006/relationships/customXml" Target="../ink/ink232.xml"/><Relationship Id="rId330" Type="http://schemas.openxmlformats.org/officeDocument/2006/relationships/customXml" Target="../ink/ink325.xml"/><Relationship Id="rId90" Type="http://schemas.openxmlformats.org/officeDocument/2006/relationships/customXml" Target="../ink/ink205.xml"/><Relationship Id="rId165" Type="http://schemas.openxmlformats.org/officeDocument/2006/relationships/image" Target="../media/image242.png"/><Relationship Id="rId186" Type="http://schemas.openxmlformats.org/officeDocument/2006/relationships/customXml" Target="../ink/ink253.xml"/><Relationship Id="rId351" Type="http://schemas.openxmlformats.org/officeDocument/2006/relationships/image" Target="../media/image335.png"/><Relationship Id="rId372" Type="http://schemas.openxmlformats.org/officeDocument/2006/relationships/customXml" Target="../ink/ink346.xml"/><Relationship Id="rId211" Type="http://schemas.openxmlformats.org/officeDocument/2006/relationships/image" Target="../media/image265.png"/><Relationship Id="rId232" Type="http://schemas.openxmlformats.org/officeDocument/2006/relationships/customXml" Target="../ink/ink276.xml"/><Relationship Id="rId253" Type="http://schemas.openxmlformats.org/officeDocument/2006/relationships/image" Target="../media/image286.png"/><Relationship Id="rId274" Type="http://schemas.openxmlformats.org/officeDocument/2006/relationships/customXml" Target="../ink/ink297.xml"/><Relationship Id="rId295" Type="http://schemas.openxmlformats.org/officeDocument/2006/relationships/image" Target="../media/image307.png"/><Relationship Id="rId309" Type="http://schemas.openxmlformats.org/officeDocument/2006/relationships/image" Target="../media/image314.png"/><Relationship Id="rId27" Type="http://schemas.openxmlformats.org/officeDocument/2006/relationships/image" Target="../media/image173.png"/><Relationship Id="rId48" Type="http://schemas.openxmlformats.org/officeDocument/2006/relationships/customXml" Target="../ink/ink184.xml"/><Relationship Id="rId69" Type="http://schemas.openxmlformats.org/officeDocument/2006/relationships/image" Target="../media/image194.png"/><Relationship Id="rId113" Type="http://schemas.openxmlformats.org/officeDocument/2006/relationships/image" Target="../media/image216.png"/><Relationship Id="rId134" Type="http://schemas.openxmlformats.org/officeDocument/2006/relationships/customXml" Target="../ink/ink227.xml"/><Relationship Id="rId320" Type="http://schemas.openxmlformats.org/officeDocument/2006/relationships/customXml" Target="../ink/ink320.xml"/><Relationship Id="rId80" Type="http://schemas.openxmlformats.org/officeDocument/2006/relationships/customXml" Target="../ink/ink200.xml"/><Relationship Id="rId155" Type="http://schemas.openxmlformats.org/officeDocument/2006/relationships/image" Target="../media/image237.png"/><Relationship Id="rId176" Type="http://schemas.openxmlformats.org/officeDocument/2006/relationships/customXml" Target="../ink/ink248.xml"/><Relationship Id="rId197" Type="http://schemas.openxmlformats.org/officeDocument/2006/relationships/image" Target="../media/image258.png"/><Relationship Id="rId341" Type="http://schemas.openxmlformats.org/officeDocument/2006/relationships/image" Target="../media/image330.png"/><Relationship Id="rId362" Type="http://schemas.openxmlformats.org/officeDocument/2006/relationships/customXml" Target="../ink/ink341.xml"/><Relationship Id="rId201" Type="http://schemas.openxmlformats.org/officeDocument/2006/relationships/image" Target="../media/image260.png"/><Relationship Id="rId222" Type="http://schemas.openxmlformats.org/officeDocument/2006/relationships/customXml" Target="../ink/ink271.xml"/><Relationship Id="rId243" Type="http://schemas.openxmlformats.org/officeDocument/2006/relationships/image" Target="../media/image281.png"/><Relationship Id="rId264" Type="http://schemas.openxmlformats.org/officeDocument/2006/relationships/customXml" Target="../ink/ink292.xml"/><Relationship Id="rId285" Type="http://schemas.openxmlformats.org/officeDocument/2006/relationships/image" Target="../media/image302.png"/><Relationship Id="rId17" Type="http://schemas.openxmlformats.org/officeDocument/2006/relationships/image" Target="../media/image168.png"/><Relationship Id="rId38" Type="http://schemas.openxmlformats.org/officeDocument/2006/relationships/customXml" Target="../ink/ink179.xml"/><Relationship Id="rId59" Type="http://schemas.openxmlformats.org/officeDocument/2006/relationships/image" Target="../media/image189.png"/><Relationship Id="rId103" Type="http://schemas.openxmlformats.org/officeDocument/2006/relationships/image" Target="../media/image211.png"/><Relationship Id="rId124" Type="http://schemas.openxmlformats.org/officeDocument/2006/relationships/customXml" Target="../ink/ink222.xml"/><Relationship Id="rId310" Type="http://schemas.openxmlformats.org/officeDocument/2006/relationships/customXml" Target="../ink/ink315.xml"/><Relationship Id="rId70" Type="http://schemas.openxmlformats.org/officeDocument/2006/relationships/customXml" Target="../ink/ink195.xml"/><Relationship Id="rId91" Type="http://schemas.openxmlformats.org/officeDocument/2006/relationships/image" Target="../media/image205.png"/><Relationship Id="rId145" Type="http://schemas.openxmlformats.org/officeDocument/2006/relationships/image" Target="../media/image232.png"/><Relationship Id="rId166" Type="http://schemas.openxmlformats.org/officeDocument/2006/relationships/customXml" Target="../ink/ink243.xml"/><Relationship Id="rId187" Type="http://schemas.openxmlformats.org/officeDocument/2006/relationships/image" Target="../media/image253.png"/><Relationship Id="rId331" Type="http://schemas.openxmlformats.org/officeDocument/2006/relationships/image" Target="../media/image325.png"/><Relationship Id="rId352" Type="http://schemas.openxmlformats.org/officeDocument/2006/relationships/customXml" Target="../ink/ink336.xml"/><Relationship Id="rId373" Type="http://schemas.openxmlformats.org/officeDocument/2006/relationships/image" Target="../media/image34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66.xml"/><Relationship Id="rId233" Type="http://schemas.openxmlformats.org/officeDocument/2006/relationships/image" Target="../media/image276.png"/><Relationship Id="rId254" Type="http://schemas.openxmlformats.org/officeDocument/2006/relationships/customXml" Target="../ink/ink287.xml"/><Relationship Id="rId28" Type="http://schemas.openxmlformats.org/officeDocument/2006/relationships/customXml" Target="../ink/ink174.xml"/><Relationship Id="rId49" Type="http://schemas.openxmlformats.org/officeDocument/2006/relationships/image" Target="../media/image184.png"/><Relationship Id="rId114" Type="http://schemas.openxmlformats.org/officeDocument/2006/relationships/customXml" Target="../ink/ink217.xml"/><Relationship Id="rId275" Type="http://schemas.openxmlformats.org/officeDocument/2006/relationships/image" Target="../media/image297.png"/><Relationship Id="rId296" Type="http://schemas.openxmlformats.org/officeDocument/2006/relationships/customXml" Target="../ink/ink308.xml"/><Relationship Id="rId300" Type="http://schemas.openxmlformats.org/officeDocument/2006/relationships/customXml" Target="../ink/ink310.xml"/><Relationship Id="rId60" Type="http://schemas.openxmlformats.org/officeDocument/2006/relationships/customXml" Target="../ink/ink190.xml"/><Relationship Id="rId81" Type="http://schemas.openxmlformats.org/officeDocument/2006/relationships/image" Target="../media/image200.png"/><Relationship Id="rId135" Type="http://schemas.openxmlformats.org/officeDocument/2006/relationships/image" Target="../media/image227.png"/><Relationship Id="rId156" Type="http://schemas.openxmlformats.org/officeDocument/2006/relationships/customXml" Target="../ink/ink238.xml"/><Relationship Id="rId177" Type="http://schemas.openxmlformats.org/officeDocument/2006/relationships/image" Target="../media/image248.png"/><Relationship Id="rId198" Type="http://schemas.openxmlformats.org/officeDocument/2006/relationships/customXml" Target="../ink/ink259.xml"/><Relationship Id="rId321" Type="http://schemas.openxmlformats.org/officeDocument/2006/relationships/image" Target="../media/image320.png"/><Relationship Id="rId342" Type="http://schemas.openxmlformats.org/officeDocument/2006/relationships/customXml" Target="../ink/ink331.xml"/><Relationship Id="rId363" Type="http://schemas.openxmlformats.org/officeDocument/2006/relationships/image" Target="../media/image341.png"/><Relationship Id="rId202" Type="http://schemas.openxmlformats.org/officeDocument/2006/relationships/customXml" Target="../ink/ink261.xml"/><Relationship Id="rId223" Type="http://schemas.openxmlformats.org/officeDocument/2006/relationships/image" Target="../media/image271.png"/><Relationship Id="rId244" Type="http://schemas.openxmlformats.org/officeDocument/2006/relationships/customXml" Target="../ink/ink282.xml"/><Relationship Id="rId18" Type="http://schemas.openxmlformats.org/officeDocument/2006/relationships/customXml" Target="../ink/ink169.xml"/><Relationship Id="rId39" Type="http://schemas.openxmlformats.org/officeDocument/2006/relationships/image" Target="../media/image179.png"/><Relationship Id="rId265" Type="http://schemas.openxmlformats.org/officeDocument/2006/relationships/image" Target="../media/image292.png"/><Relationship Id="rId286" Type="http://schemas.openxmlformats.org/officeDocument/2006/relationships/customXml" Target="../ink/ink303.xml"/><Relationship Id="rId50" Type="http://schemas.openxmlformats.org/officeDocument/2006/relationships/customXml" Target="../ink/ink185.xml"/><Relationship Id="rId104" Type="http://schemas.openxmlformats.org/officeDocument/2006/relationships/customXml" Target="../ink/ink212.xml"/><Relationship Id="rId125" Type="http://schemas.openxmlformats.org/officeDocument/2006/relationships/image" Target="../media/image222.png"/><Relationship Id="rId146" Type="http://schemas.openxmlformats.org/officeDocument/2006/relationships/customXml" Target="../ink/ink233.xml"/><Relationship Id="rId167" Type="http://schemas.openxmlformats.org/officeDocument/2006/relationships/image" Target="../media/image243.png"/><Relationship Id="rId188" Type="http://schemas.openxmlformats.org/officeDocument/2006/relationships/customXml" Target="../ink/ink254.xml"/><Relationship Id="rId311" Type="http://schemas.openxmlformats.org/officeDocument/2006/relationships/image" Target="../media/image315.png"/><Relationship Id="rId332" Type="http://schemas.openxmlformats.org/officeDocument/2006/relationships/customXml" Target="../ink/ink326.xml"/><Relationship Id="rId353" Type="http://schemas.openxmlformats.org/officeDocument/2006/relationships/image" Target="../media/image336.png"/><Relationship Id="rId374" Type="http://schemas.openxmlformats.org/officeDocument/2006/relationships/customXml" Target="../ink/ink347.xml"/><Relationship Id="rId71" Type="http://schemas.openxmlformats.org/officeDocument/2006/relationships/image" Target="../media/image195.png"/><Relationship Id="rId92" Type="http://schemas.openxmlformats.org/officeDocument/2006/relationships/customXml" Target="../ink/ink206.xml"/><Relationship Id="rId213" Type="http://schemas.openxmlformats.org/officeDocument/2006/relationships/image" Target="../media/image266.png"/><Relationship Id="rId234" Type="http://schemas.openxmlformats.org/officeDocument/2006/relationships/customXml" Target="../ink/ink277.xml"/><Relationship Id="rId2" Type="http://schemas.openxmlformats.org/officeDocument/2006/relationships/customXml" Target="../ink/ink161.xml"/><Relationship Id="rId29" Type="http://schemas.openxmlformats.org/officeDocument/2006/relationships/image" Target="../media/image174.png"/><Relationship Id="rId255" Type="http://schemas.openxmlformats.org/officeDocument/2006/relationships/image" Target="../media/image287.png"/><Relationship Id="rId276" Type="http://schemas.openxmlformats.org/officeDocument/2006/relationships/customXml" Target="../ink/ink298.xml"/><Relationship Id="rId297" Type="http://schemas.openxmlformats.org/officeDocument/2006/relationships/image" Target="../media/image308.png"/><Relationship Id="rId40" Type="http://schemas.openxmlformats.org/officeDocument/2006/relationships/customXml" Target="../ink/ink180.xml"/><Relationship Id="rId115" Type="http://schemas.openxmlformats.org/officeDocument/2006/relationships/image" Target="../media/image217.png"/><Relationship Id="rId136" Type="http://schemas.openxmlformats.org/officeDocument/2006/relationships/customXml" Target="../ink/ink228.xml"/><Relationship Id="rId157" Type="http://schemas.openxmlformats.org/officeDocument/2006/relationships/image" Target="../media/image238.png"/><Relationship Id="rId178" Type="http://schemas.openxmlformats.org/officeDocument/2006/relationships/customXml" Target="../ink/ink249.xml"/><Relationship Id="rId301" Type="http://schemas.openxmlformats.org/officeDocument/2006/relationships/image" Target="../media/image310.png"/><Relationship Id="rId322" Type="http://schemas.openxmlformats.org/officeDocument/2006/relationships/customXml" Target="../ink/ink321.xml"/><Relationship Id="rId343" Type="http://schemas.openxmlformats.org/officeDocument/2006/relationships/image" Target="../media/image331.png"/><Relationship Id="rId364" Type="http://schemas.openxmlformats.org/officeDocument/2006/relationships/customXml" Target="../ink/ink342.xml"/><Relationship Id="rId61" Type="http://schemas.openxmlformats.org/officeDocument/2006/relationships/image" Target="../media/image190.png"/><Relationship Id="rId82" Type="http://schemas.openxmlformats.org/officeDocument/2006/relationships/customXml" Target="../ink/ink201.xml"/><Relationship Id="rId199" Type="http://schemas.openxmlformats.org/officeDocument/2006/relationships/image" Target="../media/image259.png"/><Relationship Id="rId203" Type="http://schemas.openxmlformats.org/officeDocument/2006/relationships/image" Target="../media/image261.png"/><Relationship Id="rId19" Type="http://schemas.openxmlformats.org/officeDocument/2006/relationships/image" Target="../media/image169.png"/><Relationship Id="rId224" Type="http://schemas.openxmlformats.org/officeDocument/2006/relationships/customXml" Target="../ink/ink272.xml"/><Relationship Id="rId245" Type="http://schemas.openxmlformats.org/officeDocument/2006/relationships/image" Target="../media/image282.png"/><Relationship Id="rId266" Type="http://schemas.openxmlformats.org/officeDocument/2006/relationships/customXml" Target="../ink/ink293.xml"/><Relationship Id="rId287" Type="http://schemas.openxmlformats.org/officeDocument/2006/relationships/image" Target="../media/image303.png"/><Relationship Id="rId30" Type="http://schemas.openxmlformats.org/officeDocument/2006/relationships/customXml" Target="../ink/ink175.xml"/><Relationship Id="rId105" Type="http://schemas.openxmlformats.org/officeDocument/2006/relationships/image" Target="../media/image212.png"/><Relationship Id="rId126" Type="http://schemas.openxmlformats.org/officeDocument/2006/relationships/customXml" Target="../ink/ink223.xml"/><Relationship Id="rId147" Type="http://schemas.openxmlformats.org/officeDocument/2006/relationships/image" Target="../media/image233.png"/><Relationship Id="rId168" Type="http://schemas.openxmlformats.org/officeDocument/2006/relationships/customXml" Target="../ink/ink244.xml"/><Relationship Id="rId312" Type="http://schemas.openxmlformats.org/officeDocument/2006/relationships/customXml" Target="../ink/ink316.xml"/><Relationship Id="rId333" Type="http://schemas.openxmlformats.org/officeDocument/2006/relationships/image" Target="../media/image326.png"/><Relationship Id="rId354" Type="http://schemas.openxmlformats.org/officeDocument/2006/relationships/customXml" Target="../ink/ink337.xml"/><Relationship Id="rId51" Type="http://schemas.openxmlformats.org/officeDocument/2006/relationships/image" Target="../media/image185.png"/><Relationship Id="rId72" Type="http://schemas.openxmlformats.org/officeDocument/2006/relationships/customXml" Target="../ink/ink196.xml"/><Relationship Id="rId93" Type="http://schemas.openxmlformats.org/officeDocument/2006/relationships/image" Target="../media/image206.png"/><Relationship Id="rId189" Type="http://schemas.openxmlformats.org/officeDocument/2006/relationships/image" Target="../media/image254.png"/><Relationship Id="rId375" Type="http://schemas.openxmlformats.org/officeDocument/2006/relationships/image" Target="../media/image347.png"/><Relationship Id="rId3" Type="http://schemas.openxmlformats.org/officeDocument/2006/relationships/image" Target="../media/image161.png"/><Relationship Id="rId214" Type="http://schemas.openxmlformats.org/officeDocument/2006/relationships/customXml" Target="../ink/ink267.xml"/><Relationship Id="rId235" Type="http://schemas.openxmlformats.org/officeDocument/2006/relationships/image" Target="../media/image277.png"/><Relationship Id="rId256" Type="http://schemas.openxmlformats.org/officeDocument/2006/relationships/customXml" Target="../ink/ink288.xml"/><Relationship Id="rId277" Type="http://schemas.openxmlformats.org/officeDocument/2006/relationships/image" Target="../media/image298.png"/><Relationship Id="rId298" Type="http://schemas.openxmlformats.org/officeDocument/2006/relationships/customXml" Target="../ink/ink309.xml"/><Relationship Id="rId116" Type="http://schemas.openxmlformats.org/officeDocument/2006/relationships/customXml" Target="../ink/ink218.xml"/><Relationship Id="rId137" Type="http://schemas.openxmlformats.org/officeDocument/2006/relationships/image" Target="../media/image228.png"/><Relationship Id="rId158" Type="http://schemas.openxmlformats.org/officeDocument/2006/relationships/customXml" Target="../ink/ink239.xml"/><Relationship Id="rId302" Type="http://schemas.openxmlformats.org/officeDocument/2006/relationships/customXml" Target="../ink/ink311.xml"/><Relationship Id="rId323" Type="http://schemas.openxmlformats.org/officeDocument/2006/relationships/image" Target="../media/image321.png"/><Relationship Id="rId344" Type="http://schemas.openxmlformats.org/officeDocument/2006/relationships/customXml" Target="../ink/ink332.xml"/><Relationship Id="rId20" Type="http://schemas.openxmlformats.org/officeDocument/2006/relationships/customXml" Target="../ink/ink170.xml"/><Relationship Id="rId41" Type="http://schemas.openxmlformats.org/officeDocument/2006/relationships/image" Target="../media/image180.png"/><Relationship Id="rId62" Type="http://schemas.openxmlformats.org/officeDocument/2006/relationships/customXml" Target="../ink/ink191.xml"/><Relationship Id="rId83" Type="http://schemas.openxmlformats.org/officeDocument/2006/relationships/image" Target="../media/image201.png"/><Relationship Id="rId179" Type="http://schemas.openxmlformats.org/officeDocument/2006/relationships/image" Target="../media/image249.png"/><Relationship Id="rId365" Type="http://schemas.openxmlformats.org/officeDocument/2006/relationships/image" Target="../media/image342.png"/><Relationship Id="rId190" Type="http://schemas.openxmlformats.org/officeDocument/2006/relationships/customXml" Target="../ink/ink255.xml"/><Relationship Id="rId204" Type="http://schemas.openxmlformats.org/officeDocument/2006/relationships/customXml" Target="../ink/ink262.xml"/><Relationship Id="rId225" Type="http://schemas.openxmlformats.org/officeDocument/2006/relationships/image" Target="../media/image272.png"/><Relationship Id="rId246" Type="http://schemas.openxmlformats.org/officeDocument/2006/relationships/customXml" Target="../ink/ink283.xml"/><Relationship Id="rId267" Type="http://schemas.openxmlformats.org/officeDocument/2006/relationships/image" Target="../media/image293.png"/><Relationship Id="rId288" Type="http://schemas.openxmlformats.org/officeDocument/2006/relationships/customXml" Target="../ink/ink304.xml"/><Relationship Id="rId106" Type="http://schemas.openxmlformats.org/officeDocument/2006/relationships/customXml" Target="../ink/ink213.xml"/><Relationship Id="rId127" Type="http://schemas.openxmlformats.org/officeDocument/2006/relationships/image" Target="../media/image223.png"/><Relationship Id="rId313" Type="http://schemas.openxmlformats.org/officeDocument/2006/relationships/image" Target="../media/image316.png"/><Relationship Id="rId10" Type="http://schemas.openxmlformats.org/officeDocument/2006/relationships/customXml" Target="../ink/ink165.xml"/><Relationship Id="rId31" Type="http://schemas.openxmlformats.org/officeDocument/2006/relationships/image" Target="../media/image175.png"/><Relationship Id="rId52" Type="http://schemas.openxmlformats.org/officeDocument/2006/relationships/customXml" Target="../ink/ink186.xml"/><Relationship Id="rId73" Type="http://schemas.openxmlformats.org/officeDocument/2006/relationships/image" Target="../media/image196.png"/><Relationship Id="rId94" Type="http://schemas.openxmlformats.org/officeDocument/2006/relationships/customXml" Target="../ink/ink207.xml"/><Relationship Id="rId148" Type="http://schemas.openxmlformats.org/officeDocument/2006/relationships/customXml" Target="../ink/ink234.xml"/><Relationship Id="rId169" Type="http://schemas.openxmlformats.org/officeDocument/2006/relationships/image" Target="../media/image244.png"/><Relationship Id="rId334" Type="http://schemas.openxmlformats.org/officeDocument/2006/relationships/customXml" Target="../ink/ink327.xml"/><Relationship Id="rId355" Type="http://schemas.openxmlformats.org/officeDocument/2006/relationships/image" Target="../media/image337.png"/><Relationship Id="rId376" Type="http://schemas.openxmlformats.org/officeDocument/2006/relationships/customXml" Target="../ink/ink348.xml"/><Relationship Id="rId4" Type="http://schemas.openxmlformats.org/officeDocument/2006/relationships/customXml" Target="../ink/ink162.xml"/><Relationship Id="rId180" Type="http://schemas.openxmlformats.org/officeDocument/2006/relationships/customXml" Target="../ink/ink250.xml"/><Relationship Id="rId215" Type="http://schemas.openxmlformats.org/officeDocument/2006/relationships/image" Target="../media/image267.png"/><Relationship Id="rId236" Type="http://schemas.openxmlformats.org/officeDocument/2006/relationships/customXml" Target="../ink/ink278.xml"/><Relationship Id="rId257" Type="http://schemas.openxmlformats.org/officeDocument/2006/relationships/image" Target="../media/image288.png"/><Relationship Id="rId278" Type="http://schemas.openxmlformats.org/officeDocument/2006/relationships/customXml" Target="../ink/ink299.xml"/><Relationship Id="rId303" Type="http://schemas.openxmlformats.org/officeDocument/2006/relationships/image" Target="../media/image311.png"/><Relationship Id="rId42" Type="http://schemas.openxmlformats.org/officeDocument/2006/relationships/customXml" Target="../ink/ink181.xml"/><Relationship Id="rId84" Type="http://schemas.openxmlformats.org/officeDocument/2006/relationships/customXml" Target="../ink/ink202.xml"/><Relationship Id="rId138" Type="http://schemas.openxmlformats.org/officeDocument/2006/relationships/customXml" Target="../ink/ink229.xml"/><Relationship Id="rId345" Type="http://schemas.openxmlformats.org/officeDocument/2006/relationships/image" Target="../media/image332.png"/><Relationship Id="rId191" Type="http://schemas.openxmlformats.org/officeDocument/2006/relationships/image" Target="../media/image255.png"/><Relationship Id="rId205" Type="http://schemas.openxmlformats.org/officeDocument/2006/relationships/image" Target="../media/image262.png"/><Relationship Id="rId247" Type="http://schemas.openxmlformats.org/officeDocument/2006/relationships/image" Target="../media/image283.png"/><Relationship Id="rId107" Type="http://schemas.openxmlformats.org/officeDocument/2006/relationships/image" Target="../media/image213.png"/><Relationship Id="rId289" Type="http://schemas.openxmlformats.org/officeDocument/2006/relationships/image" Target="../media/image304.png"/><Relationship Id="rId11" Type="http://schemas.openxmlformats.org/officeDocument/2006/relationships/image" Target="../media/image165.png"/><Relationship Id="rId53" Type="http://schemas.openxmlformats.org/officeDocument/2006/relationships/image" Target="../media/image186.png"/><Relationship Id="rId149" Type="http://schemas.openxmlformats.org/officeDocument/2006/relationships/image" Target="../media/image234.png"/><Relationship Id="rId314" Type="http://schemas.openxmlformats.org/officeDocument/2006/relationships/customXml" Target="../ink/ink317.xml"/><Relationship Id="rId356" Type="http://schemas.openxmlformats.org/officeDocument/2006/relationships/customXml" Target="../ink/ink338.xml"/><Relationship Id="rId95" Type="http://schemas.openxmlformats.org/officeDocument/2006/relationships/image" Target="../media/image207.png"/><Relationship Id="rId160" Type="http://schemas.openxmlformats.org/officeDocument/2006/relationships/customXml" Target="../ink/ink240.xml"/><Relationship Id="rId216" Type="http://schemas.openxmlformats.org/officeDocument/2006/relationships/customXml" Target="../ink/ink268.xml"/><Relationship Id="rId258" Type="http://schemas.openxmlformats.org/officeDocument/2006/relationships/customXml" Target="../ink/ink289.xml"/><Relationship Id="rId22" Type="http://schemas.openxmlformats.org/officeDocument/2006/relationships/customXml" Target="../ink/ink171.xml"/><Relationship Id="rId64" Type="http://schemas.openxmlformats.org/officeDocument/2006/relationships/customXml" Target="../ink/ink192.xml"/><Relationship Id="rId118" Type="http://schemas.openxmlformats.org/officeDocument/2006/relationships/customXml" Target="../ink/ink219.xml"/><Relationship Id="rId325" Type="http://schemas.openxmlformats.org/officeDocument/2006/relationships/image" Target="../media/image322.png"/><Relationship Id="rId367" Type="http://schemas.openxmlformats.org/officeDocument/2006/relationships/image" Target="../media/image343.png"/><Relationship Id="rId171" Type="http://schemas.openxmlformats.org/officeDocument/2006/relationships/image" Target="../media/image245.png"/><Relationship Id="rId227" Type="http://schemas.openxmlformats.org/officeDocument/2006/relationships/image" Target="../media/image273.png"/><Relationship Id="rId269" Type="http://schemas.openxmlformats.org/officeDocument/2006/relationships/image" Target="../media/image294.png"/><Relationship Id="rId33" Type="http://schemas.openxmlformats.org/officeDocument/2006/relationships/image" Target="../media/image176.png"/><Relationship Id="rId129" Type="http://schemas.openxmlformats.org/officeDocument/2006/relationships/image" Target="../media/image224.png"/><Relationship Id="rId280" Type="http://schemas.openxmlformats.org/officeDocument/2006/relationships/customXml" Target="../ink/ink300.xml"/><Relationship Id="rId336" Type="http://schemas.openxmlformats.org/officeDocument/2006/relationships/customXml" Target="../ink/ink328.xml"/><Relationship Id="rId75" Type="http://schemas.openxmlformats.org/officeDocument/2006/relationships/image" Target="../media/image197.png"/><Relationship Id="rId140" Type="http://schemas.openxmlformats.org/officeDocument/2006/relationships/customXml" Target="../ink/ink230.xml"/><Relationship Id="rId182" Type="http://schemas.openxmlformats.org/officeDocument/2006/relationships/customXml" Target="../ink/ink251.xml"/><Relationship Id="rId6" Type="http://schemas.openxmlformats.org/officeDocument/2006/relationships/customXml" Target="../ink/ink163.xml"/><Relationship Id="rId238" Type="http://schemas.openxmlformats.org/officeDocument/2006/relationships/customXml" Target="../ink/ink279.xml"/><Relationship Id="rId291" Type="http://schemas.openxmlformats.org/officeDocument/2006/relationships/image" Target="../media/image305.png"/><Relationship Id="rId305" Type="http://schemas.openxmlformats.org/officeDocument/2006/relationships/image" Target="../media/image312.png"/><Relationship Id="rId347" Type="http://schemas.openxmlformats.org/officeDocument/2006/relationships/image" Target="../media/image333.png"/><Relationship Id="rId44" Type="http://schemas.openxmlformats.org/officeDocument/2006/relationships/customXml" Target="../ink/ink182.xml"/><Relationship Id="rId86" Type="http://schemas.openxmlformats.org/officeDocument/2006/relationships/customXml" Target="../ink/ink203.xml"/><Relationship Id="rId151" Type="http://schemas.openxmlformats.org/officeDocument/2006/relationships/image" Target="../media/image235.png"/><Relationship Id="rId193" Type="http://schemas.openxmlformats.org/officeDocument/2006/relationships/image" Target="../media/image256.png"/><Relationship Id="rId207" Type="http://schemas.openxmlformats.org/officeDocument/2006/relationships/image" Target="../media/image263.png"/><Relationship Id="rId249" Type="http://schemas.openxmlformats.org/officeDocument/2006/relationships/image" Target="../media/image284.png"/><Relationship Id="rId13" Type="http://schemas.openxmlformats.org/officeDocument/2006/relationships/image" Target="../media/image166.png"/><Relationship Id="rId109" Type="http://schemas.openxmlformats.org/officeDocument/2006/relationships/image" Target="../media/image214.png"/><Relationship Id="rId260" Type="http://schemas.openxmlformats.org/officeDocument/2006/relationships/customXml" Target="../ink/ink290.xml"/><Relationship Id="rId316" Type="http://schemas.openxmlformats.org/officeDocument/2006/relationships/customXml" Target="../ink/ink318.xml"/><Relationship Id="rId55" Type="http://schemas.openxmlformats.org/officeDocument/2006/relationships/image" Target="../media/image187.png"/><Relationship Id="rId97" Type="http://schemas.openxmlformats.org/officeDocument/2006/relationships/image" Target="../media/image208.png"/><Relationship Id="rId120" Type="http://schemas.openxmlformats.org/officeDocument/2006/relationships/customXml" Target="../ink/ink220.xml"/><Relationship Id="rId358" Type="http://schemas.openxmlformats.org/officeDocument/2006/relationships/customXml" Target="../ink/ink339.xml"/><Relationship Id="rId162" Type="http://schemas.openxmlformats.org/officeDocument/2006/relationships/customXml" Target="../ink/ink241.xml"/><Relationship Id="rId218" Type="http://schemas.openxmlformats.org/officeDocument/2006/relationships/customXml" Target="../ink/ink269.xml"/><Relationship Id="rId271" Type="http://schemas.openxmlformats.org/officeDocument/2006/relationships/image" Target="../media/image295.png"/><Relationship Id="rId24" Type="http://schemas.openxmlformats.org/officeDocument/2006/relationships/customXml" Target="../ink/ink172.xml"/><Relationship Id="rId66" Type="http://schemas.openxmlformats.org/officeDocument/2006/relationships/customXml" Target="../ink/ink193.xml"/><Relationship Id="rId131" Type="http://schemas.openxmlformats.org/officeDocument/2006/relationships/image" Target="../media/image225.png"/><Relationship Id="rId327" Type="http://schemas.openxmlformats.org/officeDocument/2006/relationships/image" Target="../media/image323.png"/><Relationship Id="rId369" Type="http://schemas.openxmlformats.org/officeDocument/2006/relationships/image" Target="../media/image344.png"/><Relationship Id="rId173" Type="http://schemas.openxmlformats.org/officeDocument/2006/relationships/image" Target="../media/image246.png"/><Relationship Id="rId229" Type="http://schemas.openxmlformats.org/officeDocument/2006/relationships/image" Target="../media/image274.png"/><Relationship Id="rId240" Type="http://schemas.openxmlformats.org/officeDocument/2006/relationships/customXml" Target="../ink/ink280.xml"/><Relationship Id="rId35" Type="http://schemas.openxmlformats.org/officeDocument/2006/relationships/image" Target="../media/image177.png"/><Relationship Id="rId77" Type="http://schemas.openxmlformats.org/officeDocument/2006/relationships/image" Target="../media/image198.png"/><Relationship Id="rId100" Type="http://schemas.openxmlformats.org/officeDocument/2006/relationships/customXml" Target="../ink/ink210.xml"/><Relationship Id="rId282" Type="http://schemas.openxmlformats.org/officeDocument/2006/relationships/customXml" Target="../ink/ink301.xml"/><Relationship Id="rId338" Type="http://schemas.openxmlformats.org/officeDocument/2006/relationships/customXml" Target="../ink/ink329.xml"/><Relationship Id="rId8" Type="http://schemas.openxmlformats.org/officeDocument/2006/relationships/customXml" Target="../ink/ink164.xml"/><Relationship Id="rId142" Type="http://schemas.openxmlformats.org/officeDocument/2006/relationships/customXml" Target="../ink/ink231.xml"/><Relationship Id="rId184" Type="http://schemas.openxmlformats.org/officeDocument/2006/relationships/customXml" Target="../ink/ink252.xml"/><Relationship Id="rId251" Type="http://schemas.openxmlformats.org/officeDocument/2006/relationships/image" Target="../media/image285.png"/><Relationship Id="rId46" Type="http://schemas.openxmlformats.org/officeDocument/2006/relationships/customXml" Target="../ink/ink183.xml"/><Relationship Id="rId293" Type="http://schemas.openxmlformats.org/officeDocument/2006/relationships/image" Target="../media/image306.png"/><Relationship Id="rId307" Type="http://schemas.openxmlformats.org/officeDocument/2006/relationships/image" Target="../media/image313.png"/><Relationship Id="rId349" Type="http://schemas.openxmlformats.org/officeDocument/2006/relationships/image" Target="../media/image334.png"/><Relationship Id="rId88" Type="http://schemas.openxmlformats.org/officeDocument/2006/relationships/customXml" Target="../ink/ink204.xml"/><Relationship Id="rId111" Type="http://schemas.openxmlformats.org/officeDocument/2006/relationships/image" Target="../media/image215.png"/><Relationship Id="rId153" Type="http://schemas.openxmlformats.org/officeDocument/2006/relationships/image" Target="../media/image236.png"/><Relationship Id="rId195" Type="http://schemas.openxmlformats.org/officeDocument/2006/relationships/image" Target="../media/image257.png"/><Relationship Id="rId209" Type="http://schemas.openxmlformats.org/officeDocument/2006/relationships/image" Target="../media/image264.png"/><Relationship Id="rId360" Type="http://schemas.openxmlformats.org/officeDocument/2006/relationships/customXml" Target="../ink/ink340.xml"/><Relationship Id="rId220" Type="http://schemas.openxmlformats.org/officeDocument/2006/relationships/customXml" Target="../ink/ink270.xml"/><Relationship Id="rId15" Type="http://schemas.openxmlformats.org/officeDocument/2006/relationships/image" Target="../media/image167.png"/><Relationship Id="rId57" Type="http://schemas.openxmlformats.org/officeDocument/2006/relationships/image" Target="../media/image188.png"/><Relationship Id="rId262" Type="http://schemas.openxmlformats.org/officeDocument/2006/relationships/customXml" Target="../ink/ink291.xml"/><Relationship Id="rId318" Type="http://schemas.openxmlformats.org/officeDocument/2006/relationships/customXml" Target="../ink/ink319.xml"/><Relationship Id="rId99" Type="http://schemas.openxmlformats.org/officeDocument/2006/relationships/image" Target="../media/image209.png"/><Relationship Id="rId122" Type="http://schemas.openxmlformats.org/officeDocument/2006/relationships/customXml" Target="../ink/ink221.xml"/><Relationship Id="rId164" Type="http://schemas.openxmlformats.org/officeDocument/2006/relationships/customXml" Target="../ink/ink242.xml"/><Relationship Id="rId371" Type="http://schemas.openxmlformats.org/officeDocument/2006/relationships/image" Target="../media/image345.png"/></Relationships>
</file>

<file path=ppt/slides/_rels/slide4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6.png"/><Relationship Id="rId21" Type="http://schemas.openxmlformats.org/officeDocument/2006/relationships/image" Target="../media/image358.png"/><Relationship Id="rId42" Type="http://schemas.openxmlformats.org/officeDocument/2006/relationships/customXml" Target="../ink/ink369.xml"/><Relationship Id="rId63" Type="http://schemas.openxmlformats.org/officeDocument/2006/relationships/image" Target="../media/image379.png"/><Relationship Id="rId84" Type="http://schemas.openxmlformats.org/officeDocument/2006/relationships/customXml" Target="../ink/ink390.xml"/><Relationship Id="rId138" Type="http://schemas.openxmlformats.org/officeDocument/2006/relationships/customXml" Target="../ink/ink417.xml"/><Relationship Id="rId159" Type="http://schemas.openxmlformats.org/officeDocument/2006/relationships/image" Target="../media/image427.png"/><Relationship Id="rId170" Type="http://schemas.openxmlformats.org/officeDocument/2006/relationships/customXml" Target="../ink/ink433.xml"/><Relationship Id="rId191" Type="http://schemas.openxmlformats.org/officeDocument/2006/relationships/image" Target="../media/image443.png"/><Relationship Id="rId205" Type="http://schemas.openxmlformats.org/officeDocument/2006/relationships/image" Target="../media/image450.png"/><Relationship Id="rId107" Type="http://schemas.openxmlformats.org/officeDocument/2006/relationships/image" Target="../media/image401.png"/><Relationship Id="rId11" Type="http://schemas.openxmlformats.org/officeDocument/2006/relationships/image" Target="../media/image353.png"/><Relationship Id="rId32" Type="http://schemas.openxmlformats.org/officeDocument/2006/relationships/customXml" Target="../ink/ink364.xml"/><Relationship Id="rId53" Type="http://schemas.openxmlformats.org/officeDocument/2006/relationships/image" Target="../media/image374.png"/><Relationship Id="rId74" Type="http://schemas.openxmlformats.org/officeDocument/2006/relationships/customXml" Target="../ink/ink385.xml"/><Relationship Id="rId128" Type="http://schemas.openxmlformats.org/officeDocument/2006/relationships/customXml" Target="../ink/ink412.xml"/><Relationship Id="rId149" Type="http://schemas.openxmlformats.org/officeDocument/2006/relationships/image" Target="../media/image422.png"/><Relationship Id="rId5" Type="http://schemas.openxmlformats.org/officeDocument/2006/relationships/image" Target="../media/image350.png"/><Relationship Id="rId95" Type="http://schemas.openxmlformats.org/officeDocument/2006/relationships/image" Target="../media/image395.png"/><Relationship Id="rId160" Type="http://schemas.openxmlformats.org/officeDocument/2006/relationships/customXml" Target="../ink/ink428.xml"/><Relationship Id="rId181" Type="http://schemas.openxmlformats.org/officeDocument/2006/relationships/image" Target="../media/image438.png"/><Relationship Id="rId22" Type="http://schemas.openxmlformats.org/officeDocument/2006/relationships/customXml" Target="../ink/ink359.xml"/><Relationship Id="rId43" Type="http://schemas.openxmlformats.org/officeDocument/2006/relationships/image" Target="../media/image369.png"/><Relationship Id="rId64" Type="http://schemas.openxmlformats.org/officeDocument/2006/relationships/customXml" Target="../ink/ink380.xml"/><Relationship Id="rId118" Type="http://schemas.openxmlformats.org/officeDocument/2006/relationships/customXml" Target="../ink/ink407.xml"/><Relationship Id="rId139" Type="http://schemas.openxmlformats.org/officeDocument/2006/relationships/image" Target="../media/image417.png"/><Relationship Id="rId85" Type="http://schemas.openxmlformats.org/officeDocument/2006/relationships/image" Target="../media/image390.png"/><Relationship Id="rId150" Type="http://schemas.openxmlformats.org/officeDocument/2006/relationships/customXml" Target="../ink/ink423.xml"/><Relationship Id="rId171" Type="http://schemas.openxmlformats.org/officeDocument/2006/relationships/image" Target="../media/image433.png"/><Relationship Id="rId192" Type="http://schemas.openxmlformats.org/officeDocument/2006/relationships/customXml" Target="../ink/ink444.xml"/><Relationship Id="rId206" Type="http://schemas.openxmlformats.org/officeDocument/2006/relationships/customXml" Target="../ink/ink451.xml"/><Relationship Id="rId12" Type="http://schemas.openxmlformats.org/officeDocument/2006/relationships/customXml" Target="../ink/ink354.xml"/><Relationship Id="rId33" Type="http://schemas.openxmlformats.org/officeDocument/2006/relationships/image" Target="../media/image364.png"/><Relationship Id="rId108" Type="http://schemas.openxmlformats.org/officeDocument/2006/relationships/customXml" Target="../ink/ink402.xml"/><Relationship Id="rId129" Type="http://schemas.openxmlformats.org/officeDocument/2006/relationships/image" Target="../media/image412.png"/><Relationship Id="rId54" Type="http://schemas.openxmlformats.org/officeDocument/2006/relationships/customXml" Target="../ink/ink375.xml"/><Relationship Id="rId75" Type="http://schemas.openxmlformats.org/officeDocument/2006/relationships/image" Target="../media/image385.png"/><Relationship Id="rId96" Type="http://schemas.openxmlformats.org/officeDocument/2006/relationships/customXml" Target="../ink/ink396.xml"/><Relationship Id="rId140" Type="http://schemas.openxmlformats.org/officeDocument/2006/relationships/customXml" Target="../ink/ink418.xml"/><Relationship Id="rId161" Type="http://schemas.openxmlformats.org/officeDocument/2006/relationships/image" Target="../media/image428.png"/><Relationship Id="rId182" Type="http://schemas.openxmlformats.org/officeDocument/2006/relationships/customXml" Target="../ink/ink439.xml"/><Relationship Id="rId6" Type="http://schemas.openxmlformats.org/officeDocument/2006/relationships/customXml" Target="../ink/ink351.xml"/><Relationship Id="rId23" Type="http://schemas.openxmlformats.org/officeDocument/2006/relationships/image" Target="../media/image359.png"/><Relationship Id="rId119" Type="http://schemas.openxmlformats.org/officeDocument/2006/relationships/image" Target="../media/image407.png"/><Relationship Id="rId44" Type="http://schemas.openxmlformats.org/officeDocument/2006/relationships/customXml" Target="../ink/ink370.xml"/><Relationship Id="rId65" Type="http://schemas.openxmlformats.org/officeDocument/2006/relationships/image" Target="../media/image380.png"/><Relationship Id="rId86" Type="http://schemas.openxmlformats.org/officeDocument/2006/relationships/customXml" Target="../ink/ink391.xml"/><Relationship Id="rId130" Type="http://schemas.openxmlformats.org/officeDocument/2006/relationships/customXml" Target="../ink/ink413.xml"/><Relationship Id="rId151" Type="http://schemas.openxmlformats.org/officeDocument/2006/relationships/image" Target="../media/image423.png"/><Relationship Id="rId172" Type="http://schemas.openxmlformats.org/officeDocument/2006/relationships/customXml" Target="../ink/ink434.xml"/><Relationship Id="rId193" Type="http://schemas.openxmlformats.org/officeDocument/2006/relationships/image" Target="../media/image444.png"/><Relationship Id="rId207" Type="http://schemas.openxmlformats.org/officeDocument/2006/relationships/image" Target="../media/image451.png"/><Relationship Id="rId13" Type="http://schemas.openxmlformats.org/officeDocument/2006/relationships/image" Target="../media/image354.png"/><Relationship Id="rId109" Type="http://schemas.openxmlformats.org/officeDocument/2006/relationships/image" Target="../media/image402.png"/><Relationship Id="rId34" Type="http://schemas.openxmlformats.org/officeDocument/2006/relationships/customXml" Target="../ink/ink365.xml"/><Relationship Id="rId55" Type="http://schemas.openxmlformats.org/officeDocument/2006/relationships/image" Target="../media/image375.png"/><Relationship Id="rId76" Type="http://schemas.openxmlformats.org/officeDocument/2006/relationships/customXml" Target="../ink/ink386.xml"/><Relationship Id="rId97" Type="http://schemas.openxmlformats.org/officeDocument/2006/relationships/image" Target="../media/image396.png"/><Relationship Id="rId120" Type="http://schemas.openxmlformats.org/officeDocument/2006/relationships/customXml" Target="../ink/ink408.xml"/><Relationship Id="rId141" Type="http://schemas.openxmlformats.org/officeDocument/2006/relationships/image" Target="../media/image418.png"/><Relationship Id="rId7" Type="http://schemas.openxmlformats.org/officeDocument/2006/relationships/image" Target="../media/image351.png"/><Relationship Id="rId162" Type="http://schemas.openxmlformats.org/officeDocument/2006/relationships/customXml" Target="../ink/ink429.xml"/><Relationship Id="rId183" Type="http://schemas.openxmlformats.org/officeDocument/2006/relationships/image" Target="../media/image439.png"/><Relationship Id="rId24" Type="http://schemas.openxmlformats.org/officeDocument/2006/relationships/customXml" Target="../ink/ink360.xml"/><Relationship Id="rId45" Type="http://schemas.openxmlformats.org/officeDocument/2006/relationships/image" Target="../media/image370.png"/><Relationship Id="rId66" Type="http://schemas.openxmlformats.org/officeDocument/2006/relationships/customXml" Target="../ink/ink381.xml"/><Relationship Id="rId87" Type="http://schemas.openxmlformats.org/officeDocument/2006/relationships/image" Target="../media/image391.png"/><Relationship Id="rId110" Type="http://schemas.openxmlformats.org/officeDocument/2006/relationships/customXml" Target="../ink/ink403.xml"/><Relationship Id="rId131" Type="http://schemas.openxmlformats.org/officeDocument/2006/relationships/image" Target="../media/image413.png"/><Relationship Id="rId152" Type="http://schemas.openxmlformats.org/officeDocument/2006/relationships/customXml" Target="../ink/ink424.xml"/><Relationship Id="rId173" Type="http://schemas.openxmlformats.org/officeDocument/2006/relationships/image" Target="../media/image434.png"/><Relationship Id="rId194" Type="http://schemas.openxmlformats.org/officeDocument/2006/relationships/customXml" Target="../ink/ink445.xml"/><Relationship Id="rId208" Type="http://schemas.openxmlformats.org/officeDocument/2006/relationships/customXml" Target="../ink/ink452.xml"/><Relationship Id="rId19" Type="http://schemas.openxmlformats.org/officeDocument/2006/relationships/image" Target="../media/image357.png"/><Relationship Id="rId14" Type="http://schemas.openxmlformats.org/officeDocument/2006/relationships/customXml" Target="../ink/ink355.xml"/><Relationship Id="rId30" Type="http://schemas.openxmlformats.org/officeDocument/2006/relationships/customXml" Target="../ink/ink363.xml"/><Relationship Id="rId35" Type="http://schemas.openxmlformats.org/officeDocument/2006/relationships/image" Target="../media/image365.png"/><Relationship Id="rId56" Type="http://schemas.openxmlformats.org/officeDocument/2006/relationships/customXml" Target="../ink/ink376.xml"/><Relationship Id="rId77" Type="http://schemas.openxmlformats.org/officeDocument/2006/relationships/image" Target="../media/image386.png"/><Relationship Id="rId100" Type="http://schemas.openxmlformats.org/officeDocument/2006/relationships/customXml" Target="../ink/ink398.xml"/><Relationship Id="rId105" Type="http://schemas.openxmlformats.org/officeDocument/2006/relationships/image" Target="../media/image400.png"/><Relationship Id="rId126" Type="http://schemas.openxmlformats.org/officeDocument/2006/relationships/customXml" Target="../ink/ink411.xml"/><Relationship Id="rId147" Type="http://schemas.openxmlformats.org/officeDocument/2006/relationships/image" Target="../media/image421.png"/><Relationship Id="rId168" Type="http://schemas.openxmlformats.org/officeDocument/2006/relationships/customXml" Target="../ink/ink432.xml"/><Relationship Id="rId8" Type="http://schemas.openxmlformats.org/officeDocument/2006/relationships/customXml" Target="../ink/ink352.xml"/><Relationship Id="rId51" Type="http://schemas.openxmlformats.org/officeDocument/2006/relationships/image" Target="../media/image373.png"/><Relationship Id="rId72" Type="http://schemas.openxmlformats.org/officeDocument/2006/relationships/customXml" Target="../ink/ink384.xml"/><Relationship Id="rId93" Type="http://schemas.openxmlformats.org/officeDocument/2006/relationships/image" Target="../media/image394.png"/><Relationship Id="rId98" Type="http://schemas.openxmlformats.org/officeDocument/2006/relationships/customXml" Target="../ink/ink397.xml"/><Relationship Id="rId121" Type="http://schemas.openxmlformats.org/officeDocument/2006/relationships/image" Target="../media/image408.png"/><Relationship Id="rId142" Type="http://schemas.openxmlformats.org/officeDocument/2006/relationships/customXml" Target="../ink/ink419.xml"/><Relationship Id="rId163" Type="http://schemas.openxmlformats.org/officeDocument/2006/relationships/image" Target="../media/image429.png"/><Relationship Id="rId184" Type="http://schemas.openxmlformats.org/officeDocument/2006/relationships/customXml" Target="../ink/ink440.xml"/><Relationship Id="rId189" Type="http://schemas.openxmlformats.org/officeDocument/2006/relationships/image" Target="../media/image442.png"/><Relationship Id="rId3" Type="http://schemas.openxmlformats.org/officeDocument/2006/relationships/image" Target="../media/image349.png"/><Relationship Id="rId214" Type="http://schemas.openxmlformats.org/officeDocument/2006/relationships/customXml" Target="../ink/ink455.xml"/><Relationship Id="rId25" Type="http://schemas.openxmlformats.org/officeDocument/2006/relationships/image" Target="../media/image360.png"/><Relationship Id="rId46" Type="http://schemas.openxmlformats.org/officeDocument/2006/relationships/customXml" Target="../ink/ink371.xml"/><Relationship Id="rId67" Type="http://schemas.openxmlformats.org/officeDocument/2006/relationships/image" Target="../media/image381.png"/><Relationship Id="rId116" Type="http://schemas.openxmlformats.org/officeDocument/2006/relationships/customXml" Target="../ink/ink406.xml"/><Relationship Id="rId137" Type="http://schemas.openxmlformats.org/officeDocument/2006/relationships/image" Target="../media/image416.png"/><Relationship Id="rId158" Type="http://schemas.openxmlformats.org/officeDocument/2006/relationships/customXml" Target="../ink/ink427.xml"/><Relationship Id="rId20" Type="http://schemas.openxmlformats.org/officeDocument/2006/relationships/customXml" Target="../ink/ink358.xml"/><Relationship Id="rId41" Type="http://schemas.openxmlformats.org/officeDocument/2006/relationships/image" Target="../media/image368.png"/><Relationship Id="rId62" Type="http://schemas.openxmlformats.org/officeDocument/2006/relationships/customXml" Target="../ink/ink379.xml"/><Relationship Id="rId83" Type="http://schemas.openxmlformats.org/officeDocument/2006/relationships/image" Target="../media/image389.png"/><Relationship Id="rId88" Type="http://schemas.openxmlformats.org/officeDocument/2006/relationships/customXml" Target="../ink/ink392.xml"/><Relationship Id="rId111" Type="http://schemas.openxmlformats.org/officeDocument/2006/relationships/image" Target="../media/image403.png"/><Relationship Id="rId132" Type="http://schemas.openxmlformats.org/officeDocument/2006/relationships/customXml" Target="../ink/ink414.xml"/><Relationship Id="rId153" Type="http://schemas.openxmlformats.org/officeDocument/2006/relationships/image" Target="../media/image424.png"/><Relationship Id="rId174" Type="http://schemas.openxmlformats.org/officeDocument/2006/relationships/customXml" Target="../ink/ink435.xml"/><Relationship Id="rId179" Type="http://schemas.openxmlformats.org/officeDocument/2006/relationships/image" Target="../media/image437.png"/><Relationship Id="rId195" Type="http://schemas.openxmlformats.org/officeDocument/2006/relationships/image" Target="../media/image445.png"/><Relationship Id="rId209" Type="http://schemas.openxmlformats.org/officeDocument/2006/relationships/image" Target="../media/image452.png"/><Relationship Id="rId190" Type="http://schemas.openxmlformats.org/officeDocument/2006/relationships/customXml" Target="../ink/ink443.xml"/><Relationship Id="rId204" Type="http://schemas.openxmlformats.org/officeDocument/2006/relationships/customXml" Target="../ink/ink450.xml"/><Relationship Id="rId15" Type="http://schemas.openxmlformats.org/officeDocument/2006/relationships/image" Target="../media/image355.png"/><Relationship Id="rId36" Type="http://schemas.openxmlformats.org/officeDocument/2006/relationships/customXml" Target="../ink/ink366.xml"/><Relationship Id="rId57" Type="http://schemas.openxmlformats.org/officeDocument/2006/relationships/image" Target="../media/image376.png"/><Relationship Id="rId106" Type="http://schemas.openxmlformats.org/officeDocument/2006/relationships/customXml" Target="../ink/ink401.xml"/><Relationship Id="rId127" Type="http://schemas.openxmlformats.org/officeDocument/2006/relationships/image" Target="../media/image411.png"/><Relationship Id="rId10" Type="http://schemas.openxmlformats.org/officeDocument/2006/relationships/customXml" Target="../ink/ink353.xml"/><Relationship Id="rId31" Type="http://schemas.openxmlformats.org/officeDocument/2006/relationships/image" Target="../media/image363.png"/><Relationship Id="rId52" Type="http://schemas.openxmlformats.org/officeDocument/2006/relationships/customXml" Target="../ink/ink374.xml"/><Relationship Id="rId73" Type="http://schemas.openxmlformats.org/officeDocument/2006/relationships/image" Target="../media/image384.png"/><Relationship Id="rId78" Type="http://schemas.openxmlformats.org/officeDocument/2006/relationships/customXml" Target="../ink/ink387.xml"/><Relationship Id="rId94" Type="http://schemas.openxmlformats.org/officeDocument/2006/relationships/customXml" Target="../ink/ink395.xml"/><Relationship Id="rId99" Type="http://schemas.openxmlformats.org/officeDocument/2006/relationships/image" Target="../media/image397.png"/><Relationship Id="rId101" Type="http://schemas.openxmlformats.org/officeDocument/2006/relationships/image" Target="../media/image398.png"/><Relationship Id="rId122" Type="http://schemas.openxmlformats.org/officeDocument/2006/relationships/customXml" Target="../ink/ink409.xml"/><Relationship Id="rId143" Type="http://schemas.openxmlformats.org/officeDocument/2006/relationships/image" Target="../media/image419.png"/><Relationship Id="rId148" Type="http://schemas.openxmlformats.org/officeDocument/2006/relationships/customXml" Target="../ink/ink422.xml"/><Relationship Id="rId164" Type="http://schemas.openxmlformats.org/officeDocument/2006/relationships/customXml" Target="../ink/ink430.xml"/><Relationship Id="rId169" Type="http://schemas.openxmlformats.org/officeDocument/2006/relationships/image" Target="../media/image432.png"/><Relationship Id="rId185" Type="http://schemas.openxmlformats.org/officeDocument/2006/relationships/image" Target="../media/image440.png"/><Relationship Id="rId4" Type="http://schemas.openxmlformats.org/officeDocument/2006/relationships/customXml" Target="../ink/ink350.xml"/><Relationship Id="rId9" Type="http://schemas.openxmlformats.org/officeDocument/2006/relationships/image" Target="../media/image352.png"/><Relationship Id="rId180" Type="http://schemas.openxmlformats.org/officeDocument/2006/relationships/customXml" Target="../ink/ink438.xml"/><Relationship Id="rId210" Type="http://schemas.openxmlformats.org/officeDocument/2006/relationships/customXml" Target="../ink/ink453.xml"/><Relationship Id="rId215" Type="http://schemas.openxmlformats.org/officeDocument/2006/relationships/image" Target="../media/image455.png"/><Relationship Id="rId26" Type="http://schemas.openxmlformats.org/officeDocument/2006/relationships/customXml" Target="../ink/ink361.xml"/><Relationship Id="rId47" Type="http://schemas.openxmlformats.org/officeDocument/2006/relationships/image" Target="../media/image371.png"/><Relationship Id="rId68" Type="http://schemas.openxmlformats.org/officeDocument/2006/relationships/customXml" Target="../ink/ink382.xml"/><Relationship Id="rId89" Type="http://schemas.openxmlformats.org/officeDocument/2006/relationships/image" Target="../media/image392.png"/><Relationship Id="rId112" Type="http://schemas.openxmlformats.org/officeDocument/2006/relationships/customXml" Target="../ink/ink404.xml"/><Relationship Id="rId133" Type="http://schemas.openxmlformats.org/officeDocument/2006/relationships/image" Target="../media/image414.png"/><Relationship Id="rId154" Type="http://schemas.openxmlformats.org/officeDocument/2006/relationships/customXml" Target="../ink/ink425.xml"/><Relationship Id="rId175" Type="http://schemas.openxmlformats.org/officeDocument/2006/relationships/image" Target="../media/image435.png"/><Relationship Id="rId196" Type="http://schemas.openxmlformats.org/officeDocument/2006/relationships/customXml" Target="../ink/ink446.xml"/><Relationship Id="rId200" Type="http://schemas.openxmlformats.org/officeDocument/2006/relationships/customXml" Target="../ink/ink448.xml"/><Relationship Id="rId16" Type="http://schemas.openxmlformats.org/officeDocument/2006/relationships/customXml" Target="../ink/ink356.xml"/><Relationship Id="rId37" Type="http://schemas.openxmlformats.org/officeDocument/2006/relationships/image" Target="../media/image366.png"/><Relationship Id="rId58" Type="http://schemas.openxmlformats.org/officeDocument/2006/relationships/customXml" Target="../ink/ink377.xml"/><Relationship Id="rId79" Type="http://schemas.openxmlformats.org/officeDocument/2006/relationships/image" Target="../media/image387.png"/><Relationship Id="rId102" Type="http://schemas.openxmlformats.org/officeDocument/2006/relationships/customXml" Target="../ink/ink399.xml"/><Relationship Id="rId123" Type="http://schemas.openxmlformats.org/officeDocument/2006/relationships/image" Target="../media/image409.png"/><Relationship Id="rId144" Type="http://schemas.openxmlformats.org/officeDocument/2006/relationships/customXml" Target="../ink/ink420.xml"/><Relationship Id="rId90" Type="http://schemas.openxmlformats.org/officeDocument/2006/relationships/customXml" Target="../ink/ink393.xml"/><Relationship Id="rId165" Type="http://schemas.openxmlformats.org/officeDocument/2006/relationships/image" Target="../media/image430.png"/><Relationship Id="rId186" Type="http://schemas.openxmlformats.org/officeDocument/2006/relationships/customXml" Target="../ink/ink441.xml"/><Relationship Id="rId211" Type="http://schemas.openxmlformats.org/officeDocument/2006/relationships/image" Target="../media/image453.png"/><Relationship Id="rId27" Type="http://schemas.openxmlformats.org/officeDocument/2006/relationships/image" Target="../media/image361.png"/><Relationship Id="rId48" Type="http://schemas.openxmlformats.org/officeDocument/2006/relationships/customXml" Target="../ink/ink372.xml"/><Relationship Id="rId69" Type="http://schemas.openxmlformats.org/officeDocument/2006/relationships/image" Target="../media/image382.png"/><Relationship Id="rId113" Type="http://schemas.openxmlformats.org/officeDocument/2006/relationships/image" Target="../media/image404.png"/><Relationship Id="rId134" Type="http://schemas.openxmlformats.org/officeDocument/2006/relationships/customXml" Target="../ink/ink415.xml"/><Relationship Id="rId80" Type="http://schemas.openxmlformats.org/officeDocument/2006/relationships/customXml" Target="../ink/ink388.xml"/><Relationship Id="rId155" Type="http://schemas.openxmlformats.org/officeDocument/2006/relationships/image" Target="../media/image425.png"/><Relationship Id="rId176" Type="http://schemas.openxmlformats.org/officeDocument/2006/relationships/customXml" Target="../ink/ink436.xml"/><Relationship Id="rId197" Type="http://schemas.openxmlformats.org/officeDocument/2006/relationships/image" Target="../media/image446.png"/><Relationship Id="rId201" Type="http://schemas.openxmlformats.org/officeDocument/2006/relationships/image" Target="../media/image448.png"/><Relationship Id="rId17" Type="http://schemas.openxmlformats.org/officeDocument/2006/relationships/image" Target="../media/image356.png"/><Relationship Id="rId38" Type="http://schemas.openxmlformats.org/officeDocument/2006/relationships/customXml" Target="../ink/ink367.xml"/><Relationship Id="rId59" Type="http://schemas.openxmlformats.org/officeDocument/2006/relationships/image" Target="../media/image377.png"/><Relationship Id="rId103" Type="http://schemas.openxmlformats.org/officeDocument/2006/relationships/image" Target="../media/image399.png"/><Relationship Id="rId124" Type="http://schemas.openxmlformats.org/officeDocument/2006/relationships/customXml" Target="../ink/ink410.xml"/><Relationship Id="rId70" Type="http://schemas.openxmlformats.org/officeDocument/2006/relationships/customXml" Target="../ink/ink383.xml"/><Relationship Id="rId91" Type="http://schemas.openxmlformats.org/officeDocument/2006/relationships/image" Target="../media/image393.png"/><Relationship Id="rId145" Type="http://schemas.openxmlformats.org/officeDocument/2006/relationships/image" Target="../media/image420.png"/><Relationship Id="rId166" Type="http://schemas.openxmlformats.org/officeDocument/2006/relationships/customXml" Target="../ink/ink431.xml"/><Relationship Id="rId187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54.xml"/><Relationship Id="rId28" Type="http://schemas.openxmlformats.org/officeDocument/2006/relationships/customXml" Target="../ink/ink362.xml"/><Relationship Id="rId49" Type="http://schemas.openxmlformats.org/officeDocument/2006/relationships/image" Target="../media/image372.png"/><Relationship Id="rId114" Type="http://schemas.openxmlformats.org/officeDocument/2006/relationships/customXml" Target="../ink/ink405.xml"/><Relationship Id="rId60" Type="http://schemas.openxmlformats.org/officeDocument/2006/relationships/customXml" Target="../ink/ink378.xml"/><Relationship Id="rId81" Type="http://schemas.openxmlformats.org/officeDocument/2006/relationships/image" Target="../media/image388.png"/><Relationship Id="rId135" Type="http://schemas.openxmlformats.org/officeDocument/2006/relationships/image" Target="../media/image415.png"/><Relationship Id="rId156" Type="http://schemas.openxmlformats.org/officeDocument/2006/relationships/customXml" Target="../ink/ink426.xml"/><Relationship Id="rId177" Type="http://schemas.openxmlformats.org/officeDocument/2006/relationships/image" Target="../media/image436.png"/><Relationship Id="rId198" Type="http://schemas.openxmlformats.org/officeDocument/2006/relationships/customXml" Target="../ink/ink447.xml"/><Relationship Id="rId202" Type="http://schemas.openxmlformats.org/officeDocument/2006/relationships/customXml" Target="../ink/ink449.xml"/><Relationship Id="rId18" Type="http://schemas.openxmlformats.org/officeDocument/2006/relationships/customXml" Target="../ink/ink357.xml"/><Relationship Id="rId39" Type="http://schemas.openxmlformats.org/officeDocument/2006/relationships/image" Target="../media/image367.png"/><Relationship Id="rId50" Type="http://schemas.openxmlformats.org/officeDocument/2006/relationships/customXml" Target="../ink/ink373.xml"/><Relationship Id="rId104" Type="http://schemas.openxmlformats.org/officeDocument/2006/relationships/customXml" Target="../ink/ink400.xml"/><Relationship Id="rId125" Type="http://schemas.openxmlformats.org/officeDocument/2006/relationships/image" Target="../media/image410.png"/><Relationship Id="rId146" Type="http://schemas.openxmlformats.org/officeDocument/2006/relationships/customXml" Target="../ink/ink421.xml"/><Relationship Id="rId167" Type="http://schemas.openxmlformats.org/officeDocument/2006/relationships/image" Target="../media/image431.png"/><Relationship Id="rId188" Type="http://schemas.openxmlformats.org/officeDocument/2006/relationships/customXml" Target="../ink/ink442.xml"/><Relationship Id="rId71" Type="http://schemas.openxmlformats.org/officeDocument/2006/relationships/image" Target="../media/image383.png"/><Relationship Id="rId92" Type="http://schemas.openxmlformats.org/officeDocument/2006/relationships/customXml" Target="../ink/ink394.xml"/><Relationship Id="rId213" Type="http://schemas.openxmlformats.org/officeDocument/2006/relationships/image" Target="../media/image454.png"/><Relationship Id="rId2" Type="http://schemas.openxmlformats.org/officeDocument/2006/relationships/customXml" Target="../ink/ink349.xml"/><Relationship Id="rId29" Type="http://schemas.openxmlformats.org/officeDocument/2006/relationships/image" Target="../media/image362.png"/><Relationship Id="rId40" Type="http://schemas.openxmlformats.org/officeDocument/2006/relationships/customXml" Target="../ink/ink368.xml"/><Relationship Id="rId115" Type="http://schemas.openxmlformats.org/officeDocument/2006/relationships/image" Target="../media/image405.png"/><Relationship Id="rId136" Type="http://schemas.openxmlformats.org/officeDocument/2006/relationships/customXml" Target="../ink/ink416.xml"/><Relationship Id="rId157" Type="http://schemas.openxmlformats.org/officeDocument/2006/relationships/image" Target="../media/image426.png"/><Relationship Id="rId178" Type="http://schemas.openxmlformats.org/officeDocument/2006/relationships/customXml" Target="../ink/ink437.xml"/><Relationship Id="rId61" Type="http://schemas.openxmlformats.org/officeDocument/2006/relationships/image" Target="../media/image378.png"/><Relationship Id="rId82" Type="http://schemas.openxmlformats.org/officeDocument/2006/relationships/customXml" Target="../ink/ink389.xml"/><Relationship Id="rId199" Type="http://schemas.openxmlformats.org/officeDocument/2006/relationships/image" Target="../media/image447.png"/><Relationship Id="rId203" Type="http://schemas.openxmlformats.org/officeDocument/2006/relationships/image" Target="../media/image449.png"/></Relationships>
</file>

<file path=ppt/slides/_rels/slide4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3.png"/><Relationship Id="rId299" Type="http://schemas.openxmlformats.org/officeDocument/2006/relationships/image" Target="../media/image604.png"/><Relationship Id="rId21" Type="http://schemas.openxmlformats.org/officeDocument/2006/relationships/image" Target="../media/image465.png"/><Relationship Id="rId63" Type="http://schemas.openxmlformats.org/officeDocument/2006/relationships/image" Target="../media/image486.png"/><Relationship Id="rId159" Type="http://schemas.openxmlformats.org/officeDocument/2006/relationships/image" Target="../media/image534.png"/><Relationship Id="rId170" Type="http://schemas.openxmlformats.org/officeDocument/2006/relationships/customXml" Target="../ink/ink540.xml"/><Relationship Id="rId226" Type="http://schemas.openxmlformats.org/officeDocument/2006/relationships/customXml" Target="../ink/ink568.xml"/><Relationship Id="rId268" Type="http://schemas.openxmlformats.org/officeDocument/2006/relationships/customXml" Target="../ink/ink589.xml"/><Relationship Id="rId32" Type="http://schemas.openxmlformats.org/officeDocument/2006/relationships/customXml" Target="../ink/ink471.xml"/><Relationship Id="rId74" Type="http://schemas.openxmlformats.org/officeDocument/2006/relationships/customXml" Target="../ink/ink492.xml"/><Relationship Id="rId128" Type="http://schemas.openxmlformats.org/officeDocument/2006/relationships/customXml" Target="../ink/ink519.xml"/><Relationship Id="rId5" Type="http://schemas.openxmlformats.org/officeDocument/2006/relationships/image" Target="../media/image457.png"/><Relationship Id="rId181" Type="http://schemas.openxmlformats.org/officeDocument/2006/relationships/image" Target="../media/image545.png"/><Relationship Id="rId237" Type="http://schemas.openxmlformats.org/officeDocument/2006/relationships/image" Target="../media/image573.png"/><Relationship Id="rId279" Type="http://schemas.openxmlformats.org/officeDocument/2006/relationships/image" Target="../media/image594.png"/><Relationship Id="rId43" Type="http://schemas.openxmlformats.org/officeDocument/2006/relationships/image" Target="../media/image476.png"/><Relationship Id="rId139" Type="http://schemas.openxmlformats.org/officeDocument/2006/relationships/image" Target="../media/image524.png"/><Relationship Id="rId290" Type="http://schemas.openxmlformats.org/officeDocument/2006/relationships/customXml" Target="../ink/ink600.xml"/><Relationship Id="rId304" Type="http://schemas.openxmlformats.org/officeDocument/2006/relationships/customXml" Target="../ink/ink607.xml"/><Relationship Id="rId85" Type="http://schemas.openxmlformats.org/officeDocument/2006/relationships/image" Target="../media/image497.png"/><Relationship Id="rId150" Type="http://schemas.openxmlformats.org/officeDocument/2006/relationships/customXml" Target="../ink/ink530.xml"/><Relationship Id="rId192" Type="http://schemas.openxmlformats.org/officeDocument/2006/relationships/customXml" Target="../ink/ink551.xml"/><Relationship Id="rId206" Type="http://schemas.openxmlformats.org/officeDocument/2006/relationships/customXml" Target="../ink/ink558.xml"/><Relationship Id="rId248" Type="http://schemas.openxmlformats.org/officeDocument/2006/relationships/customXml" Target="../ink/ink579.xml"/><Relationship Id="rId12" Type="http://schemas.openxmlformats.org/officeDocument/2006/relationships/customXml" Target="../ink/ink461.xml"/><Relationship Id="rId108" Type="http://schemas.openxmlformats.org/officeDocument/2006/relationships/customXml" Target="../ink/ink509.xml"/><Relationship Id="rId54" Type="http://schemas.openxmlformats.org/officeDocument/2006/relationships/customXml" Target="../ink/ink482.xml"/><Relationship Id="rId96" Type="http://schemas.openxmlformats.org/officeDocument/2006/relationships/customXml" Target="../ink/ink503.xml"/><Relationship Id="rId161" Type="http://schemas.openxmlformats.org/officeDocument/2006/relationships/image" Target="../media/image535.png"/><Relationship Id="rId217" Type="http://schemas.openxmlformats.org/officeDocument/2006/relationships/image" Target="../media/image563.png"/><Relationship Id="rId259" Type="http://schemas.openxmlformats.org/officeDocument/2006/relationships/image" Target="../media/image584.png"/><Relationship Id="rId23" Type="http://schemas.openxmlformats.org/officeDocument/2006/relationships/image" Target="../media/image466.png"/><Relationship Id="rId119" Type="http://schemas.openxmlformats.org/officeDocument/2006/relationships/image" Target="../media/image514.png"/><Relationship Id="rId270" Type="http://schemas.openxmlformats.org/officeDocument/2006/relationships/customXml" Target="../ink/ink590.xml"/><Relationship Id="rId291" Type="http://schemas.openxmlformats.org/officeDocument/2006/relationships/image" Target="../media/image600.png"/><Relationship Id="rId305" Type="http://schemas.openxmlformats.org/officeDocument/2006/relationships/image" Target="../media/image607.png"/><Relationship Id="rId44" Type="http://schemas.openxmlformats.org/officeDocument/2006/relationships/customXml" Target="../ink/ink477.xml"/><Relationship Id="rId65" Type="http://schemas.openxmlformats.org/officeDocument/2006/relationships/image" Target="../media/image487.png"/><Relationship Id="rId86" Type="http://schemas.openxmlformats.org/officeDocument/2006/relationships/customXml" Target="../ink/ink498.xml"/><Relationship Id="rId130" Type="http://schemas.openxmlformats.org/officeDocument/2006/relationships/customXml" Target="../ink/ink520.xml"/><Relationship Id="rId151" Type="http://schemas.openxmlformats.org/officeDocument/2006/relationships/image" Target="../media/image530.png"/><Relationship Id="rId172" Type="http://schemas.openxmlformats.org/officeDocument/2006/relationships/customXml" Target="../ink/ink541.xml"/><Relationship Id="rId193" Type="http://schemas.openxmlformats.org/officeDocument/2006/relationships/image" Target="../media/image551.png"/><Relationship Id="rId207" Type="http://schemas.openxmlformats.org/officeDocument/2006/relationships/image" Target="../media/image558.png"/><Relationship Id="rId228" Type="http://schemas.openxmlformats.org/officeDocument/2006/relationships/customXml" Target="../ink/ink569.xml"/><Relationship Id="rId249" Type="http://schemas.openxmlformats.org/officeDocument/2006/relationships/image" Target="../media/image579.png"/><Relationship Id="rId13" Type="http://schemas.openxmlformats.org/officeDocument/2006/relationships/image" Target="../media/image461.png"/><Relationship Id="rId109" Type="http://schemas.openxmlformats.org/officeDocument/2006/relationships/image" Target="../media/image509.png"/><Relationship Id="rId260" Type="http://schemas.openxmlformats.org/officeDocument/2006/relationships/customXml" Target="../ink/ink585.xml"/><Relationship Id="rId281" Type="http://schemas.openxmlformats.org/officeDocument/2006/relationships/image" Target="../media/image595.png"/><Relationship Id="rId34" Type="http://schemas.openxmlformats.org/officeDocument/2006/relationships/customXml" Target="../ink/ink472.xml"/><Relationship Id="rId55" Type="http://schemas.openxmlformats.org/officeDocument/2006/relationships/image" Target="../media/image482.png"/><Relationship Id="rId76" Type="http://schemas.openxmlformats.org/officeDocument/2006/relationships/customXml" Target="../ink/ink493.xml"/><Relationship Id="rId97" Type="http://schemas.openxmlformats.org/officeDocument/2006/relationships/image" Target="../media/image503.png"/><Relationship Id="rId120" Type="http://schemas.openxmlformats.org/officeDocument/2006/relationships/customXml" Target="../ink/ink515.xml"/><Relationship Id="rId141" Type="http://schemas.openxmlformats.org/officeDocument/2006/relationships/image" Target="../media/image525.png"/><Relationship Id="rId7" Type="http://schemas.openxmlformats.org/officeDocument/2006/relationships/image" Target="../media/image458.png"/><Relationship Id="rId162" Type="http://schemas.openxmlformats.org/officeDocument/2006/relationships/customXml" Target="../ink/ink536.xml"/><Relationship Id="rId183" Type="http://schemas.openxmlformats.org/officeDocument/2006/relationships/image" Target="../media/image546.png"/><Relationship Id="rId218" Type="http://schemas.openxmlformats.org/officeDocument/2006/relationships/customXml" Target="../ink/ink564.xml"/><Relationship Id="rId239" Type="http://schemas.openxmlformats.org/officeDocument/2006/relationships/image" Target="../media/image574.png"/><Relationship Id="rId250" Type="http://schemas.openxmlformats.org/officeDocument/2006/relationships/customXml" Target="../ink/ink580.xml"/><Relationship Id="rId271" Type="http://schemas.openxmlformats.org/officeDocument/2006/relationships/image" Target="../media/image590.png"/><Relationship Id="rId292" Type="http://schemas.openxmlformats.org/officeDocument/2006/relationships/customXml" Target="../ink/ink601.xml"/><Relationship Id="rId24" Type="http://schemas.openxmlformats.org/officeDocument/2006/relationships/customXml" Target="../ink/ink467.xml"/><Relationship Id="rId45" Type="http://schemas.openxmlformats.org/officeDocument/2006/relationships/image" Target="../media/image477.png"/><Relationship Id="rId66" Type="http://schemas.openxmlformats.org/officeDocument/2006/relationships/customXml" Target="../ink/ink488.xml"/><Relationship Id="rId87" Type="http://schemas.openxmlformats.org/officeDocument/2006/relationships/image" Target="../media/image498.png"/><Relationship Id="rId110" Type="http://schemas.openxmlformats.org/officeDocument/2006/relationships/customXml" Target="../ink/ink510.xml"/><Relationship Id="rId131" Type="http://schemas.openxmlformats.org/officeDocument/2006/relationships/image" Target="../media/image520.png"/><Relationship Id="rId152" Type="http://schemas.openxmlformats.org/officeDocument/2006/relationships/customXml" Target="../ink/ink531.xml"/><Relationship Id="rId173" Type="http://schemas.openxmlformats.org/officeDocument/2006/relationships/image" Target="../media/image541.png"/><Relationship Id="rId194" Type="http://schemas.openxmlformats.org/officeDocument/2006/relationships/customXml" Target="../ink/ink552.xml"/><Relationship Id="rId208" Type="http://schemas.openxmlformats.org/officeDocument/2006/relationships/customXml" Target="../ink/ink559.xml"/><Relationship Id="rId229" Type="http://schemas.openxmlformats.org/officeDocument/2006/relationships/image" Target="../media/image569.png"/><Relationship Id="rId240" Type="http://schemas.openxmlformats.org/officeDocument/2006/relationships/customXml" Target="../ink/ink575.xml"/><Relationship Id="rId261" Type="http://schemas.openxmlformats.org/officeDocument/2006/relationships/image" Target="../media/image585.png"/><Relationship Id="rId14" Type="http://schemas.openxmlformats.org/officeDocument/2006/relationships/customXml" Target="../ink/ink462.xml"/><Relationship Id="rId35" Type="http://schemas.openxmlformats.org/officeDocument/2006/relationships/image" Target="../media/image472.png"/><Relationship Id="rId56" Type="http://schemas.openxmlformats.org/officeDocument/2006/relationships/customXml" Target="../ink/ink483.xml"/><Relationship Id="rId77" Type="http://schemas.openxmlformats.org/officeDocument/2006/relationships/image" Target="../media/image493.png"/><Relationship Id="rId100" Type="http://schemas.openxmlformats.org/officeDocument/2006/relationships/customXml" Target="../ink/ink505.xml"/><Relationship Id="rId282" Type="http://schemas.openxmlformats.org/officeDocument/2006/relationships/customXml" Target="../ink/ink596.xml"/><Relationship Id="rId8" Type="http://schemas.openxmlformats.org/officeDocument/2006/relationships/customXml" Target="../ink/ink459.xml"/><Relationship Id="rId98" Type="http://schemas.openxmlformats.org/officeDocument/2006/relationships/customXml" Target="../ink/ink504.xml"/><Relationship Id="rId121" Type="http://schemas.openxmlformats.org/officeDocument/2006/relationships/image" Target="../media/image515.png"/><Relationship Id="rId142" Type="http://schemas.openxmlformats.org/officeDocument/2006/relationships/customXml" Target="../ink/ink526.xml"/><Relationship Id="rId163" Type="http://schemas.openxmlformats.org/officeDocument/2006/relationships/image" Target="../media/image536.png"/><Relationship Id="rId184" Type="http://schemas.openxmlformats.org/officeDocument/2006/relationships/customXml" Target="../ink/ink547.xml"/><Relationship Id="rId219" Type="http://schemas.openxmlformats.org/officeDocument/2006/relationships/image" Target="../media/image564.png"/><Relationship Id="rId230" Type="http://schemas.openxmlformats.org/officeDocument/2006/relationships/customXml" Target="../ink/ink570.xml"/><Relationship Id="rId251" Type="http://schemas.openxmlformats.org/officeDocument/2006/relationships/image" Target="../media/image580.png"/><Relationship Id="rId25" Type="http://schemas.openxmlformats.org/officeDocument/2006/relationships/image" Target="../media/image467.png"/><Relationship Id="rId46" Type="http://schemas.openxmlformats.org/officeDocument/2006/relationships/customXml" Target="../ink/ink478.xml"/><Relationship Id="rId67" Type="http://schemas.openxmlformats.org/officeDocument/2006/relationships/image" Target="../media/image488.png"/><Relationship Id="rId272" Type="http://schemas.openxmlformats.org/officeDocument/2006/relationships/customXml" Target="../ink/ink591.xml"/><Relationship Id="rId293" Type="http://schemas.openxmlformats.org/officeDocument/2006/relationships/image" Target="../media/image601.png"/><Relationship Id="rId88" Type="http://schemas.openxmlformats.org/officeDocument/2006/relationships/customXml" Target="../ink/ink499.xml"/><Relationship Id="rId111" Type="http://schemas.openxmlformats.org/officeDocument/2006/relationships/image" Target="../media/image510.png"/><Relationship Id="rId132" Type="http://schemas.openxmlformats.org/officeDocument/2006/relationships/customXml" Target="../ink/ink521.xml"/><Relationship Id="rId153" Type="http://schemas.openxmlformats.org/officeDocument/2006/relationships/image" Target="../media/image531.png"/><Relationship Id="rId174" Type="http://schemas.openxmlformats.org/officeDocument/2006/relationships/customXml" Target="../ink/ink542.xml"/><Relationship Id="rId195" Type="http://schemas.openxmlformats.org/officeDocument/2006/relationships/image" Target="../media/image552.png"/><Relationship Id="rId209" Type="http://schemas.openxmlformats.org/officeDocument/2006/relationships/image" Target="../media/image559.png"/><Relationship Id="rId220" Type="http://schemas.openxmlformats.org/officeDocument/2006/relationships/customXml" Target="../ink/ink565.xml"/><Relationship Id="rId241" Type="http://schemas.openxmlformats.org/officeDocument/2006/relationships/image" Target="../media/image575.png"/><Relationship Id="rId15" Type="http://schemas.openxmlformats.org/officeDocument/2006/relationships/image" Target="../media/image462.png"/><Relationship Id="rId36" Type="http://schemas.openxmlformats.org/officeDocument/2006/relationships/customXml" Target="../ink/ink473.xml"/><Relationship Id="rId57" Type="http://schemas.openxmlformats.org/officeDocument/2006/relationships/image" Target="../media/image483.png"/><Relationship Id="rId262" Type="http://schemas.openxmlformats.org/officeDocument/2006/relationships/customXml" Target="../ink/ink586.xml"/><Relationship Id="rId283" Type="http://schemas.openxmlformats.org/officeDocument/2006/relationships/image" Target="../media/image596.png"/><Relationship Id="rId78" Type="http://schemas.openxmlformats.org/officeDocument/2006/relationships/customXml" Target="../ink/ink494.xml"/><Relationship Id="rId99" Type="http://schemas.openxmlformats.org/officeDocument/2006/relationships/image" Target="../media/image504.png"/><Relationship Id="rId101" Type="http://schemas.openxmlformats.org/officeDocument/2006/relationships/image" Target="../media/image505.png"/><Relationship Id="rId122" Type="http://schemas.openxmlformats.org/officeDocument/2006/relationships/customXml" Target="../ink/ink516.xml"/><Relationship Id="rId143" Type="http://schemas.openxmlformats.org/officeDocument/2006/relationships/image" Target="../media/image526.png"/><Relationship Id="rId164" Type="http://schemas.openxmlformats.org/officeDocument/2006/relationships/customXml" Target="../ink/ink537.xml"/><Relationship Id="rId185" Type="http://schemas.openxmlformats.org/officeDocument/2006/relationships/image" Target="../media/image547.png"/><Relationship Id="rId9" Type="http://schemas.openxmlformats.org/officeDocument/2006/relationships/image" Target="../media/image459.png"/><Relationship Id="rId210" Type="http://schemas.openxmlformats.org/officeDocument/2006/relationships/customXml" Target="../ink/ink560.xml"/><Relationship Id="rId26" Type="http://schemas.openxmlformats.org/officeDocument/2006/relationships/customXml" Target="../ink/ink468.xml"/><Relationship Id="rId231" Type="http://schemas.openxmlformats.org/officeDocument/2006/relationships/image" Target="../media/image570.png"/><Relationship Id="rId252" Type="http://schemas.openxmlformats.org/officeDocument/2006/relationships/customXml" Target="../ink/ink581.xml"/><Relationship Id="rId273" Type="http://schemas.openxmlformats.org/officeDocument/2006/relationships/image" Target="../media/image591.png"/><Relationship Id="rId294" Type="http://schemas.openxmlformats.org/officeDocument/2006/relationships/customXml" Target="../ink/ink602.xml"/><Relationship Id="rId47" Type="http://schemas.openxmlformats.org/officeDocument/2006/relationships/image" Target="../media/image478.png"/><Relationship Id="rId68" Type="http://schemas.openxmlformats.org/officeDocument/2006/relationships/customXml" Target="../ink/ink489.xml"/><Relationship Id="rId89" Type="http://schemas.openxmlformats.org/officeDocument/2006/relationships/image" Target="../media/image499.png"/><Relationship Id="rId112" Type="http://schemas.openxmlformats.org/officeDocument/2006/relationships/customXml" Target="../ink/ink511.xml"/><Relationship Id="rId133" Type="http://schemas.openxmlformats.org/officeDocument/2006/relationships/image" Target="../media/image521.png"/><Relationship Id="rId154" Type="http://schemas.openxmlformats.org/officeDocument/2006/relationships/customXml" Target="../ink/ink532.xml"/><Relationship Id="rId175" Type="http://schemas.openxmlformats.org/officeDocument/2006/relationships/image" Target="../media/image542.png"/><Relationship Id="rId196" Type="http://schemas.openxmlformats.org/officeDocument/2006/relationships/customXml" Target="../ink/ink553.xml"/><Relationship Id="rId200" Type="http://schemas.openxmlformats.org/officeDocument/2006/relationships/customXml" Target="../ink/ink555.xml"/><Relationship Id="rId16" Type="http://schemas.openxmlformats.org/officeDocument/2006/relationships/customXml" Target="../ink/ink463.xml"/><Relationship Id="rId221" Type="http://schemas.openxmlformats.org/officeDocument/2006/relationships/image" Target="../media/image565.png"/><Relationship Id="rId242" Type="http://schemas.openxmlformats.org/officeDocument/2006/relationships/customXml" Target="../ink/ink576.xml"/><Relationship Id="rId263" Type="http://schemas.openxmlformats.org/officeDocument/2006/relationships/image" Target="../media/image586.png"/><Relationship Id="rId284" Type="http://schemas.openxmlformats.org/officeDocument/2006/relationships/customXml" Target="../ink/ink597.xml"/><Relationship Id="rId37" Type="http://schemas.openxmlformats.org/officeDocument/2006/relationships/image" Target="../media/image473.png"/><Relationship Id="rId58" Type="http://schemas.openxmlformats.org/officeDocument/2006/relationships/customXml" Target="../ink/ink484.xml"/><Relationship Id="rId79" Type="http://schemas.openxmlformats.org/officeDocument/2006/relationships/image" Target="../media/image494.png"/><Relationship Id="rId102" Type="http://schemas.openxmlformats.org/officeDocument/2006/relationships/customXml" Target="../ink/ink506.xml"/><Relationship Id="rId123" Type="http://schemas.openxmlformats.org/officeDocument/2006/relationships/image" Target="../media/image516.png"/><Relationship Id="rId144" Type="http://schemas.openxmlformats.org/officeDocument/2006/relationships/customXml" Target="../ink/ink527.xml"/><Relationship Id="rId90" Type="http://schemas.openxmlformats.org/officeDocument/2006/relationships/customXml" Target="../ink/ink500.xml"/><Relationship Id="rId165" Type="http://schemas.openxmlformats.org/officeDocument/2006/relationships/image" Target="../media/image537.png"/><Relationship Id="rId186" Type="http://schemas.openxmlformats.org/officeDocument/2006/relationships/customXml" Target="../ink/ink548.xml"/><Relationship Id="rId211" Type="http://schemas.openxmlformats.org/officeDocument/2006/relationships/image" Target="../media/image560.png"/><Relationship Id="rId232" Type="http://schemas.openxmlformats.org/officeDocument/2006/relationships/customXml" Target="../ink/ink571.xml"/><Relationship Id="rId253" Type="http://schemas.openxmlformats.org/officeDocument/2006/relationships/image" Target="../media/image581.png"/><Relationship Id="rId274" Type="http://schemas.openxmlformats.org/officeDocument/2006/relationships/customXml" Target="../ink/ink592.xml"/><Relationship Id="rId295" Type="http://schemas.openxmlformats.org/officeDocument/2006/relationships/image" Target="../media/image602.png"/><Relationship Id="rId27" Type="http://schemas.openxmlformats.org/officeDocument/2006/relationships/image" Target="../media/image468.png"/><Relationship Id="rId48" Type="http://schemas.openxmlformats.org/officeDocument/2006/relationships/customXml" Target="../ink/ink479.xml"/><Relationship Id="rId69" Type="http://schemas.openxmlformats.org/officeDocument/2006/relationships/image" Target="../media/image489.png"/><Relationship Id="rId113" Type="http://schemas.openxmlformats.org/officeDocument/2006/relationships/image" Target="../media/image511.png"/><Relationship Id="rId134" Type="http://schemas.openxmlformats.org/officeDocument/2006/relationships/customXml" Target="../ink/ink522.xml"/><Relationship Id="rId80" Type="http://schemas.openxmlformats.org/officeDocument/2006/relationships/customXml" Target="../ink/ink495.xml"/><Relationship Id="rId155" Type="http://schemas.openxmlformats.org/officeDocument/2006/relationships/image" Target="../media/image532.png"/><Relationship Id="rId176" Type="http://schemas.openxmlformats.org/officeDocument/2006/relationships/customXml" Target="../ink/ink543.xml"/><Relationship Id="rId197" Type="http://schemas.openxmlformats.org/officeDocument/2006/relationships/image" Target="../media/image553.png"/><Relationship Id="rId201" Type="http://schemas.openxmlformats.org/officeDocument/2006/relationships/image" Target="../media/image555.png"/><Relationship Id="rId222" Type="http://schemas.openxmlformats.org/officeDocument/2006/relationships/customXml" Target="../ink/ink566.xml"/><Relationship Id="rId243" Type="http://schemas.openxmlformats.org/officeDocument/2006/relationships/image" Target="../media/image576.png"/><Relationship Id="rId264" Type="http://schemas.openxmlformats.org/officeDocument/2006/relationships/customXml" Target="../ink/ink587.xml"/><Relationship Id="rId285" Type="http://schemas.openxmlformats.org/officeDocument/2006/relationships/image" Target="../media/image597.png"/><Relationship Id="rId17" Type="http://schemas.openxmlformats.org/officeDocument/2006/relationships/image" Target="../media/image463.png"/><Relationship Id="rId38" Type="http://schemas.openxmlformats.org/officeDocument/2006/relationships/customXml" Target="../ink/ink474.xml"/><Relationship Id="rId59" Type="http://schemas.openxmlformats.org/officeDocument/2006/relationships/image" Target="../media/image484.png"/><Relationship Id="rId103" Type="http://schemas.openxmlformats.org/officeDocument/2006/relationships/image" Target="../media/image506.png"/><Relationship Id="rId124" Type="http://schemas.openxmlformats.org/officeDocument/2006/relationships/customXml" Target="../ink/ink517.xml"/><Relationship Id="rId70" Type="http://schemas.openxmlformats.org/officeDocument/2006/relationships/customXml" Target="../ink/ink490.xml"/><Relationship Id="rId91" Type="http://schemas.openxmlformats.org/officeDocument/2006/relationships/image" Target="../media/image500.png"/><Relationship Id="rId145" Type="http://schemas.openxmlformats.org/officeDocument/2006/relationships/image" Target="../media/image527.png"/><Relationship Id="rId166" Type="http://schemas.openxmlformats.org/officeDocument/2006/relationships/customXml" Target="../ink/ink538.xml"/><Relationship Id="rId187" Type="http://schemas.openxmlformats.org/officeDocument/2006/relationships/image" Target="../media/image54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61.xml"/><Relationship Id="rId233" Type="http://schemas.openxmlformats.org/officeDocument/2006/relationships/image" Target="../media/image571.png"/><Relationship Id="rId254" Type="http://schemas.openxmlformats.org/officeDocument/2006/relationships/customXml" Target="../ink/ink582.xml"/><Relationship Id="rId28" Type="http://schemas.openxmlformats.org/officeDocument/2006/relationships/customXml" Target="../ink/ink469.xml"/><Relationship Id="rId49" Type="http://schemas.openxmlformats.org/officeDocument/2006/relationships/image" Target="../media/image479.png"/><Relationship Id="rId114" Type="http://schemas.openxmlformats.org/officeDocument/2006/relationships/customXml" Target="../ink/ink512.xml"/><Relationship Id="rId275" Type="http://schemas.openxmlformats.org/officeDocument/2006/relationships/image" Target="../media/image592.png"/><Relationship Id="rId296" Type="http://schemas.openxmlformats.org/officeDocument/2006/relationships/customXml" Target="../ink/ink603.xml"/><Relationship Id="rId300" Type="http://schemas.openxmlformats.org/officeDocument/2006/relationships/customXml" Target="../ink/ink605.xml"/><Relationship Id="rId60" Type="http://schemas.openxmlformats.org/officeDocument/2006/relationships/customXml" Target="../ink/ink485.xml"/><Relationship Id="rId81" Type="http://schemas.openxmlformats.org/officeDocument/2006/relationships/image" Target="../media/image495.png"/><Relationship Id="rId135" Type="http://schemas.openxmlformats.org/officeDocument/2006/relationships/image" Target="../media/image522.png"/><Relationship Id="rId156" Type="http://schemas.openxmlformats.org/officeDocument/2006/relationships/customXml" Target="../ink/ink533.xml"/><Relationship Id="rId177" Type="http://schemas.openxmlformats.org/officeDocument/2006/relationships/image" Target="../media/image543.png"/><Relationship Id="rId198" Type="http://schemas.openxmlformats.org/officeDocument/2006/relationships/customXml" Target="../ink/ink554.xml"/><Relationship Id="rId202" Type="http://schemas.openxmlformats.org/officeDocument/2006/relationships/customXml" Target="../ink/ink556.xml"/><Relationship Id="rId223" Type="http://schemas.openxmlformats.org/officeDocument/2006/relationships/image" Target="../media/image566.png"/><Relationship Id="rId244" Type="http://schemas.openxmlformats.org/officeDocument/2006/relationships/customXml" Target="../ink/ink577.xml"/><Relationship Id="rId18" Type="http://schemas.openxmlformats.org/officeDocument/2006/relationships/customXml" Target="../ink/ink464.xml"/><Relationship Id="rId39" Type="http://schemas.openxmlformats.org/officeDocument/2006/relationships/image" Target="../media/image474.png"/><Relationship Id="rId265" Type="http://schemas.openxmlformats.org/officeDocument/2006/relationships/image" Target="../media/image587.png"/><Relationship Id="rId286" Type="http://schemas.openxmlformats.org/officeDocument/2006/relationships/customXml" Target="../ink/ink598.xml"/><Relationship Id="rId50" Type="http://schemas.openxmlformats.org/officeDocument/2006/relationships/customXml" Target="../ink/ink480.xml"/><Relationship Id="rId104" Type="http://schemas.openxmlformats.org/officeDocument/2006/relationships/customXml" Target="../ink/ink507.xml"/><Relationship Id="rId125" Type="http://schemas.openxmlformats.org/officeDocument/2006/relationships/image" Target="../media/image517.png"/><Relationship Id="rId146" Type="http://schemas.openxmlformats.org/officeDocument/2006/relationships/customXml" Target="../ink/ink528.xml"/><Relationship Id="rId167" Type="http://schemas.openxmlformats.org/officeDocument/2006/relationships/image" Target="../media/image538.png"/><Relationship Id="rId188" Type="http://schemas.openxmlformats.org/officeDocument/2006/relationships/customXml" Target="../ink/ink549.xml"/><Relationship Id="rId71" Type="http://schemas.openxmlformats.org/officeDocument/2006/relationships/image" Target="../media/image490.png"/><Relationship Id="rId92" Type="http://schemas.openxmlformats.org/officeDocument/2006/relationships/customXml" Target="../ink/ink501.xml"/><Relationship Id="rId213" Type="http://schemas.openxmlformats.org/officeDocument/2006/relationships/image" Target="../media/image561.png"/><Relationship Id="rId234" Type="http://schemas.openxmlformats.org/officeDocument/2006/relationships/customXml" Target="../ink/ink572.xml"/><Relationship Id="rId2" Type="http://schemas.openxmlformats.org/officeDocument/2006/relationships/customXml" Target="../ink/ink456.xml"/><Relationship Id="rId29" Type="http://schemas.openxmlformats.org/officeDocument/2006/relationships/image" Target="../media/image469.png"/><Relationship Id="rId255" Type="http://schemas.openxmlformats.org/officeDocument/2006/relationships/image" Target="../media/image582.png"/><Relationship Id="rId276" Type="http://schemas.openxmlformats.org/officeDocument/2006/relationships/customXml" Target="../ink/ink593.xml"/><Relationship Id="rId297" Type="http://schemas.openxmlformats.org/officeDocument/2006/relationships/image" Target="../media/image603.png"/><Relationship Id="rId40" Type="http://schemas.openxmlformats.org/officeDocument/2006/relationships/customXml" Target="../ink/ink475.xml"/><Relationship Id="rId115" Type="http://schemas.openxmlformats.org/officeDocument/2006/relationships/image" Target="../media/image512.png"/><Relationship Id="rId136" Type="http://schemas.openxmlformats.org/officeDocument/2006/relationships/customXml" Target="../ink/ink523.xml"/><Relationship Id="rId157" Type="http://schemas.openxmlformats.org/officeDocument/2006/relationships/image" Target="../media/image533.png"/><Relationship Id="rId178" Type="http://schemas.openxmlformats.org/officeDocument/2006/relationships/customXml" Target="../ink/ink544.xml"/><Relationship Id="rId301" Type="http://schemas.openxmlformats.org/officeDocument/2006/relationships/image" Target="../media/image605.png"/><Relationship Id="rId61" Type="http://schemas.openxmlformats.org/officeDocument/2006/relationships/image" Target="../media/image485.png"/><Relationship Id="rId82" Type="http://schemas.openxmlformats.org/officeDocument/2006/relationships/customXml" Target="../ink/ink496.xml"/><Relationship Id="rId199" Type="http://schemas.openxmlformats.org/officeDocument/2006/relationships/image" Target="../media/image554.png"/><Relationship Id="rId203" Type="http://schemas.openxmlformats.org/officeDocument/2006/relationships/image" Target="../media/image556.png"/><Relationship Id="rId19" Type="http://schemas.openxmlformats.org/officeDocument/2006/relationships/image" Target="../media/image464.png"/><Relationship Id="rId224" Type="http://schemas.openxmlformats.org/officeDocument/2006/relationships/customXml" Target="../ink/ink567.xml"/><Relationship Id="rId245" Type="http://schemas.openxmlformats.org/officeDocument/2006/relationships/image" Target="../media/image577.png"/><Relationship Id="rId266" Type="http://schemas.openxmlformats.org/officeDocument/2006/relationships/customXml" Target="../ink/ink588.xml"/><Relationship Id="rId287" Type="http://schemas.openxmlformats.org/officeDocument/2006/relationships/image" Target="../media/image598.png"/><Relationship Id="rId30" Type="http://schemas.openxmlformats.org/officeDocument/2006/relationships/customXml" Target="../ink/ink470.xml"/><Relationship Id="rId105" Type="http://schemas.openxmlformats.org/officeDocument/2006/relationships/image" Target="../media/image507.png"/><Relationship Id="rId126" Type="http://schemas.openxmlformats.org/officeDocument/2006/relationships/customXml" Target="../ink/ink518.xml"/><Relationship Id="rId147" Type="http://schemas.openxmlformats.org/officeDocument/2006/relationships/image" Target="../media/image528.png"/><Relationship Id="rId168" Type="http://schemas.openxmlformats.org/officeDocument/2006/relationships/customXml" Target="../ink/ink539.xml"/><Relationship Id="rId51" Type="http://schemas.openxmlformats.org/officeDocument/2006/relationships/image" Target="../media/image480.png"/><Relationship Id="rId72" Type="http://schemas.openxmlformats.org/officeDocument/2006/relationships/customXml" Target="../ink/ink491.xml"/><Relationship Id="rId93" Type="http://schemas.openxmlformats.org/officeDocument/2006/relationships/image" Target="../media/image501.png"/><Relationship Id="rId189" Type="http://schemas.openxmlformats.org/officeDocument/2006/relationships/image" Target="../media/image549.png"/><Relationship Id="rId3" Type="http://schemas.openxmlformats.org/officeDocument/2006/relationships/image" Target="../media/image456.png"/><Relationship Id="rId214" Type="http://schemas.openxmlformats.org/officeDocument/2006/relationships/customXml" Target="../ink/ink562.xml"/><Relationship Id="rId235" Type="http://schemas.openxmlformats.org/officeDocument/2006/relationships/image" Target="../media/image572.png"/><Relationship Id="rId256" Type="http://schemas.openxmlformats.org/officeDocument/2006/relationships/customXml" Target="../ink/ink583.xml"/><Relationship Id="rId277" Type="http://schemas.openxmlformats.org/officeDocument/2006/relationships/image" Target="../media/image593.png"/><Relationship Id="rId298" Type="http://schemas.openxmlformats.org/officeDocument/2006/relationships/customXml" Target="../ink/ink604.xml"/><Relationship Id="rId116" Type="http://schemas.openxmlformats.org/officeDocument/2006/relationships/customXml" Target="../ink/ink513.xml"/><Relationship Id="rId137" Type="http://schemas.openxmlformats.org/officeDocument/2006/relationships/image" Target="../media/image523.png"/><Relationship Id="rId158" Type="http://schemas.openxmlformats.org/officeDocument/2006/relationships/customXml" Target="../ink/ink534.xml"/><Relationship Id="rId302" Type="http://schemas.openxmlformats.org/officeDocument/2006/relationships/customXml" Target="../ink/ink606.xml"/><Relationship Id="rId20" Type="http://schemas.openxmlformats.org/officeDocument/2006/relationships/customXml" Target="../ink/ink465.xml"/><Relationship Id="rId41" Type="http://schemas.openxmlformats.org/officeDocument/2006/relationships/image" Target="../media/image475.png"/><Relationship Id="rId62" Type="http://schemas.openxmlformats.org/officeDocument/2006/relationships/customXml" Target="../ink/ink486.xml"/><Relationship Id="rId83" Type="http://schemas.openxmlformats.org/officeDocument/2006/relationships/image" Target="../media/image496.png"/><Relationship Id="rId179" Type="http://schemas.openxmlformats.org/officeDocument/2006/relationships/image" Target="../media/image544.png"/><Relationship Id="rId190" Type="http://schemas.openxmlformats.org/officeDocument/2006/relationships/customXml" Target="../ink/ink550.xml"/><Relationship Id="rId204" Type="http://schemas.openxmlformats.org/officeDocument/2006/relationships/customXml" Target="../ink/ink557.xml"/><Relationship Id="rId225" Type="http://schemas.openxmlformats.org/officeDocument/2006/relationships/image" Target="../media/image567.png"/><Relationship Id="rId246" Type="http://schemas.openxmlformats.org/officeDocument/2006/relationships/customXml" Target="../ink/ink578.xml"/><Relationship Id="rId267" Type="http://schemas.openxmlformats.org/officeDocument/2006/relationships/image" Target="../media/image588.png"/><Relationship Id="rId288" Type="http://schemas.openxmlformats.org/officeDocument/2006/relationships/customXml" Target="../ink/ink599.xml"/><Relationship Id="rId106" Type="http://schemas.openxmlformats.org/officeDocument/2006/relationships/customXml" Target="../ink/ink508.xml"/><Relationship Id="rId127" Type="http://schemas.openxmlformats.org/officeDocument/2006/relationships/image" Target="../media/image518.png"/><Relationship Id="rId10" Type="http://schemas.openxmlformats.org/officeDocument/2006/relationships/customXml" Target="../ink/ink460.xml"/><Relationship Id="rId31" Type="http://schemas.openxmlformats.org/officeDocument/2006/relationships/image" Target="../media/image470.png"/><Relationship Id="rId52" Type="http://schemas.openxmlformats.org/officeDocument/2006/relationships/customXml" Target="../ink/ink481.xml"/><Relationship Id="rId73" Type="http://schemas.openxmlformats.org/officeDocument/2006/relationships/image" Target="../media/image491.png"/><Relationship Id="rId94" Type="http://schemas.openxmlformats.org/officeDocument/2006/relationships/customXml" Target="../ink/ink502.xml"/><Relationship Id="rId148" Type="http://schemas.openxmlformats.org/officeDocument/2006/relationships/customXml" Target="../ink/ink529.xml"/><Relationship Id="rId169" Type="http://schemas.openxmlformats.org/officeDocument/2006/relationships/image" Target="../media/image539.png"/><Relationship Id="rId4" Type="http://schemas.openxmlformats.org/officeDocument/2006/relationships/customXml" Target="../ink/ink457.xml"/><Relationship Id="rId180" Type="http://schemas.openxmlformats.org/officeDocument/2006/relationships/customXml" Target="../ink/ink545.xml"/><Relationship Id="rId215" Type="http://schemas.openxmlformats.org/officeDocument/2006/relationships/image" Target="../media/image562.png"/><Relationship Id="rId236" Type="http://schemas.openxmlformats.org/officeDocument/2006/relationships/customXml" Target="../ink/ink573.xml"/><Relationship Id="rId257" Type="http://schemas.openxmlformats.org/officeDocument/2006/relationships/image" Target="../media/image583.png"/><Relationship Id="rId278" Type="http://schemas.openxmlformats.org/officeDocument/2006/relationships/customXml" Target="../ink/ink594.xml"/><Relationship Id="rId303" Type="http://schemas.openxmlformats.org/officeDocument/2006/relationships/image" Target="../media/image606.png"/><Relationship Id="rId42" Type="http://schemas.openxmlformats.org/officeDocument/2006/relationships/customXml" Target="../ink/ink476.xml"/><Relationship Id="rId84" Type="http://schemas.openxmlformats.org/officeDocument/2006/relationships/customXml" Target="../ink/ink497.xml"/><Relationship Id="rId138" Type="http://schemas.openxmlformats.org/officeDocument/2006/relationships/customXml" Target="../ink/ink524.xml"/><Relationship Id="rId191" Type="http://schemas.openxmlformats.org/officeDocument/2006/relationships/image" Target="../media/image550.png"/><Relationship Id="rId205" Type="http://schemas.openxmlformats.org/officeDocument/2006/relationships/image" Target="../media/image557.png"/><Relationship Id="rId247" Type="http://schemas.openxmlformats.org/officeDocument/2006/relationships/image" Target="../media/image578.png"/><Relationship Id="rId107" Type="http://schemas.openxmlformats.org/officeDocument/2006/relationships/image" Target="../media/image508.png"/><Relationship Id="rId289" Type="http://schemas.openxmlformats.org/officeDocument/2006/relationships/image" Target="../media/image599.png"/><Relationship Id="rId11" Type="http://schemas.openxmlformats.org/officeDocument/2006/relationships/image" Target="../media/image460.png"/><Relationship Id="rId53" Type="http://schemas.openxmlformats.org/officeDocument/2006/relationships/image" Target="../media/image481.png"/><Relationship Id="rId149" Type="http://schemas.openxmlformats.org/officeDocument/2006/relationships/image" Target="../media/image529.png"/><Relationship Id="rId95" Type="http://schemas.openxmlformats.org/officeDocument/2006/relationships/image" Target="../media/image502.png"/><Relationship Id="rId160" Type="http://schemas.openxmlformats.org/officeDocument/2006/relationships/customXml" Target="../ink/ink535.xml"/><Relationship Id="rId216" Type="http://schemas.openxmlformats.org/officeDocument/2006/relationships/customXml" Target="../ink/ink563.xml"/><Relationship Id="rId258" Type="http://schemas.openxmlformats.org/officeDocument/2006/relationships/customXml" Target="../ink/ink584.xml"/><Relationship Id="rId22" Type="http://schemas.openxmlformats.org/officeDocument/2006/relationships/customXml" Target="../ink/ink466.xml"/><Relationship Id="rId64" Type="http://schemas.openxmlformats.org/officeDocument/2006/relationships/customXml" Target="../ink/ink487.xml"/><Relationship Id="rId118" Type="http://schemas.openxmlformats.org/officeDocument/2006/relationships/customXml" Target="../ink/ink514.xml"/><Relationship Id="rId171" Type="http://schemas.openxmlformats.org/officeDocument/2006/relationships/image" Target="../media/image540.png"/><Relationship Id="rId227" Type="http://schemas.openxmlformats.org/officeDocument/2006/relationships/image" Target="../media/image568.png"/><Relationship Id="rId269" Type="http://schemas.openxmlformats.org/officeDocument/2006/relationships/image" Target="../media/image589.png"/><Relationship Id="rId33" Type="http://schemas.openxmlformats.org/officeDocument/2006/relationships/image" Target="../media/image471.png"/><Relationship Id="rId129" Type="http://schemas.openxmlformats.org/officeDocument/2006/relationships/image" Target="../media/image519.png"/><Relationship Id="rId280" Type="http://schemas.openxmlformats.org/officeDocument/2006/relationships/customXml" Target="../ink/ink595.xml"/><Relationship Id="rId75" Type="http://schemas.openxmlformats.org/officeDocument/2006/relationships/image" Target="../media/image492.png"/><Relationship Id="rId140" Type="http://schemas.openxmlformats.org/officeDocument/2006/relationships/customXml" Target="../ink/ink525.xml"/><Relationship Id="rId182" Type="http://schemas.openxmlformats.org/officeDocument/2006/relationships/customXml" Target="../ink/ink546.xml"/><Relationship Id="rId6" Type="http://schemas.openxmlformats.org/officeDocument/2006/relationships/customXml" Target="../ink/ink458.xml"/><Relationship Id="rId238" Type="http://schemas.openxmlformats.org/officeDocument/2006/relationships/customXml" Target="../ink/ink574.xml"/></Relationships>
</file>

<file path=ppt/slides/_rels/slide4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5.png"/><Relationship Id="rId21" Type="http://schemas.openxmlformats.org/officeDocument/2006/relationships/image" Target="../media/image617.png"/><Relationship Id="rId42" Type="http://schemas.openxmlformats.org/officeDocument/2006/relationships/customXml" Target="../ink/ink628.xml"/><Relationship Id="rId63" Type="http://schemas.openxmlformats.org/officeDocument/2006/relationships/image" Target="../media/image638.png"/><Relationship Id="rId84" Type="http://schemas.openxmlformats.org/officeDocument/2006/relationships/customXml" Target="../ink/ink649.xml"/><Relationship Id="rId138" Type="http://schemas.openxmlformats.org/officeDocument/2006/relationships/customXml" Target="../ink/ink676.xml"/><Relationship Id="rId159" Type="http://schemas.openxmlformats.org/officeDocument/2006/relationships/image" Target="../media/image686.png"/><Relationship Id="rId170" Type="http://schemas.openxmlformats.org/officeDocument/2006/relationships/customXml" Target="../ink/ink692.xml"/><Relationship Id="rId191" Type="http://schemas.openxmlformats.org/officeDocument/2006/relationships/image" Target="../media/image702.png"/><Relationship Id="rId205" Type="http://schemas.openxmlformats.org/officeDocument/2006/relationships/image" Target="../media/image709.png"/><Relationship Id="rId226" Type="http://schemas.openxmlformats.org/officeDocument/2006/relationships/customXml" Target="../ink/ink720.xml"/><Relationship Id="rId107" Type="http://schemas.openxmlformats.org/officeDocument/2006/relationships/image" Target="../media/image660.png"/><Relationship Id="rId11" Type="http://schemas.openxmlformats.org/officeDocument/2006/relationships/image" Target="../media/image612.png"/><Relationship Id="rId32" Type="http://schemas.openxmlformats.org/officeDocument/2006/relationships/customXml" Target="../ink/ink623.xml"/><Relationship Id="rId53" Type="http://schemas.openxmlformats.org/officeDocument/2006/relationships/image" Target="../media/image633.png"/><Relationship Id="rId74" Type="http://schemas.openxmlformats.org/officeDocument/2006/relationships/customXml" Target="../ink/ink644.xml"/><Relationship Id="rId128" Type="http://schemas.openxmlformats.org/officeDocument/2006/relationships/customXml" Target="../ink/ink671.xml"/><Relationship Id="rId149" Type="http://schemas.openxmlformats.org/officeDocument/2006/relationships/image" Target="../media/image681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87.xml"/><Relationship Id="rId181" Type="http://schemas.openxmlformats.org/officeDocument/2006/relationships/image" Target="../media/image697.png"/><Relationship Id="rId216" Type="http://schemas.openxmlformats.org/officeDocument/2006/relationships/customXml" Target="../ink/ink715.xml"/><Relationship Id="rId237" Type="http://schemas.openxmlformats.org/officeDocument/2006/relationships/image" Target="../media/image725.png"/><Relationship Id="rId22" Type="http://schemas.openxmlformats.org/officeDocument/2006/relationships/customXml" Target="../ink/ink618.xml"/><Relationship Id="rId43" Type="http://schemas.openxmlformats.org/officeDocument/2006/relationships/image" Target="../media/image628.png"/><Relationship Id="rId64" Type="http://schemas.openxmlformats.org/officeDocument/2006/relationships/customXml" Target="../ink/ink639.xml"/><Relationship Id="rId118" Type="http://schemas.openxmlformats.org/officeDocument/2006/relationships/customXml" Target="../ink/ink666.xml"/><Relationship Id="rId139" Type="http://schemas.openxmlformats.org/officeDocument/2006/relationships/image" Target="../media/image676.png"/><Relationship Id="rId85" Type="http://schemas.openxmlformats.org/officeDocument/2006/relationships/image" Target="../media/image649.png"/><Relationship Id="rId150" Type="http://schemas.openxmlformats.org/officeDocument/2006/relationships/customXml" Target="../ink/ink682.xml"/><Relationship Id="rId171" Type="http://schemas.openxmlformats.org/officeDocument/2006/relationships/image" Target="../media/image692.png"/><Relationship Id="rId192" Type="http://schemas.openxmlformats.org/officeDocument/2006/relationships/customXml" Target="../ink/ink703.xml"/><Relationship Id="rId206" Type="http://schemas.openxmlformats.org/officeDocument/2006/relationships/customXml" Target="../ink/ink710.xml"/><Relationship Id="rId227" Type="http://schemas.openxmlformats.org/officeDocument/2006/relationships/image" Target="../media/image720.png"/><Relationship Id="rId12" Type="http://schemas.openxmlformats.org/officeDocument/2006/relationships/customXml" Target="../ink/ink613.xml"/><Relationship Id="rId33" Type="http://schemas.openxmlformats.org/officeDocument/2006/relationships/image" Target="../media/image623.png"/><Relationship Id="rId108" Type="http://schemas.openxmlformats.org/officeDocument/2006/relationships/customXml" Target="../ink/ink661.xml"/><Relationship Id="rId129" Type="http://schemas.openxmlformats.org/officeDocument/2006/relationships/image" Target="../media/image671.png"/><Relationship Id="rId54" Type="http://schemas.openxmlformats.org/officeDocument/2006/relationships/customXml" Target="../ink/ink634.xml"/><Relationship Id="rId75" Type="http://schemas.openxmlformats.org/officeDocument/2006/relationships/image" Target="../media/image644.png"/><Relationship Id="rId96" Type="http://schemas.openxmlformats.org/officeDocument/2006/relationships/customXml" Target="../ink/ink655.xml"/><Relationship Id="rId140" Type="http://schemas.openxmlformats.org/officeDocument/2006/relationships/customXml" Target="../ink/ink677.xml"/><Relationship Id="rId161" Type="http://schemas.openxmlformats.org/officeDocument/2006/relationships/image" Target="../media/image687.png"/><Relationship Id="rId182" Type="http://schemas.openxmlformats.org/officeDocument/2006/relationships/customXml" Target="../ink/ink698.xml"/><Relationship Id="rId217" Type="http://schemas.openxmlformats.org/officeDocument/2006/relationships/image" Target="../media/image715.png"/><Relationship Id="rId6" Type="http://schemas.openxmlformats.org/officeDocument/2006/relationships/customXml" Target="../ink/ink610.xml"/><Relationship Id="rId238" Type="http://schemas.openxmlformats.org/officeDocument/2006/relationships/customXml" Target="../ink/ink726.xml"/><Relationship Id="rId23" Type="http://schemas.openxmlformats.org/officeDocument/2006/relationships/image" Target="../media/image618.png"/><Relationship Id="rId119" Type="http://schemas.openxmlformats.org/officeDocument/2006/relationships/image" Target="../media/image666.png"/><Relationship Id="rId44" Type="http://schemas.openxmlformats.org/officeDocument/2006/relationships/customXml" Target="../ink/ink629.xml"/><Relationship Id="rId65" Type="http://schemas.openxmlformats.org/officeDocument/2006/relationships/image" Target="../media/image639.png"/><Relationship Id="rId86" Type="http://schemas.openxmlformats.org/officeDocument/2006/relationships/customXml" Target="../ink/ink650.xml"/><Relationship Id="rId130" Type="http://schemas.openxmlformats.org/officeDocument/2006/relationships/customXml" Target="../ink/ink672.xml"/><Relationship Id="rId151" Type="http://schemas.openxmlformats.org/officeDocument/2006/relationships/image" Target="../media/image682.png"/><Relationship Id="rId172" Type="http://schemas.openxmlformats.org/officeDocument/2006/relationships/customXml" Target="../ink/ink693.xml"/><Relationship Id="rId193" Type="http://schemas.openxmlformats.org/officeDocument/2006/relationships/image" Target="../media/image703.png"/><Relationship Id="rId207" Type="http://schemas.openxmlformats.org/officeDocument/2006/relationships/image" Target="../media/image710.png"/><Relationship Id="rId228" Type="http://schemas.openxmlformats.org/officeDocument/2006/relationships/customXml" Target="../ink/ink721.xml"/><Relationship Id="rId13" Type="http://schemas.openxmlformats.org/officeDocument/2006/relationships/image" Target="../media/image613.png"/><Relationship Id="rId109" Type="http://schemas.openxmlformats.org/officeDocument/2006/relationships/image" Target="../media/image661.png"/><Relationship Id="rId34" Type="http://schemas.openxmlformats.org/officeDocument/2006/relationships/customXml" Target="../ink/ink624.xml"/><Relationship Id="rId55" Type="http://schemas.openxmlformats.org/officeDocument/2006/relationships/image" Target="../media/image634.png"/><Relationship Id="rId76" Type="http://schemas.openxmlformats.org/officeDocument/2006/relationships/customXml" Target="../ink/ink645.xml"/><Relationship Id="rId97" Type="http://schemas.openxmlformats.org/officeDocument/2006/relationships/image" Target="../media/image655.png"/><Relationship Id="rId120" Type="http://schemas.openxmlformats.org/officeDocument/2006/relationships/customXml" Target="../ink/ink667.xml"/><Relationship Id="rId141" Type="http://schemas.openxmlformats.org/officeDocument/2006/relationships/image" Target="../media/image677.png"/><Relationship Id="rId7" Type="http://schemas.openxmlformats.org/officeDocument/2006/relationships/image" Target="../media/image610.png"/><Relationship Id="rId162" Type="http://schemas.openxmlformats.org/officeDocument/2006/relationships/customXml" Target="../ink/ink688.xml"/><Relationship Id="rId183" Type="http://schemas.openxmlformats.org/officeDocument/2006/relationships/image" Target="../media/image698.png"/><Relationship Id="rId218" Type="http://schemas.openxmlformats.org/officeDocument/2006/relationships/customXml" Target="../ink/ink716.xml"/><Relationship Id="rId239" Type="http://schemas.openxmlformats.org/officeDocument/2006/relationships/image" Target="../media/image726.png"/><Relationship Id="rId24" Type="http://schemas.openxmlformats.org/officeDocument/2006/relationships/customXml" Target="../ink/ink619.xml"/><Relationship Id="rId45" Type="http://schemas.openxmlformats.org/officeDocument/2006/relationships/image" Target="../media/image629.png"/><Relationship Id="rId66" Type="http://schemas.openxmlformats.org/officeDocument/2006/relationships/customXml" Target="../ink/ink640.xml"/><Relationship Id="rId87" Type="http://schemas.openxmlformats.org/officeDocument/2006/relationships/image" Target="../media/image650.png"/><Relationship Id="rId110" Type="http://schemas.openxmlformats.org/officeDocument/2006/relationships/customXml" Target="../ink/ink662.xml"/><Relationship Id="rId131" Type="http://schemas.openxmlformats.org/officeDocument/2006/relationships/image" Target="../media/image672.png"/><Relationship Id="rId152" Type="http://schemas.openxmlformats.org/officeDocument/2006/relationships/customXml" Target="../ink/ink683.xml"/><Relationship Id="rId173" Type="http://schemas.openxmlformats.org/officeDocument/2006/relationships/image" Target="../media/image693.png"/><Relationship Id="rId194" Type="http://schemas.openxmlformats.org/officeDocument/2006/relationships/customXml" Target="../ink/ink704.xml"/><Relationship Id="rId208" Type="http://schemas.openxmlformats.org/officeDocument/2006/relationships/customXml" Target="../ink/ink711.xml"/><Relationship Id="rId229" Type="http://schemas.openxmlformats.org/officeDocument/2006/relationships/image" Target="../media/image721.png"/><Relationship Id="rId240" Type="http://schemas.openxmlformats.org/officeDocument/2006/relationships/customXml" Target="../ink/ink727.xml"/><Relationship Id="rId14" Type="http://schemas.openxmlformats.org/officeDocument/2006/relationships/customXml" Target="../ink/ink614.xml"/><Relationship Id="rId35" Type="http://schemas.openxmlformats.org/officeDocument/2006/relationships/image" Target="../media/image624.png"/><Relationship Id="rId56" Type="http://schemas.openxmlformats.org/officeDocument/2006/relationships/customXml" Target="../ink/ink635.xml"/><Relationship Id="rId77" Type="http://schemas.openxmlformats.org/officeDocument/2006/relationships/image" Target="../media/image645.png"/><Relationship Id="rId100" Type="http://schemas.openxmlformats.org/officeDocument/2006/relationships/customXml" Target="../ink/ink657.xml"/><Relationship Id="rId8" Type="http://schemas.openxmlformats.org/officeDocument/2006/relationships/customXml" Target="../ink/ink611.xml"/><Relationship Id="rId98" Type="http://schemas.openxmlformats.org/officeDocument/2006/relationships/customXml" Target="../ink/ink656.xml"/><Relationship Id="rId121" Type="http://schemas.openxmlformats.org/officeDocument/2006/relationships/image" Target="../media/image667.png"/><Relationship Id="rId142" Type="http://schemas.openxmlformats.org/officeDocument/2006/relationships/customXml" Target="../ink/ink678.xml"/><Relationship Id="rId163" Type="http://schemas.openxmlformats.org/officeDocument/2006/relationships/image" Target="../media/image688.png"/><Relationship Id="rId184" Type="http://schemas.openxmlformats.org/officeDocument/2006/relationships/customXml" Target="../ink/ink699.xml"/><Relationship Id="rId219" Type="http://schemas.openxmlformats.org/officeDocument/2006/relationships/image" Target="../media/image716.png"/><Relationship Id="rId230" Type="http://schemas.openxmlformats.org/officeDocument/2006/relationships/customXml" Target="../ink/ink722.xml"/><Relationship Id="rId25" Type="http://schemas.openxmlformats.org/officeDocument/2006/relationships/image" Target="../media/image619.png"/><Relationship Id="rId46" Type="http://schemas.openxmlformats.org/officeDocument/2006/relationships/customXml" Target="../ink/ink630.xml"/><Relationship Id="rId67" Type="http://schemas.openxmlformats.org/officeDocument/2006/relationships/image" Target="../media/image640.png"/><Relationship Id="rId88" Type="http://schemas.openxmlformats.org/officeDocument/2006/relationships/customXml" Target="../ink/ink651.xml"/><Relationship Id="rId111" Type="http://schemas.openxmlformats.org/officeDocument/2006/relationships/image" Target="../media/image662.png"/><Relationship Id="rId132" Type="http://schemas.openxmlformats.org/officeDocument/2006/relationships/customXml" Target="../ink/ink673.xml"/><Relationship Id="rId153" Type="http://schemas.openxmlformats.org/officeDocument/2006/relationships/image" Target="../media/image683.png"/><Relationship Id="rId174" Type="http://schemas.openxmlformats.org/officeDocument/2006/relationships/customXml" Target="../ink/ink694.xml"/><Relationship Id="rId195" Type="http://schemas.openxmlformats.org/officeDocument/2006/relationships/image" Target="../media/image704.png"/><Relationship Id="rId209" Type="http://schemas.openxmlformats.org/officeDocument/2006/relationships/image" Target="../media/image711.png"/><Relationship Id="rId220" Type="http://schemas.openxmlformats.org/officeDocument/2006/relationships/customXml" Target="../ink/ink717.xml"/><Relationship Id="rId241" Type="http://schemas.openxmlformats.org/officeDocument/2006/relationships/image" Target="../media/image727.png"/><Relationship Id="rId15" Type="http://schemas.openxmlformats.org/officeDocument/2006/relationships/image" Target="../media/image614.png"/><Relationship Id="rId36" Type="http://schemas.openxmlformats.org/officeDocument/2006/relationships/customXml" Target="../ink/ink625.xml"/><Relationship Id="rId57" Type="http://schemas.openxmlformats.org/officeDocument/2006/relationships/image" Target="../media/image635.png"/><Relationship Id="rId10" Type="http://schemas.openxmlformats.org/officeDocument/2006/relationships/customXml" Target="../ink/ink612.xml"/><Relationship Id="rId31" Type="http://schemas.openxmlformats.org/officeDocument/2006/relationships/image" Target="../media/image622.png"/><Relationship Id="rId52" Type="http://schemas.openxmlformats.org/officeDocument/2006/relationships/customXml" Target="../ink/ink633.xml"/><Relationship Id="rId73" Type="http://schemas.openxmlformats.org/officeDocument/2006/relationships/image" Target="../media/image643.png"/><Relationship Id="rId78" Type="http://schemas.openxmlformats.org/officeDocument/2006/relationships/customXml" Target="../ink/ink646.xml"/><Relationship Id="rId94" Type="http://schemas.openxmlformats.org/officeDocument/2006/relationships/customXml" Target="../ink/ink654.xml"/><Relationship Id="rId99" Type="http://schemas.openxmlformats.org/officeDocument/2006/relationships/image" Target="../media/image656.png"/><Relationship Id="rId101" Type="http://schemas.openxmlformats.org/officeDocument/2006/relationships/image" Target="../media/image657.png"/><Relationship Id="rId122" Type="http://schemas.openxmlformats.org/officeDocument/2006/relationships/customXml" Target="../ink/ink668.xml"/><Relationship Id="rId143" Type="http://schemas.openxmlformats.org/officeDocument/2006/relationships/image" Target="../media/image678.png"/><Relationship Id="rId148" Type="http://schemas.openxmlformats.org/officeDocument/2006/relationships/customXml" Target="../ink/ink681.xml"/><Relationship Id="rId164" Type="http://schemas.openxmlformats.org/officeDocument/2006/relationships/customXml" Target="../ink/ink689.xml"/><Relationship Id="rId169" Type="http://schemas.openxmlformats.org/officeDocument/2006/relationships/image" Target="../media/image691.png"/><Relationship Id="rId185" Type="http://schemas.openxmlformats.org/officeDocument/2006/relationships/image" Target="../media/image699.png"/><Relationship Id="rId4" Type="http://schemas.openxmlformats.org/officeDocument/2006/relationships/customXml" Target="../ink/ink609.xml"/><Relationship Id="rId9" Type="http://schemas.openxmlformats.org/officeDocument/2006/relationships/image" Target="../media/image611.png"/><Relationship Id="rId180" Type="http://schemas.openxmlformats.org/officeDocument/2006/relationships/customXml" Target="../ink/ink697.xml"/><Relationship Id="rId210" Type="http://schemas.openxmlformats.org/officeDocument/2006/relationships/customXml" Target="../ink/ink712.xml"/><Relationship Id="rId215" Type="http://schemas.openxmlformats.org/officeDocument/2006/relationships/image" Target="../media/image714.png"/><Relationship Id="rId236" Type="http://schemas.openxmlformats.org/officeDocument/2006/relationships/customXml" Target="../ink/ink725.xml"/><Relationship Id="rId26" Type="http://schemas.openxmlformats.org/officeDocument/2006/relationships/customXml" Target="../ink/ink620.xml"/><Relationship Id="rId231" Type="http://schemas.openxmlformats.org/officeDocument/2006/relationships/image" Target="../media/image722.png"/><Relationship Id="rId47" Type="http://schemas.openxmlformats.org/officeDocument/2006/relationships/image" Target="../media/image630.png"/><Relationship Id="rId68" Type="http://schemas.openxmlformats.org/officeDocument/2006/relationships/customXml" Target="../ink/ink641.xml"/><Relationship Id="rId89" Type="http://schemas.openxmlformats.org/officeDocument/2006/relationships/image" Target="../media/image651.png"/><Relationship Id="rId112" Type="http://schemas.openxmlformats.org/officeDocument/2006/relationships/customXml" Target="../ink/ink663.xml"/><Relationship Id="rId133" Type="http://schemas.openxmlformats.org/officeDocument/2006/relationships/image" Target="../media/image673.png"/><Relationship Id="rId154" Type="http://schemas.openxmlformats.org/officeDocument/2006/relationships/customXml" Target="../ink/ink684.xml"/><Relationship Id="rId175" Type="http://schemas.openxmlformats.org/officeDocument/2006/relationships/image" Target="../media/image694.png"/><Relationship Id="rId196" Type="http://schemas.openxmlformats.org/officeDocument/2006/relationships/customXml" Target="../ink/ink705.xml"/><Relationship Id="rId200" Type="http://schemas.openxmlformats.org/officeDocument/2006/relationships/customXml" Target="../ink/ink707.xml"/><Relationship Id="rId16" Type="http://schemas.openxmlformats.org/officeDocument/2006/relationships/customXml" Target="../ink/ink615.xml"/><Relationship Id="rId221" Type="http://schemas.openxmlformats.org/officeDocument/2006/relationships/image" Target="../media/image717.png"/><Relationship Id="rId242" Type="http://schemas.openxmlformats.org/officeDocument/2006/relationships/customXml" Target="../ink/ink728.xml"/><Relationship Id="rId37" Type="http://schemas.openxmlformats.org/officeDocument/2006/relationships/image" Target="../media/image625.png"/><Relationship Id="rId58" Type="http://schemas.openxmlformats.org/officeDocument/2006/relationships/customXml" Target="../ink/ink636.xml"/><Relationship Id="rId79" Type="http://schemas.openxmlformats.org/officeDocument/2006/relationships/image" Target="../media/image646.png"/><Relationship Id="rId102" Type="http://schemas.openxmlformats.org/officeDocument/2006/relationships/customXml" Target="../ink/ink658.xml"/><Relationship Id="rId123" Type="http://schemas.openxmlformats.org/officeDocument/2006/relationships/image" Target="../media/image668.png"/><Relationship Id="rId144" Type="http://schemas.openxmlformats.org/officeDocument/2006/relationships/customXml" Target="../ink/ink679.xml"/><Relationship Id="rId90" Type="http://schemas.openxmlformats.org/officeDocument/2006/relationships/customXml" Target="../ink/ink652.xml"/><Relationship Id="rId165" Type="http://schemas.openxmlformats.org/officeDocument/2006/relationships/image" Target="../media/image689.png"/><Relationship Id="rId186" Type="http://schemas.openxmlformats.org/officeDocument/2006/relationships/customXml" Target="../ink/ink700.xml"/><Relationship Id="rId211" Type="http://schemas.openxmlformats.org/officeDocument/2006/relationships/image" Target="../media/image712.png"/><Relationship Id="rId232" Type="http://schemas.openxmlformats.org/officeDocument/2006/relationships/customXml" Target="../ink/ink723.xml"/><Relationship Id="rId27" Type="http://schemas.openxmlformats.org/officeDocument/2006/relationships/image" Target="../media/image620.png"/><Relationship Id="rId48" Type="http://schemas.openxmlformats.org/officeDocument/2006/relationships/customXml" Target="../ink/ink631.xml"/><Relationship Id="rId69" Type="http://schemas.openxmlformats.org/officeDocument/2006/relationships/image" Target="../media/image641.png"/><Relationship Id="rId113" Type="http://schemas.openxmlformats.org/officeDocument/2006/relationships/image" Target="../media/image663.png"/><Relationship Id="rId134" Type="http://schemas.openxmlformats.org/officeDocument/2006/relationships/customXml" Target="../ink/ink674.xml"/><Relationship Id="rId80" Type="http://schemas.openxmlformats.org/officeDocument/2006/relationships/customXml" Target="../ink/ink647.xml"/><Relationship Id="rId155" Type="http://schemas.openxmlformats.org/officeDocument/2006/relationships/image" Target="../media/image684.png"/><Relationship Id="rId176" Type="http://schemas.openxmlformats.org/officeDocument/2006/relationships/customXml" Target="../ink/ink695.xml"/><Relationship Id="rId197" Type="http://schemas.openxmlformats.org/officeDocument/2006/relationships/image" Target="../media/image705.png"/><Relationship Id="rId201" Type="http://schemas.openxmlformats.org/officeDocument/2006/relationships/image" Target="../media/image707.png"/><Relationship Id="rId222" Type="http://schemas.openxmlformats.org/officeDocument/2006/relationships/customXml" Target="../ink/ink718.xml"/><Relationship Id="rId243" Type="http://schemas.openxmlformats.org/officeDocument/2006/relationships/image" Target="../media/image728.png"/><Relationship Id="rId17" Type="http://schemas.openxmlformats.org/officeDocument/2006/relationships/image" Target="../media/image615.png"/><Relationship Id="rId38" Type="http://schemas.openxmlformats.org/officeDocument/2006/relationships/customXml" Target="../ink/ink626.xml"/><Relationship Id="rId59" Type="http://schemas.openxmlformats.org/officeDocument/2006/relationships/image" Target="../media/image636.png"/><Relationship Id="rId103" Type="http://schemas.openxmlformats.org/officeDocument/2006/relationships/image" Target="../media/image658.png"/><Relationship Id="rId124" Type="http://schemas.openxmlformats.org/officeDocument/2006/relationships/customXml" Target="../ink/ink669.xml"/><Relationship Id="rId70" Type="http://schemas.openxmlformats.org/officeDocument/2006/relationships/customXml" Target="../ink/ink642.xml"/><Relationship Id="rId91" Type="http://schemas.openxmlformats.org/officeDocument/2006/relationships/image" Target="../media/image652.png"/><Relationship Id="rId145" Type="http://schemas.openxmlformats.org/officeDocument/2006/relationships/image" Target="../media/image679.png"/><Relationship Id="rId166" Type="http://schemas.openxmlformats.org/officeDocument/2006/relationships/customXml" Target="../ink/ink690.xml"/><Relationship Id="rId187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13.xml"/><Relationship Id="rId233" Type="http://schemas.openxmlformats.org/officeDocument/2006/relationships/image" Target="../media/image723.png"/><Relationship Id="rId28" Type="http://schemas.openxmlformats.org/officeDocument/2006/relationships/customXml" Target="../ink/ink621.xml"/><Relationship Id="rId49" Type="http://schemas.openxmlformats.org/officeDocument/2006/relationships/image" Target="../media/image631.png"/><Relationship Id="rId114" Type="http://schemas.openxmlformats.org/officeDocument/2006/relationships/customXml" Target="../ink/ink664.xml"/><Relationship Id="rId60" Type="http://schemas.openxmlformats.org/officeDocument/2006/relationships/customXml" Target="../ink/ink637.xml"/><Relationship Id="rId81" Type="http://schemas.openxmlformats.org/officeDocument/2006/relationships/image" Target="../media/image647.png"/><Relationship Id="rId135" Type="http://schemas.openxmlformats.org/officeDocument/2006/relationships/image" Target="../media/image674.png"/><Relationship Id="rId156" Type="http://schemas.openxmlformats.org/officeDocument/2006/relationships/customXml" Target="../ink/ink685.xml"/><Relationship Id="rId177" Type="http://schemas.openxmlformats.org/officeDocument/2006/relationships/image" Target="../media/image695.png"/><Relationship Id="rId198" Type="http://schemas.openxmlformats.org/officeDocument/2006/relationships/customXml" Target="../ink/ink706.xml"/><Relationship Id="rId202" Type="http://schemas.openxmlformats.org/officeDocument/2006/relationships/customXml" Target="../ink/ink708.xml"/><Relationship Id="rId223" Type="http://schemas.openxmlformats.org/officeDocument/2006/relationships/image" Target="../media/image718.png"/><Relationship Id="rId244" Type="http://schemas.openxmlformats.org/officeDocument/2006/relationships/customXml" Target="../ink/ink729.xml"/><Relationship Id="rId18" Type="http://schemas.openxmlformats.org/officeDocument/2006/relationships/customXml" Target="../ink/ink616.xml"/><Relationship Id="rId39" Type="http://schemas.openxmlformats.org/officeDocument/2006/relationships/image" Target="../media/image626.png"/><Relationship Id="rId50" Type="http://schemas.openxmlformats.org/officeDocument/2006/relationships/customXml" Target="../ink/ink632.xml"/><Relationship Id="rId104" Type="http://schemas.openxmlformats.org/officeDocument/2006/relationships/customXml" Target="../ink/ink659.xml"/><Relationship Id="rId125" Type="http://schemas.openxmlformats.org/officeDocument/2006/relationships/image" Target="../media/image669.png"/><Relationship Id="rId146" Type="http://schemas.openxmlformats.org/officeDocument/2006/relationships/customXml" Target="../ink/ink680.xml"/><Relationship Id="rId167" Type="http://schemas.openxmlformats.org/officeDocument/2006/relationships/image" Target="../media/image690.png"/><Relationship Id="rId188" Type="http://schemas.openxmlformats.org/officeDocument/2006/relationships/customXml" Target="../ink/ink701.xml"/><Relationship Id="rId71" Type="http://schemas.openxmlformats.org/officeDocument/2006/relationships/image" Target="../media/image642.png"/><Relationship Id="rId92" Type="http://schemas.openxmlformats.org/officeDocument/2006/relationships/customXml" Target="../ink/ink653.xml"/><Relationship Id="rId213" Type="http://schemas.openxmlformats.org/officeDocument/2006/relationships/image" Target="../media/image713.png"/><Relationship Id="rId234" Type="http://schemas.openxmlformats.org/officeDocument/2006/relationships/customXml" Target="../ink/ink724.xml"/><Relationship Id="rId2" Type="http://schemas.openxmlformats.org/officeDocument/2006/relationships/customXml" Target="../ink/ink608.xml"/><Relationship Id="rId29" Type="http://schemas.openxmlformats.org/officeDocument/2006/relationships/image" Target="../media/image621.png"/><Relationship Id="rId40" Type="http://schemas.openxmlformats.org/officeDocument/2006/relationships/customXml" Target="../ink/ink627.xml"/><Relationship Id="rId115" Type="http://schemas.openxmlformats.org/officeDocument/2006/relationships/image" Target="../media/image664.png"/><Relationship Id="rId136" Type="http://schemas.openxmlformats.org/officeDocument/2006/relationships/customXml" Target="../ink/ink675.xml"/><Relationship Id="rId157" Type="http://schemas.openxmlformats.org/officeDocument/2006/relationships/image" Target="../media/image685.png"/><Relationship Id="rId178" Type="http://schemas.openxmlformats.org/officeDocument/2006/relationships/customXml" Target="../ink/ink696.xml"/><Relationship Id="rId61" Type="http://schemas.openxmlformats.org/officeDocument/2006/relationships/image" Target="../media/image637.png"/><Relationship Id="rId82" Type="http://schemas.openxmlformats.org/officeDocument/2006/relationships/customXml" Target="../ink/ink648.xml"/><Relationship Id="rId199" Type="http://schemas.openxmlformats.org/officeDocument/2006/relationships/image" Target="../media/image706.png"/><Relationship Id="rId203" Type="http://schemas.openxmlformats.org/officeDocument/2006/relationships/image" Target="../media/image708.png"/><Relationship Id="rId19" Type="http://schemas.openxmlformats.org/officeDocument/2006/relationships/image" Target="../media/image616.png"/><Relationship Id="rId224" Type="http://schemas.openxmlformats.org/officeDocument/2006/relationships/customXml" Target="../ink/ink719.xml"/><Relationship Id="rId245" Type="http://schemas.openxmlformats.org/officeDocument/2006/relationships/image" Target="../media/image729.png"/><Relationship Id="rId30" Type="http://schemas.openxmlformats.org/officeDocument/2006/relationships/customXml" Target="../ink/ink622.xml"/><Relationship Id="rId105" Type="http://schemas.openxmlformats.org/officeDocument/2006/relationships/image" Target="../media/image659.png"/><Relationship Id="rId126" Type="http://schemas.openxmlformats.org/officeDocument/2006/relationships/customXml" Target="../ink/ink670.xml"/><Relationship Id="rId147" Type="http://schemas.openxmlformats.org/officeDocument/2006/relationships/image" Target="../media/image680.png"/><Relationship Id="rId168" Type="http://schemas.openxmlformats.org/officeDocument/2006/relationships/customXml" Target="../ink/ink691.xml"/><Relationship Id="rId51" Type="http://schemas.openxmlformats.org/officeDocument/2006/relationships/image" Target="../media/image632.png"/><Relationship Id="rId72" Type="http://schemas.openxmlformats.org/officeDocument/2006/relationships/customXml" Target="../ink/ink643.xml"/><Relationship Id="rId93" Type="http://schemas.openxmlformats.org/officeDocument/2006/relationships/image" Target="../media/image653.png"/><Relationship Id="rId189" Type="http://schemas.openxmlformats.org/officeDocument/2006/relationships/image" Target="../media/image701.png"/><Relationship Id="rId3" Type="http://schemas.openxmlformats.org/officeDocument/2006/relationships/image" Target="../media/image608.png"/><Relationship Id="rId214" Type="http://schemas.openxmlformats.org/officeDocument/2006/relationships/customXml" Target="../ink/ink714.xml"/><Relationship Id="rId235" Type="http://schemas.openxmlformats.org/officeDocument/2006/relationships/image" Target="../media/image724.png"/><Relationship Id="rId116" Type="http://schemas.openxmlformats.org/officeDocument/2006/relationships/customXml" Target="../ink/ink665.xml"/><Relationship Id="rId137" Type="http://schemas.openxmlformats.org/officeDocument/2006/relationships/image" Target="../media/image675.png"/><Relationship Id="rId158" Type="http://schemas.openxmlformats.org/officeDocument/2006/relationships/customXml" Target="../ink/ink686.xml"/><Relationship Id="rId20" Type="http://schemas.openxmlformats.org/officeDocument/2006/relationships/customXml" Target="../ink/ink617.xml"/><Relationship Id="rId41" Type="http://schemas.openxmlformats.org/officeDocument/2006/relationships/image" Target="../media/image627.png"/><Relationship Id="rId62" Type="http://schemas.openxmlformats.org/officeDocument/2006/relationships/customXml" Target="../ink/ink638.xml"/><Relationship Id="rId83" Type="http://schemas.openxmlformats.org/officeDocument/2006/relationships/image" Target="../media/image648.png"/><Relationship Id="rId179" Type="http://schemas.openxmlformats.org/officeDocument/2006/relationships/image" Target="../media/image696.png"/><Relationship Id="rId190" Type="http://schemas.openxmlformats.org/officeDocument/2006/relationships/customXml" Target="../ink/ink702.xml"/><Relationship Id="rId204" Type="http://schemas.openxmlformats.org/officeDocument/2006/relationships/customXml" Target="../ink/ink709.xml"/><Relationship Id="rId225" Type="http://schemas.openxmlformats.org/officeDocument/2006/relationships/image" Target="../media/image719.png"/><Relationship Id="rId106" Type="http://schemas.openxmlformats.org/officeDocument/2006/relationships/customXml" Target="../ink/ink660.xml"/><Relationship Id="rId127" Type="http://schemas.openxmlformats.org/officeDocument/2006/relationships/image" Target="../media/image670.png"/></Relationships>
</file>

<file path=ppt/slides/_rels/slide4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7.png"/><Relationship Id="rId21" Type="http://schemas.openxmlformats.org/officeDocument/2006/relationships/image" Target="../media/image739.png"/><Relationship Id="rId42" Type="http://schemas.openxmlformats.org/officeDocument/2006/relationships/customXml" Target="../ink/ink750.xml"/><Relationship Id="rId63" Type="http://schemas.openxmlformats.org/officeDocument/2006/relationships/image" Target="../media/image760.png"/><Relationship Id="rId84" Type="http://schemas.openxmlformats.org/officeDocument/2006/relationships/customXml" Target="../ink/ink771.xml"/><Relationship Id="rId138" Type="http://schemas.openxmlformats.org/officeDocument/2006/relationships/customXml" Target="../ink/ink798.xml"/><Relationship Id="rId159" Type="http://schemas.openxmlformats.org/officeDocument/2006/relationships/image" Target="../media/image808.png"/><Relationship Id="rId170" Type="http://schemas.openxmlformats.org/officeDocument/2006/relationships/customXml" Target="../ink/ink814.xml"/><Relationship Id="rId191" Type="http://schemas.openxmlformats.org/officeDocument/2006/relationships/image" Target="../media/image824.png"/><Relationship Id="rId205" Type="http://schemas.openxmlformats.org/officeDocument/2006/relationships/image" Target="../media/image831.png"/><Relationship Id="rId107" Type="http://schemas.openxmlformats.org/officeDocument/2006/relationships/image" Target="../media/image782.png"/><Relationship Id="rId11" Type="http://schemas.openxmlformats.org/officeDocument/2006/relationships/image" Target="../media/image734.png"/><Relationship Id="rId32" Type="http://schemas.openxmlformats.org/officeDocument/2006/relationships/customXml" Target="../ink/ink745.xml"/><Relationship Id="rId53" Type="http://schemas.openxmlformats.org/officeDocument/2006/relationships/image" Target="../media/image755.png"/><Relationship Id="rId74" Type="http://schemas.openxmlformats.org/officeDocument/2006/relationships/customXml" Target="../ink/ink766.xml"/><Relationship Id="rId128" Type="http://schemas.openxmlformats.org/officeDocument/2006/relationships/customXml" Target="../ink/ink793.xml"/><Relationship Id="rId149" Type="http://schemas.openxmlformats.org/officeDocument/2006/relationships/image" Target="../media/image803.png"/><Relationship Id="rId5" Type="http://schemas.openxmlformats.org/officeDocument/2006/relationships/image" Target="../media/image731.png"/><Relationship Id="rId95" Type="http://schemas.openxmlformats.org/officeDocument/2006/relationships/image" Target="../media/image776.png"/><Relationship Id="rId160" Type="http://schemas.openxmlformats.org/officeDocument/2006/relationships/customXml" Target="../ink/ink809.xml"/><Relationship Id="rId181" Type="http://schemas.openxmlformats.org/officeDocument/2006/relationships/image" Target="../media/image819.png"/><Relationship Id="rId22" Type="http://schemas.openxmlformats.org/officeDocument/2006/relationships/customXml" Target="../ink/ink740.xml"/><Relationship Id="rId43" Type="http://schemas.openxmlformats.org/officeDocument/2006/relationships/image" Target="../media/image750.png"/><Relationship Id="rId64" Type="http://schemas.openxmlformats.org/officeDocument/2006/relationships/customXml" Target="../ink/ink761.xml"/><Relationship Id="rId118" Type="http://schemas.openxmlformats.org/officeDocument/2006/relationships/customXml" Target="../ink/ink788.xml"/><Relationship Id="rId139" Type="http://schemas.openxmlformats.org/officeDocument/2006/relationships/image" Target="../media/image798.png"/><Relationship Id="rId85" Type="http://schemas.openxmlformats.org/officeDocument/2006/relationships/image" Target="../media/image771.png"/><Relationship Id="rId150" Type="http://schemas.openxmlformats.org/officeDocument/2006/relationships/customXml" Target="../ink/ink804.xml"/><Relationship Id="rId171" Type="http://schemas.openxmlformats.org/officeDocument/2006/relationships/image" Target="../media/image814.png"/><Relationship Id="rId192" Type="http://schemas.openxmlformats.org/officeDocument/2006/relationships/customXml" Target="../ink/ink825.xml"/><Relationship Id="rId206" Type="http://schemas.openxmlformats.org/officeDocument/2006/relationships/customXml" Target="../ink/ink832.xml"/><Relationship Id="rId12" Type="http://schemas.openxmlformats.org/officeDocument/2006/relationships/customXml" Target="../ink/ink735.xml"/><Relationship Id="rId33" Type="http://schemas.openxmlformats.org/officeDocument/2006/relationships/image" Target="../media/image745.png"/><Relationship Id="rId108" Type="http://schemas.openxmlformats.org/officeDocument/2006/relationships/customXml" Target="../ink/ink783.xml"/><Relationship Id="rId129" Type="http://schemas.openxmlformats.org/officeDocument/2006/relationships/image" Target="../media/image793.png"/><Relationship Id="rId54" Type="http://schemas.openxmlformats.org/officeDocument/2006/relationships/customXml" Target="../ink/ink756.xml"/><Relationship Id="rId75" Type="http://schemas.openxmlformats.org/officeDocument/2006/relationships/image" Target="../media/image766.png"/><Relationship Id="rId96" Type="http://schemas.openxmlformats.org/officeDocument/2006/relationships/customXml" Target="../ink/ink777.xml"/><Relationship Id="rId140" Type="http://schemas.openxmlformats.org/officeDocument/2006/relationships/customXml" Target="../ink/ink799.xml"/><Relationship Id="rId161" Type="http://schemas.openxmlformats.org/officeDocument/2006/relationships/image" Target="../media/image809.png"/><Relationship Id="rId182" Type="http://schemas.openxmlformats.org/officeDocument/2006/relationships/customXml" Target="../ink/ink820.xml"/><Relationship Id="rId6" Type="http://schemas.openxmlformats.org/officeDocument/2006/relationships/customXml" Target="../ink/ink732.xml"/><Relationship Id="rId23" Type="http://schemas.openxmlformats.org/officeDocument/2006/relationships/image" Target="../media/image740.png"/><Relationship Id="rId119" Type="http://schemas.openxmlformats.org/officeDocument/2006/relationships/image" Target="../media/image788.png"/><Relationship Id="rId44" Type="http://schemas.openxmlformats.org/officeDocument/2006/relationships/customXml" Target="../ink/ink751.xml"/><Relationship Id="rId65" Type="http://schemas.openxmlformats.org/officeDocument/2006/relationships/image" Target="../media/image761.png"/><Relationship Id="rId86" Type="http://schemas.openxmlformats.org/officeDocument/2006/relationships/customXml" Target="../ink/ink772.xml"/><Relationship Id="rId130" Type="http://schemas.openxmlformats.org/officeDocument/2006/relationships/customXml" Target="../ink/ink794.xml"/><Relationship Id="rId151" Type="http://schemas.openxmlformats.org/officeDocument/2006/relationships/image" Target="../media/image804.png"/><Relationship Id="rId172" Type="http://schemas.openxmlformats.org/officeDocument/2006/relationships/customXml" Target="../ink/ink815.xml"/><Relationship Id="rId193" Type="http://schemas.openxmlformats.org/officeDocument/2006/relationships/image" Target="../media/image825.png"/><Relationship Id="rId207" Type="http://schemas.openxmlformats.org/officeDocument/2006/relationships/image" Target="../media/image832.png"/><Relationship Id="rId13" Type="http://schemas.openxmlformats.org/officeDocument/2006/relationships/image" Target="../media/image735.png"/><Relationship Id="rId109" Type="http://schemas.openxmlformats.org/officeDocument/2006/relationships/image" Target="../media/image783.png"/><Relationship Id="rId34" Type="http://schemas.openxmlformats.org/officeDocument/2006/relationships/customXml" Target="../ink/ink746.xml"/><Relationship Id="rId55" Type="http://schemas.openxmlformats.org/officeDocument/2006/relationships/image" Target="../media/image756.png"/><Relationship Id="rId76" Type="http://schemas.openxmlformats.org/officeDocument/2006/relationships/customXml" Target="../ink/ink767.xml"/><Relationship Id="rId97" Type="http://schemas.openxmlformats.org/officeDocument/2006/relationships/image" Target="../media/image777.png"/><Relationship Id="rId120" Type="http://schemas.openxmlformats.org/officeDocument/2006/relationships/customXml" Target="../ink/ink789.xml"/><Relationship Id="rId141" Type="http://schemas.openxmlformats.org/officeDocument/2006/relationships/image" Target="../media/image799.png"/><Relationship Id="rId7" Type="http://schemas.openxmlformats.org/officeDocument/2006/relationships/image" Target="../media/image732.png"/><Relationship Id="rId162" Type="http://schemas.openxmlformats.org/officeDocument/2006/relationships/customXml" Target="../ink/ink810.xml"/><Relationship Id="rId183" Type="http://schemas.openxmlformats.org/officeDocument/2006/relationships/image" Target="../media/image820.png"/><Relationship Id="rId24" Type="http://schemas.openxmlformats.org/officeDocument/2006/relationships/customXml" Target="../ink/ink741.xml"/><Relationship Id="rId45" Type="http://schemas.openxmlformats.org/officeDocument/2006/relationships/image" Target="../media/image751.png"/><Relationship Id="rId66" Type="http://schemas.openxmlformats.org/officeDocument/2006/relationships/customXml" Target="../ink/ink762.xml"/><Relationship Id="rId87" Type="http://schemas.openxmlformats.org/officeDocument/2006/relationships/image" Target="../media/image772.png"/><Relationship Id="rId110" Type="http://schemas.openxmlformats.org/officeDocument/2006/relationships/customXml" Target="../ink/ink784.xml"/><Relationship Id="rId131" Type="http://schemas.openxmlformats.org/officeDocument/2006/relationships/image" Target="../media/image794.png"/><Relationship Id="rId152" Type="http://schemas.openxmlformats.org/officeDocument/2006/relationships/customXml" Target="../ink/ink805.xml"/><Relationship Id="rId173" Type="http://schemas.openxmlformats.org/officeDocument/2006/relationships/image" Target="../media/image815.png"/><Relationship Id="rId194" Type="http://schemas.openxmlformats.org/officeDocument/2006/relationships/customXml" Target="../ink/ink826.xml"/><Relationship Id="rId208" Type="http://schemas.openxmlformats.org/officeDocument/2006/relationships/customXml" Target="../ink/ink833.xml"/><Relationship Id="rId19" Type="http://schemas.openxmlformats.org/officeDocument/2006/relationships/image" Target="../media/image738.png"/><Relationship Id="rId14" Type="http://schemas.openxmlformats.org/officeDocument/2006/relationships/customXml" Target="../ink/ink736.xml"/><Relationship Id="rId30" Type="http://schemas.openxmlformats.org/officeDocument/2006/relationships/customXml" Target="../ink/ink744.xml"/><Relationship Id="rId35" Type="http://schemas.openxmlformats.org/officeDocument/2006/relationships/image" Target="../media/image746.png"/><Relationship Id="rId56" Type="http://schemas.openxmlformats.org/officeDocument/2006/relationships/customXml" Target="../ink/ink757.xml"/><Relationship Id="rId77" Type="http://schemas.openxmlformats.org/officeDocument/2006/relationships/image" Target="../media/image767.png"/><Relationship Id="rId100" Type="http://schemas.openxmlformats.org/officeDocument/2006/relationships/customXml" Target="../ink/ink779.xml"/><Relationship Id="rId105" Type="http://schemas.openxmlformats.org/officeDocument/2006/relationships/image" Target="../media/image781.png"/><Relationship Id="rId126" Type="http://schemas.openxmlformats.org/officeDocument/2006/relationships/customXml" Target="../ink/ink792.xml"/><Relationship Id="rId147" Type="http://schemas.openxmlformats.org/officeDocument/2006/relationships/image" Target="../media/image802.png"/><Relationship Id="rId168" Type="http://schemas.openxmlformats.org/officeDocument/2006/relationships/customXml" Target="../ink/ink813.xml"/><Relationship Id="rId8" Type="http://schemas.openxmlformats.org/officeDocument/2006/relationships/customXml" Target="../ink/ink733.xml"/><Relationship Id="rId51" Type="http://schemas.openxmlformats.org/officeDocument/2006/relationships/image" Target="../media/image754.png"/><Relationship Id="rId72" Type="http://schemas.openxmlformats.org/officeDocument/2006/relationships/customXml" Target="../ink/ink765.xml"/><Relationship Id="rId93" Type="http://schemas.openxmlformats.org/officeDocument/2006/relationships/image" Target="../media/image775.png"/><Relationship Id="rId98" Type="http://schemas.openxmlformats.org/officeDocument/2006/relationships/customXml" Target="../ink/ink778.xml"/><Relationship Id="rId121" Type="http://schemas.openxmlformats.org/officeDocument/2006/relationships/image" Target="../media/image789.png"/><Relationship Id="rId142" Type="http://schemas.openxmlformats.org/officeDocument/2006/relationships/customXml" Target="../ink/ink800.xml"/><Relationship Id="rId163" Type="http://schemas.openxmlformats.org/officeDocument/2006/relationships/image" Target="../media/image810.png"/><Relationship Id="rId184" Type="http://schemas.openxmlformats.org/officeDocument/2006/relationships/customXml" Target="../ink/ink821.xml"/><Relationship Id="rId189" Type="http://schemas.openxmlformats.org/officeDocument/2006/relationships/image" Target="../media/image823.png"/><Relationship Id="rId3" Type="http://schemas.openxmlformats.org/officeDocument/2006/relationships/image" Target="../media/image730.png"/><Relationship Id="rId25" Type="http://schemas.openxmlformats.org/officeDocument/2006/relationships/image" Target="../media/image741.png"/><Relationship Id="rId46" Type="http://schemas.openxmlformats.org/officeDocument/2006/relationships/customXml" Target="../ink/ink752.xml"/><Relationship Id="rId67" Type="http://schemas.openxmlformats.org/officeDocument/2006/relationships/image" Target="../media/image762.png"/><Relationship Id="rId116" Type="http://schemas.openxmlformats.org/officeDocument/2006/relationships/customXml" Target="../ink/ink787.xml"/><Relationship Id="rId137" Type="http://schemas.openxmlformats.org/officeDocument/2006/relationships/image" Target="../media/image797.png"/><Relationship Id="rId158" Type="http://schemas.openxmlformats.org/officeDocument/2006/relationships/customXml" Target="../ink/ink808.xml"/><Relationship Id="rId20" Type="http://schemas.openxmlformats.org/officeDocument/2006/relationships/customXml" Target="../ink/ink739.xml"/><Relationship Id="rId41" Type="http://schemas.openxmlformats.org/officeDocument/2006/relationships/image" Target="../media/image749.png"/><Relationship Id="rId62" Type="http://schemas.openxmlformats.org/officeDocument/2006/relationships/customXml" Target="../ink/ink760.xml"/><Relationship Id="rId83" Type="http://schemas.openxmlformats.org/officeDocument/2006/relationships/image" Target="../media/image770.png"/><Relationship Id="rId88" Type="http://schemas.openxmlformats.org/officeDocument/2006/relationships/customXml" Target="../ink/ink773.xml"/><Relationship Id="rId111" Type="http://schemas.openxmlformats.org/officeDocument/2006/relationships/image" Target="../media/image784.png"/><Relationship Id="rId132" Type="http://schemas.openxmlformats.org/officeDocument/2006/relationships/customXml" Target="../ink/ink795.xml"/><Relationship Id="rId153" Type="http://schemas.openxmlformats.org/officeDocument/2006/relationships/image" Target="../media/image805.png"/><Relationship Id="rId174" Type="http://schemas.openxmlformats.org/officeDocument/2006/relationships/customXml" Target="../ink/ink816.xml"/><Relationship Id="rId179" Type="http://schemas.openxmlformats.org/officeDocument/2006/relationships/image" Target="../media/image818.png"/><Relationship Id="rId195" Type="http://schemas.openxmlformats.org/officeDocument/2006/relationships/image" Target="../media/image826.png"/><Relationship Id="rId209" Type="http://schemas.openxmlformats.org/officeDocument/2006/relationships/image" Target="../media/image833.png"/><Relationship Id="rId190" Type="http://schemas.openxmlformats.org/officeDocument/2006/relationships/customXml" Target="../ink/ink824.xml"/><Relationship Id="rId204" Type="http://schemas.openxmlformats.org/officeDocument/2006/relationships/customXml" Target="../ink/ink831.xml"/><Relationship Id="rId15" Type="http://schemas.openxmlformats.org/officeDocument/2006/relationships/image" Target="../media/image736.png"/><Relationship Id="rId36" Type="http://schemas.openxmlformats.org/officeDocument/2006/relationships/customXml" Target="../ink/ink747.xml"/><Relationship Id="rId57" Type="http://schemas.openxmlformats.org/officeDocument/2006/relationships/image" Target="../media/image757.png"/><Relationship Id="rId106" Type="http://schemas.openxmlformats.org/officeDocument/2006/relationships/customXml" Target="../ink/ink782.xml"/><Relationship Id="rId127" Type="http://schemas.openxmlformats.org/officeDocument/2006/relationships/image" Target="../media/image792.png"/><Relationship Id="rId10" Type="http://schemas.openxmlformats.org/officeDocument/2006/relationships/customXml" Target="../ink/ink734.xml"/><Relationship Id="rId31" Type="http://schemas.openxmlformats.org/officeDocument/2006/relationships/image" Target="../media/image744.png"/><Relationship Id="rId52" Type="http://schemas.openxmlformats.org/officeDocument/2006/relationships/customXml" Target="../ink/ink755.xml"/><Relationship Id="rId73" Type="http://schemas.openxmlformats.org/officeDocument/2006/relationships/image" Target="../media/image765.png"/><Relationship Id="rId78" Type="http://schemas.openxmlformats.org/officeDocument/2006/relationships/customXml" Target="../ink/ink768.xml"/><Relationship Id="rId94" Type="http://schemas.openxmlformats.org/officeDocument/2006/relationships/customXml" Target="../ink/ink776.xml"/><Relationship Id="rId99" Type="http://schemas.openxmlformats.org/officeDocument/2006/relationships/image" Target="../media/image778.png"/><Relationship Id="rId101" Type="http://schemas.openxmlformats.org/officeDocument/2006/relationships/image" Target="../media/image779.png"/><Relationship Id="rId122" Type="http://schemas.openxmlformats.org/officeDocument/2006/relationships/customXml" Target="../ink/ink790.xml"/><Relationship Id="rId143" Type="http://schemas.openxmlformats.org/officeDocument/2006/relationships/image" Target="../media/image800.png"/><Relationship Id="rId148" Type="http://schemas.openxmlformats.org/officeDocument/2006/relationships/customXml" Target="../ink/ink803.xml"/><Relationship Id="rId164" Type="http://schemas.openxmlformats.org/officeDocument/2006/relationships/customXml" Target="../ink/ink811.xml"/><Relationship Id="rId169" Type="http://schemas.openxmlformats.org/officeDocument/2006/relationships/image" Target="../media/image813.png"/><Relationship Id="rId185" Type="http://schemas.openxmlformats.org/officeDocument/2006/relationships/image" Target="../media/image821.png"/><Relationship Id="rId4" Type="http://schemas.openxmlformats.org/officeDocument/2006/relationships/customXml" Target="../ink/ink731.xml"/><Relationship Id="rId9" Type="http://schemas.openxmlformats.org/officeDocument/2006/relationships/image" Target="../media/image733.png"/><Relationship Id="rId180" Type="http://schemas.openxmlformats.org/officeDocument/2006/relationships/customXml" Target="../ink/ink819.xml"/><Relationship Id="rId210" Type="http://schemas.openxmlformats.org/officeDocument/2006/relationships/customXml" Target="../ink/ink834.xml"/><Relationship Id="rId26" Type="http://schemas.openxmlformats.org/officeDocument/2006/relationships/customXml" Target="../ink/ink742.xml"/><Relationship Id="rId47" Type="http://schemas.openxmlformats.org/officeDocument/2006/relationships/image" Target="../media/image752.png"/><Relationship Id="rId68" Type="http://schemas.openxmlformats.org/officeDocument/2006/relationships/customXml" Target="../ink/ink763.xml"/><Relationship Id="rId89" Type="http://schemas.openxmlformats.org/officeDocument/2006/relationships/image" Target="../media/image773.png"/><Relationship Id="rId112" Type="http://schemas.openxmlformats.org/officeDocument/2006/relationships/customXml" Target="../ink/ink785.xml"/><Relationship Id="rId133" Type="http://schemas.openxmlformats.org/officeDocument/2006/relationships/image" Target="../media/image795.png"/><Relationship Id="rId154" Type="http://schemas.openxmlformats.org/officeDocument/2006/relationships/customXml" Target="../ink/ink806.xml"/><Relationship Id="rId175" Type="http://schemas.openxmlformats.org/officeDocument/2006/relationships/image" Target="../media/image816.png"/><Relationship Id="rId196" Type="http://schemas.openxmlformats.org/officeDocument/2006/relationships/customXml" Target="../ink/ink827.xml"/><Relationship Id="rId200" Type="http://schemas.openxmlformats.org/officeDocument/2006/relationships/customXml" Target="../ink/ink829.xml"/><Relationship Id="rId16" Type="http://schemas.openxmlformats.org/officeDocument/2006/relationships/customXml" Target="../ink/ink737.xml"/><Relationship Id="rId37" Type="http://schemas.openxmlformats.org/officeDocument/2006/relationships/image" Target="../media/image747.png"/><Relationship Id="rId58" Type="http://schemas.openxmlformats.org/officeDocument/2006/relationships/customXml" Target="../ink/ink758.xml"/><Relationship Id="rId79" Type="http://schemas.openxmlformats.org/officeDocument/2006/relationships/image" Target="../media/image768.png"/><Relationship Id="rId102" Type="http://schemas.openxmlformats.org/officeDocument/2006/relationships/customXml" Target="../ink/ink780.xml"/><Relationship Id="rId123" Type="http://schemas.openxmlformats.org/officeDocument/2006/relationships/image" Target="../media/image790.png"/><Relationship Id="rId144" Type="http://schemas.openxmlformats.org/officeDocument/2006/relationships/customXml" Target="../ink/ink801.xml"/><Relationship Id="rId90" Type="http://schemas.openxmlformats.org/officeDocument/2006/relationships/customXml" Target="../ink/ink774.xml"/><Relationship Id="rId165" Type="http://schemas.openxmlformats.org/officeDocument/2006/relationships/image" Target="../media/image811.png"/><Relationship Id="rId186" Type="http://schemas.openxmlformats.org/officeDocument/2006/relationships/customXml" Target="../ink/ink822.xml"/><Relationship Id="rId211" Type="http://schemas.openxmlformats.org/officeDocument/2006/relationships/image" Target="../media/image834.png"/><Relationship Id="rId27" Type="http://schemas.openxmlformats.org/officeDocument/2006/relationships/image" Target="../media/image742.png"/><Relationship Id="rId48" Type="http://schemas.openxmlformats.org/officeDocument/2006/relationships/customXml" Target="../ink/ink753.xml"/><Relationship Id="rId69" Type="http://schemas.openxmlformats.org/officeDocument/2006/relationships/image" Target="../media/image763.png"/><Relationship Id="rId113" Type="http://schemas.openxmlformats.org/officeDocument/2006/relationships/image" Target="../media/image785.png"/><Relationship Id="rId134" Type="http://schemas.openxmlformats.org/officeDocument/2006/relationships/customXml" Target="../ink/ink796.xml"/><Relationship Id="rId80" Type="http://schemas.openxmlformats.org/officeDocument/2006/relationships/customXml" Target="../ink/ink769.xml"/><Relationship Id="rId155" Type="http://schemas.openxmlformats.org/officeDocument/2006/relationships/image" Target="../media/image806.png"/><Relationship Id="rId176" Type="http://schemas.openxmlformats.org/officeDocument/2006/relationships/customXml" Target="../ink/ink817.xml"/><Relationship Id="rId197" Type="http://schemas.openxmlformats.org/officeDocument/2006/relationships/image" Target="../media/image827.png"/><Relationship Id="rId201" Type="http://schemas.openxmlformats.org/officeDocument/2006/relationships/image" Target="../media/image829.png"/><Relationship Id="rId17" Type="http://schemas.openxmlformats.org/officeDocument/2006/relationships/image" Target="../media/image737.png"/><Relationship Id="rId38" Type="http://schemas.openxmlformats.org/officeDocument/2006/relationships/customXml" Target="../ink/ink748.xml"/><Relationship Id="rId59" Type="http://schemas.openxmlformats.org/officeDocument/2006/relationships/image" Target="../media/image758.png"/><Relationship Id="rId103" Type="http://schemas.openxmlformats.org/officeDocument/2006/relationships/image" Target="../media/image780.png"/><Relationship Id="rId124" Type="http://schemas.openxmlformats.org/officeDocument/2006/relationships/customXml" Target="../ink/ink791.xml"/><Relationship Id="rId70" Type="http://schemas.openxmlformats.org/officeDocument/2006/relationships/customXml" Target="../ink/ink764.xml"/><Relationship Id="rId91" Type="http://schemas.openxmlformats.org/officeDocument/2006/relationships/image" Target="../media/image774.png"/><Relationship Id="rId145" Type="http://schemas.openxmlformats.org/officeDocument/2006/relationships/image" Target="../media/image801.png"/><Relationship Id="rId166" Type="http://schemas.openxmlformats.org/officeDocument/2006/relationships/customXml" Target="../ink/ink812.xml"/><Relationship Id="rId187" Type="http://schemas.openxmlformats.org/officeDocument/2006/relationships/image" Target="../media/image82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35.xml"/><Relationship Id="rId28" Type="http://schemas.openxmlformats.org/officeDocument/2006/relationships/customXml" Target="../ink/ink743.xml"/><Relationship Id="rId49" Type="http://schemas.openxmlformats.org/officeDocument/2006/relationships/image" Target="../media/image753.png"/><Relationship Id="rId114" Type="http://schemas.openxmlformats.org/officeDocument/2006/relationships/customXml" Target="../ink/ink786.xml"/><Relationship Id="rId60" Type="http://schemas.openxmlformats.org/officeDocument/2006/relationships/customXml" Target="../ink/ink759.xml"/><Relationship Id="rId81" Type="http://schemas.openxmlformats.org/officeDocument/2006/relationships/image" Target="../media/image769.png"/><Relationship Id="rId135" Type="http://schemas.openxmlformats.org/officeDocument/2006/relationships/image" Target="../media/image796.png"/><Relationship Id="rId156" Type="http://schemas.openxmlformats.org/officeDocument/2006/relationships/customXml" Target="../ink/ink807.xml"/><Relationship Id="rId177" Type="http://schemas.openxmlformats.org/officeDocument/2006/relationships/image" Target="../media/image817.png"/><Relationship Id="rId198" Type="http://schemas.openxmlformats.org/officeDocument/2006/relationships/customXml" Target="../ink/ink828.xml"/><Relationship Id="rId202" Type="http://schemas.openxmlformats.org/officeDocument/2006/relationships/customXml" Target="../ink/ink830.xml"/><Relationship Id="rId18" Type="http://schemas.openxmlformats.org/officeDocument/2006/relationships/customXml" Target="../ink/ink738.xml"/><Relationship Id="rId39" Type="http://schemas.openxmlformats.org/officeDocument/2006/relationships/image" Target="../media/image748.png"/><Relationship Id="rId50" Type="http://schemas.openxmlformats.org/officeDocument/2006/relationships/customXml" Target="../ink/ink754.xml"/><Relationship Id="rId104" Type="http://schemas.openxmlformats.org/officeDocument/2006/relationships/customXml" Target="../ink/ink781.xml"/><Relationship Id="rId125" Type="http://schemas.openxmlformats.org/officeDocument/2006/relationships/image" Target="../media/image791.png"/><Relationship Id="rId146" Type="http://schemas.openxmlformats.org/officeDocument/2006/relationships/customXml" Target="../ink/ink802.xml"/><Relationship Id="rId167" Type="http://schemas.openxmlformats.org/officeDocument/2006/relationships/image" Target="../media/image812.png"/><Relationship Id="rId188" Type="http://schemas.openxmlformats.org/officeDocument/2006/relationships/customXml" Target="../ink/ink823.xml"/><Relationship Id="rId71" Type="http://schemas.openxmlformats.org/officeDocument/2006/relationships/image" Target="../media/image764.png"/><Relationship Id="rId92" Type="http://schemas.openxmlformats.org/officeDocument/2006/relationships/customXml" Target="../ink/ink775.xml"/><Relationship Id="rId213" Type="http://schemas.openxmlformats.org/officeDocument/2006/relationships/image" Target="../media/image835.png"/><Relationship Id="rId2" Type="http://schemas.openxmlformats.org/officeDocument/2006/relationships/customXml" Target="../ink/ink730.xml"/><Relationship Id="rId29" Type="http://schemas.openxmlformats.org/officeDocument/2006/relationships/image" Target="../media/image743.png"/><Relationship Id="rId40" Type="http://schemas.openxmlformats.org/officeDocument/2006/relationships/customXml" Target="../ink/ink749.xml"/><Relationship Id="rId115" Type="http://schemas.openxmlformats.org/officeDocument/2006/relationships/image" Target="../media/image786.png"/><Relationship Id="rId136" Type="http://schemas.openxmlformats.org/officeDocument/2006/relationships/customXml" Target="../ink/ink797.xml"/><Relationship Id="rId157" Type="http://schemas.openxmlformats.org/officeDocument/2006/relationships/image" Target="../media/image807.png"/><Relationship Id="rId178" Type="http://schemas.openxmlformats.org/officeDocument/2006/relationships/customXml" Target="../ink/ink818.xml"/><Relationship Id="rId61" Type="http://schemas.openxmlformats.org/officeDocument/2006/relationships/image" Target="../media/image759.png"/><Relationship Id="rId82" Type="http://schemas.openxmlformats.org/officeDocument/2006/relationships/customXml" Target="../ink/ink770.xml"/><Relationship Id="rId199" Type="http://schemas.openxmlformats.org/officeDocument/2006/relationships/image" Target="../media/image828.png"/><Relationship Id="rId203" Type="http://schemas.openxmlformats.org/officeDocument/2006/relationships/image" Target="../media/image830.png"/></Relationships>
</file>

<file path=ppt/slides/_rels/slide4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47.png"/><Relationship Id="rId117" Type="http://schemas.openxmlformats.org/officeDocument/2006/relationships/customXml" Target="../ink/ink893.xml"/><Relationship Id="rId21" Type="http://schemas.openxmlformats.org/officeDocument/2006/relationships/customXml" Target="../ink/ink845.xml"/><Relationship Id="rId42" Type="http://schemas.openxmlformats.org/officeDocument/2006/relationships/image" Target="../media/image855.png"/><Relationship Id="rId47" Type="http://schemas.openxmlformats.org/officeDocument/2006/relationships/customXml" Target="../ink/ink858.xml"/><Relationship Id="rId63" Type="http://schemas.openxmlformats.org/officeDocument/2006/relationships/customXml" Target="../ink/ink866.xml"/><Relationship Id="rId68" Type="http://schemas.openxmlformats.org/officeDocument/2006/relationships/image" Target="../media/image868.png"/><Relationship Id="rId84" Type="http://schemas.openxmlformats.org/officeDocument/2006/relationships/image" Target="../media/image876.png"/><Relationship Id="rId89" Type="http://schemas.openxmlformats.org/officeDocument/2006/relationships/customXml" Target="../ink/ink879.xml"/><Relationship Id="rId112" Type="http://schemas.openxmlformats.org/officeDocument/2006/relationships/image" Target="../media/image890.png"/><Relationship Id="rId16" Type="http://schemas.openxmlformats.org/officeDocument/2006/relationships/image" Target="../media/image842.png"/><Relationship Id="rId107" Type="http://schemas.openxmlformats.org/officeDocument/2006/relationships/customXml" Target="../ink/ink888.xml"/><Relationship Id="rId11" Type="http://schemas.openxmlformats.org/officeDocument/2006/relationships/customXml" Target="../ink/ink840.xml"/><Relationship Id="rId32" Type="http://schemas.openxmlformats.org/officeDocument/2006/relationships/image" Target="../media/image850.png"/><Relationship Id="rId37" Type="http://schemas.openxmlformats.org/officeDocument/2006/relationships/customXml" Target="../ink/ink853.xml"/><Relationship Id="rId53" Type="http://schemas.openxmlformats.org/officeDocument/2006/relationships/customXml" Target="../ink/ink861.xml"/><Relationship Id="rId58" Type="http://schemas.openxmlformats.org/officeDocument/2006/relationships/image" Target="../media/image863.png"/><Relationship Id="rId74" Type="http://schemas.openxmlformats.org/officeDocument/2006/relationships/image" Target="../media/image871.png"/><Relationship Id="rId79" Type="http://schemas.openxmlformats.org/officeDocument/2006/relationships/customXml" Target="../ink/ink874.xml"/><Relationship Id="rId102" Type="http://schemas.openxmlformats.org/officeDocument/2006/relationships/image" Target="../media/image885.png"/><Relationship Id="rId123" Type="http://schemas.openxmlformats.org/officeDocument/2006/relationships/customXml" Target="../ink/ink896.xml"/><Relationship Id="rId128" Type="http://schemas.openxmlformats.org/officeDocument/2006/relationships/image" Target="../media/image898.png"/><Relationship Id="rId5" Type="http://schemas.openxmlformats.org/officeDocument/2006/relationships/customXml" Target="../ink/ink837.xml"/><Relationship Id="rId90" Type="http://schemas.openxmlformats.org/officeDocument/2006/relationships/image" Target="../media/image879.png"/><Relationship Id="rId95" Type="http://schemas.openxmlformats.org/officeDocument/2006/relationships/customXml" Target="../ink/ink882.xml"/><Relationship Id="rId22" Type="http://schemas.openxmlformats.org/officeDocument/2006/relationships/image" Target="../media/image845.png"/><Relationship Id="rId27" Type="http://schemas.openxmlformats.org/officeDocument/2006/relationships/customXml" Target="../ink/ink848.xml"/><Relationship Id="rId43" Type="http://schemas.openxmlformats.org/officeDocument/2006/relationships/customXml" Target="../ink/ink856.xml"/><Relationship Id="rId48" Type="http://schemas.openxmlformats.org/officeDocument/2006/relationships/image" Target="../media/image858.png"/><Relationship Id="rId64" Type="http://schemas.openxmlformats.org/officeDocument/2006/relationships/image" Target="../media/image866.png"/><Relationship Id="rId69" Type="http://schemas.openxmlformats.org/officeDocument/2006/relationships/customXml" Target="../ink/ink869.xml"/><Relationship Id="rId113" Type="http://schemas.openxmlformats.org/officeDocument/2006/relationships/customXml" Target="../ink/ink891.xml"/><Relationship Id="rId118" Type="http://schemas.openxmlformats.org/officeDocument/2006/relationships/image" Target="../media/image893.png"/><Relationship Id="rId80" Type="http://schemas.openxmlformats.org/officeDocument/2006/relationships/image" Target="../media/image874.png"/><Relationship Id="rId85" Type="http://schemas.openxmlformats.org/officeDocument/2006/relationships/customXml" Target="../ink/ink877.xml"/><Relationship Id="rId12" Type="http://schemas.openxmlformats.org/officeDocument/2006/relationships/image" Target="../media/image840.png"/><Relationship Id="rId17" Type="http://schemas.openxmlformats.org/officeDocument/2006/relationships/customXml" Target="../ink/ink843.xml"/><Relationship Id="rId33" Type="http://schemas.openxmlformats.org/officeDocument/2006/relationships/customXml" Target="../ink/ink851.xml"/><Relationship Id="rId38" Type="http://schemas.openxmlformats.org/officeDocument/2006/relationships/image" Target="../media/image853.png"/><Relationship Id="rId59" Type="http://schemas.openxmlformats.org/officeDocument/2006/relationships/customXml" Target="../ink/ink864.xml"/><Relationship Id="rId103" Type="http://schemas.openxmlformats.org/officeDocument/2006/relationships/customXml" Target="../ink/ink886.xml"/><Relationship Id="rId108" Type="http://schemas.openxmlformats.org/officeDocument/2006/relationships/image" Target="../media/image888.png"/><Relationship Id="rId124" Type="http://schemas.openxmlformats.org/officeDocument/2006/relationships/image" Target="../media/image896.png"/><Relationship Id="rId54" Type="http://schemas.openxmlformats.org/officeDocument/2006/relationships/image" Target="../media/image861.png"/><Relationship Id="rId70" Type="http://schemas.openxmlformats.org/officeDocument/2006/relationships/image" Target="../media/image869.png"/><Relationship Id="rId75" Type="http://schemas.openxmlformats.org/officeDocument/2006/relationships/customXml" Target="../ink/ink872.xml"/><Relationship Id="rId91" Type="http://schemas.openxmlformats.org/officeDocument/2006/relationships/customXml" Target="../ink/ink880.xml"/><Relationship Id="rId96" Type="http://schemas.openxmlformats.org/officeDocument/2006/relationships/image" Target="../media/image8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7.png"/><Relationship Id="rId23" Type="http://schemas.openxmlformats.org/officeDocument/2006/relationships/customXml" Target="../ink/ink846.xml"/><Relationship Id="rId28" Type="http://schemas.openxmlformats.org/officeDocument/2006/relationships/image" Target="../media/image848.png"/><Relationship Id="rId49" Type="http://schemas.openxmlformats.org/officeDocument/2006/relationships/customXml" Target="../ink/ink859.xml"/><Relationship Id="rId114" Type="http://schemas.openxmlformats.org/officeDocument/2006/relationships/image" Target="../media/image891.png"/><Relationship Id="rId119" Type="http://schemas.openxmlformats.org/officeDocument/2006/relationships/customXml" Target="../ink/ink894.xml"/><Relationship Id="rId44" Type="http://schemas.openxmlformats.org/officeDocument/2006/relationships/image" Target="../media/image856.png"/><Relationship Id="rId60" Type="http://schemas.openxmlformats.org/officeDocument/2006/relationships/image" Target="../media/image864.png"/><Relationship Id="rId65" Type="http://schemas.openxmlformats.org/officeDocument/2006/relationships/customXml" Target="../ink/ink867.xml"/><Relationship Id="rId81" Type="http://schemas.openxmlformats.org/officeDocument/2006/relationships/customXml" Target="../ink/ink875.xml"/><Relationship Id="rId86" Type="http://schemas.openxmlformats.org/officeDocument/2006/relationships/image" Target="../media/image877.png"/><Relationship Id="rId13" Type="http://schemas.openxmlformats.org/officeDocument/2006/relationships/customXml" Target="../ink/ink841.xml"/><Relationship Id="rId18" Type="http://schemas.openxmlformats.org/officeDocument/2006/relationships/image" Target="../media/image843.png"/><Relationship Id="rId39" Type="http://schemas.openxmlformats.org/officeDocument/2006/relationships/customXml" Target="../ink/ink854.xml"/><Relationship Id="rId109" Type="http://schemas.openxmlformats.org/officeDocument/2006/relationships/customXml" Target="../ink/ink889.xml"/><Relationship Id="rId34" Type="http://schemas.openxmlformats.org/officeDocument/2006/relationships/image" Target="../media/image851.png"/><Relationship Id="rId50" Type="http://schemas.openxmlformats.org/officeDocument/2006/relationships/image" Target="../media/image859.png"/><Relationship Id="rId55" Type="http://schemas.openxmlformats.org/officeDocument/2006/relationships/customXml" Target="../ink/ink862.xml"/><Relationship Id="rId76" Type="http://schemas.openxmlformats.org/officeDocument/2006/relationships/image" Target="../media/image872.png"/><Relationship Id="rId97" Type="http://schemas.openxmlformats.org/officeDocument/2006/relationships/customXml" Target="../ink/ink883.xml"/><Relationship Id="rId104" Type="http://schemas.openxmlformats.org/officeDocument/2006/relationships/image" Target="../media/image886.png"/><Relationship Id="rId120" Type="http://schemas.openxmlformats.org/officeDocument/2006/relationships/image" Target="../media/image894.png"/><Relationship Id="rId125" Type="http://schemas.openxmlformats.org/officeDocument/2006/relationships/customXml" Target="../ink/ink897.xml"/><Relationship Id="rId7" Type="http://schemas.openxmlformats.org/officeDocument/2006/relationships/customXml" Target="../ink/ink838.xml"/><Relationship Id="rId71" Type="http://schemas.openxmlformats.org/officeDocument/2006/relationships/customXml" Target="../ink/ink870.xml"/><Relationship Id="rId92" Type="http://schemas.openxmlformats.org/officeDocument/2006/relationships/image" Target="../media/image880.png"/><Relationship Id="rId2" Type="http://schemas.openxmlformats.org/officeDocument/2006/relationships/notesSlide" Target="../notesSlides/notesSlide40.xml"/><Relationship Id="rId29" Type="http://schemas.openxmlformats.org/officeDocument/2006/relationships/customXml" Target="../ink/ink849.xml"/><Relationship Id="rId24" Type="http://schemas.openxmlformats.org/officeDocument/2006/relationships/image" Target="../media/image846.png"/><Relationship Id="rId40" Type="http://schemas.openxmlformats.org/officeDocument/2006/relationships/image" Target="../media/image854.png"/><Relationship Id="rId45" Type="http://schemas.openxmlformats.org/officeDocument/2006/relationships/customXml" Target="../ink/ink857.xml"/><Relationship Id="rId66" Type="http://schemas.openxmlformats.org/officeDocument/2006/relationships/image" Target="../media/image867.png"/><Relationship Id="rId87" Type="http://schemas.openxmlformats.org/officeDocument/2006/relationships/customXml" Target="../ink/ink878.xml"/><Relationship Id="rId110" Type="http://schemas.openxmlformats.org/officeDocument/2006/relationships/image" Target="../media/image889.png"/><Relationship Id="rId115" Type="http://schemas.openxmlformats.org/officeDocument/2006/relationships/customXml" Target="../ink/ink892.xml"/><Relationship Id="rId61" Type="http://schemas.openxmlformats.org/officeDocument/2006/relationships/customXml" Target="../ink/ink865.xml"/><Relationship Id="rId82" Type="http://schemas.openxmlformats.org/officeDocument/2006/relationships/image" Target="../media/image875.png"/><Relationship Id="rId19" Type="http://schemas.openxmlformats.org/officeDocument/2006/relationships/customXml" Target="../ink/ink844.xml"/><Relationship Id="rId14" Type="http://schemas.openxmlformats.org/officeDocument/2006/relationships/image" Target="../media/image841.png"/><Relationship Id="rId30" Type="http://schemas.openxmlformats.org/officeDocument/2006/relationships/image" Target="../media/image849.png"/><Relationship Id="rId35" Type="http://schemas.openxmlformats.org/officeDocument/2006/relationships/customXml" Target="../ink/ink852.xml"/><Relationship Id="rId56" Type="http://schemas.openxmlformats.org/officeDocument/2006/relationships/image" Target="../media/image862.png"/><Relationship Id="rId77" Type="http://schemas.openxmlformats.org/officeDocument/2006/relationships/customXml" Target="../ink/ink873.xml"/><Relationship Id="rId100" Type="http://schemas.openxmlformats.org/officeDocument/2006/relationships/image" Target="../media/image884.png"/><Relationship Id="rId105" Type="http://schemas.openxmlformats.org/officeDocument/2006/relationships/customXml" Target="../ink/ink887.xml"/><Relationship Id="rId126" Type="http://schemas.openxmlformats.org/officeDocument/2006/relationships/image" Target="../media/image897.png"/><Relationship Id="rId8" Type="http://schemas.openxmlformats.org/officeDocument/2006/relationships/image" Target="../media/image838.png"/><Relationship Id="rId51" Type="http://schemas.openxmlformats.org/officeDocument/2006/relationships/customXml" Target="../ink/ink860.xml"/><Relationship Id="rId72" Type="http://schemas.openxmlformats.org/officeDocument/2006/relationships/image" Target="../media/image870.png"/><Relationship Id="rId93" Type="http://schemas.openxmlformats.org/officeDocument/2006/relationships/customXml" Target="../ink/ink881.xml"/><Relationship Id="rId98" Type="http://schemas.openxmlformats.org/officeDocument/2006/relationships/image" Target="../media/image883.png"/><Relationship Id="rId121" Type="http://schemas.openxmlformats.org/officeDocument/2006/relationships/customXml" Target="../ink/ink895.xml"/><Relationship Id="rId3" Type="http://schemas.openxmlformats.org/officeDocument/2006/relationships/customXml" Target="../ink/ink836.xml"/><Relationship Id="rId25" Type="http://schemas.openxmlformats.org/officeDocument/2006/relationships/customXml" Target="../ink/ink847.xml"/><Relationship Id="rId46" Type="http://schemas.openxmlformats.org/officeDocument/2006/relationships/image" Target="../media/image857.png"/><Relationship Id="rId67" Type="http://schemas.openxmlformats.org/officeDocument/2006/relationships/customXml" Target="../ink/ink868.xml"/><Relationship Id="rId116" Type="http://schemas.openxmlformats.org/officeDocument/2006/relationships/image" Target="../media/image892.png"/><Relationship Id="rId20" Type="http://schemas.openxmlformats.org/officeDocument/2006/relationships/image" Target="../media/image844.png"/><Relationship Id="rId41" Type="http://schemas.openxmlformats.org/officeDocument/2006/relationships/customXml" Target="../ink/ink855.xml"/><Relationship Id="rId62" Type="http://schemas.openxmlformats.org/officeDocument/2006/relationships/image" Target="../media/image865.png"/><Relationship Id="rId83" Type="http://schemas.openxmlformats.org/officeDocument/2006/relationships/customXml" Target="../ink/ink876.xml"/><Relationship Id="rId88" Type="http://schemas.openxmlformats.org/officeDocument/2006/relationships/image" Target="../media/image878.png"/><Relationship Id="rId111" Type="http://schemas.openxmlformats.org/officeDocument/2006/relationships/customXml" Target="../ink/ink890.xml"/><Relationship Id="rId15" Type="http://schemas.openxmlformats.org/officeDocument/2006/relationships/customXml" Target="../ink/ink842.xml"/><Relationship Id="rId36" Type="http://schemas.openxmlformats.org/officeDocument/2006/relationships/image" Target="../media/image852.png"/><Relationship Id="rId57" Type="http://schemas.openxmlformats.org/officeDocument/2006/relationships/customXml" Target="../ink/ink863.xml"/><Relationship Id="rId106" Type="http://schemas.openxmlformats.org/officeDocument/2006/relationships/image" Target="../media/image887.png"/><Relationship Id="rId127" Type="http://schemas.openxmlformats.org/officeDocument/2006/relationships/customXml" Target="../ink/ink898.xml"/><Relationship Id="rId10" Type="http://schemas.openxmlformats.org/officeDocument/2006/relationships/image" Target="../media/image839.png"/><Relationship Id="rId31" Type="http://schemas.openxmlformats.org/officeDocument/2006/relationships/customXml" Target="../ink/ink850.xml"/><Relationship Id="rId52" Type="http://schemas.openxmlformats.org/officeDocument/2006/relationships/image" Target="../media/image860.png"/><Relationship Id="rId73" Type="http://schemas.openxmlformats.org/officeDocument/2006/relationships/customXml" Target="../ink/ink871.xml"/><Relationship Id="rId78" Type="http://schemas.openxmlformats.org/officeDocument/2006/relationships/image" Target="../media/image873.png"/><Relationship Id="rId94" Type="http://schemas.openxmlformats.org/officeDocument/2006/relationships/image" Target="../media/image881.png"/><Relationship Id="rId99" Type="http://schemas.openxmlformats.org/officeDocument/2006/relationships/customXml" Target="../ink/ink884.xml"/><Relationship Id="rId101" Type="http://schemas.openxmlformats.org/officeDocument/2006/relationships/customXml" Target="../ink/ink885.xml"/><Relationship Id="rId122" Type="http://schemas.openxmlformats.org/officeDocument/2006/relationships/image" Target="../media/image895.png"/><Relationship Id="rId4" Type="http://schemas.openxmlformats.org/officeDocument/2006/relationships/image" Target="../media/image836.png"/><Relationship Id="rId9" Type="http://schemas.openxmlformats.org/officeDocument/2006/relationships/customXml" Target="../ink/ink839.xml"/></Relationships>
</file>

<file path=ppt/slides/_rels/slide4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6.png"/><Relationship Id="rId21" Type="http://schemas.openxmlformats.org/officeDocument/2006/relationships/image" Target="../media/image908.png"/><Relationship Id="rId42" Type="http://schemas.openxmlformats.org/officeDocument/2006/relationships/customXml" Target="../ink/ink919.xml"/><Relationship Id="rId63" Type="http://schemas.openxmlformats.org/officeDocument/2006/relationships/image" Target="../media/image929.png"/><Relationship Id="rId84" Type="http://schemas.openxmlformats.org/officeDocument/2006/relationships/customXml" Target="../ink/ink940.xml"/><Relationship Id="rId138" Type="http://schemas.openxmlformats.org/officeDocument/2006/relationships/customXml" Target="../ink/ink967.xml"/><Relationship Id="rId159" Type="http://schemas.openxmlformats.org/officeDocument/2006/relationships/image" Target="../media/image977.png"/><Relationship Id="rId170" Type="http://schemas.openxmlformats.org/officeDocument/2006/relationships/customXml" Target="../ink/ink983.xml"/><Relationship Id="rId191" Type="http://schemas.openxmlformats.org/officeDocument/2006/relationships/image" Target="../media/image993.png"/><Relationship Id="rId205" Type="http://schemas.openxmlformats.org/officeDocument/2006/relationships/image" Target="../media/image1000.png"/><Relationship Id="rId226" Type="http://schemas.openxmlformats.org/officeDocument/2006/relationships/customXml" Target="../ink/ink1011.xml"/><Relationship Id="rId247" Type="http://schemas.openxmlformats.org/officeDocument/2006/relationships/image" Target="../media/image1021.png"/><Relationship Id="rId107" Type="http://schemas.openxmlformats.org/officeDocument/2006/relationships/image" Target="../media/image951.png"/><Relationship Id="rId11" Type="http://schemas.openxmlformats.org/officeDocument/2006/relationships/image" Target="../media/image903.png"/><Relationship Id="rId32" Type="http://schemas.openxmlformats.org/officeDocument/2006/relationships/customXml" Target="../ink/ink914.xml"/><Relationship Id="rId53" Type="http://schemas.openxmlformats.org/officeDocument/2006/relationships/image" Target="../media/image924.png"/><Relationship Id="rId74" Type="http://schemas.openxmlformats.org/officeDocument/2006/relationships/customXml" Target="../ink/ink935.xml"/><Relationship Id="rId128" Type="http://schemas.openxmlformats.org/officeDocument/2006/relationships/customXml" Target="../ink/ink962.xml"/><Relationship Id="rId149" Type="http://schemas.openxmlformats.org/officeDocument/2006/relationships/image" Target="../media/image972.png"/><Relationship Id="rId5" Type="http://schemas.openxmlformats.org/officeDocument/2006/relationships/image" Target="../media/image900.png"/><Relationship Id="rId95" Type="http://schemas.openxmlformats.org/officeDocument/2006/relationships/image" Target="../media/image945.png"/><Relationship Id="rId160" Type="http://schemas.openxmlformats.org/officeDocument/2006/relationships/customXml" Target="../ink/ink978.xml"/><Relationship Id="rId181" Type="http://schemas.openxmlformats.org/officeDocument/2006/relationships/image" Target="../media/image988.png"/><Relationship Id="rId216" Type="http://schemas.openxmlformats.org/officeDocument/2006/relationships/customXml" Target="../ink/ink1006.xml"/><Relationship Id="rId237" Type="http://schemas.openxmlformats.org/officeDocument/2006/relationships/image" Target="../media/image1016.png"/><Relationship Id="rId22" Type="http://schemas.openxmlformats.org/officeDocument/2006/relationships/customXml" Target="../ink/ink909.xml"/><Relationship Id="rId43" Type="http://schemas.openxmlformats.org/officeDocument/2006/relationships/image" Target="../media/image919.png"/><Relationship Id="rId64" Type="http://schemas.openxmlformats.org/officeDocument/2006/relationships/customXml" Target="../ink/ink930.xml"/><Relationship Id="rId118" Type="http://schemas.openxmlformats.org/officeDocument/2006/relationships/customXml" Target="../ink/ink957.xml"/><Relationship Id="rId139" Type="http://schemas.openxmlformats.org/officeDocument/2006/relationships/image" Target="../media/image967.png"/><Relationship Id="rId85" Type="http://schemas.openxmlformats.org/officeDocument/2006/relationships/image" Target="../media/image940.png"/><Relationship Id="rId150" Type="http://schemas.openxmlformats.org/officeDocument/2006/relationships/customXml" Target="../ink/ink973.xml"/><Relationship Id="rId171" Type="http://schemas.openxmlformats.org/officeDocument/2006/relationships/image" Target="../media/image983.png"/><Relationship Id="rId192" Type="http://schemas.openxmlformats.org/officeDocument/2006/relationships/customXml" Target="../ink/ink994.xml"/><Relationship Id="rId206" Type="http://schemas.openxmlformats.org/officeDocument/2006/relationships/customXml" Target="../ink/ink1001.xml"/><Relationship Id="rId227" Type="http://schemas.openxmlformats.org/officeDocument/2006/relationships/image" Target="../media/image1011.png"/><Relationship Id="rId248" Type="http://schemas.openxmlformats.org/officeDocument/2006/relationships/customXml" Target="../ink/ink1022.xml"/><Relationship Id="rId12" Type="http://schemas.openxmlformats.org/officeDocument/2006/relationships/customXml" Target="../ink/ink904.xml"/><Relationship Id="rId33" Type="http://schemas.openxmlformats.org/officeDocument/2006/relationships/image" Target="../media/image914.png"/><Relationship Id="rId108" Type="http://schemas.openxmlformats.org/officeDocument/2006/relationships/customXml" Target="../ink/ink952.xml"/><Relationship Id="rId129" Type="http://schemas.openxmlformats.org/officeDocument/2006/relationships/image" Target="../media/image962.png"/><Relationship Id="rId54" Type="http://schemas.openxmlformats.org/officeDocument/2006/relationships/customXml" Target="../ink/ink925.xml"/><Relationship Id="rId75" Type="http://schemas.openxmlformats.org/officeDocument/2006/relationships/image" Target="../media/image935.png"/><Relationship Id="rId96" Type="http://schemas.openxmlformats.org/officeDocument/2006/relationships/customXml" Target="../ink/ink946.xml"/><Relationship Id="rId140" Type="http://schemas.openxmlformats.org/officeDocument/2006/relationships/customXml" Target="../ink/ink968.xml"/><Relationship Id="rId161" Type="http://schemas.openxmlformats.org/officeDocument/2006/relationships/image" Target="../media/image978.png"/><Relationship Id="rId182" Type="http://schemas.openxmlformats.org/officeDocument/2006/relationships/customXml" Target="../ink/ink989.xml"/><Relationship Id="rId217" Type="http://schemas.openxmlformats.org/officeDocument/2006/relationships/image" Target="../media/image1006.png"/><Relationship Id="rId6" Type="http://schemas.openxmlformats.org/officeDocument/2006/relationships/customXml" Target="../ink/ink901.xml"/><Relationship Id="rId238" Type="http://schemas.openxmlformats.org/officeDocument/2006/relationships/customXml" Target="../ink/ink1017.xml"/><Relationship Id="rId23" Type="http://schemas.openxmlformats.org/officeDocument/2006/relationships/image" Target="../media/image909.png"/><Relationship Id="rId119" Type="http://schemas.openxmlformats.org/officeDocument/2006/relationships/image" Target="../media/image957.png"/><Relationship Id="rId44" Type="http://schemas.openxmlformats.org/officeDocument/2006/relationships/customXml" Target="../ink/ink920.xml"/><Relationship Id="rId65" Type="http://schemas.openxmlformats.org/officeDocument/2006/relationships/image" Target="../media/image930.png"/><Relationship Id="rId86" Type="http://schemas.openxmlformats.org/officeDocument/2006/relationships/customXml" Target="../ink/ink941.xml"/><Relationship Id="rId130" Type="http://schemas.openxmlformats.org/officeDocument/2006/relationships/customXml" Target="../ink/ink963.xml"/><Relationship Id="rId151" Type="http://schemas.openxmlformats.org/officeDocument/2006/relationships/image" Target="../media/image973.png"/><Relationship Id="rId172" Type="http://schemas.openxmlformats.org/officeDocument/2006/relationships/customXml" Target="../ink/ink984.xml"/><Relationship Id="rId193" Type="http://schemas.openxmlformats.org/officeDocument/2006/relationships/image" Target="../media/image994.png"/><Relationship Id="rId207" Type="http://schemas.openxmlformats.org/officeDocument/2006/relationships/image" Target="../media/image1001.png"/><Relationship Id="rId228" Type="http://schemas.openxmlformats.org/officeDocument/2006/relationships/customXml" Target="../ink/ink1012.xml"/><Relationship Id="rId249" Type="http://schemas.openxmlformats.org/officeDocument/2006/relationships/image" Target="../media/image1022.png"/><Relationship Id="rId13" Type="http://schemas.openxmlformats.org/officeDocument/2006/relationships/image" Target="../media/image904.png"/><Relationship Id="rId109" Type="http://schemas.openxmlformats.org/officeDocument/2006/relationships/image" Target="../media/image952.png"/><Relationship Id="rId34" Type="http://schemas.openxmlformats.org/officeDocument/2006/relationships/customXml" Target="../ink/ink915.xml"/><Relationship Id="rId55" Type="http://schemas.openxmlformats.org/officeDocument/2006/relationships/image" Target="../media/image925.png"/><Relationship Id="rId76" Type="http://schemas.openxmlformats.org/officeDocument/2006/relationships/customXml" Target="../ink/ink936.xml"/><Relationship Id="rId97" Type="http://schemas.openxmlformats.org/officeDocument/2006/relationships/image" Target="../media/image946.png"/><Relationship Id="rId120" Type="http://schemas.openxmlformats.org/officeDocument/2006/relationships/customXml" Target="../ink/ink958.xml"/><Relationship Id="rId141" Type="http://schemas.openxmlformats.org/officeDocument/2006/relationships/image" Target="../media/image968.png"/><Relationship Id="rId7" Type="http://schemas.openxmlformats.org/officeDocument/2006/relationships/image" Target="../media/image901.png"/><Relationship Id="rId162" Type="http://schemas.openxmlformats.org/officeDocument/2006/relationships/customXml" Target="../ink/ink979.xml"/><Relationship Id="rId183" Type="http://schemas.openxmlformats.org/officeDocument/2006/relationships/image" Target="../media/image989.png"/><Relationship Id="rId218" Type="http://schemas.openxmlformats.org/officeDocument/2006/relationships/customXml" Target="../ink/ink1007.xml"/><Relationship Id="rId239" Type="http://schemas.openxmlformats.org/officeDocument/2006/relationships/image" Target="../media/image1017.png"/><Relationship Id="rId250" Type="http://schemas.openxmlformats.org/officeDocument/2006/relationships/customXml" Target="../ink/ink1023.xml"/><Relationship Id="rId24" Type="http://schemas.openxmlformats.org/officeDocument/2006/relationships/customXml" Target="../ink/ink910.xml"/><Relationship Id="rId45" Type="http://schemas.openxmlformats.org/officeDocument/2006/relationships/image" Target="../media/image920.png"/><Relationship Id="rId66" Type="http://schemas.openxmlformats.org/officeDocument/2006/relationships/customXml" Target="../ink/ink931.xml"/><Relationship Id="rId87" Type="http://schemas.openxmlformats.org/officeDocument/2006/relationships/image" Target="../media/image941.png"/><Relationship Id="rId110" Type="http://schemas.openxmlformats.org/officeDocument/2006/relationships/customXml" Target="../ink/ink953.xml"/><Relationship Id="rId131" Type="http://schemas.openxmlformats.org/officeDocument/2006/relationships/image" Target="../media/image963.png"/><Relationship Id="rId152" Type="http://schemas.openxmlformats.org/officeDocument/2006/relationships/customXml" Target="../ink/ink974.xml"/><Relationship Id="rId173" Type="http://schemas.openxmlformats.org/officeDocument/2006/relationships/image" Target="../media/image984.png"/><Relationship Id="rId194" Type="http://schemas.openxmlformats.org/officeDocument/2006/relationships/customXml" Target="../ink/ink995.xml"/><Relationship Id="rId208" Type="http://schemas.openxmlformats.org/officeDocument/2006/relationships/customXml" Target="../ink/ink1002.xml"/><Relationship Id="rId229" Type="http://schemas.openxmlformats.org/officeDocument/2006/relationships/image" Target="../media/image1012.png"/><Relationship Id="rId240" Type="http://schemas.openxmlformats.org/officeDocument/2006/relationships/customXml" Target="../ink/ink1018.xml"/><Relationship Id="rId14" Type="http://schemas.openxmlformats.org/officeDocument/2006/relationships/customXml" Target="../ink/ink905.xml"/><Relationship Id="rId35" Type="http://schemas.openxmlformats.org/officeDocument/2006/relationships/image" Target="../media/image915.png"/><Relationship Id="rId56" Type="http://schemas.openxmlformats.org/officeDocument/2006/relationships/customXml" Target="../ink/ink926.xml"/><Relationship Id="rId77" Type="http://schemas.openxmlformats.org/officeDocument/2006/relationships/image" Target="../media/image936.png"/><Relationship Id="rId100" Type="http://schemas.openxmlformats.org/officeDocument/2006/relationships/customXml" Target="../ink/ink948.xml"/><Relationship Id="rId8" Type="http://schemas.openxmlformats.org/officeDocument/2006/relationships/customXml" Target="../ink/ink902.xml"/><Relationship Id="rId98" Type="http://schemas.openxmlformats.org/officeDocument/2006/relationships/customXml" Target="../ink/ink947.xml"/><Relationship Id="rId121" Type="http://schemas.openxmlformats.org/officeDocument/2006/relationships/image" Target="../media/image958.png"/><Relationship Id="rId142" Type="http://schemas.openxmlformats.org/officeDocument/2006/relationships/customXml" Target="../ink/ink969.xml"/><Relationship Id="rId163" Type="http://schemas.openxmlformats.org/officeDocument/2006/relationships/image" Target="../media/image979.png"/><Relationship Id="rId184" Type="http://schemas.openxmlformats.org/officeDocument/2006/relationships/customXml" Target="../ink/ink990.xml"/><Relationship Id="rId219" Type="http://schemas.openxmlformats.org/officeDocument/2006/relationships/image" Target="../media/image1007.png"/><Relationship Id="rId230" Type="http://schemas.openxmlformats.org/officeDocument/2006/relationships/customXml" Target="../ink/ink1013.xml"/><Relationship Id="rId251" Type="http://schemas.openxmlformats.org/officeDocument/2006/relationships/image" Target="../media/image1023.png"/><Relationship Id="rId25" Type="http://schemas.openxmlformats.org/officeDocument/2006/relationships/image" Target="../media/image910.png"/><Relationship Id="rId46" Type="http://schemas.openxmlformats.org/officeDocument/2006/relationships/customXml" Target="../ink/ink921.xml"/><Relationship Id="rId67" Type="http://schemas.openxmlformats.org/officeDocument/2006/relationships/image" Target="../media/image931.png"/><Relationship Id="rId88" Type="http://schemas.openxmlformats.org/officeDocument/2006/relationships/customXml" Target="../ink/ink942.xml"/><Relationship Id="rId111" Type="http://schemas.openxmlformats.org/officeDocument/2006/relationships/image" Target="../media/image953.png"/><Relationship Id="rId132" Type="http://schemas.openxmlformats.org/officeDocument/2006/relationships/customXml" Target="../ink/ink964.xml"/><Relationship Id="rId153" Type="http://schemas.openxmlformats.org/officeDocument/2006/relationships/image" Target="../media/image974.png"/><Relationship Id="rId174" Type="http://schemas.openxmlformats.org/officeDocument/2006/relationships/customXml" Target="../ink/ink985.xml"/><Relationship Id="rId195" Type="http://schemas.openxmlformats.org/officeDocument/2006/relationships/image" Target="../media/image995.png"/><Relationship Id="rId209" Type="http://schemas.openxmlformats.org/officeDocument/2006/relationships/image" Target="../media/image1002.png"/><Relationship Id="rId220" Type="http://schemas.openxmlformats.org/officeDocument/2006/relationships/customXml" Target="../ink/ink1008.xml"/><Relationship Id="rId241" Type="http://schemas.openxmlformats.org/officeDocument/2006/relationships/image" Target="../media/image1018.png"/><Relationship Id="rId15" Type="http://schemas.openxmlformats.org/officeDocument/2006/relationships/image" Target="../media/image905.png"/><Relationship Id="rId36" Type="http://schemas.openxmlformats.org/officeDocument/2006/relationships/customXml" Target="../ink/ink916.xml"/><Relationship Id="rId57" Type="http://schemas.openxmlformats.org/officeDocument/2006/relationships/image" Target="../media/image926.png"/><Relationship Id="rId78" Type="http://schemas.openxmlformats.org/officeDocument/2006/relationships/customXml" Target="../ink/ink937.xml"/><Relationship Id="rId99" Type="http://schemas.openxmlformats.org/officeDocument/2006/relationships/image" Target="../media/image947.png"/><Relationship Id="rId101" Type="http://schemas.openxmlformats.org/officeDocument/2006/relationships/image" Target="../media/image948.png"/><Relationship Id="rId122" Type="http://schemas.openxmlformats.org/officeDocument/2006/relationships/customXml" Target="../ink/ink959.xml"/><Relationship Id="rId143" Type="http://schemas.openxmlformats.org/officeDocument/2006/relationships/image" Target="../media/image969.png"/><Relationship Id="rId164" Type="http://schemas.openxmlformats.org/officeDocument/2006/relationships/customXml" Target="../ink/ink980.xml"/><Relationship Id="rId185" Type="http://schemas.openxmlformats.org/officeDocument/2006/relationships/image" Target="../media/image990.png"/><Relationship Id="rId9" Type="http://schemas.openxmlformats.org/officeDocument/2006/relationships/image" Target="../media/image902.png"/><Relationship Id="rId210" Type="http://schemas.openxmlformats.org/officeDocument/2006/relationships/customXml" Target="../ink/ink1003.xml"/><Relationship Id="rId26" Type="http://schemas.openxmlformats.org/officeDocument/2006/relationships/customXml" Target="../ink/ink911.xml"/><Relationship Id="rId231" Type="http://schemas.openxmlformats.org/officeDocument/2006/relationships/image" Target="../media/image1013.png"/><Relationship Id="rId252" Type="http://schemas.openxmlformats.org/officeDocument/2006/relationships/customXml" Target="../ink/ink1024.xml"/><Relationship Id="rId47" Type="http://schemas.openxmlformats.org/officeDocument/2006/relationships/image" Target="../media/image921.png"/><Relationship Id="rId68" Type="http://schemas.openxmlformats.org/officeDocument/2006/relationships/customXml" Target="../ink/ink932.xml"/><Relationship Id="rId89" Type="http://schemas.openxmlformats.org/officeDocument/2006/relationships/image" Target="../media/image942.png"/><Relationship Id="rId112" Type="http://schemas.openxmlformats.org/officeDocument/2006/relationships/customXml" Target="../ink/ink954.xml"/><Relationship Id="rId133" Type="http://schemas.openxmlformats.org/officeDocument/2006/relationships/image" Target="../media/image964.png"/><Relationship Id="rId154" Type="http://schemas.openxmlformats.org/officeDocument/2006/relationships/customXml" Target="../ink/ink975.xml"/><Relationship Id="rId175" Type="http://schemas.openxmlformats.org/officeDocument/2006/relationships/image" Target="../media/image985.png"/><Relationship Id="rId196" Type="http://schemas.openxmlformats.org/officeDocument/2006/relationships/customXml" Target="../ink/ink996.xml"/><Relationship Id="rId200" Type="http://schemas.openxmlformats.org/officeDocument/2006/relationships/customXml" Target="../ink/ink998.xml"/><Relationship Id="rId16" Type="http://schemas.openxmlformats.org/officeDocument/2006/relationships/customXml" Target="../ink/ink906.xml"/><Relationship Id="rId221" Type="http://schemas.openxmlformats.org/officeDocument/2006/relationships/image" Target="../media/image1008.png"/><Relationship Id="rId242" Type="http://schemas.openxmlformats.org/officeDocument/2006/relationships/customXml" Target="../ink/ink1019.xml"/><Relationship Id="rId37" Type="http://schemas.openxmlformats.org/officeDocument/2006/relationships/image" Target="../media/image916.png"/><Relationship Id="rId58" Type="http://schemas.openxmlformats.org/officeDocument/2006/relationships/customXml" Target="../ink/ink927.xml"/><Relationship Id="rId79" Type="http://schemas.openxmlformats.org/officeDocument/2006/relationships/image" Target="../media/image937.png"/><Relationship Id="rId102" Type="http://schemas.openxmlformats.org/officeDocument/2006/relationships/customXml" Target="../ink/ink949.xml"/><Relationship Id="rId123" Type="http://schemas.openxmlformats.org/officeDocument/2006/relationships/image" Target="../media/image959.png"/><Relationship Id="rId144" Type="http://schemas.openxmlformats.org/officeDocument/2006/relationships/customXml" Target="../ink/ink970.xml"/><Relationship Id="rId90" Type="http://schemas.openxmlformats.org/officeDocument/2006/relationships/customXml" Target="../ink/ink943.xml"/><Relationship Id="rId165" Type="http://schemas.openxmlformats.org/officeDocument/2006/relationships/image" Target="../media/image980.png"/><Relationship Id="rId186" Type="http://schemas.openxmlformats.org/officeDocument/2006/relationships/customXml" Target="../ink/ink991.xml"/><Relationship Id="rId211" Type="http://schemas.openxmlformats.org/officeDocument/2006/relationships/image" Target="../media/image1003.png"/><Relationship Id="rId232" Type="http://schemas.openxmlformats.org/officeDocument/2006/relationships/customXml" Target="../ink/ink1014.xml"/><Relationship Id="rId253" Type="http://schemas.openxmlformats.org/officeDocument/2006/relationships/image" Target="../media/image1024.png"/><Relationship Id="rId27" Type="http://schemas.openxmlformats.org/officeDocument/2006/relationships/image" Target="../media/image911.png"/><Relationship Id="rId48" Type="http://schemas.openxmlformats.org/officeDocument/2006/relationships/customXml" Target="../ink/ink922.xml"/><Relationship Id="rId69" Type="http://schemas.openxmlformats.org/officeDocument/2006/relationships/image" Target="../media/image932.png"/><Relationship Id="rId113" Type="http://schemas.openxmlformats.org/officeDocument/2006/relationships/image" Target="../media/image954.png"/><Relationship Id="rId134" Type="http://schemas.openxmlformats.org/officeDocument/2006/relationships/customXml" Target="../ink/ink965.xml"/><Relationship Id="rId80" Type="http://schemas.openxmlformats.org/officeDocument/2006/relationships/customXml" Target="../ink/ink938.xml"/><Relationship Id="rId155" Type="http://schemas.openxmlformats.org/officeDocument/2006/relationships/image" Target="../media/image975.png"/><Relationship Id="rId176" Type="http://schemas.openxmlformats.org/officeDocument/2006/relationships/customXml" Target="../ink/ink986.xml"/><Relationship Id="rId197" Type="http://schemas.openxmlformats.org/officeDocument/2006/relationships/image" Target="../media/image996.png"/><Relationship Id="rId201" Type="http://schemas.openxmlformats.org/officeDocument/2006/relationships/image" Target="../media/image998.png"/><Relationship Id="rId222" Type="http://schemas.openxmlformats.org/officeDocument/2006/relationships/customXml" Target="../ink/ink1009.xml"/><Relationship Id="rId243" Type="http://schemas.openxmlformats.org/officeDocument/2006/relationships/image" Target="../media/image1019.png"/><Relationship Id="rId17" Type="http://schemas.openxmlformats.org/officeDocument/2006/relationships/image" Target="../media/image906.png"/><Relationship Id="rId38" Type="http://schemas.openxmlformats.org/officeDocument/2006/relationships/customXml" Target="../ink/ink917.xml"/><Relationship Id="rId59" Type="http://schemas.openxmlformats.org/officeDocument/2006/relationships/image" Target="../media/image927.png"/><Relationship Id="rId103" Type="http://schemas.openxmlformats.org/officeDocument/2006/relationships/image" Target="../media/image949.png"/><Relationship Id="rId124" Type="http://schemas.openxmlformats.org/officeDocument/2006/relationships/customXml" Target="../ink/ink960.xml"/><Relationship Id="rId70" Type="http://schemas.openxmlformats.org/officeDocument/2006/relationships/customXml" Target="../ink/ink933.xml"/><Relationship Id="rId91" Type="http://schemas.openxmlformats.org/officeDocument/2006/relationships/image" Target="../media/image943.png"/><Relationship Id="rId145" Type="http://schemas.openxmlformats.org/officeDocument/2006/relationships/image" Target="../media/image970.png"/><Relationship Id="rId166" Type="http://schemas.openxmlformats.org/officeDocument/2006/relationships/customXml" Target="../ink/ink981.xml"/><Relationship Id="rId187" Type="http://schemas.openxmlformats.org/officeDocument/2006/relationships/image" Target="../media/image99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04.xml"/><Relationship Id="rId233" Type="http://schemas.openxmlformats.org/officeDocument/2006/relationships/image" Target="../media/image1014.png"/><Relationship Id="rId254" Type="http://schemas.openxmlformats.org/officeDocument/2006/relationships/customXml" Target="../ink/ink1025.xml"/><Relationship Id="rId28" Type="http://schemas.openxmlformats.org/officeDocument/2006/relationships/customXml" Target="../ink/ink912.xml"/><Relationship Id="rId49" Type="http://schemas.openxmlformats.org/officeDocument/2006/relationships/image" Target="../media/image922.png"/><Relationship Id="rId114" Type="http://schemas.openxmlformats.org/officeDocument/2006/relationships/customXml" Target="../ink/ink955.xml"/><Relationship Id="rId60" Type="http://schemas.openxmlformats.org/officeDocument/2006/relationships/customXml" Target="../ink/ink928.xml"/><Relationship Id="rId81" Type="http://schemas.openxmlformats.org/officeDocument/2006/relationships/image" Target="../media/image938.png"/><Relationship Id="rId135" Type="http://schemas.openxmlformats.org/officeDocument/2006/relationships/image" Target="../media/image965.png"/><Relationship Id="rId156" Type="http://schemas.openxmlformats.org/officeDocument/2006/relationships/customXml" Target="../ink/ink976.xml"/><Relationship Id="rId177" Type="http://schemas.openxmlformats.org/officeDocument/2006/relationships/image" Target="../media/image986.png"/><Relationship Id="rId198" Type="http://schemas.openxmlformats.org/officeDocument/2006/relationships/customXml" Target="../ink/ink997.xml"/><Relationship Id="rId202" Type="http://schemas.openxmlformats.org/officeDocument/2006/relationships/customXml" Target="../ink/ink999.xml"/><Relationship Id="rId223" Type="http://schemas.openxmlformats.org/officeDocument/2006/relationships/image" Target="../media/image1009.png"/><Relationship Id="rId244" Type="http://schemas.openxmlformats.org/officeDocument/2006/relationships/customXml" Target="../ink/ink1020.xml"/><Relationship Id="rId18" Type="http://schemas.openxmlformats.org/officeDocument/2006/relationships/customXml" Target="../ink/ink907.xml"/><Relationship Id="rId39" Type="http://schemas.openxmlformats.org/officeDocument/2006/relationships/image" Target="../media/image917.png"/><Relationship Id="rId50" Type="http://schemas.openxmlformats.org/officeDocument/2006/relationships/customXml" Target="../ink/ink923.xml"/><Relationship Id="rId104" Type="http://schemas.openxmlformats.org/officeDocument/2006/relationships/customXml" Target="../ink/ink950.xml"/><Relationship Id="rId125" Type="http://schemas.openxmlformats.org/officeDocument/2006/relationships/image" Target="../media/image960.png"/><Relationship Id="rId146" Type="http://schemas.openxmlformats.org/officeDocument/2006/relationships/customXml" Target="../ink/ink971.xml"/><Relationship Id="rId167" Type="http://schemas.openxmlformats.org/officeDocument/2006/relationships/image" Target="../media/image981.png"/><Relationship Id="rId188" Type="http://schemas.openxmlformats.org/officeDocument/2006/relationships/customXml" Target="../ink/ink992.xml"/><Relationship Id="rId71" Type="http://schemas.openxmlformats.org/officeDocument/2006/relationships/image" Target="../media/image933.png"/><Relationship Id="rId92" Type="http://schemas.openxmlformats.org/officeDocument/2006/relationships/customXml" Target="../ink/ink944.xml"/><Relationship Id="rId213" Type="http://schemas.openxmlformats.org/officeDocument/2006/relationships/image" Target="../media/image1004.png"/><Relationship Id="rId234" Type="http://schemas.openxmlformats.org/officeDocument/2006/relationships/customXml" Target="../ink/ink1015.xml"/><Relationship Id="rId2" Type="http://schemas.openxmlformats.org/officeDocument/2006/relationships/customXml" Target="../ink/ink899.xml"/><Relationship Id="rId29" Type="http://schemas.openxmlformats.org/officeDocument/2006/relationships/image" Target="../media/image912.png"/><Relationship Id="rId255" Type="http://schemas.openxmlformats.org/officeDocument/2006/relationships/image" Target="../media/image1025.png"/><Relationship Id="rId40" Type="http://schemas.openxmlformats.org/officeDocument/2006/relationships/customXml" Target="../ink/ink918.xml"/><Relationship Id="rId115" Type="http://schemas.openxmlformats.org/officeDocument/2006/relationships/image" Target="../media/image955.png"/><Relationship Id="rId136" Type="http://schemas.openxmlformats.org/officeDocument/2006/relationships/customXml" Target="../ink/ink966.xml"/><Relationship Id="rId157" Type="http://schemas.openxmlformats.org/officeDocument/2006/relationships/image" Target="../media/image976.png"/><Relationship Id="rId178" Type="http://schemas.openxmlformats.org/officeDocument/2006/relationships/customXml" Target="../ink/ink987.xml"/><Relationship Id="rId61" Type="http://schemas.openxmlformats.org/officeDocument/2006/relationships/image" Target="../media/image928.png"/><Relationship Id="rId82" Type="http://schemas.openxmlformats.org/officeDocument/2006/relationships/customXml" Target="../ink/ink939.xml"/><Relationship Id="rId199" Type="http://schemas.openxmlformats.org/officeDocument/2006/relationships/image" Target="../media/image997.png"/><Relationship Id="rId203" Type="http://schemas.openxmlformats.org/officeDocument/2006/relationships/image" Target="../media/image999.png"/><Relationship Id="rId19" Type="http://schemas.openxmlformats.org/officeDocument/2006/relationships/image" Target="../media/image907.png"/><Relationship Id="rId224" Type="http://schemas.openxmlformats.org/officeDocument/2006/relationships/customXml" Target="../ink/ink1010.xml"/><Relationship Id="rId245" Type="http://schemas.openxmlformats.org/officeDocument/2006/relationships/image" Target="../media/image1020.png"/><Relationship Id="rId30" Type="http://schemas.openxmlformats.org/officeDocument/2006/relationships/customXml" Target="../ink/ink913.xml"/><Relationship Id="rId105" Type="http://schemas.openxmlformats.org/officeDocument/2006/relationships/image" Target="../media/image950.png"/><Relationship Id="rId126" Type="http://schemas.openxmlformats.org/officeDocument/2006/relationships/customXml" Target="../ink/ink961.xml"/><Relationship Id="rId147" Type="http://schemas.openxmlformats.org/officeDocument/2006/relationships/image" Target="../media/image971.png"/><Relationship Id="rId168" Type="http://schemas.openxmlformats.org/officeDocument/2006/relationships/customXml" Target="../ink/ink982.xml"/><Relationship Id="rId51" Type="http://schemas.openxmlformats.org/officeDocument/2006/relationships/image" Target="../media/image923.png"/><Relationship Id="rId72" Type="http://schemas.openxmlformats.org/officeDocument/2006/relationships/customXml" Target="../ink/ink934.xml"/><Relationship Id="rId93" Type="http://schemas.openxmlformats.org/officeDocument/2006/relationships/image" Target="../media/image944.png"/><Relationship Id="rId189" Type="http://schemas.openxmlformats.org/officeDocument/2006/relationships/image" Target="../media/image992.png"/><Relationship Id="rId3" Type="http://schemas.openxmlformats.org/officeDocument/2006/relationships/image" Target="../media/image899.png"/><Relationship Id="rId214" Type="http://schemas.openxmlformats.org/officeDocument/2006/relationships/customXml" Target="../ink/ink1005.xml"/><Relationship Id="rId235" Type="http://schemas.openxmlformats.org/officeDocument/2006/relationships/image" Target="../media/image1015.png"/><Relationship Id="rId116" Type="http://schemas.openxmlformats.org/officeDocument/2006/relationships/customXml" Target="../ink/ink956.xml"/><Relationship Id="rId137" Type="http://schemas.openxmlformats.org/officeDocument/2006/relationships/image" Target="../media/image966.png"/><Relationship Id="rId158" Type="http://schemas.openxmlformats.org/officeDocument/2006/relationships/customXml" Target="../ink/ink977.xml"/><Relationship Id="rId20" Type="http://schemas.openxmlformats.org/officeDocument/2006/relationships/customXml" Target="../ink/ink908.xml"/><Relationship Id="rId41" Type="http://schemas.openxmlformats.org/officeDocument/2006/relationships/image" Target="../media/image918.png"/><Relationship Id="rId62" Type="http://schemas.openxmlformats.org/officeDocument/2006/relationships/customXml" Target="../ink/ink929.xml"/><Relationship Id="rId83" Type="http://schemas.openxmlformats.org/officeDocument/2006/relationships/image" Target="../media/image939.png"/><Relationship Id="rId179" Type="http://schemas.openxmlformats.org/officeDocument/2006/relationships/image" Target="../media/image987.png"/><Relationship Id="rId190" Type="http://schemas.openxmlformats.org/officeDocument/2006/relationships/customXml" Target="../ink/ink993.xml"/><Relationship Id="rId204" Type="http://schemas.openxmlformats.org/officeDocument/2006/relationships/customXml" Target="../ink/ink1000.xml"/><Relationship Id="rId225" Type="http://schemas.openxmlformats.org/officeDocument/2006/relationships/image" Target="../media/image1010.png"/><Relationship Id="rId246" Type="http://schemas.openxmlformats.org/officeDocument/2006/relationships/customXml" Target="../ink/ink1021.xml"/><Relationship Id="rId106" Type="http://schemas.openxmlformats.org/officeDocument/2006/relationships/customXml" Target="../ink/ink951.xml"/><Relationship Id="rId127" Type="http://schemas.openxmlformats.org/officeDocument/2006/relationships/image" Target="../media/image961.png"/><Relationship Id="rId10" Type="http://schemas.openxmlformats.org/officeDocument/2006/relationships/customXml" Target="../ink/ink903.xml"/><Relationship Id="rId31" Type="http://schemas.openxmlformats.org/officeDocument/2006/relationships/image" Target="../media/image913.png"/><Relationship Id="rId52" Type="http://schemas.openxmlformats.org/officeDocument/2006/relationships/customXml" Target="../ink/ink924.xml"/><Relationship Id="rId73" Type="http://schemas.openxmlformats.org/officeDocument/2006/relationships/image" Target="../media/image934.png"/><Relationship Id="rId94" Type="http://schemas.openxmlformats.org/officeDocument/2006/relationships/customXml" Target="../ink/ink945.xml"/><Relationship Id="rId148" Type="http://schemas.openxmlformats.org/officeDocument/2006/relationships/customXml" Target="../ink/ink972.xml"/><Relationship Id="rId169" Type="http://schemas.openxmlformats.org/officeDocument/2006/relationships/image" Target="../media/image982.png"/><Relationship Id="rId4" Type="http://schemas.openxmlformats.org/officeDocument/2006/relationships/customXml" Target="../ink/ink900.xml"/><Relationship Id="rId180" Type="http://schemas.openxmlformats.org/officeDocument/2006/relationships/customXml" Target="../ink/ink988.xml"/><Relationship Id="rId215" Type="http://schemas.openxmlformats.org/officeDocument/2006/relationships/image" Target="../media/image1005.png"/><Relationship Id="rId236" Type="http://schemas.openxmlformats.org/officeDocument/2006/relationships/customXml" Target="../ink/ink1016.xml"/></Relationships>
</file>

<file path=ppt/slides/_rels/slide4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83.png"/><Relationship Id="rId21" Type="http://schemas.openxmlformats.org/officeDocument/2006/relationships/image" Target="../media/image1035.png"/><Relationship Id="rId42" Type="http://schemas.openxmlformats.org/officeDocument/2006/relationships/customXml" Target="../ink/ink1046.xml"/><Relationship Id="rId63" Type="http://schemas.openxmlformats.org/officeDocument/2006/relationships/image" Target="../media/image1056.png"/><Relationship Id="rId84" Type="http://schemas.openxmlformats.org/officeDocument/2006/relationships/customXml" Target="../ink/ink1067.xml"/><Relationship Id="rId138" Type="http://schemas.openxmlformats.org/officeDocument/2006/relationships/customXml" Target="../ink/ink1094.xml"/><Relationship Id="rId159" Type="http://schemas.openxmlformats.org/officeDocument/2006/relationships/image" Target="../media/image1104.png"/><Relationship Id="rId170" Type="http://schemas.openxmlformats.org/officeDocument/2006/relationships/customXml" Target="../ink/ink1110.xml"/><Relationship Id="rId191" Type="http://schemas.openxmlformats.org/officeDocument/2006/relationships/image" Target="../media/image1120.png"/><Relationship Id="rId205" Type="http://schemas.openxmlformats.org/officeDocument/2006/relationships/image" Target="../media/image1127.png"/><Relationship Id="rId226" Type="http://schemas.openxmlformats.org/officeDocument/2006/relationships/customXml" Target="../ink/ink1138.xml"/><Relationship Id="rId247" Type="http://schemas.openxmlformats.org/officeDocument/2006/relationships/image" Target="../media/image1148.png"/><Relationship Id="rId107" Type="http://schemas.openxmlformats.org/officeDocument/2006/relationships/image" Target="../media/image1078.png"/><Relationship Id="rId11" Type="http://schemas.openxmlformats.org/officeDocument/2006/relationships/image" Target="../media/image1030.png"/><Relationship Id="rId32" Type="http://schemas.openxmlformats.org/officeDocument/2006/relationships/customXml" Target="../ink/ink1041.xml"/><Relationship Id="rId53" Type="http://schemas.openxmlformats.org/officeDocument/2006/relationships/image" Target="../media/image1051.png"/><Relationship Id="rId74" Type="http://schemas.openxmlformats.org/officeDocument/2006/relationships/customXml" Target="../ink/ink1062.xml"/><Relationship Id="rId128" Type="http://schemas.openxmlformats.org/officeDocument/2006/relationships/customXml" Target="../ink/ink1089.xml"/><Relationship Id="rId149" Type="http://schemas.openxmlformats.org/officeDocument/2006/relationships/image" Target="../media/image1099.png"/><Relationship Id="rId5" Type="http://schemas.openxmlformats.org/officeDocument/2006/relationships/image" Target="../media/image1027.png"/><Relationship Id="rId95" Type="http://schemas.openxmlformats.org/officeDocument/2006/relationships/image" Target="../media/image1072.png"/><Relationship Id="rId160" Type="http://schemas.openxmlformats.org/officeDocument/2006/relationships/customXml" Target="../ink/ink1105.xml"/><Relationship Id="rId181" Type="http://schemas.openxmlformats.org/officeDocument/2006/relationships/image" Target="../media/image1115.png"/><Relationship Id="rId216" Type="http://schemas.openxmlformats.org/officeDocument/2006/relationships/customXml" Target="../ink/ink1133.xml"/><Relationship Id="rId237" Type="http://schemas.openxmlformats.org/officeDocument/2006/relationships/image" Target="../media/image1143.png"/><Relationship Id="rId22" Type="http://schemas.openxmlformats.org/officeDocument/2006/relationships/customXml" Target="../ink/ink1036.xml"/><Relationship Id="rId43" Type="http://schemas.openxmlformats.org/officeDocument/2006/relationships/image" Target="../media/image1046.png"/><Relationship Id="rId64" Type="http://schemas.openxmlformats.org/officeDocument/2006/relationships/customXml" Target="../ink/ink1057.xml"/><Relationship Id="rId118" Type="http://schemas.openxmlformats.org/officeDocument/2006/relationships/customXml" Target="../ink/ink1084.xml"/><Relationship Id="rId139" Type="http://schemas.openxmlformats.org/officeDocument/2006/relationships/image" Target="../media/image1094.png"/><Relationship Id="rId85" Type="http://schemas.openxmlformats.org/officeDocument/2006/relationships/image" Target="../media/image1067.png"/><Relationship Id="rId150" Type="http://schemas.openxmlformats.org/officeDocument/2006/relationships/customXml" Target="../ink/ink1100.xml"/><Relationship Id="rId171" Type="http://schemas.openxmlformats.org/officeDocument/2006/relationships/image" Target="../media/image1110.png"/><Relationship Id="rId192" Type="http://schemas.openxmlformats.org/officeDocument/2006/relationships/customXml" Target="../ink/ink1121.xml"/><Relationship Id="rId206" Type="http://schemas.openxmlformats.org/officeDocument/2006/relationships/customXml" Target="../ink/ink1128.xml"/><Relationship Id="rId227" Type="http://schemas.openxmlformats.org/officeDocument/2006/relationships/image" Target="../media/image1138.png"/><Relationship Id="rId12" Type="http://schemas.openxmlformats.org/officeDocument/2006/relationships/customXml" Target="../ink/ink1031.xml"/><Relationship Id="rId33" Type="http://schemas.openxmlformats.org/officeDocument/2006/relationships/image" Target="../media/image1041.png"/><Relationship Id="rId108" Type="http://schemas.openxmlformats.org/officeDocument/2006/relationships/customXml" Target="../ink/ink1079.xml"/><Relationship Id="rId129" Type="http://schemas.openxmlformats.org/officeDocument/2006/relationships/image" Target="../media/image1089.png"/><Relationship Id="rId54" Type="http://schemas.openxmlformats.org/officeDocument/2006/relationships/customXml" Target="../ink/ink1052.xml"/><Relationship Id="rId75" Type="http://schemas.openxmlformats.org/officeDocument/2006/relationships/image" Target="../media/image1062.png"/><Relationship Id="rId96" Type="http://schemas.openxmlformats.org/officeDocument/2006/relationships/customXml" Target="../ink/ink1073.xml"/><Relationship Id="rId140" Type="http://schemas.openxmlformats.org/officeDocument/2006/relationships/customXml" Target="../ink/ink1095.xml"/><Relationship Id="rId161" Type="http://schemas.openxmlformats.org/officeDocument/2006/relationships/image" Target="../media/image1105.png"/><Relationship Id="rId182" Type="http://schemas.openxmlformats.org/officeDocument/2006/relationships/customXml" Target="../ink/ink1116.xml"/><Relationship Id="rId217" Type="http://schemas.openxmlformats.org/officeDocument/2006/relationships/image" Target="../media/image1133.png"/><Relationship Id="rId6" Type="http://schemas.openxmlformats.org/officeDocument/2006/relationships/customXml" Target="../ink/ink1028.xml"/><Relationship Id="rId238" Type="http://schemas.openxmlformats.org/officeDocument/2006/relationships/customXml" Target="../ink/ink1144.xml"/><Relationship Id="rId23" Type="http://schemas.openxmlformats.org/officeDocument/2006/relationships/image" Target="../media/image1036.png"/><Relationship Id="rId119" Type="http://schemas.openxmlformats.org/officeDocument/2006/relationships/image" Target="../media/image1084.png"/><Relationship Id="rId44" Type="http://schemas.openxmlformats.org/officeDocument/2006/relationships/customXml" Target="../ink/ink1047.xml"/><Relationship Id="rId65" Type="http://schemas.openxmlformats.org/officeDocument/2006/relationships/image" Target="../media/image1057.png"/><Relationship Id="rId86" Type="http://schemas.openxmlformats.org/officeDocument/2006/relationships/customXml" Target="../ink/ink1068.xml"/><Relationship Id="rId130" Type="http://schemas.openxmlformats.org/officeDocument/2006/relationships/customXml" Target="../ink/ink1090.xml"/><Relationship Id="rId151" Type="http://schemas.openxmlformats.org/officeDocument/2006/relationships/image" Target="../media/image1100.png"/><Relationship Id="rId172" Type="http://schemas.openxmlformats.org/officeDocument/2006/relationships/customXml" Target="../ink/ink1111.xml"/><Relationship Id="rId193" Type="http://schemas.openxmlformats.org/officeDocument/2006/relationships/image" Target="../media/image1121.png"/><Relationship Id="rId207" Type="http://schemas.openxmlformats.org/officeDocument/2006/relationships/image" Target="../media/image1128.png"/><Relationship Id="rId228" Type="http://schemas.openxmlformats.org/officeDocument/2006/relationships/customXml" Target="../ink/ink1139.xml"/><Relationship Id="rId13" Type="http://schemas.openxmlformats.org/officeDocument/2006/relationships/image" Target="../media/image1031.png"/><Relationship Id="rId109" Type="http://schemas.openxmlformats.org/officeDocument/2006/relationships/image" Target="../media/image1079.png"/><Relationship Id="rId34" Type="http://schemas.openxmlformats.org/officeDocument/2006/relationships/customXml" Target="../ink/ink1042.xml"/><Relationship Id="rId55" Type="http://schemas.openxmlformats.org/officeDocument/2006/relationships/image" Target="../media/image1052.png"/><Relationship Id="rId76" Type="http://schemas.openxmlformats.org/officeDocument/2006/relationships/customXml" Target="../ink/ink1063.xml"/><Relationship Id="rId97" Type="http://schemas.openxmlformats.org/officeDocument/2006/relationships/image" Target="../media/image1073.png"/><Relationship Id="rId120" Type="http://schemas.openxmlformats.org/officeDocument/2006/relationships/customXml" Target="../ink/ink1085.xml"/><Relationship Id="rId141" Type="http://schemas.openxmlformats.org/officeDocument/2006/relationships/image" Target="../media/image1095.png"/><Relationship Id="rId7" Type="http://schemas.openxmlformats.org/officeDocument/2006/relationships/image" Target="../media/image1028.png"/><Relationship Id="rId162" Type="http://schemas.openxmlformats.org/officeDocument/2006/relationships/customXml" Target="../ink/ink1106.xml"/><Relationship Id="rId183" Type="http://schemas.openxmlformats.org/officeDocument/2006/relationships/image" Target="../media/image1116.png"/><Relationship Id="rId218" Type="http://schemas.openxmlformats.org/officeDocument/2006/relationships/customXml" Target="../ink/ink1134.xml"/><Relationship Id="rId239" Type="http://schemas.openxmlformats.org/officeDocument/2006/relationships/image" Target="../media/image1144.png"/><Relationship Id="rId24" Type="http://schemas.openxmlformats.org/officeDocument/2006/relationships/customXml" Target="../ink/ink1037.xml"/><Relationship Id="rId45" Type="http://schemas.openxmlformats.org/officeDocument/2006/relationships/image" Target="../media/image1047.png"/><Relationship Id="rId66" Type="http://schemas.openxmlformats.org/officeDocument/2006/relationships/customXml" Target="../ink/ink1058.xml"/><Relationship Id="rId87" Type="http://schemas.openxmlformats.org/officeDocument/2006/relationships/image" Target="../media/image1068.png"/><Relationship Id="rId110" Type="http://schemas.openxmlformats.org/officeDocument/2006/relationships/customXml" Target="../ink/ink1080.xml"/><Relationship Id="rId131" Type="http://schemas.openxmlformats.org/officeDocument/2006/relationships/image" Target="../media/image1090.png"/><Relationship Id="rId152" Type="http://schemas.openxmlformats.org/officeDocument/2006/relationships/customXml" Target="../ink/ink1101.xml"/><Relationship Id="rId173" Type="http://schemas.openxmlformats.org/officeDocument/2006/relationships/image" Target="../media/image1111.png"/><Relationship Id="rId194" Type="http://schemas.openxmlformats.org/officeDocument/2006/relationships/customXml" Target="../ink/ink1122.xml"/><Relationship Id="rId208" Type="http://schemas.openxmlformats.org/officeDocument/2006/relationships/customXml" Target="../ink/ink1129.xml"/><Relationship Id="rId229" Type="http://schemas.openxmlformats.org/officeDocument/2006/relationships/image" Target="../media/image1139.png"/><Relationship Id="rId240" Type="http://schemas.openxmlformats.org/officeDocument/2006/relationships/customXml" Target="../ink/ink1145.xml"/><Relationship Id="rId14" Type="http://schemas.openxmlformats.org/officeDocument/2006/relationships/customXml" Target="../ink/ink1032.xml"/><Relationship Id="rId35" Type="http://schemas.openxmlformats.org/officeDocument/2006/relationships/image" Target="../media/image1042.png"/><Relationship Id="rId56" Type="http://schemas.openxmlformats.org/officeDocument/2006/relationships/customXml" Target="../ink/ink1053.xml"/><Relationship Id="rId77" Type="http://schemas.openxmlformats.org/officeDocument/2006/relationships/image" Target="../media/image1063.png"/><Relationship Id="rId100" Type="http://schemas.openxmlformats.org/officeDocument/2006/relationships/customXml" Target="../ink/ink1075.xml"/><Relationship Id="rId8" Type="http://schemas.openxmlformats.org/officeDocument/2006/relationships/customXml" Target="../ink/ink1029.xml"/><Relationship Id="rId98" Type="http://schemas.openxmlformats.org/officeDocument/2006/relationships/customXml" Target="../ink/ink1074.xml"/><Relationship Id="rId121" Type="http://schemas.openxmlformats.org/officeDocument/2006/relationships/image" Target="../media/image1085.png"/><Relationship Id="rId142" Type="http://schemas.openxmlformats.org/officeDocument/2006/relationships/customXml" Target="../ink/ink1096.xml"/><Relationship Id="rId163" Type="http://schemas.openxmlformats.org/officeDocument/2006/relationships/image" Target="../media/image1106.png"/><Relationship Id="rId184" Type="http://schemas.openxmlformats.org/officeDocument/2006/relationships/customXml" Target="../ink/ink1117.xml"/><Relationship Id="rId219" Type="http://schemas.openxmlformats.org/officeDocument/2006/relationships/image" Target="../media/image1134.png"/><Relationship Id="rId230" Type="http://schemas.openxmlformats.org/officeDocument/2006/relationships/customXml" Target="../ink/ink1140.xml"/><Relationship Id="rId25" Type="http://schemas.openxmlformats.org/officeDocument/2006/relationships/image" Target="../media/image1037.png"/><Relationship Id="rId46" Type="http://schemas.openxmlformats.org/officeDocument/2006/relationships/customXml" Target="../ink/ink1048.xml"/><Relationship Id="rId67" Type="http://schemas.openxmlformats.org/officeDocument/2006/relationships/image" Target="../media/image1058.png"/><Relationship Id="rId88" Type="http://schemas.openxmlformats.org/officeDocument/2006/relationships/customXml" Target="../ink/ink1069.xml"/><Relationship Id="rId111" Type="http://schemas.openxmlformats.org/officeDocument/2006/relationships/image" Target="../media/image1080.png"/><Relationship Id="rId132" Type="http://schemas.openxmlformats.org/officeDocument/2006/relationships/customXml" Target="../ink/ink1091.xml"/><Relationship Id="rId153" Type="http://schemas.openxmlformats.org/officeDocument/2006/relationships/image" Target="../media/image1101.png"/><Relationship Id="rId174" Type="http://schemas.openxmlformats.org/officeDocument/2006/relationships/customXml" Target="../ink/ink1112.xml"/><Relationship Id="rId195" Type="http://schemas.openxmlformats.org/officeDocument/2006/relationships/image" Target="../media/image1122.png"/><Relationship Id="rId209" Type="http://schemas.openxmlformats.org/officeDocument/2006/relationships/image" Target="../media/image1129.png"/><Relationship Id="rId220" Type="http://schemas.openxmlformats.org/officeDocument/2006/relationships/customXml" Target="../ink/ink1135.xml"/><Relationship Id="rId241" Type="http://schemas.openxmlformats.org/officeDocument/2006/relationships/image" Target="../media/image1145.png"/><Relationship Id="rId15" Type="http://schemas.openxmlformats.org/officeDocument/2006/relationships/image" Target="../media/image1032.png"/><Relationship Id="rId36" Type="http://schemas.openxmlformats.org/officeDocument/2006/relationships/customXml" Target="../ink/ink1043.xml"/><Relationship Id="rId57" Type="http://schemas.openxmlformats.org/officeDocument/2006/relationships/image" Target="../media/image1053.png"/><Relationship Id="rId10" Type="http://schemas.openxmlformats.org/officeDocument/2006/relationships/customXml" Target="../ink/ink1030.xml"/><Relationship Id="rId31" Type="http://schemas.openxmlformats.org/officeDocument/2006/relationships/image" Target="../media/image1040.png"/><Relationship Id="rId52" Type="http://schemas.openxmlformats.org/officeDocument/2006/relationships/customXml" Target="../ink/ink1051.xml"/><Relationship Id="rId73" Type="http://schemas.openxmlformats.org/officeDocument/2006/relationships/image" Target="../media/image1061.png"/><Relationship Id="rId78" Type="http://schemas.openxmlformats.org/officeDocument/2006/relationships/customXml" Target="../ink/ink1064.xml"/><Relationship Id="rId94" Type="http://schemas.openxmlformats.org/officeDocument/2006/relationships/customXml" Target="../ink/ink1072.xml"/><Relationship Id="rId99" Type="http://schemas.openxmlformats.org/officeDocument/2006/relationships/image" Target="../media/image1074.png"/><Relationship Id="rId101" Type="http://schemas.openxmlformats.org/officeDocument/2006/relationships/image" Target="../media/image1075.png"/><Relationship Id="rId122" Type="http://schemas.openxmlformats.org/officeDocument/2006/relationships/customXml" Target="../ink/ink1086.xml"/><Relationship Id="rId143" Type="http://schemas.openxmlformats.org/officeDocument/2006/relationships/image" Target="../media/image1096.png"/><Relationship Id="rId148" Type="http://schemas.openxmlformats.org/officeDocument/2006/relationships/customXml" Target="../ink/ink1099.xml"/><Relationship Id="rId164" Type="http://schemas.openxmlformats.org/officeDocument/2006/relationships/customXml" Target="../ink/ink1107.xml"/><Relationship Id="rId169" Type="http://schemas.openxmlformats.org/officeDocument/2006/relationships/image" Target="../media/image1109.png"/><Relationship Id="rId185" Type="http://schemas.openxmlformats.org/officeDocument/2006/relationships/image" Target="../media/image1117.png"/><Relationship Id="rId4" Type="http://schemas.openxmlformats.org/officeDocument/2006/relationships/customXml" Target="../ink/ink1027.xml"/><Relationship Id="rId9" Type="http://schemas.openxmlformats.org/officeDocument/2006/relationships/image" Target="../media/image1029.png"/><Relationship Id="rId180" Type="http://schemas.openxmlformats.org/officeDocument/2006/relationships/customXml" Target="../ink/ink1115.xml"/><Relationship Id="rId210" Type="http://schemas.openxmlformats.org/officeDocument/2006/relationships/customXml" Target="../ink/ink1130.xml"/><Relationship Id="rId215" Type="http://schemas.openxmlformats.org/officeDocument/2006/relationships/image" Target="../media/image1132.png"/><Relationship Id="rId236" Type="http://schemas.openxmlformats.org/officeDocument/2006/relationships/customXml" Target="../ink/ink1143.xml"/><Relationship Id="rId26" Type="http://schemas.openxmlformats.org/officeDocument/2006/relationships/customXml" Target="../ink/ink1038.xml"/><Relationship Id="rId231" Type="http://schemas.openxmlformats.org/officeDocument/2006/relationships/image" Target="../media/image1140.png"/><Relationship Id="rId47" Type="http://schemas.openxmlformats.org/officeDocument/2006/relationships/image" Target="../media/image1048.png"/><Relationship Id="rId68" Type="http://schemas.openxmlformats.org/officeDocument/2006/relationships/customXml" Target="../ink/ink1059.xml"/><Relationship Id="rId89" Type="http://schemas.openxmlformats.org/officeDocument/2006/relationships/image" Target="../media/image1069.png"/><Relationship Id="rId112" Type="http://schemas.openxmlformats.org/officeDocument/2006/relationships/customXml" Target="../ink/ink1081.xml"/><Relationship Id="rId133" Type="http://schemas.openxmlformats.org/officeDocument/2006/relationships/image" Target="../media/image1091.png"/><Relationship Id="rId154" Type="http://schemas.openxmlformats.org/officeDocument/2006/relationships/customXml" Target="../ink/ink1102.xml"/><Relationship Id="rId175" Type="http://schemas.openxmlformats.org/officeDocument/2006/relationships/image" Target="../media/image1112.png"/><Relationship Id="rId196" Type="http://schemas.openxmlformats.org/officeDocument/2006/relationships/customXml" Target="../ink/ink1123.xml"/><Relationship Id="rId200" Type="http://schemas.openxmlformats.org/officeDocument/2006/relationships/customXml" Target="../ink/ink1125.xml"/><Relationship Id="rId16" Type="http://schemas.openxmlformats.org/officeDocument/2006/relationships/customXml" Target="../ink/ink1033.xml"/><Relationship Id="rId221" Type="http://schemas.openxmlformats.org/officeDocument/2006/relationships/image" Target="../media/image1135.png"/><Relationship Id="rId242" Type="http://schemas.openxmlformats.org/officeDocument/2006/relationships/customXml" Target="../ink/ink1146.xml"/><Relationship Id="rId37" Type="http://schemas.openxmlformats.org/officeDocument/2006/relationships/image" Target="../media/image1043.png"/><Relationship Id="rId58" Type="http://schemas.openxmlformats.org/officeDocument/2006/relationships/customXml" Target="../ink/ink1054.xml"/><Relationship Id="rId79" Type="http://schemas.openxmlformats.org/officeDocument/2006/relationships/image" Target="../media/image1064.png"/><Relationship Id="rId102" Type="http://schemas.openxmlformats.org/officeDocument/2006/relationships/customXml" Target="../ink/ink1076.xml"/><Relationship Id="rId123" Type="http://schemas.openxmlformats.org/officeDocument/2006/relationships/image" Target="../media/image1086.png"/><Relationship Id="rId144" Type="http://schemas.openxmlformats.org/officeDocument/2006/relationships/customXml" Target="../ink/ink1097.xml"/><Relationship Id="rId90" Type="http://schemas.openxmlformats.org/officeDocument/2006/relationships/customXml" Target="../ink/ink1070.xml"/><Relationship Id="rId165" Type="http://schemas.openxmlformats.org/officeDocument/2006/relationships/image" Target="../media/image1107.png"/><Relationship Id="rId186" Type="http://schemas.openxmlformats.org/officeDocument/2006/relationships/customXml" Target="../ink/ink1118.xml"/><Relationship Id="rId211" Type="http://schemas.openxmlformats.org/officeDocument/2006/relationships/image" Target="../media/image1130.png"/><Relationship Id="rId232" Type="http://schemas.openxmlformats.org/officeDocument/2006/relationships/customXml" Target="../ink/ink1141.xml"/><Relationship Id="rId27" Type="http://schemas.openxmlformats.org/officeDocument/2006/relationships/image" Target="../media/image1038.png"/><Relationship Id="rId48" Type="http://schemas.openxmlformats.org/officeDocument/2006/relationships/customXml" Target="../ink/ink1049.xml"/><Relationship Id="rId69" Type="http://schemas.openxmlformats.org/officeDocument/2006/relationships/image" Target="../media/image1059.png"/><Relationship Id="rId113" Type="http://schemas.openxmlformats.org/officeDocument/2006/relationships/image" Target="../media/image1081.png"/><Relationship Id="rId134" Type="http://schemas.openxmlformats.org/officeDocument/2006/relationships/customXml" Target="../ink/ink1092.xml"/><Relationship Id="rId80" Type="http://schemas.openxmlformats.org/officeDocument/2006/relationships/customXml" Target="../ink/ink1065.xml"/><Relationship Id="rId155" Type="http://schemas.openxmlformats.org/officeDocument/2006/relationships/image" Target="../media/image1102.png"/><Relationship Id="rId176" Type="http://schemas.openxmlformats.org/officeDocument/2006/relationships/customXml" Target="../ink/ink1113.xml"/><Relationship Id="rId197" Type="http://schemas.openxmlformats.org/officeDocument/2006/relationships/image" Target="../media/image1123.png"/><Relationship Id="rId201" Type="http://schemas.openxmlformats.org/officeDocument/2006/relationships/image" Target="../media/image1125.png"/><Relationship Id="rId222" Type="http://schemas.openxmlformats.org/officeDocument/2006/relationships/customXml" Target="../ink/ink1136.xml"/><Relationship Id="rId243" Type="http://schemas.openxmlformats.org/officeDocument/2006/relationships/image" Target="../media/image1146.png"/><Relationship Id="rId17" Type="http://schemas.openxmlformats.org/officeDocument/2006/relationships/image" Target="../media/image1033.png"/><Relationship Id="rId38" Type="http://schemas.openxmlformats.org/officeDocument/2006/relationships/customXml" Target="../ink/ink1044.xml"/><Relationship Id="rId59" Type="http://schemas.openxmlformats.org/officeDocument/2006/relationships/image" Target="../media/image1054.png"/><Relationship Id="rId103" Type="http://schemas.openxmlformats.org/officeDocument/2006/relationships/image" Target="../media/image1076.png"/><Relationship Id="rId124" Type="http://schemas.openxmlformats.org/officeDocument/2006/relationships/customXml" Target="../ink/ink1087.xml"/><Relationship Id="rId70" Type="http://schemas.openxmlformats.org/officeDocument/2006/relationships/customXml" Target="../ink/ink1060.xml"/><Relationship Id="rId91" Type="http://schemas.openxmlformats.org/officeDocument/2006/relationships/image" Target="../media/image1070.png"/><Relationship Id="rId145" Type="http://schemas.openxmlformats.org/officeDocument/2006/relationships/image" Target="../media/image1097.png"/><Relationship Id="rId166" Type="http://schemas.openxmlformats.org/officeDocument/2006/relationships/customXml" Target="../ink/ink1108.xml"/><Relationship Id="rId187" Type="http://schemas.openxmlformats.org/officeDocument/2006/relationships/image" Target="../media/image111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31.xml"/><Relationship Id="rId233" Type="http://schemas.openxmlformats.org/officeDocument/2006/relationships/image" Target="../media/image1141.png"/><Relationship Id="rId28" Type="http://schemas.openxmlformats.org/officeDocument/2006/relationships/customXml" Target="../ink/ink1039.xml"/><Relationship Id="rId49" Type="http://schemas.openxmlformats.org/officeDocument/2006/relationships/image" Target="../media/image1049.png"/><Relationship Id="rId114" Type="http://schemas.openxmlformats.org/officeDocument/2006/relationships/customXml" Target="../ink/ink1082.xml"/><Relationship Id="rId60" Type="http://schemas.openxmlformats.org/officeDocument/2006/relationships/customXml" Target="../ink/ink1055.xml"/><Relationship Id="rId81" Type="http://schemas.openxmlformats.org/officeDocument/2006/relationships/image" Target="../media/image1065.png"/><Relationship Id="rId135" Type="http://schemas.openxmlformats.org/officeDocument/2006/relationships/image" Target="../media/image1092.png"/><Relationship Id="rId156" Type="http://schemas.openxmlformats.org/officeDocument/2006/relationships/customXml" Target="../ink/ink1103.xml"/><Relationship Id="rId177" Type="http://schemas.openxmlformats.org/officeDocument/2006/relationships/image" Target="../media/image1113.png"/><Relationship Id="rId198" Type="http://schemas.openxmlformats.org/officeDocument/2006/relationships/customXml" Target="../ink/ink1124.xml"/><Relationship Id="rId202" Type="http://schemas.openxmlformats.org/officeDocument/2006/relationships/customXml" Target="../ink/ink1126.xml"/><Relationship Id="rId223" Type="http://schemas.openxmlformats.org/officeDocument/2006/relationships/image" Target="../media/image1136.png"/><Relationship Id="rId244" Type="http://schemas.openxmlformats.org/officeDocument/2006/relationships/customXml" Target="../ink/ink1147.xml"/><Relationship Id="rId18" Type="http://schemas.openxmlformats.org/officeDocument/2006/relationships/customXml" Target="../ink/ink1034.xml"/><Relationship Id="rId39" Type="http://schemas.openxmlformats.org/officeDocument/2006/relationships/image" Target="../media/image1044.png"/><Relationship Id="rId50" Type="http://schemas.openxmlformats.org/officeDocument/2006/relationships/customXml" Target="../ink/ink1050.xml"/><Relationship Id="rId104" Type="http://schemas.openxmlformats.org/officeDocument/2006/relationships/customXml" Target="../ink/ink1077.xml"/><Relationship Id="rId125" Type="http://schemas.openxmlformats.org/officeDocument/2006/relationships/image" Target="../media/image1087.png"/><Relationship Id="rId146" Type="http://schemas.openxmlformats.org/officeDocument/2006/relationships/customXml" Target="../ink/ink1098.xml"/><Relationship Id="rId167" Type="http://schemas.openxmlformats.org/officeDocument/2006/relationships/image" Target="../media/image1108.png"/><Relationship Id="rId188" Type="http://schemas.openxmlformats.org/officeDocument/2006/relationships/customXml" Target="../ink/ink1119.xml"/><Relationship Id="rId71" Type="http://schemas.openxmlformats.org/officeDocument/2006/relationships/image" Target="../media/image1060.png"/><Relationship Id="rId92" Type="http://schemas.openxmlformats.org/officeDocument/2006/relationships/customXml" Target="../ink/ink1071.xml"/><Relationship Id="rId213" Type="http://schemas.openxmlformats.org/officeDocument/2006/relationships/image" Target="../media/image1131.png"/><Relationship Id="rId234" Type="http://schemas.openxmlformats.org/officeDocument/2006/relationships/customXml" Target="../ink/ink1142.xml"/><Relationship Id="rId2" Type="http://schemas.openxmlformats.org/officeDocument/2006/relationships/customXml" Target="../ink/ink1026.xml"/><Relationship Id="rId29" Type="http://schemas.openxmlformats.org/officeDocument/2006/relationships/image" Target="../media/image1039.png"/><Relationship Id="rId40" Type="http://schemas.openxmlformats.org/officeDocument/2006/relationships/customXml" Target="../ink/ink1045.xml"/><Relationship Id="rId115" Type="http://schemas.openxmlformats.org/officeDocument/2006/relationships/image" Target="../media/image1082.png"/><Relationship Id="rId136" Type="http://schemas.openxmlformats.org/officeDocument/2006/relationships/customXml" Target="../ink/ink1093.xml"/><Relationship Id="rId157" Type="http://schemas.openxmlformats.org/officeDocument/2006/relationships/image" Target="../media/image1103.png"/><Relationship Id="rId178" Type="http://schemas.openxmlformats.org/officeDocument/2006/relationships/customXml" Target="../ink/ink1114.xml"/><Relationship Id="rId61" Type="http://schemas.openxmlformats.org/officeDocument/2006/relationships/image" Target="../media/image1055.png"/><Relationship Id="rId82" Type="http://schemas.openxmlformats.org/officeDocument/2006/relationships/customXml" Target="../ink/ink1066.xml"/><Relationship Id="rId199" Type="http://schemas.openxmlformats.org/officeDocument/2006/relationships/image" Target="../media/image1124.png"/><Relationship Id="rId203" Type="http://schemas.openxmlformats.org/officeDocument/2006/relationships/image" Target="../media/image1126.png"/><Relationship Id="rId19" Type="http://schemas.openxmlformats.org/officeDocument/2006/relationships/image" Target="../media/image1034.png"/><Relationship Id="rId224" Type="http://schemas.openxmlformats.org/officeDocument/2006/relationships/customXml" Target="../ink/ink1137.xml"/><Relationship Id="rId245" Type="http://schemas.openxmlformats.org/officeDocument/2006/relationships/image" Target="../media/image1147.png"/><Relationship Id="rId30" Type="http://schemas.openxmlformats.org/officeDocument/2006/relationships/customXml" Target="../ink/ink1040.xml"/><Relationship Id="rId105" Type="http://schemas.openxmlformats.org/officeDocument/2006/relationships/image" Target="../media/image1077.png"/><Relationship Id="rId126" Type="http://schemas.openxmlformats.org/officeDocument/2006/relationships/customXml" Target="../ink/ink1088.xml"/><Relationship Id="rId147" Type="http://schemas.openxmlformats.org/officeDocument/2006/relationships/image" Target="../media/image1098.png"/><Relationship Id="rId168" Type="http://schemas.openxmlformats.org/officeDocument/2006/relationships/customXml" Target="../ink/ink1109.xml"/><Relationship Id="rId51" Type="http://schemas.openxmlformats.org/officeDocument/2006/relationships/image" Target="../media/image1050.png"/><Relationship Id="rId72" Type="http://schemas.openxmlformats.org/officeDocument/2006/relationships/customXml" Target="../ink/ink1061.xml"/><Relationship Id="rId93" Type="http://schemas.openxmlformats.org/officeDocument/2006/relationships/image" Target="../media/image1071.png"/><Relationship Id="rId189" Type="http://schemas.openxmlformats.org/officeDocument/2006/relationships/image" Target="../media/image1119.png"/><Relationship Id="rId3" Type="http://schemas.openxmlformats.org/officeDocument/2006/relationships/image" Target="../media/image1026.png"/><Relationship Id="rId214" Type="http://schemas.openxmlformats.org/officeDocument/2006/relationships/customXml" Target="../ink/ink1132.xml"/><Relationship Id="rId235" Type="http://schemas.openxmlformats.org/officeDocument/2006/relationships/image" Target="../media/image1142.png"/><Relationship Id="rId116" Type="http://schemas.openxmlformats.org/officeDocument/2006/relationships/customXml" Target="../ink/ink1083.xml"/><Relationship Id="rId137" Type="http://schemas.openxmlformats.org/officeDocument/2006/relationships/image" Target="../media/image1093.png"/><Relationship Id="rId158" Type="http://schemas.openxmlformats.org/officeDocument/2006/relationships/customXml" Target="../ink/ink1104.xml"/><Relationship Id="rId20" Type="http://schemas.openxmlformats.org/officeDocument/2006/relationships/customXml" Target="../ink/ink1035.xml"/><Relationship Id="rId41" Type="http://schemas.openxmlformats.org/officeDocument/2006/relationships/image" Target="../media/image1045.png"/><Relationship Id="rId62" Type="http://schemas.openxmlformats.org/officeDocument/2006/relationships/customXml" Target="../ink/ink1056.xml"/><Relationship Id="rId83" Type="http://schemas.openxmlformats.org/officeDocument/2006/relationships/image" Target="../media/image1066.png"/><Relationship Id="rId179" Type="http://schemas.openxmlformats.org/officeDocument/2006/relationships/image" Target="../media/image1114.png"/><Relationship Id="rId190" Type="http://schemas.openxmlformats.org/officeDocument/2006/relationships/customXml" Target="../ink/ink1120.xml"/><Relationship Id="rId204" Type="http://schemas.openxmlformats.org/officeDocument/2006/relationships/customXml" Target="../ink/ink1127.xml"/><Relationship Id="rId225" Type="http://schemas.openxmlformats.org/officeDocument/2006/relationships/image" Target="../media/image1137.png"/><Relationship Id="rId246" Type="http://schemas.openxmlformats.org/officeDocument/2006/relationships/customXml" Target="../ink/ink1148.xml"/><Relationship Id="rId106" Type="http://schemas.openxmlformats.org/officeDocument/2006/relationships/customXml" Target="../ink/ink1078.xml"/><Relationship Id="rId127" Type="http://schemas.openxmlformats.org/officeDocument/2006/relationships/image" Target="../media/image108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52.xml"/><Relationship Id="rId13" Type="http://schemas.openxmlformats.org/officeDocument/2006/relationships/image" Target="../media/image1157.png"/><Relationship Id="rId3" Type="http://schemas.openxmlformats.org/officeDocument/2006/relationships/image" Target="../media/image1152.png"/><Relationship Id="rId7" Type="http://schemas.openxmlformats.org/officeDocument/2006/relationships/image" Target="../media/image1154.png"/><Relationship Id="rId12" Type="http://schemas.openxmlformats.org/officeDocument/2006/relationships/customXml" Target="../ink/ink1154.xml"/><Relationship Id="rId2" Type="http://schemas.openxmlformats.org/officeDocument/2006/relationships/customXml" Target="../ink/ink11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51.xml"/><Relationship Id="rId11" Type="http://schemas.openxmlformats.org/officeDocument/2006/relationships/image" Target="../media/image1156.png"/><Relationship Id="rId5" Type="http://schemas.openxmlformats.org/officeDocument/2006/relationships/image" Target="../media/image1153.png"/><Relationship Id="rId10" Type="http://schemas.openxmlformats.org/officeDocument/2006/relationships/customXml" Target="../ink/ink1153.xml"/><Relationship Id="rId4" Type="http://schemas.openxmlformats.org/officeDocument/2006/relationships/customXml" Target="../ink/ink1150.xml"/><Relationship Id="rId9" Type="http://schemas.openxmlformats.org/officeDocument/2006/relationships/image" Target="../media/image1155.png"/></Relationships>
</file>

<file path=ppt/slides/_rels/slide5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15.png"/><Relationship Id="rId299" Type="http://schemas.openxmlformats.org/officeDocument/2006/relationships/image" Target="../media/image1306.png"/><Relationship Id="rId21" Type="http://schemas.openxmlformats.org/officeDocument/2006/relationships/image" Target="../media/image1167.png"/><Relationship Id="rId63" Type="http://schemas.openxmlformats.org/officeDocument/2006/relationships/image" Target="../media/image1188.png"/><Relationship Id="rId159" Type="http://schemas.openxmlformats.org/officeDocument/2006/relationships/image" Target="../media/image1236.png"/><Relationship Id="rId324" Type="http://schemas.openxmlformats.org/officeDocument/2006/relationships/customXml" Target="../ink/ink1316.xml"/><Relationship Id="rId170" Type="http://schemas.openxmlformats.org/officeDocument/2006/relationships/customXml" Target="../ink/ink1239.xml"/><Relationship Id="rId226" Type="http://schemas.openxmlformats.org/officeDocument/2006/relationships/customXml" Target="../ink/ink1267.xml"/><Relationship Id="rId268" Type="http://schemas.openxmlformats.org/officeDocument/2006/relationships/customXml" Target="../ink/ink1288.xml"/><Relationship Id="rId32" Type="http://schemas.openxmlformats.org/officeDocument/2006/relationships/customXml" Target="../ink/ink1170.xml"/><Relationship Id="rId74" Type="http://schemas.openxmlformats.org/officeDocument/2006/relationships/customXml" Target="../ink/ink1191.xml"/><Relationship Id="rId128" Type="http://schemas.openxmlformats.org/officeDocument/2006/relationships/customXml" Target="../ink/ink1218.xml"/><Relationship Id="rId335" Type="http://schemas.openxmlformats.org/officeDocument/2006/relationships/image" Target="../media/image1324.png"/><Relationship Id="rId5" Type="http://schemas.openxmlformats.org/officeDocument/2006/relationships/image" Target="../media/image1159.png"/><Relationship Id="rId181" Type="http://schemas.openxmlformats.org/officeDocument/2006/relationships/image" Target="../media/image1247.png"/><Relationship Id="rId237" Type="http://schemas.openxmlformats.org/officeDocument/2006/relationships/image" Target="../media/image1275.png"/><Relationship Id="rId279" Type="http://schemas.openxmlformats.org/officeDocument/2006/relationships/image" Target="../media/image1296.png"/><Relationship Id="rId43" Type="http://schemas.openxmlformats.org/officeDocument/2006/relationships/image" Target="../media/image1178.png"/><Relationship Id="rId139" Type="http://schemas.openxmlformats.org/officeDocument/2006/relationships/image" Target="../media/image1226.png"/><Relationship Id="rId290" Type="http://schemas.openxmlformats.org/officeDocument/2006/relationships/customXml" Target="../ink/ink1299.xml"/><Relationship Id="rId304" Type="http://schemas.openxmlformats.org/officeDocument/2006/relationships/customXml" Target="../ink/ink1306.xml"/><Relationship Id="rId346" Type="http://schemas.openxmlformats.org/officeDocument/2006/relationships/customXml" Target="../ink/ink1327.xml"/><Relationship Id="rId85" Type="http://schemas.openxmlformats.org/officeDocument/2006/relationships/image" Target="../media/image1199.png"/><Relationship Id="rId150" Type="http://schemas.openxmlformats.org/officeDocument/2006/relationships/customXml" Target="../ink/ink1229.xml"/><Relationship Id="rId192" Type="http://schemas.openxmlformats.org/officeDocument/2006/relationships/customXml" Target="../ink/ink1250.xml"/><Relationship Id="rId206" Type="http://schemas.openxmlformats.org/officeDocument/2006/relationships/customXml" Target="../ink/ink1257.xml"/><Relationship Id="rId248" Type="http://schemas.openxmlformats.org/officeDocument/2006/relationships/customXml" Target="../ink/ink1278.xml"/><Relationship Id="rId12" Type="http://schemas.openxmlformats.org/officeDocument/2006/relationships/customXml" Target="../ink/ink1160.xml"/><Relationship Id="rId108" Type="http://schemas.openxmlformats.org/officeDocument/2006/relationships/customXml" Target="../ink/ink1208.xml"/><Relationship Id="rId315" Type="http://schemas.openxmlformats.org/officeDocument/2006/relationships/image" Target="../media/image1314.png"/><Relationship Id="rId357" Type="http://schemas.openxmlformats.org/officeDocument/2006/relationships/image" Target="../media/image1335.png"/><Relationship Id="rId54" Type="http://schemas.openxmlformats.org/officeDocument/2006/relationships/customXml" Target="../ink/ink1181.xml"/><Relationship Id="rId96" Type="http://schemas.openxmlformats.org/officeDocument/2006/relationships/customXml" Target="../ink/ink1202.xml"/><Relationship Id="rId161" Type="http://schemas.openxmlformats.org/officeDocument/2006/relationships/image" Target="../media/image1237.png"/><Relationship Id="rId217" Type="http://schemas.openxmlformats.org/officeDocument/2006/relationships/image" Target="../media/image1265.png"/><Relationship Id="rId259" Type="http://schemas.openxmlformats.org/officeDocument/2006/relationships/image" Target="../media/image1286.png"/><Relationship Id="rId23" Type="http://schemas.openxmlformats.org/officeDocument/2006/relationships/image" Target="../media/image1168.png"/><Relationship Id="rId119" Type="http://schemas.openxmlformats.org/officeDocument/2006/relationships/image" Target="../media/image1216.png"/><Relationship Id="rId270" Type="http://schemas.openxmlformats.org/officeDocument/2006/relationships/customXml" Target="../ink/ink1289.xml"/><Relationship Id="rId326" Type="http://schemas.openxmlformats.org/officeDocument/2006/relationships/customXml" Target="../ink/ink1317.xml"/><Relationship Id="rId65" Type="http://schemas.openxmlformats.org/officeDocument/2006/relationships/image" Target="../media/image1189.png"/><Relationship Id="rId130" Type="http://schemas.openxmlformats.org/officeDocument/2006/relationships/customXml" Target="../ink/ink1219.xml"/><Relationship Id="rId172" Type="http://schemas.openxmlformats.org/officeDocument/2006/relationships/customXml" Target="../ink/ink1240.xml"/><Relationship Id="rId228" Type="http://schemas.openxmlformats.org/officeDocument/2006/relationships/customXml" Target="../ink/ink1268.xml"/><Relationship Id="rId281" Type="http://schemas.openxmlformats.org/officeDocument/2006/relationships/image" Target="../media/image1297.png"/><Relationship Id="rId337" Type="http://schemas.openxmlformats.org/officeDocument/2006/relationships/image" Target="../media/image1325.png"/><Relationship Id="rId34" Type="http://schemas.openxmlformats.org/officeDocument/2006/relationships/customXml" Target="../ink/ink1171.xml"/><Relationship Id="rId76" Type="http://schemas.openxmlformats.org/officeDocument/2006/relationships/customXml" Target="../ink/ink1192.xml"/><Relationship Id="rId141" Type="http://schemas.openxmlformats.org/officeDocument/2006/relationships/image" Target="../media/image1227.png"/><Relationship Id="rId7" Type="http://schemas.openxmlformats.org/officeDocument/2006/relationships/image" Target="../media/image1160.png"/><Relationship Id="rId183" Type="http://schemas.openxmlformats.org/officeDocument/2006/relationships/image" Target="../media/image1248.png"/><Relationship Id="rId239" Type="http://schemas.openxmlformats.org/officeDocument/2006/relationships/image" Target="../media/image1276.png"/><Relationship Id="rId250" Type="http://schemas.openxmlformats.org/officeDocument/2006/relationships/customXml" Target="../ink/ink1279.xml"/><Relationship Id="rId292" Type="http://schemas.openxmlformats.org/officeDocument/2006/relationships/customXml" Target="../ink/ink1300.xml"/><Relationship Id="rId306" Type="http://schemas.openxmlformats.org/officeDocument/2006/relationships/customXml" Target="../ink/ink1307.xml"/><Relationship Id="rId45" Type="http://schemas.openxmlformats.org/officeDocument/2006/relationships/image" Target="../media/image1179.png"/><Relationship Id="rId87" Type="http://schemas.openxmlformats.org/officeDocument/2006/relationships/image" Target="../media/image1200.png"/><Relationship Id="rId110" Type="http://schemas.openxmlformats.org/officeDocument/2006/relationships/customXml" Target="../ink/ink1209.xml"/><Relationship Id="rId348" Type="http://schemas.openxmlformats.org/officeDocument/2006/relationships/customXml" Target="../ink/ink1328.xml"/><Relationship Id="rId152" Type="http://schemas.openxmlformats.org/officeDocument/2006/relationships/customXml" Target="../ink/ink1230.xml"/><Relationship Id="rId194" Type="http://schemas.openxmlformats.org/officeDocument/2006/relationships/customXml" Target="../ink/ink1251.xml"/><Relationship Id="rId208" Type="http://schemas.openxmlformats.org/officeDocument/2006/relationships/customXml" Target="../ink/ink1258.xml"/><Relationship Id="rId261" Type="http://schemas.openxmlformats.org/officeDocument/2006/relationships/image" Target="../media/image1287.png"/><Relationship Id="rId14" Type="http://schemas.openxmlformats.org/officeDocument/2006/relationships/customXml" Target="../ink/ink1161.xml"/><Relationship Id="rId56" Type="http://schemas.openxmlformats.org/officeDocument/2006/relationships/customXml" Target="../ink/ink1182.xml"/><Relationship Id="rId317" Type="http://schemas.openxmlformats.org/officeDocument/2006/relationships/image" Target="../media/image1315.png"/><Relationship Id="rId359" Type="http://schemas.openxmlformats.org/officeDocument/2006/relationships/image" Target="../media/image1336.png"/><Relationship Id="rId98" Type="http://schemas.openxmlformats.org/officeDocument/2006/relationships/customXml" Target="../ink/ink1203.xml"/><Relationship Id="rId121" Type="http://schemas.openxmlformats.org/officeDocument/2006/relationships/image" Target="../media/image1217.png"/><Relationship Id="rId163" Type="http://schemas.openxmlformats.org/officeDocument/2006/relationships/image" Target="../media/image1238.png"/><Relationship Id="rId219" Type="http://schemas.openxmlformats.org/officeDocument/2006/relationships/image" Target="../media/image1266.png"/><Relationship Id="rId230" Type="http://schemas.openxmlformats.org/officeDocument/2006/relationships/customXml" Target="../ink/ink1269.xml"/><Relationship Id="rId25" Type="http://schemas.openxmlformats.org/officeDocument/2006/relationships/image" Target="../media/image1169.png"/><Relationship Id="rId67" Type="http://schemas.openxmlformats.org/officeDocument/2006/relationships/image" Target="../media/image1190.png"/><Relationship Id="rId272" Type="http://schemas.openxmlformats.org/officeDocument/2006/relationships/customXml" Target="../ink/ink1290.xml"/><Relationship Id="rId328" Type="http://schemas.openxmlformats.org/officeDocument/2006/relationships/customXml" Target="../ink/ink1318.xml"/><Relationship Id="rId132" Type="http://schemas.openxmlformats.org/officeDocument/2006/relationships/customXml" Target="../ink/ink1220.xml"/><Relationship Id="rId174" Type="http://schemas.openxmlformats.org/officeDocument/2006/relationships/customXml" Target="../ink/ink1241.xml"/><Relationship Id="rId220" Type="http://schemas.openxmlformats.org/officeDocument/2006/relationships/customXml" Target="../ink/ink1264.xml"/><Relationship Id="rId241" Type="http://schemas.openxmlformats.org/officeDocument/2006/relationships/image" Target="../media/image1277.png"/><Relationship Id="rId15" Type="http://schemas.openxmlformats.org/officeDocument/2006/relationships/image" Target="../media/image1164.png"/><Relationship Id="rId36" Type="http://schemas.openxmlformats.org/officeDocument/2006/relationships/customXml" Target="../ink/ink1172.xml"/><Relationship Id="rId57" Type="http://schemas.openxmlformats.org/officeDocument/2006/relationships/image" Target="../media/image1185.png"/><Relationship Id="rId262" Type="http://schemas.openxmlformats.org/officeDocument/2006/relationships/customXml" Target="../ink/ink1285.xml"/><Relationship Id="rId283" Type="http://schemas.openxmlformats.org/officeDocument/2006/relationships/image" Target="../media/image1298.png"/><Relationship Id="rId318" Type="http://schemas.openxmlformats.org/officeDocument/2006/relationships/customXml" Target="../ink/ink1313.xml"/><Relationship Id="rId339" Type="http://schemas.openxmlformats.org/officeDocument/2006/relationships/image" Target="../media/image1326.png"/><Relationship Id="rId78" Type="http://schemas.openxmlformats.org/officeDocument/2006/relationships/customXml" Target="../ink/ink1193.xml"/><Relationship Id="rId99" Type="http://schemas.openxmlformats.org/officeDocument/2006/relationships/image" Target="../media/image1206.png"/><Relationship Id="rId101" Type="http://schemas.openxmlformats.org/officeDocument/2006/relationships/image" Target="../media/image1207.png"/><Relationship Id="rId122" Type="http://schemas.openxmlformats.org/officeDocument/2006/relationships/customXml" Target="../ink/ink1215.xml"/><Relationship Id="rId143" Type="http://schemas.openxmlformats.org/officeDocument/2006/relationships/image" Target="../media/image1228.png"/><Relationship Id="rId164" Type="http://schemas.openxmlformats.org/officeDocument/2006/relationships/customXml" Target="../ink/ink1236.xml"/><Relationship Id="rId185" Type="http://schemas.openxmlformats.org/officeDocument/2006/relationships/image" Target="../media/image1249.png"/><Relationship Id="rId350" Type="http://schemas.openxmlformats.org/officeDocument/2006/relationships/customXml" Target="../ink/ink1329.xml"/><Relationship Id="rId9" Type="http://schemas.openxmlformats.org/officeDocument/2006/relationships/image" Target="../media/image1161.png"/><Relationship Id="rId210" Type="http://schemas.openxmlformats.org/officeDocument/2006/relationships/customXml" Target="../ink/ink1259.xml"/><Relationship Id="rId26" Type="http://schemas.openxmlformats.org/officeDocument/2006/relationships/customXml" Target="../ink/ink1167.xml"/><Relationship Id="rId231" Type="http://schemas.openxmlformats.org/officeDocument/2006/relationships/image" Target="../media/image1272.png"/><Relationship Id="rId252" Type="http://schemas.openxmlformats.org/officeDocument/2006/relationships/customXml" Target="../ink/ink1280.xml"/><Relationship Id="rId273" Type="http://schemas.openxmlformats.org/officeDocument/2006/relationships/image" Target="../media/image1293.png"/><Relationship Id="rId294" Type="http://schemas.openxmlformats.org/officeDocument/2006/relationships/customXml" Target="../ink/ink1301.xml"/><Relationship Id="rId308" Type="http://schemas.openxmlformats.org/officeDocument/2006/relationships/customXml" Target="../ink/ink1308.xml"/><Relationship Id="rId329" Type="http://schemas.openxmlformats.org/officeDocument/2006/relationships/image" Target="../media/image1321.png"/><Relationship Id="rId47" Type="http://schemas.openxmlformats.org/officeDocument/2006/relationships/image" Target="../media/image1180.png"/><Relationship Id="rId68" Type="http://schemas.openxmlformats.org/officeDocument/2006/relationships/customXml" Target="../ink/ink1188.xml"/><Relationship Id="rId89" Type="http://schemas.openxmlformats.org/officeDocument/2006/relationships/image" Target="../media/image1201.png"/><Relationship Id="rId112" Type="http://schemas.openxmlformats.org/officeDocument/2006/relationships/customXml" Target="../ink/ink1210.xml"/><Relationship Id="rId133" Type="http://schemas.openxmlformats.org/officeDocument/2006/relationships/image" Target="../media/image1223.png"/><Relationship Id="rId154" Type="http://schemas.openxmlformats.org/officeDocument/2006/relationships/customXml" Target="../ink/ink1231.xml"/><Relationship Id="rId175" Type="http://schemas.openxmlformats.org/officeDocument/2006/relationships/image" Target="../media/image1244.png"/><Relationship Id="rId340" Type="http://schemas.openxmlformats.org/officeDocument/2006/relationships/customXml" Target="../ink/ink1324.xml"/><Relationship Id="rId361" Type="http://schemas.openxmlformats.org/officeDocument/2006/relationships/image" Target="../media/image1337.png"/><Relationship Id="rId196" Type="http://schemas.openxmlformats.org/officeDocument/2006/relationships/customXml" Target="../ink/ink1252.xml"/><Relationship Id="rId200" Type="http://schemas.openxmlformats.org/officeDocument/2006/relationships/customXml" Target="../ink/ink1254.xml"/><Relationship Id="rId16" Type="http://schemas.openxmlformats.org/officeDocument/2006/relationships/customXml" Target="../ink/ink1162.xml"/><Relationship Id="rId221" Type="http://schemas.openxmlformats.org/officeDocument/2006/relationships/image" Target="../media/image1267.png"/><Relationship Id="rId242" Type="http://schemas.openxmlformats.org/officeDocument/2006/relationships/customXml" Target="../ink/ink1275.xml"/><Relationship Id="rId263" Type="http://schemas.openxmlformats.org/officeDocument/2006/relationships/image" Target="../media/image1288.png"/><Relationship Id="rId284" Type="http://schemas.openxmlformats.org/officeDocument/2006/relationships/customXml" Target="../ink/ink1296.xml"/><Relationship Id="rId319" Type="http://schemas.openxmlformats.org/officeDocument/2006/relationships/image" Target="../media/image1316.png"/><Relationship Id="rId37" Type="http://schemas.openxmlformats.org/officeDocument/2006/relationships/image" Target="../media/image1175.png"/><Relationship Id="rId58" Type="http://schemas.openxmlformats.org/officeDocument/2006/relationships/customXml" Target="../ink/ink1183.xml"/><Relationship Id="rId79" Type="http://schemas.openxmlformats.org/officeDocument/2006/relationships/image" Target="../media/image1196.png"/><Relationship Id="rId102" Type="http://schemas.openxmlformats.org/officeDocument/2006/relationships/customXml" Target="../ink/ink1205.xml"/><Relationship Id="rId123" Type="http://schemas.openxmlformats.org/officeDocument/2006/relationships/image" Target="../media/image1218.png"/><Relationship Id="rId144" Type="http://schemas.openxmlformats.org/officeDocument/2006/relationships/customXml" Target="../ink/ink1226.xml"/><Relationship Id="rId330" Type="http://schemas.openxmlformats.org/officeDocument/2006/relationships/customXml" Target="../ink/ink1319.xml"/><Relationship Id="rId90" Type="http://schemas.openxmlformats.org/officeDocument/2006/relationships/customXml" Target="../ink/ink1199.xml"/><Relationship Id="rId165" Type="http://schemas.openxmlformats.org/officeDocument/2006/relationships/image" Target="../media/image1239.png"/><Relationship Id="rId186" Type="http://schemas.openxmlformats.org/officeDocument/2006/relationships/customXml" Target="../ink/ink1247.xml"/><Relationship Id="rId351" Type="http://schemas.openxmlformats.org/officeDocument/2006/relationships/image" Target="../media/image1332.png"/><Relationship Id="rId211" Type="http://schemas.openxmlformats.org/officeDocument/2006/relationships/image" Target="../media/image1262.png"/><Relationship Id="rId232" Type="http://schemas.openxmlformats.org/officeDocument/2006/relationships/customXml" Target="../ink/ink1270.xml"/><Relationship Id="rId253" Type="http://schemas.openxmlformats.org/officeDocument/2006/relationships/image" Target="../media/image1283.png"/><Relationship Id="rId274" Type="http://schemas.openxmlformats.org/officeDocument/2006/relationships/customXml" Target="../ink/ink1291.xml"/><Relationship Id="rId295" Type="http://schemas.openxmlformats.org/officeDocument/2006/relationships/image" Target="../media/image1304.png"/><Relationship Id="rId309" Type="http://schemas.openxmlformats.org/officeDocument/2006/relationships/image" Target="../media/image1311.png"/><Relationship Id="rId27" Type="http://schemas.openxmlformats.org/officeDocument/2006/relationships/image" Target="../media/image1170.png"/><Relationship Id="rId48" Type="http://schemas.openxmlformats.org/officeDocument/2006/relationships/customXml" Target="../ink/ink1178.xml"/><Relationship Id="rId69" Type="http://schemas.openxmlformats.org/officeDocument/2006/relationships/image" Target="../media/image1191.png"/><Relationship Id="rId113" Type="http://schemas.openxmlformats.org/officeDocument/2006/relationships/image" Target="../media/image1213.png"/><Relationship Id="rId134" Type="http://schemas.openxmlformats.org/officeDocument/2006/relationships/customXml" Target="../ink/ink1221.xml"/><Relationship Id="rId320" Type="http://schemas.openxmlformats.org/officeDocument/2006/relationships/customXml" Target="../ink/ink1314.xml"/><Relationship Id="rId80" Type="http://schemas.openxmlformats.org/officeDocument/2006/relationships/customXml" Target="../ink/ink1194.xml"/><Relationship Id="rId155" Type="http://schemas.openxmlformats.org/officeDocument/2006/relationships/image" Target="../media/image1234.png"/><Relationship Id="rId176" Type="http://schemas.openxmlformats.org/officeDocument/2006/relationships/customXml" Target="../ink/ink1242.xml"/><Relationship Id="rId197" Type="http://schemas.openxmlformats.org/officeDocument/2006/relationships/image" Target="../media/image1255.png"/><Relationship Id="rId341" Type="http://schemas.openxmlformats.org/officeDocument/2006/relationships/image" Target="../media/image1327.png"/><Relationship Id="rId362" Type="http://schemas.openxmlformats.org/officeDocument/2006/relationships/customXml" Target="../ink/ink1335.xml"/><Relationship Id="rId201" Type="http://schemas.openxmlformats.org/officeDocument/2006/relationships/image" Target="../media/image1257.png"/><Relationship Id="rId222" Type="http://schemas.openxmlformats.org/officeDocument/2006/relationships/customXml" Target="../ink/ink1265.xml"/><Relationship Id="rId243" Type="http://schemas.openxmlformats.org/officeDocument/2006/relationships/image" Target="../media/image1278.png"/><Relationship Id="rId264" Type="http://schemas.openxmlformats.org/officeDocument/2006/relationships/customXml" Target="../ink/ink1286.xml"/><Relationship Id="rId285" Type="http://schemas.openxmlformats.org/officeDocument/2006/relationships/image" Target="../media/image1299.png"/><Relationship Id="rId17" Type="http://schemas.openxmlformats.org/officeDocument/2006/relationships/image" Target="../media/image1165.png"/><Relationship Id="rId38" Type="http://schemas.openxmlformats.org/officeDocument/2006/relationships/customXml" Target="../ink/ink1173.xml"/><Relationship Id="rId59" Type="http://schemas.openxmlformats.org/officeDocument/2006/relationships/image" Target="../media/image1186.png"/><Relationship Id="rId103" Type="http://schemas.openxmlformats.org/officeDocument/2006/relationships/image" Target="../media/image1208.png"/><Relationship Id="rId124" Type="http://schemas.openxmlformats.org/officeDocument/2006/relationships/customXml" Target="../ink/ink1216.xml"/><Relationship Id="rId310" Type="http://schemas.openxmlformats.org/officeDocument/2006/relationships/customXml" Target="../ink/ink1309.xml"/><Relationship Id="rId70" Type="http://schemas.openxmlformats.org/officeDocument/2006/relationships/customXml" Target="../ink/ink1189.xml"/><Relationship Id="rId91" Type="http://schemas.openxmlformats.org/officeDocument/2006/relationships/image" Target="../media/image1202.png"/><Relationship Id="rId145" Type="http://schemas.openxmlformats.org/officeDocument/2006/relationships/image" Target="../media/image1229.png"/><Relationship Id="rId166" Type="http://schemas.openxmlformats.org/officeDocument/2006/relationships/customXml" Target="../ink/ink1237.xml"/><Relationship Id="rId187" Type="http://schemas.openxmlformats.org/officeDocument/2006/relationships/image" Target="../media/image1250.png"/><Relationship Id="rId331" Type="http://schemas.openxmlformats.org/officeDocument/2006/relationships/image" Target="../media/image1322.png"/><Relationship Id="rId352" Type="http://schemas.openxmlformats.org/officeDocument/2006/relationships/customXml" Target="../ink/ink1330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60.xml"/><Relationship Id="rId233" Type="http://schemas.openxmlformats.org/officeDocument/2006/relationships/image" Target="../media/image1273.png"/><Relationship Id="rId254" Type="http://schemas.openxmlformats.org/officeDocument/2006/relationships/customXml" Target="../ink/ink1281.xml"/><Relationship Id="rId28" Type="http://schemas.openxmlformats.org/officeDocument/2006/relationships/customXml" Target="../ink/ink1168.xml"/><Relationship Id="rId49" Type="http://schemas.openxmlformats.org/officeDocument/2006/relationships/image" Target="../media/image1181.png"/><Relationship Id="rId114" Type="http://schemas.openxmlformats.org/officeDocument/2006/relationships/customXml" Target="../ink/ink1211.xml"/><Relationship Id="rId275" Type="http://schemas.openxmlformats.org/officeDocument/2006/relationships/image" Target="../media/image1294.png"/><Relationship Id="rId296" Type="http://schemas.openxmlformats.org/officeDocument/2006/relationships/customXml" Target="../ink/ink1302.xml"/><Relationship Id="rId300" Type="http://schemas.openxmlformats.org/officeDocument/2006/relationships/customXml" Target="../ink/ink1304.xml"/><Relationship Id="rId60" Type="http://schemas.openxmlformats.org/officeDocument/2006/relationships/customXml" Target="../ink/ink1184.xml"/><Relationship Id="rId81" Type="http://schemas.openxmlformats.org/officeDocument/2006/relationships/image" Target="../media/image1197.png"/><Relationship Id="rId135" Type="http://schemas.openxmlformats.org/officeDocument/2006/relationships/image" Target="../media/image1224.png"/><Relationship Id="rId156" Type="http://schemas.openxmlformats.org/officeDocument/2006/relationships/customXml" Target="../ink/ink1232.xml"/><Relationship Id="rId177" Type="http://schemas.openxmlformats.org/officeDocument/2006/relationships/image" Target="../media/image1245.png"/><Relationship Id="rId198" Type="http://schemas.openxmlformats.org/officeDocument/2006/relationships/customXml" Target="../ink/ink1253.xml"/><Relationship Id="rId321" Type="http://schemas.openxmlformats.org/officeDocument/2006/relationships/image" Target="../media/image1317.png"/><Relationship Id="rId342" Type="http://schemas.openxmlformats.org/officeDocument/2006/relationships/customXml" Target="../ink/ink1325.xml"/><Relationship Id="rId363" Type="http://schemas.openxmlformats.org/officeDocument/2006/relationships/image" Target="../media/image1338.png"/><Relationship Id="rId202" Type="http://schemas.openxmlformats.org/officeDocument/2006/relationships/customXml" Target="../ink/ink1255.xml"/><Relationship Id="rId223" Type="http://schemas.openxmlformats.org/officeDocument/2006/relationships/image" Target="../media/image1268.png"/><Relationship Id="rId244" Type="http://schemas.openxmlformats.org/officeDocument/2006/relationships/customXml" Target="../ink/ink1276.xml"/><Relationship Id="rId18" Type="http://schemas.openxmlformats.org/officeDocument/2006/relationships/customXml" Target="../ink/ink1163.xml"/><Relationship Id="rId39" Type="http://schemas.openxmlformats.org/officeDocument/2006/relationships/image" Target="../media/image1176.png"/><Relationship Id="rId265" Type="http://schemas.openxmlformats.org/officeDocument/2006/relationships/image" Target="../media/image1289.png"/><Relationship Id="rId286" Type="http://schemas.openxmlformats.org/officeDocument/2006/relationships/customXml" Target="../ink/ink1297.xml"/><Relationship Id="rId50" Type="http://schemas.openxmlformats.org/officeDocument/2006/relationships/customXml" Target="../ink/ink1179.xml"/><Relationship Id="rId104" Type="http://schemas.openxmlformats.org/officeDocument/2006/relationships/customXml" Target="../ink/ink1206.xml"/><Relationship Id="rId125" Type="http://schemas.openxmlformats.org/officeDocument/2006/relationships/image" Target="../media/image1219.png"/><Relationship Id="rId146" Type="http://schemas.openxmlformats.org/officeDocument/2006/relationships/customXml" Target="../ink/ink1227.xml"/><Relationship Id="rId167" Type="http://schemas.openxmlformats.org/officeDocument/2006/relationships/image" Target="../media/image1240.png"/><Relationship Id="rId188" Type="http://schemas.openxmlformats.org/officeDocument/2006/relationships/customXml" Target="../ink/ink1248.xml"/><Relationship Id="rId311" Type="http://schemas.openxmlformats.org/officeDocument/2006/relationships/image" Target="../media/image1312.png"/><Relationship Id="rId332" Type="http://schemas.openxmlformats.org/officeDocument/2006/relationships/customXml" Target="../ink/ink1320.xml"/><Relationship Id="rId353" Type="http://schemas.openxmlformats.org/officeDocument/2006/relationships/image" Target="../media/image1333.png"/><Relationship Id="rId71" Type="http://schemas.openxmlformats.org/officeDocument/2006/relationships/image" Target="../media/image1192.png"/><Relationship Id="rId92" Type="http://schemas.openxmlformats.org/officeDocument/2006/relationships/customXml" Target="../ink/ink1200.xml"/><Relationship Id="rId213" Type="http://schemas.openxmlformats.org/officeDocument/2006/relationships/image" Target="../media/image1263.png"/><Relationship Id="rId234" Type="http://schemas.openxmlformats.org/officeDocument/2006/relationships/customXml" Target="../ink/ink1271.xml"/><Relationship Id="rId2" Type="http://schemas.openxmlformats.org/officeDocument/2006/relationships/customXml" Target="../ink/ink1155.xml"/><Relationship Id="rId29" Type="http://schemas.openxmlformats.org/officeDocument/2006/relationships/image" Target="../media/image1171.png"/><Relationship Id="rId255" Type="http://schemas.openxmlformats.org/officeDocument/2006/relationships/image" Target="../media/image1284.png"/><Relationship Id="rId276" Type="http://schemas.openxmlformats.org/officeDocument/2006/relationships/customXml" Target="../ink/ink1292.xml"/><Relationship Id="rId297" Type="http://schemas.openxmlformats.org/officeDocument/2006/relationships/image" Target="../media/image1305.png"/><Relationship Id="rId40" Type="http://schemas.openxmlformats.org/officeDocument/2006/relationships/customXml" Target="../ink/ink1174.xml"/><Relationship Id="rId115" Type="http://schemas.openxmlformats.org/officeDocument/2006/relationships/image" Target="../media/image1214.png"/><Relationship Id="rId136" Type="http://schemas.openxmlformats.org/officeDocument/2006/relationships/customXml" Target="../ink/ink1222.xml"/><Relationship Id="rId157" Type="http://schemas.openxmlformats.org/officeDocument/2006/relationships/image" Target="../media/image1235.png"/><Relationship Id="rId178" Type="http://schemas.openxmlformats.org/officeDocument/2006/relationships/customXml" Target="../ink/ink1243.xml"/><Relationship Id="rId301" Type="http://schemas.openxmlformats.org/officeDocument/2006/relationships/image" Target="../media/image1307.png"/><Relationship Id="rId322" Type="http://schemas.openxmlformats.org/officeDocument/2006/relationships/customXml" Target="../ink/ink1315.xml"/><Relationship Id="rId343" Type="http://schemas.openxmlformats.org/officeDocument/2006/relationships/image" Target="../media/image1328.png"/><Relationship Id="rId364" Type="http://schemas.openxmlformats.org/officeDocument/2006/relationships/customXml" Target="../ink/ink1336.xml"/><Relationship Id="rId61" Type="http://schemas.openxmlformats.org/officeDocument/2006/relationships/image" Target="../media/image1187.png"/><Relationship Id="rId82" Type="http://schemas.openxmlformats.org/officeDocument/2006/relationships/customXml" Target="../ink/ink1195.xml"/><Relationship Id="rId199" Type="http://schemas.openxmlformats.org/officeDocument/2006/relationships/image" Target="../media/image1256.png"/><Relationship Id="rId203" Type="http://schemas.openxmlformats.org/officeDocument/2006/relationships/image" Target="../media/image1258.png"/><Relationship Id="rId19" Type="http://schemas.openxmlformats.org/officeDocument/2006/relationships/image" Target="../media/image1166.png"/><Relationship Id="rId224" Type="http://schemas.openxmlformats.org/officeDocument/2006/relationships/customXml" Target="../ink/ink1266.xml"/><Relationship Id="rId245" Type="http://schemas.openxmlformats.org/officeDocument/2006/relationships/image" Target="../media/image1279.png"/><Relationship Id="rId266" Type="http://schemas.openxmlformats.org/officeDocument/2006/relationships/customXml" Target="../ink/ink1287.xml"/><Relationship Id="rId287" Type="http://schemas.openxmlformats.org/officeDocument/2006/relationships/image" Target="../media/image1300.png"/><Relationship Id="rId30" Type="http://schemas.openxmlformats.org/officeDocument/2006/relationships/customXml" Target="../ink/ink1169.xml"/><Relationship Id="rId105" Type="http://schemas.openxmlformats.org/officeDocument/2006/relationships/image" Target="../media/image1209.png"/><Relationship Id="rId126" Type="http://schemas.openxmlformats.org/officeDocument/2006/relationships/customXml" Target="../ink/ink1217.xml"/><Relationship Id="rId147" Type="http://schemas.openxmlformats.org/officeDocument/2006/relationships/image" Target="../media/image1230.png"/><Relationship Id="rId168" Type="http://schemas.openxmlformats.org/officeDocument/2006/relationships/customXml" Target="../ink/ink1238.xml"/><Relationship Id="rId312" Type="http://schemas.openxmlformats.org/officeDocument/2006/relationships/customXml" Target="../ink/ink1310.xml"/><Relationship Id="rId333" Type="http://schemas.openxmlformats.org/officeDocument/2006/relationships/image" Target="../media/image1323.png"/><Relationship Id="rId354" Type="http://schemas.openxmlformats.org/officeDocument/2006/relationships/customXml" Target="../ink/ink1331.xml"/><Relationship Id="rId51" Type="http://schemas.openxmlformats.org/officeDocument/2006/relationships/image" Target="../media/image1182.png"/><Relationship Id="rId72" Type="http://schemas.openxmlformats.org/officeDocument/2006/relationships/customXml" Target="../ink/ink1190.xml"/><Relationship Id="rId93" Type="http://schemas.openxmlformats.org/officeDocument/2006/relationships/image" Target="../media/image1203.png"/><Relationship Id="rId189" Type="http://schemas.openxmlformats.org/officeDocument/2006/relationships/image" Target="../media/image1251.png"/><Relationship Id="rId3" Type="http://schemas.openxmlformats.org/officeDocument/2006/relationships/image" Target="../media/image1158.png"/><Relationship Id="rId214" Type="http://schemas.openxmlformats.org/officeDocument/2006/relationships/customXml" Target="../ink/ink1261.xml"/><Relationship Id="rId235" Type="http://schemas.openxmlformats.org/officeDocument/2006/relationships/image" Target="../media/image1274.png"/><Relationship Id="rId256" Type="http://schemas.openxmlformats.org/officeDocument/2006/relationships/customXml" Target="../ink/ink1282.xml"/><Relationship Id="rId277" Type="http://schemas.openxmlformats.org/officeDocument/2006/relationships/image" Target="../media/image1295.png"/><Relationship Id="rId298" Type="http://schemas.openxmlformats.org/officeDocument/2006/relationships/customXml" Target="../ink/ink1303.xml"/><Relationship Id="rId116" Type="http://schemas.openxmlformats.org/officeDocument/2006/relationships/customXml" Target="../ink/ink1212.xml"/><Relationship Id="rId137" Type="http://schemas.openxmlformats.org/officeDocument/2006/relationships/image" Target="../media/image1225.png"/><Relationship Id="rId158" Type="http://schemas.openxmlformats.org/officeDocument/2006/relationships/customXml" Target="../ink/ink1233.xml"/><Relationship Id="rId302" Type="http://schemas.openxmlformats.org/officeDocument/2006/relationships/customXml" Target="../ink/ink1305.xml"/><Relationship Id="rId323" Type="http://schemas.openxmlformats.org/officeDocument/2006/relationships/image" Target="../media/image1318.png"/><Relationship Id="rId344" Type="http://schemas.openxmlformats.org/officeDocument/2006/relationships/customXml" Target="../ink/ink1326.xml"/><Relationship Id="rId20" Type="http://schemas.openxmlformats.org/officeDocument/2006/relationships/customXml" Target="../ink/ink1164.xml"/><Relationship Id="rId41" Type="http://schemas.openxmlformats.org/officeDocument/2006/relationships/image" Target="../media/image1177.png"/><Relationship Id="rId62" Type="http://schemas.openxmlformats.org/officeDocument/2006/relationships/customXml" Target="../ink/ink1185.xml"/><Relationship Id="rId83" Type="http://schemas.openxmlformats.org/officeDocument/2006/relationships/image" Target="../media/image1198.png"/><Relationship Id="rId179" Type="http://schemas.openxmlformats.org/officeDocument/2006/relationships/image" Target="../media/image1246.png"/><Relationship Id="rId365" Type="http://schemas.openxmlformats.org/officeDocument/2006/relationships/image" Target="../media/image1339.png"/><Relationship Id="rId190" Type="http://schemas.openxmlformats.org/officeDocument/2006/relationships/customXml" Target="../ink/ink1249.xml"/><Relationship Id="rId204" Type="http://schemas.openxmlformats.org/officeDocument/2006/relationships/customXml" Target="../ink/ink1256.xml"/><Relationship Id="rId225" Type="http://schemas.openxmlformats.org/officeDocument/2006/relationships/image" Target="../media/image1269.png"/><Relationship Id="rId246" Type="http://schemas.openxmlformats.org/officeDocument/2006/relationships/customXml" Target="../ink/ink1277.xml"/><Relationship Id="rId267" Type="http://schemas.openxmlformats.org/officeDocument/2006/relationships/image" Target="../media/image1290.png"/><Relationship Id="rId288" Type="http://schemas.openxmlformats.org/officeDocument/2006/relationships/customXml" Target="../ink/ink1298.xml"/><Relationship Id="rId106" Type="http://schemas.openxmlformats.org/officeDocument/2006/relationships/customXml" Target="../ink/ink1207.xml"/><Relationship Id="rId127" Type="http://schemas.openxmlformats.org/officeDocument/2006/relationships/image" Target="../media/image1220.png"/><Relationship Id="rId313" Type="http://schemas.openxmlformats.org/officeDocument/2006/relationships/image" Target="../media/image1313.png"/><Relationship Id="rId10" Type="http://schemas.openxmlformats.org/officeDocument/2006/relationships/customXml" Target="../ink/ink1159.xml"/><Relationship Id="rId31" Type="http://schemas.openxmlformats.org/officeDocument/2006/relationships/image" Target="../media/image1172.png"/><Relationship Id="rId52" Type="http://schemas.openxmlformats.org/officeDocument/2006/relationships/customXml" Target="../ink/ink1180.xml"/><Relationship Id="rId73" Type="http://schemas.openxmlformats.org/officeDocument/2006/relationships/image" Target="../media/image1193.png"/><Relationship Id="rId94" Type="http://schemas.openxmlformats.org/officeDocument/2006/relationships/customXml" Target="../ink/ink1201.xml"/><Relationship Id="rId148" Type="http://schemas.openxmlformats.org/officeDocument/2006/relationships/customXml" Target="../ink/ink1228.xml"/><Relationship Id="rId169" Type="http://schemas.openxmlformats.org/officeDocument/2006/relationships/image" Target="../media/image1241.png"/><Relationship Id="rId334" Type="http://schemas.openxmlformats.org/officeDocument/2006/relationships/customXml" Target="../ink/ink1321.xml"/><Relationship Id="rId355" Type="http://schemas.openxmlformats.org/officeDocument/2006/relationships/image" Target="../media/image1334.png"/><Relationship Id="rId4" Type="http://schemas.openxmlformats.org/officeDocument/2006/relationships/customXml" Target="../ink/ink1156.xml"/><Relationship Id="rId180" Type="http://schemas.openxmlformats.org/officeDocument/2006/relationships/customXml" Target="../ink/ink1244.xml"/><Relationship Id="rId215" Type="http://schemas.openxmlformats.org/officeDocument/2006/relationships/image" Target="../media/image1264.png"/><Relationship Id="rId236" Type="http://schemas.openxmlformats.org/officeDocument/2006/relationships/customXml" Target="../ink/ink1272.xml"/><Relationship Id="rId257" Type="http://schemas.openxmlformats.org/officeDocument/2006/relationships/image" Target="../media/image1285.png"/><Relationship Id="rId278" Type="http://schemas.openxmlformats.org/officeDocument/2006/relationships/customXml" Target="../ink/ink1293.xml"/><Relationship Id="rId303" Type="http://schemas.openxmlformats.org/officeDocument/2006/relationships/image" Target="../media/image1308.png"/><Relationship Id="rId42" Type="http://schemas.openxmlformats.org/officeDocument/2006/relationships/customXml" Target="../ink/ink1175.xml"/><Relationship Id="rId84" Type="http://schemas.openxmlformats.org/officeDocument/2006/relationships/customXml" Target="../ink/ink1196.xml"/><Relationship Id="rId138" Type="http://schemas.openxmlformats.org/officeDocument/2006/relationships/customXml" Target="../ink/ink1223.xml"/><Relationship Id="rId345" Type="http://schemas.openxmlformats.org/officeDocument/2006/relationships/image" Target="../media/image1329.png"/><Relationship Id="rId191" Type="http://schemas.openxmlformats.org/officeDocument/2006/relationships/image" Target="../media/image1252.png"/><Relationship Id="rId205" Type="http://schemas.openxmlformats.org/officeDocument/2006/relationships/image" Target="../media/image1259.png"/><Relationship Id="rId247" Type="http://schemas.openxmlformats.org/officeDocument/2006/relationships/image" Target="../media/image1280.png"/><Relationship Id="rId107" Type="http://schemas.openxmlformats.org/officeDocument/2006/relationships/image" Target="../media/image1210.png"/><Relationship Id="rId289" Type="http://schemas.openxmlformats.org/officeDocument/2006/relationships/image" Target="../media/image1301.png"/><Relationship Id="rId11" Type="http://schemas.openxmlformats.org/officeDocument/2006/relationships/image" Target="../media/image1162.png"/><Relationship Id="rId53" Type="http://schemas.openxmlformats.org/officeDocument/2006/relationships/image" Target="../media/image1183.png"/><Relationship Id="rId149" Type="http://schemas.openxmlformats.org/officeDocument/2006/relationships/image" Target="../media/image1231.png"/><Relationship Id="rId314" Type="http://schemas.openxmlformats.org/officeDocument/2006/relationships/customXml" Target="../ink/ink1311.xml"/><Relationship Id="rId356" Type="http://schemas.openxmlformats.org/officeDocument/2006/relationships/customXml" Target="../ink/ink1332.xml"/><Relationship Id="rId95" Type="http://schemas.openxmlformats.org/officeDocument/2006/relationships/image" Target="../media/image1204.png"/><Relationship Id="rId160" Type="http://schemas.openxmlformats.org/officeDocument/2006/relationships/customXml" Target="../ink/ink1234.xml"/><Relationship Id="rId216" Type="http://schemas.openxmlformats.org/officeDocument/2006/relationships/customXml" Target="../ink/ink1262.xml"/><Relationship Id="rId258" Type="http://schemas.openxmlformats.org/officeDocument/2006/relationships/customXml" Target="../ink/ink1283.xml"/><Relationship Id="rId22" Type="http://schemas.openxmlformats.org/officeDocument/2006/relationships/customXml" Target="../ink/ink1165.xml"/><Relationship Id="rId64" Type="http://schemas.openxmlformats.org/officeDocument/2006/relationships/customXml" Target="../ink/ink1186.xml"/><Relationship Id="rId118" Type="http://schemas.openxmlformats.org/officeDocument/2006/relationships/customXml" Target="../ink/ink1213.xml"/><Relationship Id="rId325" Type="http://schemas.openxmlformats.org/officeDocument/2006/relationships/image" Target="../media/image1319.png"/><Relationship Id="rId171" Type="http://schemas.openxmlformats.org/officeDocument/2006/relationships/image" Target="../media/image1242.png"/><Relationship Id="rId227" Type="http://schemas.openxmlformats.org/officeDocument/2006/relationships/image" Target="../media/image1270.png"/><Relationship Id="rId269" Type="http://schemas.openxmlformats.org/officeDocument/2006/relationships/image" Target="../media/image1291.png"/><Relationship Id="rId33" Type="http://schemas.openxmlformats.org/officeDocument/2006/relationships/image" Target="../media/image1173.png"/><Relationship Id="rId129" Type="http://schemas.openxmlformats.org/officeDocument/2006/relationships/image" Target="../media/image1221.png"/><Relationship Id="rId280" Type="http://schemas.openxmlformats.org/officeDocument/2006/relationships/customXml" Target="../ink/ink1294.xml"/><Relationship Id="rId336" Type="http://schemas.openxmlformats.org/officeDocument/2006/relationships/customXml" Target="../ink/ink1322.xml"/><Relationship Id="rId75" Type="http://schemas.openxmlformats.org/officeDocument/2006/relationships/image" Target="../media/image1194.png"/><Relationship Id="rId140" Type="http://schemas.openxmlformats.org/officeDocument/2006/relationships/customXml" Target="../ink/ink1224.xml"/><Relationship Id="rId182" Type="http://schemas.openxmlformats.org/officeDocument/2006/relationships/customXml" Target="../ink/ink1245.xml"/><Relationship Id="rId6" Type="http://schemas.openxmlformats.org/officeDocument/2006/relationships/customXml" Target="../ink/ink1157.xml"/><Relationship Id="rId238" Type="http://schemas.openxmlformats.org/officeDocument/2006/relationships/customXml" Target="../ink/ink1273.xml"/><Relationship Id="rId291" Type="http://schemas.openxmlformats.org/officeDocument/2006/relationships/image" Target="../media/image1302.png"/><Relationship Id="rId305" Type="http://schemas.openxmlformats.org/officeDocument/2006/relationships/image" Target="../media/image1309.png"/><Relationship Id="rId347" Type="http://schemas.openxmlformats.org/officeDocument/2006/relationships/image" Target="../media/image1330.png"/><Relationship Id="rId44" Type="http://schemas.openxmlformats.org/officeDocument/2006/relationships/customXml" Target="../ink/ink1176.xml"/><Relationship Id="rId86" Type="http://schemas.openxmlformats.org/officeDocument/2006/relationships/customXml" Target="../ink/ink1197.xml"/><Relationship Id="rId151" Type="http://schemas.openxmlformats.org/officeDocument/2006/relationships/image" Target="../media/image1232.png"/><Relationship Id="rId193" Type="http://schemas.openxmlformats.org/officeDocument/2006/relationships/image" Target="../media/image1253.png"/><Relationship Id="rId207" Type="http://schemas.openxmlformats.org/officeDocument/2006/relationships/image" Target="../media/image1260.png"/><Relationship Id="rId249" Type="http://schemas.openxmlformats.org/officeDocument/2006/relationships/image" Target="../media/image1281.png"/><Relationship Id="rId13" Type="http://schemas.openxmlformats.org/officeDocument/2006/relationships/image" Target="../media/image1163.png"/><Relationship Id="rId109" Type="http://schemas.openxmlformats.org/officeDocument/2006/relationships/image" Target="../media/image1211.png"/><Relationship Id="rId260" Type="http://schemas.openxmlformats.org/officeDocument/2006/relationships/customXml" Target="../ink/ink1284.xml"/><Relationship Id="rId316" Type="http://schemas.openxmlformats.org/officeDocument/2006/relationships/customXml" Target="../ink/ink1312.xml"/><Relationship Id="rId55" Type="http://schemas.openxmlformats.org/officeDocument/2006/relationships/image" Target="../media/image1184.png"/><Relationship Id="rId97" Type="http://schemas.openxmlformats.org/officeDocument/2006/relationships/image" Target="../media/image1205.png"/><Relationship Id="rId120" Type="http://schemas.openxmlformats.org/officeDocument/2006/relationships/customXml" Target="../ink/ink1214.xml"/><Relationship Id="rId358" Type="http://schemas.openxmlformats.org/officeDocument/2006/relationships/customXml" Target="../ink/ink1333.xml"/><Relationship Id="rId162" Type="http://schemas.openxmlformats.org/officeDocument/2006/relationships/customXml" Target="../ink/ink1235.xml"/><Relationship Id="rId218" Type="http://schemas.openxmlformats.org/officeDocument/2006/relationships/customXml" Target="../ink/ink1263.xml"/><Relationship Id="rId271" Type="http://schemas.openxmlformats.org/officeDocument/2006/relationships/image" Target="../media/image1292.png"/><Relationship Id="rId24" Type="http://schemas.openxmlformats.org/officeDocument/2006/relationships/customXml" Target="../ink/ink1166.xml"/><Relationship Id="rId66" Type="http://schemas.openxmlformats.org/officeDocument/2006/relationships/customXml" Target="../ink/ink1187.xml"/><Relationship Id="rId131" Type="http://schemas.openxmlformats.org/officeDocument/2006/relationships/image" Target="../media/image1222.png"/><Relationship Id="rId327" Type="http://schemas.openxmlformats.org/officeDocument/2006/relationships/image" Target="../media/image1320.png"/><Relationship Id="rId173" Type="http://schemas.openxmlformats.org/officeDocument/2006/relationships/image" Target="../media/image1243.png"/><Relationship Id="rId229" Type="http://schemas.openxmlformats.org/officeDocument/2006/relationships/image" Target="../media/image1271.png"/><Relationship Id="rId240" Type="http://schemas.openxmlformats.org/officeDocument/2006/relationships/customXml" Target="../ink/ink1274.xml"/><Relationship Id="rId35" Type="http://schemas.openxmlformats.org/officeDocument/2006/relationships/image" Target="../media/image1174.png"/><Relationship Id="rId77" Type="http://schemas.openxmlformats.org/officeDocument/2006/relationships/image" Target="../media/image1195.png"/><Relationship Id="rId100" Type="http://schemas.openxmlformats.org/officeDocument/2006/relationships/customXml" Target="../ink/ink1204.xml"/><Relationship Id="rId282" Type="http://schemas.openxmlformats.org/officeDocument/2006/relationships/customXml" Target="../ink/ink1295.xml"/><Relationship Id="rId338" Type="http://schemas.openxmlformats.org/officeDocument/2006/relationships/customXml" Target="../ink/ink1323.xml"/><Relationship Id="rId8" Type="http://schemas.openxmlformats.org/officeDocument/2006/relationships/customXml" Target="../ink/ink1158.xml"/><Relationship Id="rId142" Type="http://schemas.openxmlformats.org/officeDocument/2006/relationships/customXml" Target="../ink/ink1225.xml"/><Relationship Id="rId184" Type="http://schemas.openxmlformats.org/officeDocument/2006/relationships/customXml" Target="../ink/ink1246.xml"/><Relationship Id="rId251" Type="http://schemas.openxmlformats.org/officeDocument/2006/relationships/image" Target="../media/image1282.png"/><Relationship Id="rId46" Type="http://schemas.openxmlformats.org/officeDocument/2006/relationships/customXml" Target="../ink/ink1177.xml"/><Relationship Id="rId293" Type="http://schemas.openxmlformats.org/officeDocument/2006/relationships/image" Target="../media/image1303.png"/><Relationship Id="rId307" Type="http://schemas.openxmlformats.org/officeDocument/2006/relationships/image" Target="../media/image1310.png"/><Relationship Id="rId349" Type="http://schemas.openxmlformats.org/officeDocument/2006/relationships/image" Target="../media/image1331.png"/><Relationship Id="rId88" Type="http://schemas.openxmlformats.org/officeDocument/2006/relationships/customXml" Target="../ink/ink1198.xml"/><Relationship Id="rId111" Type="http://schemas.openxmlformats.org/officeDocument/2006/relationships/image" Target="../media/image1212.png"/><Relationship Id="rId153" Type="http://schemas.openxmlformats.org/officeDocument/2006/relationships/image" Target="../media/image1233.png"/><Relationship Id="rId195" Type="http://schemas.openxmlformats.org/officeDocument/2006/relationships/image" Target="../media/image1254.png"/><Relationship Id="rId209" Type="http://schemas.openxmlformats.org/officeDocument/2006/relationships/image" Target="../media/image1261.png"/><Relationship Id="rId360" Type="http://schemas.openxmlformats.org/officeDocument/2006/relationships/customXml" Target="../ink/ink1334.xml"/></Relationships>
</file>

<file path=ppt/slides/_rels/slide5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97.png"/><Relationship Id="rId21" Type="http://schemas.openxmlformats.org/officeDocument/2006/relationships/image" Target="../media/image1349.png"/><Relationship Id="rId42" Type="http://schemas.openxmlformats.org/officeDocument/2006/relationships/customXml" Target="../ink/ink1357.xml"/><Relationship Id="rId63" Type="http://schemas.openxmlformats.org/officeDocument/2006/relationships/image" Target="../media/image1370.png"/><Relationship Id="rId84" Type="http://schemas.openxmlformats.org/officeDocument/2006/relationships/customXml" Target="../ink/ink1378.xml"/><Relationship Id="rId138" Type="http://schemas.openxmlformats.org/officeDocument/2006/relationships/customXml" Target="../ink/ink1405.xml"/><Relationship Id="rId159" Type="http://schemas.openxmlformats.org/officeDocument/2006/relationships/image" Target="../media/image1418.png"/><Relationship Id="rId170" Type="http://schemas.openxmlformats.org/officeDocument/2006/relationships/customXml" Target="../ink/ink1421.xml"/><Relationship Id="rId107" Type="http://schemas.openxmlformats.org/officeDocument/2006/relationships/image" Target="../media/image1392.png"/><Relationship Id="rId11" Type="http://schemas.openxmlformats.org/officeDocument/2006/relationships/image" Target="../media/image1344.png"/><Relationship Id="rId32" Type="http://schemas.openxmlformats.org/officeDocument/2006/relationships/customXml" Target="../ink/ink1352.xml"/><Relationship Id="rId53" Type="http://schemas.openxmlformats.org/officeDocument/2006/relationships/image" Target="../media/image1365.png"/><Relationship Id="rId74" Type="http://schemas.openxmlformats.org/officeDocument/2006/relationships/customXml" Target="../ink/ink1373.xml"/><Relationship Id="rId128" Type="http://schemas.openxmlformats.org/officeDocument/2006/relationships/customXml" Target="../ink/ink1400.xml"/><Relationship Id="rId149" Type="http://schemas.openxmlformats.org/officeDocument/2006/relationships/image" Target="../media/image1413.png"/><Relationship Id="rId5" Type="http://schemas.openxmlformats.org/officeDocument/2006/relationships/image" Target="../media/image1341.png"/><Relationship Id="rId95" Type="http://schemas.openxmlformats.org/officeDocument/2006/relationships/image" Target="../media/image1386.png"/><Relationship Id="rId160" Type="http://schemas.openxmlformats.org/officeDocument/2006/relationships/customXml" Target="../ink/ink1416.xml"/><Relationship Id="rId181" Type="http://schemas.openxmlformats.org/officeDocument/2006/relationships/image" Target="../media/image1429.png"/><Relationship Id="rId22" Type="http://schemas.openxmlformats.org/officeDocument/2006/relationships/customXml" Target="../ink/ink1347.xml"/><Relationship Id="rId43" Type="http://schemas.openxmlformats.org/officeDocument/2006/relationships/image" Target="../media/image1360.png"/><Relationship Id="rId64" Type="http://schemas.openxmlformats.org/officeDocument/2006/relationships/customXml" Target="../ink/ink1368.xml"/><Relationship Id="rId118" Type="http://schemas.openxmlformats.org/officeDocument/2006/relationships/customXml" Target="../ink/ink1395.xml"/><Relationship Id="rId139" Type="http://schemas.openxmlformats.org/officeDocument/2006/relationships/image" Target="../media/image1408.png"/><Relationship Id="rId85" Type="http://schemas.openxmlformats.org/officeDocument/2006/relationships/image" Target="../media/image1381.png"/><Relationship Id="rId150" Type="http://schemas.openxmlformats.org/officeDocument/2006/relationships/customXml" Target="../ink/ink1411.xml"/><Relationship Id="rId171" Type="http://schemas.openxmlformats.org/officeDocument/2006/relationships/image" Target="../media/image1424.png"/><Relationship Id="rId12" Type="http://schemas.openxmlformats.org/officeDocument/2006/relationships/customXml" Target="../ink/ink1342.xml"/><Relationship Id="rId33" Type="http://schemas.openxmlformats.org/officeDocument/2006/relationships/image" Target="../media/image1355.png"/><Relationship Id="rId108" Type="http://schemas.openxmlformats.org/officeDocument/2006/relationships/customXml" Target="../ink/ink1390.xml"/><Relationship Id="rId129" Type="http://schemas.openxmlformats.org/officeDocument/2006/relationships/image" Target="../media/image1403.png"/><Relationship Id="rId54" Type="http://schemas.openxmlformats.org/officeDocument/2006/relationships/customXml" Target="../ink/ink1363.xml"/><Relationship Id="rId75" Type="http://schemas.openxmlformats.org/officeDocument/2006/relationships/image" Target="../media/image1376.png"/><Relationship Id="rId96" Type="http://schemas.openxmlformats.org/officeDocument/2006/relationships/customXml" Target="../ink/ink1384.xml"/><Relationship Id="rId140" Type="http://schemas.openxmlformats.org/officeDocument/2006/relationships/customXml" Target="../ink/ink1406.xml"/><Relationship Id="rId161" Type="http://schemas.openxmlformats.org/officeDocument/2006/relationships/image" Target="../media/image1419.png"/><Relationship Id="rId182" Type="http://schemas.openxmlformats.org/officeDocument/2006/relationships/customXml" Target="../ink/ink1427.xml"/><Relationship Id="rId6" Type="http://schemas.openxmlformats.org/officeDocument/2006/relationships/customXml" Target="../ink/ink1339.xml"/><Relationship Id="rId23" Type="http://schemas.openxmlformats.org/officeDocument/2006/relationships/image" Target="../media/image1350.png"/><Relationship Id="rId119" Type="http://schemas.openxmlformats.org/officeDocument/2006/relationships/image" Target="../media/image1398.png"/><Relationship Id="rId44" Type="http://schemas.openxmlformats.org/officeDocument/2006/relationships/customXml" Target="../ink/ink1358.xml"/><Relationship Id="rId65" Type="http://schemas.openxmlformats.org/officeDocument/2006/relationships/image" Target="../media/image1371.png"/><Relationship Id="rId86" Type="http://schemas.openxmlformats.org/officeDocument/2006/relationships/customXml" Target="../ink/ink1379.xml"/><Relationship Id="rId130" Type="http://schemas.openxmlformats.org/officeDocument/2006/relationships/customXml" Target="../ink/ink1401.xml"/><Relationship Id="rId151" Type="http://schemas.openxmlformats.org/officeDocument/2006/relationships/image" Target="../media/image1414.png"/><Relationship Id="rId172" Type="http://schemas.openxmlformats.org/officeDocument/2006/relationships/customXml" Target="../ink/ink1422.xml"/><Relationship Id="rId13" Type="http://schemas.openxmlformats.org/officeDocument/2006/relationships/image" Target="../media/image1345.png"/><Relationship Id="rId18" Type="http://schemas.openxmlformats.org/officeDocument/2006/relationships/customXml" Target="../ink/ink1345.xml"/><Relationship Id="rId39" Type="http://schemas.openxmlformats.org/officeDocument/2006/relationships/image" Target="../media/image1358.png"/><Relationship Id="rId109" Type="http://schemas.openxmlformats.org/officeDocument/2006/relationships/image" Target="../media/image1393.png"/><Relationship Id="rId34" Type="http://schemas.openxmlformats.org/officeDocument/2006/relationships/customXml" Target="../ink/ink1353.xml"/><Relationship Id="rId50" Type="http://schemas.openxmlformats.org/officeDocument/2006/relationships/customXml" Target="../ink/ink1361.xml"/><Relationship Id="rId55" Type="http://schemas.openxmlformats.org/officeDocument/2006/relationships/image" Target="../media/image1366.png"/><Relationship Id="rId76" Type="http://schemas.openxmlformats.org/officeDocument/2006/relationships/customXml" Target="../ink/ink1374.xml"/><Relationship Id="rId97" Type="http://schemas.openxmlformats.org/officeDocument/2006/relationships/image" Target="../media/image1387.png"/><Relationship Id="rId104" Type="http://schemas.openxmlformats.org/officeDocument/2006/relationships/customXml" Target="../ink/ink1388.xml"/><Relationship Id="rId120" Type="http://schemas.openxmlformats.org/officeDocument/2006/relationships/customXml" Target="../ink/ink1396.xml"/><Relationship Id="rId125" Type="http://schemas.openxmlformats.org/officeDocument/2006/relationships/image" Target="../media/image1401.png"/><Relationship Id="rId141" Type="http://schemas.openxmlformats.org/officeDocument/2006/relationships/image" Target="../media/image1409.png"/><Relationship Id="rId146" Type="http://schemas.openxmlformats.org/officeDocument/2006/relationships/customXml" Target="../ink/ink1409.xml"/><Relationship Id="rId167" Type="http://schemas.openxmlformats.org/officeDocument/2006/relationships/image" Target="../media/image1422.png"/><Relationship Id="rId7" Type="http://schemas.openxmlformats.org/officeDocument/2006/relationships/image" Target="../media/image1342.png"/><Relationship Id="rId71" Type="http://schemas.openxmlformats.org/officeDocument/2006/relationships/image" Target="../media/image1374.png"/><Relationship Id="rId92" Type="http://schemas.openxmlformats.org/officeDocument/2006/relationships/customXml" Target="../ink/ink1382.xml"/><Relationship Id="rId162" Type="http://schemas.openxmlformats.org/officeDocument/2006/relationships/customXml" Target="../ink/ink1417.xml"/><Relationship Id="rId183" Type="http://schemas.openxmlformats.org/officeDocument/2006/relationships/image" Target="../media/image1430.png"/><Relationship Id="rId2" Type="http://schemas.openxmlformats.org/officeDocument/2006/relationships/customXml" Target="../ink/ink1337.xml"/><Relationship Id="rId29" Type="http://schemas.openxmlformats.org/officeDocument/2006/relationships/image" Target="../media/image1353.png"/><Relationship Id="rId24" Type="http://schemas.openxmlformats.org/officeDocument/2006/relationships/customXml" Target="../ink/ink1348.xml"/><Relationship Id="rId40" Type="http://schemas.openxmlformats.org/officeDocument/2006/relationships/customXml" Target="../ink/ink1356.xml"/><Relationship Id="rId45" Type="http://schemas.openxmlformats.org/officeDocument/2006/relationships/image" Target="../media/image1361.png"/><Relationship Id="rId66" Type="http://schemas.openxmlformats.org/officeDocument/2006/relationships/customXml" Target="../ink/ink1369.xml"/><Relationship Id="rId87" Type="http://schemas.openxmlformats.org/officeDocument/2006/relationships/image" Target="../media/image1382.png"/><Relationship Id="rId110" Type="http://schemas.openxmlformats.org/officeDocument/2006/relationships/customXml" Target="../ink/ink1391.xml"/><Relationship Id="rId115" Type="http://schemas.openxmlformats.org/officeDocument/2006/relationships/image" Target="../media/image1396.png"/><Relationship Id="rId131" Type="http://schemas.openxmlformats.org/officeDocument/2006/relationships/image" Target="../media/image1404.png"/><Relationship Id="rId136" Type="http://schemas.openxmlformats.org/officeDocument/2006/relationships/customXml" Target="../ink/ink1404.xml"/><Relationship Id="rId157" Type="http://schemas.openxmlformats.org/officeDocument/2006/relationships/image" Target="../media/image1417.png"/><Relationship Id="rId178" Type="http://schemas.openxmlformats.org/officeDocument/2006/relationships/customXml" Target="../ink/ink1425.xml"/><Relationship Id="rId61" Type="http://schemas.openxmlformats.org/officeDocument/2006/relationships/image" Target="../media/image1369.png"/><Relationship Id="rId82" Type="http://schemas.openxmlformats.org/officeDocument/2006/relationships/customXml" Target="../ink/ink1377.xml"/><Relationship Id="rId152" Type="http://schemas.openxmlformats.org/officeDocument/2006/relationships/customXml" Target="../ink/ink1412.xml"/><Relationship Id="rId173" Type="http://schemas.openxmlformats.org/officeDocument/2006/relationships/image" Target="../media/image1425.png"/><Relationship Id="rId19" Type="http://schemas.openxmlformats.org/officeDocument/2006/relationships/image" Target="../media/image1348.png"/><Relationship Id="rId14" Type="http://schemas.openxmlformats.org/officeDocument/2006/relationships/customXml" Target="../ink/ink1343.xml"/><Relationship Id="rId30" Type="http://schemas.openxmlformats.org/officeDocument/2006/relationships/customXml" Target="../ink/ink1351.xml"/><Relationship Id="rId35" Type="http://schemas.openxmlformats.org/officeDocument/2006/relationships/image" Target="../media/image1356.png"/><Relationship Id="rId56" Type="http://schemas.openxmlformats.org/officeDocument/2006/relationships/customXml" Target="../ink/ink1364.xml"/><Relationship Id="rId77" Type="http://schemas.openxmlformats.org/officeDocument/2006/relationships/image" Target="../media/image1377.png"/><Relationship Id="rId100" Type="http://schemas.openxmlformats.org/officeDocument/2006/relationships/customXml" Target="../ink/ink1386.xml"/><Relationship Id="rId105" Type="http://schemas.openxmlformats.org/officeDocument/2006/relationships/image" Target="../media/image1391.png"/><Relationship Id="rId126" Type="http://schemas.openxmlformats.org/officeDocument/2006/relationships/customXml" Target="../ink/ink1399.xml"/><Relationship Id="rId147" Type="http://schemas.openxmlformats.org/officeDocument/2006/relationships/image" Target="../media/image1412.png"/><Relationship Id="rId168" Type="http://schemas.openxmlformats.org/officeDocument/2006/relationships/customXml" Target="../ink/ink1420.xml"/><Relationship Id="rId8" Type="http://schemas.openxmlformats.org/officeDocument/2006/relationships/customXml" Target="../ink/ink1340.xml"/><Relationship Id="rId51" Type="http://schemas.openxmlformats.org/officeDocument/2006/relationships/image" Target="../media/image1364.png"/><Relationship Id="rId72" Type="http://schemas.openxmlformats.org/officeDocument/2006/relationships/customXml" Target="../ink/ink1372.xml"/><Relationship Id="rId93" Type="http://schemas.openxmlformats.org/officeDocument/2006/relationships/image" Target="../media/image1385.png"/><Relationship Id="rId98" Type="http://schemas.openxmlformats.org/officeDocument/2006/relationships/customXml" Target="../ink/ink1385.xml"/><Relationship Id="rId121" Type="http://schemas.openxmlformats.org/officeDocument/2006/relationships/image" Target="../media/image1399.png"/><Relationship Id="rId142" Type="http://schemas.openxmlformats.org/officeDocument/2006/relationships/customXml" Target="../ink/ink1407.xml"/><Relationship Id="rId163" Type="http://schemas.openxmlformats.org/officeDocument/2006/relationships/image" Target="../media/image1420.png"/><Relationship Id="rId184" Type="http://schemas.openxmlformats.org/officeDocument/2006/relationships/customXml" Target="../ink/ink1428.xml"/><Relationship Id="rId3" Type="http://schemas.openxmlformats.org/officeDocument/2006/relationships/image" Target="../media/image1340.png"/><Relationship Id="rId25" Type="http://schemas.openxmlformats.org/officeDocument/2006/relationships/image" Target="../media/image1351.png"/><Relationship Id="rId46" Type="http://schemas.openxmlformats.org/officeDocument/2006/relationships/customXml" Target="../ink/ink1359.xml"/><Relationship Id="rId67" Type="http://schemas.openxmlformats.org/officeDocument/2006/relationships/image" Target="../media/image1372.png"/><Relationship Id="rId116" Type="http://schemas.openxmlformats.org/officeDocument/2006/relationships/customXml" Target="../ink/ink1394.xml"/><Relationship Id="rId137" Type="http://schemas.openxmlformats.org/officeDocument/2006/relationships/image" Target="../media/image1407.png"/><Relationship Id="rId158" Type="http://schemas.openxmlformats.org/officeDocument/2006/relationships/customXml" Target="../ink/ink1415.xml"/><Relationship Id="rId20" Type="http://schemas.openxmlformats.org/officeDocument/2006/relationships/customXml" Target="../ink/ink1346.xml"/><Relationship Id="rId41" Type="http://schemas.openxmlformats.org/officeDocument/2006/relationships/image" Target="../media/image1359.png"/><Relationship Id="rId62" Type="http://schemas.openxmlformats.org/officeDocument/2006/relationships/customXml" Target="../ink/ink1367.xml"/><Relationship Id="rId83" Type="http://schemas.openxmlformats.org/officeDocument/2006/relationships/image" Target="../media/image1380.png"/><Relationship Id="rId88" Type="http://schemas.openxmlformats.org/officeDocument/2006/relationships/customXml" Target="../ink/ink1380.xml"/><Relationship Id="rId111" Type="http://schemas.openxmlformats.org/officeDocument/2006/relationships/image" Target="../media/image1394.png"/><Relationship Id="rId132" Type="http://schemas.openxmlformats.org/officeDocument/2006/relationships/customXml" Target="../ink/ink1402.xml"/><Relationship Id="rId153" Type="http://schemas.openxmlformats.org/officeDocument/2006/relationships/image" Target="../media/image1415.png"/><Relationship Id="rId174" Type="http://schemas.openxmlformats.org/officeDocument/2006/relationships/customXml" Target="../ink/ink1423.xml"/><Relationship Id="rId179" Type="http://schemas.openxmlformats.org/officeDocument/2006/relationships/image" Target="../media/image1428.png"/><Relationship Id="rId15" Type="http://schemas.openxmlformats.org/officeDocument/2006/relationships/image" Target="../media/image1346.png"/><Relationship Id="rId36" Type="http://schemas.openxmlformats.org/officeDocument/2006/relationships/customXml" Target="../ink/ink1354.xml"/><Relationship Id="rId57" Type="http://schemas.openxmlformats.org/officeDocument/2006/relationships/image" Target="../media/image1367.png"/><Relationship Id="rId106" Type="http://schemas.openxmlformats.org/officeDocument/2006/relationships/customXml" Target="../ink/ink1389.xml"/><Relationship Id="rId127" Type="http://schemas.openxmlformats.org/officeDocument/2006/relationships/image" Target="../media/image1402.png"/><Relationship Id="rId10" Type="http://schemas.openxmlformats.org/officeDocument/2006/relationships/customXml" Target="../ink/ink1341.xml"/><Relationship Id="rId31" Type="http://schemas.openxmlformats.org/officeDocument/2006/relationships/image" Target="../media/image1354.png"/><Relationship Id="rId52" Type="http://schemas.openxmlformats.org/officeDocument/2006/relationships/customXml" Target="../ink/ink1362.xml"/><Relationship Id="rId73" Type="http://schemas.openxmlformats.org/officeDocument/2006/relationships/image" Target="../media/image1375.png"/><Relationship Id="rId78" Type="http://schemas.openxmlformats.org/officeDocument/2006/relationships/customXml" Target="../ink/ink1375.xml"/><Relationship Id="rId94" Type="http://schemas.openxmlformats.org/officeDocument/2006/relationships/customXml" Target="../ink/ink1383.xml"/><Relationship Id="rId99" Type="http://schemas.openxmlformats.org/officeDocument/2006/relationships/image" Target="../media/image1388.png"/><Relationship Id="rId101" Type="http://schemas.openxmlformats.org/officeDocument/2006/relationships/image" Target="../media/image1389.png"/><Relationship Id="rId122" Type="http://schemas.openxmlformats.org/officeDocument/2006/relationships/customXml" Target="../ink/ink1397.xml"/><Relationship Id="rId143" Type="http://schemas.openxmlformats.org/officeDocument/2006/relationships/image" Target="../media/image1410.png"/><Relationship Id="rId148" Type="http://schemas.openxmlformats.org/officeDocument/2006/relationships/customXml" Target="../ink/ink1410.xml"/><Relationship Id="rId164" Type="http://schemas.openxmlformats.org/officeDocument/2006/relationships/customXml" Target="../ink/ink1418.xml"/><Relationship Id="rId169" Type="http://schemas.openxmlformats.org/officeDocument/2006/relationships/image" Target="../media/image1423.png"/><Relationship Id="rId185" Type="http://schemas.openxmlformats.org/officeDocument/2006/relationships/image" Target="../media/image1431.png"/><Relationship Id="rId4" Type="http://schemas.openxmlformats.org/officeDocument/2006/relationships/customXml" Target="../ink/ink1338.xml"/><Relationship Id="rId9" Type="http://schemas.openxmlformats.org/officeDocument/2006/relationships/image" Target="../media/image1343.png"/><Relationship Id="rId180" Type="http://schemas.openxmlformats.org/officeDocument/2006/relationships/customXml" Target="../ink/ink1426.xml"/><Relationship Id="rId26" Type="http://schemas.openxmlformats.org/officeDocument/2006/relationships/customXml" Target="../ink/ink1349.xml"/><Relationship Id="rId47" Type="http://schemas.openxmlformats.org/officeDocument/2006/relationships/image" Target="../media/image1362.png"/><Relationship Id="rId68" Type="http://schemas.openxmlformats.org/officeDocument/2006/relationships/customXml" Target="../ink/ink1370.xml"/><Relationship Id="rId89" Type="http://schemas.openxmlformats.org/officeDocument/2006/relationships/image" Target="../media/image1383.png"/><Relationship Id="rId112" Type="http://schemas.openxmlformats.org/officeDocument/2006/relationships/customXml" Target="../ink/ink1392.xml"/><Relationship Id="rId133" Type="http://schemas.openxmlformats.org/officeDocument/2006/relationships/image" Target="../media/image1405.png"/><Relationship Id="rId154" Type="http://schemas.openxmlformats.org/officeDocument/2006/relationships/customXml" Target="../ink/ink1413.xml"/><Relationship Id="rId175" Type="http://schemas.openxmlformats.org/officeDocument/2006/relationships/image" Target="../media/image1426.png"/><Relationship Id="rId16" Type="http://schemas.openxmlformats.org/officeDocument/2006/relationships/customXml" Target="../ink/ink1344.xml"/><Relationship Id="rId37" Type="http://schemas.openxmlformats.org/officeDocument/2006/relationships/image" Target="../media/image1357.png"/><Relationship Id="rId58" Type="http://schemas.openxmlformats.org/officeDocument/2006/relationships/customXml" Target="../ink/ink1365.xml"/><Relationship Id="rId79" Type="http://schemas.openxmlformats.org/officeDocument/2006/relationships/image" Target="../media/image1378.png"/><Relationship Id="rId102" Type="http://schemas.openxmlformats.org/officeDocument/2006/relationships/customXml" Target="../ink/ink1387.xml"/><Relationship Id="rId123" Type="http://schemas.openxmlformats.org/officeDocument/2006/relationships/image" Target="../media/image1400.png"/><Relationship Id="rId144" Type="http://schemas.openxmlformats.org/officeDocument/2006/relationships/customXml" Target="../ink/ink1408.xml"/><Relationship Id="rId90" Type="http://schemas.openxmlformats.org/officeDocument/2006/relationships/customXml" Target="../ink/ink1381.xml"/><Relationship Id="rId165" Type="http://schemas.openxmlformats.org/officeDocument/2006/relationships/image" Target="../media/image1421.png"/><Relationship Id="rId186" Type="http://schemas.openxmlformats.org/officeDocument/2006/relationships/customXml" Target="../ink/ink1429.xml"/><Relationship Id="rId27" Type="http://schemas.openxmlformats.org/officeDocument/2006/relationships/image" Target="../media/image1352.png"/><Relationship Id="rId48" Type="http://schemas.openxmlformats.org/officeDocument/2006/relationships/customXml" Target="../ink/ink1360.xml"/><Relationship Id="rId69" Type="http://schemas.openxmlformats.org/officeDocument/2006/relationships/image" Target="../media/image1373.png"/><Relationship Id="rId113" Type="http://schemas.openxmlformats.org/officeDocument/2006/relationships/image" Target="../media/image1395.png"/><Relationship Id="rId134" Type="http://schemas.openxmlformats.org/officeDocument/2006/relationships/customXml" Target="../ink/ink1403.xml"/><Relationship Id="rId80" Type="http://schemas.openxmlformats.org/officeDocument/2006/relationships/customXml" Target="../ink/ink1376.xml"/><Relationship Id="rId155" Type="http://schemas.openxmlformats.org/officeDocument/2006/relationships/image" Target="../media/image1416.png"/><Relationship Id="rId176" Type="http://schemas.openxmlformats.org/officeDocument/2006/relationships/customXml" Target="../ink/ink1424.xml"/><Relationship Id="rId17" Type="http://schemas.openxmlformats.org/officeDocument/2006/relationships/image" Target="../media/image1347.png"/><Relationship Id="rId38" Type="http://schemas.openxmlformats.org/officeDocument/2006/relationships/customXml" Target="../ink/ink1355.xml"/><Relationship Id="rId59" Type="http://schemas.openxmlformats.org/officeDocument/2006/relationships/image" Target="../media/image1368.png"/><Relationship Id="rId103" Type="http://schemas.openxmlformats.org/officeDocument/2006/relationships/image" Target="../media/image1390.png"/><Relationship Id="rId124" Type="http://schemas.openxmlformats.org/officeDocument/2006/relationships/customXml" Target="../ink/ink1398.xml"/><Relationship Id="rId70" Type="http://schemas.openxmlformats.org/officeDocument/2006/relationships/customXml" Target="../ink/ink1371.xml"/><Relationship Id="rId91" Type="http://schemas.openxmlformats.org/officeDocument/2006/relationships/image" Target="../media/image1384.png"/><Relationship Id="rId145" Type="http://schemas.openxmlformats.org/officeDocument/2006/relationships/image" Target="../media/image1411.png"/><Relationship Id="rId166" Type="http://schemas.openxmlformats.org/officeDocument/2006/relationships/customXml" Target="../ink/ink1419.xml"/><Relationship Id="rId187" Type="http://schemas.openxmlformats.org/officeDocument/2006/relationships/image" Target="../media/image1432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50.xml"/><Relationship Id="rId49" Type="http://schemas.openxmlformats.org/officeDocument/2006/relationships/image" Target="../media/image1363.png"/><Relationship Id="rId114" Type="http://schemas.openxmlformats.org/officeDocument/2006/relationships/customXml" Target="../ink/ink1393.xml"/><Relationship Id="rId60" Type="http://schemas.openxmlformats.org/officeDocument/2006/relationships/customXml" Target="../ink/ink1366.xml"/><Relationship Id="rId81" Type="http://schemas.openxmlformats.org/officeDocument/2006/relationships/image" Target="../media/image1379.png"/><Relationship Id="rId135" Type="http://schemas.openxmlformats.org/officeDocument/2006/relationships/image" Target="../media/image1406.png"/><Relationship Id="rId156" Type="http://schemas.openxmlformats.org/officeDocument/2006/relationships/customXml" Target="../ink/ink1414.xml"/><Relationship Id="rId177" Type="http://schemas.openxmlformats.org/officeDocument/2006/relationships/image" Target="../media/image1427.png"/></Relationships>
</file>

<file path=ppt/slides/_rels/slide5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90.png"/><Relationship Id="rId299" Type="http://schemas.openxmlformats.org/officeDocument/2006/relationships/image" Target="../media/image1581.png"/><Relationship Id="rId21" Type="http://schemas.openxmlformats.org/officeDocument/2006/relationships/image" Target="../media/image1442.png"/><Relationship Id="rId63" Type="http://schemas.openxmlformats.org/officeDocument/2006/relationships/image" Target="../media/image1463.png"/><Relationship Id="rId159" Type="http://schemas.openxmlformats.org/officeDocument/2006/relationships/image" Target="../media/image1511.png"/><Relationship Id="rId324" Type="http://schemas.openxmlformats.org/officeDocument/2006/relationships/customXml" Target="../ink/ink1591.xml"/><Relationship Id="rId366" Type="http://schemas.openxmlformats.org/officeDocument/2006/relationships/customXml" Target="../ink/ink1612.xml"/><Relationship Id="rId170" Type="http://schemas.openxmlformats.org/officeDocument/2006/relationships/customXml" Target="../ink/ink1514.xml"/><Relationship Id="rId226" Type="http://schemas.openxmlformats.org/officeDocument/2006/relationships/customXml" Target="../ink/ink1542.xml"/><Relationship Id="rId268" Type="http://schemas.openxmlformats.org/officeDocument/2006/relationships/customXml" Target="../ink/ink1563.xml"/><Relationship Id="rId32" Type="http://schemas.openxmlformats.org/officeDocument/2006/relationships/customXml" Target="../ink/ink1445.xml"/><Relationship Id="rId74" Type="http://schemas.openxmlformats.org/officeDocument/2006/relationships/customXml" Target="../ink/ink1466.xml"/><Relationship Id="rId128" Type="http://schemas.openxmlformats.org/officeDocument/2006/relationships/customXml" Target="../ink/ink1493.xml"/><Relationship Id="rId335" Type="http://schemas.openxmlformats.org/officeDocument/2006/relationships/image" Target="../media/image1599.png"/><Relationship Id="rId377" Type="http://schemas.openxmlformats.org/officeDocument/2006/relationships/image" Target="../media/image1620.png"/><Relationship Id="rId5" Type="http://schemas.openxmlformats.org/officeDocument/2006/relationships/image" Target="../media/image1434.png"/><Relationship Id="rId181" Type="http://schemas.openxmlformats.org/officeDocument/2006/relationships/image" Target="../media/image1522.png"/><Relationship Id="rId237" Type="http://schemas.openxmlformats.org/officeDocument/2006/relationships/image" Target="../media/image1550.png"/><Relationship Id="rId279" Type="http://schemas.openxmlformats.org/officeDocument/2006/relationships/image" Target="../media/image1571.png"/><Relationship Id="rId43" Type="http://schemas.openxmlformats.org/officeDocument/2006/relationships/image" Target="../media/image1453.png"/><Relationship Id="rId139" Type="http://schemas.openxmlformats.org/officeDocument/2006/relationships/image" Target="../media/image1501.png"/><Relationship Id="rId290" Type="http://schemas.openxmlformats.org/officeDocument/2006/relationships/customXml" Target="../ink/ink1574.xml"/><Relationship Id="rId304" Type="http://schemas.openxmlformats.org/officeDocument/2006/relationships/customXml" Target="../ink/ink1581.xml"/><Relationship Id="rId346" Type="http://schemas.openxmlformats.org/officeDocument/2006/relationships/customXml" Target="../ink/ink1602.xml"/><Relationship Id="rId388" Type="http://schemas.openxmlformats.org/officeDocument/2006/relationships/customXml" Target="../ink/ink1623.xml"/><Relationship Id="rId85" Type="http://schemas.openxmlformats.org/officeDocument/2006/relationships/image" Target="../media/image1474.png"/><Relationship Id="rId150" Type="http://schemas.openxmlformats.org/officeDocument/2006/relationships/customXml" Target="../ink/ink1504.xml"/><Relationship Id="rId192" Type="http://schemas.openxmlformats.org/officeDocument/2006/relationships/customXml" Target="../ink/ink1525.xml"/><Relationship Id="rId206" Type="http://schemas.openxmlformats.org/officeDocument/2006/relationships/customXml" Target="../ink/ink1532.xml"/><Relationship Id="rId248" Type="http://schemas.openxmlformats.org/officeDocument/2006/relationships/customXml" Target="../ink/ink1553.xml"/><Relationship Id="rId12" Type="http://schemas.openxmlformats.org/officeDocument/2006/relationships/customXml" Target="../ink/ink1435.xml"/><Relationship Id="rId108" Type="http://schemas.openxmlformats.org/officeDocument/2006/relationships/customXml" Target="../ink/ink1483.xml"/><Relationship Id="rId315" Type="http://schemas.openxmlformats.org/officeDocument/2006/relationships/image" Target="../media/image1589.png"/><Relationship Id="rId357" Type="http://schemas.openxmlformats.org/officeDocument/2006/relationships/image" Target="../media/image1610.png"/><Relationship Id="rId54" Type="http://schemas.openxmlformats.org/officeDocument/2006/relationships/customXml" Target="../ink/ink1456.xml"/><Relationship Id="rId96" Type="http://schemas.openxmlformats.org/officeDocument/2006/relationships/customXml" Target="../ink/ink1477.xml"/><Relationship Id="rId161" Type="http://schemas.openxmlformats.org/officeDocument/2006/relationships/image" Target="../media/image1512.png"/><Relationship Id="rId217" Type="http://schemas.openxmlformats.org/officeDocument/2006/relationships/image" Target="../media/image1540.png"/><Relationship Id="rId259" Type="http://schemas.openxmlformats.org/officeDocument/2006/relationships/image" Target="../media/image1561.png"/><Relationship Id="rId23" Type="http://schemas.openxmlformats.org/officeDocument/2006/relationships/image" Target="../media/image1443.png"/><Relationship Id="rId119" Type="http://schemas.openxmlformats.org/officeDocument/2006/relationships/image" Target="../media/image1491.png"/><Relationship Id="rId270" Type="http://schemas.openxmlformats.org/officeDocument/2006/relationships/customXml" Target="../ink/ink1564.xml"/><Relationship Id="rId326" Type="http://schemas.openxmlformats.org/officeDocument/2006/relationships/customXml" Target="../ink/ink1592.xml"/><Relationship Id="rId65" Type="http://schemas.openxmlformats.org/officeDocument/2006/relationships/image" Target="../media/image1464.png"/><Relationship Id="rId130" Type="http://schemas.openxmlformats.org/officeDocument/2006/relationships/customXml" Target="../ink/ink1494.xml"/><Relationship Id="rId368" Type="http://schemas.openxmlformats.org/officeDocument/2006/relationships/customXml" Target="../ink/ink1613.xml"/><Relationship Id="rId172" Type="http://schemas.openxmlformats.org/officeDocument/2006/relationships/customXml" Target="../ink/ink1515.xml"/><Relationship Id="rId228" Type="http://schemas.openxmlformats.org/officeDocument/2006/relationships/customXml" Target="../ink/ink1543.xml"/><Relationship Id="rId281" Type="http://schemas.openxmlformats.org/officeDocument/2006/relationships/image" Target="../media/image1572.png"/><Relationship Id="rId337" Type="http://schemas.openxmlformats.org/officeDocument/2006/relationships/image" Target="../media/image1600.png"/><Relationship Id="rId34" Type="http://schemas.openxmlformats.org/officeDocument/2006/relationships/customXml" Target="../ink/ink1446.xml"/><Relationship Id="rId76" Type="http://schemas.openxmlformats.org/officeDocument/2006/relationships/customXml" Target="../ink/ink1467.xml"/><Relationship Id="rId141" Type="http://schemas.openxmlformats.org/officeDocument/2006/relationships/image" Target="../media/image1502.png"/><Relationship Id="rId379" Type="http://schemas.openxmlformats.org/officeDocument/2006/relationships/image" Target="../media/image1621.png"/><Relationship Id="rId7" Type="http://schemas.openxmlformats.org/officeDocument/2006/relationships/image" Target="../media/image1435.png"/><Relationship Id="rId183" Type="http://schemas.openxmlformats.org/officeDocument/2006/relationships/image" Target="../media/image1523.png"/><Relationship Id="rId239" Type="http://schemas.openxmlformats.org/officeDocument/2006/relationships/image" Target="../media/image1551.png"/><Relationship Id="rId390" Type="http://schemas.openxmlformats.org/officeDocument/2006/relationships/customXml" Target="../ink/ink1624.xml"/><Relationship Id="rId250" Type="http://schemas.openxmlformats.org/officeDocument/2006/relationships/customXml" Target="../ink/ink1554.xml"/><Relationship Id="rId292" Type="http://schemas.openxmlformats.org/officeDocument/2006/relationships/customXml" Target="../ink/ink1575.xml"/><Relationship Id="rId306" Type="http://schemas.openxmlformats.org/officeDocument/2006/relationships/customXml" Target="../ink/ink1582.xml"/><Relationship Id="rId45" Type="http://schemas.openxmlformats.org/officeDocument/2006/relationships/image" Target="../media/image1454.png"/><Relationship Id="rId87" Type="http://schemas.openxmlformats.org/officeDocument/2006/relationships/image" Target="../media/image1475.png"/><Relationship Id="rId110" Type="http://schemas.openxmlformats.org/officeDocument/2006/relationships/customXml" Target="../ink/ink1484.xml"/><Relationship Id="rId348" Type="http://schemas.openxmlformats.org/officeDocument/2006/relationships/customXml" Target="../ink/ink1603.xml"/><Relationship Id="rId152" Type="http://schemas.openxmlformats.org/officeDocument/2006/relationships/customXml" Target="../ink/ink1505.xml"/><Relationship Id="rId194" Type="http://schemas.openxmlformats.org/officeDocument/2006/relationships/customXml" Target="../ink/ink1526.xml"/><Relationship Id="rId208" Type="http://schemas.openxmlformats.org/officeDocument/2006/relationships/customXml" Target="../ink/ink1533.xml"/><Relationship Id="rId261" Type="http://schemas.openxmlformats.org/officeDocument/2006/relationships/image" Target="../media/image1562.png"/><Relationship Id="rId14" Type="http://schemas.openxmlformats.org/officeDocument/2006/relationships/customXml" Target="../ink/ink1436.xml"/><Relationship Id="rId56" Type="http://schemas.openxmlformats.org/officeDocument/2006/relationships/customXml" Target="../ink/ink1457.xml"/><Relationship Id="rId317" Type="http://schemas.openxmlformats.org/officeDocument/2006/relationships/image" Target="../media/image1590.png"/><Relationship Id="rId359" Type="http://schemas.openxmlformats.org/officeDocument/2006/relationships/image" Target="../media/image1611.png"/><Relationship Id="rId98" Type="http://schemas.openxmlformats.org/officeDocument/2006/relationships/customXml" Target="../ink/ink1478.xml"/><Relationship Id="rId121" Type="http://schemas.openxmlformats.org/officeDocument/2006/relationships/image" Target="../media/image1492.png"/><Relationship Id="rId163" Type="http://schemas.openxmlformats.org/officeDocument/2006/relationships/image" Target="../media/image1513.png"/><Relationship Id="rId219" Type="http://schemas.openxmlformats.org/officeDocument/2006/relationships/image" Target="../media/image1541.png"/><Relationship Id="rId370" Type="http://schemas.openxmlformats.org/officeDocument/2006/relationships/customXml" Target="../ink/ink1614.xml"/><Relationship Id="rId230" Type="http://schemas.openxmlformats.org/officeDocument/2006/relationships/customXml" Target="../ink/ink1544.xml"/><Relationship Id="rId25" Type="http://schemas.openxmlformats.org/officeDocument/2006/relationships/image" Target="../media/image1444.png"/><Relationship Id="rId67" Type="http://schemas.openxmlformats.org/officeDocument/2006/relationships/image" Target="../media/image1465.png"/><Relationship Id="rId272" Type="http://schemas.openxmlformats.org/officeDocument/2006/relationships/customXml" Target="../ink/ink1565.xml"/><Relationship Id="rId328" Type="http://schemas.openxmlformats.org/officeDocument/2006/relationships/customXml" Target="../ink/ink1593.xml"/><Relationship Id="rId132" Type="http://schemas.openxmlformats.org/officeDocument/2006/relationships/customXml" Target="../ink/ink1495.xml"/><Relationship Id="rId174" Type="http://schemas.openxmlformats.org/officeDocument/2006/relationships/customXml" Target="../ink/ink1516.xml"/><Relationship Id="rId381" Type="http://schemas.openxmlformats.org/officeDocument/2006/relationships/image" Target="../media/image1622.png"/><Relationship Id="rId241" Type="http://schemas.openxmlformats.org/officeDocument/2006/relationships/image" Target="../media/image1552.png"/><Relationship Id="rId36" Type="http://schemas.openxmlformats.org/officeDocument/2006/relationships/customXml" Target="../ink/ink1447.xml"/><Relationship Id="rId283" Type="http://schemas.openxmlformats.org/officeDocument/2006/relationships/image" Target="../media/image1573.png"/><Relationship Id="rId339" Type="http://schemas.openxmlformats.org/officeDocument/2006/relationships/image" Target="../media/image1601.png"/><Relationship Id="rId78" Type="http://schemas.openxmlformats.org/officeDocument/2006/relationships/customXml" Target="../ink/ink1468.xml"/><Relationship Id="rId101" Type="http://schemas.openxmlformats.org/officeDocument/2006/relationships/image" Target="../media/image1482.png"/><Relationship Id="rId143" Type="http://schemas.openxmlformats.org/officeDocument/2006/relationships/image" Target="../media/image1503.png"/><Relationship Id="rId185" Type="http://schemas.openxmlformats.org/officeDocument/2006/relationships/image" Target="../media/image1524.png"/><Relationship Id="rId350" Type="http://schemas.openxmlformats.org/officeDocument/2006/relationships/customXml" Target="../ink/ink1604.xml"/><Relationship Id="rId9" Type="http://schemas.openxmlformats.org/officeDocument/2006/relationships/image" Target="../media/image1436.png"/><Relationship Id="rId210" Type="http://schemas.openxmlformats.org/officeDocument/2006/relationships/customXml" Target="../ink/ink1534.xml"/><Relationship Id="rId392" Type="http://schemas.openxmlformats.org/officeDocument/2006/relationships/customXml" Target="../ink/ink1625.xml"/><Relationship Id="rId252" Type="http://schemas.openxmlformats.org/officeDocument/2006/relationships/customXml" Target="../ink/ink1555.xml"/><Relationship Id="rId294" Type="http://schemas.openxmlformats.org/officeDocument/2006/relationships/customXml" Target="../ink/ink1576.xml"/><Relationship Id="rId308" Type="http://schemas.openxmlformats.org/officeDocument/2006/relationships/customXml" Target="../ink/ink1583.xml"/><Relationship Id="rId47" Type="http://schemas.openxmlformats.org/officeDocument/2006/relationships/image" Target="../media/image1455.png"/><Relationship Id="rId89" Type="http://schemas.openxmlformats.org/officeDocument/2006/relationships/image" Target="../media/image1476.png"/><Relationship Id="rId112" Type="http://schemas.openxmlformats.org/officeDocument/2006/relationships/customXml" Target="../ink/ink1485.xml"/><Relationship Id="rId154" Type="http://schemas.openxmlformats.org/officeDocument/2006/relationships/customXml" Target="../ink/ink1506.xml"/><Relationship Id="rId361" Type="http://schemas.openxmlformats.org/officeDocument/2006/relationships/image" Target="../media/image1612.png"/><Relationship Id="rId196" Type="http://schemas.openxmlformats.org/officeDocument/2006/relationships/customXml" Target="../ink/ink1527.xml"/><Relationship Id="rId16" Type="http://schemas.openxmlformats.org/officeDocument/2006/relationships/customXml" Target="../ink/ink1437.xml"/><Relationship Id="rId221" Type="http://schemas.openxmlformats.org/officeDocument/2006/relationships/image" Target="../media/image1542.png"/><Relationship Id="rId242" Type="http://schemas.openxmlformats.org/officeDocument/2006/relationships/customXml" Target="../ink/ink1550.xml"/><Relationship Id="rId263" Type="http://schemas.openxmlformats.org/officeDocument/2006/relationships/image" Target="../media/image1563.png"/><Relationship Id="rId284" Type="http://schemas.openxmlformats.org/officeDocument/2006/relationships/customXml" Target="../ink/ink1571.xml"/><Relationship Id="rId319" Type="http://schemas.openxmlformats.org/officeDocument/2006/relationships/image" Target="../media/image1591.png"/><Relationship Id="rId37" Type="http://schemas.openxmlformats.org/officeDocument/2006/relationships/image" Target="../media/image1450.png"/><Relationship Id="rId58" Type="http://schemas.openxmlformats.org/officeDocument/2006/relationships/customXml" Target="../ink/ink1458.xml"/><Relationship Id="rId79" Type="http://schemas.openxmlformats.org/officeDocument/2006/relationships/image" Target="../media/image1471.png"/><Relationship Id="rId102" Type="http://schemas.openxmlformats.org/officeDocument/2006/relationships/customXml" Target="../ink/ink1480.xml"/><Relationship Id="rId123" Type="http://schemas.openxmlformats.org/officeDocument/2006/relationships/image" Target="../media/image1493.png"/><Relationship Id="rId144" Type="http://schemas.openxmlformats.org/officeDocument/2006/relationships/customXml" Target="../ink/ink1501.xml"/><Relationship Id="rId330" Type="http://schemas.openxmlformats.org/officeDocument/2006/relationships/customXml" Target="../ink/ink1594.xml"/><Relationship Id="rId90" Type="http://schemas.openxmlformats.org/officeDocument/2006/relationships/customXml" Target="../ink/ink1474.xml"/><Relationship Id="rId165" Type="http://schemas.openxmlformats.org/officeDocument/2006/relationships/image" Target="../media/image1514.png"/><Relationship Id="rId186" Type="http://schemas.openxmlformats.org/officeDocument/2006/relationships/customXml" Target="../ink/ink1522.xml"/><Relationship Id="rId351" Type="http://schemas.openxmlformats.org/officeDocument/2006/relationships/image" Target="../media/image1607.png"/><Relationship Id="rId372" Type="http://schemas.openxmlformats.org/officeDocument/2006/relationships/customXml" Target="../ink/ink1615.xml"/><Relationship Id="rId393" Type="http://schemas.openxmlformats.org/officeDocument/2006/relationships/image" Target="../media/image1628.png"/><Relationship Id="rId211" Type="http://schemas.openxmlformats.org/officeDocument/2006/relationships/image" Target="../media/image1537.png"/><Relationship Id="rId232" Type="http://schemas.openxmlformats.org/officeDocument/2006/relationships/customXml" Target="../ink/ink1545.xml"/><Relationship Id="rId253" Type="http://schemas.openxmlformats.org/officeDocument/2006/relationships/image" Target="../media/image1558.png"/><Relationship Id="rId274" Type="http://schemas.openxmlformats.org/officeDocument/2006/relationships/customXml" Target="../ink/ink1566.xml"/><Relationship Id="rId295" Type="http://schemas.openxmlformats.org/officeDocument/2006/relationships/image" Target="../media/image1579.png"/><Relationship Id="rId309" Type="http://schemas.openxmlformats.org/officeDocument/2006/relationships/image" Target="../media/image1586.png"/><Relationship Id="rId27" Type="http://schemas.openxmlformats.org/officeDocument/2006/relationships/image" Target="../media/image1445.png"/><Relationship Id="rId48" Type="http://schemas.openxmlformats.org/officeDocument/2006/relationships/customXml" Target="../ink/ink1453.xml"/><Relationship Id="rId69" Type="http://schemas.openxmlformats.org/officeDocument/2006/relationships/image" Target="../media/image1466.png"/><Relationship Id="rId113" Type="http://schemas.openxmlformats.org/officeDocument/2006/relationships/image" Target="../media/image1488.png"/><Relationship Id="rId134" Type="http://schemas.openxmlformats.org/officeDocument/2006/relationships/customXml" Target="../ink/ink1496.xml"/><Relationship Id="rId320" Type="http://schemas.openxmlformats.org/officeDocument/2006/relationships/customXml" Target="../ink/ink1589.xml"/><Relationship Id="rId80" Type="http://schemas.openxmlformats.org/officeDocument/2006/relationships/customXml" Target="../ink/ink1469.xml"/><Relationship Id="rId155" Type="http://schemas.openxmlformats.org/officeDocument/2006/relationships/image" Target="../media/image1509.png"/><Relationship Id="rId176" Type="http://schemas.openxmlformats.org/officeDocument/2006/relationships/customXml" Target="../ink/ink1517.xml"/><Relationship Id="rId197" Type="http://schemas.openxmlformats.org/officeDocument/2006/relationships/image" Target="../media/image1530.png"/><Relationship Id="rId341" Type="http://schemas.openxmlformats.org/officeDocument/2006/relationships/image" Target="../media/image1602.png"/><Relationship Id="rId362" Type="http://schemas.openxmlformats.org/officeDocument/2006/relationships/customXml" Target="../ink/ink1610.xml"/><Relationship Id="rId383" Type="http://schemas.openxmlformats.org/officeDocument/2006/relationships/image" Target="../media/image1623.png"/><Relationship Id="rId201" Type="http://schemas.openxmlformats.org/officeDocument/2006/relationships/image" Target="../media/image1532.png"/><Relationship Id="rId222" Type="http://schemas.openxmlformats.org/officeDocument/2006/relationships/customXml" Target="../ink/ink1540.xml"/><Relationship Id="rId243" Type="http://schemas.openxmlformats.org/officeDocument/2006/relationships/image" Target="../media/image1553.png"/><Relationship Id="rId264" Type="http://schemas.openxmlformats.org/officeDocument/2006/relationships/customXml" Target="../ink/ink1561.xml"/><Relationship Id="rId285" Type="http://schemas.openxmlformats.org/officeDocument/2006/relationships/image" Target="../media/image1574.png"/><Relationship Id="rId17" Type="http://schemas.openxmlformats.org/officeDocument/2006/relationships/image" Target="../media/image1440.png"/><Relationship Id="rId38" Type="http://schemas.openxmlformats.org/officeDocument/2006/relationships/customXml" Target="../ink/ink1448.xml"/><Relationship Id="rId59" Type="http://schemas.openxmlformats.org/officeDocument/2006/relationships/image" Target="../media/image1461.png"/><Relationship Id="rId103" Type="http://schemas.openxmlformats.org/officeDocument/2006/relationships/image" Target="../media/image1483.png"/><Relationship Id="rId124" Type="http://schemas.openxmlformats.org/officeDocument/2006/relationships/customXml" Target="../ink/ink1491.xml"/><Relationship Id="rId310" Type="http://schemas.openxmlformats.org/officeDocument/2006/relationships/customXml" Target="../ink/ink1584.xml"/><Relationship Id="rId70" Type="http://schemas.openxmlformats.org/officeDocument/2006/relationships/customXml" Target="../ink/ink1464.xml"/><Relationship Id="rId91" Type="http://schemas.openxmlformats.org/officeDocument/2006/relationships/image" Target="../media/image1477.png"/><Relationship Id="rId145" Type="http://schemas.openxmlformats.org/officeDocument/2006/relationships/image" Target="../media/image1504.png"/><Relationship Id="rId166" Type="http://schemas.openxmlformats.org/officeDocument/2006/relationships/customXml" Target="../ink/ink1512.xml"/><Relationship Id="rId187" Type="http://schemas.openxmlformats.org/officeDocument/2006/relationships/image" Target="../media/image1525.png"/><Relationship Id="rId331" Type="http://schemas.openxmlformats.org/officeDocument/2006/relationships/image" Target="../media/image1597.png"/><Relationship Id="rId352" Type="http://schemas.openxmlformats.org/officeDocument/2006/relationships/customXml" Target="../ink/ink1605.xml"/><Relationship Id="rId373" Type="http://schemas.openxmlformats.org/officeDocument/2006/relationships/image" Target="../media/image1618.png"/><Relationship Id="rId394" Type="http://schemas.openxmlformats.org/officeDocument/2006/relationships/customXml" Target="../ink/ink162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35.xml"/><Relationship Id="rId233" Type="http://schemas.openxmlformats.org/officeDocument/2006/relationships/image" Target="../media/image1548.png"/><Relationship Id="rId254" Type="http://schemas.openxmlformats.org/officeDocument/2006/relationships/customXml" Target="../ink/ink1556.xml"/><Relationship Id="rId28" Type="http://schemas.openxmlformats.org/officeDocument/2006/relationships/customXml" Target="../ink/ink1443.xml"/><Relationship Id="rId49" Type="http://schemas.openxmlformats.org/officeDocument/2006/relationships/image" Target="../media/image1456.png"/><Relationship Id="rId114" Type="http://schemas.openxmlformats.org/officeDocument/2006/relationships/customXml" Target="../ink/ink1486.xml"/><Relationship Id="rId275" Type="http://schemas.openxmlformats.org/officeDocument/2006/relationships/image" Target="../media/image1569.png"/><Relationship Id="rId296" Type="http://schemas.openxmlformats.org/officeDocument/2006/relationships/customXml" Target="../ink/ink1577.xml"/><Relationship Id="rId300" Type="http://schemas.openxmlformats.org/officeDocument/2006/relationships/customXml" Target="../ink/ink1579.xml"/><Relationship Id="rId60" Type="http://schemas.openxmlformats.org/officeDocument/2006/relationships/customXml" Target="../ink/ink1459.xml"/><Relationship Id="rId81" Type="http://schemas.openxmlformats.org/officeDocument/2006/relationships/image" Target="../media/image1472.png"/><Relationship Id="rId135" Type="http://schemas.openxmlformats.org/officeDocument/2006/relationships/image" Target="../media/image1499.png"/><Relationship Id="rId156" Type="http://schemas.openxmlformats.org/officeDocument/2006/relationships/customXml" Target="../ink/ink1507.xml"/><Relationship Id="rId177" Type="http://schemas.openxmlformats.org/officeDocument/2006/relationships/image" Target="../media/image1520.png"/><Relationship Id="rId198" Type="http://schemas.openxmlformats.org/officeDocument/2006/relationships/customXml" Target="../ink/ink1528.xml"/><Relationship Id="rId321" Type="http://schemas.openxmlformats.org/officeDocument/2006/relationships/image" Target="../media/image1592.png"/><Relationship Id="rId342" Type="http://schemas.openxmlformats.org/officeDocument/2006/relationships/customXml" Target="../ink/ink1600.xml"/><Relationship Id="rId363" Type="http://schemas.openxmlformats.org/officeDocument/2006/relationships/image" Target="../media/image1613.png"/><Relationship Id="rId384" Type="http://schemas.openxmlformats.org/officeDocument/2006/relationships/customXml" Target="../ink/ink1621.xml"/><Relationship Id="rId202" Type="http://schemas.openxmlformats.org/officeDocument/2006/relationships/customXml" Target="../ink/ink1530.xml"/><Relationship Id="rId223" Type="http://schemas.openxmlformats.org/officeDocument/2006/relationships/image" Target="../media/image1543.png"/><Relationship Id="rId244" Type="http://schemas.openxmlformats.org/officeDocument/2006/relationships/customXml" Target="../ink/ink1551.xml"/><Relationship Id="rId18" Type="http://schemas.openxmlformats.org/officeDocument/2006/relationships/customXml" Target="../ink/ink1438.xml"/><Relationship Id="rId39" Type="http://schemas.openxmlformats.org/officeDocument/2006/relationships/image" Target="../media/image1451.png"/><Relationship Id="rId265" Type="http://schemas.openxmlformats.org/officeDocument/2006/relationships/image" Target="../media/image1564.png"/><Relationship Id="rId286" Type="http://schemas.openxmlformats.org/officeDocument/2006/relationships/customXml" Target="../ink/ink1572.xml"/><Relationship Id="rId50" Type="http://schemas.openxmlformats.org/officeDocument/2006/relationships/customXml" Target="../ink/ink1454.xml"/><Relationship Id="rId104" Type="http://schemas.openxmlformats.org/officeDocument/2006/relationships/customXml" Target="../ink/ink1481.xml"/><Relationship Id="rId125" Type="http://schemas.openxmlformats.org/officeDocument/2006/relationships/image" Target="../media/image1494.png"/><Relationship Id="rId146" Type="http://schemas.openxmlformats.org/officeDocument/2006/relationships/customXml" Target="../ink/ink1502.xml"/><Relationship Id="rId167" Type="http://schemas.openxmlformats.org/officeDocument/2006/relationships/image" Target="../media/image1515.png"/><Relationship Id="rId188" Type="http://schemas.openxmlformats.org/officeDocument/2006/relationships/customXml" Target="../ink/ink1523.xml"/><Relationship Id="rId311" Type="http://schemas.openxmlformats.org/officeDocument/2006/relationships/image" Target="../media/image1587.png"/><Relationship Id="rId332" Type="http://schemas.openxmlformats.org/officeDocument/2006/relationships/customXml" Target="../ink/ink1595.xml"/><Relationship Id="rId353" Type="http://schemas.openxmlformats.org/officeDocument/2006/relationships/image" Target="../media/image1608.png"/><Relationship Id="rId374" Type="http://schemas.openxmlformats.org/officeDocument/2006/relationships/customXml" Target="../ink/ink1616.xml"/><Relationship Id="rId395" Type="http://schemas.openxmlformats.org/officeDocument/2006/relationships/image" Target="../media/image1629.png"/><Relationship Id="rId71" Type="http://schemas.openxmlformats.org/officeDocument/2006/relationships/image" Target="../media/image1467.png"/><Relationship Id="rId92" Type="http://schemas.openxmlformats.org/officeDocument/2006/relationships/customXml" Target="../ink/ink1475.xml"/><Relationship Id="rId213" Type="http://schemas.openxmlformats.org/officeDocument/2006/relationships/image" Target="../media/image1538.png"/><Relationship Id="rId234" Type="http://schemas.openxmlformats.org/officeDocument/2006/relationships/customXml" Target="../ink/ink1546.xml"/><Relationship Id="rId2" Type="http://schemas.openxmlformats.org/officeDocument/2006/relationships/customXml" Target="../ink/ink1430.xml"/><Relationship Id="rId29" Type="http://schemas.openxmlformats.org/officeDocument/2006/relationships/image" Target="../media/image1446.png"/><Relationship Id="rId255" Type="http://schemas.openxmlformats.org/officeDocument/2006/relationships/image" Target="../media/image1559.png"/><Relationship Id="rId276" Type="http://schemas.openxmlformats.org/officeDocument/2006/relationships/customXml" Target="../ink/ink1567.xml"/><Relationship Id="rId297" Type="http://schemas.openxmlformats.org/officeDocument/2006/relationships/image" Target="../media/image1580.png"/><Relationship Id="rId40" Type="http://schemas.openxmlformats.org/officeDocument/2006/relationships/customXml" Target="../ink/ink1449.xml"/><Relationship Id="rId115" Type="http://schemas.openxmlformats.org/officeDocument/2006/relationships/image" Target="../media/image1489.png"/><Relationship Id="rId136" Type="http://schemas.openxmlformats.org/officeDocument/2006/relationships/customXml" Target="../ink/ink1497.xml"/><Relationship Id="rId157" Type="http://schemas.openxmlformats.org/officeDocument/2006/relationships/image" Target="../media/image1510.png"/><Relationship Id="rId178" Type="http://schemas.openxmlformats.org/officeDocument/2006/relationships/customXml" Target="../ink/ink1518.xml"/><Relationship Id="rId301" Type="http://schemas.openxmlformats.org/officeDocument/2006/relationships/image" Target="../media/image1582.png"/><Relationship Id="rId322" Type="http://schemas.openxmlformats.org/officeDocument/2006/relationships/customXml" Target="../ink/ink1590.xml"/><Relationship Id="rId343" Type="http://schemas.openxmlformats.org/officeDocument/2006/relationships/image" Target="../media/image1603.png"/><Relationship Id="rId364" Type="http://schemas.openxmlformats.org/officeDocument/2006/relationships/customXml" Target="../ink/ink1611.xml"/><Relationship Id="rId61" Type="http://schemas.openxmlformats.org/officeDocument/2006/relationships/image" Target="../media/image1462.png"/><Relationship Id="rId82" Type="http://schemas.openxmlformats.org/officeDocument/2006/relationships/customXml" Target="../ink/ink1470.xml"/><Relationship Id="rId199" Type="http://schemas.openxmlformats.org/officeDocument/2006/relationships/image" Target="../media/image1531.png"/><Relationship Id="rId203" Type="http://schemas.openxmlformats.org/officeDocument/2006/relationships/image" Target="../media/image1533.png"/><Relationship Id="rId385" Type="http://schemas.openxmlformats.org/officeDocument/2006/relationships/image" Target="../media/image1624.png"/><Relationship Id="rId19" Type="http://schemas.openxmlformats.org/officeDocument/2006/relationships/image" Target="../media/image1441.png"/><Relationship Id="rId224" Type="http://schemas.openxmlformats.org/officeDocument/2006/relationships/customXml" Target="../ink/ink1541.xml"/><Relationship Id="rId245" Type="http://schemas.openxmlformats.org/officeDocument/2006/relationships/image" Target="../media/image1554.png"/><Relationship Id="rId266" Type="http://schemas.openxmlformats.org/officeDocument/2006/relationships/customXml" Target="../ink/ink1562.xml"/><Relationship Id="rId287" Type="http://schemas.openxmlformats.org/officeDocument/2006/relationships/image" Target="../media/image1575.png"/><Relationship Id="rId30" Type="http://schemas.openxmlformats.org/officeDocument/2006/relationships/customXml" Target="../ink/ink1444.xml"/><Relationship Id="rId105" Type="http://schemas.openxmlformats.org/officeDocument/2006/relationships/image" Target="../media/image1484.png"/><Relationship Id="rId126" Type="http://schemas.openxmlformats.org/officeDocument/2006/relationships/customXml" Target="../ink/ink1492.xml"/><Relationship Id="rId147" Type="http://schemas.openxmlformats.org/officeDocument/2006/relationships/image" Target="../media/image1505.png"/><Relationship Id="rId168" Type="http://schemas.openxmlformats.org/officeDocument/2006/relationships/customXml" Target="../ink/ink1513.xml"/><Relationship Id="rId312" Type="http://schemas.openxmlformats.org/officeDocument/2006/relationships/customXml" Target="../ink/ink1585.xml"/><Relationship Id="rId333" Type="http://schemas.openxmlformats.org/officeDocument/2006/relationships/image" Target="../media/image1598.png"/><Relationship Id="rId354" Type="http://schemas.openxmlformats.org/officeDocument/2006/relationships/customXml" Target="../ink/ink1606.xml"/><Relationship Id="rId51" Type="http://schemas.openxmlformats.org/officeDocument/2006/relationships/image" Target="../media/image1457.png"/><Relationship Id="rId72" Type="http://schemas.openxmlformats.org/officeDocument/2006/relationships/customXml" Target="../ink/ink1465.xml"/><Relationship Id="rId93" Type="http://schemas.openxmlformats.org/officeDocument/2006/relationships/image" Target="../media/image1478.png"/><Relationship Id="rId189" Type="http://schemas.openxmlformats.org/officeDocument/2006/relationships/image" Target="../media/image1526.png"/><Relationship Id="rId375" Type="http://schemas.openxmlformats.org/officeDocument/2006/relationships/image" Target="../media/image1619.png"/><Relationship Id="rId3" Type="http://schemas.openxmlformats.org/officeDocument/2006/relationships/image" Target="../media/image1433.png"/><Relationship Id="rId214" Type="http://schemas.openxmlformats.org/officeDocument/2006/relationships/customXml" Target="../ink/ink1536.xml"/><Relationship Id="rId235" Type="http://schemas.openxmlformats.org/officeDocument/2006/relationships/image" Target="../media/image1549.png"/><Relationship Id="rId256" Type="http://schemas.openxmlformats.org/officeDocument/2006/relationships/customXml" Target="../ink/ink1557.xml"/><Relationship Id="rId277" Type="http://schemas.openxmlformats.org/officeDocument/2006/relationships/image" Target="../media/image1570.png"/><Relationship Id="rId298" Type="http://schemas.openxmlformats.org/officeDocument/2006/relationships/customXml" Target="../ink/ink1578.xml"/><Relationship Id="rId116" Type="http://schemas.openxmlformats.org/officeDocument/2006/relationships/customXml" Target="../ink/ink1487.xml"/><Relationship Id="rId137" Type="http://schemas.openxmlformats.org/officeDocument/2006/relationships/image" Target="../media/image1500.png"/><Relationship Id="rId158" Type="http://schemas.openxmlformats.org/officeDocument/2006/relationships/customXml" Target="../ink/ink1508.xml"/><Relationship Id="rId302" Type="http://schemas.openxmlformats.org/officeDocument/2006/relationships/customXml" Target="../ink/ink1580.xml"/><Relationship Id="rId323" Type="http://schemas.openxmlformats.org/officeDocument/2006/relationships/image" Target="../media/image1593.png"/><Relationship Id="rId344" Type="http://schemas.openxmlformats.org/officeDocument/2006/relationships/customXml" Target="../ink/ink1601.xml"/><Relationship Id="rId20" Type="http://schemas.openxmlformats.org/officeDocument/2006/relationships/customXml" Target="../ink/ink1439.xml"/><Relationship Id="rId41" Type="http://schemas.openxmlformats.org/officeDocument/2006/relationships/image" Target="../media/image1452.png"/><Relationship Id="rId62" Type="http://schemas.openxmlformats.org/officeDocument/2006/relationships/customXml" Target="../ink/ink1460.xml"/><Relationship Id="rId83" Type="http://schemas.openxmlformats.org/officeDocument/2006/relationships/image" Target="../media/image1473.png"/><Relationship Id="rId179" Type="http://schemas.openxmlformats.org/officeDocument/2006/relationships/image" Target="../media/image1521.png"/><Relationship Id="rId365" Type="http://schemas.openxmlformats.org/officeDocument/2006/relationships/image" Target="../media/image1614.png"/><Relationship Id="rId386" Type="http://schemas.openxmlformats.org/officeDocument/2006/relationships/customXml" Target="../ink/ink1622.xml"/><Relationship Id="rId190" Type="http://schemas.openxmlformats.org/officeDocument/2006/relationships/customXml" Target="../ink/ink1524.xml"/><Relationship Id="rId204" Type="http://schemas.openxmlformats.org/officeDocument/2006/relationships/customXml" Target="../ink/ink1531.xml"/><Relationship Id="rId225" Type="http://schemas.openxmlformats.org/officeDocument/2006/relationships/image" Target="../media/image1544.png"/><Relationship Id="rId246" Type="http://schemas.openxmlformats.org/officeDocument/2006/relationships/customXml" Target="../ink/ink1552.xml"/><Relationship Id="rId267" Type="http://schemas.openxmlformats.org/officeDocument/2006/relationships/image" Target="../media/image1565.png"/><Relationship Id="rId288" Type="http://schemas.openxmlformats.org/officeDocument/2006/relationships/customXml" Target="../ink/ink1573.xml"/><Relationship Id="rId106" Type="http://schemas.openxmlformats.org/officeDocument/2006/relationships/customXml" Target="../ink/ink1482.xml"/><Relationship Id="rId127" Type="http://schemas.openxmlformats.org/officeDocument/2006/relationships/image" Target="../media/image1495.png"/><Relationship Id="rId313" Type="http://schemas.openxmlformats.org/officeDocument/2006/relationships/image" Target="../media/image1588.png"/><Relationship Id="rId10" Type="http://schemas.openxmlformats.org/officeDocument/2006/relationships/customXml" Target="../ink/ink1434.xml"/><Relationship Id="rId31" Type="http://schemas.openxmlformats.org/officeDocument/2006/relationships/image" Target="../media/image1447.png"/><Relationship Id="rId52" Type="http://schemas.openxmlformats.org/officeDocument/2006/relationships/customXml" Target="../ink/ink1455.xml"/><Relationship Id="rId73" Type="http://schemas.openxmlformats.org/officeDocument/2006/relationships/image" Target="../media/image1468.png"/><Relationship Id="rId94" Type="http://schemas.openxmlformats.org/officeDocument/2006/relationships/customXml" Target="../ink/ink1476.xml"/><Relationship Id="rId148" Type="http://schemas.openxmlformats.org/officeDocument/2006/relationships/customXml" Target="../ink/ink1503.xml"/><Relationship Id="rId169" Type="http://schemas.openxmlformats.org/officeDocument/2006/relationships/image" Target="../media/image1516.png"/><Relationship Id="rId334" Type="http://schemas.openxmlformats.org/officeDocument/2006/relationships/customXml" Target="../ink/ink1596.xml"/><Relationship Id="rId355" Type="http://schemas.openxmlformats.org/officeDocument/2006/relationships/image" Target="../media/image1609.png"/><Relationship Id="rId376" Type="http://schemas.openxmlformats.org/officeDocument/2006/relationships/customXml" Target="../ink/ink1617.xml"/><Relationship Id="rId4" Type="http://schemas.openxmlformats.org/officeDocument/2006/relationships/customXml" Target="../ink/ink1431.xml"/><Relationship Id="rId180" Type="http://schemas.openxmlformats.org/officeDocument/2006/relationships/customXml" Target="../ink/ink1519.xml"/><Relationship Id="rId215" Type="http://schemas.openxmlformats.org/officeDocument/2006/relationships/image" Target="../media/image1539.png"/><Relationship Id="rId236" Type="http://schemas.openxmlformats.org/officeDocument/2006/relationships/customXml" Target="../ink/ink1547.xml"/><Relationship Id="rId257" Type="http://schemas.openxmlformats.org/officeDocument/2006/relationships/image" Target="../media/image1560.png"/><Relationship Id="rId278" Type="http://schemas.openxmlformats.org/officeDocument/2006/relationships/customXml" Target="../ink/ink1568.xml"/><Relationship Id="rId303" Type="http://schemas.openxmlformats.org/officeDocument/2006/relationships/image" Target="../media/image1583.png"/><Relationship Id="rId42" Type="http://schemas.openxmlformats.org/officeDocument/2006/relationships/customXml" Target="../ink/ink1450.xml"/><Relationship Id="rId84" Type="http://schemas.openxmlformats.org/officeDocument/2006/relationships/customXml" Target="../ink/ink1471.xml"/><Relationship Id="rId138" Type="http://schemas.openxmlformats.org/officeDocument/2006/relationships/customXml" Target="../ink/ink1498.xml"/><Relationship Id="rId345" Type="http://schemas.openxmlformats.org/officeDocument/2006/relationships/image" Target="../media/image1604.png"/><Relationship Id="rId387" Type="http://schemas.openxmlformats.org/officeDocument/2006/relationships/image" Target="../media/image1625.png"/><Relationship Id="rId191" Type="http://schemas.openxmlformats.org/officeDocument/2006/relationships/image" Target="../media/image1527.png"/><Relationship Id="rId205" Type="http://schemas.openxmlformats.org/officeDocument/2006/relationships/image" Target="../media/image1534.png"/><Relationship Id="rId247" Type="http://schemas.openxmlformats.org/officeDocument/2006/relationships/image" Target="../media/image1555.png"/><Relationship Id="rId107" Type="http://schemas.openxmlformats.org/officeDocument/2006/relationships/image" Target="../media/image1485.png"/><Relationship Id="rId289" Type="http://schemas.openxmlformats.org/officeDocument/2006/relationships/image" Target="../media/image1576.png"/><Relationship Id="rId11" Type="http://schemas.openxmlformats.org/officeDocument/2006/relationships/image" Target="../media/image1437.png"/><Relationship Id="rId53" Type="http://schemas.openxmlformats.org/officeDocument/2006/relationships/image" Target="../media/image1458.png"/><Relationship Id="rId149" Type="http://schemas.openxmlformats.org/officeDocument/2006/relationships/image" Target="../media/image1506.png"/><Relationship Id="rId314" Type="http://schemas.openxmlformats.org/officeDocument/2006/relationships/customXml" Target="../ink/ink1586.xml"/><Relationship Id="rId356" Type="http://schemas.openxmlformats.org/officeDocument/2006/relationships/customXml" Target="../ink/ink1607.xml"/><Relationship Id="rId95" Type="http://schemas.openxmlformats.org/officeDocument/2006/relationships/image" Target="../media/image1479.png"/><Relationship Id="rId160" Type="http://schemas.openxmlformats.org/officeDocument/2006/relationships/customXml" Target="../ink/ink1509.xml"/><Relationship Id="rId216" Type="http://schemas.openxmlformats.org/officeDocument/2006/relationships/customXml" Target="../ink/ink1537.xml"/><Relationship Id="rId258" Type="http://schemas.openxmlformats.org/officeDocument/2006/relationships/customXml" Target="../ink/ink1558.xml"/><Relationship Id="rId22" Type="http://schemas.openxmlformats.org/officeDocument/2006/relationships/customXml" Target="../ink/ink1440.xml"/><Relationship Id="rId64" Type="http://schemas.openxmlformats.org/officeDocument/2006/relationships/customXml" Target="../ink/ink1461.xml"/><Relationship Id="rId118" Type="http://schemas.openxmlformats.org/officeDocument/2006/relationships/customXml" Target="../ink/ink1488.xml"/><Relationship Id="rId325" Type="http://schemas.openxmlformats.org/officeDocument/2006/relationships/image" Target="../media/image1594.png"/><Relationship Id="rId367" Type="http://schemas.openxmlformats.org/officeDocument/2006/relationships/image" Target="../media/image1615.png"/><Relationship Id="rId171" Type="http://schemas.openxmlformats.org/officeDocument/2006/relationships/image" Target="../media/image1517.png"/><Relationship Id="rId227" Type="http://schemas.openxmlformats.org/officeDocument/2006/relationships/image" Target="../media/image1545.png"/><Relationship Id="rId269" Type="http://schemas.openxmlformats.org/officeDocument/2006/relationships/image" Target="../media/image1566.png"/><Relationship Id="rId33" Type="http://schemas.openxmlformats.org/officeDocument/2006/relationships/image" Target="../media/image1448.png"/><Relationship Id="rId129" Type="http://schemas.openxmlformats.org/officeDocument/2006/relationships/image" Target="../media/image1496.png"/><Relationship Id="rId280" Type="http://schemas.openxmlformats.org/officeDocument/2006/relationships/customXml" Target="../ink/ink1569.xml"/><Relationship Id="rId336" Type="http://schemas.openxmlformats.org/officeDocument/2006/relationships/customXml" Target="../ink/ink1597.xml"/><Relationship Id="rId75" Type="http://schemas.openxmlformats.org/officeDocument/2006/relationships/image" Target="../media/image1469.png"/><Relationship Id="rId140" Type="http://schemas.openxmlformats.org/officeDocument/2006/relationships/customXml" Target="../ink/ink1499.xml"/><Relationship Id="rId182" Type="http://schemas.openxmlformats.org/officeDocument/2006/relationships/customXml" Target="../ink/ink1520.xml"/><Relationship Id="rId378" Type="http://schemas.openxmlformats.org/officeDocument/2006/relationships/customXml" Target="../ink/ink1618.xml"/><Relationship Id="rId6" Type="http://schemas.openxmlformats.org/officeDocument/2006/relationships/customXml" Target="../ink/ink1432.xml"/><Relationship Id="rId238" Type="http://schemas.openxmlformats.org/officeDocument/2006/relationships/customXml" Target="../ink/ink1548.xml"/><Relationship Id="rId291" Type="http://schemas.openxmlformats.org/officeDocument/2006/relationships/image" Target="../media/image1577.png"/><Relationship Id="rId305" Type="http://schemas.openxmlformats.org/officeDocument/2006/relationships/image" Target="../media/image1584.png"/><Relationship Id="rId347" Type="http://schemas.openxmlformats.org/officeDocument/2006/relationships/image" Target="../media/image1605.png"/><Relationship Id="rId44" Type="http://schemas.openxmlformats.org/officeDocument/2006/relationships/customXml" Target="../ink/ink1451.xml"/><Relationship Id="rId86" Type="http://schemas.openxmlformats.org/officeDocument/2006/relationships/customXml" Target="../ink/ink1472.xml"/><Relationship Id="rId151" Type="http://schemas.openxmlformats.org/officeDocument/2006/relationships/image" Target="../media/image1507.png"/><Relationship Id="rId389" Type="http://schemas.openxmlformats.org/officeDocument/2006/relationships/image" Target="../media/image1626.png"/><Relationship Id="rId193" Type="http://schemas.openxmlformats.org/officeDocument/2006/relationships/image" Target="../media/image1528.png"/><Relationship Id="rId207" Type="http://schemas.openxmlformats.org/officeDocument/2006/relationships/image" Target="../media/image1535.png"/><Relationship Id="rId249" Type="http://schemas.openxmlformats.org/officeDocument/2006/relationships/image" Target="../media/image1556.png"/><Relationship Id="rId13" Type="http://schemas.openxmlformats.org/officeDocument/2006/relationships/image" Target="../media/image1438.png"/><Relationship Id="rId109" Type="http://schemas.openxmlformats.org/officeDocument/2006/relationships/image" Target="../media/image1486.png"/><Relationship Id="rId260" Type="http://schemas.openxmlformats.org/officeDocument/2006/relationships/customXml" Target="../ink/ink1559.xml"/><Relationship Id="rId316" Type="http://schemas.openxmlformats.org/officeDocument/2006/relationships/customXml" Target="../ink/ink1587.xml"/><Relationship Id="rId55" Type="http://schemas.openxmlformats.org/officeDocument/2006/relationships/image" Target="../media/image1459.png"/><Relationship Id="rId97" Type="http://schemas.openxmlformats.org/officeDocument/2006/relationships/image" Target="../media/image1480.png"/><Relationship Id="rId120" Type="http://schemas.openxmlformats.org/officeDocument/2006/relationships/customXml" Target="../ink/ink1489.xml"/><Relationship Id="rId358" Type="http://schemas.openxmlformats.org/officeDocument/2006/relationships/customXml" Target="../ink/ink1608.xml"/><Relationship Id="rId162" Type="http://schemas.openxmlformats.org/officeDocument/2006/relationships/customXml" Target="../ink/ink1510.xml"/><Relationship Id="rId218" Type="http://schemas.openxmlformats.org/officeDocument/2006/relationships/customXml" Target="../ink/ink1538.xml"/><Relationship Id="rId271" Type="http://schemas.openxmlformats.org/officeDocument/2006/relationships/image" Target="../media/image1567.png"/><Relationship Id="rId24" Type="http://schemas.openxmlformats.org/officeDocument/2006/relationships/customXml" Target="../ink/ink1441.xml"/><Relationship Id="rId66" Type="http://schemas.openxmlformats.org/officeDocument/2006/relationships/customXml" Target="../ink/ink1462.xml"/><Relationship Id="rId131" Type="http://schemas.openxmlformats.org/officeDocument/2006/relationships/image" Target="../media/image1497.png"/><Relationship Id="rId327" Type="http://schemas.openxmlformats.org/officeDocument/2006/relationships/image" Target="../media/image1595.png"/><Relationship Id="rId369" Type="http://schemas.openxmlformats.org/officeDocument/2006/relationships/image" Target="../media/image1616.png"/><Relationship Id="rId173" Type="http://schemas.openxmlformats.org/officeDocument/2006/relationships/image" Target="../media/image1518.png"/><Relationship Id="rId229" Type="http://schemas.openxmlformats.org/officeDocument/2006/relationships/image" Target="../media/image1546.png"/><Relationship Id="rId380" Type="http://schemas.openxmlformats.org/officeDocument/2006/relationships/customXml" Target="../ink/ink1619.xml"/><Relationship Id="rId240" Type="http://schemas.openxmlformats.org/officeDocument/2006/relationships/customXml" Target="../ink/ink1549.xml"/><Relationship Id="rId35" Type="http://schemas.openxmlformats.org/officeDocument/2006/relationships/image" Target="../media/image1449.png"/><Relationship Id="rId77" Type="http://schemas.openxmlformats.org/officeDocument/2006/relationships/image" Target="../media/image1470.png"/><Relationship Id="rId100" Type="http://schemas.openxmlformats.org/officeDocument/2006/relationships/customXml" Target="../ink/ink1479.xml"/><Relationship Id="rId282" Type="http://schemas.openxmlformats.org/officeDocument/2006/relationships/customXml" Target="../ink/ink1570.xml"/><Relationship Id="rId338" Type="http://schemas.openxmlformats.org/officeDocument/2006/relationships/customXml" Target="../ink/ink1598.xml"/><Relationship Id="rId8" Type="http://schemas.openxmlformats.org/officeDocument/2006/relationships/customXml" Target="../ink/ink1433.xml"/><Relationship Id="rId142" Type="http://schemas.openxmlformats.org/officeDocument/2006/relationships/customXml" Target="../ink/ink1500.xml"/><Relationship Id="rId184" Type="http://schemas.openxmlformats.org/officeDocument/2006/relationships/customXml" Target="../ink/ink1521.xml"/><Relationship Id="rId391" Type="http://schemas.openxmlformats.org/officeDocument/2006/relationships/image" Target="../media/image1627.png"/><Relationship Id="rId251" Type="http://schemas.openxmlformats.org/officeDocument/2006/relationships/image" Target="../media/image1557.png"/><Relationship Id="rId46" Type="http://schemas.openxmlformats.org/officeDocument/2006/relationships/customXml" Target="../ink/ink1452.xml"/><Relationship Id="rId293" Type="http://schemas.openxmlformats.org/officeDocument/2006/relationships/image" Target="../media/image1578.png"/><Relationship Id="rId307" Type="http://schemas.openxmlformats.org/officeDocument/2006/relationships/image" Target="../media/image1585.png"/><Relationship Id="rId349" Type="http://schemas.openxmlformats.org/officeDocument/2006/relationships/image" Target="../media/image1606.png"/><Relationship Id="rId88" Type="http://schemas.openxmlformats.org/officeDocument/2006/relationships/customXml" Target="../ink/ink1473.xml"/><Relationship Id="rId111" Type="http://schemas.openxmlformats.org/officeDocument/2006/relationships/image" Target="../media/image1487.png"/><Relationship Id="rId153" Type="http://schemas.openxmlformats.org/officeDocument/2006/relationships/image" Target="../media/image1508.png"/><Relationship Id="rId195" Type="http://schemas.openxmlformats.org/officeDocument/2006/relationships/image" Target="../media/image1529.png"/><Relationship Id="rId209" Type="http://schemas.openxmlformats.org/officeDocument/2006/relationships/image" Target="../media/image1536.png"/><Relationship Id="rId360" Type="http://schemas.openxmlformats.org/officeDocument/2006/relationships/customXml" Target="../ink/ink1609.xml"/><Relationship Id="rId220" Type="http://schemas.openxmlformats.org/officeDocument/2006/relationships/customXml" Target="../ink/ink1539.xml"/><Relationship Id="rId15" Type="http://schemas.openxmlformats.org/officeDocument/2006/relationships/image" Target="../media/image1439.png"/><Relationship Id="rId57" Type="http://schemas.openxmlformats.org/officeDocument/2006/relationships/image" Target="../media/image1460.png"/><Relationship Id="rId262" Type="http://schemas.openxmlformats.org/officeDocument/2006/relationships/customXml" Target="../ink/ink1560.xml"/><Relationship Id="rId318" Type="http://schemas.openxmlformats.org/officeDocument/2006/relationships/customXml" Target="../ink/ink1588.xml"/><Relationship Id="rId99" Type="http://schemas.openxmlformats.org/officeDocument/2006/relationships/image" Target="../media/image1481.png"/><Relationship Id="rId122" Type="http://schemas.openxmlformats.org/officeDocument/2006/relationships/customXml" Target="../ink/ink1490.xml"/><Relationship Id="rId164" Type="http://schemas.openxmlformats.org/officeDocument/2006/relationships/customXml" Target="../ink/ink1511.xml"/><Relationship Id="rId371" Type="http://schemas.openxmlformats.org/officeDocument/2006/relationships/image" Target="../media/image1617.png"/><Relationship Id="rId26" Type="http://schemas.openxmlformats.org/officeDocument/2006/relationships/customXml" Target="../ink/ink1442.xml"/><Relationship Id="rId231" Type="http://schemas.openxmlformats.org/officeDocument/2006/relationships/image" Target="../media/image1547.png"/><Relationship Id="rId273" Type="http://schemas.openxmlformats.org/officeDocument/2006/relationships/image" Target="../media/image1568.png"/><Relationship Id="rId329" Type="http://schemas.openxmlformats.org/officeDocument/2006/relationships/image" Target="../media/image1596.png"/><Relationship Id="rId68" Type="http://schemas.openxmlformats.org/officeDocument/2006/relationships/customXml" Target="../ink/ink1463.xml"/><Relationship Id="rId133" Type="http://schemas.openxmlformats.org/officeDocument/2006/relationships/image" Target="../media/image1498.png"/><Relationship Id="rId175" Type="http://schemas.openxmlformats.org/officeDocument/2006/relationships/image" Target="../media/image1519.png"/><Relationship Id="rId340" Type="http://schemas.openxmlformats.org/officeDocument/2006/relationships/customXml" Target="../ink/ink1599.xml"/><Relationship Id="rId200" Type="http://schemas.openxmlformats.org/officeDocument/2006/relationships/customXml" Target="../ink/ink1529.xml"/><Relationship Id="rId382" Type="http://schemas.openxmlformats.org/officeDocument/2006/relationships/customXml" Target="../ink/ink162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1.png"/><Relationship Id="rId2" Type="http://schemas.openxmlformats.org/officeDocument/2006/relationships/image" Target="../media/image16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33.png"/><Relationship Id="rId4" Type="http://schemas.openxmlformats.org/officeDocument/2006/relationships/image" Target="../media/image163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30.xml"/><Relationship Id="rId13" Type="http://schemas.openxmlformats.org/officeDocument/2006/relationships/image" Target="../media/image1639.png"/><Relationship Id="rId18" Type="http://schemas.openxmlformats.org/officeDocument/2006/relationships/customXml" Target="../ink/ink1635.xml"/><Relationship Id="rId26" Type="http://schemas.openxmlformats.org/officeDocument/2006/relationships/customXml" Target="../ink/ink1639.xml"/><Relationship Id="rId3" Type="http://schemas.openxmlformats.org/officeDocument/2006/relationships/image" Target="../media/image1634.png"/><Relationship Id="rId21" Type="http://schemas.openxmlformats.org/officeDocument/2006/relationships/image" Target="../media/image1643.png"/><Relationship Id="rId7" Type="http://schemas.openxmlformats.org/officeDocument/2006/relationships/image" Target="../media/image1636.png"/><Relationship Id="rId12" Type="http://schemas.openxmlformats.org/officeDocument/2006/relationships/customXml" Target="../ink/ink1632.xml"/><Relationship Id="rId17" Type="http://schemas.openxmlformats.org/officeDocument/2006/relationships/image" Target="../media/image1641.png"/><Relationship Id="rId25" Type="http://schemas.openxmlformats.org/officeDocument/2006/relationships/image" Target="../media/image1645.png"/><Relationship Id="rId2" Type="http://schemas.openxmlformats.org/officeDocument/2006/relationships/customXml" Target="../ink/ink1627.xml"/><Relationship Id="rId16" Type="http://schemas.openxmlformats.org/officeDocument/2006/relationships/customXml" Target="../ink/ink1634.xml"/><Relationship Id="rId20" Type="http://schemas.openxmlformats.org/officeDocument/2006/relationships/customXml" Target="../ink/ink1636.xml"/><Relationship Id="rId29" Type="http://schemas.openxmlformats.org/officeDocument/2006/relationships/image" Target="../media/image16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29.xml"/><Relationship Id="rId11" Type="http://schemas.openxmlformats.org/officeDocument/2006/relationships/image" Target="../media/image1638.png"/><Relationship Id="rId24" Type="http://schemas.openxmlformats.org/officeDocument/2006/relationships/customXml" Target="../ink/ink1638.xml"/><Relationship Id="rId5" Type="http://schemas.openxmlformats.org/officeDocument/2006/relationships/image" Target="../media/image1635.png"/><Relationship Id="rId15" Type="http://schemas.openxmlformats.org/officeDocument/2006/relationships/image" Target="../media/image1640.png"/><Relationship Id="rId23" Type="http://schemas.openxmlformats.org/officeDocument/2006/relationships/image" Target="../media/image1644.png"/><Relationship Id="rId28" Type="http://schemas.openxmlformats.org/officeDocument/2006/relationships/customXml" Target="../ink/ink1640.xml"/><Relationship Id="rId10" Type="http://schemas.openxmlformats.org/officeDocument/2006/relationships/customXml" Target="../ink/ink1631.xml"/><Relationship Id="rId19" Type="http://schemas.openxmlformats.org/officeDocument/2006/relationships/image" Target="../media/image1642.png"/><Relationship Id="rId31" Type="http://schemas.openxmlformats.org/officeDocument/2006/relationships/image" Target="../media/image1648.png"/><Relationship Id="rId4" Type="http://schemas.openxmlformats.org/officeDocument/2006/relationships/customXml" Target="../ink/ink1628.xml"/><Relationship Id="rId9" Type="http://schemas.openxmlformats.org/officeDocument/2006/relationships/image" Target="../media/image1637.png"/><Relationship Id="rId14" Type="http://schemas.openxmlformats.org/officeDocument/2006/relationships/customXml" Target="../ink/ink1633.xml"/><Relationship Id="rId22" Type="http://schemas.openxmlformats.org/officeDocument/2006/relationships/customXml" Target="../ink/ink1637.xml"/><Relationship Id="rId27" Type="http://schemas.openxmlformats.org/officeDocument/2006/relationships/image" Target="../media/image1646.png"/><Relationship Id="rId30" Type="http://schemas.openxmlformats.org/officeDocument/2006/relationships/customXml" Target="../ink/ink1641.xml"/></Relationships>
</file>

<file path=ppt/slides/_rels/slide6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06.png"/><Relationship Id="rId299" Type="http://schemas.openxmlformats.org/officeDocument/2006/relationships/image" Target="../media/image1797.png"/><Relationship Id="rId21" Type="http://schemas.openxmlformats.org/officeDocument/2006/relationships/image" Target="../media/image1658.png"/><Relationship Id="rId63" Type="http://schemas.openxmlformats.org/officeDocument/2006/relationships/image" Target="../media/image1679.png"/><Relationship Id="rId159" Type="http://schemas.openxmlformats.org/officeDocument/2006/relationships/image" Target="../media/image1727.png"/><Relationship Id="rId324" Type="http://schemas.openxmlformats.org/officeDocument/2006/relationships/customXml" Target="../ink/ink1803.xml"/><Relationship Id="rId366" Type="http://schemas.openxmlformats.org/officeDocument/2006/relationships/customXml" Target="../ink/ink1824.xml"/><Relationship Id="rId170" Type="http://schemas.openxmlformats.org/officeDocument/2006/relationships/customXml" Target="../ink/ink1726.xml"/><Relationship Id="rId226" Type="http://schemas.openxmlformats.org/officeDocument/2006/relationships/customXml" Target="../ink/ink1754.xml"/><Relationship Id="rId268" Type="http://schemas.openxmlformats.org/officeDocument/2006/relationships/customXml" Target="../ink/ink1775.xml"/><Relationship Id="rId32" Type="http://schemas.openxmlformats.org/officeDocument/2006/relationships/customXml" Target="../ink/ink1657.xml"/><Relationship Id="rId74" Type="http://schemas.openxmlformats.org/officeDocument/2006/relationships/customXml" Target="../ink/ink1678.xml"/><Relationship Id="rId128" Type="http://schemas.openxmlformats.org/officeDocument/2006/relationships/customXml" Target="../ink/ink1705.xml"/><Relationship Id="rId335" Type="http://schemas.openxmlformats.org/officeDocument/2006/relationships/image" Target="../media/image1815.png"/><Relationship Id="rId5" Type="http://schemas.openxmlformats.org/officeDocument/2006/relationships/image" Target="../media/image1650.png"/><Relationship Id="rId181" Type="http://schemas.openxmlformats.org/officeDocument/2006/relationships/image" Target="../media/image1738.png"/><Relationship Id="rId237" Type="http://schemas.openxmlformats.org/officeDocument/2006/relationships/image" Target="../media/image1766.png"/><Relationship Id="rId279" Type="http://schemas.openxmlformats.org/officeDocument/2006/relationships/image" Target="../media/image1787.png"/><Relationship Id="rId43" Type="http://schemas.openxmlformats.org/officeDocument/2006/relationships/image" Target="../media/image1669.png"/><Relationship Id="rId139" Type="http://schemas.openxmlformats.org/officeDocument/2006/relationships/image" Target="../media/image1717.png"/><Relationship Id="rId290" Type="http://schemas.openxmlformats.org/officeDocument/2006/relationships/customXml" Target="../ink/ink1786.xml"/><Relationship Id="rId304" Type="http://schemas.openxmlformats.org/officeDocument/2006/relationships/customXml" Target="../ink/ink1793.xml"/><Relationship Id="rId346" Type="http://schemas.openxmlformats.org/officeDocument/2006/relationships/customXml" Target="../ink/ink1814.xml"/><Relationship Id="rId85" Type="http://schemas.openxmlformats.org/officeDocument/2006/relationships/image" Target="../media/image1690.png"/><Relationship Id="rId150" Type="http://schemas.openxmlformats.org/officeDocument/2006/relationships/customXml" Target="../ink/ink1716.xml"/><Relationship Id="rId192" Type="http://schemas.openxmlformats.org/officeDocument/2006/relationships/customXml" Target="../ink/ink1737.xml"/><Relationship Id="rId206" Type="http://schemas.openxmlformats.org/officeDocument/2006/relationships/customXml" Target="../ink/ink1744.xml"/><Relationship Id="rId248" Type="http://schemas.openxmlformats.org/officeDocument/2006/relationships/customXml" Target="../ink/ink1765.xml"/><Relationship Id="rId12" Type="http://schemas.openxmlformats.org/officeDocument/2006/relationships/customXml" Target="../ink/ink1647.xml"/><Relationship Id="rId108" Type="http://schemas.openxmlformats.org/officeDocument/2006/relationships/customXml" Target="../ink/ink1695.xml"/><Relationship Id="rId315" Type="http://schemas.openxmlformats.org/officeDocument/2006/relationships/image" Target="../media/image1805.png"/><Relationship Id="rId357" Type="http://schemas.openxmlformats.org/officeDocument/2006/relationships/image" Target="../media/image1826.png"/><Relationship Id="rId54" Type="http://schemas.openxmlformats.org/officeDocument/2006/relationships/customXml" Target="../ink/ink1668.xml"/><Relationship Id="rId96" Type="http://schemas.openxmlformats.org/officeDocument/2006/relationships/customXml" Target="../ink/ink1689.xml"/><Relationship Id="rId161" Type="http://schemas.openxmlformats.org/officeDocument/2006/relationships/image" Target="../media/image1728.png"/><Relationship Id="rId217" Type="http://schemas.openxmlformats.org/officeDocument/2006/relationships/image" Target="../media/image1756.png"/><Relationship Id="rId259" Type="http://schemas.openxmlformats.org/officeDocument/2006/relationships/image" Target="../media/image1777.png"/><Relationship Id="rId23" Type="http://schemas.openxmlformats.org/officeDocument/2006/relationships/image" Target="../media/image1659.png"/><Relationship Id="rId119" Type="http://schemas.openxmlformats.org/officeDocument/2006/relationships/image" Target="../media/image1707.png"/><Relationship Id="rId270" Type="http://schemas.openxmlformats.org/officeDocument/2006/relationships/customXml" Target="../ink/ink1776.xml"/><Relationship Id="rId326" Type="http://schemas.openxmlformats.org/officeDocument/2006/relationships/customXml" Target="../ink/ink1804.xml"/><Relationship Id="rId65" Type="http://schemas.openxmlformats.org/officeDocument/2006/relationships/image" Target="../media/image1680.png"/><Relationship Id="rId130" Type="http://schemas.openxmlformats.org/officeDocument/2006/relationships/customXml" Target="../ink/ink1706.xml"/><Relationship Id="rId172" Type="http://schemas.openxmlformats.org/officeDocument/2006/relationships/customXml" Target="../ink/ink1727.xml"/><Relationship Id="rId228" Type="http://schemas.openxmlformats.org/officeDocument/2006/relationships/customXml" Target="../ink/ink1755.xml"/><Relationship Id="rId281" Type="http://schemas.openxmlformats.org/officeDocument/2006/relationships/image" Target="../media/image1788.png"/><Relationship Id="rId337" Type="http://schemas.openxmlformats.org/officeDocument/2006/relationships/image" Target="../media/image1816.png"/><Relationship Id="rId34" Type="http://schemas.openxmlformats.org/officeDocument/2006/relationships/customXml" Target="../ink/ink1658.xml"/><Relationship Id="rId76" Type="http://schemas.openxmlformats.org/officeDocument/2006/relationships/customXml" Target="../ink/ink1679.xml"/><Relationship Id="rId141" Type="http://schemas.openxmlformats.org/officeDocument/2006/relationships/image" Target="../media/image1718.png"/><Relationship Id="rId7" Type="http://schemas.openxmlformats.org/officeDocument/2006/relationships/image" Target="../media/image1651.png"/><Relationship Id="rId183" Type="http://schemas.openxmlformats.org/officeDocument/2006/relationships/image" Target="../media/image1739.png"/><Relationship Id="rId239" Type="http://schemas.openxmlformats.org/officeDocument/2006/relationships/image" Target="../media/image1767.png"/><Relationship Id="rId250" Type="http://schemas.openxmlformats.org/officeDocument/2006/relationships/customXml" Target="../ink/ink1766.xml"/><Relationship Id="rId292" Type="http://schemas.openxmlformats.org/officeDocument/2006/relationships/customXml" Target="../ink/ink1787.xml"/><Relationship Id="rId306" Type="http://schemas.openxmlformats.org/officeDocument/2006/relationships/customXml" Target="../ink/ink1794.xml"/><Relationship Id="rId45" Type="http://schemas.openxmlformats.org/officeDocument/2006/relationships/image" Target="../media/image1670.png"/><Relationship Id="rId87" Type="http://schemas.openxmlformats.org/officeDocument/2006/relationships/image" Target="../media/image1691.png"/><Relationship Id="rId110" Type="http://schemas.openxmlformats.org/officeDocument/2006/relationships/customXml" Target="../ink/ink1696.xml"/><Relationship Id="rId348" Type="http://schemas.openxmlformats.org/officeDocument/2006/relationships/customXml" Target="../ink/ink1815.xml"/><Relationship Id="rId152" Type="http://schemas.openxmlformats.org/officeDocument/2006/relationships/customXml" Target="../ink/ink1717.xml"/><Relationship Id="rId194" Type="http://schemas.openxmlformats.org/officeDocument/2006/relationships/customXml" Target="../ink/ink1738.xml"/><Relationship Id="rId208" Type="http://schemas.openxmlformats.org/officeDocument/2006/relationships/customXml" Target="../ink/ink1745.xml"/><Relationship Id="rId261" Type="http://schemas.openxmlformats.org/officeDocument/2006/relationships/image" Target="../media/image1778.png"/><Relationship Id="rId14" Type="http://schemas.openxmlformats.org/officeDocument/2006/relationships/customXml" Target="../ink/ink1648.xml"/><Relationship Id="rId56" Type="http://schemas.openxmlformats.org/officeDocument/2006/relationships/customXml" Target="../ink/ink1669.xml"/><Relationship Id="rId317" Type="http://schemas.openxmlformats.org/officeDocument/2006/relationships/image" Target="../media/image1806.png"/><Relationship Id="rId359" Type="http://schemas.openxmlformats.org/officeDocument/2006/relationships/image" Target="../media/image1827.png"/><Relationship Id="rId98" Type="http://schemas.openxmlformats.org/officeDocument/2006/relationships/customXml" Target="../ink/ink1690.xml"/><Relationship Id="rId121" Type="http://schemas.openxmlformats.org/officeDocument/2006/relationships/image" Target="../media/image1708.png"/><Relationship Id="rId163" Type="http://schemas.openxmlformats.org/officeDocument/2006/relationships/image" Target="../media/image1729.png"/><Relationship Id="rId219" Type="http://schemas.openxmlformats.org/officeDocument/2006/relationships/image" Target="../media/image1757.png"/><Relationship Id="rId230" Type="http://schemas.openxmlformats.org/officeDocument/2006/relationships/customXml" Target="../ink/ink1756.xml"/><Relationship Id="rId25" Type="http://schemas.openxmlformats.org/officeDocument/2006/relationships/image" Target="../media/image1660.png"/><Relationship Id="rId67" Type="http://schemas.openxmlformats.org/officeDocument/2006/relationships/image" Target="../media/image1681.png"/><Relationship Id="rId272" Type="http://schemas.openxmlformats.org/officeDocument/2006/relationships/customXml" Target="../ink/ink1777.xml"/><Relationship Id="rId328" Type="http://schemas.openxmlformats.org/officeDocument/2006/relationships/customXml" Target="../ink/ink1805.xml"/><Relationship Id="rId132" Type="http://schemas.openxmlformats.org/officeDocument/2006/relationships/customXml" Target="../ink/ink1707.xml"/><Relationship Id="rId174" Type="http://schemas.openxmlformats.org/officeDocument/2006/relationships/customXml" Target="../ink/ink1728.xml"/><Relationship Id="rId220" Type="http://schemas.openxmlformats.org/officeDocument/2006/relationships/customXml" Target="../ink/ink1751.xml"/><Relationship Id="rId241" Type="http://schemas.openxmlformats.org/officeDocument/2006/relationships/image" Target="../media/image1768.png"/><Relationship Id="rId15" Type="http://schemas.openxmlformats.org/officeDocument/2006/relationships/image" Target="../media/image1655.png"/><Relationship Id="rId36" Type="http://schemas.openxmlformats.org/officeDocument/2006/relationships/customXml" Target="../ink/ink1659.xml"/><Relationship Id="rId57" Type="http://schemas.openxmlformats.org/officeDocument/2006/relationships/image" Target="../media/image1676.png"/><Relationship Id="rId262" Type="http://schemas.openxmlformats.org/officeDocument/2006/relationships/customXml" Target="../ink/ink1772.xml"/><Relationship Id="rId283" Type="http://schemas.openxmlformats.org/officeDocument/2006/relationships/image" Target="../media/image1789.png"/><Relationship Id="rId318" Type="http://schemas.openxmlformats.org/officeDocument/2006/relationships/customXml" Target="../ink/ink1800.xml"/><Relationship Id="rId339" Type="http://schemas.openxmlformats.org/officeDocument/2006/relationships/image" Target="../media/image1817.png"/><Relationship Id="rId78" Type="http://schemas.openxmlformats.org/officeDocument/2006/relationships/customXml" Target="../ink/ink1680.xml"/><Relationship Id="rId99" Type="http://schemas.openxmlformats.org/officeDocument/2006/relationships/image" Target="../media/image1697.png"/><Relationship Id="rId101" Type="http://schemas.openxmlformats.org/officeDocument/2006/relationships/image" Target="../media/image1698.png"/><Relationship Id="rId122" Type="http://schemas.openxmlformats.org/officeDocument/2006/relationships/customXml" Target="../ink/ink1702.xml"/><Relationship Id="rId143" Type="http://schemas.openxmlformats.org/officeDocument/2006/relationships/image" Target="../media/image1719.png"/><Relationship Id="rId164" Type="http://schemas.openxmlformats.org/officeDocument/2006/relationships/customXml" Target="../ink/ink1723.xml"/><Relationship Id="rId185" Type="http://schemas.openxmlformats.org/officeDocument/2006/relationships/image" Target="../media/image1740.png"/><Relationship Id="rId350" Type="http://schemas.openxmlformats.org/officeDocument/2006/relationships/customXml" Target="../ink/ink1816.xml"/><Relationship Id="rId9" Type="http://schemas.openxmlformats.org/officeDocument/2006/relationships/image" Target="../media/image1652.png"/><Relationship Id="rId210" Type="http://schemas.openxmlformats.org/officeDocument/2006/relationships/customXml" Target="../ink/ink1746.xml"/><Relationship Id="rId26" Type="http://schemas.openxmlformats.org/officeDocument/2006/relationships/customXml" Target="../ink/ink1654.xml"/><Relationship Id="rId231" Type="http://schemas.openxmlformats.org/officeDocument/2006/relationships/image" Target="../media/image1763.png"/><Relationship Id="rId252" Type="http://schemas.openxmlformats.org/officeDocument/2006/relationships/customXml" Target="../ink/ink1767.xml"/><Relationship Id="rId273" Type="http://schemas.openxmlformats.org/officeDocument/2006/relationships/image" Target="../media/image1784.png"/><Relationship Id="rId294" Type="http://schemas.openxmlformats.org/officeDocument/2006/relationships/customXml" Target="../ink/ink1788.xml"/><Relationship Id="rId308" Type="http://schemas.openxmlformats.org/officeDocument/2006/relationships/customXml" Target="../ink/ink1795.xml"/><Relationship Id="rId329" Type="http://schemas.openxmlformats.org/officeDocument/2006/relationships/image" Target="../media/image1812.png"/><Relationship Id="rId47" Type="http://schemas.openxmlformats.org/officeDocument/2006/relationships/image" Target="../media/image1671.png"/><Relationship Id="rId68" Type="http://schemas.openxmlformats.org/officeDocument/2006/relationships/customXml" Target="../ink/ink1675.xml"/><Relationship Id="rId89" Type="http://schemas.openxmlformats.org/officeDocument/2006/relationships/image" Target="../media/image1692.png"/><Relationship Id="rId112" Type="http://schemas.openxmlformats.org/officeDocument/2006/relationships/customXml" Target="../ink/ink1697.xml"/><Relationship Id="rId133" Type="http://schemas.openxmlformats.org/officeDocument/2006/relationships/image" Target="../media/image1714.png"/><Relationship Id="rId154" Type="http://schemas.openxmlformats.org/officeDocument/2006/relationships/customXml" Target="../ink/ink1718.xml"/><Relationship Id="rId175" Type="http://schemas.openxmlformats.org/officeDocument/2006/relationships/image" Target="../media/image1735.png"/><Relationship Id="rId340" Type="http://schemas.openxmlformats.org/officeDocument/2006/relationships/customXml" Target="../ink/ink1811.xml"/><Relationship Id="rId361" Type="http://schemas.openxmlformats.org/officeDocument/2006/relationships/image" Target="../media/image1828.png"/><Relationship Id="rId196" Type="http://schemas.openxmlformats.org/officeDocument/2006/relationships/customXml" Target="../ink/ink1739.xml"/><Relationship Id="rId200" Type="http://schemas.openxmlformats.org/officeDocument/2006/relationships/customXml" Target="../ink/ink1741.xml"/><Relationship Id="rId16" Type="http://schemas.openxmlformats.org/officeDocument/2006/relationships/customXml" Target="../ink/ink1649.xml"/><Relationship Id="rId221" Type="http://schemas.openxmlformats.org/officeDocument/2006/relationships/image" Target="../media/image1758.png"/><Relationship Id="rId242" Type="http://schemas.openxmlformats.org/officeDocument/2006/relationships/customXml" Target="../ink/ink1762.xml"/><Relationship Id="rId263" Type="http://schemas.openxmlformats.org/officeDocument/2006/relationships/image" Target="../media/image1779.png"/><Relationship Id="rId284" Type="http://schemas.openxmlformats.org/officeDocument/2006/relationships/customXml" Target="../ink/ink1783.xml"/><Relationship Id="rId319" Type="http://schemas.openxmlformats.org/officeDocument/2006/relationships/image" Target="../media/image1807.png"/><Relationship Id="rId37" Type="http://schemas.openxmlformats.org/officeDocument/2006/relationships/image" Target="../media/image1666.png"/><Relationship Id="rId58" Type="http://schemas.openxmlformats.org/officeDocument/2006/relationships/customXml" Target="../ink/ink1670.xml"/><Relationship Id="rId79" Type="http://schemas.openxmlformats.org/officeDocument/2006/relationships/image" Target="../media/image1687.png"/><Relationship Id="rId102" Type="http://schemas.openxmlformats.org/officeDocument/2006/relationships/customXml" Target="../ink/ink1692.xml"/><Relationship Id="rId123" Type="http://schemas.openxmlformats.org/officeDocument/2006/relationships/image" Target="../media/image1709.png"/><Relationship Id="rId144" Type="http://schemas.openxmlformats.org/officeDocument/2006/relationships/customXml" Target="../ink/ink1713.xml"/><Relationship Id="rId330" Type="http://schemas.openxmlformats.org/officeDocument/2006/relationships/customXml" Target="../ink/ink1806.xml"/><Relationship Id="rId90" Type="http://schemas.openxmlformats.org/officeDocument/2006/relationships/customXml" Target="../ink/ink1686.xml"/><Relationship Id="rId165" Type="http://schemas.openxmlformats.org/officeDocument/2006/relationships/image" Target="../media/image1730.png"/><Relationship Id="rId186" Type="http://schemas.openxmlformats.org/officeDocument/2006/relationships/customXml" Target="../ink/ink1734.xml"/><Relationship Id="rId351" Type="http://schemas.openxmlformats.org/officeDocument/2006/relationships/image" Target="../media/image1823.png"/><Relationship Id="rId211" Type="http://schemas.openxmlformats.org/officeDocument/2006/relationships/image" Target="../media/image1753.png"/><Relationship Id="rId232" Type="http://schemas.openxmlformats.org/officeDocument/2006/relationships/customXml" Target="../ink/ink1757.xml"/><Relationship Id="rId253" Type="http://schemas.openxmlformats.org/officeDocument/2006/relationships/image" Target="../media/image1774.png"/><Relationship Id="rId274" Type="http://schemas.openxmlformats.org/officeDocument/2006/relationships/customXml" Target="../ink/ink1778.xml"/><Relationship Id="rId295" Type="http://schemas.openxmlformats.org/officeDocument/2006/relationships/image" Target="../media/image1795.png"/><Relationship Id="rId309" Type="http://schemas.openxmlformats.org/officeDocument/2006/relationships/image" Target="../media/image1802.png"/><Relationship Id="rId27" Type="http://schemas.openxmlformats.org/officeDocument/2006/relationships/image" Target="../media/image1661.png"/><Relationship Id="rId48" Type="http://schemas.openxmlformats.org/officeDocument/2006/relationships/customXml" Target="../ink/ink1665.xml"/><Relationship Id="rId69" Type="http://schemas.openxmlformats.org/officeDocument/2006/relationships/image" Target="../media/image1682.png"/><Relationship Id="rId113" Type="http://schemas.openxmlformats.org/officeDocument/2006/relationships/image" Target="../media/image1704.png"/><Relationship Id="rId134" Type="http://schemas.openxmlformats.org/officeDocument/2006/relationships/customXml" Target="../ink/ink1708.xml"/><Relationship Id="rId320" Type="http://schemas.openxmlformats.org/officeDocument/2006/relationships/customXml" Target="../ink/ink1801.xml"/><Relationship Id="rId80" Type="http://schemas.openxmlformats.org/officeDocument/2006/relationships/customXml" Target="../ink/ink1681.xml"/><Relationship Id="rId155" Type="http://schemas.openxmlformats.org/officeDocument/2006/relationships/image" Target="../media/image1725.png"/><Relationship Id="rId176" Type="http://schemas.openxmlformats.org/officeDocument/2006/relationships/customXml" Target="../ink/ink1729.xml"/><Relationship Id="rId197" Type="http://schemas.openxmlformats.org/officeDocument/2006/relationships/image" Target="../media/image1746.png"/><Relationship Id="rId341" Type="http://schemas.openxmlformats.org/officeDocument/2006/relationships/image" Target="../media/image1818.png"/><Relationship Id="rId362" Type="http://schemas.openxmlformats.org/officeDocument/2006/relationships/customXml" Target="../ink/ink1822.xml"/><Relationship Id="rId201" Type="http://schemas.openxmlformats.org/officeDocument/2006/relationships/image" Target="../media/image1748.png"/><Relationship Id="rId222" Type="http://schemas.openxmlformats.org/officeDocument/2006/relationships/customXml" Target="../ink/ink1752.xml"/><Relationship Id="rId243" Type="http://schemas.openxmlformats.org/officeDocument/2006/relationships/image" Target="../media/image1769.png"/><Relationship Id="rId264" Type="http://schemas.openxmlformats.org/officeDocument/2006/relationships/customXml" Target="../ink/ink1773.xml"/><Relationship Id="rId285" Type="http://schemas.openxmlformats.org/officeDocument/2006/relationships/image" Target="../media/image1790.png"/><Relationship Id="rId17" Type="http://schemas.openxmlformats.org/officeDocument/2006/relationships/image" Target="../media/image1656.png"/><Relationship Id="rId38" Type="http://schemas.openxmlformats.org/officeDocument/2006/relationships/customXml" Target="../ink/ink1660.xml"/><Relationship Id="rId59" Type="http://schemas.openxmlformats.org/officeDocument/2006/relationships/image" Target="../media/image1677.png"/><Relationship Id="rId103" Type="http://schemas.openxmlformats.org/officeDocument/2006/relationships/image" Target="../media/image1699.png"/><Relationship Id="rId124" Type="http://schemas.openxmlformats.org/officeDocument/2006/relationships/customXml" Target="../ink/ink1703.xml"/><Relationship Id="rId310" Type="http://schemas.openxmlformats.org/officeDocument/2006/relationships/customXml" Target="../ink/ink1796.xml"/><Relationship Id="rId70" Type="http://schemas.openxmlformats.org/officeDocument/2006/relationships/customXml" Target="../ink/ink1676.xml"/><Relationship Id="rId91" Type="http://schemas.openxmlformats.org/officeDocument/2006/relationships/image" Target="../media/image1693.png"/><Relationship Id="rId145" Type="http://schemas.openxmlformats.org/officeDocument/2006/relationships/image" Target="../media/image1720.png"/><Relationship Id="rId166" Type="http://schemas.openxmlformats.org/officeDocument/2006/relationships/customXml" Target="../ink/ink1724.xml"/><Relationship Id="rId187" Type="http://schemas.openxmlformats.org/officeDocument/2006/relationships/image" Target="../media/image1741.png"/><Relationship Id="rId331" Type="http://schemas.openxmlformats.org/officeDocument/2006/relationships/image" Target="../media/image1813.png"/><Relationship Id="rId352" Type="http://schemas.openxmlformats.org/officeDocument/2006/relationships/customXml" Target="../ink/ink181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47.xml"/><Relationship Id="rId233" Type="http://schemas.openxmlformats.org/officeDocument/2006/relationships/image" Target="../media/image1764.png"/><Relationship Id="rId254" Type="http://schemas.openxmlformats.org/officeDocument/2006/relationships/customXml" Target="../ink/ink1768.xml"/><Relationship Id="rId28" Type="http://schemas.openxmlformats.org/officeDocument/2006/relationships/customXml" Target="../ink/ink1655.xml"/><Relationship Id="rId49" Type="http://schemas.openxmlformats.org/officeDocument/2006/relationships/image" Target="../media/image1672.png"/><Relationship Id="rId114" Type="http://schemas.openxmlformats.org/officeDocument/2006/relationships/customXml" Target="../ink/ink1698.xml"/><Relationship Id="rId275" Type="http://schemas.openxmlformats.org/officeDocument/2006/relationships/image" Target="../media/image1785.png"/><Relationship Id="rId296" Type="http://schemas.openxmlformats.org/officeDocument/2006/relationships/customXml" Target="../ink/ink1789.xml"/><Relationship Id="rId300" Type="http://schemas.openxmlformats.org/officeDocument/2006/relationships/customXml" Target="../ink/ink1791.xml"/><Relationship Id="rId60" Type="http://schemas.openxmlformats.org/officeDocument/2006/relationships/customXml" Target="../ink/ink1671.xml"/><Relationship Id="rId81" Type="http://schemas.openxmlformats.org/officeDocument/2006/relationships/image" Target="../media/image1688.png"/><Relationship Id="rId135" Type="http://schemas.openxmlformats.org/officeDocument/2006/relationships/image" Target="../media/image1715.png"/><Relationship Id="rId156" Type="http://schemas.openxmlformats.org/officeDocument/2006/relationships/customXml" Target="../ink/ink1719.xml"/><Relationship Id="rId177" Type="http://schemas.openxmlformats.org/officeDocument/2006/relationships/image" Target="../media/image1736.png"/><Relationship Id="rId198" Type="http://schemas.openxmlformats.org/officeDocument/2006/relationships/customXml" Target="../ink/ink1740.xml"/><Relationship Id="rId321" Type="http://schemas.openxmlformats.org/officeDocument/2006/relationships/image" Target="../media/image1808.png"/><Relationship Id="rId342" Type="http://schemas.openxmlformats.org/officeDocument/2006/relationships/customXml" Target="../ink/ink1812.xml"/><Relationship Id="rId363" Type="http://schemas.openxmlformats.org/officeDocument/2006/relationships/image" Target="../media/image1829.png"/><Relationship Id="rId202" Type="http://schemas.openxmlformats.org/officeDocument/2006/relationships/customXml" Target="../ink/ink1742.xml"/><Relationship Id="rId223" Type="http://schemas.openxmlformats.org/officeDocument/2006/relationships/image" Target="../media/image1759.png"/><Relationship Id="rId244" Type="http://schemas.openxmlformats.org/officeDocument/2006/relationships/customXml" Target="../ink/ink1763.xml"/><Relationship Id="rId18" Type="http://schemas.openxmlformats.org/officeDocument/2006/relationships/customXml" Target="../ink/ink1650.xml"/><Relationship Id="rId39" Type="http://schemas.openxmlformats.org/officeDocument/2006/relationships/image" Target="../media/image1667.png"/><Relationship Id="rId265" Type="http://schemas.openxmlformats.org/officeDocument/2006/relationships/image" Target="../media/image1780.png"/><Relationship Id="rId286" Type="http://schemas.openxmlformats.org/officeDocument/2006/relationships/customXml" Target="../ink/ink1784.xml"/><Relationship Id="rId50" Type="http://schemas.openxmlformats.org/officeDocument/2006/relationships/customXml" Target="../ink/ink1666.xml"/><Relationship Id="rId104" Type="http://schemas.openxmlformats.org/officeDocument/2006/relationships/customXml" Target="../ink/ink1693.xml"/><Relationship Id="rId125" Type="http://schemas.openxmlformats.org/officeDocument/2006/relationships/image" Target="../media/image1710.png"/><Relationship Id="rId146" Type="http://schemas.openxmlformats.org/officeDocument/2006/relationships/customXml" Target="../ink/ink1714.xml"/><Relationship Id="rId167" Type="http://schemas.openxmlformats.org/officeDocument/2006/relationships/image" Target="../media/image1731.png"/><Relationship Id="rId188" Type="http://schemas.openxmlformats.org/officeDocument/2006/relationships/customXml" Target="../ink/ink1735.xml"/><Relationship Id="rId311" Type="http://schemas.openxmlformats.org/officeDocument/2006/relationships/image" Target="../media/image1803.png"/><Relationship Id="rId332" Type="http://schemas.openxmlformats.org/officeDocument/2006/relationships/customXml" Target="../ink/ink1807.xml"/><Relationship Id="rId353" Type="http://schemas.openxmlformats.org/officeDocument/2006/relationships/image" Target="../media/image1824.png"/><Relationship Id="rId71" Type="http://schemas.openxmlformats.org/officeDocument/2006/relationships/image" Target="../media/image1683.png"/><Relationship Id="rId92" Type="http://schemas.openxmlformats.org/officeDocument/2006/relationships/customXml" Target="../ink/ink1687.xml"/><Relationship Id="rId213" Type="http://schemas.openxmlformats.org/officeDocument/2006/relationships/image" Target="../media/image1754.png"/><Relationship Id="rId234" Type="http://schemas.openxmlformats.org/officeDocument/2006/relationships/customXml" Target="../ink/ink1758.xml"/><Relationship Id="rId2" Type="http://schemas.openxmlformats.org/officeDocument/2006/relationships/customXml" Target="../ink/ink1642.xml"/><Relationship Id="rId29" Type="http://schemas.openxmlformats.org/officeDocument/2006/relationships/image" Target="../media/image1662.png"/><Relationship Id="rId255" Type="http://schemas.openxmlformats.org/officeDocument/2006/relationships/image" Target="../media/image1775.png"/><Relationship Id="rId276" Type="http://schemas.openxmlformats.org/officeDocument/2006/relationships/customXml" Target="../ink/ink1779.xml"/><Relationship Id="rId297" Type="http://schemas.openxmlformats.org/officeDocument/2006/relationships/image" Target="../media/image1796.png"/><Relationship Id="rId40" Type="http://schemas.openxmlformats.org/officeDocument/2006/relationships/customXml" Target="../ink/ink1661.xml"/><Relationship Id="rId115" Type="http://schemas.openxmlformats.org/officeDocument/2006/relationships/image" Target="../media/image1705.png"/><Relationship Id="rId136" Type="http://schemas.openxmlformats.org/officeDocument/2006/relationships/customXml" Target="../ink/ink1709.xml"/><Relationship Id="rId157" Type="http://schemas.openxmlformats.org/officeDocument/2006/relationships/image" Target="../media/image1726.png"/><Relationship Id="rId178" Type="http://schemas.openxmlformats.org/officeDocument/2006/relationships/customXml" Target="../ink/ink1730.xml"/><Relationship Id="rId301" Type="http://schemas.openxmlformats.org/officeDocument/2006/relationships/image" Target="../media/image1798.png"/><Relationship Id="rId322" Type="http://schemas.openxmlformats.org/officeDocument/2006/relationships/customXml" Target="../ink/ink1802.xml"/><Relationship Id="rId343" Type="http://schemas.openxmlformats.org/officeDocument/2006/relationships/image" Target="../media/image1819.png"/><Relationship Id="rId364" Type="http://schemas.openxmlformats.org/officeDocument/2006/relationships/customXml" Target="../ink/ink1823.xml"/><Relationship Id="rId61" Type="http://schemas.openxmlformats.org/officeDocument/2006/relationships/image" Target="../media/image1678.png"/><Relationship Id="rId82" Type="http://schemas.openxmlformats.org/officeDocument/2006/relationships/customXml" Target="../ink/ink1682.xml"/><Relationship Id="rId199" Type="http://schemas.openxmlformats.org/officeDocument/2006/relationships/image" Target="../media/image1747.png"/><Relationship Id="rId203" Type="http://schemas.openxmlformats.org/officeDocument/2006/relationships/image" Target="../media/image1749.png"/><Relationship Id="rId19" Type="http://schemas.openxmlformats.org/officeDocument/2006/relationships/image" Target="../media/image1657.png"/><Relationship Id="rId224" Type="http://schemas.openxmlformats.org/officeDocument/2006/relationships/customXml" Target="../ink/ink1753.xml"/><Relationship Id="rId245" Type="http://schemas.openxmlformats.org/officeDocument/2006/relationships/image" Target="../media/image1770.png"/><Relationship Id="rId266" Type="http://schemas.openxmlformats.org/officeDocument/2006/relationships/customXml" Target="../ink/ink1774.xml"/><Relationship Id="rId287" Type="http://schemas.openxmlformats.org/officeDocument/2006/relationships/image" Target="../media/image1791.png"/><Relationship Id="rId30" Type="http://schemas.openxmlformats.org/officeDocument/2006/relationships/customXml" Target="../ink/ink1656.xml"/><Relationship Id="rId105" Type="http://schemas.openxmlformats.org/officeDocument/2006/relationships/image" Target="../media/image1700.png"/><Relationship Id="rId126" Type="http://schemas.openxmlformats.org/officeDocument/2006/relationships/customXml" Target="../ink/ink1704.xml"/><Relationship Id="rId147" Type="http://schemas.openxmlformats.org/officeDocument/2006/relationships/image" Target="../media/image1721.png"/><Relationship Id="rId168" Type="http://schemas.openxmlformats.org/officeDocument/2006/relationships/customXml" Target="../ink/ink1725.xml"/><Relationship Id="rId312" Type="http://schemas.openxmlformats.org/officeDocument/2006/relationships/customXml" Target="../ink/ink1797.xml"/><Relationship Id="rId333" Type="http://schemas.openxmlformats.org/officeDocument/2006/relationships/image" Target="../media/image1814.png"/><Relationship Id="rId354" Type="http://schemas.openxmlformats.org/officeDocument/2006/relationships/customXml" Target="../ink/ink1818.xml"/><Relationship Id="rId51" Type="http://schemas.openxmlformats.org/officeDocument/2006/relationships/image" Target="../media/image1673.png"/><Relationship Id="rId72" Type="http://schemas.openxmlformats.org/officeDocument/2006/relationships/customXml" Target="../ink/ink1677.xml"/><Relationship Id="rId93" Type="http://schemas.openxmlformats.org/officeDocument/2006/relationships/image" Target="../media/image1694.png"/><Relationship Id="rId189" Type="http://schemas.openxmlformats.org/officeDocument/2006/relationships/image" Target="../media/image1742.png"/><Relationship Id="rId3" Type="http://schemas.openxmlformats.org/officeDocument/2006/relationships/image" Target="../media/image1649.png"/><Relationship Id="rId214" Type="http://schemas.openxmlformats.org/officeDocument/2006/relationships/customXml" Target="../ink/ink1748.xml"/><Relationship Id="rId235" Type="http://schemas.openxmlformats.org/officeDocument/2006/relationships/image" Target="../media/image1765.png"/><Relationship Id="rId256" Type="http://schemas.openxmlformats.org/officeDocument/2006/relationships/customXml" Target="../ink/ink1769.xml"/><Relationship Id="rId277" Type="http://schemas.openxmlformats.org/officeDocument/2006/relationships/image" Target="../media/image1786.png"/><Relationship Id="rId298" Type="http://schemas.openxmlformats.org/officeDocument/2006/relationships/customXml" Target="../ink/ink1790.xml"/><Relationship Id="rId116" Type="http://schemas.openxmlformats.org/officeDocument/2006/relationships/customXml" Target="../ink/ink1699.xml"/><Relationship Id="rId137" Type="http://schemas.openxmlformats.org/officeDocument/2006/relationships/image" Target="../media/image1716.png"/><Relationship Id="rId158" Type="http://schemas.openxmlformats.org/officeDocument/2006/relationships/customXml" Target="../ink/ink1720.xml"/><Relationship Id="rId302" Type="http://schemas.openxmlformats.org/officeDocument/2006/relationships/customXml" Target="../ink/ink1792.xml"/><Relationship Id="rId323" Type="http://schemas.openxmlformats.org/officeDocument/2006/relationships/image" Target="../media/image1809.png"/><Relationship Id="rId344" Type="http://schemas.openxmlformats.org/officeDocument/2006/relationships/customXml" Target="../ink/ink1813.xml"/><Relationship Id="rId20" Type="http://schemas.openxmlformats.org/officeDocument/2006/relationships/customXml" Target="../ink/ink1651.xml"/><Relationship Id="rId41" Type="http://schemas.openxmlformats.org/officeDocument/2006/relationships/image" Target="../media/image1668.png"/><Relationship Id="rId62" Type="http://schemas.openxmlformats.org/officeDocument/2006/relationships/customXml" Target="../ink/ink1672.xml"/><Relationship Id="rId83" Type="http://schemas.openxmlformats.org/officeDocument/2006/relationships/image" Target="../media/image1689.png"/><Relationship Id="rId179" Type="http://schemas.openxmlformats.org/officeDocument/2006/relationships/image" Target="../media/image1737.png"/><Relationship Id="rId365" Type="http://schemas.openxmlformats.org/officeDocument/2006/relationships/image" Target="../media/image1830.png"/><Relationship Id="rId190" Type="http://schemas.openxmlformats.org/officeDocument/2006/relationships/customXml" Target="../ink/ink1736.xml"/><Relationship Id="rId204" Type="http://schemas.openxmlformats.org/officeDocument/2006/relationships/customXml" Target="../ink/ink1743.xml"/><Relationship Id="rId225" Type="http://schemas.openxmlformats.org/officeDocument/2006/relationships/image" Target="../media/image1760.png"/><Relationship Id="rId246" Type="http://schemas.openxmlformats.org/officeDocument/2006/relationships/customXml" Target="../ink/ink1764.xml"/><Relationship Id="rId267" Type="http://schemas.openxmlformats.org/officeDocument/2006/relationships/image" Target="../media/image1781.png"/><Relationship Id="rId288" Type="http://schemas.openxmlformats.org/officeDocument/2006/relationships/customXml" Target="../ink/ink1785.xml"/><Relationship Id="rId106" Type="http://schemas.openxmlformats.org/officeDocument/2006/relationships/customXml" Target="../ink/ink1694.xml"/><Relationship Id="rId127" Type="http://schemas.openxmlformats.org/officeDocument/2006/relationships/image" Target="../media/image1711.png"/><Relationship Id="rId313" Type="http://schemas.openxmlformats.org/officeDocument/2006/relationships/image" Target="../media/image1804.png"/><Relationship Id="rId10" Type="http://schemas.openxmlformats.org/officeDocument/2006/relationships/customXml" Target="../ink/ink1646.xml"/><Relationship Id="rId31" Type="http://schemas.openxmlformats.org/officeDocument/2006/relationships/image" Target="../media/image1663.png"/><Relationship Id="rId52" Type="http://schemas.openxmlformats.org/officeDocument/2006/relationships/customXml" Target="../ink/ink1667.xml"/><Relationship Id="rId73" Type="http://schemas.openxmlformats.org/officeDocument/2006/relationships/image" Target="../media/image1684.png"/><Relationship Id="rId94" Type="http://schemas.openxmlformats.org/officeDocument/2006/relationships/customXml" Target="../ink/ink1688.xml"/><Relationship Id="rId148" Type="http://schemas.openxmlformats.org/officeDocument/2006/relationships/customXml" Target="../ink/ink1715.xml"/><Relationship Id="rId169" Type="http://schemas.openxmlformats.org/officeDocument/2006/relationships/image" Target="../media/image1732.png"/><Relationship Id="rId334" Type="http://schemas.openxmlformats.org/officeDocument/2006/relationships/customXml" Target="../ink/ink1808.xml"/><Relationship Id="rId355" Type="http://schemas.openxmlformats.org/officeDocument/2006/relationships/image" Target="../media/image1825.png"/><Relationship Id="rId4" Type="http://schemas.openxmlformats.org/officeDocument/2006/relationships/customXml" Target="../ink/ink1643.xml"/><Relationship Id="rId180" Type="http://schemas.openxmlformats.org/officeDocument/2006/relationships/customXml" Target="../ink/ink1731.xml"/><Relationship Id="rId215" Type="http://schemas.openxmlformats.org/officeDocument/2006/relationships/image" Target="../media/image1755.png"/><Relationship Id="rId236" Type="http://schemas.openxmlformats.org/officeDocument/2006/relationships/customXml" Target="../ink/ink1759.xml"/><Relationship Id="rId257" Type="http://schemas.openxmlformats.org/officeDocument/2006/relationships/image" Target="../media/image1776.png"/><Relationship Id="rId278" Type="http://schemas.openxmlformats.org/officeDocument/2006/relationships/customXml" Target="../ink/ink1780.xml"/><Relationship Id="rId303" Type="http://schemas.openxmlformats.org/officeDocument/2006/relationships/image" Target="../media/image1799.png"/><Relationship Id="rId42" Type="http://schemas.openxmlformats.org/officeDocument/2006/relationships/customXml" Target="../ink/ink1662.xml"/><Relationship Id="rId84" Type="http://schemas.openxmlformats.org/officeDocument/2006/relationships/customXml" Target="../ink/ink1683.xml"/><Relationship Id="rId138" Type="http://schemas.openxmlformats.org/officeDocument/2006/relationships/customXml" Target="../ink/ink1710.xml"/><Relationship Id="rId345" Type="http://schemas.openxmlformats.org/officeDocument/2006/relationships/image" Target="../media/image1820.png"/><Relationship Id="rId191" Type="http://schemas.openxmlformats.org/officeDocument/2006/relationships/image" Target="../media/image1743.png"/><Relationship Id="rId205" Type="http://schemas.openxmlformats.org/officeDocument/2006/relationships/image" Target="../media/image1750.png"/><Relationship Id="rId247" Type="http://schemas.openxmlformats.org/officeDocument/2006/relationships/image" Target="../media/image1771.png"/><Relationship Id="rId107" Type="http://schemas.openxmlformats.org/officeDocument/2006/relationships/image" Target="../media/image1701.png"/><Relationship Id="rId289" Type="http://schemas.openxmlformats.org/officeDocument/2006/relationships/image" Target="../media/image1792.png"/><Relationship Id="rId11" Type="http://schemas.openxmlformats.org/officeDocument/2006/relationships/image" Target="../media/image1653.png"/><Relationship Id="rId53" Type="http://schemas.openxmlformats.org/officeDocument/2006/relationships/image" Target="../media/image1674.png"/><Relationship Id="rId149" Type="http://schemas.openxmlformats.org/officeDocument/2006/relationships/image" Target="../media/image1722.png"/><Relationship Id="rId314" Type="http://schemas.openxmlformats.org/officeDocument/2006/relationships/customXml" Target="../ink/ink1798.xml"/><Relationship Id="rId356" Type="http://schemas.openxmlformats.org/officeDocument/2006/relationships/customXml" Target="../ink/ink1819.xml"/><Relationship Id="rId95" Type="http://schemas.openxmlformats.org/officeDocument/2006/relationships/image" Target="../media/image1695.png"/><Relationship Id="rId160" Type="http://schemas.openxmlformats.org/officeDocument/2006/relationships/customXml" Target="../ink/ink1721.xml"/><Relationship Id="rId216" Type="http://schemas.openxmlformats.org/officeDocument/2006/relationships/customXml" Target="../ink/ink1749.xml"/><Relationship Id="rId258" Type="http://schemas.openxmlformats.org/officeDocument/2006/relationships/customXml" Target="../ink/ink1770.xml"/><Relationship Id="rId22" Type="http://schemas.openxmlformats.org/officeDocument/2006/relationships/customXml" Target="../ink/ink1652.xml"/><Relationship Id="rId64" Type="http://schemas.openxmlformats.org/officeDocument/2006/relationships/customXml" Target="../ink/ink1673.xml"/><Relationship Id="rId118" Type="http://schemas.openxmlformats.org/officeDocument/2006/relationships/customXml" Target="../ink/ink1700.xml"/><Relationship Id="rId325" Type="http://schemas.openxmlformats.org/officeDocument/2006/relationships/image" Target="../media/image1810.png"/><Relationship Id="rId367" Type="http://schemas.openxmlformats.org/officeDocument/2006/relationships/image" Target="../media/image1831.png"/><Relationship Id="rId171" Type="http://schemas.openxmlformats.org/officeDocument/2006/relationships/image" Target="../media/image1733.png"/><Relationship Id="rId227" Type="http://schemas.openxmlformats.org/officeDocument/2006/relationships/image" Target="../media/image1761.png"/><Relationship Id="rId269" Type="http://schemas.openxmlformats.org/officeDocument/2006/relationships/image" Target="../media/image1782.png"/><Relationship Id="rId33" Type="http://schemas.openxmlformats.org/officeDocument/2006/relationships/image" Target="../media/image1664.png"/><Relationship Id="rId129" Type="http://schemas.openxmlformats.org/officeDocument/2006/relationships/image" Target="../media/image1712.png"/><Relationship Id="rId280" Type="http://schemas.openxmlformats.org/officeDocument/2006/relationships/customXml" Target="../ink/ink1781.xml"/><Relationship Id="rId336" Type="http://schemas.openxmlformats.org/officeDocument/2006/relationships/customXml" Target="../ink/ink1809.xml"/><Relationship Id="rId75" Type="http://schemas.openxmlformats.org/officeDocument/2006/relationships/image" Target="../media/image1685.png"/><Relationship Id="rId140" Type="http://schemas.openxmlformats.org/officeDocument/2006/relationships/customXml" Target="../ink/ink1711.xml"/><Relationship Id="rId182" Type="http://schemas.openxmlformats.org/officeDocument/2006/relationships/customXml" Target="../ink/ink1732.xml"/><Relationship Id="rId6" Type="http://schemas.openxmlformats.org/officeDocument/2006/relationships/customXml" Target="../ink/ink1644.xml"/><Relationship Id="rId238" Type="http://schemas.openxmlformats.org/officeDocument/2006/relationships/customXml" Target="../ink/ink1760.xml"/><Relationship Id="rId291" Type="http://schemas.openxmlformats.org/officeDocument/2006/relationships/image" Target="../media/image1793.png"/><Relationship Id="rId305" Type="http://schemas.openxmlformats.org/officeDocument/2006/relationships/image" Target="../media/image1800.png"/><Relationship Id="rId347" Type="http://schemas.openxmlformats.org/officeDocument/2006/relationships/image" Target="../media/image1821.png"/><Relationship Id="rId44" Type="http://schemas.openxmlformats.org/officeDocument/2006/relationships/customXml" Target="../ink/ink1663.xml"/><Relationship Id="rId86" Type="http://schemas.openxmlformats.org/officeDocument/2006/relationships/customXml" Target="../ink/ink1684.xml"/><Relationship Id="rId151" Type="http://schemas.openxmlformats.org/officeDocument/2006/relationships/image" Target="../media/image1723.png"/><Relationship Id="rId193" Type="http://schemas.openxmlformats.org/officeDocument/2006/relationships/image" Target="../media/image1744.png"/><Relationship Id="rId207" Type="http://schemas.openxmlformats.org/officeDocument/2006/relationships/image" Target="../media/image1751.png"/><Relationship Id="rId249" Type="http://schemas.openxmlformats.org/officeDocument/2006/relationships/image" Target="../media/image1772.png"/><Relationship Id="rId13" Type="http://schemas.openxmlformats.org/officeDocument/2006/relationships/image" Target="../media/image1654.png"/><Relationship Id="rId109" Type="http://schemas.openxmlformats.org/officeDocument/2006/relationships/image" Target="../media/image1702.png"/><Relationship Id="rId260" Type="http://schemas.openxmlformats.org/officeDocument/2006/relationships/customXml" Target="../ink/ink1771.xml"/><Relationship Id="rId316" Type="http://schemas.openxmlformats.org/officeDocument/2006/relationships/customXml" Target="../ink/ink1799.xml"/><Relationship Id="rId55" Type="http://schemas.openxmlformats.org/officeDocument/2006/relationships/image" Target="../media/image1675.png"/><Relationship Id="rId97" Type="http://schemas.openxmlformats.org/officeDocument/2006/relationships/image" Target="../media/image1696.png"/><Relationship Id="rId120" Type="http://schemas.openxmlformats.org/officeDocument/2006/relationships/customXml" Target="../ink/ink1701.xml"/><Relationship Id="rId358" Type="http://schemas.openxmlformats.org/officeDocument/2006/relationships/customXml" Target="../ink/ink1820.xml"/><Relationship Id="rId162" Type="http://schemas.openxmlformats.org/officeDocument/2006/relationships/customXml" Target="../ink/ink1722.xml"/><Relationship Id="rId218" Type="http://schemas.openxmlformats.org/officeDocument/2006/relationships/customXml" Target="../ink/ink1750.xml"/><Relationship Id="rId271" Type="http://schemas.openxmlformats.org/officeDocument/2006/relationships/image" Target="../media/image1783.png"/><Relationship Id="rId24" Type="http://schemas.openxmlformats.org/officeDocument/2006/relationships/customXml" Target="../ink/ink1653.xml"/><Relationship Id="rId66" Type="http://schemas.openxmlformats.org/officeDocument/2006/relationships/customXml" Target="../ink/ink1674.xml"/><Relationship Id="rId131" Type="http://schemas.openxmlformats.org/officeDocument/2006/relationships/image" Target="../media/image1713.png"/><Relationship Id="rId327" Type="http://schemas.openxmlformats.org/officeDocument/2006/relationships/image" Target="../media/image1811.png"/><Relationship Id="rId173" Type="http://schemas.openxmlformats.org/officeDocument/2006/relationships/image" Target="../media/image1734.png"/><Relationship Id="rId229" Type="http://schemas.openxmlformats.org/officeDocument/2006/relationships/image" Target="../media/image1762.png"/><Relationship Id="rId240" Type="http://schemas.openxmlformats.org/officeDocument/2006/relationships/customXml" Target="../ink/ink1761.xml"/><Relationship Id="rId35" Type="http://schemas.openxmlformats.org/officeDocument/2006/relationships/image" Target="../media/image1665.png"/><Relationship Id="rId77" Type="http://schemas.openxmlformats.org/officeDocument/2006/relationships/image" Target="../media/image1686.png"/><Relationship Id="rId100" Type="http://schemas.openxmlformats.org/officeDocument/2006/relationships/customXml" Target="../ink/ink1691.xml"/><Relationship Id="rId282" Type="http://schemas.openxmlformats.org/officeDocument/2006/relationships/customXml" Target="../ink/ink1782.xml"/><Relationship Id="rId338" Type="http://schemas.openxmlformats.org/officeDocument/2006/relationships/customXml" Target="../ink/ink1810.xml"/><Relationship Id="rId8" Type="http://schemas.openxmlformats.org/officeDocument/2006/relationships/customXml" Target="../ink/ink1645.xml"/><Relationship Id="rId142" Type="http://schemas.openxmlformats.org/officeDocument/2006/relationships/customXml" Target="../ink/ink1712.xml"/><Relationship Id="rId184" Type="http://schemas.openxmlformats.org/officeDocument/2006/relationships/customXml" Target="../ink/ink1733.xml"/><Relationship Id="rId251" Type="http://schemas.openxmlformats.org/officeDocument/2006/relationships/image" Target="../media/image1773.png"/><Relationship Id="rId46" Type="http://schemas.openxmlformats.org/officeDocument/2006/relationships/customXml" Target="../ink/ink1664.xml"/><Relationship Id="rId293" Type="http://schemas.openxmlformats.org/officeDocument/2006/relationships/image" Target="../media/image1794.png"/><Relationship Id="rId307" Type="http://schemas.openxmlformats.org/officeDocument/2006/relationships/image" Target="../media/image1801.png"/><Relationship Id="rId349" Type="http://schemas.openxmlformats.org/officeDocument/2006/relationships/image" Target="../media/image1822.png"/><Relationship Id="rId88" Type="http://schemas.openxmlformats.org/officeDocument/2006/relationships/customXml" Target="../ink/ink1685.xml"/><Relationship Id="rId111" Type="http://schemas.openxmlformats.org/officeDocument/2006/relationships/image" Target="../media/image1703.png"/><Relationship Id="rId153" Type="http://schemas.openxmlformats.org/officeDocument/2006/relationships/image" Target="../media/image1724.png"/><Relationship Id="rId195" Type="http://schemas.openxmlformats.org/officeDocument/2006/relationships/image" Target="../media/image1745.png"/><Relationship Id="rId209" Type="http://schemas.openxmlformats.org/officeDocument/2006/relationships/image" Target="../media/image1752.png"/><Relationship Id="rId360" Type="http://schemas.openxmlformats.org/officeDocument/2006/relationships/customXml" Target="../ink/ink1821.xml"/></Relationships>
</file>

<file path=ppt/slides/_rels/slide6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89.png"/><Relationship Id="rId299" Type="http://schemas.openxmlformats.org/officeDocument/2006/relationships/image" Target="../media/image1980.png"/><Relationship Id="rId21" Type="http://schemas.openxmlformats.org/officeDocument/2006/relationships/image" Target="../media/image1841.png"/><Relationship Id="rId63" Type="http://schemas.openxmlformats.org/officeDocument/2006/relationships/image" Target="../media/image1862.png"/><Relationship Id="rId159" Type="http://schemas.openxmlformats.org/officeDocument/2006/relationships/image" Target="../media/image1910.png"/><Relationship Id="rId170" Type="http://schemas.openxmlformats.org/officeDocument/2006/relationships/customXml" Target="../ink/ink1909.xml"/><Relationship Id="rId226" Type="http://schemas.openxmlformats.org/officeDocument/2006/relationships/customXml" Target="../ink/ink1937.xml"/><Relationship Id="rId268" Type="http://schemas.openxmlformats.org/officeDocument/2006/relationships/customXml" Target="../ink/ink1958.xml"/><Relationship Id="rId32" Type="http://schemas.openxmlformats.org/officeDocument/2006/relationships/customXml" Target="../ink/ink1840.xml"/><Relationship Id="rId74" Type="http://schemas.openxmlformats.org/officeDocument/2006/relationships/customXml" Target="../ink/ink1861.xml"/><Relationship Id="rId128" Type="http://schemas.openxmlformats.org/officeDocument/2006/relationships/customXml" Target="../ink/ink1888.xml"/><Relationship Id="rId5" Type="http://schemas.openxmlformats.org/officeDocument/2006/relationships/image" Target="../media/image1833.png"/><Relationship Id="rId181" Type="http://schemas.openxmlformats.org/officeDocument/2006/relationships/image" Target="../media/image1921.png"/><Relationship Id="rId237" Type="http://schemas.openxmlformats.org/officeDocument/2006/relationships/image" Target="../media/image1949.png"/><Relationship Id="rId279" Type="http://schemas.openxmlformats.org/officeDocument/2006/relationships/image" Target="../media/image1970.png"/><Relationship Id="rId43" Type="http://schemas.openxmlformats.org/officeDocument/2006/relationships/image" Target="../media/image1852.png"/><Relationship Id="rId139" Type="http://schemas.openxmlformats.org/officeDocument/2006/relationships/image" Target="../media/image1900.png"/><Relationship Id="rId290" Type="http://schemas.openxmlformats.org/officeDocument/2006/relationships/customXml" Target="../ink/ink1969.xml"/><Relationship Id="rId304" Type="http://schemas.openxmlformats.org/officeDocument/2006/relationships/customXml" Target="../ink/ink1976.xml"/><Relationship Id="rId85" Type="http://schemas.openxmlformats.org/officeDocument/2006/relationships/image" Target="../media/image1873.png"/><Relationship Id="rId150" Type="http://schemas.openxmlformats.org/officeDocument/2006/relationships/customXml" Target="../ink/ink1899.xml"/><Relationship Id="rId192" Type="http://schemas.openxmlformats.org/officeDocument/2006/relationships/customXml" Target="../ink/ink1920.xml"/><Relationship Id="rId206" Type="http://schemas.openxmlformats.org/officeDocument/2006/relationships/customXml" Target="../ink/ink1927.xml"/><Relationship Id="rId248" Type="http://schemas.openxmlformats.org/officeDocument/2006/relationships/customXml" Target="../ink/ink1948.xml"/><Relationship Id="rId12" Type="http://schemas.openxmlformats.org/officeDocument/2006/relationships/customXml" Target="../ink/ink1830.xml"/><Relationship Id="rId108" Type="http://schemas.openxmlformats.org/officeDocument/2006/relationships/customXml" Target="../ink/ink1878.xml"/><Relationship Id="rId54" Type="http://schemas.openxmlformats.org/officeDocument/2006/relationships/customXml" Target="../ink/ink1851.xml"/><Relationship Id="rId96" Type="http://schemas.openxmlformats.org/officeDocument/2006/relationships/customXml" Target="../ink/ink1872.xml"/><Relationship Id="rId161" Type="http://schemas.openxmlformats.org/officeDocument/2006/relationships/image" Target="../media/image1911.png"/><Relationship Id="rId217" Type="http://schemas.openxmlformats.org/officeDocument/2006/relationships/image" Target="../media/image1939.png"/><Relationship Id="rId259" Type="http://schemas.openxmlformats.org/officeDocument/2006/relationships/image" Target="../media/image1960.png"/><Relationship Id="rId23" Type="http://schemas.openxmlformats.org/officeDocument/2006/relationships/image" Target="../media/image1842.png"/><Relationship Id="rId119" Type="http://schemas.openxmlformats.org/officeDocument/2006/relationships/image" Target="../media/image1890.png"/><Relationship Id="rId270" Type="http://schemas.openxmlformats.org/officeDocument/2006/relationships/customXml" Target="../ink/ink1959.xml"/><Relationship Id="rId44" Type="http://schemas.openxmlformats.org/officeDocument/2006/relationships/customXml" Target="../ink/ink1846.xml"/><Relationship Id="rId65" Type="http://schemas.openxmlformats.org/officeDocument/2006/relationships/image" Target="../media/image1863.png"/><Relationship Id="rId86" Type="http://schemas.openxmlformats.org/officeDocument/2006/relationships/customXml" Target="../ink/ink1867.xml"/><Relationship Id="rId130" Type="http://schemas.openxmlformats.org/officeDocument/2006/relationships/customXml" Target="../ink/ink1889.xml"/><Relationship Id="rId151" Type="http://schemas.openxmlformats.org/officeDocument/2006/relationships/image" Target="../media/image1906.png"/><Relationship Id="rId172" Type="http://schemas.openxmlformats.org/officeDocument/2006/relationships/customXml" Target="../ink/ink1910.xml"/><Relationship Id="rId193" Type="http://schemas.openxmlformats.org/officeDocument/2006/relationships/image" Target="../media/image1927.png"/><Relationship Id="rId207" Type="http://schemas.openxmlformats.org/officeDocument/2006/relationships/image" Target="../media/image1934.png"/><Relationship Id="rId228" Type="http://schemas.openxmlformats.org/officeDocument/2006/relationships/customXml" Target="../ink/ink1938.xml"/><Relationship Id="rId249" Type="http://schemas.openxmlformats.org/officeDocument/2006/relationships/image" Target="../media/image1955.png"/><Relationship Id="rId13" Type="http://schemas.openxmlformats.org/officeDocument/2006/relationships/image" Target="../media/image1837.png"/><Relationship Id="rId109" Type="http://schemas.openxmlformats.org/officeDocument/2006/relationships/image" Target="../media/image1885.png"/><Relationship Id="rId260" Type="http://schemas.openxmlformats.org/officeDocument/2006/relationships/customXml" Target="../ink/ink1954.xml"/><Relationship Id="rId281" Type="http://schemas.openxmlformats.org/officeDocument/2006/relationships/image" Target="../media/image1971.png"/><Relationship Id="rId34" Type="http://schemas.openxmlformats.org/officeDocument/2006/relationships/customXml" Target="../ink/ink1841.xml"/><Relationship Id="rId55" Type="http://schemas.openxmlformats.org/officeDocument/2006/relationships/image" Target="../media/image1858.png"/><Relationship Id="rId76" Type="http://schemas.openxmlformats.org/officeDocument/2006/relationships/customXml" Target="../ink/ink1862.xml"/><Relationship Id="rId97" Type="http://schemas.openxmlformats.org/officeDocument/2006/relationships/image" Target="../media/image1879.png"/><Relationship Id="rId120" Type="http://schemas.openxmlformats.org/officeDocument/2006/relationships/customXml" Target="../ink/ink1884.xml"/><Relationship Id="rId141" Type="http://schemas.openxmlformats.org/officeDocument/2006/relationships/image" Target="../media/image1901.png"/><Relationship Id="rId7" Type="http://schemas.openxmlformats.org/officeDocument/2006/relationships/image" Target="../media/image1834.png"/><Relationship Id="rId162" Type="http://schemas.openxmlformats.org/officeDocument/2006/relationships/customXml" Target="../ink/ink1905.xml"/><Relationship Id="rId183" Type="http://schemas.openxmlformats.org/officeDocument/2006/relationships/image" Target="../media/image1922.png"/><Relationship Id="rId218" Type="http://schemas.openxmlformats.org/officeDocument/2006/relationships/customXml" Target="../ink/ink1933.xml"/><Relationship Id="rId239" Type="http://schemas.openxmlformats.org/officeDocument/2006/relationships/image" Target="../media/image1950.png"/><Relationship Id="rId250" Type="http://schemas.openxmlformats.org/officeDocument/2006/relationships/customXml" Target="../ink/ink1949.xml"/><Relationship Id="rId271" Type="http://schemas.openxmlformats.org/officeDocument/2006/relationships/image" Target="../media/image1966.png"/><Relationship Id="rId292" Type="http://schemas.openxmlformats.org/officeDocument/2006/relationships/customXml" Target="../ink/ink1970.xml"/><Relationship Id="rId306" Type="http://schemas.openxmlformats.org/officeDocument/2006/relationships/customXml" Target="../ink/ink1977.xml"/><Relationship Id="rId24" Type="http://schemas.openxmlformats.org/officeDocument/2006/relationships/customXml" Target="../ink/ink1836.xml"/><Relationship Id="rId45" Type="http://schemas.openxmlformats.org/officeDocument/2006/relationships/image" Target="../media/image1853.png"/><Relationship Id="rId66" Type="http://schemas.openxmlformats.org/officeDocument/2006/relationships/customXml" Target="../ink/ink1857.xml"/><Relationship Id="rId87" Type="http://schemas.openxmlformats.org/officeDocument/2006/relationships/image" Target="../media/image1874.png"/><Relationship Id="rId110" Type="http://schemas.openxmlformats.org/officeDocument/2006/relationships/customXml" Target="../ink/ink1879.xml"/><Relationship Id="rId131" Type="http://schemas.openxmlformats.org/officeDocument/2006/relationships/image" Target="../media/image1896.png"/><Relationship Id="rId152" Type="http://schemas.openxmlformats.org/officeDocument/2006/relationships/customXml" Target="../ink/ink1900.xml"/><Relationship Id="rId173" Type="http://schemas.openxmlformats.org/officeDocument/2006/relationships/image" Target="../media/image1917.png"/><Relationship Id="rId194" Type="http://schemas.openxmlformats.org/officeDocument/2006/relationships/customXml" Target="../ink/ink1921.xml"/><Relationship Id="rId208" Type="http://schemas.openxmlformats.org/officeDocument/2006/relationships/customXml" Target="../ink/ink1928.xml"/><Relationship Id="rId229" Type="http://schemas.openxmlformats.org/officeDocument/2006/relationships/image" Target="../media/image1945.png"/><Relationship Id="rId240" Type="http://schemas.openxmlformats.org/officeDocument/2006/relationships/customXml" Target="../ink/ink1944.xml"/><Relationship Id="rId261" Type="http://schemas.openxmlformats.org/officeDocument/2006/relationships/image" Target="../media/image1961.png"/><Relationship Id="rId14" Type="http://schemas.openxmlformats.org/officeDocument/2006/relationships/customXml" Target="../ink/ink1831.xml"/><Relationship Id="rId35" Type="http://schemas.openxmlformats.org/officeDocument/2006/relationships/image" Target="../media/image1848.png"/><Relationship Id="rId56" Type="http://schemas.openxmlformats.org/officeDocument/2006/relationships/customXml" Target="../ink/ink1852.xml"/><Relationship Id="rId77" Type="http://schemas.openxmlformats.org/officeDocument/2006/relationships/image" Target="../media/image1869.png"/><Relationship Id="rId100" Type="http://schemas.openxmlformats.org/officeDocument/2006/relationships/customXml" Target="../ink/ink1874.xml"/><Relationship Id="rId282" Type="http://schemas.openxmlformats.org/officeDocument/2006/relationships/customXml" Target="../ink/ink1965.xml"/><Relationship Id="rId8" Type="http://schemas.openxmlformats.org/officeDocument/2006/relationships/customXml" Target="../ink/ink1828.xml"/><Relationship Id="rId98" Type="http://schemas.openxmlformats.org/officeDocument/2006/relationships/customXml" Target="../ink/ink1873.xml"/><Relationship Id="rId121" Type="http://schemas.openxmlformats.org/officeDocument/2006/relationships/image" Target="../media/image1891.png"/><Relationship Id="rId142" Type="http://schemas.openxmlformats.org/officeDocument/2006/relationships/customXml" Target="../ink/ink1895.xml"/><Relationship Id="rId163" Type="http://schemas.openxmlformats.org/officeDocument/2006/relationships/image" Target="../media/image1912.png"/><Relationship Id="rId184" Type="http://schemas.openxmlformats.org/officeDocument/2006/relationships/customXml" Target="../ink/ink1916.xml"/><Relationship Id="rId219" Type="http://schemas.openxmlformats.org/officeDocument/2006/relationships/image" Target="../media/image1940.png"/><Relationship Id="rId230" Type="http://schemas.openxmlformats.org/officeDocument/2006/relationships/customXml" Target="../ink/ink1939.xml"/><Relationship Id="rId251" Type="http://schemas.openxmlformats.org/officeDocument/2006/relationships/image" Target="../media/image1956.png"/><Relationship Id="rId25" Type="http://schemas.openxmlformats.org/officeDocument/2006/relationships/image" Target="../media/image1843.png"/><Relationship Id="rId46" Type="http://schemas.openxmlformats.org/officeDocument/2006/relationships/customXml" Target="../ink/ink1847.xml"/><Relationship Id="rId67" Type="http://schemas.openxmlformats.org/officeDocument/2006/relationships/image" Target="../media/image1864.png"/><Relationship Id="rId272" Type="http://schemas.openxmlformats.org/officeDocument/2006/relationships/customXml" Target="../ink/ink1960.xml"/><Relationship Id="rId293" Type="http://schemas.openxmlformats.org/officeDocument/2006/relationships/image" Target="../media/image1977.png"/><Relationship Id="rId307" Type="http://schemas.openxmlformats.org/officeDocument/2006/relationships/image" Target="../media/image1984.png"/><Relationship Id="rId88" Type="http://schemas.openxmlformats.org/officeDocument/2006/relationships/customXml" Target="../ink/ink1868.xml"/><Relationship Id="rId111" Type="http://schemas.openxmlformats.org/officeDocument/2006/relationships/image" Target="../media/image1886.png"/><Relationship Id="rId132" Type="http://schemas.openxmlformats.org/officeDocument/2006/relationships/customXml" Target="../ink/ink1890.xml"/><Relationship Id="rId153" Type="http://schemas.openxmlformats.org/officeDocument/2006/relationships/image" Target="../media/image1907.png"/><Relationship Id="rId174" Type="http://schemas.openxmlformats.org/officeDocument/2006/relationships/customXml" Target="../ink/ink1911.xml"/><Relationship Id="rId195" Type="http://schemas.openxmlformats.org/officeDocument/2006/relationships/image" Target="../media/image1928.png"/><Relationship Id="rId209" Type="http://schemas.openxmlformats.org/officeDocument/2006/relationships/image" Target="../media/image1935.png"/><Relationship Id="rId220" Type="http://schemas.openxmlformats.org/officeDocument/2006/relationships/customXml" Target="../ink/ink1934.xml"/><Relationship Id="rId241" Type="http://schemas.openxmlformats.org/officeDocument/2006/relationships/image" Target="../media/image1951.png"/><Relationship Id="rId15" Type="http://schemas.openxmlformats.org/officeDocument/2006/relationships/image" Target="../media/image1838.png"/><Relationship Id="rId36" Type="http://schemas.openxmlformats.org/officeDocument/2006/relationships/customXml" Target="../ink/ink1842.xml"/><Relationship Id="rId57" Type="http://schemas.openxmlformats.org/officeDocument/2006/relationships/image" Target="../media/image1859.png"/><Relationship Id="rId262" Type="http://schemas.openxmlformats.org/officeDocument/2006/relationships/customXml" Target="../ink/ink1955.xml"/><Relationship Id="rId283" Type="http://schemas.openxmlformats.org/officeDocument/2006/relationships/image" Target="../media/image1972.png"/><Relationship Id="rId78" Type="http://schemas.openxmlformats.org/officeDocument/2006/relationships/customXml" Target="../ink/ink1863.xml"/><Relationship Id="rId99" Type="http://schemas.openxmlformats.org/officeDocument/2006/relationships/image" Target="../media/image1880.png"/><Relationship Id="rId101" Type="http://schemas.openxmlformats.org/officeDocument/2006/relationships/image" Target="../media/image1881.png"/><Relationship Id="rId122" Type="http://schemas.openxmlformats.org/officeDocument/2006/relationships/customXml" Target="../ink/ink1885.xml"/><Relationship Id="rId143" Type="http://schemas.openxmlformats.org/officeDocument/2006/relationships/image" Target="../media/image1902.png"/><Relationship Id="rId164" Type="http://schemas.openxmlformats.org/officeDocument/2006/relationships/customXml" Target="../ink/ink1906.xml"/><Relationship Id="rId185" Type="http://schemas.openxmlformats.org/officeDocument/2006/relationships/image" Target="../media/image1923.png"/><Relationship Id="rId9" Type="http://schemas.openxmlformats.org/officeDocument/2006/relationships/image" Target="../media/image1835.png"/><Relationship Id="rId210" Type="http://schemas.openxmlformats.org/officeDocument/2006/relationships/customXml" Target="../ink/ink1929.xml"/><Relationship Id="rId26" Type="http://schemas.openxmlformats.org/officeDocument/2006/relationships/customXml" Target="../ink/ink1837.xml"/><Relationship Id="rId231" Type="http://schemas.openxmlformats.org/officeDocument/2006/relationships/image" Target="../media/image1946.png"/><Relationship Id="rId252" Type="http://schemas.openxmlformats.org/officeDocument/2006/relationships/customXml" Target="../ink/ink1950.xml"/><Relationship Id="rId273" Type="http://schemas.openxmlformats.org/officeDocument/2006/relationships/image" Target="../media/image1967.png"/><Relationship Id="rId294" Type="http://schemas.openxmlformats.org/officeDocument/2006/relationships/customXml" Target="../ink/ink1971.xml"/><Relationship Id="rId308" Type="http://schemas.openxmlformats.org/officeDocument/2006/relationships/customXml" Target="../ink/ink1978.xml"/><Relationship Id="rId47" Type="http://schemas.openxmlformats.org/officeDocument/2006/relationships/image" Target="../media/image1854.png"/><Relationship Id="rId68" Type="http://schemas.openxmlformats.org/officeDocument/2006/relationships/customXml" Target="../ink/ink1858.xml"/><Relationship Id="rId89" Type="http://schemas.openxmlformats.org/officeDocument/2006/relationships/image" Target="../media/image1875.png"/><Relationship Id="rId112" Type="http://schemas.openxmlformats.org/officeDocument/2006/relationships/customXml" Target="../ink/ink1880.xml"/><Relationship Id="rId133" Type="http://schemas.openxmlformats.org/officeDocument/2006/relationships/image" Target="../media/image1897.png"/><Relationship Id="rId154" Type="http://schemas.openxmlformats.org/officeDocument/2006/relationships/customXml" Target="../ink/ink1901.xml"/><Relationship Id="rId175" Type="http://schemas.openxmlformats.org/officeDocument/2006/relationships/image" Target="../media/image1918.png"/><Relationship Id="rId196" Type="http://schemas.openxmlformats.org/officeDocument/2006/relationships/customXml" Target="../ink/ink1922.xml"/><Relationship Id="rId200" Type="http://schemas.openxmlformats.org/officeDocument/2006/relationships/customXml" Target="../ink/ink1924.xml"/><Relationship Id="rId16" Type="http://schemas.openxmlformats.org/officeDocument/2006/relationships/customXml" Target="../ink/ink1832.xml"/><Relationship Id="rId221" Type="http://schemas.openxmlformats.org/officeDocument/2006/relationships/image" Target="../media/image1941.png"/><Relationship Id="rId242" Type="http://schemas.openxmlformats.org/officeDocument/2006/relationships/customXml" Target="../ink/ink1945.xml"/><Relationship Id="rId263" Type="http://schemas.openxmlformats.org/officeDocument/2006/relationships/image" Target="../media/image1962.png"/><Relationship Id="rId284" Type="http://schemas.openxmlformats.org/officeDocument/2006/relationships/customXml" Target="../ink/ink1966.xml"/><Relationship Id="rId37" Type="http://schemas.openxmlformats.org/officeDocument/2006/relationships/image" Target="../media/image1849.png"/><Relationship Id="rId58" Type="http://schemas.openxmlformats.org/officeDocument/2006/relationships/customXml" Target="../ink/ink1853.xml"/><Relationship Id="rId79" Type="http://schemas.openxmlformats.org/officeDocument/2006/relationships/image" Target="../media/image1870.png"/><Relationship Id="rId102" Type="http://schemas.openxmlformats.org/officeDocument/2006/relationships/customXml" Target="../ink/ink1875.xml"/><Relationship Id="rId123" Type="http://schemas.openxmlformats.org/officeDocument/2006/relationships/image" Target="../media/image1892.png"/><Relationship Id="rId144" Type="http://schemas.openxmlformats.org/officeDocument/2006/relationships/customXml" Target="../ink/ink1896.xml"/><Relationship Id="rId90" Type="http://schemas.openxmlformats.org/officeDocument/2006/relationships/customXml" Target="../ink/ink1869.xml"/><Relationship Id="rId165" Type="http://schemas.openxmlformats.org/officeDocument/2006/relationships/image" Target="../media/image1913.png"/><Relationship Id="rId186" Type="http://schemas.openxmlformats.org/officeDocument/2006/relationships/customXml" Target="../ink/ink1917.xml"/><Relationship Id="rId211" Type="http://schemas.openxmlformats.org/officeDocument/2006/relationships/image" Target="../media/image1936.png"/><Relationship Id="rId232" Type="http://schemas.openxmlformats.org/officeDocument/2006/relationships/customXml" Target="../ink/ink1940.xml"/><Relationship Id="rId253" Type="http://schemas.openxmlformats.org/officeDocument/2006/relationships/image" Target="../media/image1957.png"/><Relationship Id="rId274" Type="http://schemas.openxmlformats.org/officeDocument/2006/relationships/customXml" Target="../ink/ink1961.xml"/><Relationship Id="rId295" Type="http://schemas.openxmlformats.org/officeDocument/2006/relationships/image" Target="../media/image1978.png"/><Relationship Id="rId309" Type="http://schemas.openxmlformats.org/officeDocument/2006/relationships/image" Target="../media/image1985.png"/><Relationship Id="rId27" Type="http://schemas.openxmlformats.org/officeDocument/2006/relationships/image" Target="../media/image1844.png"/><Relationship Id="rId48" Type="http://schemas.openxmlformats.org/officeDocument/2006/relationships/customXml" Target="../ink/ink1848.xml"/><Relationship Id="rId69" Type="http://schemas.openxmlformats.org/officeDocument/2006/relationships/image" Target="../media/image1865.png"/><Relationship Id="rId113" Type="http://schemas.openxmlformats.org/officeDocument/2006/relationships/image" Target="../media/image1887.png"/><Relationship Id="rId134" Type="http://schemas.openxmlformats.org/officeDocument/2006/relationships/customXml" Target="../ink/ink1891.xml"/><Relationship Id="rId80" Type="http://schemas.openxmlformats.org/officeDocument/2006/relationships/customXml" Target="../ink/ink1864.xml"/><Relationship Id="rId155" Type="http://schemas.openxmlformats.org/officeDocument/2006/relationships/image" Target="../media/image1908.png"/><Relationship Id="rId176" Type="http://schemas.openxmlformats.org/officeDocument/2006/relationships/customXml" Target="../ink/ink1912.xml"/><Relationship Id="rId197" Type="http://schemas.openxmlformats.org/officeDocument/2006/relationships/image" Target="../media/image1929.png"/><Relationship Id="rId201" Type="http://schemas.openxmlformats.org/officeDocument/2006/relationships/image" Target="../media/image1931.png"/><Relationship Id="rId222" Type="http://schemas.openxmlformats.org/officeDocument/2006/relationships/customXml" Target="../ink/ink1935.xml"/><Relationship Id="rId243" Type="http://schemas.openxmlformats.org/officeDocument/2006/relationships/image" Target="../media/image1952.png"/><Relationship Id="rId264" Type="http://schemas.openxmlformats.org/officeDocument/2006/relationships/customXml" Target="../ink/ink1956.xml"/><Relationship Id="rId285" Type="http://schemas.openxmlformats.org/officeDocument/2006/relationships/image" Target="../media/image1973.png"/><Relationship Id="rId17" Type="http://schemas.openxmlformats.org/officeDocument/2006/relationships/image" Target="../media/image1839.png"/><Relationship Id="rId38" Type="http://schemas.openxmlformats.org/officeDocument/2006/relationships/customXml" Target="../ink/ink1843.xml"/><Relationship Id="rId59" Type="http://schemas.openxmlformats.org/officeDocument/2006/relationships/image" Target="../media/image1860.png"/><Relationship Id="rId103" Type="http://schemas.openxmlformats.org/officeDocument/2006/relationships/image" Target="../media/image1882.png"/><Relationship Id="rId124" Type="http://schemas.openxmlformats.org/officeDocument/2006/relationships/customXml" Target="../ink/ink1886.xml"/><Relationship Id="rId310" Type="http://schemas.openxmlformats.org/officeDocument/2006/relationships/customXml" Target="../ink/ink1979.xml"/><Relationship Id="rId70" Type="http://schemas.openxmlformats.org/officeDocument/2006/relationships/customXml" Target="../ink/ink1859.xml"/><Relationship Id="rId91" Type="http://schemas.openxmlformats.org/officeDocument/2006/relationships/image" Target="../media/image1876.png"/><Relationship Id="rId145" Type="http://schemas.openxmlformats.org/officeDocument/2006/relationships/image" Target="../media/image1903.png"/><Relationship Id="rId166" Type="http://schemas.openxmlformats.org/officeDocument/2006/relationships/customXml" Target="../ink/ink1907.xml"/><Relationship Id="rId187" Type="http://schemas.openxmlformats.org/officeDocument/2006/relationships/image" Target="../media/image19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930.xml"/><Relationship Id="rId233" Type="http://schemas.openxmlformats.org/officeDocument/2006/relationships/image" Target="../media/image1947.png"/><Relationship Id="rId254" Type="http://schemas.openxmlformats.org/officeDocument/2006/relationships/customXml" Target="../ink/ink1951.xml"/><Relationship Id="rId28" Type="http://schemas.openxmlformats.org/officeDocument/2006/relationships/customXml" Target="../ink/ink1838.xml"/><Relationship Id="rId49" Type="http://schemas.openxmlformats.org/officeDocument/2006/relationships/image" Target="../media/image1855.png"/><Relationship Id="rId114" Type="http://schemas.openxmlformats.org/officeDocument/2006/relationships/customXml" Target="../ink/ink1881.xml"/><Relationship Id="rId275" Type="http://schemas.openxmlformats.org/officeDocument/2006/relationships/image" Target="../media/image1968.png"/><Relationship Id="rId296" Type="http://schemas.openxmlformats.org/officeDocument/2006/relationships/customXml" Target="../ink/ink1972.xml"/><Relationship Id="rId300" Type="http://schemas.openxmlformats.org/officeDocument/2006/relationships/customXml" Target="../ink/ink1974.xml"/><Relationship Id="rId60" Type="http://schemas.openxmlformats.org/officeDocument/2006/relationships/customXml" Target="../ink/ink1854.xml"/><Relationship Id="rId81" Type="http://schemas.openxmlformats.org/officeDocument/2006/relationships/image" Target="../media/image1871.png"/><Relationship Id="rId135" Type="http://schemas.openxmlformats.org/officeDocument/2006/relationships/image" Target="../media/image1898.png"/><Relationship Id="rId156" Type="http://schemas.openxmlformats.org/officeDocument/2006/relationships/customXml" Target="../ink/ink1902.xml"/><Relationship Id="rId177" Type="http://schemas.openxmlformats.org/officeDocument/2006/relationships/image" Target="../media/image1919.png"/><Relationship Id="rId198" Type="http://schemas.openxmlformats.org/officeDocument/2006/relationships/customXml" Target="../ink/ink1923.xml"/><Relationship Id="rId202" Type="http://schemas.openxmlformats.org/officeDocument/2006/relationships/customXml" Target="../ink/ink1925.xml"/><Relationship Id="rId223" Type="http://schemas.openxmlformats.org/officeDocument/2006/relationships/image" Target="../media/image1942.png"/><Relationship Id="rId244" Type="http://schemas.openxmlformats.org/officeDocument/2006/relationships/customXml" Target="../ink/ink1946.xml"/><Relationship Id="rId18" Type="http://schemas.openxmlformats.org/officeDocument/2006/relationships/customXml" Target="../ink/ink1833.xml"/><Relationship Id="rId39" Type="http://schemas.openxmlformats.org/officeDocument/2006/relationships/image" Target="../media/image1850.png"/><Relationship Id="rId265" Type="http://schemas.openxmlformats.org/officeDocument/2006/relationships/image" Target="../media/image1963.png"/><Relationship Id="rId286" Type="http://schemas.openxmlformats.org/officeDocument/2006/relationships/customXml" Target="../ink/ink1967.xml"/><Relationship Id="rId50" Type="http://schemas.openxmlformats.org/officeDocument/2006/relationships/customXml" Target="../ink/ink1849.xml"/><Relationship Id="rId104" Type="http://schemas.openxmlformats.org/officeDocument/2006/relationships/customXml" Target="../ink/ink1876.xml"/><Relationship Id="rId125" Type="http://schemas.openxmlformats.org/officeDocument/2006/relationships/image" Target="../media/image1893.png"/><Relationship Id="rId146" Type="http://schemas.openxmlformats.org/officeDocument/2006/relationships/customXml" Target="../ink/ink1897.xml"/><Relationship Id="rId167" Type="http://schemas.openxmlformats.org/officeDocument/2006/relationships/image" Target="../media/image1914.png"/><Relationship Id="rId188" Type="http://schemas.openxmlformats.org/officeDocument/2006/relationships/customXml" Target="../ink/ink1918.xml"/><Relationship Id="rId311" Type="http://schemas.openxmlformats.org/officeDocument/2006/relationships/image" Target="../media/image1986.png"/><Relationship Id="rId71" Type="http://schemas.openxmlformats.org/officeDocument/2006/relationships/image" Target="../media/image1866.png"/><Relationship Id="rId92" Type="http://schemas.openxmlformats.org/officeDocument/2006/relationships/customXml" Target="../ink/ink1870.xml"/><Relationship Id="rId213" Type="http://schemas.openxmlformats.org/officeDocument/2006/relationships/image" Target="../media/image1937.png"/><Relationship Id="rId234" Type="http://schemas.openxmlformats.org/officeDocument/2006/relationships/customXml" Target="../ink/ink1941.xml"/><Relationship Id="rId2" Type="http://schemas.openxmlformats.org/officeDocument/2006/relationships/customXml" Target="../ink/ink1825.xml"/><Relationship Id="rId29" Type="http://schemas.openxmlformats.org/officeDocument/2006/relationships/image" Target="../media/image1845.png"/><Relationship Id="rId255" Type="http://schemas.openxmlformats.org/officeDocument/2006/relationships/image" Target="../media/image1958.png"/><Relationship Id="rId276" Type="http://schemas.openxmlformats.org/officeDocument/2006/relationships/customXml" Target="../ink/ink1962.xml"/><Relationship Id="rId297" Type="http://schemas.openxmlformats.org/officeDocument/2006/relationships/image" Target="../media/image1979.png"/><Relationship Id="rId40" Type="http://schemas.openxmlformats.org/officeDocument/2006/relationships/customXml" Target="../ink/ink1844.xml"/><Relationship Id="rId115" Type="http://schemas.openxmlformats.org/officeDocument/2006/relationships/image" Target="../media/image1888.png"/><Relationship Id="rId136" Type="http://schemas.openxmlformats.org/officeDocument/2006/relationships/customXml" Target="../ink/ink1892.xml"/><Relationship Id="rId157" Type="http://schemas.openxmlformats.org/officeDocument/2006/relationships/image" Target="../media/image1909.png"/><Relationship Id="rId178" Type="http://schemas.openxmlformats.org/officeDocument/2006/relationships/customXml" Target="../ink/ink1913.xml"/><Relationship Id="rId301" Type="http://schemas.openxmlformats.org/officeDocument/2006/relationships/image" Target="../media/image1981.png"/><Relationship Id="rId61" Type="http://schemas.openxmlformats.org/officeDocument/2006/relationships/image" Target="../media/image1861.png"/><Relationship Id="rId82" Type="http://schemas.openxmlformats.org/officeDocument/2006/relationships/customXml" Target="../ink/ink1865.xml"/><Relationship Id="rId199" Type="http://schemas.openxmlformats.org/officeDocument/2006/relationships/image" Target="../media/image1930.png"/><Relationship Id="rId203" Type="http://schemas.openxmlformats.org/officeDocument/2006/relationships/image" Target="../media/image1932.png"/><Relationship Id="rId19" Type="http://schemas.openxmlformats.org/officeDocument/2006/relationships/image" Target="../media/image1840.png"/><Relationship Id="rId224" Type="http://schemas.openxmlformats.org/officeDocument/2006/relationships/customXml" Target="../ink/ink1936.xml"/><Relationship Id="rId245" Type="http://schemas.openxmlformats.org/officeDocument/2006/relationships/image" Target="../media/image1953.png"/><Relationship Id="rId266" Type="http://schemas.openxmlformats.org/officeDocument/2006/relationships/customXml" Target="../ink/ink1957.xml"/><Relationship Id="rId287" Type="http://schemas.openxmlformats.org/officeDocument/2006/relationships/image" Target="../media/image1974.png"/><Relationship Id="rId30" Type="http://schemas.openxmlformats.org/officeDocument/2006/relationships/customXml" Target="../ink/ink1839.xml"/><Relationship Id="rId105" Type="http://schemas.openxmlformats.org/officeDocument/2006/relationships/image" Target="../media/image1883.png"/><Relationship Id="rId126" Type="http://schemas.openxmlformats.org/officeDocument/2006/relationships/customXml" Target="../ink/ink1887.xml"/><Relationship Id="rId147" Type="http://schemas.openxmlformats.org/officeDocument/2006/relationships/image" Target="../media/image1904.png"/><Relationship Id="rId168" Type="http://schemas.openxmlformats.org/officeDocument/2006/relationships/customXml" Target="../ink/ink1908.xml"/><Relationship Id="rId51" Type="http://schemas.openxmlformats.org/officeDocument/2006/relationships/image" Target="../media/image1856.png"/><Relationship Id="rId72" Type="http://schemas.openxmlformats.org/officeDocument/2006/relationships/customXml" Target="../ink/ink1860.xml"/><Relationship Id="rId93" Type="http://schemas.openxmlformats.org/officeDocument/2006/relationships/image" Target="../media/image1877.png"/><Relationship Id="rId189" Type="http://schemas.openxmlformats.org/officeDocument/2006/relationships/image" Target="../media/image1925.png"/><Relationship Id="rId3" Type="http://schemas.openxmlformats.org/officeDocument/2006/relationships/image" Target="../media/image1832.png"/><Relationship Id="rId214" Type="http://schemas.openxmlformats.org/officeDocument/2006/relationships/customXml" Target="../ink/ink1931.xml"/><Relationship Id="rId235" Type="http://schemas.openxmlformats.org/officeDocument/2006/relationships/image" Target="../media/image1948.png"/><Relationship Id="rId256" Type="http://schemas.openxmlformats.org/officeDocument/2006/relationships/customXml" Target="../ink/ink1952.xml"/><Relationship Id="rId277" Type="http://schemas.openxmlformats.org/officeDocument/2006/relationships/image" Target="../media/image1969.png"/><Relationship Id="rId298" Type="http://schemas.openxmlformats.org/officeDocument/2006/relationships/customXml" Target="../ink/ink1973.xml"/><Relationship Id="rId116" Type="http://schemas.openxmlformats.org/officeDocument/2006/relationships/customXml" Target="../ink/ink1882.xml"/><Relationship Id="rId137" Type="http://schemas.openxmlformats.org/officeDocument/2006/relationships/image" Target="../media/image1899.png"/><Relationship Id="rId158" Type="http://schemas.openxmlformats.org/officeDocument/2006/relationships/customXml" Target="../ink/ink1903.xml"/><Relationship Id="rId302" Type="http://schemas.openxmlformats.org/officeDocument/2006/relationships/customXml" Target="../ink/ink1975.xml"/><Relationship Id="rId20" Type="http://schemas.openxmlformats.org/officeDocument/2006/relationships/customXml" Target="../ink/ink1834.xml"/><Relationship Id="rId41" Type="http://schemas.openxmlformats.org/officeDocument/2006/relationships/image" Target="../media/image1851.png"/><Relationship Id="rId62" Type="http://schemas.openxmlformats.org/officeDocument/2006/relationships/customXml" Target="../ink/ink1855.xml"/><Relationship Id="rId83" Type="http://schemas.openxmlformats.org/officeDocument/2006/relationships/image" Target="../media/image1872.png"/><Relationship Id="rId179" Type="http://schemas.openxmlformats.org/officeDocument/2006/relationships/image" Target="../media/image1920.png"/><Relationship Id="rId190" Type="http://schemas.openxmlformats.org/officeDocument/2006/relationships/customXml" Target="../ink/ink1919.xml"/><Relationship Id="rId204" Type="http://schemas.openxmlformats.org/officeDocument/2006/relationships/customXml" Target="../ink/ink1926.xml"/><Relationship Id="rId225" Type="http://schemas.openxmlformats.org/officeDocument/2006/relationships/image" Target="../media/image1943.png"/><Relationship Id="rId246" Type="http://schemas.openxmlformats.org/officeDocument/2006/relationships/customXml" Target="../ink/ink1947.xml"/><Relationship Id="rId267" Type="http://schemas.openxmlformats.org/officeDocument/2006/relationships/image" Target="../media/image1964.png"/><Relationship Id="rId288" Type="http://schemas.openxmlformats.org/officeDocument/2006/relationships/customXml" Target="../ink/ink1968.xml"/><Relationship Id="rId106" Type="http://schemas.openxmlformats.org/officeDocument/2006/relationships/customXml" Target="../ink/ink1877.xml"/><Relationship Id="rId127" Type="http://schemas.openxmlformats.org/officeDocument/2006/relationships/image" Target="../media/image1894.png"/><Relationship Id="rId10" Type="http://schemas.openxmlformats.org/officeDocument/2006/relationships/customXml" Target="../ink/ink1829.xml"/><Relationship Id="rId31" Type="http://schemas.openxmlformats.org/officeDocument/2006/relationships/image" Target="../media/image1846.png"/><Relationship Id="rId52" Type="http://schemas.openxmlformats.org/officeDocument/2006/relationships/customXml" Target="../ink/ink1850.xml"/><Relationship Id="rId73" Type="http://schemas.openxmlformats.org/officeDocument/2006/relationships/image" Target="../media/image1867.png"/><Relationship Id="rId94" Type="http://schemas.openxmlformats.org/officeDocument/2006/relationships/customXml" Target="../ink/ink1871.xml"/><Relationship Id="rId148" Type="http://schemas.openxmlformats.org/officeDocument/2006/relationships/customXml" Target="../ink/ink1898.xml"/><Relationship Id="rId169" Type="http://schemas.openxmlformats.org/officeDocument/2006/relationships/image" Target="../media/image1915.png"/><Relationship Id="rId4" Type="http://schemas.openxmlformats.org/officeDocument/2006/relationships/customXml" Target="../ink/ink1826.xml"/><Relationship Id="rId180" Type="http://schemas.openxmlformats.org/officeDocument/2006/relationships/customXml" Target="../ink/ink1914.xml"/><Relationship Id="rId215" Type="http://schemas.openxmlformats.org/officeDocument/2006/relationships/image" Target="../media/image1938.png"/><Relationship Id="rId236" Type="http://schemas.openxmlformats.org/officeDocument/2006/relationships/customXml" Target="../ink/ink1942.xml"/><Relationship Id="rId257" Type="http://schemas.openxmlformats.org/officeDocument/2006/relationships/image" Target="../media/image1959.png"/><Relationship Id="rId278" Type="http://schemas.openxmlformats.org/officeDocument/2006/relationships/customXml" Target="../ink/ink1963.xml"/><Relationship Id="rId303" Type="http://schemas.openxmlformats.org/officeDocument/2006/relationships/image" Target="../media/image1982.png"/><Relationship Id="rId42" Type="http://schemas.openxmlformats.org/officeDocument/2006/relationships/customXml" Target="../ink/ink1845.xml"/><Relationship Id="rId84" Type="http://schemas.openxmlformats.org/officeDocument/2006/relationships/customXml" Target="../ink/ink1866.xml"/><Relationship Id="rId138" Type="http://schemas.openxmlformats.org/officeDocument/2006/relationships/customXml" Target="../ink/ink1893.xml"/><Relationship Id="rId191" Type="http://schemas.openxmlformats.org/officeDocument/2006/relationships/image" Target="../media/image1926.png"/><Relationship Id="rId205" Type="http://schemas.openxmlformats.org/officeDocument/2006/relationships/image" Target="../media/image1933.png"/><Relationship Id="rId247" Type="http://schemas.openxmlformats.org/officeDocument/2006/relationships/image" Target="../media/image1954.png"/><Relationship Id="rId107" Type="http://schemas.openxmlformats.org/officeDocument/2006/relationships/image" Target="../media/image1884.png"/><Relationship Id="rId289" Type="http://schemas.openxmlformats.org/officeDocument/2006/relationships/image" Target="../media/image1975.png"/><Relationship Id="rId11" Type="http://schemas.openxmlformats.org/officeDocument/2006/relationships/image" Target="../media/image1836.png"/><Relationship Id="rId53" Type="http://schemas.openxmlformats.org/officeDocument/2006/relationships/image" Target="../media/image1857.png"/><Relationship Id="rId149" Type="http://schemas.openxmlformats.org/officeDocument/2006/relationships/image" Target="../media/image1905.png"/><Relationship Id="rId95" Type="http://schemas.openxmlformats.org/officeDocument/2006/relationships/image" Target="../media/image1878.png"/><Relationship Id="rId160" Type="http://schemas.openxmlformats.org/officeDocument/2006/relationships/customXml" Target="../ink/ink1904.xml"/><Relationship Id="rId216" Type="http://schemas.openxmlformats.org/officeDocument/2006/relationships/customXml" Target="../ink/ink1932.xml"/><Relationship Id="rId258" Type="http://schemas.openxmlformats.org/officeDocument/2006/relationships/customXml" Target="../ink/ink1953.xml"/><Relationship Id="rId22" Type="http://schemas.openxmlformats.org/officeDocument/2006/relationships/customXml" Target="../ink/ink1835.xml"/><Relationship Id="rId64" Type="http://schemas.openxmlformats.org/officeDocument/2006/relationships/customXml" Target="../ink/ink1856.xml"/><Relationship Id="rId118" Type="http://schemas.openxmlformats.org/officeDocument/2006/relationships/customXml" Target="../ink/ink1883.xml"/><Relationship Id="rId171" Type="http://schemas.openxmlformats.org/officeDocument/2006/relationships/image" Target="../media/image1916.png"/><Relationship Id="rId227" Type="http://schemas.openxmlformats.org/officeDocument/2006/relationships/image" Target="../media/image1944.png"/><Relationship Id="rId269" Type="http://schemas.openxmlformats.org/officeDocument/2006/relationships/image" Target="../media/image1965.png"/><Relationship Id="rId33" Type="http://schemas.openxmlformats.org/officeDocument/2006/relationships/image" Target="../media/image1847.png"/><Relationship Id="rId129" Type="http://schemas.openxmlformats.org/officeDocument/2006/relationships/image" Target="../media/image1895.png"/><Relationship Id="rId280" Type="http://schemas.openxmlformats.org/officeDocument/2006/relationships/customXml" Target="../ink/ink1964.xml"/><Relationship Id="rId75" Type="http://schemas.openxmlformats.org/officeDocument/2006/relationships/image" Target="../media/image1868.png"/><Relationship Id="rId140" Type="http://schemas.openxmlformats.org/officeDocument/2006/relationships/customXml" Target="../ink/ink1894.xml"/><Relationship Id="rId182" Type="http://schemas.openxmlformats.org/officeDocument/2006/relationships/customXml" Target="../ink/ink1915.xml"/><Relationship Id="rId6" Type="http://schemas.openxmlformats.org/officeDocument/2006/relationships/customXml" Target="../ink/ink1827.xml"/><Relationship Id="rId238" Type="http://schemas.openxmlformats.org/officeDocument/2006/relationships/customXml" Target="../ink/ink1943.xml"/><Relationship Id="rId291" Type="http://schemas.openxmlformats.org/officeDocument/2006/relationships/image" Target="../media/image1976.png"/><Relationship Id="rId305" Type="http://schemas.openxmlformats.org/officeDocument/2006/relationships/image" Target="../media/image198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7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8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94.png"/><Relationship Id="rId18" Type="http://schemas.openxmlformats.org/officeDocument/2006/relationships/customXml" Target="../ink/ink1988.xml"/><Relationship Id="rId26" Type="http://schemas.openxmlformats.org/officeDocument/2006/relationships/customXml" Target="../ink/ink1992.xml"/><Relationship Id="rId21" Type="http://schemas.openxmlformats.org/officeDocument/2006/relationships/image" Target="../media/image1998.png"/><Relationship Id="rId34" Type="http://schemas.openxmlformats.org/officeDocument/2006/relationships/customXml" Target="../ink/ink1996.xml"/><Relationship Id="rId7" Type="http://schemas.openxmlformats.org/officeDocument/2006/relationships/image" Target="../media/image1991.png"/><Relationship Id="rId12" Type="http://schemas.openxmlformats.org/officeDocument/2006/relationships/customXml" Target="../ink/ink1985.xml"/><Relationship Id="rId17" Type="http://schemas.openxmlformats.org/officeDocument/2006/relationships/image" Target="../media/image1996.png"/><Relationship Id="rId25" Type="http://schemas.openxmlformats.org/officeDocument/2006/relationships/image" Target="../media/image2000.png"/><Relationship Id="rId33" Type="http://schemas.openxmlformats.org/officeDocument/2006/relationships/image" Target="../media/image2004.png"/><Relationship Id="rId2" Type="http://schemas.openxmlformats.org/officeDocument/2006/relationships/customXml" Target="../ink/ink1980.xml"/><Relationship Id="rId16" Type="http://schemas.openxmlformats.org/officeDocument/2006/relationships/customXml" Target="../ink/ink1987.xml"/><Relationship Id="rId20" Type="http://schemas.openxmlformats.org/officeDocument/2006/relationships/customXml" Target="../ink/ink1989.xml"/><Relationship Id="rId29" Type="http://schemas.openxmlformats.org/officeDocument/2006/relationships/image" Target="../media/image200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82.xml"/><Relationship Id="rId11" Type="http://schemas.openxmlformats.org/officeDocument/2006/relationships/image" Target="../media/image1993.png"/><Relationship Id="rId24" Type="http://schemas.openxmlformats.org/officeDocument/2006/relationships/customXml" Target="../ink/ink1991.xml"/><Relationship Id="rId32" Type="http://schemas.openxmlformats.org/officeDocument/2006/relationships/customXml" Target="../ink/ink1995.xml"/><Relationship Id="rId37" Type="http://schemas.openxmlformats.org/officeDocument/2006/relationships/image" Target="../media/image2006.png"/><Relationship Id="rId5" Type="http://schemas.openxmlformats.org/officeDocument/2006/relationships/image" Target="../media/image1990.png"/><Relationship Id="rId15" Type="http://schemas.openxmlformats.org/officeDocument/2006/relationships/image" Target="../media/image1995.png"/><Relationship Id="rId23" Type="http://schemas.openxmlformats.org/officeDocument/2006/relationships/image" Target="../media/image1999.png"/><Relationship Id="rId28" Type="http://schemas.openxmlformats.org/officeDocument/2006/relationships/customXml" Target="../ink/ink1993.xml"/><Relationship Id="rId36" Type="http://schemas.openxmlformats.org/officeDocument/2006/relationships/customXml" Target="../ink/ink1997.xml"/><Relationship Id="rId10" Type="http://schemas.openxmlformats.org/officeDocument/2006/relationships/customXml" Target="../ink/ink1984.xml"/><Relationship Id="rId19" Type="http://schemas.openxmlformats.org/officeDocument/2006/relationships/image" Target="../media/image1997.png"/><Relationship Id="rId31" Type="http://schemas.openxmlformats.org/officeDocument/2006/relationships/image" Target="../media/image2003.png"/><Relationship Id="rId4" Type="http://schemas.openxmlformats.org/officeDocument/2006/relationships/customXml" Target="../ink/ink1981.xml"/><Relationship Id="rId9" Type="http://schemas.openxmlformats.org/officeDocument/2006/relationships/image" Target="../media/image1992.png"/><Relationship Id="rId14" Type="http://schemas.openxmlformats.org/officeDocument/2006/relationships/customXml" Target="../ink/ink1986.xml"/><Relationship Id="rId22" Type="http://schemas.openxmlformats.org/officeDocument/2006/relationships/customXml" Target="../ink/ink1990.xml"/><Relationship Id="rId27" Type="http://schemas.openxmlformats.org/officeDocument/2006/relationships/image" Target="../media/image2001.png"/><Relationship Id="rId30" Type="http://schemas.openxmlformats.org/officeDocument/2006/relationships/customXml" Target="../ink/ink1994.xml"/><Relationship Id="rId35" Type="http://schemas.openxmlformats.org/officeDocument/2006/relationships/image" Target="../media/image2005.png"/><Relationship Id="rId8" Type="http://schemas.openxmlformats.org/officeDocument/2006/relationships/customXml" Target="../ink/ink1983.xml"/><Relationship Id="rId3" Type="http://schemas.openxmlformats.org/officeDocument/2006/relationships/image" Target="../media/image198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7.png"/><Relationship Id="rId2" Type="http://schemas.openxmlformats.org/officeDocument/2006/relationships/customXml" Target="../ink/ink19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8.png"/><Relationship Id="rId4" Type="http://schemas.openxmlformats.org/officeDocument/2006/relationships/customXml" Target="../ink/ink1999.xml"/></Relationships>
</file>

<file path=ppt/slides/_rels/slide6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57.xml"/><Relationship Id="rId21" Type="http://schemas.openxmlformats.org/officeDocument/2006/relationships/customXml" Target="../ink/ink2009.xml"/><Relationship Id="rId63" Type="http://schemas.openxmlformats.org/officeDocument/2006/relationships/customXml" Target="../ink/ink2030.xml"/><Relationship Id="rId159" Type="http://schemas.openxmlformats.org/officeDocument/2006/relationships/customXml" Target="../ink/ink2078.xml"/><Relationship Id="rId170" Type="http://schemas.openxmlformats.org/officeDocument/2006/relationships/image" Target="../media/image2093.png"/><Relationship Id="rId226" Type="http://schemas.openxmlformats.org/officeDocument/2006/relationships/image" Target="../media/image2121.png"/><Relationship Id="rId268" Type="http://schemas.openxmlformats.org/officeDocument/2006/relationships/image" Target="../media/image2142.png"/><Relationship Id="rId32" Type="http://schemas.openxmlformats.org/officeDocument/2006/relationships/image" Target="../media/image2024.png"/><Relationship Id="rId74" Type="http://schemas.openxmlformats.org/officeDocument/2006/relationships/image" Target="../media/image2045.png"/><Relationship Id="rId128" Type="http://schemas.openxmlformats.org/officeDocument/2006/relationships/image" Target="../media/image2072.png"/><Relationship Id="rId5" Type="http://schemas.openxmlformats.org/officeDocument/2006/relationships/customXml" Target="../ink/ink2001.xml"/><Relationship Id="rId181" Type="http://schemas.openxmlformats.org/officeDocument/2006/relationships/customXml" Target="../ink/ink2089.xml"/><Relationship Id="rId237" Type="http://schemas.openxmlformats.org/officeDocument/2006/relationships/customXml" Target="../ink/ink2117.xml"/><Relationship Id="rId279" Type="http://schemas.openxmlformats.org/officeDocument/2006/relationships/customXml" Target="../ink/ink2138.xml"/><Relationship Id="rId43" Type="http://schemas.openxmlformats.org/officeDocument/2006/relationships/customXml" Target="../ink/ink2020.xml"/><Relationship Id="rId139" Type="http://schemas.openxmlformats.org/officeDocument/2006/relationships/customXml" Target="../ink/ink2068.xml"/><Relationship Id="rId85" Type="http://schemas.openxmlformats.org/officeDocument/2006/relationships/customXml" Target="../ink/ink2041.xml"/><Relationship Id="rId150" Type="http://schemas.openxmlformats.org/officeDocument/2006/relationships/image" Target="../media/image2083.png"/><Relationship Id="rId171" Type="http://schemas.openxmlformats.org/officeDocument/2006/relationships/customXml" Target="../ink/ink2084.xml"/><Relationship Id="rId192" Type="http://schemas.openxmlformats.org/officeDocument/2006/relationships/image" Target="../media/image2104.png"/><Relationship Id="rId206" Type="http://schemas.openxmlformats.org/officeDocument/2006/relationships/image" Target="../media/image2111.png"/><Relationship Id="rId227" Type="http://schemas.openxmlformats.org/officeDocument/2006/relationships/customXml" Target="../ink/ink2112.xml"/><Relationship Id="rId248" Type="http://schemas.openxmlformats.org/officeDocument/2006/relationships/image" Target="../media/image2132.png"/><Relationship Id="rId269" Type="http://schemas.openxmlformats.org/officeDocument/2006/relationships/customXml" Target="../ink/ink2133.xml"/><Relationship Id="rId12" Type="http://schemas.openxmlformats.org/officeDocument/2006/relationships/image" Target="../media/image2014.png"/><Relationship Id="rId33" Type="http://schemas.openxmlformats.org/officeDocument/2006/relationships/customXml" Target="../ink/ink2015.xml"/><Relationship Id="rId108" Type="http://schemas.openxmlformats.org/officeDocument/2006/relationships/image" Target="../media/image2062.png"/><Relationship Id="rId129" Type="http://schemas.openxmlformats.org/officeDocument/2006/relationships/customXml" Target="../ink/ink2063.xml"/><Relationship Id="rId280" Type="http://schemas.openxmlformats.org/officeDocument/2006/relationships/image" Target="../media/image2148.png"/><Relationship Id="rId54" Type="http://schemas.openxmlformats.org/officeDocument/2006/relationships/image" Target="../media/image2035.png"/><Relationship Id="rId75" Type="http://schemas.openxmlformats.org/officeDocument/2006/relationships/customXml" Target="../ink/ink2036.xml"/><Relationship Id="rId96" Type="http://schemas.openxmlformats.org/officeDocument/2006/relationships/image" Target="../media/image2056.png"/><Relationship Id="rId140" Type="http://schemas.openxmlformats.org/officeDocument/2006/relationships/image" Target="../media/image2078.png"/><Relationship Id="rId161" Type="http://schemas.openxmlformats.org/officeDocument/2006/relationships/customXml" Target="../ink/ink2079.xml"/><Relationship Id="rId182" Type="http://schemas.openxmlformats.org/officeDocument/2006/relationships/image" Target="../media/image2099.png"/><Relationship Id="rId217" Type="http://schemas.openxmlformats.org/officeDocument/2006/relationships/customXml" Target="../ink/ink2107.xml"/><Relationship Id="rId6" Type="http://schemas.openxmlformats.org/officeDocument/2006/relationships/image" Target="../media/image2011.png"/><Relationship Id="rId238" Type="http://schemas.openxmlformats.org/officeDocument/2006/relationships/image" Target="../media/image2127.png"/><Relationship Id="rId259" Type="http://schemas.openxmlformats.org/officeDocument/2006/relationships/customXml" Target="../ink/ink2128.xml"/><Relationship Id="rId23" Type="http://schemas.openxmlformats.org/officeDocument/2006/relationships/customXml" Target="../ink/ink2010.xml"/><Relationship Id="rId119" Type="http://schemas.openxmlformats.org/officeDocument/2006/relationships/customXml" Target="../ink/ink2058.xml"/><Relationship Id="rId270" Type="http://schemas.openxmlformats.org/officeDocument/2006/relationships/image" Target="../media/image2143.png"/><Relationship Id="rId44" Type="http://schemas.openxmlformats.org/officeDocument/2006/relationships/image" Target="../media/image2030.png"/><Relationship Id="rId65" Type="http://schemas.openxmlformats.org/officeDocument/2006/relationships/customXml" Target="../ink/ink2031.xml"/><Relationship Id="rId86" Type="http://schemas.openxmlformats.org/officeDocument/2006/relationships/image" Target="../media/image2051.png"/><Relationship Id="rId130" Type="http://schemas.openxmlformats.org/officeDocument/2006/relationships/image" Target="../media/image2073.png"/><Relationship Id="rId151" Type="http://schemas.openxmlformats.org/officeDocument/2006/relationships/customXml" Target="../ink/ink2074.xml"/><Relationship Id="rId172" Type="http://schemas.openxmlformats.org/officeDocument/2006/relationships/image" Target="../media/image2094.png"/><Relationship Id="rId193" Type="http://schemas.openxmlformats.org/officeDocument/2006/relationships/customXml" Target="../ink/ink2095.xml"/><Relationship Id="rId207" Type="http://schemas.openxmlformats.org/officeDocument/2006/relationships/customXml" Target="../ink/ink2102.xml"/><Relationship Id="rId228" Type="http://schemas.openxmlformats.org/officeDocument/2006/relationships/image" Target="../media/image2122.png"/><Relationship Id="rId249" Type="http://schemas.openxmlformats.org/officeDocument/2006/relationships/customXml" Target="../ink/ink2123.xml"/><Relationship Id="rId13" Type="http://schemas.openxmlformats.org/officeDocument/2006/relationships/customXml" Target="../ink/ink2005.xml"/><Relationship Id="rId109" Type="http://schemas.openxmlformats.org/officeDocument/2006/relationships/customXml" Target="../ink/ink2053.xml"/><Relationship Id="rId260" Type="http://schemas.openxmlformats.org/officeDocument/2006/relationships/image" Target="../media/image2138.png"/><Relationship Id="rId281" Type="http://schemas.openxmlformats.org/officeDocument/2006/relationships/customXml" Target="../ink/ink2139.xml"/><Relationship Id="rId34" Type="http://schemas.openxmlformats.org/officeDocument/2006/relationships/image" Target="../media/image2025.png"/><Relationship Id="rId55" Type="http://schemas.openxmlformats.org/officeDocument/2006/relationships/customXml" Target="../ink/ink2026.xml"/><Relationship Id="rId76" Type="http://schemas.openxmlformats.org/officeDocument/2006/relationships/image" Target="../media/image2046.png"/><Relationship Id="rId97" Type="http://schemas.openxmlformats.org/officeDocument/2006/relationships/customXml" Target="../ink/ink2047.xml"/><Relationship Id="rId120" Type="http://schemas.openxmlformats.org/officeDocument/2006/relationships/image" Target="../media/image2068.png"/><Relationship Id="rId141" Type="http://schemas.openxmlformats.org/officeDocument/2006/relationships/customXml" Target="../ink/ink2069.xml"/><Relationship Id="rId7" Type="http://schemas.openxmlformats.org/officeDocument/2006/relationships/customXml" Target="../ink/ink2002.xml"/><Relationship Id="rId162" Type="http://schemas.openxmlformats.org/officeDocument/2006/relationships/image" Target="../media/image2089.png"/><Relationship Id="rId183" Type="http://schemas.openxmlformats.org/officeDocument/2006/relationships/customXml" Target="../ink/ink2090.xml"/><Relationship Id="rId218" Type="http://schemas.openxmlformats.org/officeDocument/2006/relationships/image" Target="../media/image2117.png"/><Relationship Id="rId239" Type="http://schemas.openxmlformats.org/officeDocument/2006/relationships/customXml" Target="../ink/ink2118.xml"/><Relationship Id="rId250" Type="http://schemas.openxmlformats.org/officeDocument/2006/relationships/image" Target="../media/image2133.png"/><Relationship Id="rId271" Type="http://schemas.openxmlformats.org/officeDocument/2006/relationships/customXml" Target="../ink/ink2134.xml"/><Relationship Id="rId24" Type="http://schemas.openxmlformats.org/officeDocument/2006/relationships/image" Target="../media/image2020.png"/><Relationship Id="rId45" Type="http://schemas.openxmlformats.org/officeDocument/2006/relationships/customXml" Target="../ink/ink2021.xml"/><Relationship Id="rId66" Type="http://schemas.openxmlformats.org/officeDocument/2006/relationships/image" Target="../media/image2041.png"/><Relationship Id="rId87" Type="http://schemas.openxmlformats.org/officeDocument/2006/relationships/customXml" Target="../ink/ink2042.xml"/><Relationship Id="rId110" Type="http://schemas.openxmlformats.org/officeDocument/2006/relationships/image" Target="../media/image2063.png"/><Relationship Id="rId131" Type="http://schemas.openxmlformats.org/officeDocument/2006/relationships/customXml" Target="../ink/ink2064.xml"/><Relationship Id="rId152" Type="http://schemas.openxmlformats.org/officeDocument/2006/relationships/image" Target="../media/image2084.png"/><Relationship Id="rId173" Type="http://schemas.openxmlformats.org/officeDocument/2006/relationships/customXml" Target="../ink/ink2085.xml"/><Relationship Id="rId194" Type="http://schemas.openxmlformats.org/officeDocument/2006/relationships/image" Target="../media/image2105.png"/><Relationship Id="rId208" Type="http://schemas.openxmlformats.org/officeDocument/2006/relationships/image" Target="../media/image2112.png"/><Relationship Id="rId229" Type="http://schemas.openxmlformats.org/officeDocument/2006/relationships/customXml" Target="../ink/ink2113.xml"/><Relationship Id="rId240" Type="http://schemas.openxmlformats.org/officeDocument/2006/relationships/image" Target="../media/image2128.png"/><Relationship Id="rId261" Type="http://schemas.openxmlformats.org/officeDocument/2006/relationships/customXml" Target="../ink/ink2129.xml"/><Relationship Id="rId14" Type="http://schemas.openxmlformats.org/officeDocument/2006/relationships/image" Target="../media/image2015.png"/><Relationship Id="rId35" Type="http://schemas.openxmlformats.org/officeDocument/2006/relationships/customXml" Target="../ink/ink2016.xml"/><Relationship Id="rId56" Type="http://schemas.openxmlformats.org/officeDocument/2006/relationships/image" Target="../media/image2036.png"/><Relationship Id="rId77" Type="http://schemas.openxmlformats.org/officeDocument/2006/relationships/customXml" Target="../ink/ink2037.xml"/><Relationship Id="rId100" Type="http://schemas.openxmlformats.org/officeDocument/2006/relationships/image" Target="../media/image2058.png"/><Relationship Id="rId282" Type="http://schemas.openxmlformats.org/officeDocument/2006/relationships/image" Target="../media/image2149.png"/><Relationship Id="rId8" Type="http://schemas.openxmlformats.org/officeDocument/2006/relationships/image" Target="../media/image2012.png"/><Relationship Id="rId98" Type="http://schemas.openxmlformats.org/officeDocument/2006/relationships/image" Target="../media/image2057.png"/><Relationship Id="rId121" Type="http://schemas.openxmlformats.org/officeDocument/2006/relationships/customXml" Target="../ink/ink2059.xml"/><Relationship Id="rId142" Type="http://schemas.openxmlformats.org/officeDocument/2006/relationships/image" Target="../media/image2079.png"/><Relationship Id="rId163" Type="http://schemas.openxmlformats.org/officeDocument/2006/relationships/customXml" Target="../ink/ink2080.xml"/><Relationship Id="rId184" Type="http://schemas.openxmlformats.org/officeDocument/2006/relationships/image" Target="../media/image2100.png"/><Relationship Id="rId219" Type="http://schemas.openxmlformats.org/officeDocument/2006/relationships/customXml" Target="../ink/ink2108.xml"/><Relationship Id="rId230" Type="http://schemas.openxmlformats.org/officeDocument/2006/relationships/image" Target="../media/image2123.png"/><Relationship Id="rId251" Type="http://schemas.openxmlformats.org/officeDocument/2006/relationships/customXml" Target="../ink/ink2124.xml"/><Relationship Id="rId25" Type="http://schemas.openxmlformats.org/officeDocument/2006/relationships/customXml" Target="../ink/ink2011.xml"/><Relationship Id="rId46" Type="http://schemas.openxmlformats.org/officeDocument/2006/relationships/image" Target="../media/image2031.png"/><Relationship Id="rId67" Type="http://schemas.openxmlformats.org/officeDocument/2006/relationships/customXml" Target="../ink/ink2032.xml"/><Relationship Id="rId272" Type="http://schemas.openxmlformats.org/officeDocument/2006/relationships/image" Target="../media/image2144.png"/><Relationship Id="rId88" Type="http://schemas.openxmlformats.org/officeDocument/2006/relationships/image" Target="../media/image2052.png"/><Relationship Id="rId111" Type="http://schemas.openxmlformats.org/officeDocument/2006/relationships/customXml" Target="../ink/ink2054.xml"/><Relationship Id="rId132" Type="http://schemas.openxmlformats.org/officeDocument/2006/relationships/image" Target="../media/image2074.png"/><Relationship Id="rId153" Type="http://schemas.openxmlformats.org/officeDocument/2006/relationships/customXml" Target="../ink/ink2075.xml"/><Relationship Id="rId174" Type="http://schemas.openxmlformats.org/officeDocument/2006/relationships/image" Target="../media/image2095.png"/><Relationship Id="rId195" Type="http://schemas.openxmlformats.org/officeDocument/2006/relationships/customXml" Target="../ink/ink2096.xml"/><Relationship Id="rId209" Type="http://schemas.openxmlformats.org/officeDocument/2006/relationships/customXml" Target="../ink/ink2103.xml"/><Relationship Id="rId220" Type="http://schemas.openxmlformats.org/officeDocument/2006/relationships/image" Target="../media/image2118.png"/><Relationship Id="rId241" Type="http://schemas.openxmlformats.org/officeDocument/2006/relationships/customXml" Target="../ink/ink2119.xml"/><Relationship Id="rId15" Type="http://schemas.openxmlformats.org/officeDocument/2006/relationships/customXml" Target="../ink/ink2006.xml"/><Relationship Id="rId36" Type="http://schemas.openxmlformats.org/officeDocument/2006/relationships/image" Target="../media/image2026.png"/><Relationship Id="rId57" Type="http://schemas.openxmlformats.org/officeDocument/2006/relationships/customXml" Target="../ink/ink2027.xml"/><Relationship Id="rId262" Type="http://schemas.openxmlformats.org/officeDocument/2006/relationships/image" Target="../media/image2139.png"/><Relationship Id="rId283" Type="http://schemas.openxmlformats.org/officeDocument/2006/relationships/customXml" Target="../ink/ink2140.xml"/><Relationship Id="rId78" Type="http://schemas.openxmlformats.org/officeDocument/2006/relationships/image" Target="../media/image2047.png"/><Relationship Id="rId99" Type="http://schemas.openxmlformats.org/officeDocument/2006/relationships/customXml" Target="../ink/ink2048.xml"/><Relationship Id="rId101" Type="http://schemas.openxmlformats.org/officeDocument/2006/relationships/customXml" Target="../ink/ink2049.xml"/><Relationship Id="rId122" Type="http://schemas.openxmlformats.org/officeDocument/2006/relationships/image" Target="../media/image2069.png"/><Relationship Id="rId143" Type="http://schemas.openxmlformats.org/officeDocument/2006/relationships/customXml" Target="../ink/ink2070.xml"/><Relationship Id="rId164" Type="http://schemas.openxmlformats.org/officeDocument/2006/relationships/image" Target="../media/image2090.png"/><Relationship Id="rId185" Type="http://schemas.openxmlformats.org/officeDocument/2006/relationships/customXml" Target="../ink/ink2091.xml"/><Relationship Id="rId9" Type="http://schemas.openxmlformats.org/officeDocument/2006/relationships/customXml" Target="../ink/ink2003.xml"/><Relationship Id="rId210" Type="http://schemas.openxmlformats.org/officeDocument/2006/relationships/image" Target="../media/image2113.png"/><Relationship Id="rId26" Type="http://schemas.openxmlformats.org/officeDocument/2006/relationships/image" Target="../media/image2021.png"/><Relationship Id="rId231" Type="http://schemas.openxmlformats.org/officeDocument/2006/relationships/customXml" Target="../ink/ink2114.xml"/><Relationship Id="rId252" Type="http://schemas.openxmlformats.org/officeDocument/2006/relationships/image" Target="../media/image2134.png"/><Relationship Id="rId273" Type="http://schemas.openxmlformats.org/officeDocument/2006/relationships/customXml" Target="../ink/ink2135.xml"/><Relationship Id="rId47" Type="http://schemas.openxmlformats.org/officeDocument/2006/relationships/customXml" Target="../ink/ink2022.xml"/><Relationship Id="rId68" Type="http://schemas.openxmlformats.org/officeDocument/2006/relationships/image" Target="../media/image2042.png"/><Relationship Id="rId89" Type="http://schemas.openxmlformats.org/officeDocument/2006/relationships/customXml" Target="../ink/ink2043.xml"/><Relationship Id="rId112" Type="http://schemas.openxmlformats.org/officeDocument/2006/relationships/image" Target="../media/image2064.png"/><Relationship Id="rId133" Type="http://schemas.openxmlformats.org/officeDocument/2006/relationships/customXml" Target="../ink/ink2065.xml"/><Relationship Id="rId154" Type="http://schemas.openxmlformats.org/officeDocument/2006/relationships/image" Target="../media/image2085.png"/><Relationship Id="rId175" Type="http://schemas.openxmlformats.org/officeDocument/2006/relationships/customXml" Target="../ink/ink2086.xml"/><Relationship Id="rId196" Type="http://schemas.openxmlformats.org/officeDocument/2006/relationships/image" Target="../media/image2106.png"/><Relationship Id="rId200" Type="http://schemas.openxmlformats.org/officeDocument/2006/relationships/image" Target="../media/image2108.png"/><Relationship Id="rId16" Type="http://schemas.openxmlformats.org/officeDocument/2006/relationships/image" Target="../media/image2016.png"/><Relationship Id="rId221" Type="http://schemas.openxmlformats.org/officeDocument/2006/relationships/customXml" Target="../ink/ink2109.xml"/><Relationship Id="rId242" Type="http://schemas.openxmlformats.org/officeDocument/2006/relationships/image" Target="../media/image2129.png"/><Relationship Id="rId263" Type="http://schemas.openxmlformats.org/officeDocument/2006/relationships/customXml" Target="../ink/ink2130.xml"/><Relationship Id="rId284" Type="http://schemas.openxmlformats.org/officeDocument/2006/relationships/image" Target="../media/image2150.png"/><Relationship Id="rId37" Type="http://schemas.openxmlformats.org/officeDocument/2006/relationships/customXml" Target="../ink/ink2017.xml"/><Relationship Id="rId58" Type="http://schemas.openxmlformats.org/officeDocument/2006/relationships/image" Target="../media/image2037.png"/><Relationship Id="rId79" Type="http://schemas.openxmlformats.org/officeDocument/2006/relationships/customXml" Target="../ink/ink2038.xml"/><Relationship Id="rId102" Type="http://schemas.openxmlformats.org/officeDocument/2006/relationships/image" Target="../media/image2059.png"/><Relationship Id="rId123" Type="http://schemas.openxmlformats.org/officeDocument/2006/relationships/customXml" Target="../ink/ink2060.xml"/><Relationship Id="rId144" Type="http://schemas.openxmlformats.org/officeDocument/2006/relationships/image" Target="../media/image2080.png"/><Relationship Id="rId90" Type="http://schemas.openxmlformats.org/officeDocument/2006/relationships/image" Target="../media/image2053.png"/><Relationship Id="rId165" Type="http://schemas.openxmlformats.org/officeDocument/2006/relationships/customXml" Target="../ink/ink2081.xml"/><Relationship Id="rId186" Type="http://schemas.openxmlformats.org/officeDocument/2006/relationships/image" Target="../media/image2101.png"/><Relationship Id="rId211" Type="http://schemas.openxmlformats.org/officeDocument/2006/relationships/customXml" Target="../ink/ink2104.xml"/><Relationship Id="rId232" Type="http://schemas.openxmlformats.org/officeDocument/2006/relationships/image" Target="../media/image2124.png"/><Relationship Id="rId253" Type="http://schemas.openxmlformats.org/officeDocument/2006/relationships/customXml" Target="../ink/ink2125.xml"/><Relationship Id="rId274" Type="http://schemas.openxmlformats.org/officeDocument/2006/relationships/image" Target="../media/image2145.png"/><Relationship Id="rId27" Type="http://schemas.openxmlformats.org/officeDocument/2006/relationships/customXml" Target="../ink/ink2012.xml"/><Relationship Id="rId48" Type="http://schemas.openxmlformats.org/officeDocument/2006/relationships/image" Target="../media/image2032.png"/><Relationship Id="rId69" Type="http://schemas.openxmlformats.org/officeDocument/2006/relationships/customXml" Target="../ink/ink2033.xml"/><Relationship Id="rId113" Type="http://schemas.openxmlformats.org/officeDocument/2006/relationships/customXml" Target="../ink/ink2055.xml"/><Relationship Id="rId134" Type="http://schemas.openxmlformats.org/officeDocument/2006/relationships/image" Target="../media/image2075.png"/><Relationship Id="rId80" Type="http://schemas.openxmlformats.org/officeDocument/2006/relationships/image" Target="../media/image2048.png"/><Relationship Id="rId155" Type="http://schemas.openxmlformats.org/officeDocument/2006/relationships/customXml" Target="../ink/ink2076.xml"/><Relationship Id="rId176" Type="http://schemas.openxmlformats.org/officeDocument/2006/relationships/image" Target="../media/image2096.png"/><Relationship Id="rId197" Type="http://schemas.openxmlformats.org/officeDocument/2006/relationships/customXml" Target="../ink/ink2097.xml"/><Relationship Id="rId201" Type="http://schemas.openxmlformats.org/officeDocument/2006/relationships/customXml" Target="../ink/ink2099.xml"/><Relationship Id="rId222" Type="http://schemas.openxmlformats.org/officeDocument/2006/relationships/image" Target="../media/image2119.png"/><Relationship Id="rId243" Type="http://schemas.openxmlformats.org/officeDocument/2006/relationships/customXml" Target="../ink/ink2120.xml"/><Relationship Id="rId264" Type="http://schemas.openxmlformats.org/officeDocument/2006/relationships/image" Target="../media/image2140.png"/><Relationship Id="rId285" Type="http://schemas.openxmlformats.org/officeDocument/2006/relationships/customXml" Target="../ink/ink2141.xml"/><Relationship Id="rId17" Type="http://schemas.openxmlformats.org/officeDocument/2006/relationships/customXml" Target="../ink/ink2007.xml"/><Relationship Id="rId38" Type="http://schemas.openxmlformats.org/officeDocument/2006/relationships/image" Target="../media/image2027.png"/><Relationship Id="rId59" Type="http://schemas.openxmlformats.org/officeDocument/2006/relationships/customXml" Target="../ink/ink2028.xml"/><Relationship Id="rId103" Type="http://schemas.openxmlformats.org/officeDocument/2006/relationships/customXml" Target="../ink/ink2050.xml"/><Relationship Id="rId124" Type="http://schemas.openxmlformats.org/officeDocument/2006/relationships/image" Target="../media/image2070.png"/><Relationship Id="rId70" Type="http://schemas.openxmlformats.org/officeDocument/2006/relationships/image" Target="../media/image2043.png"/><Relationship Id="rId91" Type="http://schemas.openxmlformats.org/officeDocument/2006/relationships/customXml" Target="../ink/ink2044.xml"/><Relationship Id="rId145" Type="http://schemas.openxmlformats.org/officeDocument/2006/relationships/customXml" Target="../ink/ink2071.xml"/><Relationship Id="rId166" Type="http://schemas.openxmlformats.org/officeDocument/2006/relationships/image" Target="../media/image2091.png"/><Relationship Id="rId187" Type="http://schemas.openxmlformats.org/officeDocument/2006/relationships/customXml" Target="../ink/ink209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114.png"/><Relationship Id="rId233" Type="http://schemas.openxmlformats.org/officeDocument/2006/relationships/customXml" Target="../ink/ink2115.xml"/><Relationship Id="rId254" Type="http://schemas.openxmlformats.org/officeDocument/2006/relationships/image" Target="../media/image2135.png"/><Relationship Id="rId28" Type="http://schemas.openxmlformats.org/officeDocument/2006/relationships/image" Target="../media/image2022.png"/><Relationship Id="rId49" Type="http://schemas.openxmlformats.org/officeDocument/2006/relationships/customXml" Target="../ink/ink2023.xml"/><Relationship Id="rId114" Type="http://schemas.openxmlformats.org/officeDocument/2006/relationships/image" Target="../media/image2065.png"/><Relationship Id="rId275" Type="http://schemas.openxmlformats.org/officeDocument/2006/relationships/customXml" Target="../ink/ink2136.xml"/><Relationship Id="rId60" Type="http://schemas.openxmlformats.org/officeDocument/2006/relationships/image" Target="../media/image2038.png"/><Relationship Id="rId81" Type="http://schemas.openxmlformats.org/officeDocument/2006/relationships/customXml" Target="../ink/ink2039.xml"/><Relationship Id="rId135" Type="http://schemas.openxmlformats.org/officeDocument/2006/relationships/customXml" Target="../ink/ink2066.xml"/><Relationship Id="rId156" Type="http://schemas.openxmlformats.org/officeDocument/2006/relationships/image" Target="../media/image2086.png"/><Relationship Id="rId177" Type="http://schemas.openxmlformats.org/officeDocument/2006/relationships/customXml" Target="../ink/ink2087.xml"/><Relationship Id="rId198" Type="http://schemas.openxmlformats.org/officeDocument/2006/relationships/image" Target="../media/image2107.png"/><Relationship Id="rId202" Type="http://schemas.openxmlformats.org/officeDocument/2006/relationships/image" Target="../media/image2109.png"/><Relationship Id="rId223" Type="http://schemas.openxmlformats.org/officeDocument/2006/relationships/customXml" Target="../ink/ink2110.xml"/><Relationship Id="rId244" Type="http://schemas.openxmlformats.org/officeDocument/2006/relationships/image" Target="../media/image2130.png"/><Relationship Id="rId18" Type="http://schemas.openxmlformats.org/officeDocument/2006/relationships/image" Target="../media/image2017.png"/><Relationship Id="rId39" Type="http://schemas.openxmlformats.org/officeDocument/2006/relationships/customXml" Target="../ink/ink2018.xml"/><Relationship Id="rId265" Type="http://schemas.openxmlformats.org/officeDocument/2006/relationships/customXml" Target="../ink/ink2131.xml"/><Relationship Id="rId286" Type="http://schemas.openxmlformats.org/officeDocument/2006/relationships/image" Target="../media/image2151.png"/><Relationship Id="rId50" Type="http://schemas.openxmlformats.org/officeDocument/2006/relationships/image" Target="../media/image2033.png"/><Relationship Id="rId104" Type="http://schemas.openxmlformats.org/officeDocument/2006/relationships/image" Target="../media/image2060.png"/><Relationship Id="rId125" Type="http://schemas.openxmlformats.org/officeDocument/2006/relationships/customXml" Target="../ink/ink2061.xml"/><Relationship Id="rId146" Type="http://schemas.openxmlformats.org/officeDocument/2006/relationships/image" Target="../media/image2081.png"/><Relationship Id="rId167" Type="http://schemas.openxmlformats.org/officeDocument/2006/relationships/customXml" Target="../ink/ink2082.xml"/><Relationship Id="rId188" Type="http://schemas.openxmlformats.org/officeDocument/2006/relationships/image" Target="../media/image2102.png"/><Relationship Id="rId71" Type="http://schemas.openxmlformats.org/officeDocument/2006/relationships/customXml" Target="../ink/ink2034.xml"/><Relationship Id="rId92" Type="http://schemas.openxmlformats.org/officeDocument/2006/relationships/image" Target="../media/image2054.png"/><Relationship Id="rId213" Type="http://schemas.openxmlformats.org/officeDocument/2006/relationships/customXml" Target="../ink/ink2105.xml"/><Relationship Id="rId234" Type="http://schemas.openxmlformats.org/officeDocument/2006/relationships/image" Target="../media/image2125.png"/><Relationship Id="rId2" Type="http://schemas.openxmlformats.org/officeDocument/2006/relationships/image" Target="../media/image2009.png"/><Relationship Id="rId29" Type="http://schemas.openxmlformats.org/officeDocument/2006/relationships/customXml" Target="../ink/ink2013.xml"/><Relationship Id="rId255" Type="http://schemas.openxmlformats.org/officeDocument/2006/relationships/customXml" Target="../ink/ink2126.xml"/><Relationship Id="rId276" Type="http://schemas.openxmlformats.org/officeDocument/2006/relationships/image" Target="../media/image2146.png"/><Relationship Id="rId40" Type="http://schemas.openxmlformats.org/officeDocument/2006/relationships/image" Target="../media/image2028.png"/><Relationship Id="rId115" Type="http://schemas.openxmlformats.org/officeDocument/2006/relationships/customXml" Target="../ink/ink2056.xml"/><Relationship Id="rId136" Type="http://schemas.openxmlformats.org/officeDocument/2006/relationships/image" Target="../media/image2076.png"/><Relationship Id="rId157" Type="http://schemas.openxmlformats.org/officeDocument/2006/relationships/customXml" Target="../ink/ink2077.xml"/><Relationship Id="rId178" Type="http://schemas.openxmlformats.org/officeDocument/2006/relationships/image" Target="../media/image2097.png"/><Relationship Id="rId61" Type="http://schemas.openxmlformats.org/officeDocument/2006/relationships/customXml" Target="../ink/ink2029.xml"/><Relationship Id="rId82" Type="http://schemas.openxmlformats.org/officeDocument/2006/relationships/image" Target="../media/image2049.png"/><Relationship Id="rId199" Type="http://schemas.openxmlformats.org/officeDocument/2006/relationships/customXml" Target="../ink/ink2098.xml"/><Relationship Id="rId203" Type="http://schemas.openxmlformats.org/officeDocument/2006/relationships/customXml" Target="../ink/ink2100.xml"/><Relationship Id="rId19" Type="http://schemas.openxmlformats.org/officeDocument/2006/relationships/customXml" Target="../ink/ink2008.xml"/><Relationship Id="rId224" Type="http://schemas.openxmlformats.org/officeDocument/2006/relationships/image" Target="../media/image2120.png"/><Relationship Id="rId245" Type="http://schemas.openxmlformats.org/officeDocument/2006/relationships/customXml" Target="../ink/ink2121.xml"/><Relationship Id="rId266" Type="http://schemas.openxmlformats.org/officeDocument/2006/relationships/image" Target="../media/image2141.png"/><Relationship Id="rId287" Type="http://schemas.openxmlformats.org/officeDocument/2006/relationships/customXml" Target="../ink/ink2142.xml"/><Relationship Id="rId30" Type="http://schemas.openxmlformats.org/officeDocument/2006/relationships/image" Target="../media/image2023.png"/><Relationship Id="rId105" Type="http://schemas.openxmlformats.org/officeDocument/2006/relationships/customXml" Target="../ink/ink2051.xml"/><Relationship Id="rId126" Type="http://schemas.openxmlformats.org/officeDocument/2006/relationships/image" Target="../media/image2071.png"/><Relationship Id="rId147" Type="http://schemas.openxmlformats.org/officeDocument/2006/relationships/customXml" Target="../ink/ink2072.xml"/><Relationship Id="rId168" Type="http://schemas.openxmlformats.org/officeDocument/2006/relationships/image" Target="../media/image2092.png"/><Relationship Id="rId51" Type="http://schemas.openxmlformats.org/officeDocument/2006/relationships/customXml" Target="../ink/ink2024.xml"/><Relationship Id="rId72" Type="http://schemas.openxmlformats.org/officeDocument/2006/relationships/image" Target="../media/image2044.png"/><Relationship Id="rId93" Type="http://schemas.openxmlformats.org/officeDocument/2006/relationships/customXml" Target="../ink/ink2045.xml"/><Relationship Id="rId189" Type="http://schemas.openxmlformats.org/officeDocument/2006/relationships/customXml" Target="../ink/ink2093.xml"/><Relationship Id="rId3" Type="http://schemas.openxmlformats.org/officeDocument/2006/relationships/customXml" Target="../ink/ink2000.xml"/><Relationship Id="rId214" Type="http://schemas.openxmlformats.org/officeDocument/2006/relationships/image" Target="../media/image2115.png"/><Relationship Id="rId235" Type="http://schemas.openxmlformats.org/officeDocument/2006/relationships/customXml" Target="../ink/ink2116.xml"/><Relationship Id="rId256" Type="http://schemas.openxmlformats.org/officeDocument/2006/relationships/image" Target="../media/image2136.png"/><Relationship Id="rId277" Type="http://schemas.openxmlformats.org/officeDocument/2006/relationships/customXml" Target="../ink/ink2137.xml"/><Relationship Id="rId116" Type="http://schemas.openxmlformats.org/officeDocument/2006/relationships/image" Target="../media/image2066.png"/><Relationship Id="rId137" Type="http://schemas.openxmlformats.org/officeDocument/2006/relationships/customXml" Target="../ink/ink2067.xml"/><Relationship Id="rId158" Type="http://schemas.openxmlformats.org/officeDocument/2006/relationships/image" Target="../media/image2087.png"/><Relationship Id="rId20" Type="http://schemas.openxmlformats.org/officeDocument/2006/relationships/image" Target="../media/image2018.png"/><Relationship Id="rId41" Type="http://schemas.openxmlformats.org/officeDocument/2006/relationships/customXml" Target="../ink/ink2019.xml"/><Relationship Id="rId62" Type="http://schemas.openxmlformats.org/officeDocument/2006/relationships/image" Target="../media/image2039.png"/><Relationship Id="rId83" Type="http://schemas.openxmlformats.org/officeDocument/2006/relationships/customXml" Target="../ink/ink2040.xml"/><Relationship Id="rId179" Type="http://schemas.openxmlformats.org/officeDocument/2006/relationships/customXml" Target="../ink/ink2088.xml"/><Relationship Id="rId190" Type="http://schemas.openxmlformats.org/officeDocument/2006/relationships/image" Target="../media/image2103.png"/><Relationship Id="rId204" Type="http://schemas.openxmlformats.org/officeDocument/2006/relationships/image" Target="../media/image2110.png"/><Relationship Id="rId225" Type="http://schemas.openxmlformats.org/officeDocument/2006/relationships/customXml" Target="../ink/ink2111.xml"/><Relationship Id="rId246" Type="http://schemas.openxmlformats.org/officeDocument/2006/relationships/image" Target="../media/image2131.png"/><Relationship Id="rId267" Type="http://schemas.openxmlformats.org/officeDocument/2006/relationships/customXml" Target="../ink/ink2132.xml"/><Relationship Id="rId288" Type="http://schemas.openxmlformats.org/officeDocument/2006/relationships/image" Target="../media/image2152.png"/><Relationship Id="rId106" Type="http://schemas.openxmlformats.org/officeDocument/2006/relationships/image" Target="../media/image2061.png"/><Relationship Id="rId127" Type="http://schemas.openxmlformats.org/officeDocument/2006/relationships/customXml" Target="../ink/ink2062.xml"/><Relationship Id="rId10" Type="http://schemas.openxmlformats.org/officeDocument/2006/relationships/image" Target="../media/image2013.png"/><Relationship Id="rId31" Type="http://schemas.openxmlformats.org/officeDocument/2006/relationships/customXml" Target="../ink/ink2014.xml"/><Relationship Id="rId52" Type="http://schemas.openxmlformats.org/officeDocument/2006/relationships/image" Target="../media/image2034.png"/><Relationship Id="rId73" Type="http://schemas.openxmlformats.org/officeDocument/2006/relationships/customXml" Target="../ink/ink2035.xml"/><Relationship Id="rId94" Type="http://schemas.openxmlformats.org/officeDocument/2006/relationships/image" Target="../media/image2055.png"/><Relationship Id="rId148" Type="http://schemas.openxmlformats.org/officeDocument/2006/relationships/image" Target="../media/image2082.png"/><Relationship Id="rId169" Type="http://schemas.openxmlformats.org/officeDocument/2006/relationships/customXml" Target="../ink/ink2083.xml"/><Relationship Id="rId4" Type="http://schemas.openxmlformats.org/officeDocument/2006/relationships/image" Target="../media/image2010.png"/><Relationship Id="rId180" Type="http://schemas.openxmlformats.org/officeDocument/2006/relationships/image" Target="../media/image2098.png"/><Relationship Id="rId215" Type="http://schemas.openxmlformats.org/officeDocument/2006/relationships/customXml" Target="../ink/ink2106.xml"/><Relationship Id="rId236" Type="http://schemas.openxmlformats.org/officeDocument/2006/relationships/image" Target="../media/image2126.png"/><Relationship Id="rId257" Type="http://schemas.openxmlformats.org/officeDocument/2006/relationships/customXml" Target="../ink/ink2127.xml"/><Relationship Id="rId278" Type="http://schemas.openxmlformats.org/officeDocument/2006/relationships/image" Target="../media/image2147.png"/><Relationship Id="rId42" Type="http://schemas.openxmlformats.org/officeDocument/2006/relationships/image" Target="../media/image2029.png"/><Relationship Id="rId84" Type="http://schemas.openxmlformats.org/officeDocument/2006/relationships/image" Target="../media/image2050.png"/><Relationship Id="rId138" Type="http://schemas.openxmlformats.org/officeDocument/2006/relationships/image" Target="../media/image2077.png"/><Relationship Id="rId191" Type="http://schemas.openxmlformats.org/officeDocument/2006/relationships/customXml" Target="../ink/ink2094.xml"/><Relationship Id="rId205" Type="http://schemas.openxmlformats.org/officeDocument/2006/relationships/customXml" Target="../ink/ink2101.xml"/><Relationship Id="rId247" Type="http://schemas.openxmlformats.org/officeDocument/2006/relationships/customXml" Target="../ink/ink2122.xml"/><Relationship Id="rId107" Type="http://schemas.openxmlformats.org/officeDocument/2006/relationships/customXml" Target="../ink/ink2052.xml"/><Relationship Id="rId11" Type="http://schemas.openxmlformats.org/officeDocument/2006/relationships/customXml" Target="../ink/ink2004.xml"/><Relationship Id="rId53" Type="http://schemas.openxmlformats.org/officeDocument/2006/relationships/customXml" Target="../ink/ink2025.xml"/><Relationship Id="rId149" Type="http://schemas.openxmlformats.org/officeDocument/2006/relationships/customXml" Target="../ink/ink2073.xml"/><Relationship Id="rId95" Type="http://schemas.openxmlformats.org/officeDocument/2006/relationships/customXml" Target="../ink/ink2046.xml"/><Relationship Id="rId160" Type="http://schemas.openxmlformats.org/officeDocument/2006/relationships/image" Target="../media/image2088.png"/><Relationship Id="rId216" Type="http://schemas.openxmlformats.org/officeDocument/2006/relationships/image" Target="../media/image2116.png"/><Relationship Id="rId258" Type="http://schemas.openxmlformats.org/officeDocument/2006/relationships/image" Target="../media/image2137.png"/><Relationship Id="rId22" Type="http://schemas.openxmlformats.org/officeDocument/2006/relationships/image" Target="../media/image2019.png"/><Relationship Id="rId64" Type="http://schemas.openxmlformats.org/officeDocument/2006/relationships/image" Target="../media/image2040.png"/><Relationship Id="rId118" Type="http://schemas.openxmlformats.org/officeDocument/2006/relationships/image" Target="../media/image206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3.png"/><Relationship Id="rId2" Type="http://schemas.openxmlformats.org/officeDocument/2006/relationships/customXml" Target="../ink/ink21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60417" y="406400"/>
            <a:ext cx="6858000" cy="2387600"/>
          </a:xfrm>
        </p:spPr>
        <p:txBody>
          <a:bodyPr>
            <a:normAutofit/>
          </a:bodyPr>
          <a:lstStyle/>
          <a:p>
            <a:r>
              <a:rPr lang="en-US" sz="6000" b="1">
                <a:latin typeface="+mn-lt"/>
              </a:rPr>
              <a:t>CSE 225</a:t>
            </a:r>
            <a:endParaRPr lang="en-US" sz="6000" b="1" dirty="0"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Prefix, Postfix and Infix Notation</a:t>
            </a:r>
            <a:endParaRPr lang="en-US" sz="3600" b="1" dirty="0"/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1371600" y="1371600"/>
            <a:ext cx="44450" cy="1079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Fully Parenthesized Expression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FPE has exactly one set of Parentheses enclosing each operator and its operands.</a:t>
            </a:r>
          </a:p>
          <a:p>
            <a:r>
              <a:rPr lang="en-US"/>
              <a:t>Which is fully parenthesized?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		( A + B ) * C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	     ( ( A + B) * C )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	     ( ( A + B) * ( C ) )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828800" y="3211512"/>
            <a:ext cx="457200" cy="43497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Prefix Conversion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Move each operator to the left of its operands &amp; remove the parentheses: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	( ( A + B) * ( C + D ) )</a:t>
            </a:r>
            <a:endParaRPr lang="en-US" u="sng"/>
          </a:p>
          <a:p>
            <a:pPr algn="ctr">
              <a:buFont typeface="Monotype Sorts" pitchFamily="32" charset="2"/>
              <a:buNone/>
            </a:pPr>
            <a:endParaRPr 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3505200" y="36576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2667000" y="38100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12308" name="AutoShape 20"/>
          <p:cNvCxnSpPr>
            <a:cxnSpLocks noChangeShapeType="1"/>
          </p:cNvCxnSpPr>
          <p:nvPr/>
        </p:nvCxnSpPr>
        <p:spPr bwMode="auto">
          <a:xfrm rot="16200000" flipV="1">
            <a:off x="2234406" y="2423319"/>
            <a:ext cx="76200" cy="788988"/>
          </a:xfrm>
          <a:prstGeom prst="curvedConnector4">
            <a:avLst>
              <a:gd name="adj1" fmla="val -1010421"/>
              <a:gd name="adj2" fmla="val 111264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Prefix Conversion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Move each operator to the left of its operands &amp; remove the parentheses: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	( + A  B  * ( C + D ) )</a:t>
            </a:r>
            <a:endParaRPr lang="en-US" u="sng"/>
          </a:p>
          <a:p>
            <a:pPr algn="ctr">
              <a:buFont typeface="Monotype Sorts" pitchFamily="32" charset="2"/>
              <a:buNone/>
            </a:pPr>
            <a:endParaRPr 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43400" y="3657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635250" y="3886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</a:t>
            </a:r>
          </a:p>
        </p:txBody>
      </p:sp>
      <p:cxnSp>
        <p:nvCxnSpPr>
          <p:cNvPr id="26630" name="AutoShape 6"/>
          <p:cNvCxnSpPr>
            <a:cxnSpLocks noChangeShapeType="1"/>
          </p:cNvCxnSpPr>
          <p:nvPr/>
        </p:nvCxnSpPr>
        <p:spPr bwMode="auto">
          <a:xfrm rot="5400000">
            <a:off x="2331243" y="2046287"/>
            <a:ext cx="1588" cy="1616075"/>
          </a:xfrm>
          <a:prstGeom prst="curvedConnector4">
            <a:avLst>
              <a:gd name="adj1" fmla="val 66799995"/>
              <a:gd name="adj2" fmla="val 108837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Prefix Conversion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Move each operator to the left of its operands &amp; remove the parentheses: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       * + A  B  ( C + D ) </a:t>
            </a:r>
            <a:endParaRPr lang="en-US" u="sng"/>
          </a:p>
          <a:p>
            <a:pPr algn="ctr">
              <a:buFont typeface="Monotype Sorts" pitchFamily="32" charset="2"/>
              <a:buNone/>
            </a:pPr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997450" y="3657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235450" y="3886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</a:t>
            </a:r>
          </a:p>
        </p:txBody>
      </p:sp>
      <p:cxnSp>
        <p:nvCxnSpPr>
          <p:cNvPr id="28678" name="AutoShape 6"/>
          <p:cNvCxnSpPr>
            <a:cxnSpLocks noChangeShapeType="1"/>
          </p:cNvCxnSpPr>
          <p:nvPr/>
        </p:nvCxnSpPr>
        <p:spPr bwMode="auto">
          <a:xfrm rot="5400000">
            <a:off x="2848768" y="2561431"/>
            <a:ext cx="1588" cy="669925"/>
          </a:xfrm>
          <a:prstGeom prst="curvedConnector4">
            <a:avLst>
              <a:gd name="adj1" fmla="val 53500000"/>
              <a:gd name="adj2" fmla="val 118954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Prefix Conversion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dirty="0"/>
              <a:t>Move each operator to the left of its operands &amp; remove the parentheses:</a:t>
            </a:r>
          </a:p>
          <a:p>
            <a:pPr>
              <a:buFont typeface="Monotype Sorts" pitchFamily="32" charset="2"/>
              <a:buNone/>
            </a:pPr>
            <a:r>
              <a:rPr lang="en-US" dirty="0"/>
              <a:t>		       * + A  B  + C   D</a:t>
            </a:r>
          </a:p>
          <a:p>
            <a:pPr>
              <a:buFont typeface="Monotype Sorts" pitchFamily="32" charset="2"/>
              <a:buNone/>
            </a:pPr>
            <a:endParaRPr lang="en-US" dirty="0"/>
          </a:p>
          <a:p>
            <a:pPr>
              <a:buFont typeface="Monotype Sorts" pitchFamily="32" charset="2"/>
              <a:buNone/>
            </a:pPr>
            <a:r>
              <a:rPr lang="en-US" b="1" dirty="0"/>
              <a:t>Order of operands does not change!</a:t>
            </a:r>
            <a:endParaRPr lang="en-US" b="1" u="sng" dirty="0"/>
          </a:p>
          <a:p>
            <a:pPr algn="ctr">
              <a:buFont typeface="Monotype Sorts" pitchFamily="32" charset="2"/>
              <a:buNone/>
            </a:pPr>
            <a:endParaRPr lang="en-US" dirty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997450" y="3657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235450" y="3886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Postfix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dirty="0"/>
              <a:t>	( ( ( A + B ) * C ) - ( ( D + E ) / F ) )</a:t>
            </a:r>
          </a:p>
          <a:p>
            <a:pPr>
              <a:buFont typeface="Monotype Sorts" pitchFamily="32" charset="2"/>
              <a:buNone/>
            </a:pPr>
            <a:endParaRPr lang="en-US" dirty="0"/>
          </a:p>
          <a:p>
            <a:pPr>
              <a:buFont typeface="Monotype Sorts" pitchFamily="32" charset="2"/>
              <a:buNone/>
            </a:pPr>
            <a:endParaRPr lang="en-US" dirty="0"/>
          </a:p>
          <a:p>
            <a:pPr>
              <a:buFont typeface="Monotype Sorts" pitchFamily="32" charset="2"/>
              <a:buNone/>
            </a:pPr>
            <a:r>
              <a:rPr lang="en-US" dirty="0"/>
              <a:t>	          A  B + C *  D  E + F / -</a:t>
            </a:r>
          </a:p>
          <a:p>
            <a:r>
              <a:rPr lang="en-US" b="1" dirty="0"/>
              <a:t>Operand order does not change!</a:t>
            </a:r>
          </a:p>
          <a:p>
            <a:r>
              <a:rPr lang="en-US" b="1" dirty="0"/>
              <a:t>Operators are in order of evaluation!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286000" y="2667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276600" y="2667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962400" y="2667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267200" y="2667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5486400" y="2667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6172200" y="2667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7162800" y="2667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7391400" y="26670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6437313" y="2667000"/>
            <a:ext cx="26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368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Algorithm </a:t>
            </a:r>
            <a:br>
              <a:rPr lang="en-US"/>
            </a:br>
            <a:r>
              <a:rPr lang="en-US"/>
              <a:t>FPE Infix To Postfix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Assumptions:  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dirty="0"/>
              <a:t>Space delimited list of tokens represents a FPE infix expression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dirty="0"/>
              <a:t>Operands are single characters.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en-US" dirty="0"/>
              <a:t> Operators +,-,*,/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1143000"/>
          </a:xfrm>
        </p:spPr>
        <p:txBody>
          <a:bodyPr/>
          <a:lstStyle/>
          <a:p>
            <a:r>
              <a:rPr lang="en-US" dirty="0"/>
              <a:t>FPE Infix To Postfix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en-US" dirty="0"/>
              <a:t>Initialize  a Stack for operators, output list</a:t>
            </a:r>
          </a:p>
          <a:p>
            <a:r>
              <a:rPr lang="en-US" dirty="0"/>
              <a:t>Split the input into a list of tokens.</a:t>
            </a:r>
          </a:p>
          <a:p>
            <a:r>
              <a:rPr lang="en-US" dirty="0"/>
              <a:t>for each token (left to right):</a:t>
            </a:r>
          </a:p>
          <a:p>
            <a:pPr>
              <a:buFont typeface="Monotype Sorts" pitchFamily="32" charset="2"/>
              <a:buNone/>
            </a:pPr>
            <a:r>
              <a:rPr lang="en-US" dirty="0"/>
              <a:t>	   if it is operand:  append to output</a:t>
            </a:r>
          </a:p>
          <a:p>
            <a:pPr>
              <a:buFont typeface="Monotype Sorts" pitchFamily="32" charset="2"/>
              <a:buNone/>
            </a:pPr>
            <a:r>
              <a:rPr lang="en-US" dirty="0"/>
              <a:t>	   if it is '(': push onto Stack</a:t>
            </a:r>
          </a:p>
          <a:p>
            <a:pPr>
              <a:buFont typeface="Monotype Sorts" pitchFamily="32" charset="2"/>
              <a:buNone/>
            </a:pPr>
            <a:r>
              <a:rPr lang="en-US" dirty="0"/>
              <a:t>	   if it is ')': pop &amp; append till '('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( ( ( A + B ) * ( C - E ) ) / ( F + G ) )</a:t>
            </a:r>
          </a:p>
          <a:p>
            <a:endParaRPr lang="en-US"/>
          </a:p>
          <a:p>
            <a:r>
              <a:rPr lang="en-US"/>
              <a:t>stack: &lt;empty&gt;</a:t>
            </a:r>
          </a:p>
          <a:p>
            <a:r>
              <a:rPr lang="en-US"/>
              <a:t>output: []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( ( A + B ) * ( C - E ) ) / ( F + G ) )</a:t>
            </a:r>
          </a:p>
          <a:p>
            <a:endParaRPr lang="en-US"/>
          </a:p>
          <a:p>
            <a:r>
              <a:rPr lang="en-US"/>
              <a:t>stack: (</a:t>
            </a:r>
          </a:p>
          <a:p>
            <a:r>
              <a:rPr lang="en-US"/>
              <a:t>output: []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Infix  Notation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A, B, we write</a:t>
            </a:r>
          </a:p>
          <a:p>
            <a:pPr>
              <a:buFont typeface="Monotype Sorts" pitchFamily="32" charset="2"/>
              <a:buNone/>
            </a:pPr>
            <a:r>
              <a:rPr lang="en-US" dirty="0"/>
              <a:t>				A+B</a:t>
            </a:r>
          </a:p>
          <a:p>
            <a:r>
              <a:rPr lang="en-US" dirty="0"/>
              <a:t>To multiply A, B, we write</a:t>
            </a:r>
          </a:p>
          <a:p>
            <a:pPr>
              <a:buFont typeface="Monotype Sorts" pitchFamily="32" charset="2"/>
              <a:buNone/>
            </a:pPr>
            <a:r>
              <a:rPr lang="en-US" dirty="0"/>
              <a:t>				A*B</a:t>
            </a:r>
          </a:p>
          <a:p>
            <a:r>
              <a:rPr lang="en-US" dirty="0"/>
              <a:t>The operators ('+' and '*') go in between the operands ('A' and 'B')</a:t>
            </a:r>
          </a:p>
          <a:p>
            <a:r>
              <a:rPr lang="en-US" dirty="0"/>
              <a:t>This is </a:t>
            </a:r>
            <a:r>
              <a:rPr lang="en-US" i="1" dirty="0"/>
              <a:t>"Infix"</a:t>
            </a:r>
            <a:r>
              <a:rPr lang="en-US" dirty="0"/>
              <a:t> notation.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( A + B ) * ( C - E ) ) / ( F + G ) )</a:t>
            </a:r>
          </a:p>
          <a:p>
            <a:endParaRPr lang="en-US"/>
          </a:p>
          <a:p>
            <a:r>
              <a:rPr lang="en-US"/>
              <a:t>stack: ( (</a:t>
            </a:r>
          </a:p>
          <a:p>
            <a:r>
              <a:rPr lang="en-US"/>
              <a:t>output: []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A + B ) * ( C - E ) ) / ( F + G ) )</a:t>
            </a:r>
          </a:p>
          <a:p>
            <a:endParaRPr lang="en-US"/>
          </a:p>
          <a:p>
            <a:r>
              <a:rPr lang="en-US"/>
              <a:t>stack: ( ( (</a:t>
            </a:r>
          </a:p>
          <a:p>
            <a:r>
              <a:rPr lang="en-US"/>
              <a:t>output: []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+ B ) * ( C - E ) ) / ( F + G ) )</a:t>
            </a:r>
          </a:p>
          <a:p>
            <a:endParaRPr lang="en-US"/>
          </a:p>
          <a:p>
            <a:r>
              <a:rPr lang="en-US"/>
              <a:t>stack: ( ( (</a:t>
            </a:r>
          </a:p>
          <a:p>
            <a:r>
              <a:rPr lang="en-US"/>
              <a:t>output: [A]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B ) * ( C - E ) ) / ( F + G ) )</a:t>
            </a:r>
          </a:p>
          <a:p>
            <a:endParaRPr lang="en-US"/>
          </a:p>
          <a:p>
            <a:r>
              <a:rPr lang="en-US"/>
              <a:t>stack: ( ( ( +</a:t>
            </a:r>
          </a:p>
          <a:p>
            <a:r>
              <a:rPr lang="en-US"/>
              <a:t>output: [A]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) * ( C - E ) ) / ( F + G ) )</a:t>
            </a:r>
          </a:p>
          <a:p>
            <a:endParaRPr lang="en-US"/>
          </a:p>
          <a:p>
            <a:r>
              <a:rPr lang="en-US"/>
              <a:t>stack: ( ( ( +</a:t>
            </a:r>
          </a:p>
          <a:p>
            <a:r>
              <a:rPr lang="en-US"/>
              <a:t>output: [A B]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* ( C - E ) ) / ( F + G ) )</a:t>
            </a:r>
          </a:p>
          <a:p>
            <a:endParaRPr lang="en-US"/>
          </a:p>
          <a:p>
            <a:r>
              <a:rPr lang="en-US"/>
              <a:t>stack: ( (  </a:t>
            </a:r>
          </a:p>
          <a:p>
            <a:r>
              <a:rPr lang="en-US"/>
              <a:t>output: [A B +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( C - E ) ) / ( F + G ) )</a:t>
            </a:r>
          </a:p>
          <a:p>
            <a:endParaRPr lang="en-US"/>
          </a:p>
          <a:p>
            <a:r>
              <a:rPr lang="en-US"/>
              <a:t>stack: ( ( * </a:t>
            </a:r>
          </a:p>
          <a:p>
            <a:r>
              <a:rPr lang="en-US"/>
              <a:t>output: [A B +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C - E ) ) / ( F + G ) )</a:t>
            </a:r>
          </a:p>
          <a:p>
            <a:endParaRPr lang="en-US"/>
          </a:p>
          <a:p>
            <a:r>
              <a:rPr lang="en-US"/>
              <a:t>stack: ( ( * (</a:t>
            </a:r>
          </a:p>
          <a:p>
            <a:r>
              <a:rPr lang="en-US"/>
              <a:t>output: [A B +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- E ) ) / ( F + G ) )</a:t>
            </a:r>
          </a:p>
          <a:p>
            <a:endParaRPr lang="en-US"/>
          </a:p>
          <a:p>
            <a:r>
              <a:rPr lang="en-US"/>
              <a:t>stack: ( ( * (</a:t>
            </a:r>
          </a:p>
          <a:p>
            <a:r>
              <a:rPr lang="en-US"/>
              <a:t>output: [A B + C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E ) ) / ( F + G ) )</a:t>
            </a:r>
          </a:p>
          <a:p>
            <a:endParaRPr lang="en-US"/>
          </a:p>
          <a:p>
            <a:r>
              <a:rPr lang="en-US"/>
              <a:t>stack: ( ( * ( -</a:t>
            </a:r>
          </a:p>
          <a:p>
            <a:r>
              <a:rPr lang="en-US"/>
              <a:t>output: [A B + C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Prefix Notation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saying "A plus B", we could say "add A,B " and write</a:t>
            </a:r>
          </a:p>
          <a:p>
            <a:pPr>
              <a:buFont typeface="Monotype Sorts" pitchFamily="32" charset="2"/>
              <a:buNone/>
            </a:pPr>
            <a:r>
              <a:rPr lang="en-US" dirty="0"/>
              <a:t>				+ A B</a:t>
            </a:r>
          </a:p>
          <a:p>
            <a:r>
              <a:rPr lang="en-US" dirty="0"/>
              <a:t>"Multiply A,B" would be written</a:t>
            </a:r>
          </a:p>
          <a:p>
            <a:pPr>
              <a:buFont typeface="Monotype Sorts" pitchFamily="32" charset="2"/>
              <a:buNone/>
            </a:pPr>
            <a:r>
              <a:rPr lang="en-US" dirty="0"/>
              <a:t>				* A B</a:t>
            </a:r>
          </a:p>
          <a:p>
            <a:r>
              <a:rPr lang="en-US" dirty="0"/>
              <a:t>This is </a:t>
            </a:r>
            <a:r>
              <a:rPr lang="en-US" i="1" dirty="0"/>
              <a:t>Prefix</a:t>
            </a:r>
            <a:r>
              <a:rPr lang="en-US" dirty="0"/>
              <a:t> notation.</a:t>
            </a:r>
          </a:p>
          <a:p>
            <a:pPr>
              <a:buFont typeface="Monotype Sorts" pitchFamily="32" charset="2"/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) ) / ( F + G ) )</a:t>
            </a:r>
          </a:p>
          <a:p>
            <a:endParaRPr lang="en-US"/>
          </a:p>
          <a:p>
            <a:r>
              <a:rPr lang="en-US"/>
              <a:t>stack: ( ( * ( -</a:t>
            </a:r>
          </a:p>
          <a:p>
            <a:r>
              <a:rPr lang="en-US"/>
              <a:t>output: [A B + C E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) / ( F + G ) )</a:t>
            </a:r>
          </a:p>
          <a:p>
            <a:endParaRPr lang="en-US"/>
          </a:p>
          <a:p>
            <a:r>
              <a:rPr lang="en-US"/>
              <a:t>stack: ( ( *</a:t>
            </a:r>
          </a:p>
          <a:p>
            <a:r>
              <a:rPr lang="en-US"/>
              <a:t>output: [A B + C E -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/ ( F + G ) )</a:t>
            </a:r>
          </a:p>
          <a:p>
            <a:endParaRPr lang="en-US"/>
          </a:p>
          <a:p>
            <a:r>
              <a:rPr lang="en-US"/>
              <a:t>stack: ( </a:t>
            </a:r>
          </a:p>
          <a:p>
            <a:r>
              <a:rPr lang="en-US"/>
              <a:t>output: [A B + C E - *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( F + G ) )</a:t>
            </a:r>
          </a:p>
          <a:p>
            <a:endParaRPr lang="en-US"/>
          </a:p>
          <a:p>
            <a:r>
              <a:rPr lang="en-US"/>
              <a:t>stack: ( /</a:t>
            </a:r>
          </a:p>
          <a:p>
            <a:r>
              <a:rPr lang="en-US"/>
              <a:t>output: [A B + C E - *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F + G ) )</a:t>
            </a:r>
          </a:p>
          <a:p>
            <a:endParaRPr lang="en-US"/>
          </a:p>
          <a:p>
            <a:r>
              <a:rPr lang="en-US"/>
              <a:t>stack: ( / (</a:t>
            </a:r>
          </a:p>
          <a:p>
            <a:r>
              <a:rPr lang="en-US"/>
              <a:t>output: [A B + C E - *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+ G ) )</a:t>
            </a:r>
          </a:p>
          <a:p>
            <a:endParaRPr lang="en-US"/>
          </a:p>
          <a:p>
            <a:r>
              <a:rPr lang="en-US"/>
              <a:t>stack: ( / (</a:t>
            </a:r>
          </a:p>
          <a:p>
            <a:r>
              <a:rPr lang="en-US"/>
              <a:t>output: [A B + C E - * F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 G ) )</a:t>
            </a:r>
          </a:p>
          <a:p>
            <a:endParaRPr lang="en-US"/>
          </a:p>
          <a:p>
            <a:r>
              <a:rPr lang="en-US"/>
              <a:t>stack: ( / ( +</a:t>
            </a:r>
          </a:p>
          <a:p>
            <a:r>
              <a:rPr lang="en-US"/>
              <a:t>output: [A B + C E - * F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) )</a:t>
            </a:r>
          </a:p>
          <a:p>
            <a:endParaRPr lang="en-US"/>
          </a:p>
          <a:p>
            <a:r>
              <a:rPr lang="en-US"/>
              <a:t>stack: ( / ( +</a:t>
            </a:r>
          </a:p>
          <a:p>
            <a:r>
              <a:rPr lang="en-US"/>
              <a:t>output: [A B + C E - * F G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/>
              <a:t>	)</a:t>
            </a:r>
          </a:p>
          <a:p>
            <a:endParaRPr lang="en-US"/>
          </a:p>
          <a:p>
            <a:r>
              <a:rPr lang="en-US"/>
              <a:t>stack: ( /</a:t>
            </a:r>
          </a:p>
          <a:p>
            <a:r>
              <a:rPr lang="en-US"/>
              <a:t>output: [A B + C E - * F G +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FPE Infix to Postfix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endParaRPr lang="en-US"/>
          </a:p>
          <a:p>
            <a:endParaRPr lang="en-US"/>
          </a:p>
          <a:p>
            <a:r>
              <a:rPr lang="en-US"/>
              <a:t>stack: &lt;empty&gt;</a:t>
            </a:r>
          </a:p>
          <a:p>
            <a:r>
              <a:rPr lang="en-US"/>
              <a:t>output: [A B + C E - * F G + /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Postfix Notation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alternative is to put the operators after the operands as in</a:t>
            </a:r>
          </a:p>
          <a:p>
            <a:pPr>
              <a:buFont typeface="Monotype Sorts" pitchFamily="32" charset="2"/>
              <a:buNone/>
            </a:pPr>
            <a:r>
              <a:rPr lang="en-US" dirty="0"/>
              <a:t>				A B +</a:t>
            </a:r>
          </a:p>
          <a:p>
            <a:pPr>
              <a:buFont typeface="Monotype Sorts" pitchFamily="32" charset="2"/>
              <a:buNone/>
            </a:pPr>
            <a:r>
              <a:rPr lang="en-US" dirty="0"/>
              <a:t>and</a:t>
            </a:r>
          </a:p>
          <a:p>
            <a:pPr>
              <a:buFont typeface="Monotype Sorts" pitchFamily="32" charset="2"/>
              <a:buNone/>
            </a:pPr>
            <a:r>
              <a:rPr lang="en-US" dirty="0"/>
              <a:t>				A B *</a:t>
            </a:r>
          </a:p>
          <a:p>
            <a:r>
              <a:rPr lang="en-US" dirty="0"/>
              <a:t>This is </a:t>
            </a:r>
            <a:r>
              <a:rPr lang="en-US" i="1" dirty="0"/>
              <a:t>Postfix</a:t>
            </a:r>
            <a:r>
              <a:rPr lang="en-US" dirty="0"/>
              <a:t> notation.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with FPE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Too many parentheses.</a:t>
            </a:r>
          </a:p>
          <a:p>
            <a:r>
              <a:rPr lang="en-US"/>
              <a:t>Establish precedence rules: 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	My Dear Aunt Sally</a:t>
            </a:r>
          </a:p>
          <a:p>
            <a:r>
              <a:rPr lang="en-US"/>
              <a:t>We can alter the previous program to use the precedence rules.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C75C633-8EE6-4FE6-8763-1314383F787F}"/>
              </a:ext>
            </a:extLst>
          </p:cNvPr>
          <p:cNvGrpSpPr/>
          <p:nvPr/>
        </p:nvGrpSpPr>
        <p:grpSpPr>
          <a:xfrm>
            <a:off x="736080" y="140793"/>
            <a:ext cx="5059080" cy="980280"/>
            <a:chOff x="736080" y="140793"/>
            <a:chExt cx="5059080" cy="9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7145FDF-C835-4BD0-B888-7605967D315A}"/>
                    </a:ext>
                  </a:extLst>
                </p14:cNvPr>
                <p14:cNvContentPartPr/>
                <p14:nvPr/>
              </p14:nvContentPartPr>
              <p14:xfrm>
                <a:off x="743280" y="352833"/>
                <a:ext cx="115920" cy="422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7145FDF-C835-4BD0-B888-7605967D31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280" y="335193"/>
                  <a:ext cx="1515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D90149-64C0-43AB-A981-05A2C72F6382}"/>
                    </a:ext>
                  </a:extLst>
                </p14:cNvPr>
                <p14:cNvContentPartPr/>
                <p14:nvPr/>
              </p14:nvContentPartPr>
              <p14:xfrm>
                <a:off x="835080" y="343113"/>
                <a:ext cx="187560" cy="433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D90149-64C0-43AB-A981-05A2C72F63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7080" y="325113"/>
                  <a:ext cx="2232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C4E257-E024-455E-BD9C-9BC0F0C41B82}"/>
                    </a:ext>
                  </a:extLst>
                </p14:cNvPr>
                <p14:cNvContentPartPr/>
                <p14:nvPr/>
              </p14:nvContentPartPr>
              <p14:xfrm>
                <a:off x="736080" y="618873"/>
                <a:ext cx="481680" cy="33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C4E257-E024-455E-BD9C-9BC0F0C41B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8080" y="601233"/>
                  <a:ext cx="5173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65D3C0-7C6A-42C2-B61F-7D7F3BB6AD64}"/>
                    </a:ext>
                  </a:extLst>
                </p14:cNvPr>
                <p14:cNvContentPartPr/>
                <p14:nvPr/>
              </p14:nvContentPartPr>
              <p14:xfrm>
                <a:off x="1140720" y="599073"/>
                <a:ext cx="138960" cy="172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65D3C0-7C6A-42C2-B61F-7D7F3BB6AD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3080" y="581073"/>
                  <a:ext cx="174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8BBDDA-031B-4354-BB61-551FF3629EA7}"/>
                    </a:ext>
                  </a:extLst>
                </p14:cNvPr>
                <p14:cNvContentPartPr/>
                <p14:nvPr/>
              </p14:nvContentPartPr>
              <p14:xfrm>
                <a:off x="1388400" y="611673"/>
                <a:ext cx="65880" cy="356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8BBDDA-031B-4354-BB61-551FF3629E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70760" y="594033"/>
                  <a:ext cx="1015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E0FEE8-A6DD-4755-8DDD-71CBA9B137A4}"/>
                    </a:ext>
                  </a:extLst>
                </p14:cNvPr>
                <p14:cNvContentPartPr/>
                <p14:nvPr/>
              </p14:nvContentPartPr>
              <p14:xfrm>
                <a:off x="1383720" y="408273"/>
                <a:ext cx="351360" cy="383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E0FEE8-A6DD-4755-8DDD-71CBA9B137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65720" y="390273"/>
                  <a:ext cx="38700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500034C-0A85-40DA-9C6F-D19EA784986B}"/>
                    </a:ext>
                  </a:extLst>
                </p14:cNvPr>
                <p14:cNvContentPartPr/>
                <p14:nvPr/>
              </p14:nvContentPartPr>
              <p14:xfrm>
                <a:off x="1762800" y="653433"/>
                <a:ext cx="58320" cy="10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500034C-0A85-40DA-9C6F-D19EA78498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45160" y="635433"/>
                  <a:ext cx="93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79A0F2-53FB-48CD-B72F-BB95C13AE224}"/>
                    </a:ext>
                  </a:extLst>
                </p14:cNvPr>
                <p14:cNvContentPartPr/>
                <p14:nvPr/>
              </p14:nvContentPartPr>
              <p14:xfrm>
                <a:off x="1792320" y="503313"/>
                <a:ext cx="231120" cy="225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79A0F2-53FB-48CD-B72F-BB95C13AE2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74320" y="485673"/>
                  <a:ext cx="266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064791-D066-43F7-8ACE-FEA32E99F62C}"/>
                    </a:ext>
                  </a:extLst>
                </p14:cNvPr>
                <p14:cNvContentPartPr/>
                <p14:nvPr/>
              </p14:nvContentPartPr>
              <p14:xfrm>
                <a:off x="2084280" y="638673"/>
                <a:ext cx="259200" cy="11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064791-D066-43F7-8ACE-FEA32E99F6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66640" y="620673"/>
                  <a:ext cx="294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91833FA-53FE-40D7-8A86-FDF227B82DEE}"/>
                    </a:ext>
                  </a:extLst>
                </p14:cNvPr>
                <p14:cNvContentPartPr/>
                <p14:nvPr/>
              </p14:nvContentPartPr>
              <p14:xfrm>
                <a:off x="2427360" y="320433"/>
                <a:ext cx="34200" cy="403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91833FA-53FE-40D7-8A86-FDF227B82D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09360" y="302793"/>
                  <a:ext cx="698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45EDBCD-9393-4EB5-96F9-50151C98AFDB}"/>
                    </a:ext>
                  </a:extLst>
                </p14:cNvPr>
                <p14:cNvContentPartPr/>
                <p14:nvPr/>
              </p14:nvContentPartPr>
              <p14:xfrm>
                <a:off x="2317560" y="587193"/>
                <a:ext cx="315360" cy="159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45EDBCD-9393-4EB5-96F9-50151C98AF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99920" y="569553"/>
                  <a:ext cx="351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8A517E-8E43-4431-9F1F-4DA780FC1911}"/>
                    </a:ext>
                  </a:extLst>
                </p14:cNvPr>
                <p14:cNvContentPartPr/>
                <p14:nvPr/>
              </p14:nvContentPartPr>
              <p14:xfrm>
                <a:off x="2584320" y="434193"/>
                <a:ext cx="28440" cy="17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8A517E-8E43-4431-9F1F-4DA780FC19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66680" y="416553"/>
                  <a:ext cx="64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BFB6DA5-34AF-4632-9FDA-48F405B5089D}"/>
                    </a:ext>
                  </a:extLst>
                </p14:cNvPr>
                <p14:cNvContentPartPr/>
                <p14:nvPr/>
              </p14:nvContentPartPr>
              <p14:xfrm>
                <a:off x="2781240" y="603033"/>
                <a:ext cx="99000" cy="129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BFB6DA5-34AF-4632-9FDA-48F405B5089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63600" y="585033"/>
                  <a:ext cx="134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E82B9D-FF2A-4808-95C4-C12CE58C8B14}"/>
                    </a:ext>
                  </a:extLst>
                </p14:cNvPr>
                <p14:cNvContentPartPr/>
                <p14:nvPr/>
              </p14:nvContentPartPr>
              <p14:xfrm>
                <a:off x="2976360" y="594033"/>
                <a:ext cx="165240" cy="147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E82B9D-FF2A-4808-95C4-C12CE58C8B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58720" y="576033"/>
                  <a:ext cx="200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B0F98E7-BBC8-45AD-9501-5B3AF5BFC226}"/>
                    </a:ext>
                  </a:extLst>
                </p14:cNvPr>
                <p14:cNvContentPartPr/>
                <p14:nvPr/>
              </p14:nvContentPartPr>
              <p14:xfrm>
                <a:off x="3623640" y="554793"/>
                <a:ext cx="105480" cy="168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B0F98E7-BBC8-45AD-9501-5B3AF5BFC2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06000" y="537153"/>
                  <a:ext cx="141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7B82F66-A87A-4821-94E2-15EC73272CFC}"/>
                    </a:ext>
                  </a:extLst>
                </p14:cNvPr>
                <p14:cNvContentPartPr/>
                <p14:nvPr/>
              </p14:nvContentPartPr>
              <p14:xfrm>
                <a:off x="3854040" y="140793"/>
                <a:ext cx="129600" cy="58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7B82F66-A87A-4821-94E2-15EC73272CF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36040" y="123153"/>
                  <a:ext cx="16524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5FF1B32-FB9F-496D-AD68-7E98AAA93D98}"/>
                    </a:ext>
                  </a:extLst>
                </p14:cNvPr>
                <p14:cNvContentPartPr/>
                <p14:nvPr/>
              </p14:nvContentPartPr>
              <p14:xfrm>
                <a:off x="3778800" y="509073"/>
                <a:ext cx="201600" cy="2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5FF1B32-FB9F-496D-AD68-7E98AAA93D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61160" y="491073"/>
                  <a:ext cx="237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9345E9-A169-4161-BED9-862240D3374B}"/>
                    </a:ext>
                  </a:extLst>
                </p14:cNvPr>
                <p14:cNvContentPartPr/>
                <p14:nvPr/>
              </p14:nvContentPartPr>
              <p14:xfrm>
                <a:off x="4530120" y="332673"/>
                <a:ext cx="190440" cy="340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D9345E9-A169-4161-BED9-862240D337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12120" y="314673"/>
                  <a:ext cx="2260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C10C078-04C2-4D07-886E-A59C5A00E15A}"/>
                    </a:ext>
                  </a:extLst>
                </p14:cNvPr>
                <p14:cNvContentPartPr/>
                <p14:nvPr/>
              </p14:nvContentPartPr>
              <p14:xfrm>
                <a:off x="4783200" y="371553"/>
                <a:ext cx="52200" cy="322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C10C078-04C2-4D07-886E-A59C5A00E15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65560" y="353553"/>
                  <a:ext cx="878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7C0CE2-A19E-46AA-9EF4-50F7F060819D}"/>
                    </a:ext>
                  </a:extLst>
                </p14:cNvPr>
                <p14:cNvContentPartPr/>
                <p14:nvPr/>
              </p14:nvContentPartPr>
              <p14:xfrm>
                <a:off x="4709760" y="498633"/>
                <a:ext cx="265320" cy="29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7C0CE2-A19E-46AA-9EF4-50F7F06081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92120" y="480633"/>
                  <a:ext cx="30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4EC71D5-4AD3-4B6F-9822-C5DD50E81B47}"/>
                    </a:ext>
                  </a:extLst>
                </p14:cNvPr>
                <p14:cNvContentPartPr/>
                <p14:nvPr/>
              </p14:nvContentPartPr>
              <p14:xfrm>
                <a:off x="4960680" y="549393"/>
                <a:ext cx="191880" cy="140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4EC71D5-4AD3-4B6F-9822-C5DD50E81B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43040" y="531753"/>
                  <a:ext cx="227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1646BD-5BB8-4202-8690-1CF63E62A05A}"/>
                    </a:ext>
                  </a:extLst>
                </p14:cNvPr>
                <p14:cNvContentPartPr/>
                <p14:nvPr/>
              </p14:nvContentPartPr>
              <p14:xfrm>
                <a:off x="5222040" y="540393"/>
                <a:ext cx="143280" cy="129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1646BD-5BB8-4202-8690-1CF63E62A0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04040" y="522393"/>
                  <a:ext cx="178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84773DF-9922-457B-9F80-B1E2EBD53A64}"/>
                    </a:ext>
                  </a:extLst>
                </p14:cNvPr>
                <p14:cNvContentPartPr/>
                <p14:nvPr/>
              </p14:nvContentPartPr>
              <p14:xfrm>
                <a:off x="5476920" y="296313"/>
                <a:ext cx="223560" cy="39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84773DF-9922-457B-9F80-B1E2EBD53A6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9280" y="278313"/>
                  <a:ext cx="2592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E37856-76DA-4F47-B7C9-E853D83A7027}"/>
                    </a:ext>
                  </a:extLst>
                </p14:cNvPr>
                <p14:cNvContentPartPr/>
                <p14:nvPr/>
              </p14:nvContentPartPr>
              <p14:xfrm>
                <a:off x="5547840" y="567753"/>
                <a:ext cx="247320" cy="157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E37856-76DA-4F47-B7C9-E853D83A702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29840" y="549753"/>
                  <a:ext cx="282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29F596-1897-453F-8120-F08301C07C61}"/>
                    </a:ext>
                  </a:extLst>
                </p14:cNvPr>
                <p14:cNvContentPartPr/>
                <p14:nvPr/>
              </p14:nvContentPartPr>
              <p14:xfrm>
                <a:off x="865320" y="952953"/>
                <a:ext cx="4680000" cy="168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29F596-1897-453F-8120-F08301C07C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7320" y="935313"/>
                  <a:ext cx="471564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5C78CC6-2A1A-4FD0-AD3E-A4C8C1DC742A}"/>
              </a:ext>
            </a:extLst>
          </p:cNvPr>
          <p:cNvGrpSpPr/>
          <p:nvPr/>
        </p:nvGrpSpPr>
        <p:grpSpPr>
          <a:xfrm>
            <a:off x="553920" y="1099833"/>
            <a:ext cx="8521200" cy="1359360"/>
            <a:chOff x="553920" y="1099833"/>
            <a:chExt cx="8521200" cy="13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3ED3F5-1495-4B45-84B7-8DA49686804A}"/>
                    </a:ext>
                  </a:extLst>
                </p14:cNvPr>
                <p14:cNvContentPartPr/>
                <p14:nvPr/>
              </p14:nvContentPartPr>
              <p14:xfrm>
                <a:off x="1455360" y="1294593"/>
                <a:ext cx="380160" cy="501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3ED3F5-1495-4B45-84B7-8DA4968680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37360" y="1276593"/>
                  <a:ext cx="4158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A01DD6-6B16-4B9D-9C70-A2F3603DDA40}"/>
                    </a:ext>
                  </a:extLst>
                </p14:cNvPr>
                <p14:cNvContentPartPr/>
                <p14:nvPr/>
              </p14:nvContentPartPr>
              <p14:xfrm>
                <a:off x="1910400" y="1592313"/>
                <a:ext cx="37080" cy="120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A01DD6-6B16-4B9D-9C70-A2F3603DDA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92400" y="1574313"/>
                  <a:ext cx="72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1701F7-D7C0-4E2C-858D-E0CBCB444FF8}"/>
                    </a:ext>
                  </a:extLst>
                </p14:cNvPr>
                <p14:cNvContentPartPr/>
                <p14:nvPr/>
              </p14:nvContentPartPr>
              <p14:xfrm>
                <a:off x="1896360" y="1423833"/>
                <a:ext cx="60480" cy="59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1701F7-D7C0-4E2C-858D-E0CBCB444FF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8360" y="1406193"/>
                  <a:ext cx="96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89FD17-D070-4434-B38A-07C3C550ECFB}"/>
                    </a:ext>
                  </a:extLst>
                </p14:cNvPr>
                <p14:cNvContentPartPr/>
                <p14:nvPr/>
              </p14:nvContentPartPr>
              <p14:xfrm>
                <a:off x="2013720" y="1567833"/>
                <a:ext cx="124560" cy="130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89FD17-D070-4434-B38A-07C3C550EC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95720" y="1549833"/>
                  <a:ext cx="160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C2C89F-4CF4-4F38-AB0A-03699E2EA99D}"/>
                    </a:ext>
                  </a:extLst>
                </p14:cNvPr>
                <p14:cNvContentPartPr/>
                <p14:nvPr/>
              </p14:nvContentPartPr>
              <p14:xfrm>
                <a:off x="2238000" y="1546233"/>
                <a:ext cx="170640" cy="157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C2C89F-4CF4-4F38-AB0A-03699E2EA9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20000" y="1528593"/>
                  <a:ext cx="206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368FF4-F3E2-4EB8-8B57-9CD0E95482D1}"/>
                    </a:ext>
                  </a:extLst>
                </p14:cNvPr>
                <p14:cNvContentPartPr/>
                <p14:nvPr/>
              </p14:nvContentPartPr>
              <p14:xfrm>
                <a:off x="2433840" y="1540473"/>
                <a:ext cx="154440" cy="191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368FF4-F3E2-4EB8-8B57-9CD0E95482D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16200" y="1522833"/>
                  <a:ext cx="190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2A88A7-942F-48CB-B762-EBA373F920D5}"/>
                    </a:ext>
                  </a:extLst>
                </p14:cNvPr>
                <p14:cNvContentPartPr/>
                <p14:nvPr/>
              </p14:nvContentPartPr>
              <p14:xfrm>
                <a:off x="3087960" y="1487193"/>
                <a:ext cx="214920" cy="173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2A88A7-942F-48CB-B762-EBA373F920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70320" y="1469553"/>
                  <a:ext cx="250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55F44A9-D475-4801-BC19-5ABE825FB929}"/>
                    </a:ext>
                  </a:extLst>
                </p14:cNvPr>
                <p14:cNvContentPartPr/>
                <p14:nvPr/>
              </p14:nvContentPartPr>
              <p14:xfrm>
                <a:off x="3784920" y="1425993"/>
                <a:ext cx="314640" cy="176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55F44A9-D475-4801-BC19-5ABE825FB9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67280" y="1408353"/>
                  <a:ext cx="350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799D7AE-10C5-4E09-86E8-081D167CA362}"/>
                    </a:ext>
                  </a:extLst>
                </p14:cNvPr>
                <p14:cNvContentPartPr/>
                <p14:nvPr/>
              </p14:nvContentPartPr>
              <p14:xfrm>
                <a:off x="4188480" y="1447593"/>
                <a:ext cx="154440" cy="123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799D7AE-10C5-4E09-86E8-081D167CA3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70840" y="1429953"/>
                  <a:ext cx="190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5BF97D1-F990-417D-A98A-E751E3819842}"/>
                    </a:ext>
                  </a:extLst>
                </p14:cNvPr>
                <p14:cNvContentPartPr/>
                <p14:nvPr/>
              </p14:nvContentPartPr>
              <p14:xfrm>
                <a:off x="4495920" y="1188753"/>
                <a:ext cx="50040" cy="337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5BF97D1-F990-417D-A98A-E751E381984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78280" y="1170753"/>
                  <a:ext cx="856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6C2994D-04F1-4EF3-AE3A-ECFBA659E425}"/>
                    </a:ext>
                  </a:extLst>
                </p14:cNvPr>
                <p14:cNvContentPartPr/>
                <p14:nvPr/>
              </p14:nvContentPartPr>
              <p14:xfrm>
                <a:off x="4372080" y="1397193"/>
                <a:ext cx="320760" cy="13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6C2994D-04F1-4EF3-AE3A-ECFBA659E4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54440" y="1379193"/>
                  <a:ext cx="356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96191A8-E4AA-4B15-831E-EDA2CB82DCA1}"/>
                    </a:ext>
                  </a:extLst>
                </p14:cNvPr>
                <p14:cNvContentPartPr/>
                <p14:nvPr/>
              </p14:nvContentPartPr>
              <p14:xfrm>
                <a:off x="4635240" y="1226553"/>
                <a:ext cx="202680" cy="325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96191A8-E4AA-4B15-831E-EDA2CB82DC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17600" y="1208553"/>
                  <a:ext cx="238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422DEF-0735-4F31-9A5A-4BAA3D432A54}"/>
                    </a:ext>
                  </a:extLst>
                </p14:cNvPr>
                <p14:cNvContentPartPr/>
                <p14:nvPr/>
              </p14:nvContentPartPr>
              <p14:xfrm>
                <a:off x="4922520" y="1413033"/>
                <a:ext cx="130320" cy="144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422DEF-0735-4F31-9A5A-4BAA3D432A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04520" y="1395393"/>
                  <a:ext cx="165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4466D32-0B3C-4329-AB44-59E874C06CB0}"/>
                    </a:ext>
                  </a:extLst>
                </p14:cNvPr>
                <p14:cNvContentPartPr/>
                <p14:nvPr/>
              </p14:nvContentPartPr>
              <p14:xfrm>
                <a:off x="5102880" y="1439673"/>
                <a:ext cx="278280" cy="145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4466D32-0B3C-4329-AB44-59E874C06C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84880" y="1421673"/>
                  <a:ext cx="313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68B58A0-D86C-4628-B345-0D6AEDCB375E}"/>
                    </a:ext>
                  </a:extLst>
                </p14:cNvPr>
                <p14:cNvContentPartPr/>
                <p14:nvPr/>
              </p14:nvContentPartPr>
              <p14:xfrm>
                <a:off x="5470440" y="1425633"/>
                <a:ext cx="129240" cy="136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68B58A0-D86C-4628-B345-0D6AEDCB37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52440" y="1407993"/>
                  <a:ext cx="164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E96841-93C9-432B-99C8-2273B57FCE03}"/>
                    </a:ext>
                  </a:extLst>
                </p14:cNvPr>
                <p14:cNvContentPartPr/>
                <p14:nvPr/>
              </p14:nvContentPartPr>
              <p14:xfrm>
                <a:off x="5730720" y="1142673"/>
                <a:ext cx="50760" cy="401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E96841-93C9-432B-99C8-2273B57FCE0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13080" y="1124673"/>
                  <a:ext cx="864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AF55FA-5E6E-437A-A8D5-0801C69C589C}"/>
                    </a:ext>
                  </a:extLst>
                </p14:cNvPr>
                <p14:cNvContentPartPr/>
                <p14:nvPr/>
              </p14:nvContentPartPr>
              <p14:xfrm>
                <a:off x="5629920" y="1369473"/>
                <a:ext cx="324360" cy="14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AF55FA-5E6E-437A-A8D5-0801C69C589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11920" y="1351833"/>
                  <a:ext cx="360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967CA77-B74A-4007-A5F6-EDBC0721AE91}"/>
                    </a:ext>
                  </a:extLst>
                </p14:cNvPr>
                <p14:cNvContentPartPr/>
                <p14:nvPr/>
              </p14:nvContentPartPr>
              <p14:xfrm>
                <a:off x="5940600" y="1148793"/>
                <a:ext cx="35280" cy="352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967CA77-B74A-4007-A5F6-EDBC0721AE9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22600" y="1130793"/>
                  <a:ext cx="709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A5D1C5-1281-4709-89E8-BB891930FA11}"/>
                    </a:ext>
                  </a:extLst>
                </p14:cNvPr>
                <p14:cNvContentPartPr/>
                <p14:nvPr/>
              </p14:nvContentPartPr>
              <p14:xfrm>
                <a:off x="6053640" y="1376313"/>
                <a:ext cx="133200" cy="133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A5D1C5-1281-4709-89E8-BB891930FA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36000" y="1358313"/>
                  <a:ext cx="168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22C2EE2-E317-4EB5-9500-5A3A52BADE99}"/>
                    </a:ext>
                  </a:extLst>
                </p14:cNvPr>
                <p14:cNvContentPartPr/>
                <p14:nvPr/>
              </p14:nvContentPartPr>
              <p14:xfrm>
                <a:off x="6276840" y="1411953"/>
                <a:ext cx="252360" cy="95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22C2EE2-E317-4EB5-9500-5A3A52BADE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58840" y="1394313"/>
                  <a:ext cx="288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7045BD4-2082-4733-B002-20ECCD34BA13}"/>
                    </a:ext>
                  </a:extLst>
                </p14:cNvPr>
                <p14:cNvContentPartPr/>
                <p14:nvPr/>
              </p14:nvContentPartPr>
              <p14:xfrm>
                <a:off x="6606240" y="1099833"/>
                <a:ext cx="47160" cy="481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7045BD4-2082-4733-B002-20ECCD34BA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88240" y="1081833"/>
                  <a:ext cx="828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CA39F3F-ACD4-45A3-8774-2406C2BAEF71}"/>
                    </a:ext>
                  </a:extLst>
                </p14:cNvPr>
                <p14:cNvContentPartPr/>
                <p14:nvPr/>
              </p14:nvContentPartPr>
              <p14:xfrm>
                <a:off x="7088640" y="1287393"/>
                <a:ext cx="186120" cy="184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CA39F3F-ACD4-45A3-8774-2406C2BAEF7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71000" y="1269753"/>
                  <a:ext cx="221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517A071-3171-4B9D-9117-F6BAC4A8317F}"/>
                    </a:ext>
                  </a:extLst>
                </p14:cNvPr>
                <p14:cNvContentPartPr/>
                <p14:nvPr/>
              </p14:nvContentPartPr>
              <p14:xfrm>
                <a:off x="7323000" y="1310793"/>
                <a:ext cx="138600" cy="194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517A071-3171-4B9D-9117-F6BAC4A831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05000" y="1293153"/>
                  <a:ext cx="174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4FE96CD-67B7-41DF-B8C5-3E4D2FC81143}"/>
                    </a:ext>
                  </a:extLst>
                </p14:cNvPr>
                <p14:cNvContentPartPr/>
                <p14:nvPr/>
              </p14:nvContentPartPr>
              <p14:xfrm>
                <a:off x="7542960" y="1326633"/>
                <a:ext cx="126360" cy="428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4FE96CD-67B7-41DF-B8C5-3E4D2FC811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25320" y="1308993"/>
                  <a:ext cx="1620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B08CE5-7F66-460F-95EC-D9D99927322F}"/>
                    </a:ext>
                  </a:extLst>
                </p14:cNvPr>
                <p14:cNvContentPartPr/>
                <p14:nvPr/>
              </p14:nvContentPartPr>
              <p14:xfrm>
                <a:off x="7740600" y="1301433"/>
                <a:ext cx="170280" cy="190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4B08CE5-7F66-460F-95EC-D9D9992732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22960" y="1283433"/>
                  <a:ext cx="205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AA812A3-8BE0-44E7-8865-0F9E970DB6DF}"/>
                    </a:ext>
                  </a:extLst>
                </p14:cNvPr>
                <p14:cNvContentPartPr/>
                <p14:nvPr/>
              </p14:nvContentPartPr>
              <p14:xfrm>
                <a:off x="7947240" y="1300713"/>
                <a:ext cx="150840" cy="168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AA812A3-8BE0-44E7-8865-0F9E970DB6D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29240" y="1282713"/>
                  <a:ext cx="186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868CE36-5D72-4119-9FAB-904B7A09EBD7}"/>
                    </a:ext>
                  </a:extLst>
                </p14:cNvPr>
                <p14:cNvContentPartPr/>
                <p14:nvPr/>
              </p14:nvContentPartPr>
              <p14:xfrm>
                <a:off x="8189880" y="1317273"/>
                <a:ext cx="67320" cy="137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868CE36-5D72-4119-9FAB-904B7A09EB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71880" y="1299273"/>
                  <a:ext cx="102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4F484F-608D-4713-A3C1-76E941AD0A62}"/>
                    </a:ext>
                  </a:extLst>
                </p14:cNvPr>
                <p14:cNvContentPartPr/>
                <p14:nvPr/>
              </p14:nvContentPartPr>
              <p14:xfrm>
                <a:off x="8333520" y="1308633"/>
                <a:ext cx="106920" cy="165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84F484F-608D-4713-A3C1-76E941AD0A6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15880" y="1290633"/>
                  <a:ext cx="142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70953B2-97D4-47DC-9D1D-B51A407B553A}"/>
                    </a:ext>
                  </a:extLst>
                </p14:cNvPr>
                <p14:cNvContentPartPr/>
                <p14:nvPr/>
              </p14:nvContentPartPr>
              <p14:xfrm>
                <a:off x="8562120" y="1313313"/>
                <a:ext cx="25560" cy="158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70953B2-97D4-47DC-9D1D-B51A407B553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44120" y="1295673"/>
                  <a:ext cx="61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C37338-54BD-4AF6-B9AE-5C80C256E20B}"/>
                    </a:ext>
                  </a:extLst>
                </p14:cNvPr>
                <p14:cNvContentPartPr/>
                <p14:nvPr/>
              </p14:nvContentPartPr>
              <p14:xfrm>
                <a:off x="8549160" y="1170753"/>
                <a:ext cx="52200" cy="41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C37338-54BD-4AF6-B9AE-5C80C256E2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31520" y="1152753"/>
                  <a:ext cx="878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03EE95E-89AC-4C1B-AD76-70D1A5BF394C}"/>
                    </a:ext>
                  </a:extLst>
                </p14:cNvPr>
                <p14:cNvContentPartPr/>
                <p14:nvPr/>
              </p14:nvContentPartPr>
              <p14:xfrm>
                <a:off x="8671920" y="1310073"/>
                <a:ext cx="82080" cy="171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03EE95E-89AC-4C1B-AD76-70D1A5BF39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54280" y="1292433"/>
                  <a:ext cx="1177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33B9183-BA82-4A79-A1B9-BE6524A8628C}"/>
                    </a:ext>
                  </a:extLst>
                </p14:cNvPr>
                <p14:cNvContentPartPr/>
                <p14:nvPr/>
              </p14:nvContentPartPr>
              <p14:xfrm>
                <a:off x="8785320" y="1319433"/>
                <a:ext cx="133560" cy="171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33B9183-BA82-4A79-A1B9-BE6524A8628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67680" y="1301433"/>
                  <a:ext cx="169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C43CDE2-27BB-457D-BB8A-8F7D492A3A07}"/>
                    </a:ext>
                  </a:extLst>
                </p14:cNvPr>
                <p14:cNvContentPartPr/>
                <p14:nvPr/>
              </p14:nvContentPartPr>
              <p14:xfrm>
                <a:off x="9013560" y="1393953"/>
                <a:ext cx="61560" cy="94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C43CDE2-27BB-457D-BB8A-8F7D492A3A0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95560" y="1376313"/>
                  <a:ext cx="97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471B889-60A8-4D66-8CD6-C9D8CF4A543B}"/>
                    </a:ext>
                  </a:extLst>
                </p14:cNvPr>
                <p14:cNvContentPartPr/>
                <p14:nvPr/>
              </p14:nvContentPartPr>
              <p14:xfrm>
                <a:off x="553920" y="2272353"/>
                <a:ext cx="157320" cy="186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471B889-60A8-4D66-8CD6-C9D8CF4A543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6280" y="2254353"/>
                  <a:ext cx="192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93262A8-DE47-4A47-A729-ADA29C0D13AA}"/>
                    </a:ext>
                  </a:extLst>
                </p14:cNvPr>
                <p14:cNvContentPartPr/>
                <p14:nvPr/>
              </p14:nvContentPartPr>
              <p14:xfrm>
                <a:off x="824640" y="2027193"/>
                <a:ext cx="69120" cy="396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93262A8-DE47-4A47-A729-ADA29C0D13A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6640" y="2009193"/>
                  <a:ext cx="1047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0A6963E-3964-43BA-98D7-DA8E1F7FC932}"/>
                    </a:ext>
                  </a:extLst>
                </p14:cNvPr>
                <p14:cNvContentPartPr/>
                <p14:nvPr/>
              </p14:nvContentPartPr>
              <p14:xfrm>
                <a:off x="754800" y="2265153"/>
                <a:ext cx="306360" cy="18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0A6963E-3964-43BA-98D7-DA8E1F7FC93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7160" y="2247153"/>
                  <a:ext cx="342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AAC540B-839E-4CC2-8D35-00EA10A6AF87}"/>
                    </a:ext>
                  </a:extLst>
                </p14:cNvPr>
                <p14:cNvContentPartPr/>
                <p14:nvPr/>
              </p14:nvContentPartPr>
              <p14:xfrm>
                <a:off x="1037400" y="2289993"/>
                <a:ext cx="168840" cy="99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AAC540B-839E-4CC2-8D35-00EA10A6AF8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9400" y="2272353"/>
                  <a:ext cx="204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6B32B93-3D3F-4580-9A73-1AA446AAE479}"/>
                    </a:ext>
                  </a:extLst>
                </p14:cNvPr>
                <p14:cNvContentPartPr/>
                <p14:nvPr/>
              </p14:nvContentPartPr>
              <p14:xfrm>
                <a:off x="1256280" y="1997313"/>
                <a:ext cx="239040" cy="402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6B32B93-3D3F-4580-9A73-1AA446AAE47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38280" y="1979313"/>
                  <a:ext cx="2746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CB20A36-FA8C-4A3D-99B8-EF859AB6ECD5}"/>
                    </a:ext>
                  </a:extLst>
                </p14:cNvPr>
                <p14:cNvContentPartPr/>
                <p14:nvPr/>
              </p14:nvContentPartPr>
              <p14:xfrm>
                <a:off x="1507920" y="2222673"/>
                <a:ext cx="128880" cy="173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CB20A36-FA8C-4A3D-99B8-EF859AB6ECD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89920" y="2205033"/>
                  <a:ext cx="164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EB606D7-EFB3-4529-AD3B-62876F8AF223}"/>
                    </a:ext>
                  </a:extLst>
                </p14:cNvPr>
                <p14:cNvContentPartPr/>
                <p14:nvPr/>
              </p14:nvContentPartPr>
              <p14:xfrm>
                <a:off x="1715280" y="2246073"/>
                <a:ext cx="113040" cy="185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EB606D7-EFB3-4529-AD3B-62876F8AF22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97280" y="2228073"/>
                  <a:ext cx="148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F6E6B07-E4CA-4C43-83F4-C4E1039A6025}"/>
                    </a:ext>
                  </a:extLst>
                </p14:cNvPr>
                <p14:cNvContentPartPr/>
                <p14:nvPr/>
              </p14:nvContentPartPr>
              <p14:xfrm>
                <a:off x="2374080" y="2234913"/>
                <a:ext cx="137160" cy="143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F6E6B07-E4CA-4C43-83F4-C4E1039A602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56080" y="2216913"/>
                  <a:ext cx="172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273D012-255A-4EB7-82B9-7D219C3FF464}"/>
                    </a:ext>
                  </a:extLst>
                </p14:cNvPr>
                <p14:cNvContentPartPr/>
                <p14:nvPr/>
              </p14:nvContentPartPr>
              <p14:xfrm>
                <a:off x="2560920" y="2238873"/>
                <a:ext cx="224280" cy="138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273D012-255A-4EB7-82B9-7D219C3FF46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43280" y="2221233"/>
                  <a:ext cx="259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2AE12F8-13C7-4B11-B666-247FBEB87295}"/>
                    </a:ext>
                  </a:extLst>
                </p14:cNvPr>
                <p14:cNvContentPartPr/>
                <p14:nvPr/>
              </p14:nvContentPartPr>
              <p14:xfrm>
                <a:off x="2855760" y="2220153"/>
                <a:ext cx="186840" cy="172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2AE12F8-13C7-4B11-B666-247FBEB872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38120" y="2202513"/>
                  <a:ext cx="222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409A372-E938-47EF-AB01-0CC4A184ECF0}"/>
                    </a:ext>
                  </a:extLst>
                </p14:cNvPr>
                <p14:cNvContentPartPr/>
                <p14:nvPr/>
              </p14:nvContentPartPr>
              <p14:xfrm>
                <a:off x="3480720" y="1985073"/>
                <a:ext cx="172080" cy="345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409A372-E938-47EF-AB01-0CC4A184EC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62720" y="1967433"/>
                  <a:ext cx="2077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A5DB066-6145-420B-A9C1-AF0143A2B37F}"/>
                    </a:ext>
                  </a:extLst>
                </p14:cNvPr>
                <p14:cNvContentPartPr/>
                <p14:nvPr/>
              </p14:nvContentPartPr>
              <p14:xfrm>
                <a:off x="3734880" y="2095953"/>
                <a:ext cx="174240" cy="219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A5DB066-6145-420B-A9C1-AF0143A2B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16880" y="2078313"/>
                  <a:ext cx="209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A83DD42-1C79-4A20-BBED-5D7C4CD82D14}"/>
                    </a:ext>
                  </a:extLst>
                </p14:cNvPr>
                <p14:cNvContentPartPr/>
                <p14:nvPr/>
              </p14:nvContentPartPr>
              <p14:xfrm>
                <a:off x="4341480" y="2089473"/>
                <a:ext cx="132120" cy="139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A83DD42-1C79-4A20-BBED-5D7C4CD82D1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3480" y="2071833"/>
                  <a:ext cx="167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0124488-3735-479A-83E3-3488B5393F65}"/>
                    </a:ext>
                  </a:extLst>
                </p14:cNvPr>
                <p14:cNvContentPartPr/>
                <p14:nvPr/>
              </p14:nvContentPartPr>
              <p14:xfrm>
                <a:off x="4558200" y="2078313"/>
                <a:ext cx="131400" cy="182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0124488-3735-479A-83E3-3488B5393F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40200" y="2060673"/>
                  <a:ext cx="167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7982C79-8C61-4CB8-9010-A93DEE890E19}"/>
                    </a:ext>
                  </a:extLst>
                </p14:cNvPr>
                <p14:cNvContentPartPr/>
                <p14:nvPr/>
              </p14:nvContentPartPr>
              <p14:xfrm>
                <a:off x="4739280" y="2064993"/>
                <a:ext cx="173520" cy="224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7982C79-8C61-4CB8-9010-A93DEE890E1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21280" y="2046993"/>
                  <a:ext cx="2091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8BA269B-236D-448C-9D10-5EB1F63DBD4B}"/>
                    </a:ext>
                  </a:extLst>
                </p14:cNvPr>
                <p14:cNvContentPartPr/>
                <p14:nvPr/>
              </p14:nvContentPartPr>
              <p14:xfrm>
                <a:off x="5031240" y="1929633"/>
                <a:ext cx="168840" cy="328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8BA269B-236D-448C-9D10-5EB1F63DBD4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13240" y="1911993"/>
                  <a:ext cx="204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BCAC629-4553-4CA9-8B49-490E1C9B75BA}"/>
                    </a:ext>
                  </a:extLst>
                </p14:cNvPr>
                <p14:cNvContentPartPr/>
                <p14:nvPr/>
              </p14:nvContentPartPr>
              <p14:xfrm>
                <a:off x="5893440" y="1913793"/>
                <a:ext cx="27360" cy="3632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BCAC629-4553-4CA9-8B49-490E1C9B75B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75440" y="1895793"/>
                  <a:ext cx="630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C055053-EE06-4A39-89C4-0816587B17BB}"/>
                    </a:ext>
                  </a:extLst>
                </p14:cNvPr>
                <p14:cNvContentPartPr/>
                <p14:nvPr/>
              </p14:nvContentPartPr>
              <p14:xfrm>
                <a:off x="5700840" y="2110713"/>
                <a:ext cx="344880" cy="15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C055053-EE06-4A39-89C4-0816587B17B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82840" y="2093073"/>
                  <a:ext cx="380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39FF3FB-65CA-47B8-9731-03714DBC6674}"/>
                    </a:ext>
                  </a:extLst>
                </p14:cNvPr>
                <p14:cNvContentPartPr/>
                <p14:nvPr/>
              </p14:nvContentPartPr>
              <p14:xfrm>
                <a:off x="6035640" y="2096313"/>
                <a:ext cx="146160" cy="207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39FF3FB-65CA-47B8-9731-03714DBC667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18000" y="2078313"/>
                  <a:ext cx="181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8E7DA1-9A6E-430D-AD66-E2D8CA1BA98A}"/>
                    </a:ext>
                  </a:extLst>
                </p14:cNvPr>
                <p14:cNvContentPartPr/>
                <p14:nvPr/>
              </p14:nvContentPartPr>
              <p14:xfrm>
                <a:off x="6675720" y="2077953"/>
                <a:ext cx="188640" cy="213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8E7DA1-9A6E-430D-AD66-E2D8CA1BA98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58080" y="2059953"/>
                  <a:ext cx="224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BC1633F-B172-49CA-9E0B-BE21B8128F24}"/>
                    </a:ext>
                  </a:extLst>
                </p14:cNvPr>
                <p14:cNvContentPartPr/>
                <p14:nvPr/>
              </p14:nvContentPartPr>
              <p14:xfrm>
                <a:off x="6874800" y="2130513"/>
                <a:ext cx="266760" cy="15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BC1633F-B172-49CA-9E0B-BE21B8128F2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857160" y="2112513"/>
                  <a:ext cx="302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374D784-194C-4F3E-B4C2-9076F80DF5C5}"/>
                    </a:ext>
                  </a:extLst>
                </p14:cNvPr>
                <p14:cNvContentPartPr/>
                <p14:nvPr/>
              </p14:nvContentPartPr>
              <p14:xfrm>
                <a:off x="7197000" y="1861953"/>
                <a:ext cx="42480" cy="426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374D784-194C-4F3E-B4C2-9076F80DF5C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79000" y="1843953"/>
                  <a:ext cx="7812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AFF13B-1622-427E-BC69-0A9364141845}"/>
                    </a:ext>
                  </a:extLst>
                </p14:cNvPr>
                <p14:cNvContentPartPr/>
                <p14:nvPr/>
              </p14:nvContentPartPr>
              <p14:xfrm>
                <a:off x="7353960" y="2147073"/>
                <a:ext cx="131760" cy="123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AFF13B-1622-427E-BC69-0A936414184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36320" y="2129073"/>
                  <a:ext cx="167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74CC5B1-DAA7-4D8D-BCF8-EA88A16A640D}"/>
                    </a:ext>
                  </a:extLst>
                </p14:cNvPr>
                <p14:cNvContentPartPr/>
                <p14:nvPr/>
              </p14:nvContentPartPr>
              <p14:xfrm>
                <a:off x="7573560" y="2136273"/>
                <a:ext cx="218160" cy="126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74CC5B1-DAA7-4D8D-BCF8-EA88A16A640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55920" y="2118273"/>
                  <a:ext cx="253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F8FB973-C6CC-4FFA-865E-2A15AB2DD0EF}"/>
                    </a:ext>
                  </a:extLst>
                </p14:cNvPr>
                <p14:cNvContentPartPr/>
                <p14:nvPr/>
              </p14:nvContentPartPr>
              <p14:xfrm>
                <a:off x="7879200" y="1855833"/>
                <a:ext cx="43920" cy="377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F8FB973-C6CC-4FFA-865E-2A15AB2DD0E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61560" y="1837833"/>
                  <a:ext cx="795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79AAE2F-B4DC-4960-9859-E6795BB4CD07}"/>
                    </a:ext>
                  </a:extLst>
                </p14:cNvPr>
                <p14:cNvContentPartPr/>
                <p14:nvPr/>
              </p14:nvContentPartPr>
              <p14:xfrm>
                <a:off x="8015280" y="2065713"/>
                <a:ext cx="191880" cy="193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79AAE2F-B4DC-4960-9859-E6795BB4CD0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97280" y="2047713"/>
                  <a:ext cx="227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2B87DC5-8F92-42EF-92DE-B8A5CC3E4F1E}"/>
                    </a:ext>
                  </a:extLst>
                </p14:cNvPr>
                <p14:cNvContentPartPr/>
                <p14:nvPr/>
              </p14:nvContentPartPr>
              <p14:xfrm>
                <a:off x="8245680" y="1847193"/>
                <a:ext cx="248760" cy="360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2B87DC5-8F92-42EF-92DE-B8A5CC3E4F1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228040" y="1829193"/>
                  <a:ext cx="2844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6DA1064-C5ED-4E1B-B9A8-8EA1ABEB2DD8}"/>
                    </a:ext>
                  </a:extLst>
                </p14:cNvPr>
                <p14:cNvContentPartPr/>
                <p14:nvPr/>
              </p14:nvContentPartPr>
              <p14:xfrm>
                <a:off x="8470320" y="2002353"/>
                <a:ext cx="272520" cy="234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6DA1064-C5ED-4E1B-B9A8-8EA1ABEB2DD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452680" y="1984353"/>
                  <a:ext cx="30816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0FF195-263C-4750-B677-FB62156505EB}"/>
              </a:ext>
            </a:extLst>
          </p:cNvPr>
          <p:cNvGrpSpPr/>
          <p:nvPr/>
        </p:nvGrpSpPr>
        <p:grpSpPr>
          <a:xfrm>
            <a:off x="614760" y="2720913"/>
            <a:ext cx="738720" cy="365760"/>
            <a:chOff x="614760" y="2720913"/>
            <a:chExt cx="73872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C24E18-CF0D-4D5D-A5BC-76202714DBDA}"/>
                    </a:ext>
                  </a:extLst>
                </p14:cNvPr>
                <p14:cNvContentPartPr/>
                <p14:nvPr/>
              </p14:nvContentPartPr>
              <p14:xfrm>
                <a:off x="781080" y="2720913"/>
                <a:ext cx="45000" cy="357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C24E18-CF0D-4D5D-A5BC-76202714DBD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3440" y="2703273"/>
                  <a:ext cx="806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C2C579C-2546-42CE-A2D9-D086851E77C6}"/>
                    </a:ext>
                  </a:extLst>
                </p14:cNvPr>
                <p14:cNvContentPartPr/>
                <p14:nvPr/>
              </p14:nvContentPartPr>
              <p14:xfrm>
                <a:off x="614760" y="2901633"/>
                <a:ext cx="385560" cy="23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C2C579C-2546-42CE-A2D9-D086851E77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7120" y="2883993"/>
                  <a:ext cx="421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F270C8C-CDEC-47B2-851B-1CE8A2C169D7}"/>
                    </a:ext>
                  </a:extLst>
                </p14:cNvPr>
                <p14:cNvContentPartPr/>
                <p14:nvPr/>
              </p14:nvContentPartPr>
              <p14:xfrm>
                <a:off x="918960" y="2747193"/>
                <a:ext cx="165240" cy="339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F270C8C-CDEC-47B2-851B-1CE8A2C169D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0960" y="2729193"/>
                  <a:ext cx="2008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30E8F0A-069C-42D8-BBA5-A7A84BD87D90}"/>
                    </a:ext>
                  </a:extLst>
                </p14:cNvPr>
                <p14:cNvContentPartPr/>
                <p14:nvPr/>
              </p14:nvContentPartPr>
              <p14:xfrm>
                <a:off x="1209840" y="2908473"/>
                <a:ext cx="143640" cy="157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30E8F0A-069C-42D8-BBA5-A7A84BD87D9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91840" y="2890473"/>
                  <a:ext cx="17928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91C0085-4885-41BA-A4AA-BFB7ECFBC993}"/>
              </a:ext>
            </a:extLst>
          </p:cNvPr>
          <p:cNvGrpSpPr/>
          <p:nvPr/>
        </p:nvGrpSpPr>
        <p:grpSpPr>
          <a:xfrm>
            <a:off x="1834440" y="2606433"/>
            <a:ext cx="1105560" cy="452160"/>
            <a:chOff x="1834440" y="2606433"/>
            <a:chExt cx="110556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0167197-E6B8-4732-8FCB-E6D362D942F7}"/>
                    </a:ext>
                  </a:extLst>
                </p14:cNvPr>
                <p14:cNvContentPartPr/>
                <p14:nvPr/>
              </p14:nvContentPartPr>
              <p14:xfrm>
                <a:off x="1834440" y="2847273"/>
                <a:ext cx="151560" cy="126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0167197-E6B8-4732-8FCB-E6D362D942F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16440" y="2829273"/>
                  <a:ext cx="187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AEEF31B-CC0C-4379-B8EE-AEA3921B8AA5}"/>
                    </a:ext>
                  </a:extLst>
                </p14:cNvPr>
                <p14:cNvContentPartPr/>
                <p14:nvPr/>
              </p14:nvContentPartPr>
              <p14:xfrm>
                <a:off x="2087880" y="2875713"/>
                <a:ext cx="207720" cy="118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AEEF31B-CC0C-4379-B8EE-AEA3921B8AA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069880" y="2857713"/>
                  <a:ext cx="243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7AA5134-7A28-445B-889B-B1E5165A0D9E}"/>
                    </a:ext>
                  </a:extLst>
                </p14:cNvPr>
                <p14:cNvContentPartPr/>
                <p14:nvPr/>
              </p14:nvContentPartPr>
              <p14:xfrm>
                <a:off x="2371200" y="2606433"/>
                <a:ext cx="65160" cy="421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7AA5134-7A28-445B-889B-B1E5165A0D9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353200" y="2588793"/>
                  <a:ext cx="1008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4BD74C9-189A-406D-809C-89040A9FA2FB}"/>
                    </a:ext>
                  </a:extLst>
                </p14:cNvPr>
                <p14:cNvContentPartPr/>
                <p14:nvPr/>
              </p14:nvContentPartPr>
              <p14:xfrm>
                <a:off x="2540400" y="2849433"/>
                <a:ext cx="156960" cy="184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4BD74C9-189A-406D-809C-89040A9FA2F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22400" y="2831433"/>
                  <a:ext cx="192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692544-508B-4220-98EE-68197CB2D033}"/>
                    </a:ext>
                  </a:extLst>
                </p14:cNvPr>
                <p14:cNvContentPartPr/>
                <p14:nvPr/>
              </p14:nvContentPartPr>
              <p14:xfrm>
                <a:off x="2782320" y="2855553"/>
                <a:ext cx="157680" cy="203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692544-508B-4220-98EE-68197CB2D0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764320" y="2837913"/>
                  <a:ext cx="19332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46C8293-A79B-4EAE-9380-B8ADC106F09E}"/>
              </a:ext>
            </a:extLst>
          </p:cNvPr>
          <p:cNvGrpSpPr/>
          <p:nvPr/>
        </p:nvGrpSpPr>
        <p:grpSpPr>
          <a:xfrm>
            <a:off x="3471000" y="2517873"/>
            <a:ext cx="465120" cy="479520"/>
            <a:chOff x="3471000" y="2517873"/>
            <a:chExt cx="46512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F3030D7-34EE-4EA4-8A3C-95D4859257A5}"/>
                    </a:ext>
                  </a:extLst>
                </p14:cNvPr>
                <p14:cNvContentPartPr/>
                <p14:nvPr/>
              </p14:nvContentPartPr>
              <p14:xfrm>
                <a:off x="3471000" y="2769153"/>
                <a:ext cx="185400" cy="228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F3030D7-34EE-4EA4-8A3C-95D4859257A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453000" y="2751153"/>
                  <a:ext cx="2210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D385EDB-4B95-4565-B245-6539ED7E5025}"/>
                    </a:ext>
                  </a:extLst>
                </p14:cNvPr>
                <p14:cNvContentPartPr/>
                <p14:nvPr/>
              </p14:nvContentPartPr>
              <p14:xfrm>
                <a:off x="3788520" y="2517873"/>
                <a:ext cx="147600" cy="458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D385EDB-4B95-4565-B245-6539ED7E502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770520" y="2499873"/>
                  <a:ext cx="18324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4894379-1247-4C00-8DDD-A5F91D8815DB}"/>
                    </a:ext>
                  </a:extLst>
                </p14:cNvPr>
                <p14:cNvContentPartPr/>
                <p14:nvPr/>
              </p14:nvContentPartPr>
              <p14:xfrm>
                <a:off x="3721920" y="2814153"/>
                <a:ext cx="212040" cy="46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4894379-1247-4C00-8DDD-A5F91D8815D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04280" y="2796513"/>
                  <a:ext cx="24768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AF46D3F-7C49-4F42-86BD-F5343CA847B4}"/>
              </a:ext>
            </a:extLst>
          </p:cNvPr>
          <p:cNvGrpSpPr/>
          <p:nvPr/>
        </p:nvGrpSpPr>
        <p:grpSpPr>
          <a:xfrm>
            <a:off x="4448760" y="2570433"/>
            <a:ext cx="1022400" cy="428040"/>
            <a:chOff x="4448760" y="2570433"/>
            <a:chExt cx="102240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7414B5-AF7B-4DF9-81A2-3B950E7EA49A}"/>
                    </a:ext>
                  </a:extLst>
                </p14:cNvPr>
                <p14:cNvContentPartPr/>
                <p14:nvPr/>
              </p14:nvContentPartPr>
              <p14:xfrm>
                <a:off x="4547040" y="2626233"/>
                <a:ext cx="39600" cy="372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7414B5-AF7B-4DF9-81A2-3B950E7EA49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29400" y="2608593"/>
                  <a:ext cx="752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9B8895D-9884-452B-8F31-90F161B22B70}"/>
                    </a:ext>
                  </a:extLst>
                </p14:cNvPr>
                <p14:cNvContentPartPr/>
                <p14:nvPr/>
              </p14:nvContentPartPr>
              <p14:xfrm>
                <a:off x="4448760" y="2823873"/>
                <a:ext cx="293400" cy="10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9B8895D-9884-452B-8F31-90F161B22B7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430760" y="2806233"/>
                  <a:ext cx="329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253680C-E824-4E47-B774-471742CCBBEF}"/>
                    </a:ext>
                  </a:extLst>
                </p14:cNvPr>
                <p14:cNvContentPartPr/>
                <p14:nvPr/>
              </p14:nvContentPartPr>
              <p14:xfrm>
                <a:off x="4728480" y="2624793"/>
                <a:ext cx="200520" cy="335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253680C-E824-4E47-B774-471742CCBBE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10840" y="2607153"/>
                  <a:ext cx="2361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3AA31DD-1D0A-4CBD-8862-869959C547DE}"/>
                    </a:ext>
                  </a:extLst>
                </p14:cNvPr>
                <p14:cNvContentPartPr/>
                <p14:nvPr/>
              </p14:nvContentPartPr>
              <p14:xfrm>
                <a:off x="4974000" y="2795793"/>
                <a:ext cx="172440" cy="126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3AA31DD-1D0A-4CBD-8862-869959C547D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56360" y="2778153"/>
                  <a:ext cx="208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025BC82-9693-4277-82A8-C086E8AD318B}"/>
                    </a:ext>
                  </a:extLst>
                </p14:cNvPr>
                <p14:cNvContentPartPr/>
                <p14:nvPr/>
              </p14:nvContentPartPr>
              <p14:xfrm>
                <a:off x="5249760" y="2570433"/>
                <a:ext cx="19440" cy="423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025BC82-9693-4277-82A8-C086E8AD318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32120" y="2552433"/>
                  <a:ext cx="550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48AC404-3E30-4FC8-B190-13EB61AC30B8}"/>
                    </a:ext>
                  </a:extLst>
                </p14:cNvPr>
                <p14:cNvContentPartPr/>
                <p14:nvPr/>
              </p14:nvContentPartPr>
              <p14:xfrm>
                <a:off x="5210880" y="2757273"/>
                <a:ext cx="260280" cy="24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48AC404-3E30-4FC8-B190-13EB61AC30B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92880" y="2739633"/>
                  <a:ext cx="29592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023F6E5-786E-45BD-AADE-4FB0055B57B4}"/>
              </a:ext>
            </a:extLst>
          </p:cNvPr>
          <p:cNvGrpSpPr/>
          <p:nvPr/>
        </p:nvGrpSpPr>
        <p:grpSpPr>
          <a:xfrm>
            <a:off x="5881560" y="2546313"/>
            <a:ext cx="2989800" cy="434880"/>
            <a:chOff x="5881560" y="2546313"/>
            <a:chExt cx="298980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BB17689-FD3B-46C2-B25C-CCACB242FB45}"/>
                    </a:ext>
                  </a:extLst>
                </p14:cNvPr>
                <p14:cNvContentPartPr/>
                <p14:nvPr/>
              </p14:nvContentPartPr>
              <p14:xfrm>
                <a:off x="5881560" y="2792193"/>
                <a:ext cx="397440" cy="170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BB17689-FD3B-46C2-B25C-CCACB242FB4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63920" y="2774553"/>
                  <a:ext cx="433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623218A-A6BB-43E5-9FF3-C9C91CDE1E37}"/>
                    </a:ext>
                  </a:extLst>
                </p14:cNvPr>
                <p14:cNvContentPartPr/>
                <p14:nvPr/>
              </p14:nvContentPartPr>
              <p14:xfrm>
                <a:off x="6345600" y="2811273"/>
                <a:ext cx="157320" cy="154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623218A-A6BB-43E5-9FF3-C9C91CDE1E3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27960" y="2793633"/>
                  <a:ext cx="192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FF42D6A-D200-4514-A01F-82F97D1C9E52}"/>
                    </a:ext>
                  </a:extLst>
                </p14:cNvPr>
                <p14:cNvContentPartPr/>
                <p14:nvPr/>
              </p14:nvContentPartPr>
              <p14:xfrm>
                <a:off x="6673560" y="2556033"/>
                <a:ext cx="42840" cy="425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FF42D6A-D200-4514-A01F-82F97D1C9E5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55920" y="2538033"/>
                  <a:ext cx="7848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2942DD3-1A7C-47A2-838F-0E83DBA2BA47}"/>
                    </a:ext>
                  </a:extLst>
                </p14:cNvPr>
                <p14:cNvContentPartPr/>
                <p14:nvPr/>
              </p14:nvContentPartPr>
              <p14:xfrm>
                <a:off x="6533160" y="2777433"/>
                <a:ext cx="317160" cy="14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2942DD3-1A7C-47A2-838F-0E83DBA2BA4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515520" y="2759793"/>
                  <a:ext cx="352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49D0BC9-6FBC-4518-AB52-AEA51CD6838C}"/>
                    </a:ext>
                  </a:extLst>
                </p14:cNvPr>
                <p14:cNvContentPartPr/>
                <p14:nvPr/>
              </p14:nvContentPartPr>
              <p14:xfrm>
                <a:off x="6814680" y="2625873"/>
                <a:ext cx="201240" cy="330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49D0BC9-6FBC-4518-AB52-AEA51CD6838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797040" y="2608233"/>
                  <a:ext cx="2368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65BB27E-D18B-4866-9F45-CA4145FA568B}"/>
                    </a:ext>
                  </a:extLst>
                </p14:cNvPr>
                <p14:cNvContentPartPr/>
                <p14:nvPr/>
              </p14:nvContentPartPr>
              <p14:xfrm>
                <a:off x="7078920" y="2794353"/>
                <a:ext cx="126360" cy="149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65BB27E-D18B-4866-9F45-CA4145FA568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60920" y="2776713"/>
                  <a:ext cx="162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FE02740-A3E0-4C95-805C-E6B5806681A4}"/>
                    </a:ext>
                  </a:extLst>
                </p14:cNvPr>
                <p14:cNvContentPartPr/>
                <p14:nvPr/>
              </p14:nvContentPartPr>
              <p14:xfrm>
                <a:off x="7253520" y="2769513"/>
                <a:ext cx="272520" cy="166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FE02740-A3E0-4C95-805C-E6B5806681A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35880" y="2751873"/>
                  <a:ext cx="308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4686AD8-F639-4B10-8F4F-D9D4CEE89F1F}"/>
                    </a:ext>
                  </a:extLst>
                </p14:cNvPr>
                <p14:cNvContentPartPr/>
                <p14:nvPr/>
              </p14:nvContentPartPr>
              <p14:xfrm>
                <a:off x="7577160" y="2780673"/>
                <a:ext cx="182880" cy="164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4686AD8-F639-4B10-8F4F-D9D4CEE89F1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59160" y="2763033"/>
                  <a:ext cx="218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50C7E25-70AF-4B13-8D76-E29E82ECF77A}"/>
                    </a:ext>
                  </a:extLst>
                </p14:cNvPr>
                <p14:cNvContentPartPr/>
                <p14:nvPr/>
              </p14:nvContentPartPr>
              <p14:xfrm>
                <a:off x="8001240" y="2602113"/>
                <a:ext cx="20160" cy="343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50C7E25-70AF-4B13-8D76-E29E82ECF77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83600" y="2584473"/>
                  <a:ext cx="558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9EAC2A2-63E0-45E1-B1C2-FBE05BB876B7}"/>
                    </a:ext>
                  </a:extLst>
                </p14:cNvPr>
                <p14:cNvContentPartPr/>
                <p14:nvPr/>
              </p14:nvContentPartPr>
              <p14:xfrm>
                <a:off x="7822680" y="2781753"/>
                <a:ext cx="370440" cy="24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9EAC2A2-63E0-45E1-B1C2-FBE05BB876B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04680" y="2764113"/>
                  <a:ext cx="406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8529A88-3E36-437F-9604-8A8846F2AE77}"/>
                    </a:ext>
                  </a:extLst>
                </p14:cNvPr>
                <p14:cNvContentPartPr/>
                <p14:nvPr/>
              </p14:nvContentPartPr>
              <p14:xfrm>
                <a:off x="8191320" y="2609313"/>
                <a:ext cx="23040" cy="307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8529A88-3E36-437F-9604-8A8846F2AE7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173680" y="2591673"/>
                  <a:ext cx="586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13DC815-C421-455B-86CB-970AE50C8CBA}"/>
                    </a:ext>
                  </a:extLst>
                </p14:cNvPr>
                <p14:cNvContentPartPr/>
                <p14:nvPr/>
              </p14:nvContentPartPr>
              <p14:xfrm>
                <a:off x="8300400" y="2786073"/>
                <a:ext cx="152640" cy="101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13DC815-C421-455B-86CB-970AE50C8CB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82400" y="2768433"/>
                  <a:ext cx="188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F018A15-EE80-4628-9FB2-0CF0168FED59}"/>
                    </a:ext>
                  </a:extLst>
                </p14:cNvPr>
                <p14:cNvContentPartPr/>
                <p14:nvPr/>
              </p14:nvContentPartPr>
              <p14:xfrm>
                <a:off x="8514600" y="2546313"/>
                <a:ext cx="356760" cy="402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F018A15-EE80-4628-9FB2-0CF0168FED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96600" y="2528673"/>
                  <a:ext cx="39240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FCAC658-D1D0-4532-93E7-23A0CA8430C5}"/>
              </a:ext>
            </a:extLst>
          </p:cNvPr>
          <p:cNvGrpSpPr/>
          <p:nvPr/>
        </p:nvGrpSpPr>
        <p:grpSpPr>
          <a:xfrm>
            <a:off x="710520" y="3372153"/>
            <a:ext cx="2267640" cy="630000"/>
            <a:chOff x="710520" y="3372153"/>
            <a:chExt cx="226764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24244D9-FF5E-496E-9654-D6AE40AAEE7D}"/>
                    </a:ext>
                  </a:extLst>
                </p14:cNvPr>
                <p14:cNvContentPartPr/>
                <p14:nvPr/>
              </p14:nvContentPartPr>
              <p14:xfrm>
                <a:off x="710520" y="3479433"/>
                <a:ext cx="198000" cy="193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24244D9-FF5E-496E-9654-D6AE40AAEE7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92880" y="3461793"/>
                  <a:ext cx="233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BF58983-D17C-4D1F-980B-D2BBE1ACE158}"/>
                    </a:ext>
                  </a:extLst>
                </p14:cNvPr>
                <p14:cNvContentPartPr/>
                <p14:nvPr/>
              </p14:nvContentPartPr>
              <p14:xfrm>
                <a:off x="942720" y="3507873"/>
                <a:ext cx="188640" cy="216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BF58983-D17C-4D1F-980B-D2BBE1ACE15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24720" y="3489873"/>
                  <a:ext cx="224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45D1003-A815-418F-AF22-F274AD23D5F0}"/>
                    </a:ext>
                  </a:extLst>
                </p14:cNvPr>
                <p14:cNvContentPartPr/>
                <p14:nvPr/>
              </p14:nvContentPartPr>
              <p14:xfrm>
                <a:off x="1191120" y="3538113"/>
                <a:ext cx="31320" cy="464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45D1003-A815-418F-AF22-F274AD23D5F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73120" y="3520473"/>
                  <a:ext cx="669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12AF6E0-292B-4670-A664-F7994BC5B0ED}"/>
                    </a:ext>
                  </a:extLst>
                </p14:cNvPr>
                <p14:cNvContentPartPr/>
                <p14:nvPr/>
              </p14:nvContentPartPr>
              <p14:xfrm>
                <a:off x="1099320" y="3542793"/>
                <a:ext cx="153360" cy="130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12AF6E0-292B-4670-A664-F7994BC5B0E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81320" y="3524793"/>
                  <a:ext cx="189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3AF1980-214C-4651-815B-E6396E4BA421}"/>
                    </a:ext>
                  </a:extLst>
                </p14:cNvPr>
                <p14:cNvContentPartPr/>
                <p14:nvPr/>
              </p14:nvContentPartPr>
              <p14:xfrm>
                <a:off x="1358880" y="3518313"/>
                <a:ext cx="152280" cy="234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3AF1980-214C-4651-815B-E6396E4BA42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340880" y="3500673"/>
                  <a:ext cx="1879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5A81F12-D86D-49EF-AE73-0CB073458DD7}"/>
                    </a:ext>
                  </a:extLst>
                </p14:cNvPr>
                <p14:cNvContentPartPr/>
                <p14:nvPr/>
              </p14:nvContentPartPr>
              <p14:xfrm>
                <a:off x="1591440" y="3530913"/>
                <a:ext cx="210240" cy="19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5A81F12-D86D-49EF-AE73-0CB073458DD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573800" y="3512913"/>
                  <a:ext cx="245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3AFEAB5-E594-46C6-AC24-C3A75B1FDF97}"/>
                    </a:ext>
                  </a:extLst>
                </p14:cNvPr>
                <p14:cNvContentPartPr/>
                <p14:nvPr/>
              </p14:nvContentPartPr>
              <p14:xfrm>
                <a:off x="1782600" y="3516873"/>
                <a:ext cx="176040" cy="210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3AFEAB5-E594-46C6-AC24-C3A75B1FDF9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764960" y="3498873"/>
                  <a:ext cx="2116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B2AEA4-98AB-4E06-9D77-C154A3D09A10}"/>
                    </a:ext>
                  </a:extLst>
                </p14:cNvPr>
                <p14:cNvContentPartPr/>
                <p14:nvPr/>
              </p14:nvContentPartPr>
              <p14:xfrm>
                <a:off x="1965840" y="3512913"/>
                <a:ext cx="259920" cy="216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B2AEA4-98AB-4E06-9D77-C154A3D09A1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948200" y="3494913"/>
                  <a:ext cx="295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9263B04-DF0B-4363-8303-1A92C8914A13}"/>
                    </a:ext>
                  </a:extLst>
                </p14:cNvPr>
                <p14:cNvContentPartPr/>
                <p14:nvPr/>
              </p14:nvContentPartPr>
              <p14:xfrm>
                <a:off x="2178960" y="3372153"/>
                <a:ext cx="37080" cy="32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9263B04-DF0B-4363-8303-1A92C8914A1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160960" y="3354153"/>
                  <a:ext cx="72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72FE1A-5478-42C8-AB8B-CE6A34D33FF2}"/>
                    </a:ext>
                  </a:extLst>
                </p14:cNvPr>
                <p14:cNvContentPartPr/>
                <p14:nvPr/>
              </p14:nvContentPartPr>
              <p14:xfrm>
                <a:off x="2351400" y="3503913"/>
                <a:ext cx="406440" cy="186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72FE1A-5478-42C8-AB8B-CE6A34D33FF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333760" y="3485913"/>
                  <a:ext cx="442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CC599BD-19A9-43F4-B2B4-6F3A5032FD9A}"/>
                    </a:ext>
                  </a:extLst>
                </p14:cNvPr>
                <p14:cNvContentPartPr/>
                <p14:nvPr/>
              </p14:nvContentPartPr>
              <p14:xfrm>
                <a:off x="2953320" y="3641073"/>
                <a:ext cx="24840" cy="31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CC599BD-19A9-43F4-B2B4-6F3A5032FD9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935320" y="3623433"/>
                  <a:ext cx="6048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9F3F977-3E23-4C3B-8B29-7C06DDE46684}"/>
              </a:ext>
            </a:extLst>
          </p:cNvPr>
          <p:cNvGrpSpPr/>
          <p:nvPr/>
        </p:nvGrpSpPr>
        <p:grpSpPr>
          <a:xfrm>
            <a:off x="674880" y="4186113"/>
            <a:ext cx="2175840" cy="652320"/>
            <a:chOff x="674880" y="4186113"/>
            <a:chExt cx="217584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D55A317-DF60-4572-A51D-BD8EABF2D430}"/>
                    </a:ext>
                  </a:extLst>
                </p14:cNvPr>
                <p14:cNvContentPartPr/>
                <p14:nvPr/>
              </p14:nvContentPartPr>
              <p14:xfrm>
                <a:off x="737160" y="4215633"/>
                <a:ext cx="53640" cy="365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D55A317-DF60-4572-A51D-BD8EABF2D43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19160" y="4197993"/>
                  <a:ext cx="892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7800B7E-BC56-4E73-A34E-862D9223F5EF}"/>
                    </a:ext>
                  </a:extLst>
                </p14:cNvPr>
                <p14:cNvContentPartPr/>
                <p14:nvPr/>
              </p14:nvContentPartPr>
              <p14:xfrm>
                <a:off x="687120" y="4194033"/>
                <a:ext cx="298080" cy="237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7800B7E-BC56-4E73-A34E-862D9223F5E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9120" y="4176393"/>
                  <a:ext cx="3337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2AB5308-CE1B-4942-912B-B74DD0FEC098}"/>
                    </a:ext>
                  </a:extLst>
                </p14:cNvPr>
                <p14:cNvContentPartPr/>
                <p14:nvPr/>
              </p14:nvContentPartPr>
              <p14:xfrm>
                <a:off x="674880" y="4573833"/>
                <a:ext cx="514080" cy="55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2AB5308-CE1B-4942-912B-B74DD0FEC09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56880" y="4556193"/>
                  <a:ext cx="549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3006302-8166-49C7-9563-5D4C97E087C9}"/>
                    </a:ext>
                  </a:extLst>
                </p14:cNvPr>
                <p14:cNvContentPartPr/>
                <p14:nvPr/>
              </p14:nvContentPartPr>
              <p14:xfrm>
                <a:off x="1084920" y="4412553"/>
                <a:ext cx="154800" cy="96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3006302-8166-49C7-9563-5D4C97E087C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67280" y="4394553"/>
                  <a:ext cx="190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F3D0C5D-0296-4431-B6F2-0D6765F73385}"/>
                    </a:ext>
                  </a:extLst>
                </p14:cNvPr>
                <p14:cNvContentPartPr/>
                <p14:nvPr/>
              </p14:nvContentPartPr>
              <p14:xfrm>
                <a:off x="1113720" y="4427673"/>
                <a:ext cx="235440" cy="144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F3D0C5D-0296-4431-B6F2-0D6765F7338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96080" y="4409673"/>
                  <a:ext cx="271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657C9AA-867B-4C79-AF35-C3FF6A644B70}"/>
                    </a:ext>
                  </a:extLst>
                </p14:cNvPr>
                <p14:cNvContentPartPr/>
                <p14:nvPr/>
              </p14:nvContentPartPr>
              <p14:xfrm>
                <a:off x="1136400" y="4406433"/>
                <a:ext cx="200880" cy="188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657C9AA-867B-4C79-AF35-C3FF6A644B7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8760" y="4388433"/>
                  <a:ext cx="236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395F4AD-4939-4F52-BAA1-C058D64BD6EF}"/>
                    </a:ext>
                  </a:extLst>
                </p14:cNvPr>
                <p14:cNvContentPartPr/>
                <p14:nvPr/>
              </p14:nvContentPartPr>
              <p14:xfrm>
                <a:off x="1391640" y="4430913"/>
                <a:ext cx="267120" cy="117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395F4AD-4939-4F52-BAA1-C058D64BD6E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74000" y="4413273"/>
                  <a:ext cx="302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41C6A1A-D580-491B-B7E9-8F5F7B602892}"/>
                    </a:ext>
                  </a:extLst>
                </p14:cNvPr>
                <p14:cNvContentPartPr/>
                <p14:nvPr/>
              </p14:nvContentPartPr>
              <p14:xfrm>
                <a:off x="1672440" y="4419753"/>
                <a:ext cx="325800" cy="150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41C6A1A-D580-491B-B7E9-8F5F7B60289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654440" y="4401753"/>
                  <a:ext cx="361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7F3B432-9A4F-4FC1-A723-FCCAB85ECE67}"/>
                    </a:ext>
                  </a:extLst>
                </p14:cNvPr>
                <p14:cNvContentPartPr/>
                <p14:nvPr/>
              </p14:nvContentPartPr>
              <p14:xfrm>
                <a:off x="2090400" y="4433073"/>
                <a:ext cx="38520" cy="405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7F3B432-9A4F-4FC1-A723-FCCAB85ECE6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072400" y="4415433"/>
                  <a:ext cx="741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FC1B726-969E-456F-8366-7358CE38EF0D}"/>
                    </a:ext>
                  </a:extLst>
                </p14:cNvPr>
                <p14:cNvContentPartPr/>
                <p14:nvPr/>
              </p14:nvContentPartPr>
              <p14:xfrm>
                <a:off x="2067000" y="4395633"/>
                <a:ext cx="198360" cy="156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FC1B726-969E-456F-8366-7358CE38EF0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049000" y="4377633"/>
                  <a:ext cx="2340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56D695D-3E68-45AF-90A5-D571C677327E}"/>
                    </a:ext>
                  </a:extLst>
                </p14:cNvPr>
                <p14:cNvContentPartPr/>
                <p14:nvPr/>
              </p14:nvContentPartPr>
              <p14:xfrm>
                <a:off x="2337360" y="4186113"/>
                <a:ext cx="69480" cy="345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56D695D-3E68-45AF-90A5-D571C677327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319360" y="4168473"/>
                  <a:ext cx="1051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34A5FF5-F65F-4587-9DAE-6D403E55E34F}"/>
                    </a:ext>
                  </a:extLst>
                </p14:cNvPr>
                <p14:cNvContentPartPr/>
                <p14:nvPr/>
              </p14:nvContentPartPr>
              <p14:xfrm>
                <a:off x="2435640" y="4333713"/>
                <a:ext cx="382680" cy="168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34A5FF5-F65F-4587-9DAE-6D403E55E34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418000" y="4315713"/>
                  <a:ext cx="418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19C97C0-EBBC-471F-AB67-38AF109B5A93}"/>
                    </a:ext>
                  </a:extLst>
                </p14:cNvPr>
                <p14:cNvContentPartPr/>
                <p14:nvPr/>
              </p14:nvContentPartPr>
              <p14:xfrm>
                <a:off x="2824080" y="4543953"/>
                <a:ext cx="26640" cy="3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19C97C0-EBBC-471F-AB67-38AF109B5A9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806440" y="4526313"/>
                  <a:ext cx="6228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57B17CD-B930-4B6A-BC3C-D52B044F6055}"/>
              </a:ext>
            </a:extLst>
          </p:cNvPr>
          <p:cNvGrpSpPr/>
          <p:nvPr/>
        </p:nvGrpSpPr>
        <p:grpSpPr>
          <a:xfrm>
            <a:off x="3712560" y="4186113"/>
            <a:ext cx="638640" cy="321840"/>
            <a:chOff x="3712560" y="4186113"/>
            <a:chExt cx="63864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8028D18-A620-4934-993C-F4EAE175503E}"/>
                    </a:ext>
                  </a:extLst>
                </p14:cNvPr>
                <p14:cNvContentPartPr/>
                <p14:nvPr/>
              </p14:nvContentPartPr>
              <p14:xfrm>
                <a:off x="3712560" y="4186113"/>
                <a:ext cx="292320" cy="259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8028D18-A620-4934-993C-F4EAE175503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694920" y="4168473"/>
                  <a:ext cx="3279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0517BBF-843E-4AB2-A218-953C681342DF}"/>
                    </a:ext>
                  </a:extLst>
                </p14:cNvPr>
                <p14:cNvContentPartPr/>
                <p14:nvPr/>
              </p14:nvContentPartPr>
              <p14:xfrm>
                <a:off x="4114680" y="4308513"/>
                <a:ext cx="236520" cy="15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0517BBF-843E-4AB2-A218-953C681342D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097040" y="4290513"/>
                  <a:ext cx="272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6A272D7-4CAD-41FF-9F20-D9763CF4CA83}"/>
                    </a:ext>
                  </a:extLst>
                </p14:cNvPr>
                <p14:cNvContentPartPr/>
                <p14:nvPr/>
              </p14:nvContentPartPr>
              <p14:xfrm>
                <a:off x="4246080" y="4189713"/>
                <a:ext cx="36360" cy="318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6A272D7-4CAD-41FF-9F20-D9763CF4CA8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228440" y="4172073"/>
                  <a:ext cx="72000" cy="35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920E884-98E4-4661-9BE6-3C4D85F03187}"/>
              </a:ext>
            </a:extLst>
          </p:cNvPr>
          <p:cNvGrpSpPr/>
          <p:nvPr/>
        </p:nvGrpSpPr>
        <p:grpSpPr>
          <a:xfrm>
            <a:off x="4577280" y="4100433"/>
            <a:ext cx="1430280" cy="704160"/>
            <a:chOff x="4577280" y="4100433"/>
            <a:chExt cx="1430280" cy="7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C9A56A9-D5CE-403D-BFBC-A722C6082AA4}"/>
                    </a:ext>
                  </a:extLst>
                </p14:cNvPr>
                <p14:cNvContentPartPr/>
                <p14:nvPr/>
              </p14:nvContentPartPr>
              <p14:xfrm>
                <a:off x="4684560" y="4178913"/>
                <a:ext cx="271080" cy="295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C9A56A9-D5CE-403D-BFBC-A722C6082AA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66560" y="4160913"/>
                  <a:ext cx="306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C24867C-3D25-42B2-9A0E-DC7B61F3E3FA}"/>
                    </a:ext>
                  </a:extLst>
                </p14:cNvPr>
                <p14:cNvContentPartPr/>
                <p14:nvPr/>
              </p14:nvContentPartPr>
              <p14:xfrm>
                <a:off x="5182080" y="4227153"/>
                <a:ext cx="245160" cy="144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C24867C-3D25-42B2-9A0E-DC7B61F3E3F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64080" y="4209513"/>
                  <a:ext cx="280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2B12DFD-5AB3-4095-9F83-D12BDBD078E4}"/>
                    </a:ext>
                  </a:extLst>
                </p14:cNvPr>
                <p14:cNvContentPartPr/>
                <p14:nvPr/>
              </p14:nvContentPartPr>
              <p14:xfrm>
                <a:off x="5272440" y="4194033"/>
                <a:ext cx="142200" cy="1900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2B12DFD-5AB3-4095-9F83-D12BDBD078E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254800" y="4176393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570C552-374A-455B-BF4E-E3536418EB76}"/>
                    </a:ext>
                  </a:extLst>
                </p14:cNvPr>
                <p14:cNvContentPartPr/>
                <p14:nvPr/>
              </p14:nvContentPartPr>
              <p14:xfrm>
                <a:off x="5229600" y="4188273"/>
                <a:ext cx="288360" cy="300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570C552-374A-455B-BF4E-E3536418EB7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211960" y="4170633"/>
                  <a:ext cx="3240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C577838-D434-46A6-B1EA-F86D917A2137}"/>
                    </a:ext>
                  </a:extLst>
                </p14:cNvPr>
                <p14:cNvContentPartPr/>
                <p14:nvPr/>
              </p14:nvContentPartPr>
              <p14:xfrm>
                <a:off x="5676720" y="4163073"/>
                <a:ext cx="161280" cy="3128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C577838-D434-46A6-B1EA-F86D917A213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659080" y="4145073"/>
                  <a:ext cx="1969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5277105-740D-4738-BE12-35971D1C07D3}"/>
                    </a:ext>
                  </a:extLst>
                </p14:cNvPr>
                <p14:cNvContentPartPr/>
                <p14:nvPr/>
              </p14:nvContentPartPr>
              <p14:xfrm>
                <a:off x="5673840" y="4100433"/>
                <a:ext cx="333720" cy="54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5277105-740D-4738-BE12-35971D1C07D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655840" y="4082793"/>
                  <a:ext cx="369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0EB5074-4B3D-488B-8A08-90F5D049D3BF}"/>
                    </a:ext>
                  </a:extLst>
                </p14:cNvPr>
                <p14:cNvContentPartPr/>
                <p14:nvPr/>
              </p14:nvContentPartPr>
              <p14:xfrm>
                <a:off x="4577280" y="4589313"/>
                <a:ext cx="41400" cy="215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0EB5074-4B3D-488B-8A08-90F5D049D3B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559280" y="4571313"/>
                  <a:ext cx="770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21BC856-1BB1-4957-BB74-A8DB1D45A76C}"/>
                    </a:ext>
                  </a:extLst>
                </p14:cNvPr>
                <p14:cNvContentPartPr/>
                <p14:nvPr/>
              </p14:nvContentPartPr>
              <p14:xfrm>
                <a:off x="4625880" y="4596153"/>
                <a:ext cx="1380960" cy="206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21BC856-1BB1-4957-BB74-A8DB1D45A76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608240" y="4578153"/>
                  <a:ext cx="141660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E885A34-D5CF-4D1F-A94F-752DEDA88CF6}"/>
              </a:ext>
            </a:extLst>
          </p:cNvPr>
          <p:cNvGrpSpPr/>
          <p:nvPr/>
        </p:nvGrpSpPr>
        <p:grpSpPr>
          <a:xfrm>
            <a:off x="5138520" y="4942113"/>
            <a:ext cx="330120" cy="297000"/>
            <a:chOff x="5138520" y="4942113"/>
            <a:chExt cx="33012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8B80E0C-904A-46CC-AF9C-7703A20E5648}"/>
                    </a:ext>
                  </a:extLst>
                </p14:cNvPr>
                <p14:cNvContentPartPr/>
                <p14:nvPr/>
              </p14:nvContentPartPr>
              <p14:xfrm>
                <a:off x="5138520" y="4942113"/>
                <a:ext cx="10800" cy="284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8B80E0C-904A-46CC-AF9C-7703A20E564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120880" y="4924473"/>
                  <a:ext cx="46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4D2CB7D-4F2F-46A3-AEA0-6DBF528CE4DA}"/>
                    </a:ext>
                  </a:extLst>
                </p14:cNvPr>
                <p14:cNvContentPartPr/>
                <p14:nvPr/>
              </p14:nvContentPartPr>
              <p14:xfrm>
                <a:off x="5290800" y="4984233"/>
                <a:ext cx="120600" cy="254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4D2CB7D-4F2F-46A3-AEA0-6DBF528CE4D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272800" y="4966233"/>
                  <a:ext cx="1562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139D7CA-EB75-415E-BC0A-6C25D40503CB}"/>
                    </a:ext>
                  </a:extLst>
                </p14:cNvPr>
                <p14:cNvContentPartPr/>
                <p14:nvPr/>
              </p14:nvContentPartPr>
              <p14:xfrm>
                <a:off x="5309160" y="5005833"/>
                <a:ext cx="159480" cy="9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139D7CA-EB75-415E-BC0A-6C25D40503C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291520" y="4987833"/>
                  <a:ext cx="1951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C8DD755-5709-46E3-ABE2-D4F9160A206B}"/>
              </a:ext>
            </a:extLst>
          </p:cNvPr>
          <p:cNvGrpSpPr/>
          <p:nvPr/>
        </p:nvGrpSpPr>
        <p:grpSpPr>
          <a:xfrm>
            <a:off x="6934920" y="4070553"/>
            <a:ext cx="1257480" cy="644400"/>
            <a:chOff x="6934920" y="4070553"/>
            <a:chExt cx="1257480" cy="64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9D5022E-C5DA-404C-9E19-8400869738E1}"/>
                    </a:ext>
                  </a:extLst>
                </p14:cNvPr>
                <p14:cNvContentPartPr/>
                <p14:nvPr/>
              </p14:nvContentPartPr>
              <p14:xfrm>
                <a:off x="6973440" y="4202673"/>
                <a:ext cx="194760" cy="17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9D5022E-C5DA-404C-9E19-8400869738E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955800" y="4185033"/>
                  <a:ext cx="230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EFF962B-D35A-4C43-ABD4-BA2B258610D8}"/>
                    </a:ext>
                  </a:extLst>
                </p14:cNvPr>
                <p14:cNvContentPartPr/>
                <p14:nvPr/>
              </p14:nvContentPartPr>
              <p14:xfrm>
                <a:off x="6934920" y="4328673"/>
                <a:ext cx="213120" cy="36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EFF962B-D35A-4C43-ABD4-BA2B258610D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917280" y="4311033"/>
                  <a:ext cx="248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ECFD450-E2E7-40B4-9478-C2228DA1C001}"/>
                    </a:ext>
                  </a:extLst>
                </p14:cNvPr>
                <p14:cNvContentPartPr/>
                <p14:nvPr/>
              </p14:nvContentPartPr>
              <p14:xfrm>
                <a:off x="7465200" y="4072353"/>
                <a:ext cx="39240" cy="2937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ECFD450-E2E7-40B4-9478-C2228DA1C00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447560" y="4054713"/>
                  <a:ext cx="74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F8F223D-7A91-4F66-A80A-B245C67B7A7F}"/>
                    </a:ext>
                  </a:extLst>
                </p14:cNvPr>
                <p14:cNvContentPartPr/>
                <p14:nvPr/>
              </p14:nvContentPartPr>
              <p14:xfrm>
                <a:off x="7629720" y="4070553"/>
                <a:ext cx="213840" cy="541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F8F223D-7A91-4F66-A80A-B245C67B7A7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612080" y="4052913"/>
                  <a:ext cx="24948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F0D3FDE-E2AB-44CC-8E9A-126D76673D6F}"/>
                    </a:ext>
                  </a:extLst>
                </p14:cNvPr>
                <p14:cNvContentPartPr/>
                <p14:nvPr/>
              </p14:nvContentPartPr>
              <p14:xfrm>
                <a:off x="7239840" y="4661313"/>
                <a:ext cx="952560" cy="53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F0D3FDE-E2AB-44CC-8E9A-126D76673D6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221840" y="4643673"/>
                  <a:ext cx="988200" cy="8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1480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AB33DCF-B585-4F41-BFEA-8A4CE9131C4F}"/>
              </a:ext>
            </a:extLst>
          </p:cNvPr>
          <p:cNvGrpSpPr/>
          <p:nvPr/>
        </p:nvGrpSpPr>
        <p:grpSpPr>
          <a:xfrm>
            <a:off x="784320" y="417633"/>
            <a:ext cx="606600" cy="547200"/>
            <a:chOff x="784320" y="417633"/>
            <a:chExt cx="606600" cy="5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BD57A03-4757-4C41-85C7-798ACA99435A}"/>
                    </a:ext>
                  </a:extLst>
                </p14:cNvPr>
                <p14:cNvContentPartPr/>
                <p14:nvPr/>
              </p14:nvContentPartPr>
              <p14:xfrm>
                <a:off x="784320" y="417633"/>
                <a:ext cx="606600" cy="314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BD57A03-4757-4C41-85C7-798ACA9943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6320" y="399993"/>
                  <a:ext cx="6422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F9DB24D-5354-46A0-A128-6AFA45373D1E}"/>
                    </a:ext>
                  </a:extLst>
                </p14:cNvPr>
                <p14:cNvContentPartPr/>
                <p14:nvPr/>
              </p14:nvContentPartPr>
              <p14:xfrm>
                <a:off x="1057200" y="567753"/>
                <a:ext cx="64080" cy="394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F9DB24D-5354-46A0-A128-6AFA45373D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9200" y="549753"/>
                  <a:ext cx="997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3F2554-FF09-4CF9-8042-7D2765329C20}"/>
                    </a:ext>
                  </a:extLst>
                </p14:cNvPr>
                <p14:cNvContentPartPr/>
                <p14:nvPr/>
              </p14:nvContentPartPr>
              <p14:xfrm>
                <a:off x="1275000" y="826233"/>
                <a:ext cx="82800" cy="138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3F2554-FF09-4CF9-8042-7D2765329C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57000" y="808233"/>
                  <a:ext cx="11844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C5C1F6-C3A7-486F-BB87-F4294A6EFBEB}"/>
              </a:ext>
            </a:extLst>
          </p:cNvPr>
          <p:cNvGrpSpPr/>
          <p:nvPr/>
        </p:nvGrpSpPr>
        <p:grpSpPr>
          <a:xfrm>
            <a:off x="2030280" y="462273"/>
            <a:ext cx="1802520" cy="800640"/>
            <a:chOff x="2030280" y="462273"/>
            <a:chExt cx="1802520" cy="80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BC2B01-D9E5-464B-ACCF-0C0738D7BF08}"/>
                    </a:ext>
                  </a:extLst>
                </p14:cNvPr>
                <p14:cNvContentPartPr/>
                <p14:nvPr/>
              </p14:nvContentPartPr>
              <p14:xfrm>
                <a:off x="2030280" y="747393"/>
                <a:ext cx="156240" cy="177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BC2B01-D9E5-464B-ACCF-0C0738D7BF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2280" y="729753"/>
                  <a:ext cx="1918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56C8C1F-1B16-48F8-94B8-E426E0B7F466}"/>
                    </a:ext>
                  </a:extLst>
                </p14:cNvPr>
                <p14:cNvContentPartPr/>
                <p14:nvPr/>
              </p14:nvContentPartPr>
              <p14:xfrm>
                <a:off x="2291640" y="784113"/>
                <a:ext cx="94320" cy="131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56C8C1F-1B16-48F8-94B8-E426E0B7F4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3640" y="766473"/>
                  <a:ext cx="129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DDA9DA5-B92E-4291-A061-2C7DCBC545EC}"/>
                    </a:ext>
                  </a:extLst>
                </p14:cNvPr>
                <p14:cNvContentPartPr/>
                <p14:nvPr/>
              </p14:nvContentPartPr>
              <p14:xfrm>
                <a:off x="2436360" y="796713"/>
                <a:ext cx="290880" cy="136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DDA9DA5-B92E-4291-A061-2C7DCBC545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18360" y="779073"/>
                  <a:ext cx="326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1FD12A-E75B-48BA-B086-0A9B13222727}"/>
                    </a:ext>
                  </a:extLst>
                </p14:cNvPr>
                <p14:cNvContentPartPr/>
                <p14:nvPr/>
              </p14:nvContentPartPr>
              <p14:xfrm>
                <a:off x="2842800" y="759993"/>
                <a:ext cx="36000" cy="502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1FD12A-E75B-48BA-B086-0A9B132227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24800" y="741993"/>
                  <a:ext cx="7164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7C53D7-2495-4718-BBEE-E2161B29DE63}"/>
                    </a:ext>
                  </a:extLst>
                </p14:cNvPr>
                <p14:cNvContentPartPr/>
                <p14:nvPr/>
              </p14:nvContentPartPr>
              <p14:xfrm>
                <a:off x="2797080" y="757833"/>
                <a:ext cx="179640" cy="15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7C53D7-2495-4718-BBEE-E2161B29DE6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79440" y="740193"/>
                  <a:ext cx="215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C8A152-CD5D-4B1D-A86E-F2DFEB0DDC07}"/>
                    </a:ext>
                  </a:extLst>
                </p14:cNvPr>
                <p14:cNvContentPartPr/>
                <p14:nvPr/>
              </p14:nvContentPartPr>
              <p14:xfrm>
                <a:off x="3081120" y="773673"/>
                <a:ext cx="159480" cy="153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C8A152-CD5D-4B1D-A86E-F2DFEB0DDC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63120" y="756033"/>
                  <a:ext cx="195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B0B6D2-D757-4D34-8CFC-B5FDB59BBB57}"/>
                    </a:ext>
                  </a:extLst>
                </p14:cNvPr>
                <p14:cNvContentPartPr/>
                <p14:nvPr/>
              </p14:nvContentPartPr>
              <p14:xfrm>
                <a:off x="3249240" y="462273"/>
                <a:ext cx="337320" cy="444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B0B6D2-D757-4D34-8CFC-B5FDB59BBB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31240" y="444273"/>
                  <a:ext cx="3729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E09446-6DB4-4A3E-9875-5976C572A9AC}"/>
                    </a:ext>
                  </a:extLst>
                </p14:cNvPr>
                <p14:cNvContentPartPr/>
                <p14:nvPr/>
              </p14:nvContentPartPr>
              <p14:xfrm>
                <a:off x="3623640" y="689433"/>
                <a:ext cx="209160" cy="148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E09446-6DB4-4A3E-9875-5976C572A9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5640" y="671433"/>
                  <a:ext cx="2448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79192D0-55FB-4DB4-BF97-FFC1E2130811}"/>
              </a:ext>
            </a:extLst>
          </p:cNvPr>
          <p:cNvGrpSpPr/>
          <p:nvPr/>
        </p:nvGrpSpPr>
        <p:grpSpPr>
          <a:xfrm>
            <a:off x="4207200" y="465873"/>
            <a:ext cx="841320" cy="352800"/>
            <a:chOff x="4207200" y="465873"/>
            <a:chExt cx="84132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813165-3457-4447-A2CF-BCD53723D9DE}"/>
                    </a:ext>
                  </a:extLst>
                </p14:cNvPr>
                <p14:cNvContentPartPr/>
                <p14:nvPr/>
              </p14:nvContentPartPr>
              <p14:xfrm>
                <a:off x="4428960" y="465873"/>
                <a:ext cx="51840" cy="349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813165-3457-4447-A2CF-BCD53723D9D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11320" y="448233"/>
                  <a:ext cx="874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89DF8C-925D-4737-B7EB-3A0A02CF0AC7}"/>
                    </a:ext>
                  </a:extLst>
                </p14:cNvPr>
                <p14:cNvContentPartPr/>
                <p14:nvPr/>
              </p14:nvContentPartPr>
              <p14:xfrm>
                <a:off x="4207200" y="642273"/>
                <a:ext cx="410760" cy="13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89DF8C-925D-4737-B7EB-3A0A02CF0A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89200" y="624273"/>
                  <a:ext cx="4464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BE01039-7A55-49FC-9538-D6B55D908DDA}"/>
                    </a:ext>
                  </a:extLst>
                </p14:cNvPr>
                <p14:cNvContentPartPr/>
                <p14:nvPr/>
              </p14:nvContentPartPr>
              <p14:xfrm>
                <a:off x="4566120" y="480633"/>
                <a:ext cx="156960" cy="318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BE01039-7A55-49FC-9538-D6B55D908D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48480" y="462993"/>
                  <a:ext cx="1926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3C32D4E-2E57-4231-931E-0806DDE94F8C}"/>
                    </a:ext>
                  </a:extLst>
                </p14:cNvPr>
                <p14:cNvContentPartPr/>
                <p14:nvPr/>
              </p14:nvContentPartPr>
              <p14:xfrm>
                <a:off x="4865280" y="637233"/>
                <a:ext cx="183240" cy="181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3C32D4E-2E57-4231-931E-0806DDE94F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47280" y="619233"/>
                  <a:ext cx="21888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79DB74F-CDF6-4E83-8C06-4F0C9CB06E4B}"/>
              </a:ext>
            </a:extLst>
          </p:cNvPr>
          <p:cNvGrpSpPr/>
          <p:nvPr/>
        </p:nvGrpSpPr>
        <p:grpSpPr>
          <a:xfrm>
            <a:off x="5649000" y="394953"/>
            <a:ext cx="1017360" cy="535680"/>
            <a:chOff x="5649000" y="394953"/>
            <a:chExt cx="1017360" cy="53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91B2D0E-229B-4192-9E43-8402DC517C1A}"/>
                    </a:ext>
                  </a:extLst>
                </p14:cNvPr>
                <p14:cNvContentPartPr/>
                <p14:nvPr/>
              </p14:nvContentPartPr>
              <p14:xfrm>
                <a:off x="5649000" y="652353"/>
                <a:ext cx="193680" cy="155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91B2D0E-229B-4192-9E43-8402DC517C1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31360" y="634353"/>
                  <a:ext cx="229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74692F-759C-4415-824E-F89631880823}"/>
                    </a:ext>
                  </a:extLst>
                </p14:cNvPr>
                <p14:cNvContentPartPr/>
                <p14:nvPr/>
              </p14:nvContentPartPr>
              <p14:xfrm>
                <a:off x="5829720" y="685473"/>
                <a:ext cx="205560" cy="155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74692F-759C-4415-824E-F896318808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11720" y="667473"/>
                  <a:ext cx="241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7A10056-2F40-4C41-94A0-885DEF11177D}"/>
                    </a:ext>
                  </a:extLst>
                </p14:cNvPr>
                <p14:cNvContentPartPr/>
                <p14:nvPr/>
              </p14:nvContentPartPr>
              <p14:xfrm>
                <a:off x="6090720" y="394953"/>
                <a:ext cx="41400" cy="535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7A10056-2F40-4C41-94A0-885DEF1117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73080" y="377313"/>
                  <a:ext cx="7704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A7B8653-3A6D-461D-8C1A-139761BFF548}"/>
                    </a:ext>
                  </a:extLst>
                </p14:cNvPr>
                <p14:cNvContentPartPr/>
                <p14:nvPr/>
              </p14:nvContentPartPr>
              <p14:xfrm>
                <a:off x="6223560" y="668913"/>
                <a:ext cx="178560" cy="17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A7B8653-3A6D-461D-8C1A-139761BFF54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05920" y="650913"/>
                  <a:ext cx="214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8673AEA-C007-47DB-A5E7-A902C5EF7105}"/>
                    </a:ext>
                  </a:extLst>
                </p14:cNvPr>
                <p14:cNvContentPartPr/>
                <p14:nvPr/>
              </p14:nvContentPartPr>
              <p14:xfrm>
                <a:off x="6486720" y="673233"/>
                <a:ext cx="179640" cy="184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8673AEA-C007-47DB-A5E7-A902C5EF710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69080" y="655593"/>
                  <a:ext cx="21528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6B21B43-582A-43D5-A35D-29F18EEF6DB2}"/>
              </a:ext>
            </a:extLst>
          </p:cNvPr>
          <p:cNvGrpSpPr/>
          <p:nvPr/>
        </p:nvGrpSpPr>
        <p:grpSpPr>
          <a:xfrm>
            <a:off x="7180440" y="242673"/>
            <a:ext cx="495720" cy="621720"/>
            <a:chOff x="7180440" y="242673"/>
            <a:chExt cx="495720" cy="62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85D77C-A6F0-40BB-83EB-78148CF69FCE}"/>
                    </a:ext>
                  </a:extLst>
                </p14:cNvPr>
                <p14:cNvContentPartPr/>
                <p14:nvPr/>
              </p14:nvContentPartPr>
              <p14:xfrm>
                <a:off x="7180440" y="671073"/>
                <a:ext cx="173880" cy="185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85D77C-A6F0-40BB-83EB-78148CF69FC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62440" y="653433"/>
                  <a:ext cx="209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3557FEB-BE28-4148-AFA3-1A70FCE68D52}"/>
                    </a:ext>
                  </a:extLst>
                </p14:cNvPr>
                <p14:cNvContentPartPr/>
                <p14:nvPr/>
              </p14:nvContentPartPr>
              <p14:xfrm>
                <a:off x="7423080" y="242673"/>
                <a:ext cx="225360" cy="62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3557FEB-BE28-4148-AFA3-1A70FCE68D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05440" y="224673"/>
                  <a:ext cx="26100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4D786B-CD18-405E-BB32-2370609D3302}"/>
                    </a:ext>
                  </a:extLst>
                </p14:cNvPr>
                <p14:cNvContentPartPr/>
                <p14:nvPr/>
              </p14:nvContentPartPr>
              <p14:xfrm>
                <a:off x="7374840" y="547953"/>
                <a:ext cx="301320" cy="3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4D786B-CD18-405E-BB32-2370609D33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57200" y="530313"/>
                  <a:ext cx="33696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DCB1538-6E7B-4DED-9FE7-3DB5D13B9C3C}"/>
              </a:ext>
            </a:extLst>
          </p:cNvPr>
          <p:cNvGrpSpPr/>
          <p:nvPr/>
        </p:nvGrpSpPr>
        <p:grpSpPr>
          <a:xfrm>
            <a:off x="536640" y="1372713"/>
            <a:ext cx="884160" cy="421200"/>
            <a:chOff x="536640" y="1372713"/>
            <a:chExt cx="88416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394193-4D4B-4E25-A56D-F5117F968224}"/>
                    </a:ext>
                  </a:extLst>
                </p14:cNvPr>
                <p14:cNvContentPartPr/>
                <p14:nvPr/>
              </p14:nvContentPartPr>
              <p14:xfrm>
                <a:off x="758760" y="1372713"/>
                <a:ext cx="28800" cy="415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394193-4D4B-4E25-A56D-F5117F9682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760" y="1355073"/>
                  <a:ext cx="644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D2CB5F-E456-443B-A62D-EB72CCB7AF9E}"/>
                    </a:ext>
                  </a:extLst>
                </p14:cNvPr>
                <p14:cNvContentPartPr/>
                <p14:nvPr/>
              </p14:nvContentPartPr>
              <p14:xfrm>
                <a:off x="536640" y="1600593"/>
                <a:ext cx="401760" cy="1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D2CB5F-E456-443B-A62D-EB72CCB7AF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8640" y="1582953"/>
                  <a:ext cx="437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80A0A5-E443-4AB7-92C1-FE2D575DDDA3}"/>
                    </a:ext>
                  </a:extLst>
                </p14:cNvPr>
                <p14:cNvContentPartPr/>
                <p14:nvPr/>
              </p14:nvContentPartPr>
              <p14:xfrm>
                <a:off x="919680" y="1421313"/>
                <a:ext cx="171360" cy="372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80A0A5-E443-4AB7-92C1-FE2D575DDD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2040" y="1403313"/>
                  <a:ext cx="2070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C08876A-B475-4C84-A30D-CE43A1766B65}"/>
                    </a:ext>
                  </a:extLst>
                </p14:cNvPr>
                <p14:cNvContentPartPr/>
                <p14:nvPr/>
              </p14:nvContentPartPr>
              <p14:xfrm>
                <a:off x="1196160" y="1627233"/>
                <a:ext cx="224640" cy="159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C08876A-B475-4C84-A30D-CE43A1766B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78160" y="1609593"/>
                  <a:ext cx="26028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B20A71-2996-4E2A-9B07-08008EF04839}"/>
              </a:ext>
            </a:extLst>
          </p:cNvPr>
          <p:cNvGrpSpPr/>
          <p:nvPr/>
        </p:nvGrpSpPr>
        <p:grpSpPr>
          <a:xfrm>
            <a:off x="2095800" y="1258233"/>
            <a:ext cx="2848680" cy="540360"/>
            <a:chOff x="2095800" y="1258233"/>
            <a:chExt cx="284868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38F4FB-DF0A-4917-B2BE-A1F4233D5F0B}"/>
                    </a:ext>
                  </a:extLst>
                </p14:cNvPr>
                <p14:cNvContentPartPr/>
                <p14:nvPr/>
              </p14:nvContentPartPr>
              <p14:xfrm>
                <a:off x="2095800" y="1624353"/>
                <a:ext cx="286560" cy="155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38F4FB-DF0A-4917-B2BE-A1F4233D5F0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78160" y="1606353"/>
                  <a:ext cx="322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F6558A-C9E2-47E8-A03E-D485A3689B1F}"/>
                    </a:ext>
                  </a:extLst>
                </p14:cNvPr>
                <p14:cNvContentPartPr/>
                <p14:nvPr/>
              </p14:nvContentPartPr>
              <p14:xfrm>
                <a:off x="2459040" y="1652073"/>
                <a:ext cx="141120" cy="106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F6558A-C9E2-47E8-A03E-D485A3689B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41040" y="1634433"/>
                  <a:ext cx="176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2E36EF-9288-4886-97CD-F9A8E8D537A2}"/>
                    </a:ext>
                  </a:extLst>
                </p14:cNvPr>
                <p14:cNvContentPartPr/>
                <p14:nvPr/>
              </p14:nvContentPartPr>
              <p14:xfrm>
                <a:off x="2684760" y="1410873"/>
                <a:ext cx="74160" cy="327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2E36EF-9288-4886-97CD-F9A8E8D537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67120" y="1393233"/>
                  <a:ext cx="109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C949D4-42A8-4F1E-BC00-3492996CA922}"/>
                    </a:ext>
                  </a:extLst>
                </p14:cNvPr>
                <p14:cNvContentPartPr/>
                <p14:nvPr/>
              </p14:nvContentPartPr>
              <p14:xfrm>
                <a:off x="2634360" y="1595913"/>
                <a:ext cx="29520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C949D4-42A8-4F1E-BC00-3492996CA92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16720" y="1577913"/>
                  <a:ext cx="330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B6CEC5-7F0C-4074-AAA9-30E92266B357}"/>
                    </a:ext>
                  </a:extLst>
                </p14:cNvPr>
                <p14:cNvContentPartPr/>
                <p14:nvPr/>
              </p14:nvContentPartPr>
              <p14:xfrm>
                <a:off x="2864400" y="1406193"/>
                <a:ext cx="118080" cy="321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B6CEC5-7F0C-4074-AAA9-30E92266B3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46400" y="1388553"/>
                  <a:ext cx="1537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981BE8F-7CDC-491B-AD86-F21CE1F282B5}"/>
                    </a:ext>
                  </a:extLst>
                </p14:cNvPr>
                <p14:cNvContentPartPr/>
                <p14:nvPr/>
              </p14:nvContentPartPr>
              <p14:xfrm>
                <a:off x="3098400" y="1607433"/>
                <a:ext cx="129240" cy="15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981BE8F-7CDC-491B-AD86-F21CE1F282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80400" y="1589793"/>
                  <a:ext cx="164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D4F73C3-DCF9-4E64-8151-961B9D9EFD53}"/>
                    </a:ext>
                  </a:extLst>
                </p14:cNvPr>
                <p14:cNvContentPartPr/>
                <p14:nvPr/>
              </p14:nvContentPartPr>
              <p14:xfrm>
                <a:off x="3333120" y="1564953"/>
                <a:ext cx="224280" cy="190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D4F73C3-DCF9-4E64-8151-961B9D9EFD5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15120" y="1546953"/>
                  <a:ext cx="259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453552-2E67-4D25-ACBC-151C37C8BA7A}"/>
                    </a:ext>
                  </a:extLst>
                </p14:cNvPr>
                <p14:cNvContentPartPr/>
                <p14:nvPr/>
              </p14:nvContentPartPr>
              <p14:xfrm>
                <a:off x="3647760" y="1602753"/>
                <a:ext cx="173160" cy="180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453552-2E67-4D25-ACBC-151C37C8BA7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30120" y="1585113"/>
                  <a:ext cx="208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A5B547B-05ED-45B1-A98F-F9D86ADFAFAA}"/>
                    </a:ext>
                  </a:extLst>
                </p14:cNvPr>
                <p14:cNvContentPartPr/>
                <p14:nvPr/>
              </p14:nvContentPartPr>
              <p14:xfrm>
                <a:off x="4013160" y="1324833"/>
                <a:ext cx="37080" cy="402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A5B547B-05ED-45B1-A98F-F9D86ADFAF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95520" y="1306833"/>
                  <a:ext cx="727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BE0874-7646-4306-86A7-E87F46FBB02D}"/>
                    </a:ext>
                  </a:extLst>
                </p14:cNvPr>
                <p14:cNvContentPartPr/>
                <p14:nvPr/>
              </p14:nvContentPartPr>
              <p14:xfrm>
                <a:off x="3843240" y="1583673"/>
                <a:ext cx="408960" cy="43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BE0874-7646-4306-86A7-E87F46FBB02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25240" y="1565673"/>
                  <a:ext cx="444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25B442-C700-4C81-9BEE-3EC008C0A876}"/>
                    </a:ext>
                  </a:extLst>
                </p14:cNvPr>
                <p14:cNvContentPartPr/>
                <p14:nvPr/>
              </p14:nvContentPartPr>
              <p14:xfrm>
                <a:off x="4205760" y="1394673"/>
                <a:ext cx="248760" cy="331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25B442-C700-4C81-9BEE-3EC008C0A87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88120" y="1376673"/>
                  <a:ext cx="2844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F964D5-9508-4C40-B080-85413FB97B59}"/>
                    </a:ext>
                  </a:extLst>
                </p14:cNvPr>
                <p14:cNvContentPartPr/>
                <p14:nvPr/>
              </p14:nvContentPartPr>
              <p14:xfrm>
                <a:off x="4550280" y="1613193"/>
                <a:ext cx="282240" cy="87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F964D5-9508-4C40-B080-85413FB97B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32640" y="1595193"/>
                  <a:ext cx="317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6B2183A-9667-4369-82AE-003269513A18}"/>
                    </a:ext>
                  </a:extLst>
                </p14:cNvPr>
                <p14:cNvContentPartPr/>
                <p14:nvPr/>
              </p14:nvContentPartPr>
              <p14:xfrm>
                <a:off x="4887240" y="1258233"/>
                <a:ext cx="57240" cy="540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6B2183A-9667-4369-82AE-003269513A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69240" y="1240233"/>
                  <a:ext cx="92880" cy="57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F2CCFF-3FCD-4E3F-A1CE-F770A4C15DD4}"/>
              </a:ext>
            </a:extLst>
          </p:cNvPr>
          <p:cNvGrpSpPr/>
          <p:nvPr/>
        </p:nvGrpSpPr>
        <p:grpSpPr>
          <a:xfrm>
            <a:off x="5495280" y="1378113"/>
            <a:ext cx="2146320" cy="643680"/>
            <a:chOff x="5495280" y="1378113"/>
            <a:chExt cx="2146320" cy="64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5B4C6D9-FB5A-41E0-A92E-C813B82B633C}"/>
                    </a:ext>
                  </a:extLst>
                </p14:cNvPr>
                <p14:cNvContentPartPr/>
                <p14:nvPr/>
              </p14:nvContentPartPr>
              <p14:xfrm>
                <a:off x="5495280" y="1479273"/>
                <a:ext cx="125640" cy="26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5B4C6D9-FB5A-41E0-A92E-C813B82B63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77280" y="1461633"/>
                  <a:ext cx="1612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5BC5DC2-F58B-481C-8D6A-B42A84F066E3}"/>
                    </a:ext>
                  </a:extLst>
                </p14:cNvPr>
                <p14:cNvContentPartPr/>
                <p14:nvPr/>
              </p14:nvContentPartPr>
              <p14:xfrm>
                <a:off x="5659080" y="1532193"/>
                <a:ext cx="194760" cy="190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5BC5DC2-F58B-481C-8D6A-B42A84F066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41440" y="1514553"/>
                  <a:ext cx="230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3F1B2E-04D0-4C2B-BE85-E4B4F3326CD3}"/>
                    </a:ext>
                  </a:extLst>
                </p14:cNvPr>
                <p14:cNvContentPartPr/>
                <p14:nvPr/>
              </p14:nvContentPartPr>
              <p14:xfrm>
                <a:off x="5897040" y="1548393"/>
                <a:ext cx="25560" cy="473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3F1B2E-04D0-4C2B-BE85-E4B4F3326C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79400" y="1530753"/>
                  <a:ext cx="6120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5A2396F-7B3E-4F9C-9161-EE716B14B16C}"/>
                    </a:ext>
                  </a:extLst>
                </p14:cNvPr>
                <p14:cNvContentPartPr/>
                <p14:nvPr/>
              </p14:nvContentPartPr>
              <p14:xfrm>
                <a:off x="5859240" y="1551633"/>
                <a:ext cx="178920" cy="13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5A2396F-7B3E-4F9C-9161-EE716B14B16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41240" y="1533993"/>
                  <a:ext cx="214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06D4C3-A211-44C9-8796-BE4C4443E4C2}"/>
                    </a:ext>
                  </a:extLst>
                </p14:cNvPr>
                <p14:cNvContentPartPr/>
                <p14:nvPr/>
              </p14:nvContentPartPr>
              <p14:xfrm>
                <a:off x="6102960" y="1541193"/>
                <a:ext cx="105480" cy="193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06D4C3-A211-44C9-8796-BE4C4443E4C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84960" y="1523193"/>
                  <a:ext cx="141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5E80090-7230-40BD-BB9B-53539E9989CB}"/>
                    </a:ext>
                  </a:extLst>
                </p14:cNvPr>
                <p14:cNvContentPartPr/>
                <p14:nvPr/>
              </p14:nvContentPartPr>
              <p14:xfrm>
                <a:off x="6311400" y="1520313"/>
                <a:ext cx="200160" cy="200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5E80090-7230-40BD-BB9B-53539E9989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93760" y="1502673"/>
                  <a:ext cx="235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BCD6930-5F7A-4968-B971-ADE042AA4EBA}"/>
                    </a:ext>
                  </a:extLst>
                </p14:cNvPr>
                <p14:cNvContentPartPr/>
                <p14:nvPr/>
              </p14:nvContentPartPr>
              <p14:xfrm>
                <a:off x="6587880" y="1506993"/>
                <a:ext cx="105480" cy="170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BCD6930-5F7A-4968-B971-ADE042AA4EB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69880" y="1488993"/>
                  <a:ext cx="141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DF32DBD-69DB-4DBB-82B9-74E03CA1169A}"/>
                    </a:ext>
                  </a:extLst>
                </p14:cNvPr>
                <p14:cNvContentPartPr/>
                <p14:nvPr/>
              </p14:nvContentPartPr>
              <p14:xfrm>
                <a:off x="6770040" y="1506993"/>
                <a:ext cx="98640" cy="145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DF32DBD-69DB-4DBB-82B9-74E03CA1169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52400" y="1488993"/>
                  <a:ext cx="134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C4A4E07-EFF0-45C5-B8D9-428F5DA92CAA}"/>
                    </a:ext>
                  </a:extLst>
                </p14:cNvPr>
                <p14:cNvContentPartPr/>
                <p14:nvPr/>
              </p14:nvContentPartPr>
              <p14:xfrm>
                <a:off x="6970560" y="1378113"/>
                <a:ext cx="84960" cy="301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C4A4E07-EFF0-45C5-B8D9-428F5DA92C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52560" y="1360113"/>
                  <a:ext cx="1206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F1C412D-FE98-4605-A977-E53B2324573D}"/>
                    </a:ext>
                  </a:extLst>
                </p14:cNvPr>
                <p14:cNvContentPartPr/>
                <p14:nvPr/>
              </p14:nvContentPartPr>
              <p14:xfrm>
                <a:off x="7172520" y="1504833"/>
                <a:ext cx="81360" cy="195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F1C412D-FE98-4605-A977-E53B232457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54520" y="1487193"/>
                  <a:ext cx="117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11E3234-5F40-4C73-96DC-7FDDD4D0855E}"/>
                    </a:ext>
                  </a:extLst>
                </p14:cNvPr>
                <p14:cNvContentPartPr/>
                <p14:nvPr/>
              </p14:nvContentPartPr>
              <p14:xfrm>
                <a:off x="7371960" y="1519233"/>
                <a:ext cx="269640" cy="156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11E3234-5F40-4C73-96DC-7FDDD4D0855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53960" y="1501233"/>
                  <a:ext cx="305280" cy="19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D2F5F95-D40E-4326-B11E-CBB1D0911639}"/>
                  </a:ext>
                </a:extLst>
              </p14:cNvPr>
              <p14:cNvContentPartPr/>
              <p14:nvPr/>
            </p14:nvContentPartPr>
            <p14:xfrm>
              <a:off x="7900800" y="1657473"/>
              <a:ext cx="29160" cy="101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D2F5F95-D40E-4326-B11E-CBB1D091163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883160" y="1639833"/>
                <a:ext cx="64800" cy="13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6DA79B69-C0E1-49B5-841B-A9870CF5C1FB}"/>
              </a:ext>
            </a:extLst>
          </p:cNvPr>
          <p:cNvGrpSpPr/>
          <p:nvPr/>
        </p:nvGrpSpPr>
        <p:grpSpPr>
          <a:xfrm>
            <a:off x="727080" y="2364513"/>
            <a:ext cx="560160" cy="198720"/>
            <a:chOff x="727080" y="2364513"/>
            <a:chExt cx="56016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C246AEA-E8EB-42B6-8CE7-4397C59733B5}"/>
                    </a:ext>
                  </a:extLst>
                </p14:cNvPr>
                <p14:cNvContentPartPr/>
                <p14:nvPr/>
              </p14:nvContentPartPr>
              <p14:xfrm>
                <a:off x="727080" y="2364513"/>
                <a:ext cx="254520" cy="19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C246AEA-E8EB-42B6-8CE7-4397C59733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9440" y="2346873"/>
                  <a:ext cx="290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DDC3F0B-E2DD-4566-B946-C1BE709FE117}"/>
                    </a:ext>
                  </a:extLst>
                </p14:cNvPr>
                <p14:cNvContentPartPr/>
                <p14:nvPr/>
              </p14:nvContentPartPr>
              <p14:xfrm>
                <a:off x="1066200" y="2373513"/>
                <a:ext cx="221040" cy="189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DDC3F0B-E2DD-4566-B946-C1BE709FE11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8560" y="2355873"/>
                  <a:ext cx="25668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42E2D55-EA12-4BB7-8A21-C07EE6EAC11B}"/>
              </a:ext>
            </a:extLst>
          </p:cNvPr>
          <p:cNvGrpSpPr/>
          <p:nvPr/>
        </p:nvGrpSpPr>
        <p:grpSpPr>
          <a:xfrm>
            <a:off x="1825440" y="2202513"/>
            <a:ext cx="1001520" cy="396000"/>
            <a:chOff x="1825440" y="2202513"/>
            <a:chExt cx="100152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0A3E6B7-4A7F-435C-B820-139210DC91FF}"/>
                    </a:ext>
                  </a:extLst>
                </p14:cNvPr>
                <p14:cNvContentPartPr/>
                <p14:nvPr/>
              </p14:nvContentPartPr>
              <p14:xfrm>
                <a:off x="1825440" y="2374593"/>
                <a:ext cx="222120" cy="204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0A3E6B7-4A7F-435C-B820-139210DC91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07800" y="2356953"/>
                  <a:ext cx="257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A06FDA-C406-467F-8F65-72A574338B04}"/>
                    </a:ext>
                  </a:extLst>
                </p14:cNvPr>
                <p14:cNvContentPartPr/>
                <p14:nvPr/>
              </p14:nvContentPartPr>
              <p14:xfrm>
                <a:off x="2101920" y="2363793"/>
                <a:ext cx="192960" cy="201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A06FDA-C406-467F-8F65-72A574338B0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83920" y="2346153"/>
                  <a:ext cx="228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244839-8EFC-40BA-995E-4A682C21CFA8}"/>
                    </a:ext>
                  </a:extLst>
                </p14:cNvPr>
                <p14:cNvContentPartPr/>
                <p14:nvPr/>
              </p14:nvContentPartPr>
              <p14:xfrm>
                <a:off x="2350680" y="2410593"/>
                <a:ext cx="227880" cy="177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244839-8EFC-40BA-995E-4A682C21CFA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33040" y="2392593"/>
                  <a:ext cx="263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00607D-E79E-433C-8571-4DCD196C1AA0}"/>
                    </a:ext>
                  </a:extLst>
                </p14:cNvPr>
                <p14:cNvContentPartPr/>
                <p14:nvPr/>
              </p14:nvContentPartPr>
              <p14:xfrm>
                <a:off x="2604480" y="2202513"/>
                <a:ext cx="222480" cy="396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00607D-E79E-433C-8571-4DCD196C1A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86840" y="2184873"/>
                  <a:ext cx="258120" cy="43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AEF090A-EE0E-49E1-84D0-634BAA3319A7}"/>
              </a:ext>
            </a:extLst>
          </p:cNvPr>
          <p:cNvGrpSpPr/>
          <p:nvPr/>
        </p:nvGrpSpPr>
        <p:grpSpPr>
          <a:xfrm>
            <a:off x="3298920" y="2187033"/>
            <a:ext cx="463680" cy="405360"/>
            <a:chOff x="3298920" y="2187033"/>
            <a:chExt cx="46368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D7B2FA-EDD8-41B2-91B8-81814C23A9E5}"/>
                    </a:ext>
                  </a:extLst>
                </p14:cNvPr>
                <p14:cNvContentPartPr/>
                <p14:nvPr/>
              </p14:nvContentPartPr>
              <p14:xfrm>
                <a:off x="3479640" y="2187033"/>
                <a:ext cx="36720" cy="374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D7B2FA-EDD8-41B2-91B8-81814C23A9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62000" y="2169393"/>
                  <a:ext cx="723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574E52B-422D-4553-82FD-3AE4EBE25E0A}"/>
                    </a:ext>
                  </a:extLst>
                </p14:cNvPr>
                <p14:cNvContentPartPr/>
                <p14:nvPr/>
              </p14:nvContentPartPr>
              <p14:xfrm>
                <a:off x="3298920" y="2382873"/>
                <a:ext cx="433440" cy="56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574E52B-422D-4553-82FD-3AE4EBE25E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80920" y="2365233"/>
                  <a:ext cx="469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728F31C-E8B6-4049-979D-924CA19408BA}"/>
                    </a:ext>
                  </a:extLst>
                </p14:cNvPr>
                <p14:cNvContentPartPr/>
                <p14:nvPr/>
              </p14:nvContentPartPr>
              <p14:xfrm>
                <a:off x="3642360" y="2392953"/>
                <a:ext cx="120240" cy="199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728F31C-E8B6-4049-979D-924CA19408B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24720" y="2374953"/>
                  <a:ext cx="15588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C0FF012-635E-4782-83CD-C4EE4AB9E791}"/>
              </a:ext>
            </a:extLst>
          </p:cNvPr>
          <p:cNvGrpSpPr/>
          <p:nvPr/>
        </p:nvGrpSpPr>
        <p:grpSpPr>
          <a:xfrm>
            <a:off x="4435800" y="2151753"/>
            <a:ext cx="1636560" cy="460080"/>
            <a:chOff x="4435800" y="2151753"/>
            <a:chExt cx="163656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EFFFDC8-6D1B-4B68-B331-A8E8817D4D0B}"/>
                    </a:ext>
                  </a:extLst>
                </p14:cNvPr>
                <p14:cNvContentPartPr/>
                <p14:nvPr/>
              </p14:nvContentPartPr>
              <p14:xfrm>
                <a:off x="4435800" y="2364513"/>
                <a:ext cx="239760" cy="193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EFFFDC8-6D1B-4B68-B331-A8E8817D4D0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17800" y="2346513"/>
                  <a:ext cx="275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1D76509-F8E8-491B-8560-C25F301D24F5}"/>
                    </a:ext>
                  </a:extLst>
                </p14:cNvPr>
                <p14:cNvContentPartPr/>
                <p14:nvPr/>
              </p14:nvContentPartPr>
              <p14:xfrm>
                <a:off x="4706880" y="2414193"/>
                <a:ext cx="184320" cy="129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1D76509-F8E8-491B-8560-C25F301D24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688880" y="2396553"/>
                  <a:ext cx="219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71ADB17-E481-4A46-BB46-4004A5408178}"/>
                    </a:ext>
                  </a:extLst>
                </p14:cNvPr>
                <p14:cNvContentPartPr/>
                <p14:nvPr/>
              </p14:nvContentPartPr>
              <p14:xfrm>
                <a:off x="4733160" y="2429673"/>
                <a:ext cx="128160" cy="182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71ADB17-E481-4A46-BB46-4004A540817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15160" y="2411673"/>
                  <a:ext cx="163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0F33929-BB51-4D30-BF6B-3414585A0A76}"/>
                    </a:ext>
                  </a:extLst>
                </p14:cNvPr>
                <p14:cNvContentPartPr/>
                <p14:nvPr/>
              </p14:nvContentPartPr>
              <p14:xfrm>
                <a:off x="5002800" y="2385033"/>
                <a:ext cx="116280" cy="206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0F33929-BB51-4D30-BF6B-3414585A0A7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84800" y="2367393"/>
                  <a:ext cx="151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0CB5432-F5CF-447F-9066-CC57F77456D2}"/>
                    </a:ext>
                  </a:extLst>
                </p14:cNvPr>
                <p14:cNvContentPartPr/>
                <p14:nvPr/>
              </p14:nvContentPartPr>
              <p14:xfrm>
                <a:off x="5249400" y="2370633"/>
                <a:ext cx="396000" cy="198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0CB5432-F5CF-447F-9066-CC57F77456D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31760" y="2352633"/>
                  <a:ext cx="431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D7EAF13-B9D3-46BC-B764-AB156CA5F9CF}"/>
                    </a:ext>
                  </a:extLst>
                </p14:cNvPr>
                <p14:cNvContentPartPr/>
                <p14:nvPr/>
              </p14:nvContentPartPr>
              <p14:xfrm>
                <a:off x="5740080" y="2151753"/>
                <a:ext cx="26640" cy="370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D7EAF13-B9D3-46BC-B764-AB156CA5F9C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22080" y="2134113"/>
                  <a:ext cx="622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3807F3A-2D9D-4320-AB40-561F89AAA348}"/>
                    </a:ext>
                  </a:extLst>
                </p14:cNvPr>
                <p14:cNvContentPartPr/>
                <p14:nvPr/>
              </p14:nvContentPartPr>
              <p14:xfrm>
                <a:off x="5632800" y="2373873"/>
                <a:ext cx="227880" cy="14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3807F3A-2D9D-4320-AB40-561F89AAA34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15160" y="2355873"/>
                  <a:ext cx="263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2EE71BE-B967-4955-897A-19651D172B69}"/>
                    </a:ext>
                  </a:extLst>
                </p14:cNvPr>
                <p14:cNvContentPartPr/>
                <p14:nvPr/>
              </p14:nvContentPartPr>
              <p14:xfrm>
                <a:off x="5903520" y="2342553"/>
                <a:ext cx="168840" cy="194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2EE71BE-B967-4955-897A-19651D172B6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885520" y="2324553"/>
                  <a:ext cx="20448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61273D2-E557-4632-929D-8044AF1EDEA0}"/>
              </a:ext>
            </a:extLst>
          </p:cNvPr>
          <p:cNvGrpSpPr/>
          <p:nvPr/>
        </p:nvGrpSpPr>
        <p:grpSpPr>
          <a:xfrm>
            <a:off x="6317880" y="2163633"/>
            <a:ext cx="965880" cy="389520"/>
            <a:chOff x="6317880" y="2163633"/>
            <a:chExt cx="96588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08CC0F5-55B0-47BF-8AC3-CED3B9E9A886}"/>
                    </a:ext>
                  </a:extLst>
                </p14:cNvPr>
                <p14:cNvContentPartPr/>
                <p14:nvPr/>
              </p14:nvContentPartPr>
              <p14:xfrm>
                <a:off x="6639720" y="2163633"/>
                <a:ext cx="37440" cy="358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08CC0F5-55B0-47BF-8AC3-CED3B9E9A88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21720" y="2145633"/>
                  <a:ext cx="730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34E0043-2EBB-449A-B2DA-05CF793801C4}"/>
                    </a:ext>
                  </a:extLst>
                </p14:cNvPr>
                <p14:cNvContentPartPr/>
                <p14:nvPr/>
              </p14:nvContentPartPr>
              <p14:xfrm>
                <a:off x="6317880" y="2369553"/>
                <a:ext cx="592920" cy="24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34E0043-2EBB-449A-B2DA-05CF793801C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00240" y="2351913"/>
                  <a:ext cx="628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B2AF4A8-636C-43F4-A2C0-13D67B96099F}"/>
                    </a:ext>
                  </a:extLst>
                </p14:cNvPr>
                <p14:cNvContentPartPr/>
                <p14:nvPr/>
              </p14:nvContentPartPr>
              <p14:xfrm>
                <a:off x="6835920" y="2208633"/>
                <a:ext cx="169920" cy="344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B2AF4A8-636C-43F4-A2C0-13D67B9609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18280" y="2190993"/>
                  <a:ext cx="2055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B79D6B0-FFB5-4B1C-B3E9-57D3F9088F8F}"/>
                    </a:ext>
                  </a:extLst>
                </p14:cNvPr>
                <p14:cNvContentPartPr/>
                <p14:nvPr/>
              </p14:nvContentPartPr>
              <p14:xfrm>
                <a:off x="7103400" y="2345433"/>
                <a:ext cx="180360" cy="158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B79D6B0-FFB5-4B1C-B3E9-57D3F9088F8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85400" y="2327793"/>
                  <a:ext cx="2160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C98CFB7-FBB8-4E86-A541-4F0F17167D15}"/>
              </a:ext>
            </a:extLst>
          </p:cNvPr>
          <p:cNvGrpSpPr/>
          <p:nvPr/>
        </p:nvGrpSpPr>
        <p:grpSpPr>
          <a:xfrm>
            <a:off x="810600" y="2848353"/>
            <a:ext cx="3042360" cy="1120680"/>
            <a:chOff x="810600" y="2848353"/>
            <a:chExt cx="3042360" cy="11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EA9D9A5-E730-42EF-8BA3-A75E3F83A5C1}"/>
                    </a:ext>
                  </a:extLst>
                </p14:cNvPr>
                <p14:cNvContentPartPr/>
                <p14:nvPr/>
              </p14:nvContentPartPr>
              <p14:xfrm>
                <a:off x="886560" y="2848353"/>
                <a:ext cx="114480" cy="490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EA9D9A5-E730-42EF-8BA3-A75E3F83A5C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8920" y="2830353"/>
                  <a:ext cx="15012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F53414A-B5CE-4DC2-92F7-FC95F8D5610C}"/>
                    </a:ext>
                  </a:extLst>
                </p14:cNvPr>
                <p14:cNvContentPartPr/>
                <p14:nvPr/>
              </p14:nvContentPartPr>
              <p14:xfrm>
                <a:off x="810600" y="3172713"/>
                <a:ext cx="287280" cy="54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F53414A-B5CE-4DC2-92F7-FC95F8D5610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2600" y="3154713"/>
                  <a:ext cx="3229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0BEF2D9-9A8C-4F5B-960C-0ED776D35739}"/>
                    </a:ext>
                  </a:extLst>
                </p14:cNvPr>
                <p14:cNvContentPartPr/>
                <p14:nvPr/>
              </p14:nvContentPartPr>
              <p14:xfrm>
                <a:off x="1136040" y="3208713"/>
                <a:ext cx="134280" cy="122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0BEF2D9-9A8C-4F5B-960C-0ED776D3573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18040" y="3191073"/>
                  <a:ext cx="169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1DA6423-3C25-4655-B430-3E380C6F4DD3}"/>
                    </a:ext>
                  </a:extLst>
                </p14:cNvPr>
                <p14:cNvContentPartPr/>
                <p14:nvPr/>
              </p14:nvContentPartPr>
              <p14:xfrm>
                <a:off x="1411800" y="2937993"/>
                <a:ext cx="133200" cy="460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1DA6423-3C25-4655-B430-3E380C6F4DD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93800" y="2920353"/>
                  <a:ext cx="1688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F25E525-D519-49A8-96E6-7A9B509BFEF5}"/>
                    </a:ext>
                  </a:extLst>
                </p14:cNvPr>
                <p14:cNvContentPartPr/>
                <p14:nvPr/>
              </p14:nvContentPartPr>
              <p14:xfrm>
                <a:off x="1628160" y="3024033"/>
                <a:ext cx="54360" cy="383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F25E525-D519-49A8-96E6-7A9B509BFEF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610520" y="3006393"/>
                  <a:ext cx="900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DD47E33-0416-4C69-B6F8-92E35902EE3C}"/>
                    </a:ext>
                  </a:extLst>
                </p14:cNvPr>
                <p14:cNvContentPartPr/>
                <p14:nvPr/>
              </p14:nvContentPartPr>
              <p14:xfrm>
                <a:off x="1804920" y="3210153"/>
                <a:ext cx="74520" cy="137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DD47E33-0416-4C69-B6F8-92E35902EE3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787280" y="3192513"/>
                  <a:ext cx="1101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E6D6914-426D-4507-AFEA-FF2503A57E57}"/>
                    </a:ext>
                  </a:extLst>
                </p14:cNvPr>
                <p14:cNvContentPartPr/>
                <p14:nvPr/>
              </p14:nvContentPartPr>
              <p14:xfrm>
                <a:off x="1992480" y="3161193"/>
                <a:ext cx="254520" cy="158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E6D6914-426D-4507-AFEA-FF2503A57E5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974840" y="3143553"/>
                  <a:ext cx="290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DE88787-43FC-48B2-9011-6B01BC9CE43C}"/>
                    </a:ext>
                  </a:extLst>
                </p14:cNvPr>
                <p14:cNvContentPartPr/>
                <p14:nvPr/>
              </p14:nvContentPartPr>
              <p14:xfrm>
                <a:off x="2341680" y="3178833"/>
                <a:ext cx="27720" cy="139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DE88787-43FC-48B2-9011-6B01BC9CE43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323680" y="3161193"/>
                  <a:ext cx="63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7326815-5281-427C-ADF2-205144EDA82F}"/>
                    </a:ext>
                  </a:extLst>
                </p14:cNvPr>
                <p14:cNvContentPartPr/>
                <p14:nvPr/>
              </p14:nvContentPartPr>
              <p14:xfrm>
                <a:off x="2270400" y="2994153"/>
                <a:ext cx="68760" cy="27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7326815-5281-427C-ADF2-205144EDA82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52760" y="2976153"/>
                  <a:ext cx="104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94CD7F-D371-480D-8611-FE8F178AF4B7}"/>
                    </a:ext>
                  </a:extLst>
                </p14:cNvPr>
                <p14:cNvContentPartPr/>
                <p14:nvPr/>
              </p14:nvContentPartPr>
              <p14:xfrm>
                <a:off x="2446800" y="3171273"/>
                <a:ext cx="228960" cy="103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94CD7F-D371-480D-8611-FE8F178AF4B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29160" y="3153273"/>
                  <a:ext cx="264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3ACD54A-429F-49CE-A777-6A235DEC0B36}"/>
                    </a:ext>
                  </a:extLst>
                </p14:cNvPr>
                <p14:cNvContentPartPr/>
                <p14:nvPr/>
              </p14:nvContentPartPr>
              <p14:xfrm>
                <a:off x="2663880" y="3166593"/>
                <a:ext cx="310320" cy="802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3ACD54A-429F-49CE-A777-6A235DEC0B3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45880" y="3148953"/>
                  <a:ext cx="34596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5E174C1-2155-4806-91AE-B336EBE52C2E}"/>
                    </a:ext>
                  </a:extLst>
                </p14:cNvPr>
                <p14:cNvContentPartPr/>
                <p14:nvPr/>
              </p14:nvContentPartPr>
              <p14:xfrm>
                <a:off x="3044040" y="3209433"/>
                <a:ext cx="190080" cy="177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5E174C1-2155-4806-91AE-B336EBE52C2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26040" y="3191433"/>
                  <a:ext cx="225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05B7B68-D408-4348-A671-F13AF8820892}"/>
                    </a:ext>
                  </a:extLst>
                </p14:cNvPr>
                <p14:cNvContentPartPr/>
                <p14:nvPr/>
              </p14:nvContentPartPr>
              <p14:xfrm>
                <a:off x="3402240" y="3190353"/>
                <a:ext cx="24840" cy="38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05B7B68-D408-4348-A671-F13AF882089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84240" y="3172713"/>
                  <a:ext cx="60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A4AEA53-E57F-499F-B15B-95C263FBC733}"/>
                    </a:ext>
                  </a:extLst>
                </p14:cNvPr>
                <p14:cNvContentPartPr/>
                <p14:nvPr/>
              </p14:nvContentPartPr>
              <p14:xfrm>
                <a:off x="3435000" y="3213753"/>
                <a:ext cx="417960" cy="129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A4AEA53-E57F-499F-B15B-95C263FBC73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17360" y="3195753"/>
                  <a:ext cx="45360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C12C69E-C2A9-433F-8411-A7669257ED52}"/>
              </a:ext>
            </a:extLst>
          </p:cNvPr>
          <p:cNvGrpSpPr/>
          <p:nvPr/>
        </p:nvGrpSpPr>
        <p:grpSpPr>
          <a:xfrm>
            <a:off x="1351680" y="4035633"/>
            <a:ext cx="199080" cy="367920"/>
            <a:chOff x="1351680" y="4035633"/>
            <a:chExt cx="19908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E70F857-A9ED-497B-B1EA-FD60082D90A9}"/>
                    </a:ext>
                  </a:extLst>
                </p14:cNvPr>
                <p14:cNvContentPartPr/>
                <p14:nvPr/>
              </p14:nvContentPartPr>
              <p14:xfrm>
                <a:off x="1351680" y="4035633"/>
                <a:ext cx="48600" cy="367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E70F857-A9ED-497B-B1EA-FD60082D90A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334040" y="4017993"/>
                  <a:ext cx="842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ABCA926-2321-49FD-AE72-307D64018AD5}"/>
                    </a:ext>
                  </a:extLst>
                </p14:cNvPr>
                <p14:cNvContentPartPr/>
                <p14:nvPr/>
              </p14:nvContentPartPr>
              <p14:xfrm>
                <a:off x="1546800" y="4350633"/>
                <a:ext cx="3960" cy="3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ABCA926-2321-49FD-AE72-307D64018AD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29160" y="4332993"/>
                  <a:ext cx="3960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C902899B-3D6D-4F86-9B44-CC023A1D4980}"/>
              </a:ext>
            </a:extLst>
          </p:cNvPr>
          <p:cNvGrpSpPr/>
          <p:nvPr/>
        </p:nvGrpSpPr>
        <p:grpSpPr>
          <a:xfrm>
            <a:off x="1874760" y="3889473"/>
            <a:ext cx="2167920" cy="606240"/>
            <a:chOff x="1874760" y="3889473"/>
            <a:chExt cx="216792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E577AB1-6554-4962-B2C2-58A421AB1CE0}"/>
                    </a:ext>
                  </a:extLst>
                </p14:cNvPr>
                <p14:cNvContentPartPr/>
                <p14:nvPr/>
              </p14:nvContentPartPr>
              <p14:xfrm>
                <a:off x="1874760" y="3984153"/>
                <a:ext cx="428040" cy="45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E577AB1-6554-4962-B2C2-58A421AB1CE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57120" y="3966513"/>
                  <a:ext cx="4636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120883B-2F1E-4ACE-B597-C883EABFFCC4}"/>
                    </a:ext>
                  </a:extLst>
                </p14:cNvPr>
                <p14:cNvContentPartPr/>
                <p14:nvPr/>
              </p14:nvContentPartPr>
              <p14:xfrm>
                <a:off x="2019120" y="4024473"/>
                <a:ext cx="32760" cy="471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120883B-2F1E-4ACE-B597-C883EABFFCC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01480" y="4006473"/>
                  <a:ext cx="684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0CA629C-1E94-4322-A0D6-0F3957CEA9CB}"/>
                    </a:ext>
                  </a:extLst>
                </p14:cNvPr>
                <p14:cNvContentPartPr/>
                <p14:nvPr/>
              </p14:nvContentPartPr>
              <p14:xfrm>
                <a:off x="2146560" y="4251633"/>
                <a:ext cx="194040" cy="181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0CA629C-1E94-4322-A0D6-0F3957CEA9C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128560" y="4233993"/>
                  <a:ext cx="229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17A02DE-C0DA-496C-AA30-71CACBF281CB}"/>
                    </a:ext>
                  </a:extLst>
                </p14:cNvPr>
                <p14:cNvContentPartPr/>
                <p14:nvPr/>
              </p14:nvContentPartPr>
              <p14:xfrm>
                <a:off x="2403960" y="4281153"/>
                <a:ext cx="192960" cy="131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17A02DE-C0DA-496C-AA30-71CACBF281C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385960" y="4263153"/>
                  <a:ext cx="228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C25B47F-B0C5-41EB-9CF2-47E74ACAD0F5}"/>
                    </a:ext>
                  </a:extLst>
                </p14:cNvPr>
                <p14:cNvContentPartPr/>
                <p14:nvPr/>
              </p14:nvContentPartPr>
              <p14:xfrm>
                <a:off x="2660640" y="4263153"/>
                <a:ext cx="173520" cy="155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C25B47F-B0C5-41EB-9CF2-47E74ACAD0F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43000" y="4245153"/>
                  <a:ext cx="209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53C9545-262E-4555-ADAB-EBB7054B35CB}"/>
                    </a:ext>
                  </a:extLst>
                </p14:cNvPr>
                <p14:cNvContentPartPr/>
                <p14:nvPr/>
              </p14:nvContentPartPr>
              <p14:xfrm>
                <a:off x="2906160" y="4239753"/>
                <a:ext cx="127440" cy="174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53C9545-262E-4555-ADAB-EBB7054B35C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88160" y="4221753"/>
                  <a:ext cx="163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09D4C1A-9915-4872-8A7E-FC85790C0844}"/>
                    </a:ext>
                  </a:extLst>
                </p14:cNvPr>
                <p14:cNvContentPartPr/>
                <p14:nvPr/>
              </p14:nvContentPartPr>
              <p14:xfrm>
                <a:off x="3193440" y="3889473"/>
                <a:ext cx="72720" cy="565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09D4C1A-9915-4872-8A7E-FC85790C08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175800" y="3871833"/>
                  <a:ext cx="1083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8AE7C17-2D3F-4E33-B715-6403487DEF89}"/>
                    </a:ext>
                  </a:extLst>
                </p14:cNvPr>
                <p14:cNvContentPartPr/>
                <p14:nvPr/>
              </p14:nvContentPartPr>
              <p14:xfrm>
                <a:off x="3066360" y="4220313"/>
                <a:ext cx="238320" cy="27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8AE7C17-2D3F-4E33-B715-6403487DEF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48360" y="4202673"/>
                  <a:ext cx="273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4199B35-1475-4315-97E7-09AEAB718461}"/>
                    </a:ext>
                  </a:extLst>
                </p14:cNvPr>
                <p14:cNvContentPartPr/>
                <p14:nvPr/>
              </p14:nvContentPartPr>
              <p14:xfrm>
                <a:off x="3330960" y="4244793"/>
                <a:ext cx="102960" cy="11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4199B35-1475-4315-97E7-09AEAB71846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12960" y="4227153"/>
                  <a:ext cx="138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DACF7F2-73EC-4375-A18C-7FB49369DC1F}"/>
                    </a:ext>
                  </a:extLst>
                </p14:cNvPr>
                <p14:cNvContentPartPr/>
                <p14:nvPr/>
              </p14:nvContentPartPr>
              <p14:xfrm>
                <a:off x="3548040" y="4199433"/>
                <a:ext cx="111960" cy="191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DACF7F2-73EC-4375-A18C-7FB49369DC1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30040" y="4181793"/>
                  <a:ext cx="147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E611B1B-2A67-49CD-BB4C-E27A5864D069}"/>
                    </a:ext>
                  </a:extLst>
                </p14:cNvPr>
                <p14:cNvContentPartPr/>
                <p14:nvPr/>
              </p14:nvContentPartPr>
              <p14:xfrm>
                <a:off x="3708600" y="4224273"/>
                <a:ext cx="334080" cy="174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E611B1B-2A67-49CD-BB4C-E27A5864D06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90600" y="4206633"/>
                  <a:ext cx="36972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7A5E573-66E3-45DB-9D41-C1C2D922D869}"/>
              </a:ext>
            </a:extLst>
          </p:cNvPr>
          <p:cNvGrpSpPr/>
          <p:nvPr/>
        </p:nvGrpSpPr>
        <p:grpSpPr>
          <a:xfrm>
            <a:off x="4467120" y="3940593"/>
            <a:ext cx="839160" cy="432000"/>
            <a:chOff x="4467120" y="3940593"/>
            <a:chExt cx="83916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EB40B4A-7DB4-4736-BF04-66DF471E15D5}"/>
                    </a:ext>
                  </a:extLst>
                </p14:cNvPr>
                <p14:cNvContentPartPr/>
                <p14:nvPr/>
              </p14:nvContentPartPr>
              <p14:xfrm>
                <a:off x="4611480" y="3940593"/>
                <a:ext cx="64800" cy="432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EB40B4A-7DB4-4736-BF04-66DF471E15D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93480" y="3922593"/>
                  <a:ext cx="1004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0CE1579-1F4C-48B7-AFFA-CE3765304872}"/>
                    </a:ext>
                  </a:extLst>
                </p14:cNvPr>
                <p14:cNvContentPartPr/>
                <p14:nvPr/>
              </p14:nvContentPartPr>
              <p14:xfrm>
                <a:off x="4467120" y="4156953"/>
                <a:ext cx="336240" cy="45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0CE1579-1F4C-48B7-AFFA-CE376530487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49120" y="4138953"/>
                  <a:ext cx="371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F52B542-3B45-42C8-9A55-A1558E6EDE26}"/>
                    </a:ext>
                  </a:extLst>
                </p14:cNvPr>
                <p14:cNvContentPartPr/>
                <p14:nvPr/>
              </p14:nvContentPartPr>
              <p14:xfrm>
                <a:off x="4795800" y="3990993"/>
                <a:ext cx="193320" cy="351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F52B542-3B45-42C8-9A55-A1558E6EDE2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778160" y="3973353"/>
                  <a:ext cx="2289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4B8CEB1-B84D-49BD-B7C7-2D39CF9723C9}"/>
                    </a:ext>
                  </a:extLst>
                </p14:cNvPr>
                <p14:cNvContentPartPr/>
                <p14:nvPr/>
              </p14:nvContentPartPr>
              <p14:xfrm>
                <a:off x="5079840" y="4168113"/>
                <a:ext cx="226440" cy="166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4B8CEB1-B84D-49BD-B7C7-2D39CF9723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61840" y="4150113"/>
                  <a:ext cx="26208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B57F2FA-21CF-45A8-9938-9D31168B8C8B}"/>
              </a:ext>
            </a:extLst>
          </p:cNvPr>
          <p:cNvGrpSpPr/>
          <p:nvPr/>
        </p:nvGrpSpPr>
        <p:grpSpPr>
          <a:xfrm>
            <a:off x="5718840" y="3835473"/>
            <a:ext cx="1118880" cy="744480"/>
            <a:chOff x="5718840" y="3835473"/>
            <a:chExt cx="1118880" cy="74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DE5A504-D148-4A6C-8BD8-3300699AB569}"/>
                    </a:ext>
                  </a:extLst>
                </p14:cNvPr>
                <p14:cNvContentPartPr/>
                <p14:nvPr/>
              </p14:nvContentPartPr>
              <p14:xfrm>
                <a:off x="5718840" y="4149753"/>
                <a:ext cx="216360" cy="210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DE5A504-D148-4A6C-8BD8-3300699AB56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00840" y="4131753"/>
                  <a:ext cx="252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7941847-0B6F-43AF-AE64-27C9F4FAD6EE}"/>
                    </a:ext>
                  </a:extLst>
                </p14:cNvPr>
                <p14:cNvContentPartPr/>
                <p14:nvPr/>
              </p14:nvContentPartPr>
              <p14:xfrm>
                <a:off x="6069480" y="4165233"/>
                <a:ext cx="144720" cy="122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7941847-0B6F-43AF-AE64-27C9F4FAD6E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51840" y="4147593"/>
                  <a:ext cx="180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07A6D9C-7E2E-4A6B-BC72-5C0643A23081}"/>
                    </a:ext>
                  </a:extLst>
                </p14:cNvPr>
                <p14:cNvContentPartPr/>
                <p14:nvPr/>
              </p14:nvContentPartPr>
              <p14:xfrm>
                <a:off x="6066960" y="4158753"/>
                <a:ext cx="297000" cy="421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07A6D9C-7E2E-4A6B-BC72-5C0643A2308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49320" y="4140753"/>
                  <a:ext cx="3326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C779C9F-6C66-486A-A346-EAC8DF194070}"/>
                    </a:ext>
                  </a:extLst>
                </p14:cNvPr>
                <p14:cNvContentPartPr/>
                <p14:nvPr/>
              </p14:nvContentPartPr>
              <p14:xfrm>
                <a:off x="6327600" y="4192953"/>
                <a:ext cx="133560" cy="172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C779C9F-6C66-486A-A346-EAC8DF19407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09960" y="4174953"/>
                  <a:ext cx="169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77C49E8-A8BB-4565-AA19-D8AB58D003FD}"/>
                    </a:ext>
                  </a:extLst>
                </p14:cNvPr>
                <p14:cNvContentPartPr/>
                <p14:nvPr/>
              </p14:nvContentPartPr>
              <p14:xfrm>
                <a:off x="6546840" y="4183233"/>
                <a:ext cx="133560" cy="180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77C49E8-A8BB-4565-AA19-D8AB58D003F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528840" y="4165233"/>
                  <a:ext cx="1692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3BCF28D-0D9F-4AF6-A923-5D91282B812C}"/>
                    </a:ext>
                  </a:extLst>
                </p14:cNvPr>
                <p14:cNvContentPartPr/>
                <p14:nvPr/>
              </p14:nvContentPartPr>
              <p14:xfrm>
                <a:off x="6583560" y="3835473"/>
                <a:ext cx="254160" cy="204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3BCF28D-0D9F-4AF6-A923-5D91282B812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65560" y="3817473"/>
                  <a:ext cx="28980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46B612D-BC1E-40CA-940C-37C4C8237D78}"/>
              </a:ext>
            </a:extLst>
          </p:cNvPr>
          <p:cNvGrpSpPr/>
          <p:nvPr/>
        </p:nvGrpSpPr>
        <p:grpSpPr>
          <a:xfrm>
            <a:off x="7163160" y="3791553"/>
            <a:ext cx="1059120" cy="546120"/>
            <a:chOff x="7163160" y="3791553"/>
            <a:chExt cx="1059120" cy="5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F31BECC-6B30-481A-B09F-48400CC85C45}"/>
                    </a:ext>
                  </a:extLst>
                </p14:cNvPr>
                <p14:cNvContentPartPr/>
                <p14:nvPr/>
              </p14:nvContentPartPr>
              <p14:xfrm>
                <a:off x="7320480" y="3791553"/>
                <a:ext cx="174240" cy="546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F31BECC-6B30-481A-B09F-48400CC85C4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02480" y="3773553"/>
                  <a:ext cx="2098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7D600AF-C804-4DF9-9C19-D62F083E27A3}"/>
                    </a:ext>
                  </a:extLst>
                </p14:cNvPr>
                <p14:cNvContentPartPr/>
                <p14:nvPr/>
              </p14:nvContentPartPr>
              <p14:xfrm>
                <a:off x="7163160" y="4143273"/>
                <a:ext cx="345960" cy="28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7D600AF-C804-4DF9-9C19-D62F083E27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45520" y="4125633"/>
                  <a:ext cx="3816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E18B156-6160-449D-94F2-92B756A68F86}"/>
                    </a:ext>
                  </a:extLst>
                </p14:cNvPr>
                <p14:cNvContentPartPr/>
                <p14:nvPr/>
              </p14:nvContentPartPr>
              <p14:xfrm>
                <a:off x="7505880" y="4119153"/>
                <a:ext cx="155880" cy="197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E18B156-6160-449D-94F2-92B756A68F8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87880" y="4101153"/>
                  <a:ext cx="191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A367A6B-CACC-418A-A997-A073269BA543}"/>
                    </a:ext>
                  </a:extLst>
                </p14:cNvPr>
                <p14:cNvContentPartPr/>
                <p14:nvPr/>
              </p14:nvContentPartPr>
              <p14:xfrm>
                <a:off x="7712520" y="4175313"/>
                <a:ext cx="509760" cy="142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A367A6B-CACC-418A-A997-A073269BA54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694520" y="4157313"/>
                  <a:ext cx="54540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85C3978-D41F-4D21-BC44-27D954D1BA13}"/>
              </a:ext>
            </a:extLst>
          </p:cNvPr>
          <p:cNvGrpSpPr/>
          <p:nvPr/>
        </p:nvGrpSpPr>
        <p:grpSpPr>
          <a:xfrm>
            <a:off x="1920840" y="4637913"/>
            <a:ext cx="1200960" cy="430560"/>
            <a:chOff x="1920840" y="4637913"/>
            <a:chExt cx="120096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C8C9B6D-0659-4873-B3BB-3AB6FABC3A43}"/>
                    </a:ext>
                  </a:extLst>
                </p14:cNvPr>
                <p14:cNvContentPartPr/>
                <p14:nvPr/>
              </p14:nvContentPartPr>
              <p14:xfrm>
                <a:off x="1987440" y="4885233"/>
                <a:ext cx="24840" cy="127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C8C9B6D-0659-4873-B3BB-3AB6FABC3A4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969440" y="4867593"/>
                  <a:ext cx="60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9F5B3E5-0233-467E-BECF-BFD9556E6194}"/>
                    </a:ext>
                  </a:extLst>
                </p14:cNvPr>
                <p14:cNvContentPartPr/>
                <p14:nvPr/>
              </p14:nvContentPartPr>
              <p14:xfrm>
                <a:off x="1920840" y="4725033"/>
                <a:ext cx="71280" cy="34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9F5B3E5-0233-467E-BECF-BFD9556E619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902840" y="4707393"/>
                  <a:ext cx="1069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A9B854F-0E89-4FE4-906A-D7A084D2C012}"/>
                    </a:ext>
                  </a:extLst>
                </p14:cNvPr>
                <p14:cNvContentPartPr/>
                <p14:nvPr/>
              </p14:nvContentPartPr>
              <p14:xfrm>
                <a:off x="2130720" y="4860393"/>
                <a:ext cx="188280" cy="208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A9B854F-0E89-4FE4-906A-D7A084D2C01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13080" y="4842753"/>
                  <a:ext cx="2239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DD06E95-DDAB-43B8-ABB2-93AD6232346F}"/>
                    </a:ext>
                  </a:extLst>
                </p14:cNvPr>
                <p14:cNvContentPartPr/>
                <p14:nvPr/>
              </p14:nvContentPartPr>
              <p14:xfrm>
                <a:off x="2485320" y="4637913"/>
                <a:ext cx="129240" cy="396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DD06E95-DDAB-43B8-ABB2-93AD6232346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467680" y="4620273"/>
                  <a:ext cx="1648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45AAB57-1741-4204-B65A-37B5461456C4}"/>
                    </a:ext>
                  </a:extLst>
                </p14:cNvPr>
                <p14:cNvContentPartPr/>
                <p14:nvPr/>
              </p14:nvContentPartPr>
              <p14:xfrm>
                <a:off x="2330520" y="4880553"/>
                <a:ext cx="336600" cy="38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45AAB57-1741-4204-B65A-37B5461456C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12520" y="4862553"/>
                  <a:ext cx="3722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CD510C3-3E73-4298-920C-5607F66C4C41}"/>
                    </a:ext>
                  </a:extLst>
                </p14:cNvPr>
                <p14:cNvContentPartPr/>
                <p14:nvPr/>
              </p14:nvContentPartPr>
              <p14:xfrm>
                <a:off x="2707800" y="4749513"/>
                <a:ext cx="95040" cy="294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CD510C3-3E73-4298-920C-5607F66C4C4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90160" y="4731513"/>
                  <a:ext cx="1306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07CF40A-9630-479F-B6AC-F1FA71449A5B}"/>
                    </a:ext>
                  </a:extLst>
                </p14:cNvPr>
                <p14:cNvContentPartPr/>
                <p14:nvPr/>
              </p14:nvContentPartPr>
              <p14:xfrm>
                <a:off x="2891400" y="4829073"/>
                <a:ext cx="230400" cy="189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07CF40A-9630-479F-B6AC-F1FA71449A5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873400" y="4811073"/>
                  <a:ext cx="26604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F2BFC5C-06EF-4C10-8737-49672188AED9}"/>
              </a:ext>
            </a:extLst>
          </p:cNvPr>
          <p:cNvGrpSpPr/>
          <p:nvPr/>
        </p:nvGrpSpPr>
        <p:grpSpPr>
          <a:xfrm>
            <a:off x="3732360" y="4684713"/>
            <a:ext cx="574920" cy="369360"/>
            <a:chOff x="3732360" y="4684713"/>
            <a:chExt cx="57492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7C17D94-7CFA-499E-AA0F-F146E9D53229}"/>
                    </a:ext>
                  </a:extLst>
                </p14:cNvPr>
                <p14:cNvContentPartPr/>
                <p14:nvPr/>
              </p14:nvContentPartPr>
              <p14:xfrm>
                <a:off x="3920280" y="4684713"/>
                <a:ext cx="57960" cy="331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7C17D94-7CFA-499E-AA0F-F146E9D5322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02280" y="4666713"/>
                  <a:ext cx="936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B30871C-206A-436A-9738-4D45D5964E5E}"/>
                    </a:ext>
                  </a:extLst>
                </p14:cNvPr>
                <p14:cNvContentPartPr/>
                <p14:nvPr/>
              </p14:nvContentPartPr>
              <p14:xfrm>
                <a:off x="3732360" y="4849953"/>
                <a:ext cx="342720" cy="38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B30871C-206A-436A-9738-4D45D5964E5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714720" y="4831953"/>
                  <a:ext cx="3783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9C9D534-7E39-4BEA-9635-8104B0C1F5F6}"/>
                    </a:ext>
                  </a:extLst>
                </p14:cNvPr>
                <p14:cNvContentPartPr/>
                <p14:nvPr/>
              </p14:nvContentPartPr>
              <p14:xfrm>
                <a:off x="4170480" y="4799193"/>
                <a:ext cx="136800" cy="254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9C9D534-7E39-4BEA-9635-8104B0C1F5F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152480" y="4781193"/>
                  <a:ext cx="17244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5B58F8B-5E00-4C83-93B4-3E76F293E295}"/>
              </a:ext>
            </a:extLst>
          </p:cNvPr>
          <p:cNvGrpSpPr/>
          <p:nvPr/>
        </p:nvGrpSpPr>
        <p:grpSpPr>
          <a:xfrm>
            <a:off x="5081640" y="4632873"/>
            <a:ext cx="1644840" cy="680400"/>
            <a:chOff x="5081640" y="4632873"/>
            <a:chExt cx="1644840" cy="68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38D911C-09DC-4801-9A9F-8AA27EF7A588}"/>
                    </a:ext>
                  </a:extLst>
                </p14:cNvPr>
                <p14:cNvContentPartPr/>
                <p14:nvPr/>
              </p14:nvContentPartPr>
              <p14:xfrm>
                <a:off x="5118000" y="4837713"/>
                <a:ext cx="45720" cy="475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38D911C-09DC-4801-9A9F-8AA27EF7A58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00000" y="4819713"/>
                  <a:ext cx="813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3F3EC32-CCA8-4D32-A0C7-ACE25BA7E34C}"/>
                    </a:ext>
                  </a:extLst>
                </p14:cNvPr>
                <p14:cNvContentPartPr/>
                <p14:nvPr/>
              </p14:nvContentPartPr>
              <p14:xfrm>
                <a:off x="5081640" y="4817913"/>
                <a:ext cx="195480" cy="245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3F3EC32-CCA8-4D32-A0C7-ACE25BA7E34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064000" y="4800273"/>
                  <a:ext cx="2311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949AA13-8DD0-4C21-BB20-070ECB930338}"/>
                    </a:ext>
                  </a:extLst>
                </p14:cNvPr>
                <p14:cNvContentPartPr/>
                <p14:nvPr/>
              </p14:nvContentPartPr>
              <p14:xfrm>
                <a:off x="5345880" y="4883433"/>
                <a:ext cx="136440" cy="158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949AA13-8DD0-4C21-BB20-070ECB93033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27880" y="4865433"/>
                  <a:ext cx="172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D120908-B2A1-4FF4-AD00-963DC745DB67}"/>
                    </a:ext>
                  </a:extLst>
                </p14:cNvPr>
                <p14:cNvContentPartPr/>
                <p14:nvPr/>
              </p14:nvContentPartPr>
              <p14:xfrm>
                <a:off x="5530560" y="4905393"/>
                <a:ext cx="123840" cy="155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D120908-B2A1-4FF4-AD00-963DC745DB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512560" y="4887753"/>
                  <a:ext cx="159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C44C7C8-FE8C-4C3F-B471-EF01DF41D5B4}"/>
                    </a:ext>
                  </a:extLst>
                </p14:cNvPr>
                <p14:cNvContentPartPr/>
                <p14:nvPr/>
              </p14:nvContentPartPr>
              <p14:xfrm>
                <a:off x="5782560" y="4707033"/>
                <a:ext cx="53280" cy="386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C44C7C8-FE8C-4C3F-B471-EF01DF41D5B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764560" y="4689033"/>
                  <a:ext cx="889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2529297-6FB3-4E3E-906A-B8F994479905}"/>
                    </a:ext>
                  </a:extLst>
                </p14:cNvPr>
                <p14:cNvContentPartPr/>
                <p14:nvPr/>
              </p14:nvContentPartPr>
              <p14:xfrm>
                <a:off x="5679240" y="4907193"/>
                <a:ext cx="291600" cy="24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2529297-6FB3-4E3E-906A-B8F99447990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661600" y="4889553"/>
                  <a:ext cx="327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A43BA4B-D61E-4CD0-81A7-C8B15E9131BB}"/>
                    </a:ext>
                  </a:extLst>
                </p14:cNvPr>
                <p14:cNvContentPartPr/>
                <p14:nvPr/>
              </p14:nvContentPartPr>
              <p14:xfrm>
                <a:off x="6083160" y="4632873"/>
                <a:ext cx="179280" cy="441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A43BA4B-D61E-4CD0-81A7-C8B15E9131B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65520" y="4615233"/>
                  <a:ext cx="21492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2A99549-DD01-46B6-9AE4-E3077AC6565C}"/>
                    </a:ext>
                  </a:extLst>
                </p14:cNvPr>
                <p14:cNvContentPartPr/>
                <p14:nvPr/>
              </p14:nvContentPartPr>
              <p14:xfrm>
                <a:off x="6038520" y="4844193"/>
                <a:ext cx="309960" cy="232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2A99549-DD01-46B6-9AE4-E3077AC6565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020520" y="4826553"/>
                  <a:ext cx="3456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2118867-785F-4602-A6CB-B423A7EF7B10}"/>
                    </a:ext>
                  </a:extLst>
                </p14:cNvPr>
                <p14:cNvContentPartPr/>
                <p14:nvPr/>
              </p14:nvContentPartPr>
              <p14:xfrm>
                <a:off x="6267840" y="4766073"/>
                <a:ext cx="458640" cy="286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2118867-785F-4602-A6CB-B423A7EF7B1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249840" y="4748073"/>
                  <a:ext cx="4942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92217D5-466B-4B32-B4A1-9DA576095C4C}"/>
                    </a:ext>
                  </a:extLst>
                </p14:cNvPr>
                <p14:cNvContentPartPr/>
                <p14:nvPr/>
              </p14:nvContentPartPr>
              <p14:xfrm>
                <a:off x="6522360" y="4849953"/>
                <a:ext cx="151920" cy="226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92217D5-466B-4B32-B4A1-9DA576095C4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04360" y="4831953"/>
                  <a:ext cx="18756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FD6DB34-72AC-4DB2-B457-9C46E3E9A26C}"/>
              </a:ext>
            </a:extLst>
          </p:cNvPr>
          <p:cNvGrpSpPr/>
          <p:nvPr/>
        </p:nvGrpSpPr>
        <p:grpSpPr>
          <a:xfrm>
            <a:off x="1276440" y="5490033"/>
            <a:ext cx="406080" cy="231480"/>
            <a:chOff x="1276440" y="5490033"/>
            <a:chExt cx="40608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13CA15A-F85B-4CB5-8FB8-51BC861ADB88}"/>
                    </a:ext>
                  </a:extLst>
                </p14:cNvPr>
                <p14:cNvContentPartPr/>
                <p14:nvPr/>
              </p14:nvContentPartPr>
              <p14:xfrm>
                <a:off x="1276440" y="5490033"/>
                <a:ext cx="287280" cy="231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13CA15A-F85B-4CB5-8FB8-51BC861ADB8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258800" y="5472033"/>
                  <a:ext cx="322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45316DE-E502-4AE2-934C-584671BC28CB}"/>
                    </a:ext>
                  </a:extLst>
                </p14:cNvPr>
                <p14:cNvContentPartPr/>
                <p14:nvPr/>
              </p14:nvContentPartPr>
              <p14:xfrm>
                <a:off x="1658400" y="5648073"/>
                <a:ext cx="24120" cy="35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45316DE-E502-4AE2-934C-584671BC28C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640400" y="5630073"/>
                  <a:ext cx="5976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18E64A0-337D-4763-9E07-C08C15B8241D}"/>
              </a:ext>
            </a:extLst>
          </p:cNvPr>
          <p:cNvGrpSpPr/>
          <p:nvPr/>
        </p:nvGrpSpPr>
        <p:grpSpPr>
          <a:xfrm>
            <a:off x="1993560" y="5220393"/>
            <a:ext cx="6894000" cy="1008360"/>
            <a:chOff x="1993560" y="5220393"/>
            <a:chExt cx="6894000" cy="10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DB6D30A-D6A4-4968-805A-E0B4D7D455A3}"/>
                    </a:ext>
                  </a:extLst>
                </p14:cNvPr>
                <p14:cNvContentPartPr/>
                <p14:nvPr/>
              </p14:nvContentPartPr>
              <p14:xfrm>
                <a:off x="1993560" y="5342793"/>
                <a:ext cx="361080" cy="40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DB6D30A-D6A4-4968-805A-E0B4D7D455A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975560" y="5325153"/>
                  <a:ext cx="3967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DF49FCA-8DB7-4C86-9E18-4D405E72E405}"/>
                    </a:ext>
                  </a:extLst>
                </p14:cNvPr>
                <p14:cNvContentPartPr/>
                <p14:nvPr/>
              </p14:nvContentPartPr>
              <p14:xfrm>
                <a:off x="2128200" y="5396073"/>
                <a:ext cx="55440" cy="2358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DF49FCA-8DB7-4C86-9E18-4D405E72E40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110200" y="5378073"/>
                  <a:ext cx="91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0D3B709-C072-4A7C-9B37-BE78BB1EC34F}"/>
                    </a:ext>
                  </a:extLst>
                </p14:cNvPr>
                <p14:cNvContentPartPr/>
                <p14:nvPr/>
              </p14:nvContentPartPr>
              <p14:xfrm>
                <a:off x="2213160" y="5360073"/>
                <a:ext cx="163800" cy="290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0D3B709-C072-4A7C-9B37-BE78BB1EC34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95160" y="5342433"/>
                  <a:ext cx="1994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73FD794-CBC5-4BB4-AE4A-924C7297D206}"/>
                    </a:ext>
                  </a:extLst>
                </p14:cNvPr>
                <p14:cNvContentPartPr/>
                <p14:nvPr/>
              </p14:nvContentPartPr>
              <p14:xfrm>
                <a:off x="2450400" y="5500473"/>
                <a:ext cx="129960" cy="128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73FD794-CBC5-4BB4-AE4A-924C7297D20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432400" y="5482833"/>
                  <a:ext cx="165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83016F1-5920-4402-9CD9-90AEE7D6D60D}"/>
                    </a:ext>
                  </a:extLst>
                </p14:cNvPr>
                <p14:cNvContentPartPr/>
                <p14:nvPr/>
              </p14:nvContentPartPr>
              <p14:xfrm>
                <a:off x="2693760" y="5509833"/>
                <a:ext cx="144000" cy="129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83016F1-5920-4402-9CD9-90AEE7D6D60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676120" y="5491833"/>
                  <a:ext cx="179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D3CC902-890A-47F5-9D8D-C09B90BB5E1B}"/>
                    </a:ext>
                  </a:extLst>
                </p14:cNvPr>
                <p14:cNvContentPartPr/>
                <p14:nvPr/>
              </p14:nvContentPartPr>
              <p14:xfrm>
                <a:off x="3318000" y="5232993"/>
                <a:ext cx="104040" cy="4464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D3CC902-890A-47F5-9D8D-C09B90BB5E1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300360" y="5214993"/>
                  <a:ext cx="1396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CF84F0F-0D2D-469A-B52A-E3413DCFDE06}"/>
                    </a:ext>
                  </a:extLst>
                </p14:cNvPr>
                <p14:cNvContentPartPr/>
                <p14:nvPr/>
              </p14:nvContentPartPr>
              <p14:xfrm>
                <a:off x="3131160" y="5511633"/>
                <a:ext cx="287280" cy="18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CF84F0F-0D2D-469A-B52A-E3413DCFDE0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113520" y="5493633"/>
                  <a:ext cx="322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6B39517-0113-48D4-B80E-337E81ECB48D}"/>
                    </a:ext>
                  </a:extLst>
                </p14:cNvPr>
                <p14:cNvContentPartPr/>
                <p14:nvPr/>
              </p14:nvContentPartPr>
              <p14:xfrm>
                <a:off x="3454800" y="5394273"/>
                <a:ext cx="42120" cy="281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6B39517-0113-48D4-B80E-337E81ECB48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436800" y="5376273"/>
                  <a:ext cx="777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0769100-5118-42CF-AA58-046B0544823B}"/>
                    </a:ext>
                  </a:extLst>
                </p14:cNvPr>
                <p14:cNvContentPartPr/>
                <p14:nvPr/>
              </p14:nvContentPartPr>
              <p14:xfrm>
                <a:off x="3587280" y="5539713"/>
                <a:ext cx="125280" cy="107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0769100-5118-42CF-AA58-046B0544823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569640" y="5521713"/>
                  <a:ext cx="160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91EB470-DC07-41AF-90CC-AC98166C1C4B}"/>
                    </a:ext>
                  </a:extLst>
                </p14:cNvPr>
                <p14:cNvContentPartPr/>
                <p14:nvPr/>
              </p14:nvContentPartPr>
              <p14:xfrm>
                <a:off x="3859800" y="5318313"/>
                <a:ext cx="151560" cy="352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91EB470-DC07-41AF-90CC-AC98166C1C4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841800" y="5300673"/>
                  <a:ext cx="1872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BFFCE8E-EA4C-40D9-8C5D-DF38B1772979}"/>
                    </a:ext>
                  </a:extLst>
                </p14:cNvPr>
                <p14:cNvContentPartPr/>
                <p14:nvPr/>
              </p14:nvContentPartPr>
              <p14:xfrm>
                <a:off x="4119000" y="5304273"/>
                <a:ext cx="349560" cy="728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BFFCE8E-EA4C-40D9-8C5D-DF38B177297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101000" y="5286633"/>
                  <a:ext cx="38520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34D1E5A-6395-4D1C-936D-986FBEF4F5EB}"/>
                    </a:ext>
                  </a:extLst>
                </p14:cNvPr>
                <p14:cNvContentPartPr/>
                <p14:nvPr/>
              </p14:nvContentPartPr>
              <p14:xfrm>
                <a:off x="4451280" y="5548353"/>
                <a:ext cx="130680" cy="155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34D1E5A-6395-4D1C-936D-986FBEF4F5E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433280" y="5530353"/>
                  <a:ext cx="166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C232D17-F480-4D12-8C63-20CC5E57A42E}"/>
                    </a:ext>
                  </a:extLst>
                </p14:cNvPr>
                <p14:cNvContentPartPr/>
                <p14:nvPr/>
              </p14:nvContentPartPr>
              <p14:xfrm>
                <a:off x="4699320" y="5604153"/>
                <a:ext cx="197640" cy="93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C232D17-F480-4D12-8C63-20CC5E57A42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81320" y="5586513"/>
                  <a:ext cx="233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14907BC-EEEA-4361-95BB-3CA977F7F5C7}"/>
                    </a:ext>
                  </a:extLst>
                </p14:cNvPr>
                <p14:cNvContentPartPr/>
                <p14:nvPr/>
              </p14:nvContentPartPr>
              <p14:xfrm>
                <a:off x="4957440" y="5351433"/>
                <a:ext cx="59040" cy="394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14907BC-EEEA-4361-95BB-3CA977F7F5C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39800" y="5333433"/>
                  <a:ext cx="94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68F42E1-501D-403B-B27C-A2159F20682C}"/>
                    </a:ext>
                  </a:extLst>
                </p14:cNvPr>
                <p14:cNvContentPartPr/>
                <p14:nvPr/>
              </p14:nvContentPartPr>
              <p14:xfrm>
                <a:off x="5084880" y="5526753"/>
                <a:ext cx="136800" cy="158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68F42E1-501D-403B-B27C-A2159F20682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066880" y="5509113"/>
                  <a:ext cx="172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152BE91-D9B4-427A-BA4F-7048907B995C}"/>
                    </a:ext>
                  </a:extLst>
                </p14:cNvPr>
                <p14:cNvContentPartPr/>
                <p14:nvPr/>
              </p14:nvContentPartPr>
              <p14:xfrm>
                <a:off x="5286480" y="5575713"/>
                <a:ext cx="205560" cy="104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152BE91-D9B4-427A-BA4F-7048907B995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268480" y="5558073"/>
                  <a:ext cx="241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50F5E96-E56C-4945-BA14-2E3387521564}"/>
                    </a:ext>
                  </a:extLst>
                </p14:cNvPr>
                <p14:cNvContentPartPr/>
                <p14:nvPr/>
              </p14:nvContentPartPr>
              <p14:xfrm>
                <a:off x="5597520" y="5365473"/>
                <a:ext cx="68760" cy="336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50F5E96-E56C-4945-BA14-2E338752156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579880" y="5347473"/>
                  <a:ext cx="104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2118B01-3DFB-42A9-8270-7D681CB3C4C2}"/>
                    </a:ext>
                  </a:extLst>
                </p14:cNvPr>
                <p14:cNvContentPartPr/>
                <p14:nvPr/>
              </p14:nvContentPartPr>
              <p14:xfrm>
                <a:off x="5802720" y="5523873"/>
                <a:ext cx="226080" cy="146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2118B01-3DFB-42A9-8270-7D681CB3C4C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785080" y="5505873"/>
                  <a:ext cx="261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616BC5A-7CD8-4805-AEE9-E77F6B184495}"/>
                    </a:ext>
                  </a:extLst>
                </p14:cNvPr>
                <p14:cNvContentPartPr/>
                <p14:nvPr/>
              </p14:nvContentPartPr>
              <p14:xfrm>
                <a:off x="6007920" y="5308233"/>
                <a:ext cx="227160" cy="4075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616BC5A-7CD8-4805-AEE9-E77F6B18449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989920" y="5290593"/>
                  <a:ext cx="2628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568C24D-235B-486C-BF18-84218730612A}"/>
                    </a:ext>
                  </a:extLst>
                </p14:cNvPr>
                <p14:cNvContentPartPr/>
                <p14:nvPr/>
              </p14:nvContentPartPr>
              <p14:xfrm>
                <a:off x="6261000" y="5496153"/>
                <a:ext cx="159840" cy="1497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568C24D-235B-486C-BF18-84218730612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43360" y="5478153"/>
                  <a:ext cx="1954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0523A37-1662-4DEE-A22E-8B96B033B875}"/>
                    </a:ext>
                  </a:extLst>
                </p14:cNvPr>
                <p14:cNvContentPartPr/>
                <p14:nvPr/>
              </p14:nvContentPartPr>
              <p14:xfrm>
                <a:off x="6879480" y="5260713"/>
                <a:ext cx="34920" cy="333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0523A37-1662-4DEE-A22E-8B96B033B87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861840" y="5242713"/>
                  <a:ext cx="705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3A385A2-3465-44CC-B159-802181B248A0}"/>
                    </a:ext>
                  </a:extLst>
                </p14:cNvPr>
                <p14:cNvContentPartPr/>
                <p14:nvPr/>
              </p14:nvContentPartPr>
              <p14:xfrm>
                <a:off x="6704520" y="5424153"/>
                <a:ext cx="360720" cy="248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3A385A2-3465-44CC-B159-802181B248A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686520" y="5406513"/>
                  <a:ext cx="396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32A1216-422B-4456-998C-AE77B8D5DD3D}"/>
                    </a:ext>
                  </a:extLst>
                </p14:cNvPr>
                <p14:cNvContentPartPr/>
                <p14:nvPr/>
              </p14:nvContentPartPr>
              <p14:xfrm>
                <a:off x="7008360" y="5277633"/>
                <a:ext cx="159120" cy="312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32A1216-422B-4456-998C-AE77B8D5DD3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990360" y="5259633"/>
                  <a:ext cx="194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2CE0CD3-BA6B-40AD-AE86-13BD08F40E1B}"/>
                    </a:ext>
                  </a:extLst>
                </p14:cNvPr>
                <p14:cNvContentPartPr/>
                <p14:nvPr/>
              </p14:nvContentPartPr>
              <p14:xfrm>
                <a:off x="7235520" y="5393553"/>
                <a:ext cx="224280" cy="2066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2CE0CD3-BA6B-40AD-AE86-13BD08F40E1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217520" y="5375553"/>
                  <a:ext cx="259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A1E228A-A5B5-44DF-B961-6E0607E45C63}"/>
                    </a:ext>
                  </a:extLst>
                </p14:cNvPr>
                <p14:cNvContentPartPr/>
                <p14:nvPr/>
              </p14:nvContentPartPr>
              <p14:xfrm>
                <a:off x="7841400" y="5380593"/>
                <a:ext cx="174960" cy="128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A1E228A-A5B5-44DF-B961-6E0607E45C6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823760" y="5362953"/>
                  <a:ext cx="210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89378E8-AEF8-4145-B5F2-35AE0FC5A981}"/>
                    </a:ext>
                  </a:extLst>
                </p14:cNvPr>
                <p14:cNvContentPartPr/>
                <p14:nvPr/>
              </p14:nvContentPartPr>
              <p14:xfrm>
                <a:off x="8108880" y="5415153"/>
                <a:ext cx="223920" cy="172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89378E8-AEF8-4145-B5F2-35AE0FC5A98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091240" y="5397513"/>
                  <a:ext cx="259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222EB3F-F597-47B3-8D88-B4B8620FDA48}"/>
                    </a:ext>
                  </a:extLst>
                </p14:cNvPr>
                <p14:cNvContentPartPr/>
                <p14:nvPr/>
              </p14:nvContentPartPr>
              <p14:xfrm>
                <a:off x="8352240" y="5220393"/>
                <a:ext cx="35280" cy="3196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222EB3F-F597-47B3-8D88-B4B8620FDA4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334600" y="5202753"/>
                  <a:ext cx="709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1B7020D-E0B2-4F15-97EB-68D0B2EFCC03}"/>
                    </a:ext>
                  </a:extLst>
                </p14:cNvPr>
                <p14:cNvContentPartPr/>
                <p14:nvPr/>
              </p14:nvContentPartPr>
              <p14:xfrm>
                <a:off x="8461320" y="5404713"/>
                <a:ext cx="120240" cy="146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1B7020D-E0B2-4F15-97EB-68D0B2EFCC0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443320" y="5386713"/>
                  <a:ext cx="1558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7800E4D-7F42-44CF-B784-F85A1CC87F08}"/>
                    </a:ext>
                  </a:extLst>
                </p14:cNvPr>
                <p14:cNvContentPartPr/>
                <p14:nvPr/>
              </p14:nvContentPartPr>
              <p14:xfrm>
                <a:off x="8708280" y="5396433"/>
                <a:ext cx="179280" cy="1890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7800E4D-7F42-44CF-B784-F85A1CC87F0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690280" y="5378793"/>
                  <a:ext cx="214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F628A61-57CF-490C-8B95-6466CE41B3DE}"/>
                    </a:ext>
                  </a:extLst>
                </p14:cNvPr>
                <p14:cNvContentPartPr/>
                <p14:nvPr/>
              </p14:nvContentPartPr>
              <p14:xfrm>
                <a:off x="2371200" y="5768313"/>
                <a:ext cx="75600" cy="338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F628A61-57CF-490C-8B95-6466CE41B3D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53560" y="5750313"/>
                  <a:ext cx="11124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A84B095-3AF5-4FA4-8748-A95BDE5C186F}"/>
                    </a:ext>
                  </a:extLst>
                </p14:cNvPr>
                <p14:cNvContentPartPr/>
                <p14:nvPr/>
              </p14:nvContentPartPr>
              <p14:xfrm>
                <a:off x="2264280" y="5965593"/>
                <a:ext cx="239040" cy="28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A84B095-3AF5-4FA4-8748-A95BDE5C186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246640" y="5947593"/>
                  <a:ext cx="274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6B46CD6-B3A0-45EF-8F51-C1DC142E6F49}"/>
                    </a:ext>
                  </a:extLst>
                </p14:cNvPr>
                <p14:cNvContentPartPr/>
                <p14:nvPr/>
              </p14:nvContentPartPr>
              <p14:xfrm>
                <a:off x="2535360" y="5957673"/>
                <a:ext cx="136800" cy="141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6B46CD6-B3A0-45EF-8F51-C1DC142E6F4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517360" y="5940033"/>
                  <a:ext cx="172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B300F41-C215-4D84-918C-655F33DDA481}"/>
                    </a:ext>
                  </a:extLst>
                </p14:cNvPr>
                <p14:cNvContentPartPr/>
                <p14:nvPr/>
              </p14:nvContentPartPr>
              <p14:xfrm>
                <a:off x="2787360" y="5956233"/>
                <a:ext cx="476280" cy="214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B300F41-C215-4D84-918C-655F33DDA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769360" y="5938233"/>
                  <a:ext cx="511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D2684A1-E447-4402-8E8A-000E69119DA2}"/>
                    </a:ext>
                  </a:extLst>
                </p14:cNvPr>
                <p14:cNvContentPartPr/>
                <p14:nvPr/>
              </p14:nvContentPartPr>
              <p14:xfrm>
                <a:off x="3805080" y="5897553"/>
                <a:ext cx="38160" cy="331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D2684A1-E447-4402-8E8A-000E69119DA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787440" y="5879913"/>
                  <a:ext cx="738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CF3A75E-2302-4D40-8E58-A25446866335}"/>
                    </a:ext>
                  </a:extLst>
                </p14:cNvPr>
                <p14:cNvContentPartPr/>
                <p14:nvPr/>
              </p14:nvContentPartPr>
              <p14:xfrm>
                <a:off x="3766560" y="5901513"/>
                <a:ext cx="171360" cy="1821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CF3A75E-2302-4D40-8E58-A2544686633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748920" y="5883873"/>
                  <a:ext cx="207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F2C9C8E-2522-4CB0-BC2A-3967C1BF0578}"/>
                    </a:ext>
                  </a:extLst>
                </p14:cNvPr>
                <p14:cNvContentPartPr/>
                <p14:nvPr/>
              </p14:nvContentPartPr>
              <p14:xfrm>
                <a:off x="4031520" y="5931033"/>
                <a:ext cx="301680" cy="178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F2C9C8E-2522-4CB0-BC2A-3967C1BF057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013520" y="5913033"/>
                  <a:ext cx="337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51D2CCF-133F-494F-AC36-C33FC6F8DCE1}"/>
                    </a:ext>
                  </a:extLst>
                </p14:cNvPr>
                <p14:cNvContentPartPr/>
                <p14:nvPr/>
              </p14:nvContentPartPr>
              <p14:xfrm>
                <a:off x="4429680" y="5852193"/>
                <a:ext cx="30240" cy="2808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51D2CCF-133F-494F-AC36-C33FC6F8DCE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11680" y="5834193"/>
                  <a:ext cx="65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A7FA9C7-59EF-4F87-A3D7-80B3839C3070}"/>
                    </a:ext>
                  </a:extLst>
                </p14:cNvPr>
                <p14:cNvContentPartPr/>
                <p14:nvPr/>
              </p14:nvContentPartPr>
              <p14:xfrm>
                <a:off x="4350840" y="5934273"/>
                <a:ext cx="213840" cy="266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A7FA9C7-59EF-4F87-A3D7-80B3839C307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332840" y="5916633"/>
                  <a:ext cx="249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867478C-2204-48DE-9B07-A541B56E4FC4}"/>
                    </a:ext>
                  </a:extLst>
                </p14:cNvPr>
                <p14:cNvContentPartPr/>
                <p14:nvPr/>
              </p14:nvContentPartPr>
              <p14:xfrm>
                <a:off x="4717680" y="5749953"/>
                <a:ext cx="149760" cy="3686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867478C-2204-48DE-9B07-A541B56E4FC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699680" y="5731953"/>
                  <a:ext cx="1854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D6C3E87-E40B-491C-A085-789482A912CD}"/>
                    </a:ext>
                  </a:extLst>
                </p14:cNvPr>
                <p14:cNvContentPartPr/>
                <p14:nvPr/>
              </p14:nvContentPartPr>
              <p14:xfrm>
                <a:off x="4579080" y="5931393"/>
                <a:ext cx="356400" cy="198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D6C3E87-E40B-491C-A085-789482A912C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561080" y="5913393"/>
                  <a:ext cx="392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1A04AC8-06EA-446B-909A-A5340F1F543D}"/>
                    </a:ext>
                  </a:extLst>
                </p14:cNvPr>
                <p14:cNvContentPartPr/>
                <p14:nvPr/>
              </p14:nvContentPartPr>
              <p14:xfrm>
                <a:off x="4902000" y="5873793"/>
                <a:ext cx="385200" cy="251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1A04AC8-06EA-446B-909A-A5340F1F543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884000" y="5855793"/>
                  <a:ext cx="4208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CED3554-0A0A-4E63-8A76-4FA4A2E664E2}"/>
                    </a:ext>
                  </a:extLst>
                </p14:cNvPr>
                <p14:cNvContentPartPr/>
                <p14:nvPr/>
              </p14:nvContentPartPr>
              <p14:xfrm>
                <a:off x="5105040" y="5953713"/>
                <a:ext cx="153360" cy="165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CED3554-0A0A-4E63-8A76-4FA4A2E664E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087040" y="5936073"/>
                  <a:ext cx="189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B30501A-F9BE-4DAC-880A-136C25FEE095}"/>
                    </a:ext>
                  </a:extLst>
                </p14:cNvPr>
                <p14:cNvContentPartPr/>
                <p14:nvPr/>
              </p14:nvContentPartPr>
              <p14:xfrm>
                <a:off x="5801640" y="5905473"/>
                <a:ext cx="217440" cy="1879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B30501A-F9BE-4DAC-880A-136C25FEE09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784000" y="5887833"/>
                  <a:ext cx="253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D285A0C-F33A-41A2-87B9-86BB92C471F1}"/>
                    </a:ext>
                  </a:extLst>
                </p14:cNvPr>
                <p14:cNvContentPartPr/>
                <p14:nvPr/>
              </p14:nvContentPartPr>
              <p14:xfrm>
                <a:off x="6068760" y="5932113"/>
                <a:ext cx="121320" cy="139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D285A0C-F33A-41A2-87B9-86BB92C471F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051120" y="5914113"/>
                  <a:ext cx="156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6A0459B-A8BC-48ED-BB6D-3ED7222FA2BE}"/>
                    </a:ext>
                  </a:extLst>
                </p14:cNvPr>
                <p14:cNvContentPartPr/>
                <p14:nvPr/>
              </p14:nvContentPartPr>
              <p14:xfrm>
                <a:off x="6330120" y="5799273"/>
                <a:ext cx="54360" cy="3355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6A0459B-A8BC-48ED-BB6D-3ED7222FA2B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312120" y="5781273"/>
                  <a:ext cx="900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ECA8572-42F7-40BC-BD93-4C5D4005305D}"/>
                    </a:ext>
                  </a:extLst>
                </p14:cNvPr>
                <p14:cNvContentPartPr/>
                <p14:nvPr/>
              </p14:nvContentPartPr>
              <p14:xfrm>
                <a:off x="6246960" y="5948313"/>
                <a:ext cx="278640" cy="23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ECA8572-42F7-40BC-BD93-4C5D4005305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228960" y="5930673"/>
                  <a:ext cx="3142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CD5886E-811F-4E48-8DFB-DAA82BDA5E94}"/>
                    </a:ext>
                  </a:extLst>
                </p14:cNvPr>
                <p14:cNvContentPartPr/>
                <p14:nvPr/>
              </p14:nvContentPartPr>
              <p14:xfrm>
                <a:off x="6524160" y="5937873"/>
                <a:ext cx="177120" cy="155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CD5886E-811F-4E48-8DFB-DAA82BDA5E9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506160" y="5920233"/>
                  <a:ext cx="212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C3DD010-0BAC-4CB9-8F3A-109E09ABDAC0}"/>
                    </a:ext>
                  </a:extLst>
                </p14:cNvPr>
                <p14:cNvContentPartPr/>
                <p14:nvPr/>
              </p14:nvContentPartPr>
              <p14:xfrm>
                <a:off x="6866520" y="5767233"/>
                <a:ext cx="15120" cy="346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C3DD010-0BAC-4CB9-8F3A-109E09ABDAC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848880" y="5749233"/>
                  <a:ext cx="507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5247773-1670-4215-B3D7-7334DE650CC4}"/>
                    </a:ext>
                  </a:extLst>
                </p14:cNvPr>
                <p14:cNvContentPartPr/>
                <p14:nvPr/>
              </p14:nvContentPartPr>
              <p14:xfrm>
                <a:off x="6762120" y="5932473"/>
                <a:ext cx="300600" cy="204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5247773-1670-4215-B3D7-7334DE650CC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744120" y="5914473"/>
                  <a:ext cx="3362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C6F139B-0F0C-400C-B1DB-F1AA9D8D8F38}"/>
                    </a:ext>
                  </a:extLst>
                </p14:cNvPr>
                <p14:cNvContentPartPr/>
                <p14:nvPr/>
              </p14:nvContentPartPr>
              <p14:xfrm>
                <a:off x="7102680" y="5781273"/>
                <a:ext cx="36360" cy="8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C6F139B-0F0C-400C-B1DB-F1AA9D8D8F3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084680" y="5763633"/>
                  <a:ext cx="72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F60923E-73AA-4C56-8436-B28E9D94B63E}"/>
                    </a:ext>
                  </a:extLst>
                </p14:cNvPr>
                <p14:cNvContentPartPr/>
                <p14:nvPr/>
              </p14:nvContentPartPr>
              <p14:xfrm>
                <a:off x="7158120" y="5890353"/>
                <a:ext cx="431640" cy="181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F60923E-73AA-4C56-8436-B28E9D94B63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140480" y="5872353"/>
                  <a:ext cx="467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C51E3AC-1D16-4797-B728-0DF37A9819ED}"/>
                    </a:ext>
                  </a:extLst>
                </p14:cNvPr>
                <p14:cNvContentPartPr/>
                <p14:nvPr/>
              </p14:nvContentPartPr>
              <p14:xfrm>
                <a:off x="7761480" y="5964153"/>
                <a:ext cx="23760" cy="38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C51E3AC-1D16-4797-B728-0DF37A9819E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743480" y="5946513"/>
                  <a:ext cx="59400" cy="7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1080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B45AD78-5747-450F-941D-A2C06B3CECAC}"/>
              </a:ext>
            </a:extLst>
          </p:cNvPr>
          <p:cNvGrpSpPr/>
          <p:nvPr/>
        </p:nvGrpSpPr>
        <p:grpSpPr>
          <a:xfrm>
            <a:off x="633840" y="443553"/>
            <a:ext cx="3844080" cy="892080"/>
            <a:chOff x="633840" y="443553"/>
            <a:chExt cx="3844080" cy="89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FD30D64-2A2F-41E5-A939-9295C4D07758}"/>
                    </a:ext>
                  </a:extLst>
                </p14:cNvPr>
                <p14:cNvContentPartPr/>
                <p14:nvPr/>
              </p14:nvContentPartPr>
              <p14:xfrm>
                <a:off x="796560" y="528153"/>
                <a:ext cx="16200" cy="494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FD30D64-2A2F-41E5-A939-9295C4D077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8560" y="510513"/>
                  <a:ext cx="518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67CE9A8-5FEA-4EBC-ACD9-9522FB62C964}"/>
                    </a:ext>
                  </a:extLst>
                </p14:cNvPr>
                <p14:cNvContentPartPr/>
                <p14:nvPr/>
              </p14:nvContentPartPr>
              <p14:xfrm>
                <a:off x="695040" y="528513"/>
                <a:ext cx="222480" cy="62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67CE9A8-5FEA-4EBC-ACD9-9522FB62C9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7040" y="510513"/>
                  <a:ext cx="258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890DE6-2168-4D15-8512-960D96379F89}"/>
                    </a:ext>
                  </a:extLst>
                </p14:cNvPr>
                <p14:cNvContentPartPr/>
                <p14:nvPr/>
              </p14:nvContentPartPr>
              <p14:xfrm>
                <a:off x="633840" y="1075353"/>
                <a:ext cx="318960" cy="57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890DE6-2168-4D15-8512-960D96379F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5840" y="1057353"/>
                  <a:ext cx="354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A24B33-854E-4EFD-B270-783974EC4B23}"/>
                    </a:ext>
                  </a:extLst>
                </p14:cNvPr>
                <p14:cNvContentPartPr/>
                <p14:nvPr/>
              </p14:nvContentPartPr>
              <p14:xfrm>
                <a:off x="1003560" y="899673"/>
                <a:ext cx="159840" cy="189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A24B33-854E-4EFD-B270-783974EC4B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5560" y="882033"/>
                  <a:ext cx="1954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1A42E3-22DA-48AA-A5F1-C7246B57B73B}"/>
                    </a:ext>
                  </a:extLst>
                </p14:cNvPr>
                <p14:cNvContentPartPr/>
                <p14:nvPr/>
              </p14:nvContentPartPr>
              <p14:xfrm>
                <a:off x="1307760" y="443553"/>
                <a:ext cx="116640" cy="638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1A42E3-22DA-48AA-A5F1-C7246B57B7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90120" y="425913"/>
                  <a:ext cx="1522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7E95A4A-EF63-40D4-AA7C-995474183A8B}"/>
                    </a:ext>
                  </a:extLst>
                </p14:cNvPr>
                <p14:cNvContentPartPr/>
                <p14:nvPr/>
              </p14:nvContentPartPr>
              <p14:xfrm>
                <a:off x="1220280" y="905793"/>
                <a:ext cx="313560" cy="213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7E95A4A-EF63-40D4-AA7C-995474183A8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2640" y="888153"/>
                  <a:ext cx="3492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02388A-C259-4335-80E8-01A1B68DFF43}"/>
                    </a:ext>
                  </a:extLst>
                </p14:cNvPr>
                <p14:cNvContentPartPr/>
                <p14:nvPr/>
              </p14:nvContentPartPr>
              <p14:xfrm>
                <a:off x="1483440" y="793833"/>
                <a:ext cx="399600" cy="274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02388A-C259-4335-80E8-01A1B68DFF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65440" y="776193"/>
                  <a:ext cx="4352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A7936A-F41A-4EF9-8B42-09B9091E9704}"/>
                    </a:ext>
                  </a:extLst>
                </p14:cNvPr>
                <p14:cNvContentPartPr/>
                <p14:nvPr/>
              </p14:nvContentPartPr>
              <p14:xfrm>
                <a:off x="1652280" y="907593"/>
                <a:ext cx="177840" cy="252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A7936A-F41A-4EF9-8B42-09B9091E97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34280" y="889953"/>
                  <a:ext cx="213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8FA089B-3AB6-402C-9DA1-5F13C987E6A2}"/>
                    </a:ext>
                  </a:extLst>
                </p14:cNvPr>
                <p14:cNvContentPartPr/>
                <p14:nvPr/>
              </p14:nvContentPartPr>
              <p14:xfrm>
                <a:off x="2284800" y="774753"/>
                <a:ext cx="221760" cy="194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8FA089B-3AB6-402C-9DA1-5F13C987E6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66800" y="757113"/>
                  <a:ext cx="2574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DBBF83B-F93A-4D12-9D91-BF8BD77EAB70}"/>
                    </a:ext>
                  </a:extLst>
                </p14:cNvPr>
                <p14:cNvContentPartPr/>
                <p14:nvPr/>
              </p14:nvContentPartPr>
              <p14:xfrm>
                <a:off x="2592600" y="791673"/>
                <a:ext cx="116280" cy="204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DBBF83B-F93A-4D12-9D91-BF8BD77EAB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74960" y="773673"/>
                  <a:ext cx="151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ABA474-4A55-4A10-957B-FE3E4CDC5275}"/>
                    </a:ext>
                  </a:extLst>
                </p14:cNvPr>
                <p14:cNvContentPartPr/>
                <p14:nvPr/>
              </p14:nvContentPartPr>
              <p14:xfrm>
                <a:off x="2848560" y="509433"/>
                <a:ext cx="26640" cy="48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ABA474-4A55-4A10-957B-FE3E4CDC52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30920" y="491433"/>
                  <a:ext cx="6228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240CD0-114D-4D53-845C-E7F7660EBB22}"/>
                    </a:ext>
                  </a:extLst>
                </p14:cNvPr>
                <p14:cNvContentPartPr/>
                <p14:nvPr/>
              </p14:nvContentPartPr>
              <p14:xfrm>
                <a:off x="2719680" y="808593"/>
                <a:ext cx="309960" cy="41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240CD0-114D-4D53-845C-E7F7660EBB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01680" y="790953"/>
                  <a:ext cx="345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025C381-92BB-4DFD-ABDA-AB7920A7BC0C}"/>
                    </a:ext>
                  </a:extLst>
                </p14:cNvPr>
                <p14:cNvContentPartPr/>
                <p14:nvPr/>
              </p14:nvContentPartPr>
              <p14:xfrm>
                <a:off x="3010200" y="806073"/>
                <a:ext cx="181440" cy="158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025C381-92BB-4DFD-ABDA-AB7920A7BC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92200" y="788433"/>
                  <a:ext cx="217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0CB74DF-36C1-431F-93F7-F00E07A04A31}"/>
                    </a:ext>
                  </a:extLst>
                </p14:cNvPr>
                <p14:cNvContentPartPr/>
                <p14:nvPr/>
              </p14:nvContentPartPr>
              <p14:xfrm>
                <a:off x="3210000" y="510873"/>
                <a:ext cx="226080" cy="376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0CB74DF-36C1-431F-93F7-F00E07A04A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92360" y="493233"/>
                  <a:ext cx="2617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015350-691F-4D64-BCC7-DE81B1235899}"/>
                    </a:ext>
                  </a:extLst>
                </p14:cNvPr>
                <p14:cNvContentPartPr/>
                <p14:nvPr/>
              </p14:nvContentPartPr>
              <p14:xfrm>
                <a:off x="3418080" y="621033"/>
                <a:ext cx="52200" cy="295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015350-691F-4D64-BCC7-DE81B12358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00080" y="603033"/>
                  <a:ext cx="878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6F0F5B-0445-4F34-98A2-A03B112CFC78}"/>
                    </a:ext>
                  </a:extLst>
                </p14:cNvPr>
                <p14:cNvContentPartPr/>
                <p14:nvPr/>
              </p14:nvContentPartPr>
              <p14:xfrm>
                <a:off x="3592680" y="778353"/>
                <a:ext cx="90000" cy="143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6F0F5B-0445-4F34-98A2-A03B112CFC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74680" y="760713"/>
                  <a:ext cx="1256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5B4F84-6AFD-4561-A99F-4A082698BB1E}"/>
                    </a:ext>
                  </a:extLst>
                </p14:cNvPr>
                <p14:cNvContentPartPr/>
                <p14:nvPr/>
              </p14:nvContentPartPr>
              <p14:xfrm>
                <a:off x="3806520" y="774033"/>
                <a:ext cx="189360" cy="190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5B4F84-6AFD-4561-A99F-4A082698BB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88520" y="756393"/>
                  <a:ext cx="225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B934D31-5DB9-43F1-B6C5-708E0B83D464}"/>
                    </a:ext>
                  </a:extLst>
                </p14:cNvPr>
                <p14:cNvContentPartPr/>
                <p14:nvPr/>
              </p14:nvContentPartPr>
              <p14:xfrm>
                <a:off x="761640" y="1180473"/>
                <a:ext cx="3558600" cy="155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B934D31-5DB9-43F1-B6C5-708E0B83D4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000" y="1162833"/>
                  <a:ext cx="3594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8C7647-CC0E-4DF6-876A-E081D5D1584E}"/>
                    </a:ext>
                  </a:extLst>
                </p14:cNvPr>
                <p14:cNvContentPartPr/>
                <p14:nvPr/>
              </p14:nvContentPartPr>
              <p14:xfrm>
                <a:off x="4427160" y="621393"/>
                <a:ext cx="12600" cy="60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8C7647-CC0E-4DF6-876A-E081D5D158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09520" y="603753"/>
                  <a:ext cx="48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7628C5-7664-467D-B335-054B4B1BB69F}"/>
                    </a:ext>
                  </a:extLst>
                </p14:cNvPr>
                <p14:cNvContentPartPr/>
                <p14:nvPr/>
              </p14:nvContentPartPr>
              <p14:xfrm>
                <a:off x="4469640" y="933513"/>
                <a:ext cx="8280" cy="1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7628C5-7664-467D-B335-054B4B1BB69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51640" y="915513"/>
                  <a:ext cx="4392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FF4A11-BA62-441A-9742-799CEE831341}"/>
              </a:ext>
            </a:extLst>
          </p:cNvPr>
          <p:cNvGrpSpPr/>
          <p:nvPr/>
        </p:nvGrpSpPr>
        <p:grpSpPr>
          <a:xfrm>
            <a:off x="1880880" y="1610313"/>
            <a:ext cx="1969200" cy="673560"/>
            <a:chOff x="1880880" y="1610313"/>
            <a:chExt cx="196920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37741AD-6A8E-497B-BB1F-637A3383601E}"/>
                    </a:ext>
                  </a:extLst>
                </p14:cNvPr>
                <p14:cNvContentPartPr/>
                <p14:nvPr/>
              </p14:nvContentPartPr>
              <p14:xfrm>
                <a:off x="1880880" y="1777713"/>
                <a:ext cx="192960" cy="199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37741AD-6A8E-497B-BB1F-637A338360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63240" y="1759713"/>
                  <a:ext cx="228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5CD07FD-62E1-4BC4-A38F-73812B3AD2BD}"/>
                    </a:ext>
                  </a:extLst>
                </p14:cNvPr>
                <p14:cNvContentPartPr/>
                <p14:nvPr/>
              </p14:nvContentPartPr>
              <p14:xfrm>
                <a:off x="2169600" y="1791033"/>
                <a:ext cx="45720" cy="492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5CD07FD-62E1-4BC4-A38F-73812B3AD2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51960" y="1773033"/>
                  <a:ext cx="813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7D3BE2-2BEC-4797-9601-8BC1DBD007C6}"/>
                    </a:ext>
                  </a:extLst>
                </p14:cNvPr>
                <p14:cNvContentPartPr/>
                <p14:nvPr/>
              </p14:nvContentPartPr>
              <p14:xfrm>
                <a:off x="2174280" y="1793913"/>
                <a:ext cx="141480" cy="171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7D3BE2-2BEC-4797-9601-8BC1DBD007C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56280" y="1776273"/>
                  <a:ext cx="177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E854F5-C0A4-4138-9ACD-BA80E84435B4}"/>
                    </a:ext>
                  </a:extLst>
                </p14:cNvPr>
                <p14:cNvContentPartPr/>
                <p14:nvPr/>
              </p14:nvContentPartPr>
              <p14:xfrm>
                <a:off x="2408640" y="1770873"/>
                <a:ext cx="176400" cy="258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E854F5-C0A4-4138-9ACD-BA80E84435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90640" y="1752873"/>
                  <a:ext cx="212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04E7B7B-0863-4635-8910-7EC810C25F9F}"/>
                    </a:ext>
                  </a:extLst>
                </p14:cNvPr>
                <p14:cNvContentPartPr/>
                <p14:nvPr/>
              </p14:nvContentPartPr>
              <p14:xfrm>
                <a:off x="2610600" y="1778793"/>
                <a:ext cx="158040" cy="195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04E7B7B-0863-4635-8910-7EC810C25F9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92960" y="1760793"/>
                  <a:ext cx="193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041710C-A435-499B-ABEA-F1DA0C88E629}"/>
                    </a:ext>
                  </a:extLst>
                </p14:cNvPr>
                <p14:cNvContentPartPr/>
                <p14:nvPr/>
              </p14:nvContentPartPr>
              <p14:xfrm>
                <a:off x="2886000" y="1814073"/>
                <a:ext cx="192960" cy="124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041710C-A435-499B-ABEA-F1DA0C88E6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68000" y="1796073"/>
                  <a:ext cx="228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AB4A4AA-DC19-4462-A566-BF45AD52F145}"/>
                    </a:ext>
                  </a:extLst>
                </p14:cNvPr>
                <p14:cNvContentPartPr/>
                <p14:nvPr/>
              </p14:nvContentPartPr>
              <p14:xfrm>
                <a:off x="3161400" y="1752873"/>
                <a:ext cx="196560" cy="159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AB4A4AA-DC19-4462-A566-BF45AD52F1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43400" y="1734873"/>
                  <a:ext cx="232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F1012B-06FE-49AF-9F06-2BB677D1B58D}"/>
                    </a:ext>
                  </a:extLst>
                </p14:cNvPr>
                <p14:cNvContentPartPr/>
                <p14:nvPr/>
              </p14:nvContentPartPr>
              <p14:xfrm>
                <a:off x="3431400" y="1610313"/>
                <a:ext cx="137880" cy="319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F1012B-06FE-49AF-9F06-2BB677D1B5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13400" y="1592313"/>
                  <a:ext cx="1735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24CE8E-666E-45BC-A534-2357DCC32F73}"/>
                    </a:ext>
                  </a:extLst>
                </p14:cNvPr>
                <p14:cNvContentPartPr/>
                <p14:nvPr/>
              </p14:nvContentPartPr>
              <p14:xfrm>
                <a:off x="3811200" y="1654953"/>
                <a:ext cx="38880" cy="302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24CE8E-666E-45BC-A534-2357DCC32F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93560" y="1637313"/>
                  <a:ext cx="7452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491D1BB-68F3-435F-82CB-F2C72ADB56B6}"/>
              </a:ext>
            </a:extLst>
          </p:cNvPr>
          <p:cNvGrpSpPr/>
          <p:nvPr/>
        </p:nvGrpSpPr>
        <p:grpSpPr>
          <a:xfrm>
            <a:off x="6793440" y="1431753"/>
            <a:ext cx="1967760" cy="642240"/>
            <a:chOff x="6793440" y="1431753"/>
            <a:chExt cx="1967760" cy="64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70C99D-5B13-4191-8DD7-8FBC59790F3B}"/>
                    </a:ext>
                  </a:extLst>
                </p14:cNvPr>
                <p14:cNvContentPartPr/>
                <p14:nvPr/>
              </p14:nvContentPartPr>
              <p14:xfrm>
                <a:off x="6793440" y="1629393"/>
                <a:ext cx="137520" cy="195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70C99D-5B13-4191-8DD7-8FBC59790F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75800" y="1611753"/>
                  <a:ext cx="173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CD07BF-6105-4901-BB8F-A2E824FA0B2C}"/>
                    </a:ext>
                  </a:extLst>
                </p14:cNvPr>
                <p14:cNvContentPartPr/>
                <p14:nvPr/>
              </p14:nvContentPartPr>
              <p14:xfrm>
                <a:off x="7050480" y="1623993"/>
                <a:ext cx="26640" cy="450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CD07BF-6105-4901-BB8F-A2E824FA0B2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32840" y="1605993"/>
                  <a:ext cx="622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D855B89-B234-4A52-9208-B431448665B3}"/>
                    </a:ext>
                  </a:extLst>
                </p14:cNvPr>
                <p14:cNvContentPartPr/>
                <p14:nvPr/>
              </p14:nvContentPartPr>
              <p14:xfrm>
                <a:off x="7010880" y="1652433"/>
                <a:ext cx="151200" cy="142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D855B89-B234-4A52-9208-B431448665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93240" y="1634433"/>
                  <a:ext cx="186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DBB488-2850-4F8A-B20B-D39BA676C784}"/>
                    </a:ext>
                  </a:extLst>
                </p14:cNvPr>
                <p14:cNvContentPartPr/>
                <p14:nvPr/>
              </p14:nvContentPartPr>
              <p14:xfrm>
                <a:off x="7253880" y="1631913"/>
                <a:ext cx="163080" cy="240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DBB488-2850-4F8A-B20B-D39BA676C78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35880" y="1613913"/>
                  <a:ext cx="198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99110D-AAC2-4CFE-902C-C92A1538EC23}"/>
                    </a:ext>
                  </a:extLst>
                </p14:cNvPr>
                <p14:cNvContentPartPr/>
                <p14:nvPr/>
              </p14:nvContentPartPr>
              <p14:xfrm>
                <a:off x="7460520" y="1633713"/>
                <a:ext cx="126360" cy="23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99110D-AAC2-4CFE-902C-C92A1538EC2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42520" y="1616073"/>
                  <a:ext cx="162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7EF5359-4936-4ED7-B2A1-F6A1E549538F}"/>
                    </a:ext>
                  </a:extLst>
                </p14:cNvPr>
                <p14:cNvContentPartPr/>
                <p14:nvPr/>
              </p14:nvContentPartPr>
              <p14:xfrm>
                <a:off x="7675440" y="1707153"/>
                <a:ext cx="152280" cy="12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7EF5359-4936-4ED7-B2A1-F6A1E549538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57440" y="1689513"/>
                  <a:ext cx="187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5F3FFF-8194-47E6-924D-1F23BC3FB3F9}"/>
                    </a:ext>
                  </a:extLst>
                </p14:cNvPr>
                <p14:cNvContentPartPr/>
                <p14:nvPr/>
              </p14:nvContentPartPr>
              <p14:xfrm>
                <a:off x="7865520" y="1670793"/>
                <a:ext cx="161280" cy="141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5F3FFF-8194-47E6-924D-1F23BC3FB3F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47520" y="1653153"/>
                  <a:ext cx="1969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4F4BD0-9636-4D39-8E10-93B37BBE5749}"/>
                    </a:ext>
                  </a:extLst>
                </p14:cNvPr>
                <p14:cNvContentPartPr/>
                <p14:nvPr/>
              </p14:nvContentPartPr>
              <p14:xfrm>
                <a:off x="8133720" y="1431753"/>
                <a:ext cx="248760" cy="367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44F4BD0-9636-4D39-8E10-93B37BBE57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16080" y="1413753"/>
                  <a:ext cx="2844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9DCFED-F177-48C2-B234-9E96CE21DE78}"/>
                    </a:ext>
                  </a:extLst>
                </p14:cNvPr>
                <p14:cNvContentPartPr/>
                <p14:nvPr/>
              </p14:nvContentPartPr>
              <p14:xfrm>
                <a:off x="8533680" y="1557753"/>
                <a:ext cx="227520" cy="225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9DCFED-F177-48C2-B234-9E96CE21DE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16040" y="1539753"/>
                  <a:ext cx="26316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5AAEC75-75C0-4AB1-9975-55C6C5CA3A56}"/>
              </a:ext>
            </a:extLst>
          </p:cNvPr>
          <p:cNvGrpSpPr/>
          <p:nvPr/>
        </p:nvGrpSpPr>
        <p:grpSpPr>
          <a:xfrm>
            <a:off x="4729560" y="1465233"/>
            <a:ext cx="1489680" cy="655200"/>
            <a:chOff x="4729560" y="1465233"/>
            <a:chExt cx="1489680" cy="65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8BC3766-5463-4011-9E27-B324B79235C8}"/>
                    </a:ext>
                  </a:extLst>
                </p14:cNvPr>
                <p14:cNvContentPartPr/>
                <p14:nvPr/>
              </p14:nvContentPartPr>
              <p14:xfrm>
                <a:off x="4729560" y="1654233"/>
                <a:ext cx="109080" cy="162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8BC3766-5463-4011-9E27-B324B79235C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11920" y="1636593"/>
                  <a:ext cx="144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E423CC-F00A-4862-9625-39048F43B1A6}"/>
                    </a:ext>
                  </a:extLst>
                </p14:cNvPr>
                <p14:cNvContentPartPr/>
                <p14:nvPr/>
              </p14:nvContentPartPr>
              <p14:xfrm>
                <a:off x="4958160" y="1677633"/>
                <a:ext cx="23760" cy="442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E423CC-F00A-4862-9625-39048F43B1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40160" y="1659993"/>
                  <a:ext cx="594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CE2DEE-97AB-494C-8E53-FE560DEECC15}"/>
                    </a:ext>
                  </a:extLst>
                </p14:cNvPr>
                <p14:cNvContentPartPr/>
                <p14:nvPr/>
              </p14:nvContentPartPr>
              <p14:xfrm>
                <a:off x="4929360" y="1730553"/>
                <a:ext cx="136080" cy="124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CE2DEE-97AB-494C-8E53-FE560DEECC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11720" y="1712553"/>
                  <a:ext cx="1717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525AC2A-080D-4353-8AC6-6DCF1D1AB175}"/>
                    </a:ext>
                  </a:extLst>
                </p14:cNvPr>
                <p14:cNvContentPartPr/>
                <p14:nvPr/>
              </p14:nvContentPartPr>
              <p14:xfrm>
                <a:off x="5169120" y="1686633"/>
                <a:ext cx="119160" cy="197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525AC2A-080D-4353-8AC6-6DCF1D1AB17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51480" y="1668633"/>
                  <a:ext cx="154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87891DE-FACD-4276-825B-BFC83A82C762}"/>
                    </a:ext>
                  </a:extLst>
                </p14:cNvPr>
                <p14:cNvContentPartPr/>
                <p14:nvPr/>
              </p14:nvContentPartPr>
              <p14:xfrm>
                <a:off x="5344440" y="1700673"/>
                <a:ext cx="128520" cy="189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87891DE-FACD-4276-825B-BFC83A82C76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26440" y="1683033"/>
                  <a:ext cx="164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24F7103-759D-4CD9-A8CE-68FD3E982A75}"/>
                    </a:ext>
                  </a:extLst>
                </p14:cNvPr>
                <p14:cNvContentPartPr/>
                <p14:nvPr/>
              </p14:nvContentPartPr>
              <p14:xfrm>
                <a:off x="5508960" y="1724793"/>
                <a:ext cx="136800" cy="169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24F7103-759D-4CD9-A8CE-68FD3E982A7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90960" y="1707153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4807932-E050-48C2-9E30-79A2E059A024}"/>
                    </a:ext>
                  </a:extLst>
                </p14:cNvPr>
                <p14:cNvContentPartPr/>
                <p14:nvPr/>
              </p14:nvContentPartPr>
              <p14:xfrm>
                <a:off x="5770320" y="1465233"/>
                <a:ext cx="33480" cy="405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4807932-E050-48C2-9E30-79A2E059A02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52320" y="1447233"/>
                  <a:ext cx="691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F84B63C-53F3-4632-8D3E-D4F32E2BE08A}"/>
                    </a:ext>
                  </a:extLst>
                </p14:cNvPr>
                <p14:cNvContentPartPr/>
                <p14:nvPr/>
              </p14:nvContentPartPr>
              <p14:xfrm>
                <a:off x="5713440" y="1719393"/>
                <a:ext cx="165960" cy="12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F84B63C-53F3-4632-8D3E-D4F32E2BE08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95800" y="1701393"/>
                  <a:ext cx="201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C3B35CB-0714-4922-BD4E-6360E0179E3D}"/>
                    </a:ext>
                  </a:extLst>
                </p14:cNvPr>
                <p14:cNvContentPartPr/>
                <p14:nvPr/>
              </p14:nvContentPartPr>
              <p14:xfrm>
                <a:off x="5891640" y="1719753"/>
                <a:ext cx="72000" cy="130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C3B35CB-0714-4922-BD4E-6360E0179E3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4000" y="1702113"/>
                  <a:ext cx="107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34DD59-E1D3-4963-A020-A35DA9C2FAD0}"/>
                    </a:ext>
                  </a:extLst>
                </p14:cNvPr>
                <p14:cNvContentPartPr/>
                <p14:nvPr/>
              </p14:nvContentPartPr>
              <p14:xfrm>
                <a:off x="6043560" y="1683393"/>
                <a:ext cx="17568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34DD59-E1D3-4963-A020-A35DA9C2FAD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25920" y="1665753"/>
                  <a:ext cx="211320" cy="2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D8C3449-DB85-48B0-9E7E-2F8D3D0B5542}"/>
                  </a:ext>
                </a:extLst>
              </p14:cNvPr>
              <p14:cNvContentPartPr/>
              <p14:nvPr/>
            </p14:nvContentPartPr>
            <p14:xfrm>
              <a:off x="2862600" y="2503113"/>
              <a:ext cx="322200" cy="207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D8C3449-DB85-48B0-9E7E-2F8D3D0B554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44600" y="2485473"/>
                <a:ext cx="35784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7C3D425-5B1A-493F-9CAA-8ACEBC36C28B}"/>
              </a:ext>
            </a:extLst>
          </p:cNvPr>
          <p:cNvGrpSpPr/>
          <p:nvPr/>
        </p:nvGrpSpPr>
        <p:grpSpPr>
          <a:xfrm>
            <a:off x="5115480" y="2367753"/>
            <a:ext cx="340560" cy="344880"/>
            <a:chOff x="5115480" y="2367753"/>
            <a:chExt cx="3405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486C176-3958-4505-A61A-F35B20F1AD80}"/>
                    </a:ext>
                  </a:extLst>
                </p14:cNvPr>
                <p14:cNvContentPartPr/>
                <p14:nvPr/>
              </p14:nvContentPartPr>
              <p14:xfrm>
                <a:off x="5115480" y="2462433"/>
                <a:ext cx="340560" cy="5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486C176-3958-4505-A61A-F35B20F1AD8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97480" y="2444793"/>
                  <a:ext cx="376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C7BAE3B-8A8C-4967-9853-5285C3E1844C}"/>
                    </a:ext>
                  </a:extLst>
                </p14:cNvPr>
                <p14:cNvContentPartPr/>
                <p14:nvPr/>
              </p14:nvContentPartPr>
              <p14:xfrm>
                <a:off x="5305560" y="2367753"/>
                <a:ext cx="27720" cy="344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C7BAE3B-8A8C-4967-9853-5285C3E1844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87920" y="2349753"/>
                  <a:ext cx="63360" cy="38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F16CF9F-3BA6-46B8-9ABE-03080B9EF325}"/>
                  </a:ext>
                </a:extLst>
              </p14:cNvPr>
              <p14:cNvContentPartPr/>
              <p14:nvPr/>
            </p14:nvContentPartPr>
            <p14:xfrm>
              <a:off x="7136160" y="2317713"/>
              <a:ext cx="210600" cy="258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F16CF9F-3BA6-46B8-9ABE-03080B9EF32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18520" y="2300073"/>
                <a:ext cx="2462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CF6D446-4C4E-4AE0-A499-CC3F581F873C}"/>
                  </a:ext>
                </a:extLst>
              </p14:cNvPr>
              <p14:cNvContentPartPr/>
              <p14:nvPr/>
            </p14:nvContentPartPr>
            <p14:xfrm>
              <a:off x="3066360" y="3102513"/>
              <a:ext cx="398880" cy="266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CF6D446-4C4E-4AE0-A499-CC3F581F873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48720" y="3084873"/>
                <a:ext cx="434520" cy="30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9C4C161D-3984-4AD3-875B-FD86C0F62622}"/>
              </a:ext>
            </a:extLst>
          </p:cNvPr>
          <p:cNvGrpSpPr/>
          <p:nvPr/>
        </p:nvGrpSpPr>
        <p:grpSpPr>
          <a:xfrm>
            <a:off x="5246160" y="2971473"/>
            <a:ext cx="321480" cy="364320"/>
            <a:chOff x="5246160" y="2971473"/>
            <a:chExt cx="32148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7EB335C-E84A-46AE-9514-9B59AFC2F668}"/>
                    </a:ext>
                  </a:extLst>
                </p14:cNvPr>
                <p14:cNvContentPartPr/>
                <p14:nvPr/>
              </p14:nvContentPartPr>
              <p14:xfrm>
                <a:off x="5246160" y="3110793"/>
                <a:ext cx="321480" cy="53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EB335C-E84A-46AE-9514-9B59AFC2F66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28520" y="3093153"/>
                  <a:ext cx="357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91912A7-641C-4854-B8F4-A46E11DA6AF6}"/>
                    </a:ext>
                  </a:extLst>
                </p14:cNvPr>
                <p14:cNvContentPartPr/>
                <p14:nvPr/>
              </p14:nvContentPartPr>
              <p14:xfrm>
                <a:off x="5434080" y="2971473"/>
                <a:ext cx="24840" cy="364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91912A7-641C-4854-B8F4-A46E11DA6AF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16080" y="2953473"/>
                  <a:ext cx="60480" cy="39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A7B6E91-5063-40A0-969E-656AE8FA35C2}"/>
                  </a:ext>
                </a:extLst>
              </p14:cNvPr>
              <p14:cNvContentPartPr/>
              <p14:nvPr/>
            </p14:nvContentPartPr>
            <p14:xfrm>
              <a:off x="7298880" y="2831433"/>
              <a:ext cx="212760" cy="259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A7B6E91-5063-40A0-969E-656AE8FA35C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281240" y="2813793"/>
                <a:ext cx="24840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130AA3D-8775-43B6-ACA5-56A63D22B3DA}"/>
              </a:ext>
            </a:extLst>
          </p:cNvPr>
          <p:cNvGrpSpPr/>
          <p:nvPr/>
        </p:nvGrpSpPr>
        <p:grpSpPr>
          <a:xfrm>
            <a:off x="670920" y="3470073"/>
            <a:ext cx="3582360" cy="1572120"/>
            <a:chOff x="670920" y="3470073"/>
            <a:chExt cx="3582360" cy="157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73C1424-C667-459D-8A6F-AD8E1EB7DB7C}"/>
                    </a:ext>
                  </a:extLst>
                </p14:cNvPr>
                <p14:cNvContentPartPr/>
                <p14:nvPr/>
              </p14:nvContentPartPr>
              <p14:xfrm>
                <a:off x="790440" y="3513633"/>
                <a:ext cx="54000" cy="50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73C1424-C667-459D-8A6F-AD8E1EB7DB7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2800" y="3495993"/>
                  <a:ext cx="896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B99A2C4-AD05-4634-983F-308506695C5A}"/>
                    </a:ext>
                  </a:extLst>
                </p14:cNvPr>
                <p14:cNvContentPartPr/>
                <p14:nvPr/>
              </p14:nvContentPartPr>
              <p14:xfrm>
                <a:off x="700440" y="3470073"/>
                <a:ext cx="334800" cy="27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B99A2C4-AD05-4634-983F-308506695C5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2440" y="3452073"/>
                  <a:ext cx="370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BAFAF7D-7FE1-42FF-A4E7-6F3F40A4DBC3}"/>
                    </a:ext>
                  </a:extLst>
                </p14:cNvPr>
                <p14:cNvContentPartPr/>
                <p14:nvPr/>
              </p14:nvContentPartPr>
              <p14:xfrm>
                <a:off x="948480" y="3832233"/>
                <a:ext cx="158760" cy="174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BAFAF7D-7FE1-42FF-A4E7-6F3F40A4DB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0840" y="3814233"/>
                  <a:ext cx="194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05E4716-767A-4522-A15B-BB9ADB63A683}"/>
                    </a:ext>
                  </a:extLst>
                </p14:cNvPr>
                <p14:cNvContentPartPr/>
                <p14:nvPr/>
              </p14:nvContentPartPr>
              <p14:xfrm>
                <a:off x="1162320" y="3843033"/>
                <a:ext cx="167400" cy="164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05E4716-767A-4522-A15B-BB9ADB63A68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44680" y="3825393"/>
                  <a:ext cx="203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17F08D-2C59-436D-BF1D-650A5E45C954}"/>
                    </a:ext>
                  </a:extLst>
                </p14:cNvPr>
                <p14:cNvContentPartPr/>
                <p14:nvPr/>
              </p14:nvContentPartPr>
              <p14:xfrm>
                <a:off x="1405680" y="3511833"/>
                <a:ext cx="119160" cy="496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17F08D-2C59-436D-BF1D-650A5E45C95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87680" y="3494193"/>
                  <a:ext cx="1548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E8CF5B9-8F0A-4734-8E0C-D32F2CA6DEA1}"/>
                    </a:ext>
                  </a:extLst>
                </p14:cNvPr>
                <p14:cNvContentPartPr/>
                <p14:nvPr/>
              </p14:nvContentPartPr>
              <p14:xfrm>
                <a:off x="1309560" y="3838713"/>
                <a:ext cx="196200" cy="45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E8CF5B9-8F0A-4734-8E0C-D32F2CA6DEA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91920" y="3821073"/>
                  <a:ext cx="2318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4E29EEA-1B64-43AB-8E80-318F9C019B64}"/>
                    </a:ext>
                  </a:extLst>
                </p14:cNvPr>
                <p14:cNvContentPartPr/>
                <p14:nvPr/>
              </p14:nvContentPartPr>
              <p14:xfrm>
                <a:off x="1535280" y="3731793"/>
                <a:ext cx="96840" cy="292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4E29EEA-1B64-43AB-8E80-318F9C019B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17640" y="3713793"/>
                  <a:ext cx="1324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AA040C4-6A60-42C3-A7D1-9F57B01C6B2E}"/>
                    </a:ext>
                  </a:extLst>
                </p14:cNvPr>
                <p14:cNvContentPartPr/>
                <p14:nvPr/>
              </p14:nvContentPartPr>
              <p14:xfrm>
                <a:off x="1668840" y="3843033"/>
                <a:ext cx="196560" cy="162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AA040C4-6A60-42C3-A7D1-9F57B01C6B2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50840" y="3825393"/>
                  <a:ext cx="232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625D88B-703A-4663-9B78-A503FC0A9D89}"/>
                    </a:ext>
                  </a:extLst>
                </p14:cNvPr>
                <p14:cNvContentPartPr/>
                <p14:nvPr/>
              </p14:nvContentPartPr>
              <p14:xfrm>
                <a:off x="2308560" y="3853113"/>
                <a:ext cx="227880" cy="153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625D88B-703A-4663-9B78-A503FC0A9D8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90560" y="3835473"/>
                  <a:ext cx="263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AB2305A-52F8-42A3-9EC3-E60F171DF315}"/>
                    </a:ext>
                  </a:extLst>
                </p14:cNvPr>
                <p14:cNvContentPartPr/>
                <p14:nvPr/>
              </p14:nvContentPartPr>
              <p14:xfrm>
                <a:off x="2645160" y="3848073"/>
                <a:ext cx="107640" cy="150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AB2305A-52F8-42A3-9EC3-E60F171DF3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27160" y="3830073"/>
                  <a:ext cx="143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7675290-CA11-40CC-BF77-3C76CCA1F19B}"/>
                    </a:ext>
                  </a:extLst>
                </p14:cNvPr>
                <p14:cNvContentPartPr/>
                <p14:nvPr/>
              </p14:nvContentPartPr>
              <p14:xfrm>
                <a:off x="2886720" y="3598953"/>
                <a:ext cx="49320" cy="424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7675290-CA11-40CC-BF77-3C76CCA1F1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68720" y="3581313"/>
                  <a:ext cx="849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7767497-15DE-49D2-90EC-2FDABBA4B839}"/>
                    </a:ext>
                  </a:extLst>
                </p14:cNvPr>
                <p14:cNvContentPartPr/>
                <p14:nvPr/>
              </p14:nvContentPartPr>
              <p14:xfrm>
                <a:off x="2747760" y="3830793"/>
                <a:ext cx="338040" cy="54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7767497-15DE-49D2-90EC-2FDABBA4B83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29760" y="3813153"/>
                  <a:ext cx="373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5100165-0EAE-49A4-B77B-33A827774ECD}"/>
                    </a:ext>
                  </a:extLst>
                </p14:cNvPr>
                <p14:cNvContentPartPr/>
                <p14:nvPr/>
              </p14:nvContentPartPr>
              <p14:xfrm>
                <a:off x="3019200" y="3832593"/>
                <a:ext cx="195480" cy="171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5100165-0EAE-49A4-B77B-33A827774EC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01560" y="3814953"/>
                  <a:ext cx="231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AE94E8-8F55-469F-8B9D-0E78BCB98F6F}"/>
                    </a:ext>
                  </a:extLst>
                </p14:cNvPr>
                <p14:cNvContentPartPr/>
                <p14:nvPr/>
              </p14:nvContentPartPr>
              <p14:xfrm>
                <a:off x="3194160" y="3629553"/>
                <a:ext cx="273240" cy="331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AE94E8-8F55-469F-8B9D-0E78BCB98F6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76520" y="3611913"/>
                  <a:ext cx="3088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0DAF6A4-75C6-47C5-B469-2883D1B81996}"/>
                    </a:ext>
                  </a:extLst>
                </p14:cNvPr>
                <p14:cNvContentPartPr/>
                <p14:nvPr/>
              </p14:nvContentPartPr>
              <p14:xfrm>
                <a:off x="3451560" y="3661233"/>
                <a:ext cx="59040" cy="275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0DAF6A4-75C6-47C5-B469-2883D1B8199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33920" y="3643593"/>
                  <a:ext cx="946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8E9D543-58F8-486C-BA53-22B1FEBDC24C}"/>
                    </a:ext>
                  </a:extLst>
                </p14:cNvPr>
                <p14:cNvContentPartPr/>
                <p14:nvPr/>
              </p14:nvContentPartPr>
              <p14:xfrm>
                <a:off x="3635880" y="3816033"/>
                <a:ext cx="101520" cy="119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8E9D543-58F8-486C-BA53-22B1FEBDC24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17880" y="3798393"/>
                  <a:ext cx="137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7719FD-9A54-48C5-8688-DB893C87A7D2}"/>
                    </a:ext>
                  </a:extLst>
                </p14:cNvPr>
                <p14:cNvContentPartPr/>
                <p14:nvPr/>
              </p14:nvContentPartPr>
              <p14:xfrm>
                <a:off x="3841440" y="3780753"/>
                <a:ext cx="163080" cy="173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7719FD-9A54-48C5-8688-DB893C87A7D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23440" y="3763113"/>
                  <a:ext cx="198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E39B06A-FC72-4031-A380-6F224FC31D1E}"/>
                    </a:ext>
                  </a:extLst>
                </p14:cNvPr>
                <p14:cNvContentPartPr/>
                <p14:nvPr/>
              </p14:nvContentPartPr>
              <p14:xfrm>
                <a:off x="4210800" y="3648993"/>
                <a:ext cx="28440" cy="279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E39B06A-FC72-4031-A380-6F224FC31D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92800" y="3631353"/>
                  <a:ext cx="64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7BD53B3-6B8B-4C9D-8C3B-C04BC5AD53AE}"/>
                    </a:ext>
                  </a:extLst>
                </p14:cNvPr>
                <p14:cNvContentPartPr/>
                <p14:nvPr/>
              </p14:nvContentPartPr>
              <p14:xfrm>
                <a:off x="670920" y="4120233"/>
                <a:ext cx="3582360" cy="86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7BD53B3-6B8B-4C9D-8C3B-C04BC5AD53A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2920" y="4102233"/>
                  <a:ext cx="3618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9E96945-B5F6-47B9-9A6F-636C5FDFB9C7}"/>
                    </a:ext>
                  </a:extLst>
                </p14:cNvPr>
                <p14:cNvContentPartPr/>
                <p14:nvPr/>
              </p14:nvContentPartPr>
              <p14:xfrm>
                <a:off x="2067360" y="4461513"/>
                <a:ext cx="119520" cy="198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9E96945-B5F6-47B9-9A6F-636C5FDFB9C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49720" y="4443873"/>
                  <a:ext cx="155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8CD0B52-3F57-4C34-8213-F3DA64F32A6D}"/>
                    </a:ext>
                  </a:extLst>
                </p14:cNvPr>
                <p14:cNvContentPartPr/>
                <p14:nvPr/>
              </p14:nvContentPartPr>
              <p14:xfrm>
                <a:off x="2319000" y="4526313"/>
                <a:ext cx="76680" cy="515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8CD0B52-3F57-4C34-8213-F3DA64F32A6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01000" y="4508673"/>
                  <a:ext cx="11232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A5E84C6-2F60-4BE0-BEB1-825488081F16}"/>
                    </a:ext>
                  </a:extLst>
                </p14:cNvPr>
                <p14:cNvContentPartPr/>
                <p14:nvPr/>
              </p14:nvContentPartPr>
              <p14:xfrm>
                <a:off x="2332320" y="4504353"/>
                <a:ext cx="97200" cy="180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A5E84C6-2F60-4BE0-BEB1-825488081F1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14680" y="4486713"/>
                  <a:ext cx="1328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B5E6615-380E-4E5B-A4D4-8B2648D32E7E}"/>
                    </a:ext>
                  </a:extLst>
                </p14:cNvPr>
                <p14:cNvContentPartPr/>
                <p14:nvPr/>
              </p14:nvContentPartPr>
              <p14:xfrm>
                <a:off x="2576760" y="4495713"/>
                <a:ext cx="197640" cy="214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B5E6615-380E-4E5B-A4D4-8B2648D32E7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58760" y="4477713"/>
                  <a:ext cx="233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165F75C-27EB-4B72-8A7C-697C39B07266}"/>
                    </a:ext>
                  </a:extLst>
                </p14:cNvPr>
                <p14:cNvContentPartPr/>
                <p14:nvPr/>
              </p14:nvContentPartPr>
              <p14:xfrm>
                <a:off x="2818680" y="4474113"/>
                <a:ext cx="122040" cy="190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165F75C-27EB-4B72-8A7C-697C39B0726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00680" y="4456473"/>
                  <a:ext cx="157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81F6100-C22C-40BA-9886-C196DAB7D724}"/>
                    </a:ext>
                  </a:extLst>
                </p14:cNvPr>
                <p14:cNvContentPartPr/>
                <p14:nvPr/>
              </p14:nvContentPartPr>
              <p14:xfrm>
                <a:off x="3003720" y="4521993"/>
                <a:ext cx="219960" cy="164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81F6100-C22C-40BA-9886-C196DAB7D72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86080" y="4503993"/>
                  <a:ext cx="255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D2A0540-D909-499F-AD84-9B3A7C6C1B57}"/>
                    </a:ext>
                  </a:extLst>
                </p14:cNvPr>
                <p14:cNvContentPartPr/>
                <p14:nvPr/>
              </p14:nvContentPartPr>
              <p14:xfrm>
                <a:off x="3215040" y="4256673"/>
                <a:ext cx="322560" cy="412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D2A0540-D909-499F-AD84-9B3A7C6C1B5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97040" y="4239033"/>
                  <a:ext cx="3582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AC751A0-4822-4ECC-BB7E-CC9051A3D236}"/>
                    </a:ext>
                  </a:extLst>
                </p14:cNvPr>
                <p14:cNvContentPartPr/>
                <p14:nvPr/>
              </p14:nvContentPartPr>
              <p14:xfrm>
                <a:off x="3552360" y="4425153"/>
                <a:ext cx="349200" cy="207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AC751A0-4822-4ECC-BB7E-CC9051A3D23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534360" y="4407513"/>
                  <a:ext cx="38484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148D15B-9128-4D5B-8CAC-0B3CD49BC13C}"/>
              </a:ext>
            </a:extLst>
          </p:cNvPr>
          <p:cNvGrpSpPr/>
          <p:nvPr/>
        </p:nvGrpSpPr>
        <p:grpSpPr>
          <a:xfrm>
            <a:off x="4554960" y="4290513"/>
            <a:ext cx="1669320" cy="605520"/>
            <a:chOff x="4554960" y="4290513"/>
            <a:chExt cx="1669320" cy="6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59B5F16-8CFD-4B0F-9A24-DA9D6D19EBD2}"/>
                    </a:ext>
                  </a:extLst>
                </p14:cNvPr>
                <p14:cNvContentPartPr/>
                <p14:nvPr/>
              </p14:nvContentPartPr>
              <p14:xfrm>
                <a:off x="4554960" y="4445313"/>
                <a:ext cx="232200" cy="450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59B5F16-8CFD-4B0F-9A24-DA9D6D19EBD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37320" y="4427673"/>
                  <a:ext cx="2678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1A35F5-977A-418F-90F7-E252C1CC6999}"/>
                    </a:ext>
                  </a:extLst>
                </p14:cNvPr>
                <p14:cNvContentPartPr/>
                <p14:nvPr/>
              </p14:nvContentPartPr>
              <p14:xfrm>
                <a:off x="4693200" y="4452873"/>
                <a:ext cx="201960" cy="191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1A35F5-977A-418F-90F7-E252C1CC699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75560" y="4435233"/>
                  <a:ext cx="2376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FBE6552-05B3-48B5-A7E0-B13C44B7427A}"/>
                    </a:ext>
                  </a:extLst>
                </p14:cNvPr>
                <p14:cNvContentPartPr/>
                <p14:nvPr/>
              </p14:nvContentPartPr>
              <p14:xfrm>
                <a:off x="4963560" y="4484193"/>
                <a:ext cx="135360" cy="171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FBE6552-05B3-48B5-A7E0-B13C44B7427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45920" y="4466553"/>
                  <a:ext cx="171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4E57CC1-20C9-447E-8185-8A4660C77837}"/>
                    </a:ext>
                  </a:extLst>
                </p14:cNvPr>
                <p14:cNvContentPartPr/>
                <p14:nvPr/>
              </p14:nvContentPartPr>
              <p14:xfrm>
                <a:off x="5164800" y="4479873"/>
                <a:ext cx="143640" cy="179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4E57CC1-20C9-447E-8185-8A4660C7783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47160" y="4462233"/>
                  <a:ext cx="179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6BB2006-20CF-45F9-9C74-AAC0C30EB6AD}"/>
                    </a:ext>
                  </a:extLst>
                </p14:cNvPr>
                <p14:cNvContentPartPr/>
                <p14:nvPr/>
              </p14:nvContentPartPr>
              <p14:xfrm>
                <a:off x="5380800" y="4544673"/>
                <a:ext cx="213840" cy="159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6BB2006-20CF-45F9-9C74-AAC0C30EB6A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63160" y="4527033"/>
                  <a:ext cx="249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8296C4E-FC1C-4A41-90A5-296A6E3B0E20}"/>
                    </a:ext>
                  </a:extLst>
                </p14:cNvPr>
                <p14:cNvContentPartPr/>
                <p14:nvPr/>
              </p14:nvContentPartPr>
              <p14:xfrm>
                <a:off x="5599320" y="4510833"/>
                <a:ext cx="171000" cy="160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8296C4E-FC1C-4A41-90A5-296A6E3B0E2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81320" y="4492833"/>
                  <a:ext cx="206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C5FAF4-917A-4E2D-B0C5-ABC86768A92B}"/>
                    </a:ext>
                  </a:extLst>
                </p14:cNvPr>
                <p14:cNvContentPartPr/>
                <p14:nvPr/>
              </p14:nvContentPartPr>
              <p14:xfrm>
                <a:off x="5866440" y="4290513"/>
                <a:ext cx="170640" cy="320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C5FAF4-917A-4E2D-B0C5-ABC86768A92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48440" y="4272513"/>
                  <a:ext cx="2062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BF8C35D-38FA-4EC1-834F-0D0D2AB6FFE6}"/>
                    </a:ext>
                  </a:extLst>
                </p14:cNvPr>
                <p14:cNvContentPartPr/>
                <p14:nvPr/>
              </p14:nvContentPartPr>
              <p14:xfrm>
                <a:off x="6196920" y="4430913"/>
                <a:ext cx="27360" cy="230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BF8C35D-38FA-4EC1-834F-0D0D2AB6FFE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78920" y="4412913"/>
                  <a:ext cx="6300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509EA68-AC99-4195-BFC0-A699AE1E91ED}"/>
              </a:ext>
            </a:extLst>
          </p:cNvPr>
          <p:cNvGrpSpPr/>
          <p:nvPr/>
        </p:nvGrpSpPr>
        <p:grpSpPr>
          <a:xfrm>
            <a:off x="7101600" y="4247313"/>
            <a:ext cx="1901520" cy="553680"/>
            <a:chOff x="7101600" y="4247313"/>
            <a:chExt cx="1901520" cy="5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F8417B1-03C8-4FB7-A11A-DBF0D94F081D}"/>
                    </a:ext>
                  </a:extLst>
                </p14:cNvPr>
                <p14:cNvContentPartPr/>
                <p14:nvPr/>
              </p14:nvContentPartPr>
              <p14:xfrm>
                <a:off x="7101600" y="4387713"/>
                <a:ext cx="279360" cy="413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F8417B1-03C8-4FB7-A11A-DBF0D94F081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83600" y="4370073"/>
                  <a:ext cx="3150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40E6C1E-737B-4405-89C0-F980F7A42C28}"/>
                    </a:ext>
                  </a:extLst>
                </p14:cNvPr>
                <p14:cNvContentPartPr/>
                <p14:nvPr/>
              </p14:nvContentPartPr>
              <p14:xfrm>
                <a:off x="7323360" y="4391313"/>
                <a:ext cx="122760" cy="171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40E6C1E-737B-4405-89C0-F980F7A42C2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05720" y="4373313"/>
                  <a:ext cx="1584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AABCC56-472D-47FE-BC9E-9944BAC69987}"/>
                    </a:ext>
                  </a:extLst>
                </p14:cNvPr>
                <p14:cNvContentPartPr/>
                <p14:nvPr/>
              </p14:nvContentPartPr>
              <p14:xfrm>
                <a:off x="7566000" y="4396353"/>
                <a:ext cx="161640" cy="180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AABCC56-472D-47FE-BC9E-9944BAC6998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548000" y="4378353"/>
                  <a:ext cx="197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B41308A-D89F-45A0-B4A2-4630862507F4}"/>
                    </a:ext>
                  </a:extLst>
                </p14:cNvPr>
                <p14:cNvContentPartPr/>
                <p14:nvPr/>
              </p14:nvContentPartPr>
              <p14:xfrm>
                <a:off x="7747080" y="4409673"/>
                <a:ext cx="180000" cy="137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B41308A-D89F-45A0-B4A2-4630862507F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29080" y="4391673"/>
                  <a:ext cx="215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74B36F7-E4EE-4EEA-B8BD-106444857F6A}"/>
                    </a:ext>
                  </a:extLst>
                </p14:cNvPr>
                <p14:cNvContentPartPr/>
                <p14:nvPr/>
              </p14:nvContentPartPr>
              <p14:xfrm>
                <a:off x="7990800" y="4444953"/>
                <a:ext cx="177480" cy="114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74B36F7-E4EE-4EEA-B8BD-106444857F6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73160" y="4426953"/>
                  <a:ext cx="213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F721DB3-B701-4318-9797-8ECB10850673}"/>
                    </a:ext>
                  </a:extLst>
                </p14:cNvPr>
                <p14:cNvContentPartPr/>
                <p14:nvPr/>
              </p14:nvContentPartPr>
              <p14:xfrm>
                <a:off x="8250720" y="4413993"/>
                <a:ext cx="117720" cy="146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F721DB3-B701-4318-9797-8ECB1085067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233080" y="4396353"/>
                  <a:ext cx="1533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6E9CD29-ABA8-42C5-B078-D1DB4B9076E7}"/>
                    </a:ext>
                  </a:extLst>
                </p14:cNvPr>
                <p14:cNvContentPartPr/>
                <p14:nvPr/>
              </p14:nvContentPartPr>
              <p14:xfrm>
                <a:off x="8439720" y="4247313"/>
                <a:ext cx="198720" cy="305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6E9CD29-ABA8-42C5-B078-D1DB4B9076E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421720" y="4229673"/>
                  <a:ext cx="2343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5EAA793-EF22-4F1B-ABBB-927ECDC3A712}"/>
                    </a:ext>
                  </a:extLst>
                </p14:cNvPr>
                <p14:cNvContentPartPr/>
                <p14:nvPr/>
              </p14:nvContentPartPr>
              <p14:xfrm>
                <a:off x="8759760" y="4363953"/>
                <a:ext cx="243360" cy="227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5EAA793-EF22-4F1B-ABBB-927ECDC3A71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42120" y="4346313"/>
                  <a:ext cx="27900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CB4A6FB-2A1B-4995-A548-2FC20FE72729}"/>
              </a:ext>
            </a:extLst>
          </p:cNvPr>
          <p:cNvGrpSpPr/>
          <p:nvPr/>
        </p:nvGrpSpPr>
        <p:grpSpPr>
          <a:xfrm>
            <a:off x="2955120" y="5050473"/>
            <a:ext cx="449280" cy="384480"/>
            <a:chOff x="2955120" y="5050473"/>
            <a:chExt cx="44928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5495BB1-2EBE-4EEC-8340-026547CA3F7D}"/>
                    </a:ext>
                  </a:extLst>
                </p14:cNvPr>
                <p14:cNvContentPartPr/>
                <p14:nvPr/>
              </p14:nvContentPartPr>
              <p14:xfrm>
                <a:off x="2955120" y="5115273"/>
                <a:ext cx="449280" cy="66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5495BB1-2EBE-4EEC-8340-026547CA3F7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37120" y="5097633"/>
                  <a:ext cx="484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0281833-2952-411E-8E40-0B94C49D42C5}"/>
                    </a:ext>
                  </a:extLst>
                </p14:cNvPr>
                <p14:cNvContentPartPr/>
                <p14:nvPr/>
              </p14:nvContentPartPr>
              <p14:xfrm>
                <a:off x="3109920" y="5050473"/>
                <a:ext cx="24840" cy="384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0281833-2952-411E-8E40-0B94C49D42C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91920" y="5032473"/>
                  <a:ext cx="60480" cy="42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97CCC2B-FE35-4804-B26A-49B35DE89D7C}"/>
                  </a:ext>
                </a:extLst>
              </p14:cNvPr>
              <p14:cNvContentPartPr/>
              <p14:nvPr/>
            </p14:nvContentPartPr>
            <p14:xfrm>
              <a:off x="5331840" y="5044353"/>
              <a:ext cx="278280" cy="1800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97CCC2B-FE35-4804-B26A-49B35DE89D7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313840" y="5026713"/>
                <a:ext cx="313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A3D9417-232F-42F5-B426-AF4F50984ABD}"/>
                  </a:ext>
                </a:extLst>
              </p14:cNvPr>
              <p14:cNvContentPartPr/>
              <p14:nvPr/>
            </p14:nvContentPartPr>
            <p14:xfrm>
              <a:off x="7619640" y="4928433"/>
              <a:ext cx="236520" cy="2746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A3D9417-232F-42F5-B426-AF4F50984AB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601640" y="4910793"/>
                <a:ext cx="272160" cy="31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AC1E695-E363-4769-8127-4C1572FA1FE9}"/>
              </a:ext>
            </a:extLst>
          </p:cNvPr>
          <p:cNvGrpSpPr/>
          <p:nvPr/>
        </p:nvGrpSpPr>
        <p:grpSpPr>
          <a:xfrm>
            <a:off x="3123240" y="5643753"/>
            <a:ext cx="239400" cy="261360"/>
            <a:chOff x="3123240" y="5643753"/>
            <a:chExt cx="23940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5324EBE-4D79-4C40-AF89-AB591D87FB7D}"/>
                    </a:ext>
                  </a:extLst>
                </p14:cNvPr>
                <p14:cNvContentPartPr/>
                <p14:nvPr/>
              </p14:nvContentPartPr>
              <p14:xfrm>
                <a:off x="3123240" y="5719713"/>
                <a:ext cx="239400" cy="24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5324EBE-4D79-4C40-AF89-AB591D87FB7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105240" y="5701713"/>
                  <a:ext cx="275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B45860D-E48A-44EE-B8BF-B88B48891673}"/>
                    </a:ext>
                  </a:extLst>
                </p14:cNvPr>
                <p14:cNvContentPartPr/>
                <p14:nvPr/>
              </p14:nvContentPartPr>
              <p14:xfrm>
                <a:off x="3267600" y="5643753"/>
                <a:ext cx="11880" cy="261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B45860D-E48A-44EE-B8BF-B88B4889167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249600" y="5625753"/>
                  <a:ext cx="47520" cy="29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7AFD1E3-4834-43BF-8ACA-39AD3DDBD0A9}"/>
                  </a:ext>
                </a:extLst>
              </p14:cNvPr>
              <p14:cNvContentPartPr/>
              <p14:nvPr/>
            </p14:nvContentPartPr>
            <p14:xfrm>
              <a:off x="5436960" y="5516673"/>
              <a:ext cx="390960" cy="2232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7AFD1E3-4834-43BF-8ACA-39AD3DDBD0A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418960" y="5499033"/>
                <a:ext cx="4266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4493FCD-EF0A-4349-864F-258405B692C5}"/>
                  </a:ext>
                </a:extLst>
              </p14:cNvPr>
              <p14:cNvContentPartPr/>
              <p14:nvPr/>
            </p14:nvContentPartPr>
            <p14:xfrm>
              <a:off x="7625760" y="5415153"/>
              <a:ext cx="298080" cy="3704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4493FCD-EF0A-4349-864F-258405B692C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607760" y="5397153"/>
                <a:ext cx="333720" cy="40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325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095F461-33E5-49EE-8D34-0A4D786A712F}"/>
              </a:ext>
            </a:extLst>
          </p:cNvPr>
          <p:cNvGrpSpPr/>
          <p:nvPr/>
        </p:nvGrpSpPr>
        <p:grpSpPr>
          <a:xfrm>
            <a:off x="772440" y="361113"/>
            <a:ext cx="1611000" cy="633960"/>
            <a:chOff x="772440" y="361113"/>
            <a:chExt cx="161100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CDA8845-98CE-47FB-AEEC-8DF42489836F}"/>
                    </a:ext>
                  </a:extLst>
                </p14:cNvPr>
                <p14:cNvContentPartPr/>
                <p14:nvPr/>
              </p14:nvContentPartPr>
              <p14:xfrm>
                <a:off x="786840" y="372993"/>
                <a:ext cx="65880" cy="516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CDA8845-98CE-47FB-AEEC-8DF4248983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8840" y="355353"/>
                  <a:ext cx="10152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761DA9C-5240-4891-AB2B-31917CEA85FC}"/>
                    </a:ext>
                  </a:extLst>
                </p14:cNvPr>
                <p14:cNvContentPartPr/>
                <p14:nvPr/>
              </p14:nvContentPartPr>
              <p14:xfrm>
                <a:off x="772440" y="361113"/>
                <a:ext cx="302760" cy="232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761DA9C-5240-4891-AB2B-31917CEA85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4800" y="343473"/>
                  <a:ext cx="338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FCAB0C-2CC7-42A1-81DE-EC3308B28831}"/>
                    </a:ext>
                  </a:extLst>
                </p14:cNvPr>
                <p14:cNvContentPartPr/>
                <p14:nvPr/>
              </p14:nvContentPartPr>
              <p14:xfrm>
                <a:off x="1089240" y="746313"/>
                <a:ext cx="89280" cy="153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FCAB0C-2CC7-42A1-81DE-EC3308B288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1600" y="728313"/>
                  <a:ext cx="124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4B6C5FD-9A3D-4D88-B320-6AB64882A29B}"/>
                    </a:ext>
                  </a:extLst>
                </p14:cNvPr>
                <p14:cNvContentPartPr/>
                <p14:nvPr/>
              </p14:nvContentPartPr>
              <p14:xfrm>
                <a:off x="1274640" y="775113"/>
                <a:ext cx="117000" cy="176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4B6C5FD-9A3D-4D88-B320-6AB64882A2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57000" y="757113"/>
                  <a:ext cx="152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8E8D7E-AB89-4BF3-8DB6-D30EB754AEB5}"/>
                    </a:ext>
                  </a:extLst>
                </p14:cNvPr>
                <p14:cNvContentPartPr/>
                <p14:nvPr/>
              </p14:nvContentPartPr>
              <p14:xfrm>
                <a:off x="1443480" y="469113"/>
                <a:ext cx="284760" cy="486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8E8D7E-AB89-4BF3-8DB6-D30EB754AE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25840" y="451473"/>
                  <a:ext cx="32040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1817E3-6E34-40BB-B8F7-FE71BCCEF543}"/>
                    </a:ext>
                  </a:extLst>
                </p14:cNvPr>
                <p14:cNvContentPartPr/>
                <p14:nvPr/>
              </p14:nvContentPartPr>
              <p14:xfrm>
                <a:off x="1819320" y="391713"/>
                <a:ext cx="159480" cy="523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1817E3-6E34-40BB-B8F7-FE71BCCEF5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01320" y="373713"/>
                  <a:ext cx="19512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E6A62C-6007-45BA-B1EA-DFCF9D7093CE}"/>
                    </a:ext>
                  </a:extLst>
                </p14:cNvPr>
                <p14:cNvContentPartPr/>
                <p14:nvPr/>
              </p14:nvContentPartPr>
              <p14:xfrm>
                <a:off x="1792680" y="753513"/>
                <a:ext cx="200880" cy="23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E6A62C-6007-45BA-B1EA-DFCF9D7093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75040" y="735873"/>
                  <a:ext cx="236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6CDC50-CFE1-429B-B477-AC6F97249A96}"/>
                    </a:ext>
                  </a:extLst>
                </p14:cNvPr>
                <p14:cNvContentPartPr/>
                <p14:nvPr/>
              </p14:nvContentPartPr>
              <p14:xfrm>
                <a:off x="1985640" y="617073"/>
                <a:ext cx="72000" cy="323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6CDC50-CFE1-429B-B477-AC6F97249A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67640" y="599433"/>
                  <a:ext cx="1076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8489D5-DDC9-492D-8729-0B312772D9C0}"/>
                    </a:ext>
                  </a:extLst>
                </p14:cNvPr>
                <p14:cNvContentPartPr/>
                <p14:nvPr/>
              </p14:nvContentPartPr>
              <p14:xfrm>
                <a:off x="2177520" y="782313"/>
                <a:ext cx="205920" cy="212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8489D5-DDC9-492D-8729-0B312772D9C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59880" y="764673"/>
                  <a:ext cx="24156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EE313C-8A4B-4128-89C2-014B5F4D2CC1}"/>
              </a:ext>
            </a:extLst>
          </p:cNvPr>
          <p:cNvGrpSpPr/>
          <p:nvPr/>
        </p:nvGrpSpPr>
        <p:grpSpPr>
          <a:xfrm>
            <a:off x="2931720" y="416193"/>
            <a:ext cx="1595520" cy="451440"/>
            <a:chOff x="2931720" y="416193"/>
            <a:chExt cx="159552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BAFF10-AD4F-4FDB-A0A4-15C8ABAF7565}"/>
                    </a:ext>
                  </a:extLst>
                </p14:cNvPr>
                <p14:cNvContentPartPr/>
                <p14:nvPr/>
              </p14:nvContentPartPr>
              <p14:xfrm>
                <a:off x="2931720" y="687273"/>
                <a:ext cx="240840" cy="180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BAFF10-AD4F-4FDB-A0A4-15C8ABAF75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13720" y="669273"/>
                  <a:ext cx="2764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5C8796-DC2A-473C-AB4C-664429C2EF50}"/>
                    </a:ext>
                  </a:extLst>
                </p14:cNvPr>
                <p14:cNvContentPartPr/>
                <p14:nvPr/>
              </p14:nvContentPartPr>
              <p14:xfrm>
                <a:off x="3243120" y="681513"/>
                <a:ext cx="129600" cy="11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5C8796-DC2A-473C-AB4C-664429C2EF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25120" y="663873"/>
                  <a:ext cx="1652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744E85E-7342-4702-97C9-0E01F254BAC4}"/>
                    </a:ext>
                  </a:extLst>
                </p14:cNvPr>
                <p14:cNvContentPartPr/>
                <p14:nvPr/>
              </p14:nvContentPartPr>
              <p14:xfrm>
                <a:off x="3481080" y="416193"/>
                <a:ext cx="21600" cy="428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744E85E-7342-4702-97C9-0E01F254BA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3440" y="398193"/>
                  <a:ext cx="572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DE1E0C-5C2B-495E-B60A-493E1CBB6670}"/>
                    </a:ext>
                  </a:extLst>
                </p14:cNvPr>
                <p14:cNvContentPartPr/>
                <p14:nvPr/>
              </p14:nvContentPartPr>
              <p14:xfrm>
                <a:off x="3426000" y="696633"/>
                <a:ext cx="201600" cy="18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DE1E0C-5C2B-495E-B60A-493E1CBB66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08000" y="678993"/>
                  <a:ext cx="237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4BC927-6FF2-444A-8C68-180C116FEDDF}"/>
                    </a:ext>
                  </a:extLst>
                </p14:cNvPr>
                <p14:cNvContentPartPr/>
                <p14:nvPr/>
              </p14:nvContentPartPr>
              <p14:xfrm>
                <a:off x="3621480" y="714633"/>
                <a:ext cx="189720" cy="124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4BC927-6FF2-444A-8C68-180C116FED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03480" y="696633"/>
                  <a:ext cx="225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DB3241-19AD-4EAE-9D5B-06009BCF02B4}"/>
                    </a:ext>
                  </a:extLst>
                </p14:cNvPr>
                <p14:cNvContentPartPr/>
                <p14:nvPr/>
              </p14:nvContentPartPr>
              <p14:xfrm>
                <a:off x="3771600" y="454353"/>
                <a:ext cx="291600" cy="385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DB3241-19AD-4EAE-9D5B-06009BCF02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53600" y="436353"/>
                  <a:ext cx="3272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E9752D-6EE5-467B-A96C-DBD87FE8D5FA}"/>
                    </a:ext>
                  </a:extLst>
                </p14:cNvPr>
                <p14:cNvContentPartPr/>
                <p14:nvPr/>
              </p14:nvContentPartPr>
              <p14:xfrm>
                <a:off x="4029000" y="499713"/>
                <a:ext cx="36360" cy="340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E9752D-6EE5-467B-A96C-DBD87FE8D5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11360" y="482073"/>
                  <a:ext cx="72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8457AE-03B2-4FF5-B647-8DC7F8EC8223}"/>
                    </a:ext>
                  </a:extLst>
                </p14:cNvPr>
                <p14:cNvContentPartPr/>
                <p14:nvPr/>
              </p14:nvContentPartPr>
              <p14:xfrm>
                <a:off x="4162560" y="677193"/>
                <a:ext cx="118440" cy="141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8457AE-03B2-4FF5-B647-8DC7F8EC82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44920" y="659193"/>
                  <a:ext cx="154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8D0F308-F2DB-4514-A854-60016C92C3B8}"/>
                    </a:ext>
                  </a:extLst>
                </p14:cNvPr>
                <p14:cNvContentPartPr/>
                <p14:nvPr/>
              </p14:nvContentPartPr>
              <p14:xfrm>
                <a:off x="4350120" y="686193"/>
                <a:ext cx="177120" cy="179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8D0F308-F2DB-4514-A854-60016C92C3B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32480" y="668193"/>
                  <a:ext cx="2127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7EB2C1B-ED18-4417-AC60-13A348879ADD}"/>
                  </a:ext>
                </a:extLst>
              </p14:cNvPr>
              <p14:cNvContentPartPr/>
              <p14:nvPr/>
            </p14:nvContentPartPr>
            <p14:xfrm>
              <a:off x="765600" y="1099473"/>
              <a:ext cx="4073040" cy="90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7EB2C1B-ED18-4417-AC60-13A348879AD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7600" y="1081473"/>
                <a:ext cx="4108680" cy="12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B0ECD3D7-6962-4128-AEBB-A78D9875887E}"/>
              </a:ext>
            </a:extLst>
          </p:cNvPr>
          <p:cNvGrpSpPr/>
          <p:nvPr/>
        </p:nvGrpSpPr>
        <p:grpSpPr>
          <a:xfrm>
            <a:off x="1417200" y="1415553"/>
            <a:ext cx="1884240" cy="758520"/>
            <a:chOff x="1417200" y="1415553"/>
            <a:chExt cx="1884240" cy="75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FAD0B9-2F8E-47D3-8E27-B6C156BDE5AF}"/>
                    </a:ext>
                  </a:extLst>
                </p14:cNvPr>
                <p14:cNvContentPartPr/>
                <p14:nvPr/>
              </p14:nvContentPartPr>
              <p14:xfrm>
                <a:off x="1417200" y="1630113"/>
                <a:ext cx="125280" cy="172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FAD0B9-2F8E-47D3-8E27-B6C156BDE5A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99200" y="1612113"/>
                  <a:ext cx="160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BF5A61-7E74-4B18-9812-8CBF120C76BF}"/>
                    </a:ext>
                  </a:extLst>
                </p14:cNvPr>
                <p14:cNvContentPartPr/>
                <p14:nvPr/>
              </p14:nvContentPartPr>
              <p14:xfrm>
                <a:off x="1666680" y="1623273"/>
                <a:ext cx="27720" cy="550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BF5A61-7E74-4B18-9812-8CBF120C76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49040" y="1605633"/>
                  <a:ext cx="6336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4E16D0-6669-40B3-8F63-1BAF095340D8}"/>
                    </a:ext>
                  </a:extLst>
                </p14:cNvPr>
                <p14:cNvContentPartPr/>
                <p14:nvPr/>
              </p14:nvContentPartPr>
              <p14:xfrm>
                <a:off x="1682160" y="1645233"/>
                <a:ext cx="123480" cy="173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4E16D0-6669-40B3-8F63-1BAF095340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64160" y="1627233"/>
                  <a:ext cx="159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E45BC5-5BF7-4B19-8BEB-31822393130D}"/>
                    </a:ext>
                  </a:extLst>
                </p14:cNvPr>
                <p14:cNvContentPartPr/>
                <p14:nvPr/>
              </p14:nvContentPartPr>
              <p14:xfrm>
                <a:off x="1918320" y="1648833"/>
                <a:ext cx="172080" cy="170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E45BC5-5BF7-4B19-8BEB-3182239313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00320" y="1630833"/>
                  <a:ext cx="207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03BE15-4DF2-4EA5-A586-65126537BE1E}"/>
                    </a:ext>
                  </a:extLst>
                </p14:cNvPr>
                <p14:cNvContentPartPr/>
                <p14:nvPr/>
              </p14:nvContentPartPr>
              <p14:xfrm>
                <a:off x="2153760" y="1609233"/>
                <a:ext cx="195480" cy="22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03BE15-4DF2-4EA5-A586-65126537BE1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35760" y="1591593"/>
                  <a:ext cx="231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C10868-0D3C-48C0-BC86-368D2E6780B0}"/>
                    </a:ext>
                  </a:extLst>
                </p14:cNvPr>
                <p14:cNvContentPartPr/>
                <p14:nvPr/>
              </p14:nvContentPartPr>
              <p14:xfrm>
                <a:off x="2441760" y="1676553"/>
                <a:ext cx="179640" cy="120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C10868-0D3C-48C0-BC86-368D2E6780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24120" y="1658553"/>
                  <a:ext cx="215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AF7F75-8631-4937-B724-9E087A0C239A}"/>
                    </a:ext>
                  </a:extLst>
                </p14:cNvPr>
                <p14:cNvContentPartPr/>
                <p14:nvPr/>
              </p14:nvContentPartPr>
              <p14:xfrm>
                <a:off x="2695560" y="1650633"/>
                <a:ext cx="189360" cy="136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AF7F75-8631-4937-B724-9E087A0C23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77920" y="1632633"/>
                  <a:ext cx="225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33B47AF-07BC-4B96-9F17-080AE5588B4F}"/>
                    </a:ext>
                  </a:extLst>
                </p14:cNvPr>
                <p14:cNvContentPartPr/>
                <p14:nvPr/>
              </p14:nvContentPartPr>
              <p14:xfrm>
                <a:off x="2966280" y="1415553"/>
                <a:ext cx="155520" cy="33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33B47AF-07BC-4B96-9F17-080AE5588B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48640" y="1397913"/>
                  <a:ext cx="1911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0E7E36-ABC5-4943-9E01-E246DE173B24}"/>
                    </a:ext>
                  </a:extLst>
                </p14:cNvPr>
                <p14:cNvContentPartPr/>
                <p14:nvPr/>
              </p14:nvContentPartPr>
              <p14:xfrm>
                <a:off x="3285600" y="1543713"/>
                <a:ext cx="15840" cy="228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0E7E36-ABC5-4943-9E01-E246DE173B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67960" y="1525713"/>
                  <a:ext cx="5148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BC7E7E-81ED-4066-93A0-478C11A6FA29}"/>
              </a:ext>
            </a:extLst>
          </p:cNvPr>
          <p:cNvGrpSpPr/>
          <p:nvPr/>
        </p:nvGrpSpPr>
        <p:grpSpPr>
          <a:xfrm>
            <a:off x="4379280" y="1335993"/>
            <a:ext cx="1999800" cy="703800"/>
            <a:chOff x="4379280" y="1335993"/>
            <a:chExt cx="1999800" cy="7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7395D8-EE2B-4AB3-A889-ECC966639525}"/>
                    </a:ext>
                  </a:extLst>
                </p14:cNvPr>
                <p14:cNvContentPartPr/>
                <p14:nvPr/>
              </p14:nvContentPartPr>
              <p14:xfrm>
                <a:off x="4379280" y="1500873"/>
                <a:ext cx="282240" cy="538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7395D8-EE2B-4AB3-A889-ECC96663952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61280" y="1483233"/>
                  <a:ext cx="31788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B204D5-44A5-46D5-8398-89304AA09CE4}"/>
                    </a:ext>
                  </a:extLst>
                </p14:cNvPr>
                <p14:cNvContentPartPr/>
                <p14:nvPr/>
              </p14:nvContentPartPr>
              <p14:xfrm>
                <a:off x="4588800" y="1544073"/>
                <a:ext cx="139680" cy="177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B204D5-44A5-46D5-8398-89304AA09C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70800" y="1526073"/>
                  <a:ext cx="175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EAA7159-FE01-4BBB-965A-2F6F680BAB3B}"/>
                    </a:ext>
                  </a:extLst>
                </p14:cNvPr>
                <p14:cNvContentPartPr/>
                <p14:nvPr/>
              </p14:nvContentPartPr>
              <p14:xfrm>
                <a:off x="4858080" y="1538673"/>
                <a:ext cx="172080" cy="174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EAA7159-FE01-4BBB-965A-2F6F680BAB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40440" y="1520673"/>
                  <a:ext cx="207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2E74E9-CF38-48B2-9E03-63298A87711B}"/>
                    </a:ext>
                  </a:extLst>
                </p14:cNvPr>
                <p14:cNvContentPartPr/>
                <p14:nvPr/>
              </p14:nvContentPartPr>
              <p14:xfrm>
                <a:off x="5073720" y="1531113"/>
                <a:ext cx="106200" cy="215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2E74E9-CF38-48B2-9E03-63298A8771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55720" y="1513113"/>
                  <a:ext cx="1418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36F2B5F-CD5B-4557-A1EA-74DB40C0C2F5}"/>
                    </a:ext>
                  </a:extLst>
                </p14:cNvPr>
                <p14:cNvContentPartPr/>
                <p14:nvPr/>
              </p14:nvContentPartPr>
              <p14:xfrm>
                <a:off x="5275680" y="1588713"/>
                <a:ext cx="182880" cy="140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36F2B5F-CD5B-4557-A1EA-74DB40C0C2F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57680" y="1570713"/>
                  <a:ext cx="218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67319D-7426-41B3-8F21-305A1650BEA8}"/>
                    </a:ext>
                  </a:extLst>
                </p14:cNvPr>
                <p14:cNvContentPartPr/>
                <p14:nvPr/>
              </p14:nvContentPartPr>
              <p14:xfrm>
                <a:off x="5532000" y="1529313"/>
                <a:ext cx="171360" cy="197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67319D-7426-41B3-8F21-305A1650BE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14360" y="1511313"/>
                  <a:ext cx="207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DD0E0B-6124-4F91-95EB-201D0A8B2407}"/>
                    </a:ext>
                  </a:extLst>
                </p14:cNvPr>
                <p14:cNvContentPartPr/>
                <p14:nvPr/>
              </p14:nvContentPartPr>
              <p14:xfrm>
                <a:off x="5791560" y="1335993"/>
                <a:ext cx="151200" cy="357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DD0E0B-6124-4F91-95EB-201D0A8B240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73560" y="1317993"/>
                  <a:ext cx="1868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F8441C3-CCC4-4107-9141-9F33BF96309B}"/>
                    </a:ext>
                  </a:extLst>
                </p14:cNvPr>
                <p14:cNvContentPartPr/>
                <p14:nvPr/>
              </p14:nvContentPartPr>
              <p14:xfrm>
                <a:off x="6076680" y="1476033"/>
                <a:ext cx="302400" cy="214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F8441C3-CCC4-4107-9141-9F33BF96309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58680" y="1458033"/>
                  <a:ext cx="33804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173FF3-21EE-409E-8D8A-49DA703E3283}"/>
              </a:ext>
            </a:extLst>
          </p:cNvPr>
          <p:cNvGrpSpPr/>
          <p:nvPr/>
        </p:nvGrpSpPr>
        <p:grpSpPr>
          <a:xfrm>
            <a:off x="7132920" y="1179393"/>
            <a:ext cx="1679760" cy="668880"/>
            <a:chOff x="7132920" y="1179393"/>
            <a:chExt cx="167976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58ADA72-B288-4202-BFDD-612E812F4D6A}"/>
                    </a:ext>
                  </a:extLst>
                </p14:cNvPr>
                <p14:cNvContentPartPr/>
                <p14:nvPr/>
              </p14:nvContentPartPr>
              <p14:xfrm>
                <a:off x="7132920" y="1420953"/>
                <a:ext cx="160200" cy="169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58ADA72-B288-4202-BFDD-612E812F4D6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15280" y="1402953"/>
                  <a:ext cx="195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6A3E8D-DF0C-4D8F-88F6-4B77008F5DB4}"/>
                    </a:ext>
                  </a:extLst>
                </p14:cNvPr>
                <p14:cNvContentPartPr/>
                <p14:nvPr/>
              </p14:nvContentPartPr>
              <p14:xfrm>
                <a:off x="7385280" y="1443993"/>
                <a:ext cx="45000" cy="404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6A3E8D-DF0C-4D8F-88F6-4B77008F5D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67280" y="1426353"/>
                  <a:ext cx="806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39C8D9D-E7E9-4E2C-AD31-30739870B243}"/>
                    </a:ext>
                  </a:extLst>
                </p14:cNvPr>
                <p14:cNvContentPartPr/>
                <p14:nvPr/>
              </p14:nvContentPartPr>
              <p14:xfrm>
                <a:off x="7395720" y="1438953"/>
                <a:ext cx="165240" cy="180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39C8D9D-E7E9-4E2C-AD31-30739870B2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77720" y="1421313"/>
                  <a:ext cx="200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D2C6D9-1B99-4B43-BEA1-DDEEFF9B4EC0}"/>
                    </a:ext>
                  </a:extLst>
                </p14:cNvPr>
                <p14:cNvContentPartPr/>
                <p14:nvPr/>
              </p14:nvContentPartPr>
              <p14:xfrm>
                <a:off x="7664280" y="1409793"/>
                <a:ext cx="208440" cy="254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D2C6D9-1B99-4B43-BEA1-DDEEFF9B4EC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46280" y="1391793"/>
                  <a:ext cx="244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C2F095-14C6-4BE4-B1FB-AB29BF49AF91}"/>
                    </a:ext>
                  </a:extLst>
                </p14:cNvPr>
                <p14:cNvContentPartPr/>
                <p14:nvPr/>
              </p14:nvContentPartPr>
              <p14:xfrm>
                <a:off x="7893600" y="1401873"/>
                <a:ext cx="144720" cy="204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C2F095-14C6-4BE4-B1FB-AB29BF49AF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75600" y="1383873"/>
                  <a:ext cx="180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E481DBC-6B02-4E30-9C9C-94B6C3A4D4D6}"/>
                    </a:ext>
                  </a:extLst>
                </p14:cNvPr>
                <p14:cNvContentPartPr/>
                <p14:nvPr/>
              </p14:nvContentPartPr>
              <p14:xfrm>
                <a:off x="8043360" y="1488993"/>
                <a:ext cx="165960" cy="105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E481DBC-6B02-4E30-9C9C-94B6C3A4D4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25720" y="1471353"/>
                  <a:ext cx="201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9AB6A0B-753A-4A01-8F8F-D979786BE3CF}"/>
                    </a:ext>
                  </a:extLst>
                </p14:cNvPr>
                <p14:cNvContentPartPr/>
                <p14:nvPr/>
              </p14:nvContentPartPr>
              <p14:xfrm>
                <a:off x="8300760" y="1179393"/>
                <a:ext cx="37800" cy="403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9AB6A0B-753A-4A01-8F8F-D979786BE3C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82760" y="1161753"/>
                  <a:ext cx="734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90D918-F0D5-4F15-A426-F1EAA64F3B42}"/>
                    </a:ext>
                  </a:extLst>
                </p14:cNvPr>
                <p14:cNvContentPartPr/>
                <p14:nvPr/>
              </p14:nvContentPartPr>
              <p14:xfrm>
                <a:off x="8207160" y="1414833"/>
                <a:ext cx="225360" cy="14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90D918-F0D5-4F15-A426-F1EAA64F3B4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89520" y="1396833"/>
                  <a:ext cx="261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85D8DD-BB42-4F44-B764-35CDA755250C}"/>
                    </a:ext>
                  </a:extLst>
                </p14:cNvPr>
                <p14:cNvContentPartPr/>
                <p14:nvPr/>
              </p14:nvContentPartPr>
              <p14:xfrm>
                <a:off x="8446200" y="1421673"/>
                <a:ext cx="366480" cy="207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85D8DD-BB42-4F44-B764-35CDA75525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28560" y="1403673"/>
                  <a:ext cx="402120" cy="24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1B0BE2C-75E2-423F-B06A-6F0B61AA3D49}"/>
                  </a:ext>
                </a:extLst>
              </p14:cNvPr>
              <p14:cNvContentPartPr/>
              <p14:nvPr/>
            </p14:nvContentPartPr>
            <p14:xfrm>
              <a:off x="2400000" y="2436513"/>
              <a:ext cx="313560" cy="144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1B0BE2C-75E2-423F-B06A-6F0B61AA3D4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82360" y="2418513"/>
                <a:ext cx="349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005A123-A61B-4C47-A002-E17E79C6D3BA}"/>
                  </a:ext>
                </a:extLst>
              </p14:cNvPr>
              <p14:cNvContentPartPr/>
              <p14:nvPr/>
            </p14:nvContentPartPr>
            <p14:xfrm>
              <a:off x="5282520" y="2167593"/>
              <a:ext cx="271080" cy="336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005A123-A61B-4C47-A002-E17E79C6D3B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64520" y="2149953"/>
                <a:ext cx="306720" cy="37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C1347DA-7B0C-4408-B990-2EF134F75467}"/>
              </a:ext>
            </a:extLst>
          </p:cNvPr>
          <p:cNvGrpSpPr/>
          <p:nvPr/>
        </p:nvGrpSpPr>
        <p:grpSpPr>
          <a:xfrm>
            <a:off x="7697400" y="2093433"/>
            <a:ext cx="332640" cy="388800"/>
            <a:chOff x="7697400" y="2093433"/>
            <a:chExt cx="3326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F95ABD-8D28-42CF-A486-4A402E90988A}"/>
                    </a:ext>
                  </a:extLst>
                </p14:cNvPr>
                <p14:cNvContentPartPr/>
                <p14:nvPr/>
              </p14:nvContentPartPr>
              <p14:xfrm>
                <a:off x="7697400" y="2223393"/>
                <a:ext cx="332640" cy="43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F95ABD-8D28-42CF-A486-4A402E90988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79400" y="2205393"/>
                  <a:ext cx="368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F0359B5-924A-4492-9856-B363F610D670}"/>
                    </a:ext>
                  </a:extLst>
                </p14:cNvPr>
                <p14:cNvContentPartPr/>
                <p14:nvPr/>
              </p14:nvContentPartPr>
              <p14:xfrm>
                <a:off x="7879920" y="2093433"/>
                <a:ext cx="32040" cy="388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F0359B5-924A-4492-9856-B363F610D6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61920" y="2075793"/>
                  <a:ext cx="67680" cy="42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EB6542F-4CDC-483C-B797-4F2E995D5D87}"/>
                  </a:ext>
                </a:extLst>
              </p14:cNvPr>
              <p14:cNvContentPartPr/>
              <p14:nvPr/>
            </p14:nvContentPartPr>
            <p14:xfrm>
              <a:off x="2534280" y="2960313"/>
              <a:ext cx="421200" cy="257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EB6542F-4CDC-483C-B797-4F2E995D5D8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516280" y="2942673"/>
                <a:ext cx="4568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E18A8E8-6351-4049-9461-3611A3D8EF70}"/>
                  </a:ext>
                </a:extLst>
              </p14:cNvPr>
              <p14:cNvContentPartPr/>
              <p14:nvPr/>
            </p14:nvContentPartPr>
            <p14:xfrm>
              <a:off x="5395560" y="2759433"/>
              <a:ext cx="292320" cy="344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E18A8E8-6351-4049-9461-3611A3D8EF7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77560" y="2741793"/>
                <a:ext cx="32796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624528C-A0EB-4106-8F3E-F8284E321D38}"/>
                  </a:ext>
                </a:extLst>
              </p14:cNvPr>
              <p14:cNvContentPartPr/>
              <p14:nvPr/>
            </p14:nvContentPartPr>
            <p14:xfrm>
              <a:off x="7751040" y="2726673"/>
              <a:ext cx="369360" cy="357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624528C-A0EB-4106-8F3E-F8284E321D3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33040" y="2709033"/>
                <a:ext cx="40500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CCB3091A-B37A-4129-87D2-BC842ED11CBE}"/>
              </a:ext>
            </a:extLst>
          </p:cNvPr>
          <p:cNvGrpSpPr/>
          <p:nvPr/>
        </p:nvGrpSpPr>
        <p:grpSpPr>
          <a:xfrm>
            <a:off x="1878720" y="3738993"/>
            <a:ext cx="654840" cy="792360"/>
            <a:chOff x="1878720" y="3738993"/>
            <a:chExt cx="654840" cy="79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EE2B82C-88F6-416E-8815-2FF51ACC0096}"/>
                    </a:ext>
                  </a:extLst>
                </p14:cNvPr>
                <p14:cNvContentPartPr/>
                <p14:nvPr/>
              </p14:nvContentPartPr>
              <p14:xfrm>
                <a:off x="2073480" y="4061553"/>
                <a:ext cx="360720" cy="36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EE2B82C-88F6-416E-8815-2FF51ACC009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55480" y="4043553"/>
                  <a:ext cx="396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05E196B-2CE1-44C7-A358-EF804088F549}"/>
                    </a:ext>
                  </a:extLst>
                </p14:cNvPr>
                <p14:cNvContentPartPr/>
                <p14:nvPr/>
              </p14:nvContentPartPr>
              <p14:xfrm>
                <a:off x="2226480" y="3939513"/>
                <a:ext cx="39960" cy="373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05E196B-2CE1-44C7-A358-EF804088F5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08840" y="3921513"/>
                  <a:ext cx="756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A0B90A-3579-4DB3-8EC9-59E9BA9B3CF4}"/>
                    </a:ext>
                  </a:extLst>
                </p14:cNvPr>
                <p14:cNvContentPartPr/>
                <p14:nvPr/>
              </p14:nvContentPartPr>
              <p14:xfrm>
                <a:off x="1878720" y="3738993"/>
                <a:ext cx="654840" cy="792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A0B90A-3579-4DB3-8EC9-59E9BA9B3C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61080" y="3720993"/>
                  <a:ext cx="690480" cy="82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B6C26C6-EEA9-42CB-AF34-345175132073}"/>
              </a:ext>
            </a:extLst>
          </p:cNvPr>
          <p:cNvGrpSpPr/>
          <p:nvPr/>
        </p:nvGrpSpPr>
        <p:grpSpPr>
          <a:xfrm>
            <a:off x="1184280" y="4442793"/>
            <a:ext cx="2400120" cy="1345680"/>
            <a:chOff x="1184280" y="4442793"/>
            <a:chExt cx="2400120" cy="13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BFE6494-3BA8-4A80-85CD-6863E337690D}"/>
                    </a:ext>
                  </a:extLst>
                </p14:cNvPr>
                <p14:cNvContentPartPr/>
                <p14:nvPr/>
              </p14:nvContentPartPr>
              <p14:xfrm>
                <a:off x="1655880" y="4442793"/>
                <a:ext cx="423720" cy="594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BFE6494-3BA8-4A80-85CD-6863E337690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37880" y="4424793"/>
                  <a:ext cx="45936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94AEAE4-728A-409A-9D97-338E9C84E7DD}"/>
                    </a:ext>
                  </a:extLst>
                </p14:cNvPr>
                <p14:cNvContentPartPr/>
                <p14:nvPr/>
              </p14:nvContentPartPr>
              <p14:xfrm>
                <a:off x="1380120" y="5193033"/>
                <a:ext cx="243720" cy="228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94AEAE4-728A-409A-9D97-338E9C84E7D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62120" y="5175393"/>
                  <a:ext cx="279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355C536-9882-4A26-9CCA-25FB9143C097}"/>
                    </a:ext>
                  </a:extLst>
                </p14:cNvPr>
                <p14:cNvContentPartPr/>
                <p14:nvPr/>
              </p14:nvContentPartPr>
              <p14:xfrm>
                <a:off x="1184280" y="4973073"/>
                <a:ext cx="583920" cy="815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355C536-9882-4A26-9CCA-25FB9143C0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66640" y="4955433"/>
                  <a:ext cx="61956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02AF828-6C12-4E7C-B0B8-FAAE53D72770}"/>
                    </a:ext>
                  </a:extLst>
                </p14:cNvPr>
                <p14:cNvContentPartPr/>
                <p14:nvPr/>
              </p14:nvContentPartPr>
              <p14:xfrm>
                <a:off x="2446440" y="4448913"/>
                <a:ext cx="770400" cy="533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02AF828-6C12-4E7C-B0B8-FAAE53D727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28800" y="4430913"/>
                  <a:ext cx="80604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D11AD89-6D5E-4AF1-804E-3DA56F984E97}"/>
                    </a:ext>
                  </a:extLst>
                </p14:cNvPr>
                <p14:cNvContentPartPr/>
                <p14:nvPr/>
              </p14:nvContentPartPr>
              <p14:xfrm>
                <a:off x="3076080" y="5133633"/>
                <a:ext cx="277200" cy="279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D11AD89-6D5E-4AF1-804E-3DA56F984E9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58440" y="5115633"/>
                  <a:ext cx="312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CA9A44-CA89-4918-AC9C-4129B0A32158}"/>
                    </a:ext>
                  </a:extLst>
                </p14:cNvPr>
                <p14:cNvContentPartPr/>
                <p14:nvPr/>
              </p14:nvContentPartPr>
              <p14:xfrm>
                <a:off x="2992920" y="4955433"/>
                <a:ext cx="591480" cy="702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CA9A44-CA89-4918-AC9C-4129B0A3215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75280" y="4937793"/>
                  <a:ext cx="627120" cy="73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D283A38-7127-4845-9AB5-BBDAB31DF115}"/>
                  </a:ext>
                </a:extLst>
              </p14:cNvPr>
              <p14:cNvContentPartPr/>
              <p14:nvPr/>
            </p14:nvContentPartPr>
            <p14:xfrm>
              <a:off x="718080" y="4586433"/>
              <a:ext cx="1438920" cy="1560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D283A38-7127-4845-9AB5-BBDAB31DF11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82080" y="4514793"/>
                <a:ext cx="1510560" cy="170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72C34D9-D060-401D-875B-31B3B80FA1CB}"/>
                  </a:ext>
                </a:extLst>
              </p14:cNvPr>
              <p14:cNvContentPartPr/>
              <p14:nvPr/>
            </p14:nvContentPartPr>
            <p14:xfrm>
              <a:off x="2718960" y="4602993"/>
              <a:ext cx="1330920" cy="1512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72C34D9-D060-401D-875B-31B3B80FA1C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683320" y="4530993"/>
                <a:ext cx="1402560" cy="165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9F89A806-503A-49C2-83FF-0D55FB302D18}"/>
              </a:ext>
            </a:extLst>
          </p:cNvPr>
          <p:cNvGrpSpPr/>
          <p:nvPr/>
        </p:nvGrpSpPr>
        <p:grpSpPr>
          <a:xfrm>
            <a:off x="319920" y="4435593"/>
            <a:ext cx="561960" cy="341640"/>
            <a:chOff x="319920" y="4435593"/>
            <a:chExt cx="56196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5C158E8-B250-4DB2-A6EA-66833D181E1D}"/>
                    </a:ext>
                  </a:extLst>
                </p14:cNvPr>
                <p14:cNvContentPartPr/>
                <p14:nvPr/>
              </p14:nvContentPartPr>
              <p14:xfrm>
                <a:off x="319920" y="4466913"/>
                <a:ext cx="26640" cy="278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5C158E8-B250-4DB2-A6EA-66833D181E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1920" y="4448913"/>
                  <a:ext cx="622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3DD6F14-4253-4175-80A3-27C4AE09CCDD}"/>
                    </a:ext>
                  </a:extLst>
                </p14:cNvPr>
                <p14:cNvContentPartPr/>
                <p14:nvPr/>
              </p14:nvContentPartPr>
              <p14:xfrm>
                <a:off x="335400" y="4745193"/>
                <a:ext cx="193680" cy="32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3DD6F14-4253-4175-80A3-27C4AE09CCD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17400" y="4727553"/>
                  <a:ext cx="229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6541A42-E87F-4343-8B7D-D910136DAA9C}"/>
                    </a:ext>
                  </a:extLst>
                </p14:cNvPr>
                <p14:cNvContentPartPr/>
                <p14:nvPr/>
              </p14:nvContentPartPr>
              <p14:xfrm>
                <a:off x="592800" y="4435593"/>
                <a:ext cx="289080" cy="23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6541A42-E87F-4343-8B7D-D910136DAA9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4800" y="4417953"/>
                  <a:ext cx="324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C1366A4-7413-4112-9D8D-5E4072798B87}"/>
                    </a:ext>
                  </a:extLst>
                </p14:cNvPr>
                <p14:cNvContentPartPr/>
                <p14:nvPr/>
              </p14:nvContentPartPr>
              <p14:xfrm>
                <a:off x="707640" y="4450353"/>
                <a:ext cx="36000" cy="313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C1366A4-7413-4112-9D8D-5E4072798B8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0000" y="4432713"/>
                  <a:ext cx="7164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12EA935-93C3-46C3-8582-5DC7BFF622AA}"/>
              </a:ext>
            </a:extLst>
          </p:cNvPr>
          <p:cNvGrpSpPr/>
          <p:nvPr/>
        </p:nvGrpSpPr>
        <p:grpSpPr>
          <a:xfrm>
            <a:off x="4062120" y="4422993"/>
            <a:ext cx="536760" cy="315720"/>
            <a:chOff x="4062120" y="4422993"/>
            <a:chExt cx="53676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E6FFBA5-BA6C-4B7A-9AB9-9AFEDDA2DF45}"/>
                    </a:ext>
                  </a:extLst>
                </p14:cNvPr>
                <p14:cNvContentPartPr/>
                <p14:nvPr/>
              </p14:nvContentPartPr>
              <p14:xfrm>
                <a:off x="4071840" y="4452873"/>
                <a:ext cx="43560" cy="285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E6FFBA5-BA6C-4B7A-9AB9-9AFEDDA2DF4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54200" y="4434873"/>
                  <a:ext cx="792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A63E71A-FEA1-473E-BA7D-706B47167262}"/>
                    </a:ext>
                  </a:extLst>
                </p14:cNvPr>
                <p14:cNvContentPartPr/>
                <p14:nvPr/>
              </p14:nvContentPartPr>
              <p14:xfrm>
                <a:off x="4062120" y="4422993"/>
                <a:ext cx="183600" cy="180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A63E71A-FEA1-473E-BA7D-706B4716726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44120" y="4405353"/>
                  <a:ext cx="219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6995A38-CA25-403A-A4A9-7975A38F2AB1}"/>
                    </a:ext>
                  </a:extLst>
                </p14:cNvPr>
                <p14:cNvContentPartPr/>
                <p14:nvPr/>
              </p14:nvContentPartPr>
              <p14:xfrm>
                <a:off x="4134840" y="4610553"/>
                <a:ext cx="197280" cy="117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6995A38-CA25-403A-A4A9-7975A38F2A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17200" y="4592913"/>
                  <a:ext cx="232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783211A-3E16-460A-9524-FCF2D23E1B04}"/>
                    </a:ext>
                  </a:extLst>
                </p14:cNvPr>
                <p14:cNvContentPartPr/>
                <p14:nvPr/>
              </p14:nvContentPartPr>
              <p14:xfrm>
                <a:off x="4354800" y="4430913"/>
                <a:ext cx="244080" cy="39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783211A-3E16-460A-9524-FCF2D23E1B0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36800" y="4413273"/>
                  <a:ext cx="279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37E9C7C-9F25-498C-812D-E29B5D7783A4}"/>
                    </a:ext>
                  </a:extLst>
                </p14:cNvPr>
                <p14:cNvContentPartPr/>
                <p14:nvPr/>
              </p14:nvContentPartPr>
              <p14:xfrm>
                <a:off x="4492680" y="4432713"/>
                <a:ext cx="36000" cy="282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37E9C7C-9F25-498C-812D-E29B5D7783A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75040" y="4414713"/>
                  <a:ext cx="71640" cy="31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23D3796-3B4F-4D65-A3E2-DEAFE6EBC1C2}"/>
              </a:ext>
            </a:extLst>
          </p:cNvPr>
          <p:cNvGrpSpPr/>
          <p:nvPr/>
        </p:nvGrpSpPr>
        <p:grpSpPr>
          <a:xfrm>
            <a:off x="5294760" y="3559353"/>
            <a:ext cx="1353240" cy="560520"/>
            <a:chOff x="5294760" y="3559353"/>
            <a:chExt cx="1353240" cy="56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22308E5-7607-467A-B128-A2056C272385}"/>
                    </a:ext>
                  </a:extLst>
                </p14:cNvPr>
                <p14:cNvContentPartPr/>
                <p14:nvPr/>
              </p14:nvContentPartPr>
              <p14:xfrm>
                <a:off x="5469360" y="3754113"/>
                <a:ext cx="39240" cy="299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22308E5-7607-467A-B128-A2056C27238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51720" y="3736113"/>
                  <a:ext cx="748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502A24E-CF42-4E4D-920D-00AFBE454406}"/>
                    </a:ext>
                  </a:extLst>
                </p14:cNvPr>
                <p14:cNvContentPartPr/>
                <p14:nvPr/>
              </p14:nvContentPartPr>
              <p14:xfrm>
                <a:off x="5359920" y="3724953"/>
                <a:ext cx="204480" cy="53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502A24E-CF42-4E4D-920D-00AFBE45440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42280" y="3707313"/>
                  <a:ext cx="240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FAFE632-F8D3-4E55-8451-F57D63411E3A}"/>
                    </a:ext>
                  </a:extLst>
                </p14:cNvPr>
                <p14:cNvContentPartPr/>
                <p14:nvPr/>
              </p14:nvContentPartPr>
              <p14:xfrm>
                <a:off x="5294760" y="4060833"/>
                <a:ext cx="306360" cy="59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FAFE632-F8D3-4E55-8451-F57D63411E3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76760" y="4042833"/>
                  <a:ext cx="342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35712A9-989A-4D49-81D1-4FAA84E97F9F}"/>
                    </a:ext>
                  </a:extLst>
                </p14:cNvPr>
                <p14:cNvContentPartPr/>
                <p14:nvPr/>
              </p14:nvContentPartPr>
              <p14:xfrm>
                <a:off x="5613720" y="3913233"/>
                <a:ext cx="158400" cy="157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35712A9-989A-4D49-81D1-4FAA84E97F9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595720" y="3895593"/>
                  <a:ext cx="194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737A29-82BF-432B-B54D-9EA7B98C8E08}"/>
                    </a:ext>
                  </a:extLst>
                </p14:cNvPr>
                <p14:cNvContentPartPr/>
                <p14:nvPr/>
              </p14:nvContentPartPr>
              <p14:xfrm>
                <a:off x="5813160" y="3559353"/>
                <a:ext cx="227880" cy="497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737A29-82BF-432B-B54D-9EA7B98C8E0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95520" y="3541353"/>
                  <a:ext cx="2635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2CADD2-A8F8-4AE2-B3C2-99E85EA88CBC}"/>
                    </a:ext>
                  </a:extLst>
                </p14:cNvPr>
                <p14:cNvContentPartPr/>
                <p14:nvPr/>
              </p14:nvContentPartPr>
              <p14:xfrm>
                <a:off x="5993880" y="3780033"/>
                <a:ext cx="90360" cy="279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2CADD2-A8F8-4AE2-B3C2-99E85EA88CB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75880" y="3762393"/>
                  <a:ext cx="126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AFA2A11-5AD1-46F3-B29A-BC2461CE61AF}"/>
                    </a:ext>
                  </a:extLst>
                </p14:cNvPr>
                <p14:cNvContentPartPr/>
                <p14:nvPr/>
              </p14:nvContentPartPr>
              <p14:xfrm>
                <a:off x="6180360" y="3897033"/>
                <a:ext cx="202680" cy="163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AFA2A11-5AD1-46F3-B29A-BC2461CE61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62360" y="3879033"/>
                  <a:ext cx="238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CB0A82C-E1EE-4614-8D84-4759ADFBA5CD}"/>
                    </a:ext>
                  </a:extLst>
                </p14:cNvPr>
                <p14:cNvContentPartPr/>
                <p14:nvPr/>
              </p14:nvContentPartPr>
              <p14:xfrm>
                <a:off x="6595440" y="3876153"/>
                <a:ext cx="21240" cy="9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CB0A82C-E1EE-4614-8D84-4759ADFBA5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77800" y="3858153"/>
                  <a:ext cx="56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1A3B724-79B6-4C32-992E-38BA8290ABE2}"/>
                    </a:ext>
                  </a:extLst>
                </p14:cNvPr>
                <p14:cNvContentPartPr/>
                <p14:nvPr/>
              </p14:nvContentPartPr>
              <p14:xfrm>
                <a:off x="6601200" y="4035633"/>
                <a:ext cx="46800" cy="9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1A3B724-79B6-4C32-992E-38BA8290ABE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83200" y="4017993"/>
                  <a:ext cx="824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B2C2EF7-8554-4B80-B1FA-F31B09D7F887}"/>
              </a:ext>
            </a:extLst>
          </p:cNvPr>
          <p:cNvGrpSpPr/>
          <p:nvPr/>
        </p:nvGrpSpPr>
        <p:grpSpPr>
          <a:xfrm>
            <a:off x="6902160" y="3759153"/>
            <a:ext cx="518400" cy="324720"/>
            <a:chOff x="6902160" y="3759153"/>
            <a:chExt cx="518400" cy="3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CA1748A-A7A2-49F1-BF48-4C8E0BD9F7EF}"/>
                    </a:ext>
                  </a:extLst>
                </p14:cNvPr>
                <p14:cNvContentPartPr/>
                <p14:nvPr/>
              </p14:nvContentPartPr>
              <p14:xfrm>
                <a:off x="6902160" y="3759153"/>
                <a:ext cx="47520" cy="278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CA1748A-A7A2-49F1-BF48-4C8E0BD9F7E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84160" y="3741513"/>
                  <a:ext cx="83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E5B0D8-1EB6-4A12-B8C6-E258162B1EDB}"/>
                    </a:ext>
                  </a:extLst>
                </p14:cNvPr>
                <p14:cNvContentPartPr/>
                <p14:nvPr/>
              </p14:nvContentPartPr>
              <p14:xfrm>
                <a:off x="6937080" y="4023393"/>
                <a:ext cx="274320" cy="13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E5B0D8-1EB6-4A12-B8C6-E258162B1ED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19080" y="4005753"/>
                  <a:ext cx="309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7DB61D8-F329-4D44-906A-42A44DE73BCA}"/>
                    </a:ext>
                  </a:extLst>
                </p14:cNvPr>
                <p14:cNvContentPartPr/>
                <p14:nvPr/>
              </p14:nvContentPartPr>
              <p14:xfrm>
                <a:off x="7170720" y="3761313"/>
                <a:ext cx="249840" cy="417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7DB61D8-F329-4D44-906A-42A44DE73BC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52720" y="3743313"/>
                  <a:ext cx="285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CE509EE-868D-43CA-A084-8B2EAA902F82}"/>
                    </a:ext>
                  </a:extLst>
                </p14:cNvPr>
                <p14:cNvContentPartPr/>
                <p14:nvPr/>
              </p14:nvContentPartPr>
              <p14:xfrm>
                <a:off x="7289880" y="3780393"/>
                <a:ext cx="10800" cy="303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CE509EE-868D-43CA-A084-8B2EAA902F8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71880" y="3762753"/>
                  <a:ext cx="464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4EB0EFF-76F8-45D6-9E06-7CCB3644502D}"/>
              </a:ext>
            </a:extLst>
          </p:cNvPr>
          <p:cNvGrpSpPr/>
          <p:nvPr/>
        </p:nvGrpSpPr>
        <p:grpSpPr>
          <a:xfrm>
            <a:off x="7718640" y="3672753"/>
            <a:ext cx="776520" cy="373320"/>
            <a:chOff x="7718640" y="3672753"/>
            <a:chExt cx="77652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9931364-69B2-4E76-8FF8-99649C2D2A99}"/>
                    </a:ext>
                  </a:extLst>
                </p14:cNvPr>
                <p14:cNvContentPartPr/>
                <p14:nvPr/>
              </p14:nvContentPartPr>
              <p14:xfrm>
                <a:off x="7718640" y="3822153"/>
                <a:ext cx="175680" cy="171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9931364-69B2-4E76-8FF8-99649C2D2A9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701000" y="3804153"/>
                  <a:ext cx="211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1494197-D883-4378-81A0-C780027BE603}"/>
                    </a:ext>
                  </a:extLst>
                </p14:cNvPr>
                <p14:cNvContentPartPr/>
                <p14:nvPr/>
              </p14:nvContentPartPr>
              <p14:xfrm>
                <a:off x="7962360" y="3816393"/>
                <a:ext cx="115200" cy="161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1494197-D883-4378-81A0-C780027BE60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44720" y="3798753"/>
                  <a:ext cx="150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E6415A8-A402-4579-978C-62A48A8CB413}"/>
                    </a:ext>
                  </a:extLst>
                </p14:cNvPr>
                <p14:cNvContentPartPr/>
                <p14:nvPr/>
              </p14:nvContentPartPr>
              <p14:xfrm>
                <a:off x="8175120" y="3816753"/>
                <a:ext cx="77760" cy="164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E6415A8-A402-4579-978C-62A48A8CB41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57480" y="3798753"/>
                  <a:ext cx="113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83AA3C-4C39-420F-9F31-BA3354592C72}"/>
                    </a:ext>
                  </a:extLst>
                </p14:cNvPr>
                <p14:cNvContentPartPr/>
                <p14:nvPr/>
              </p14:nvContentPartPr>
              <p14:xfrm>
                <a:off x="8333160" y="3672753"/>
                <a:ext cx="31680" cy="373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83AA3C-4C39-420F-9F31-BA3354592C7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315520" y="3654753"/>
                  <a:ext cx="673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D504C3B-10AC-4FEF-B046-943FFA6F9936}"/>
                    </a:ext>
                  </a:extLst>
                </p14:cNvPr>
                <p14:cNvContentPartPr/>
                <p14:nvPr/>
              </p14:nvContentPartPr>
              <p14:xfrm>
                <a:off x="8294640" y="3794073"/>
                <a:ext cx="200520" cy="43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D504C3B-10AC-4FEF-B046-943FFA6F993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77000" y="3776433"/>
                  <a:ext cx="2361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A0E6884-6D8A-43B3-B3D8-2ED1E4D54C4A}"/>
              </a:ext>
            </a:extLst>
          </p:cNvPr>
          <p:cNvGrpSpPr/>
          <p:nvPr/>
        </p:nvGrpSpPr>
        <p:grpSpPr>
          <a:xfrm>
            <a:off x="8736720" y="3739713"/>
            <a:ext cx="354240" cy="298080"/>
            <a:chOff x="8736720" y="3739713"/>
            <a:chExt cx="35424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6261242-BEB8-4BD8-BEB8-06CEC2E2EB30}"/>
                    </a:ext>
                  </a:extLst>
                </p14:cNvPr>
                <p14:cNvContentPartPr/>
                <p14:nvPr/>
              </p14:nvContentPartPr>
              <p14:xfrm>
                <a:off x="8736720" y="3772113"/>
                <a:ext cx="25200" cy="240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6261242-BEB8-4BD8-BEB8-06CEC2E2EB3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18720" y="3754113"/>
                  <a:ext cx="608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E9C5C5B-5785-425D-8F56-89B6BBFF5FDE}"/>
                    </a:ext>
                  </a:extLst>
                </p14:cNvPr>
                <p14:cNvContentPartPr/>
                <p14:nvPr/>
              </p14:nvContentPartPr>
              <p14:xfrm>
                <a:off x="8738160" y="3739713"/>
                <a:ext cx="122760" cy="181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E9C5C5B-5785-425D-8F56-89B6BBFF5FD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20520" y="3722073"/>
                  <a:ext cx="158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BA68AB4-5832-48CA-A7C5-5D99920C3E4E}"/>
                    </a:ext>
                  </a:extLst>
                </p14:cNvPr>
                <p14:cNvContentPartPr/>
                <p14:nvPr/>
              </p14:nvContentPartPr>
              <p14:xfrm>
                <a:off x="8755800" y="3910713"/>
                <a:ext cx="156960" cy="106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BA68AB4-5832-48CA-A7C5-5D99920C3E4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37800" y="3892713"/>
                  <a:ext cx="192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0A2EFB0-08B6-4DB3-A18D-9E5CD22705F3}"/>
                    </a:ext>
                  </a:extLst>
                </p14:cNvPr>
                <p14:cNvContentPartPr/>
                <p14:nvPr/>
              </p14:nvContentPartPr>
              <p14:xfrm>
                <a:off x="8955240" y="3779313"/>
                <a:ext cx="135720" cy="43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0A2EFB0-08B6-4DB3-A18D-9E5CD22705F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937600" y="3761673"/>
                  <a:ext cx="171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039E238-5C7D-4D65-A6C9-1CE078F58084}"/>
                    </a:ext>
                  </a:extLst>
                </p14:cNvPr>
                <p14:cNvContentPartPr/>
                <p14:nvPr/>
              </p14:nvContentPartPr>
              <p14:xfrm>
                <a:off x="8938320" y="3810633"/>
                <a:ext cx="48240" cy="227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039E238-5C7D-4D65-A6C9-1CE078F5808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20320" y="3792993"/>
                  <a:ext cx="8388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19630CD-DD80-49D7-843C-F6CABFE09F64}"/>
              </a:ext>
            </a:extLst>
          </p:cNvPr>
          <p:cNvGrpSpPr/>
          <p:nvPr/>
        </p:nvGrpSpPr>
        <p:grpSpPr>
          <a:xfrm>
            <a:off x="7111320" y="4279353"/>
            <a:ext cx="285120" cy="274320"/>
            <a:chOff x="7111320" y="4279353"/>
            <a:chExt cx="28512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7ABE9C-B178-4B3D-9FCE-DEAC4B6F9C85}"/>
                    </a:ext>
                  </a:extLst>
                </p14:cNvPr>
                <p14:cNvContentPartPr/>
                <p14:nvPr/>
              </p14:nvContentPartPr>
              <p14:xfrm>
                <a:off x="7111320" y="4279353"/>
                <a:ext cx="107280" cy="222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7ABE9C-B178-4B3D-9FCE-DEAC4B6F9C8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93320" y="4261353"/>
                  <a:ext cx="142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EF1533C-00DC-407C-94E0-4BAF23DBFFBE}"/>
                    </a:ext>
                  </a:extLst>
                </p14:cNvPr>
                <p14:cNvContentPartPr/>
                <p14:nvPr/>
              </p14:nvContentPartPr>
              <p14:xfrm>
                <a:off x="7134360" y="4521993"/>
                <a:ext cx="262080" cy="31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EF1533C-00DC-407C-94E0-4BAF23DBFFB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16720" y="4503993"/>
                  <a:ext cx="29772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B53082B-5597-4399-A194-02652C048108}"/>
              </a:ext>
            </a:extLst>
          </p:cNvPr>
          <p:cNvGrpSpPr/>
          <p:nvPr/>
        </p:nvGrpSpPr>
        <p:grpSpPr>
          <a:xfrm>
            <a:off x="7902600" y="4263153"/>
            <a:ext cx="245880" cy="282960"/>
            <a:chOff x="7902600" y="4263153"/>
            <a:chExt cx="24588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511C9C7-2C4E-4165-A29B-D5D103FC83A2}"/>
                    </a:ext>
                  </a:extLst>
                </p14:cNvPr>
                <p14:cNvContentPartPr/>
                <p14:nvPr/>
              </p14:nvContentPartPr>
              <p14:xfrm>
                <a:off x="7902600" y="4321113"/>
                <a:ext cx="245880" cy="33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511C9C7-2C4E-4165-A29B-D5D103FC83A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84960" y="4303473"/>
                  <a:ext cx="281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068154F-9C1B-46BE-86FA-6620E88CE709}"/>
                    </a:ext>
                  </a:extLst>
                </p14:cNvPr>
                <p14:cNvContentPartPr/>
                <p14:nvPr/>
              </p14:nvContentPartPr>
              <p14:xfrm>
                <a:off x="8008440" y="4263153"/>
                <a:ext cx="15120" cy="282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068154F-9C1B-46BE-86FA-6620E88CE70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990800" y="4245513"/>
                  <a:ext cx="50760" cy="31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07A282F-7D0F-4511-90DF-48142ACEE335}"/>
                  </a:ext>
                </a:extLst>
              </p14:cNvPr>
              <p14:cNvContentPartPr/>
              <p14:nvPr/>
            </p14:nvContentPartPr>
            <p14:xfrm>
              <a:off x="8686680" y="4204833"/>
              <a:ext cx="222840" cy="304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07A282F-7D0F-4511-90DF-48142ACEE33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669040" y="4187193"/>
                <a:ext cx="258480" cy="34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C9133B7-8236-4EF0-A669-4A221DC0A3BD}"/>
              </a:ext>
            </a:extLst>
          </p:cNvPr>
          <p:cNvGrpSpPr/>
          <p:nvPr/>
        </p:nvGrpSpPr>
        <p:grpSpPr>
          <a:xfrm>
            <a:off x="5062200" y="4708833"/>
            <a:ext cx="1284120" cy="685800"/>
            <a:chOff x="5062200" y="4708833"/>
            <a:chExt cx="1284120" cy="68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DE8A9D2-5422-403C-A11B-E99D775A33BD}"/>
                    </a:ext>
                  </a:extLst>
                </p14:cNvPr>
                <p14:cNvContentPartPr/>
                <p14:nvPr/>
              </p14:nvContentPartPr>
              <p14:xfrm>
                <a:off x="5112960" y="4926273"/>
                <a:ext cx="54720" cy="468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DE8A9D2-5422-403C-A11B-E99D775A33B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94960" y="4908633"/>
                  <a:ext cx="903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CDE03B-DA3C-471E-BEC4-264C7B113350}"/>
                    </a:ext>
                  </a:extLst>
                </p14:cNvPr>
                <p14:cNvContentPartPr/>
                <p14:nvPr/>
              </p14:nvContentPartPr>
              <p14:xfrm>
                <a:off x="5062200" y="4919793"/>
                <a:ext cx="175680" cy="203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CDE03B-DA3C-471E-BEC4-264C7B11335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44200" y="4901793"/>
                  <a:ext cx="211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BD74D96-2E34-425E-9B98-60A8D109E3A7}"/>
                    </a:ext>
                  </a:extLst>
                </p14:cNvPr>
                <p14:cNvContentPartPr/>
                <p14:nvPr/>
              </p14:nvContentPartPr>
              <p14:xfrm>
                <a:off x="5328240" y="4976673"/>
                <a:ext cx="120240" cy="214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BD74D96-2E34-425E-9B98-60A8D109E3A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10600" y="4959033"/>
                  <a:ext cx="1558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95C462A-EB5A-41D0-99A3-DE6756C9804C}"/>
                    </a:ext>
                  </a:extLst>
                </p14:cNvPr>
                <p14:cNvContentPartPr/>
                <p14:nvPr/>
              </p14:nvContentPartPr>
              <p14:xfrm>
                <a:off x="5509320" y="4985673"/>
                <a:ext cx="102960" cy="147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95C462A-EB5A-41D0-99A3-DE6756C9804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491320" y="4967673"/>
                  <a:ext cx="138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CAA0B77-7631-4FE3-99F0-2CBA611FDDE9}"/>
                    </a:ext>
                  </a:extLst>
                </p14:cNvPr>
                <p14:cNvContentPartPr/>
                <p14:nvPr/>
              </p14:nvContentPartPr>
              <p14:xfrm>
                <a:off x="5744040" y="4708833"/>
                <a:ext cx="125280" cy="406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CAA0B77-7631-4FE3-99F0-2CBA611FDDE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26040" y="4690833"/>
                  <a:ext cx="160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6E61BD6-E518-425A-9B22-2D62D7ABFD45}"/>
                    </a:ext>
                  </a:extLst>
                </p14:cNvPr>
                <p14:cNvContentPartPr/>
                <p14:nvPr/>
              </p14:nvContentPartPr>
              <p14:xfrm>
                <a:off x="5684280" y="4982433"/>
                <a:ext cx="173520" cy="9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6E61BD6-E518-425A-9B22-2D62D7ABFD4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66280" y="4964793"/>
                  <a:ext cx="209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9648A95-EF59-461C-92E7-567A09512EDF}"/>
                    </a:ext>
                  </a:extLst>
                </p14:cNvPr>
                <p14:cNvContentPartPr/>
                <p14:nvPr/>
              </p14:nvContentPartPr>
              <p14:xfrm>
                <a:off x="5824320" y="4857153"/>
                <a:ext cx="98280" cy="254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9648A95-EF59-461C-92E7-567A09512ED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806320" y="4839513"/>
                  <a:ext cx="1339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265FAC1-600C-42C8-873D-A64D492149E6}"/>
                    </a:ext>
                  </a:extLst>
                </p14:cNvPr>
                <p14:cNvContentPartPr/>
                <p14:nvPr/>
              </p14:nvContentPartPr>
              <p14:xfrm>
                <a:off x="6049320" y="4974513"/>
                <a:ext cx="129960" cy="136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265FAC1-600C-42C8-873D-A64D492149E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031680" y="4956873"/>
                  <a:ext cx="165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75BB7DF-0299-41B2-8618-1DABAA2B7860}"/>
                    </a:ext>
                  </a:extLst>
                </p14:cNvPr>
                <p14:cNvContentPartPr/>
                <p14:nvPr/>
              </p14:nvContentPartPr>
              <p14:xfrm>
                <a:off x="6295200" y="4943913"/>
                <a:ext cx="51120" cy="149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75BB7DF-0299-41B2-8618-1DABAA2B786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77560" y="4926273"/>
                  <a:ext cx="8676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450E211-A3D4-4EA1-8518-CE418FF6AA1F}"/>
              </a:ext>
            </a:extLst>
          </p:cNvPr>
          <p:cNvGrpSpPr/>
          <p:nvPr/>
        </p:nvGrpSpPr>
        <p:grpSpPr>
          <a:xfrm>
            <a:off x="6691920" y="4772193"/>
            <a:ext cx="896040" cy="309600"/>
            <a:chOff x="6691920" y="4772193"/>
            <a:chExt cx="89604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AE1C9D1-CFCB-4091-ABE6-F074A913DE33}"/>
                    </a:ext>
                  </a:extLst>
                </p14:cNvPr>
                <p14:cNvContentPartPr/>
                <p14:nvPr/>
              </p14:nvContentPartPr>
              <p14:xfrm>
                <a:off x="6691920" y="4900713"/>
                <a:ext cx="178920" cy="142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AE1C9D1-CFCB-4091-ABE6-F074A913DE3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73920" y="4882713"/>
                  <a:ext cx="214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DAA731C-C6D1-4983-8ECC-F205D01FFB8D}"/>
                    </a:ext>
                  </a:extLst>
                </p14:cNvPr>
                <p14:cNvContentPartPr/>
                <p14:nvPr/>
              </p14:nvContentPartPr>
              <p14:xfrm>
                <a:off x="6982080" y="4931313"/>
                <a:ext cx="86400" cy="127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DAA731C-C6D1-4983-8ECC-F205D01FFB8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964080" y="4913673"/>
                  <a:ext cx="122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93612BE-AB13-4EFB-9173-CC1C736F85E8}"/>
                    </a:ext>
                  </a:extLst>
                </p14:cNvPr>
                <p14:cNvContentPartPr/>
                <p14:nvPr/>
              </p14:nvContentPartPr>
              <p14:xfrm>
                <a:off x="7182600" y="4951473"/>
                <a:ext cx="68760" cy="130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93612BE-AB13-4EFB-9173-CC1C736F85E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64600" y="4933473"/>
                  <a:ext cx="104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1AE6C4A-E107-444D-A9A9-A1BE064256FF}"/>
                    </a:ext>
                  </a:extLst>
                </p14:cNvPr>
                <p14:cNvContentPartPr/>
                <p14:nvPr/>
              </p14:nvContentPartPr>
              <p14:xfrm>
                <a:off x="7386000" y="4772193"/>
                <a:ext cx="37080" cy="307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1AE6C4A-E107-444D-A9A9-A1BE064256F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68000" y="4754193"/>
                  <a:ext cx="727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BA933AD-0155-4A96-9D30-B906A4A0A30E}"/>
                    </a:ext>
                  </a:extLst>
                </p14:cNvPr>
                <p14:cNvContentPartPr/>
                <p14:nvPr/>
              </p14:nvContentPartPr>
              <p14:xfrm>
                <a:off x="7319040" y="4915113"/>
                <a:ext cx="268920" cy="22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BA933AD-0155-4A96-9D30-B906A4A0A30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01400" y="4897473"/>
                  <a:ext cx="30456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4FE13E7-40BC-44EE-BEA7-BEE95D5DC92B}"/>
              </a:ext>
            </a:extLst>
          </p:cNvPr>
          <p:cNvGrpSpPr/>
          <p:nvPr/>
        </p:nvGrpSpPr>
        <p:grpSpPr>
          <a:xfrm>
            <a:off x="7945080" y="4817553"/>
            <a:ext cx="421200" cy="243720"/>
            <a:chOff x="7945080" y="4817553"/>
            <a:chExt cx="42120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A311309-B653-4392-B319-5247A856D9DF}"/>
                    </a:ext>
                  </a:extLst>
                </p14:cNvPr>
                <p14:cNvContentPartPr/>
                <p14:nvPr/>
              </p14:nvContentPartPr>
              <p14:xfrm>
                <a:off x="7945080" y="4839873"/>
                <a:ext cx="181440" cy="181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A311309-B653-4392-B319-5247A856D9D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927080" y="4821873"/>
                  <a:ext cx="217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3F8E3E7-CE1A-4DEB-B83B-BD6A597B96BE}"/>
                    </a:ext>
                  </a:extLst>
                </p14:cNvPr>
                <p14:cNvContentPartPr/>
                <p14:nvPr/>
              </p14:nvContentPartPr>
              <p14:xfrm>
                <a:off x="8156040" y="4817553"/>
                <a:ext cx="210240" cy="33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3F8E3E7-CE1A-4DEB-B83B-BD6A597B96B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138040" y="4799553"/>
                  <a:ext cx="2458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4EE2336-9A93-408F-8BB6-7524BEC01674}"/>
                    </a:ext>
                  </a:extLst>
                </p14:cNvPr>
                <p14:cNvContentPartPr/>
                <p14:nvPr/>
              </p14:nvContentPartPr>
              <p14:xfrm>
                <a:off x="8230560" y="4851753"/>
                <a:ext cx="18720" cy="209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4EE2336-9A93-408F-8BB6-7524BEC0167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12560" y="4833753"/>
                  <a:ext cx="5436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17DA111-7E1E-4863-8F2F-F0FD42EC8071}"/>
              </a:ext>
            </a:extLst>
          </p:cNvPr>
          <p:cNvGrpSpPr/>
          <p:nvPr/>
        </p:nvGrpSpPr>
        <p:grpSpPr>
          <a:xfrm>
            <a:off x="8719800" y="4783713"/>
            <a:ext cx="408600" cy="284400"/>
            <a:chOff x="8719800" y="4783713"/>
            <a:chExt cx="40860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0F64874-5E3E-4F29-82E9-525508E91613}"/>
                    </a:ext>
                  </a:extLst>
                </p14:cNvPr>
                <p14:cNvContentPartPr/>
                <p14:nvPr/>
              </p14:nvContentPartPr>
              <p14:xfrm>
                <a:off x="8719800" y="4812153"/>
                <a:ext cx="16560" cy="207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0F64874-5E3E-4F29-82E9-525508E9161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701800" y="4794513"/>
                  <a:ext cx="522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24667AB-F281-48B8-8058-5D0536D135F1}"/>
                    </a:ext>
                  </a:extLst>
                </p14:cNvPr>
                <p14:cNvContentPartPr/>
                <p14:nvPr/>
              </p14:nvContentPartPr>
              <p14:xfrm>
                <a:off x="8724120" y="4783713"/>
                <a:ext cx="122040" cy="167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24667AB-F281-48B8-8058-5D0536D135F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706480" y="4765713"/>
                  <a:ext cx="157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C49A46F-595E-4213-9553-500220F6E573}"/>
                    </a:ext>
                  </a:extLst>
                </p14:cNvPr>
                <p14:cNvContentPartPr/>
                <p14:nvPr/>
              </p14:nvContentPartPr>
              <p14:xfrm>
                <a:off x="8749680" y="4934193"/>
                <a:ext cx="165960" cy="105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C49A46F-595E-4213-9553-500220F6E57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732040" y="4916553"/>
                  <a:ext cx="201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360BCBC-EC3D-49D3-B397-9964FD8E92B1}"/>
                    </a:ext>
                  </a:extLst>
                </p14:cNvPr>
                <p14:cNvContentPartPr/>
                <p14:nvPr/>
              </p14:nvContentPartPr>
              <p14:xfrm>
                <a:off x="8938320" y="4805673"/>
                <a:ext cx="190080" cy="13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360BCBC-EC3D-49D3-B397-9964FD8E92B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20320" y="4788033"/>
                  <a:ext cx="2257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571EB10-055B-4708-A885-005D50673E30}"/>
                    </a:ext>
                  </a:extLst>
                </p14:cNvPr>
                <p14:cNvContentPartPr/>
                <p14:nvPr/>
              </p14:nvContentPartPr>
              <p14:xfrm>
                <a:off x="8991600" y="4824753"/>
                <a:ext cx="37800" cy="243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571EB10-055B-4708-A885-005D50673E3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73600" y="4806753"/>
                  <a:ext cx="7344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87F733B-0FD7-43E8-BD1E-443D306B8810}"/>
              </a:ext>
            </a:extLst>
          </p:cNvPr>
          <p:cNvGrpSpPr/>
          <p:nvPr/>
        </p:nvGrpSpPr>
        <p:grpSpPr>
          <a:xfrm>
            <a:off x="6949680" y="5308593"/>
            <a:ext cx="285840" cy="313560"/>
            <a:chOff x="6949680" y="5308593"/>
            <a:chExt cx="28584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5DF5BB-A10A-403A-BCDD-6A43652A7202}"/>
                    </a:ext>
                  </a:extLst>
                </p14:cNvPr>
                <p14:cNvContentPartPr/>
                <p14:nvPr/>
              </p14:nvContentPartPr>
              <p14:xfrm>
                <a:off x="6949680" y="5369073"/>
                <a:ext cx="285840" cy="320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5DF5BB-A10A-403A-BCDD-6A43652A720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32040" y="5351433"/>
                  <a:ext cx="3214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C24E198-5E51-4769-911A-2D16FE8046BB}"/>
                    </a:ext>
                  </a:extLst>
                </p14:cNvPr>
                <p14:cNvContentPartPr/>
                <p14:nvPr/>
              </p14:nvContentPartPr>
              <p14:xfrm>
                <a:off x="7108080" y="5308593"/>
                <a:ext cx="20520" cy="313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C24E198-5E51-4769-911A-2D16FE8046B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090440" y="5290593"/>
                  <a:ext cx="56160" cy="34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32661EC-933C-444D-8815-20850FDCC5FA}"/>
                  </a:ext>
                </a:extLst>
              </p14:cNvPr>
              <p14:cNvContentPartPr/>
              <p14:nvPr/>
            </p14:nvContentPartPr>
            <p14:xfrm>
              <a:off x="7993680" y="5292393"/>
              <a:ext cx="312480" cy="2109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32661EC-933C-444D-8815-20850FDCC5F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976040" y="5274753"/>
                <a:ext cx="3481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5F0F732-D883-4DE1-B553-9269353F06DC}"/>
                  </a:ext>
                </a:extLst>
              </p14:cNvPr>
              <p14:cNvContentPartPr/>
              <p14:nvPr/>
            </p14:nvContentPartPr>
            <p14:xfrm>
              <a:off x="8642760" y="5225433"/>
              <a:ext cx="292680" cy="2628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5F0F732-D883-4DE1-B553-9269353F06D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625120" y="5207433"/>
                <a:ext cx="328320" cy="29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215B807-D3BE-44C0-B35D-CBA6F7A803C6}"/>
              </a:ext>
            </a:extLst>
          </p:cNvPr>
          <p:cNvGrpSpPr/>
          <p:nvPr/>
        </p:nvGrpSpPr>
        <p:grpSpPr>
          <a:xfrm>
            <a:off x="5218080" y="5531073"/>
            <a:ext cx="1312560" cy="487800"/>
            <a:chOff x="5218080" y="5531073"/>
            <a:chExt cx="1312560" cy="48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B562CB0-BD4A-443E-86B6-7928791C44A2}"/>
                    </a:ext>
                  </a:extLst>
                </p14:cNvPr>
                <p14:cNvContentPartPr/>
                <p14:nvPr/>
              </p14:nvContentPartPr>
              <p14:xfrm>
                <a:off x="5231040" y="5715033"/>
                <a:ext cx="32400" cy="303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B562CB0-BD4A-443E-86B6-7928791C44A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213040" y="5697393"/>
                  <a:ext cx="68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88D702A-07EF-4F77-B790-2BD55710E8E1}"/>
                    </a:ext>
                  </a:extLst>
                </p14:cNvPr>
                <p14:cNvContentPartPr/>
                <p14:nvPr/>
              </p14:nvContentPartPr>
              <p14:xfrm>
                <a:off x="5218080" y="5688753"/>
                <a:ext cx="122760" cy="192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88D702A-07EF-4F77-B790-2BD55710E8E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200440" y="5671113"/>
                  <a:ext cx="158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4036EC7-78CC-46EC-935C-CFD84B28271B}"/>
                    </a:ext>
                  </a:extLst>
                </p14:cNvPr>
                <p14:cNvContentPartPr/>
                <p14:nvPr/>
              </p14:nvContentPartPr>
              <p14:xfrm>
                <a:off x="5407800" y="5754633"/>
                <a:ext cx="301680" cy="159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4036EC7-78CC-46EC-935C-CFD84B28271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389800" y="5736633"/>
                  <a:ext cx="337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DCFC834-A8D1-4106-A39A-0EB3F8B82557}"/>
                    </a:ext>
                  </a:extLst>
                </p14:cNvPr>
                <p14:cNvContentPartPr/>
                <p14:nvPr/>
              </p14:nvContentPartPr>
              <p14:xfrm>
                <a:off x="5799120" y="5592273"/>
                <a:ext cx="42480" cy="330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DCFC834-A8D1-4106-A39A-0EB3F8B8255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781480" y="5574273"/>
                  <a:ext cx="781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ED0DF01-566F-4697-80F4-09B7B96E5E9D}"/>
                    </a:ext>
                  </a:extLst>
                </p14:cNvPr>
                <p14:cNvContentPartPr/>
                <p14:nvPr/>
              </p14:nvContentPartPr>
              <p14:xfrm>
                <a:off x="5759520" y="5727993"/>
                <a:ext cx="159480" cy="59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ED0DF01-566F-4697-80F4-09B7B96E5E9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41520" y="5710353"/>
                  <a:ext cx="195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9DDB277-1BBC-4BF7-B368-DE94563923A1}"/>
                    </a:ext>
                  </a:extLst>
                </p14:cNvPr>
                <p14:cNvContentPartPr/>
                <p14:nvPr/>
              </p14:nvContentPartPr>
              <p14:xfrm>
                <a:off x="5934480" y="5531073"/>
                <a:ext cx="157680" cy="385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9DDB277-1BBC-4BF7-B368-DE94563923A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916480" y="5513433"/>
                  <a:ext cx="1933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A852910-C33C-4AA0-8796-34B939C74131}"/>
                    </a:ext>
                  </a:extLst>
                </p14:cNvPr>
                <p14:cNvContentPartPr/>
                <p14:nvPr/>
              </p14:nvContentPartPr>
              <p14:xfrm>
                <a:off x="6117000" y="5766513"/>
                <a:ext cx="10800" cy="143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A852910-C33C-4AA0-8796-34B939C7413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99360" y="5748873"/>
                  <a:ext cx="464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E5CE5A3-F86E-41D7-B68C-79BA09C81F03}"/>
                    </a:ext>
                  </a:extLst>
                </p14:cNvPr>
                <p14:cNvContentPartPr/>
                <p14:nvPr/>
              </p14:nvContentPartPr>
              <p14:xfrm>
                <a:off x="6072000" y="5649873"/>
                <a:ext cx="328680" cy="262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E5CE5A3-F86E-41D7-B68C-79BA09C81F0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054360" y="5631873"/>
                  <a:ext cx="3643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5FA8D2E-94A8-4D3F-A4CE-A270968FFC53}"/>
                    </a:ext>
                  </a:extLst>
                </p14:cNvPr>
                <p14:cNvContentPartPr/>
                <p14:nvPr/>
              </p14:nvContentPartPr>
              <p14:xfrm>
                <a:off x="6254880" y="5718993"/>
                <a:ext cx="275760" cy="191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5FA8D2E-94A8-4D3F-A4CE-A270968FFC5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37240" y="5700993"/>
                  <a:ext cx="311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419CC34-0262-4A85-A714-4CF15F12FE02}"/>
                    </a:ext>
                  </a:extLst>
                </p14:cNvPr>
                <p14:cNvContentPartPr/>
                <p14:nvPr/>
              </p14:nvContentPartPr>
              <p14:xfrm>
                <a:off x="6522360" y="5876313"/>
                <a:ext cx="7200" cy="21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419CC34-0262-4A85-A714-4CF15F12FE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504360" y="5858313"/>
                  <a:ext cx="4284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81F0F6F-DC49-4879-9DFC-7C23C201E17F}"/>
              </a:ext>
            </a:extLst>
          </p:cNvPr>
          <p:cNvGrpSpPr/>
          <p:nvPr/>
        </p:nvGrpSpPr>
        <p:grpSpPr>
          <a:xfrm>
            <a:off x="6861480" y="5635833"/>
            <a:ext cx="469440" cy="296280"/>
            <a:chOff x="6861480" y="5635833"/>
            <a:chExt cx="46944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07705D5-1902-4B12-A40F-2D0D56129438}"/>
                    </a:ext>
                  </a:extLst>
                </p14:cNvPr>
                <p14:cNvContentPartPr/>
                <p14:nvPr/>
              </p14:nvContentPartPr>
              <p14:xfrm>
                <a:off x="6861480" y="5635833"/>
                <a:ext cx="128160" cy="227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07705D5-1902-4B12-A40F-2D0D5612943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843840" y="5617833"/>
                  <a:ext cx="1638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97B9C89-EDE0-4898-9B2B-934BC8378E59}"/>
                    </a:ext>
                  </a:extLst>
                </p14:cNvPr>
                <p14:cNvContentPartPr/>
                <p14:nvPr/>
              </p14:nvContentPartPr>
              <p14:xfrm>
                <a:off x="7105560" y="5659593"/>
                <a:ext cx="225360" cy="50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97B9C89-EDE0-4898-9B2B-934BC8378E5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087920" y="5641953"/>
                  <a:ext cx="261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E1850EF-F9BF-4485-AD75-815F76A6E40A}"/>
                    </a:ext>
                  </a:extLst>
                </p14:cNvPr>
                <p14:cNvContentPartPr/>
                <p14:nvPr/>
              </p14:nvContentPartPr>
              <p14:xfrm>
                <a:off x="7217520" y="5695593"/>
                <a:ext cx="31680" cy="236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E1850EF-F9BF-4485-AD75-815F76A6E40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199880" y="5677953"/>
                  <a:ext cx="6732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8ADAEB5-14FA-4E47-A009-DF80BC8B4B25}"/>
              </a:ext>
            </a:extLst>
          </p:cNvPr>
          <p:cNvGrpSpPr/>
          <p:nvPr/>
        </p:nvGrpSpPr>
        <p:grpSpPr>
          <a:xfrm>
            <a:off x="8595240" y="5571033"/>
            <a:ext cx="546840" cy="290160"/>
            <a:chOff x="8595240" y="5571033"/>
            <a:chExt cx="54684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C067262-FC32-4246-9D72-5FEC6CC1D199}"/>
                    </a:ext>
                  </a:extLst>
                </p14:cNvPr>
                <p14:cNvContentPartPr/>
                <p14:nvPr/>
              </p14:nvContentPartPr>
              <p14:xfrm>
                <a:off x="8595240" y="5690913"/>
                <a:ext cx="92160" cy="111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C067262-FC32-4246-9D72-5FEC6CC1D19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577240" y="5672913"/>
                  <a:ext cx="127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99F3EAE-C6D6-48AB-89B0-5F4DD2844C92}"/>
                    </a:ext>
                  </a:extLst>
                </p14:cNvPr>
                <p14:cNvContentPartPr/>
                <p14:nvPr/>
              </p14:nvContentPartPr>
              <p14:xfrm>
                <a:off x="8764080" y="5721513"/>
                <a:ext cx="57960" cy="95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99F3EAE-C6D6-48AB-89B0-5F4DD2844C9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46080" y="5703513"/>
                  <a:ext cx="93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3921ED0-FED2-40B4-B3AB-86B19F6A2F50}"/>
                    </a:ext>
                  </a:extLst>
                </p14:cNvPr>
                <p14:cNvContentPartPr/>
                <p14:nvPr/>
              </p14:nvContentPartPr>
              <p14:xfrm>
                <a:off x="8881440" y="5709633"/>
                <a:ext cx="39240" cy="115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3921ED0-FED2-40B4-B3AB-86B19F6A2F5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63800" y="5691993"/>
                  <a:ext cx="74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AB05FAA-0AD4-4C89-8F3E-DD154D52A7AB}"/>
                    </a:ext>
                  </a:extLst>
                </p14:cNvPr>
                <p14:cNvContentPartPr/>
                <p14:nvPr/>
              </p14:nvContentPartPr>
              <p14:xfrm>
                <a:off x="9009600" y="5571033"/>
                <a:ext cx="72000" cy="2901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AB05FAA-0AD4-4C89-8F3E-DD154D52A7A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991600" y="5553033"/>
                  <a:ext cx="1076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7F78098-F6AA-4DD5-B3B1-9B6ED41E44E9}"/>
                    </a:ext>
                  </a:extLst>
                </p14:cNvPr>
                <p14:cNvContentPartPr/>
                <p14:nvPr/>
              </p14:nvContentPartPr>
              <p14:xfrm>
                <a:off x="9002400" y="5692713"/>
                <a:ext cx="139680" cy="39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7F78098-F6AA-4DD5-B3B1-9B6ED41E44E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984760" y="5674713"/>
                  <a:ext cx="17532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71FAC99-6FD4-4C43-B64B-B946059989BE}"/>
                  </a:ext>
                </a:extLst>
              </p14:cNvPr>
              <p14:cNvContentPartPr/>
              <p14:nvPr/>
            </p14:nvContentPartPr>
            <p14:xfrm>
              <a:off x="7045080" y="6038673"/>
              <a:ext cx="258480" cy="1429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71FAC99-6FD4-4C43-B64B-B946059989BE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027440" y="6021033"/>
                <a:ext cx="29412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455BEDD-4CFF-494D-A6C3-DC9C421D24FF}"/>
              </a:ext>
            </a:extLst>
          </p:cNvPr>
          <p:cNvGrpSpPr/>
          <p:nvPr/>
        </p:nvGrpSpPr>
        <p:grpSpPr>
          <a:xfrm>
            <a:off x="7867680" y="5582193"/>
            <a:ext cx="492840" cy="587520"/>
            <a:chOff x="7867680" y="5582193"/>
            <a:chExt cx="492840" cy="58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1559B47-6917-45BC-ABC9-A40A1C23A6CA}"/>
                    </a:ext>
                  </a:extLst>
                </p14:cNvPr>
                <p14:cNvContentPartPr/>
                <p14:nvPr/>
              </p14:nvContentPartPr>
              <p14:xfrm>
                <a:off x="7895040" y="5644833"/>
                <a:ext cx="13320" cy="181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1559B47-6917-45BC-ABC9-A40A1C23A6C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877040" y="5626833"/>
                  <a:ext cx="48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4DC73FC-3436-4591-90C4-02D2035C408C}"/>
                    </a:ext>
                  </a:extLst>
                </p14:cNvPr>
                <p14:cNvContentPartPr/>
                <p14:nvPr/>
              </p14:nvContentPartPr>
              <p14:xfrm>
                <a:off x="7893600" y="5582193"/>
                <a:ext cx="106920" cy="173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4DC73FC-3436-4591-90C4-02D2035C408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875600" y="5564553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149969B-E70C-45C8-A775-08D92D74392B}"/>
                    </a:ext>
                  </a:extLst>
                </p14:cNvPr>
                <p14:cNvContentPartPr/>
                <p14:nvPr/>
              </p14:nvContentPartPr>
              <p14:xfrm>
                <a:off x="7904040" y="5614233"/>
                <a:ext cx="456480" cy="185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149969B-E70C-45C8-A775-08D92D74392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886040" y="5596593"/>
                  <a:ext cx="492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BD8C151-B505-4B12-A161-A2295A3D4BF7}"/>
                    </a:ext>
                  </a:extLst>
                </p14:cNvPr>
                <p14:cNvContentPartPr/>
                <p14:nvPr/>
              </p14:nvContentPartPr>
              <p14:xfrm>
                <a:off x="8230560" y="5649153"/>
                <a:ext cx="29160" cy="219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BD8C151-B505-4B12-A161-A2295A3D4BF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212560" y="5631513"/>
                  <a:ext cx="64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CA6D2C4-D2A0-4F5A-986B-D3664412B8C1}"/>
                    </a:ext>
                  </a:extLst>
                </p14:cNvPr>
                <p14:cNvContentPartPr/>
                <p14:nvPr/>
              </p14:nvContentPartPr>
              <p14:xfrm>
                <a:off x="7867680" y="5917353"/>
                <a:ext cx="255600" cy="252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CA6D2C4-D2A0-4F5A-986B-D3664412B8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850040" y="5899353"/>
                  <a:ext cx="29124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BE5E198-EC53-46E9-ACC8-168BD734E7B0}"/>
              </a:ext>
            </a:extLst>
          </p:cNvPr>
          <p:cNvGrpSpPr/>
          <p:nvPr/>
        </p:nvGrpSpPr>
        <p:grpSpPr>
          <a:xfrm>
            <a:off x="8706480" y="5950113"/>
            <a:ext cx="252720" cy="345240"/>
            <a:chOff x="8706480" y="5950113"/>
            <a:chExt cx="2527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794B2B6-A5BC-4602-A278-0D5A0FA158AC}"/>
                    </a:ext>
                  </a:extLst>
                </p14:cNvPr>
                <p14:cNvContentPartPr/>
                <p14:nvPr/>
              </p14:nvContentPartPr>
              <p14:xfrm>
                <a:off x="8706480" y="6048393"/>
                <a:ext cx="252720" cy="52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794B2B6-A5BC-4602-A278-0D5A0FA158A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688480" y="6030753"/>
                  <a:ext cx="288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F9564FD-4C5F-4111-AC47-5E67995B68C3}"/>
                    </a:ext>
                  </a:extLst>
                </p14:cNvPr>
                <p14:cNvContentPartPr/>
                <p14:nvPr/>
              </p14:nvContentPartPr>
              <p14:xfrm>
                <a:off x="8841120" y="5950113"/>
                <a:ext cx="11520" cy="345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F9564FD-4C5F-4111-AC47-5E67995B68C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823120" y="5932473"/>
                  <a:ext cx="47160" cy="38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4787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0845C1-DE20-4EBF-93AA-D3F3C22597FC}"/>
                  </a:ext>
                </a:extLst>
              </p14:cNvPr>
              <p14:cNvContentPartPr/>
              <p14:nvPr/>
            </p14:nvContentPartPr>
            <p14:xfrm>
              <a:off x="1118400" y="491433"/>
              <a:ext cx="300600" cy="38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0845C1-DE20-4EBF-93AA-D3F3C22597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0400" y="473433"/>
                <a:ext cx="336240" cy="42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27E022E9-B304-4585-9251-DA6718B55AE9}"/>
              </a:ext>
            </a:extLst>
          </p:cNvPr>
          <p:cNvGrpSpPr/>
          <p:nvPr/>
        </p:nvGrpSpPr>
        <p:grpSpPr>
          <a:xfrm>
            <a:off x="1984200" y="522393"/>
            <a:ext cx="339480" cy="468720"/>
            <a:chOff x="1984200" y="522393"/>
            <a:chExt cx="339480" cy="4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CBEDD82-A4B9-4BA2-BCE9-A9BEB2C94024}"/>
                    </a:ext>
                  </a:extLst>
                </p14:cNvPr>
                <p14:cNvContentPartPr/>
                <p14:nvPr/>
              </p14:nvContentPartPr>
              <p14:xfrm>
                <a:off x="1984200" y="643353"/>
                <a:ext cx="339480" cy="41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CBEDD82-A4B9-4BA2-BCE9-A9BEB2C940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6560" y="625353"/>
                  <a:ext cx="375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2382DAE-C5B3-420E-9ADA-6C0E086AA172}"/>
                    </a:ext>
                  </a:extLst>
                </p14:cNvPr>
                <p14:cNvContentPartPr/>
                <p14:nvPr/>
              </p14:nvContentPartPr>
              <p14:xfrm>
                <a:off x="2060880" y="522393"/>
                <a:ext cx="35640" cy="468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2382DAE-C5B3-420E-9ADA-6C0E086AA1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2880" y="504753"/>
                  <a:ext cx="71280" cy="50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65EF47-DCCC-4B60-BB02-9B1889634A1E}"/>
                  </a:ext>
                </a:extLst>
              </p14:cNvPr>
              <p14:cNvContentPartPr/>
              <p14:nvPr/>
            </p14:nvContentPartPr>
            <p14:xfrm>
              <a:off x="2887440" y="525633"/>
              <a:ext cx="284760" cy="376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65EF47-DCCC-4B60-BB02-9B1889634A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9800" y="507993"/>
                <a:ext cx="320400" cy="41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F98A697-6A69-4A63-912A-175E271DB258}"/>
              </a:ext>
            </a:extLst>
          </p:cNvPr>
          <p:cNvGrpSpPr/>
          <p:nvPr/>
        </p:nvGrpSpPr>
        <p:grpSpPr>
          <a:xfrm>
            <a:off x="3856560" y="510873"/>
            <a:ext cx="314640" cy="352800"/>
            <a:chOff x="3856560" y="510873"/>
            <a:chExt cx="31464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95543E-8530-4DB6-9FC3-2086FF565BA0}"/>
                    </a:ext>
                  </a:extLst>
                </p14:cNvPr>
                <p14:cNvContentPartPr/>
                <p14:nvPr/>
              </p14:nvContentPartPr>
              <p14:xfrm>
                <a:off x="3915600" y="594753"/>
                <a:ext cx="197280" cy="149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95543E-8530-4DB6-9FC3-2086FF565B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97960" y="577113"/>
                  <a:ext cx="232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8C44FF-4787-4A27-8CEB-D4388263E7D8}"/>
                    </a:ext>
                  </a:extLst>
                </p14:cNvPr>
                <p14:cNvContentPartPr/>
                <p14:nvPr/>
              </p14:nvContentPartPr>
              <p14:xfrm>
                <a:off x="3892560" y="590433"/>
                <a:ext cx="198360" cy="174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8C44FF-4787-4A27-8CEB-D4388263E7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4920" y="572433"/>
                  <a:ext cx="234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204B083-E944-43DB-9BA7-41A8EFD2B400}"/>
                    </a:ext>
                  </a:extLst>
                </p14:cNvPr>
                <p14:cNvContentPartPr/>
                <p14:nvPr/>
              </p14:nvContentPartPr>
              <p14:xfrm>
                <a:off x="3856560" y="510873"/>
                <a:ext cx="314640" cy="35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204B083-E944-43DB-9BA7-41A8EFD2B4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8920" y="492873"/>
                  <a:ext cx="35028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716F8A-ED9F-4537-A415-FBDB97264A8B}"/>
              </a:ext>
            </a:extLst>
          </p:cNvPr>
          <p:cNvGrpSpPr/>
          <p:nvPr/>
        </p:nvGrpSpPr>
        <p:grpSpPr>
          <a:xfrm>
            <a:off x="4917840" y="426993"/>
            <a:ext cx="383760" cy="428040"/>
            <a:chOff x="4917840" y="426993"/>
            <a:chExt cx="383760" cy="42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3F8FA4-D767-493B-A0CE-E631E3F47B35}"/>
                    </a:ext>
                  </a:extLst>
                </p14:cNvPr>
                <p14:cNvContentPartPr/>
                <p14:nvPr/>
              </p14:nvContentPartPr>
              <p14:xfrm>
                <a:off x="4917840" y="459393"/>
                <a:ext cx="195840" cy="395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3F8FA4-D767-493B-A0CE-E631E3F47B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99840" y="441393"/>
                  <a:ext cx="2314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1663C6C-E20A-499D-99C4-2B130D0C3E24}"/>
                    </a:ext>
                  </a:extLst>
                </p14:cNvPr>
                <p14:cNvContentPartPr/>
                <p14:nvPr/>
              </p14:nvContentPartPr>
              <p14:xfrm>
                <a:off x="4933680" y="426993"/>
                <a:ext cx="367920" cy="64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1663C6C-E20A-499D-99C4-2B130D0C3E2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16040" y="408993"/>
                  <a:ext cx="40356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689A04-E090-42B7-8748-3F4617569A81}"/>
              </a:ext>
            </a:extLst>
          </p:cNvPr>
          <p:cNvGrpSpPr/>
          <p:nvPr/>
        </p:nvGrpSpPr>
        <p:grpSpPr>
          <a:xfrm>
            <a:off x="6304920" y="227193"/>
            <a:ext cx="1985760" cy="912240"/>
            <a:chOff x="6304920" y="227193"/>
            <a:chExt cx="1985760" cy="9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DE3203-B4BA-4273-AB4E-6746D304F2FC}"/>
                    </a:ext>
                  </a:extLst>
                </p14:cNvPr>
                <p14:cNvContentPartPr/>
                <p14:nvPr/>
              </p14:nvContentPartPr>
              <p14:xfrm>
                <a:off x="6304920" y="248793"/>
                <a:ext cx="405360" cy="746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DE3203-B4BA-4273-AB4E-6746D304F2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86920" y="231153"/>
                  <a:ext cx="44100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9D6A91D-DB33-4C5D-8941-EE48DAD4C252}"/>
                    </a:ext>
                  </a:extLst>
                </p14:cNvPr>
                <p14:cNvContentPartPr/>
                <p14:nvPr/>
              </p14:nvContentPartPr>
              <p14:xfrm>
                <a:off x="6679320" y="661713"/>
                <a:ext cx="41400" cy="114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9D6A91D-DB33-4C5D-8941-EE48DAD4C2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61680" y="643713"/>
                  <a:ext cx="77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902AF5-B5FB-4654-A352-58223392ED4C}"/>
                    </a:ext>
                  </a:extLst>
                </p14:cNvPr>
                <p14:cNvContentPartPr/>
                <p14:nvPr/>
              </p14:nvContentPartPr>
              <p14:xfrm>
                <a:off x="6658080" y="521673"/>
                <a:ext cx="52200" cy="19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3902AF5-B5FB-4654-A352-58223392ED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40080" y="504033"/>
                  <a:ext cx="87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F3A747-1503-43E7-A88B-94ED73853C04}"/>
                    </a:ext>
                  </a:extLst>
                </p14:cNvPr>
                <p14:cNvContentPartPr/>
                <p14:nvPr/>
              </p14:nvContentPartPr>
              <p14:xfrm>
                <a:off x="6873360" y="615993"/>
                <a:ext cx="213840" cy="168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F3A747-1503-43E7-A88B-94ED73853C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55360" y="598353"/>
                  <a:ext cx="249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B4E1B3-F239-452D-ADCA-3F98D8BD9CD8}"/>
                    </a:ext>
                  </a:extLst>
                </p14:cNvPr>
                <p14:cNvContentPartPr/>
                <p14:nvPr/>
              </p14:nvContentPartPr>
              <p14:xfrm>
                <a:off x="7282680" y="227193"/>
                <a:ext cx="124560" cy="570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B4E1B3-F239-452D-ADCA-3F98D8BD9C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64680" y="209553"/>
                  <a:ext cx="16020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866EA7D-4CAB-4A93-8826-A3AB5EDD8DB8}"/>
                    </a:ext>
                  </a:extLst>
                </p14:cNvPr>
                <p14:cNvContentPartPr/>
                <p14:nvPr/>
              </p14:nvContentPartPr>
              <p14:xfrm>
                <a:off x="7190880" y="603033"/>
                <a:ext cx="237240" cy="2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866EA7D-4CAB-4A93-8826-A3AB5EDD8D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72880" y="585393"/>
                  <a:ext cx="272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4F662D-6D82-4B81-A7B3-05C5792FE286}"/>
                    </a:ext>
                  </a:extLst>
                </p14:cNvPr>
                <p14:cNvContentPartPr/>
                <p14:nvPr/>
              </p14:nvContentPartPr>
              <p14:xfrm>
                <a:off x="7457280" y="510873"/>
                <a:ext cx="109080" cy="261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4F662D-6D82-4B81-A7B3-05C5792FE2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39640" y="492873"/>
                  <a:ext cx="1447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13A650-4921-41DD-9A97-B81BB5FAA02D}"/>
                    </a:ext>
                  </a:extLst>
                </p14:cNvPr>
                <p14:cNvContentPartPr/>
                <p14:nvPr/>
              </p14:nvContentPartPr>
              <p14:xfrm>
                <a:off x="7708200" y="649473"/>
                <a:ext cx="222480" cy="193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13A650-4921-41DD-9A97-B81BB5FAA0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90560" y="631833"/>
                  <a:ext cx="258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C4CBE6-AB0F-4D36-BFD2-17F5EC8A55CE}"/>
                    </a:ext>
                  </a:extLst>
                </p14:cNvPr>
                <p14:cNvContentPartPr/>
                <p14:nvPr/>
              </p14:nvContentPartPr>
              <p14:xfrm>
                <a:off x="8018160" y="349953"/>
                <a:ext cx="272520" cy="789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C4CBE6-AB0F-4D36-BFD2-17F5EC8A55C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00520" y="331953"/>
                  <a:ext cx="308160" cy="82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BCBE92-1FAC-4E51-8FAA-E80B2F8A06A5}"/>
              </a:ext>
            </a:extLst>
          </p:cNvPr>
          <p:cNvGrpSpPr/>
          <p:nvPr/>
        </p:nvGrpSpPr>
        <p:grpSpPr>
          <a:xfrm>
            <a:off x="2712120" y="1094433"/>
            <a:ext cx="2680200" cy="202320"/>
            <a:chOff x="2712120" y="1094433"/>
            <a:chExt cx="268020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665EC8-77E3-45C8-B42F-2B937F59A3C8}"/>
                    </a:ext>
                  </a:extLst>
                </p14:cNvPr>
                <p14:cNvContentPartPr/>
                <p14:nvPr/>
              </p14:nvContentPartPr>
              <p14:xfrm>
                <a:off x="2712120" y="1140153"/>
                <a:ext cx="104760" cy="142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665EC8-77E3-45C8-B42F-2B937F59A3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94480" y="1122153"/>
                  <a:ext cx="1404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500F908-BFF5-4CA6-AFF3-5E1F63C2F5BC}"/>
                    </a:ext>
                  </a:extLst>
                </p14:cNvPr>
                <p14:cNvContentPartPr/>
                <p14:nvPr/>
              </p14:nvContentPartPr>
              <p14:xfrm>
                <a:off x="2863320" y="1094433"/>
                <a:ext cx="2529000" cy="202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500F908-BFF5-4CA6-AFF3-5E1F63C2F5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45680" y="1076433"/>
                  <a:ext cx="2564640" cy="23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73DCB6B-311D-4853-8A86-CB2DD790B9EE}"/>
                  </a:ext>
                </a:extLst>
              </p14:cNvPr>
              <p14:cNvContentPartPr/>
              <p14:nvPr/>
            </p14:nvContentPartPr>
            <p14:xfrm>
              <a:off x="1253400" y="1740633"/>
              <a:ext cx="209160" cy="349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73DCB6B-311D-4853-8A86-CB2DD790B9E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35400" y="1722633"/>
                <a:ext cx="244800" cy="38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D91EC4A6-43BB-4AC2-838F-0CCB87BEFF86}"/>
              </a:ext>
            </a:extLst>
          </p:cNvPr>
          <p:cNvGrpSpPr/>
          <p:nvPr/>
        </p:nvGrpSpPr>
        <p:grpSpPr>
          <a:xfrm>
            <a:off x="2126760" y="1745313"/>
            <a:ext cx="290880" cy="315720"/>
            <a:chOff x="2126760" y="1745313"/>
            <a:chExt cx="29088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3E7131-9E07-4AA2-8E66-3AC18674953C}"/>
                    </a:ext>
                  </a:extLst>
                </p14:cNvPr>
                <p14:cNvContentPartPr/>
                <p14:nvPr/>
              </p14:nvContentPartPr>
              <p14:xfrm>
                <a:off x="2126760" y="1861953"/>
                <a:ext cx="290880" cy="24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3E7131-9E07-4AA2-8E66-3AC1867495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08760" y="1843953"/>
                  <a:ext cx="326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4DC2A6-D26C-48A8-B547-33F754A49FC3}"/>
                    </a:ext>
                  </a:extLst>
                </p14:cNvPr>
                <p14:cNvContentPartPr/>
                <p14:nvPr/>
              </p14:nvContentPartPr>
              <p14:xfrm>
                <a:off x="2270760" y="1745313"/>
                <a:ext cx="27360" cy="31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4DC2A6-D26C-48A8-B547-33F754A49F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52760" y="1727673"/>
                  <a:ext cx="6300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A41E8C-C1A7-4600-A37E-21627EC93D24}"/>
              </a:ext>
            </a:extLst>
          </p:cNvPr>
          <p:cNvGrpSpPr/>
          <p:nvPr/>
        </p:nvGrpSpPr>
        <p:grpSpPr>
          <a:xfrm>
            <a:off x="3294960" y="1728033"/>
            <a:ext cx="456120" cy="314640"/>
            <a:chOff x="3294960" y="1728033"/>
            <a:chExt cx="45612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63972A0-F13C-480A-9E0F-1DB0DD162D76}"/>
                    </a:ext>
                  </a:extLst>
                </p14:cNvPr>
                <p14:cNvContentPartPr/>
                <p14:nvPr/>
              </p14:nvContentPartPr>
              <p14:xfrm>
                <a:off x="3294960" y="1750353"/>
                <a:ext cx="230760" cy="211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63972A0-F13C-480A-9E0F-1DB0DD162D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77320" y="1732353"/>
                  <a:ext cx="266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7504AC-567C-4167-862C-54E08EC6D807}"/>
                    </a:ext>
                  </a:extLst>
                </p14:cNvPr>
                <p14:cNvContentPartPr/>
                <p14:nvPr/>
              </p14:nvContentPartPr>
              <p14:xfrm>
                <a:off x="3343920" y="1748193"/>
                <a:ext cx="17604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7504AC-567C-4167-862C-54E08EC6D8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26280" y="1730193"/>
                  <a:ext cx="211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0230F1D-47E9-4127-9758-28C1F3751321}"/>
                    </a:ext>
                  </a:extLst>
                </p14:cNvPr>
                <p14:cNvContentPartPr/>
                <p14:nvPr/>
              </p14:nvContentPartPr>
              <p14:xfrm>
                <a:off x="3438960" y="1728033"/>
                <a:ext cx="22320" cy="314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0230F1D-47E9-4127-9758-28C1F37513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21320" y="1710393"/>
                  <a:ext cx="579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2A78D3-EC8C-4DC1-BE73-449952811AAA}"/>
                    </a:ext>
                  </a:extLst>
                </p14:cNvPr>
                <p14:cNvContentPartPr/>
                <p14:nvPr/>
              </p14:nvContentPartPr>
              <p14:xfrm>
                <a:off x="3328080" y="1821993"/>
                <a:ext cx="423000" cy="33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2A78D3-EC8C-4DC1-BE73-449952811AA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10440" y="1804353"/>
                  <a:ext cx="45864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3926D96-CA87-4751-BAC3-51E215A3747D}"/>
                  </a:ext>
                </a:extLst>
              </p14:cNvPr>
              <p14:cNvContentPartPr/>
              <p14:nvPr/>
            </p14:nvContentPartPr>
            <p14:xfrm>
              <a:off x="4211160" y="1636953"/>
              <a:ext cx="262080" cy="328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3926D96-CA87-4751-BAC3-51E215A3747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93160" y="1618953"/>
                <a:ext cx="297720" cy="36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E5F50B52-AB9B-4077-850D-A8048A2E3D36}"/>
              </a:ext>
            </a:extLst>
          </p:cNvPr>
          <p:cNvGrpSpPr/>
          <p:nvPr/>
        </p:nvGrpSpPr>
        <p:grpSpPr>
          <a:xfrm>
            <a:off x="5155800" y="1575753"/>
            <a:ext cx="335520" cy="346320"/>
            <a:chOff x="5155800" y="1575753"/>
            <a:chExt cx="33552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AAE11D-1528-42C0-A374-F7C874A00D9D}"/>
                    </a:ext>
                  </a:extLst>
                </p14:cNvPr>
                <p14:cNvContentPartPr/>
                <p14:nvPr/>
              </p14:nvContentPartPr>
              <p14:xfrm>
                <a:off x="5171640" y="1586553"/>
                <a:ext cx="194760" cy="335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AAE11D-1528-42C0-A374-F7C874A00D9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54000" y="1568553"/>
                  <a:ext cx="2304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5D26DF-0842-4C6D-B6AF-406382502CDB}"/>
                    </a:ext>
                  </a:extLst>
                </p14:cNvPr>
                <p14:cNvContentPartPr/>
                <p14:nvPr/>
              </p14:nvContentPartPr>
              <p14:xfrm>
                <a:off x="5155800" y="1575753"/>
                <a:ext cx="335520" cy="50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5D26DF-0842-4C6D-B6AF-406382502C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37800" y="1557753"/>
                  <a:ext cx="37116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856E10C-8638-4780-A847-E072E62FE610}"/>
                  </a:ext>
                </a:extLst>
              </p14:cNvPr>
              <p14:cNvContentPartPr/>
              <p14:nvPr/>
            </p14:nvContentPartPr>
            <p14:xfrm>
              <a:off x="3189120" y="2099913"/>
              <a:ext cx="2220480" cy="101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856E10C-8638-4780-A847-E072E62FE61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71480" y="2082273"/>
                <a:ext cx="22561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A87DD45-3A6B-4F25-9A31-88E3F5E1E04D}"/>
                  </a:ext>
                </a:extLst>
              </p14:cNvPr>
              <p14:cNvContentPartPr/>
              <p14:nvPr/>
            </p14:nvContentPartPr>
            <p14:xfrm>
              <a:off x="1078440" y="2341473"/>
              <a:ext cx="537480" cy="18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A87DD45-3A6B-4F25-9A31-88E3F5E1E0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60800" y="2323473"/>
                <a:ext cx="573120" cy="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E97F566-ED66-4765-839C-92AE6EC04436}"/>
              </a:ext>
            </a:extLst>
          </p:cNvPr>
          <p:cNvGrpSpPr/>
          <p:nvPr/>
        </p:nvGrpSpPr>
        <p:grpSpPr>
          <a:xfrm>
            <a:off x="1344480" y="2697513"/>
            <a:ext cx="333720" cy="290160"/>
            <a:chOff x="1344480" y="2697513"/>
            <a:chExt cx="33372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C17996C-19E6-4510-9376-F904B44DD604}"/>
                    </a:ext>
                  </a:extLst>
                </p14:cNvPr>
                <p14:cNvContentPartPr/>
                <p14:nvPr/>
              </p14:nvContentPartPr>
              <p14:xfrm>
                <a:off x="1344480" y="2798313"/>
                <a:ext cx="333720" cy="23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C17996C-19E6-4510-9376-F904B44DD6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26480" y="2780313"/>
                  <a:ext cx="369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FC33F6-4C3A-4B12-A2A1-6411111A3CA8}"/>
                    </a:ext>
                  </a:extLst>
                </p14:cNvPr>
                <p14:cNvContentPartPr/>
                <p14:nvPr/>
              </p14:nvContentPartPr>
              <p14:xfrm>
                <a:off x="1463280" y="2697513"/>
                <a:ext cx="21600" cy="290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FC33F6-4C3A-4B12-A2A1-6411111A3C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45280" y="2679513"/>
                  <a:ext cx="5724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136D6B6-B438-4640-8B9D-DCFA156023A9}"/>
              </a:ext>
            </a:extLst>
          </p:cNvPr>
          <p:cNvGrpSpPr/>
          <p:nvPr/>
        </p:nvGrpSpPr>
        <p:grpSpPr>
          <a:xfrm>
            <a:off x="2441760" y="2610753"/>
            <a:ext cx="338040" cy="292320"/>
            <a:chOff x="2441760" y="2610753"/>
            <a:chExt cx="33804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7ED1381-B7F8-4D0B-8459-C64AD4319F97}"/>
                    </a:ext>
                  </a:extLst>
                </p14:cNvPr>
                <p14:cNvContentPartPr/>
                <p14:nvPr/>
              </p14:nvContentPartPr>
              <p14:xfrm>
                <a:off x="2441760" y="2610753"/>
                <a:ext cx="151920" cy="262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7ED1381-B7F8-4D0B-8459-C64AD4319F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23760" y="2592753"/>
                  <a:ext cx="1875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02B473C-5B98-4AF9-AEE6-54E61837D02C}"/>
                    </a:ext>
                  </a:extLst>
                </p14:cNvPr>
                <p14:cNvContentPartPr/>
                <p14:nvPr/>
              </p14:nvContentPartPr>
              <p14:xfrm>
                <a:off x="2457600" y="2858793"/>
                <a:ext cx="322200" cy="44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02B473C-5B98-4AF9-AEE6-54E61837D02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39960" y="2841153"/>
                  <a:ext cx="35784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7955AC1-8D65-4945-89EB-C9092536F47C}"/>
              </a:ext>
            </a:extLst>
          </p:cNvPr>
          <p:cNvGrpSpPr/>
          <p:nvPr/>
        </p:nvGrpSpPr>
        <p:grpSpPr>
          <a:xfrm>
            <a:off x="3455160" y="2590953"/>
            <a:ext cx="368640" cy="252360"/>
            <a:chOff x="3455160" y="2590953"/>
            <a:chExt cx="36864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785E306-6B64-4661-8546-539DECFEEAB2}"/>
                    </a:ext>
                  </a:extLst>
                </p14:cNvPr>
                <p14:cNvContentPartPr/>
                <p14:nvPr/>
              </p14:nvContentPartPr>
              <p14:xfrm>
                <a:off x="3455160" y="2603913"/>
                <a:ext cx="233640" cy="131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785E306-6B64-4661-8546-539DECFEEA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37520" y="2585913"/>
                  <a:ext cx="269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6BCFA38-A2BB-4851-AC28-6DDDA4C19806}"/>
                    </a:ext>
                  </a:extLst>
                </p14:cNvPr>
                <p14:cNvContentPartPr/>
                <p14:nvPr/>
              </p14:nvContentPartPr>
              <p14:xfrm>
                <a:off x="3532920" y="2598873"/>
                <a:ext cx="121320" cy="139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6BCFA38-A2BB-4851-AC28-6DDDA4C1980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15280" y="2581233"/>
                  <a:ext cx="156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9F327D4-8D26-4929-86DB-B4E328671D88}"/>
                    </a:ext>
                  </a:extLst>
                </p14:cNvPr>
                <p14:cNvContentPartPr/>
                <p14:nvPr/>
              </p14:nvContentPartPr>
              <p14:xfrm>
                <a:off x="3570360" y="2590953"/>
                <a:ext cx="25920" cy="252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9F327D4-8D26-4929-86DB-B4E328671D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52360" y="2573313"/>
                  <a:ext cx="615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D9EE530-CD70-4518-BFCC-4E5E209D238E}"/>
                    </a:ext>
                  </a:extLst>
                </p14:cNvPr>
                <p14:cNvContentPartPr/>
                <p14:nvPr/>
              </p14:nvContentPartPr>
              <p14:xfrm>
                <a:off x="3485760" y="2675553"/>
                <a:ext cx="338040" cy="45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D9EE530-CD70-4518-BFCC-4E5E209D238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68120" y="2657553"/>
                  <a:ext cx="37368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203C985-C083-449B-8768-FD34232EB718}"/>
                  </a:ext>
                </a:extLst>
              </p14:cNvPr>
              <p14:cNvContentPartPr/>
              <p14:nvPr/>
            </p14:nvContentPartPr>
            <p14:xfrm>
              <a:off x="4439040" y="2493033"/>
              <a:ext cx="214200" cy="335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203C985-C083-449B-8768-FD34232EB71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21400" y="2475033"/>
                <a:ext cx="24984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3C62C8F-D748-43E9-818C-415D9299DBBF}"/>
              </a:ext>
            </a:extLst>
          </p:cNvPr>
          <p:cNvGrpSpPr/>
          <p:nvPr/>
        </p:nvGrpSpPr>
        <p:grpSpPr>
          <a:xfrm>
            <a:off x="5326440" y="2486553"/>
            <a:ext cx="264600" cy="320040"/>
            <a:chOff x="5326440" y="2486553"/>
            <a:chExt cx="26460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92366D4-A8AC-4E65-B97F-ADB52595318F}"/>
                    </a:ext>
                  </a:extLst>
                </p14:cNvPr>
                <p14:cNvContentPartPr/>
                <p14:nvPr/>
              </p14:nvContentPartPr>
              <p14:xfrm>
                <a:off x="5326440" y="2489793"/>
                <a:ext cx="210960" cy="316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92366D4-A8AC-4E65-B97F-ADB5259531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08800" y="2471793"/>
                  <a:ext cx="2466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49BA00-AFE7-4C37-83AC-F1412BD427AD}"/>
                    </a:ext>
                  </a:extLst>
                </p14:cNvPr>
                <p14:cNvContentPartPr/>
                <p14:nvPr/>
              </p14:nvContentPartPr>
              <p14:xfrm>
                <a:off x="5333280" y="2486553"/>
                <a:ext cx="257760" cy="34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49BA00-AFE7-4C37-83AC-F1412BD427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15280" y="2468553"/>
                  <a:ext cx="29340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03E1BB3-398A-43D4-A02E-436D7E64F7BC}"/>
              </a:ext>
            </a:extLst>
          </p:cNvPr>
          <p:cNvGrpSpPr/>
          <p:nvPr/>
        </p:nvGrpSpPr>
        <p:grpSpPr>
          <a:xfrm>
            <a:off x="6592560" y="2224113"/>
            <a:ext cx="1918080" cy="907920"/>
            <a:chOff x="6592560" y="2224113"/>
            <a:chExt cx="1918080" cy="90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261FDD-0D17-4CC3-8B8B-94688BF1C7D4}"/>
                    </a:ext>
                  </a:extLst>
                </p14:cNvPr>
                <p14:cNvContentPartPr/>
                <p14:nvPr/>
              </p14:nvContentPartPr>
              <p14:xfrm>
                <a:off x="6592560" y="2224113"/>
                <a:ext cx="239400" cy="818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261FDD-0D17-4CC3-8B8B-94688BF1C7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74560" y="2206113"/>
                  <a:ext cx="275040" cy="8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B6AEF4-93CA-4D93-88A6-B77888348872}"/>
                    </a:ext>
                  </a:extLst>
                </p14:cNvPr>
                <p14:cNvContentPartPr/>
                <p14:nvPr/>
              </p14:nvContentPartPr>
              <p14:xfrm>
                <a:off x="6914040" y="2573313"/>
                <a:ext cx="46080" cy="418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B6AEF4-93CA-4D93-88A6-B7788834887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96040" y="2555313"/>
                  <a:ext cx="817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4375277-4414-412F-B7EB-31541CB458CE}"/>
                    </a:ext>
                  </a:extLst>
                </p14:cNvPr>
                <p14:cNvContentPartPr/>
                <p14:nvPr/>
              </p14:nvContentPartPr>
              <p14:xfrm>
                <a:off x="6887760" y="2555673"/>
                <a:ext cx="166320" cy="206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4375277-4414-412F-B7EB-31541CB458C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70120" y="2538033"/>
                  <a:ext cx="201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738D51-406E-4304-A2A5-587BBF35FE35}"/>
                    </a:ext>
                  </a:extLst>
                </p14:cNvPr>
                <p14:cNvContentPartPr/>
                <p14:nvPr/>
              </p14:nvContentPartPr>
              <p14:xfrm>
                <a:off x="7137600" y="2574033"/>
                <a:ext cx="168480" cy="215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738D51-406E-4304-A2A5-587BBF35FE3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19600" y="2556033"/>
                  <a:ext cx="204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469413B-D4D5-4B22-AEEF-F7D8F5F3F975}"/>
                    </a:ext>
                  </a:extLst>
                </p14:cNvPr>
                <p14:cNvContentPartPr/>
                <p14:nvPr/>
              </p14:nvContentPartPr>
              <p14:xfrm>
                <a:off x="7384560" y="2587353"/>
                <a:ext cx="117000" cy="204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469413B-D4D5-4B22-AEEF-F7D8F5F3F9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66920" y="2569353"/>
                  <a:ext cx="152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AE30DEB-C16F-4E25-8D9F-D9A7D848D66F}"/>
                    </a:ext>
                  </a:extLst>
                </p14:cNvPr>
                <p14:cNvContentPartPr/>
                <p14:nvPr/>
              </p14:nvContentPartPr>
              <p14:xfrm>
                <a:off x="7684800" y="2302593"/>
                <a:ext cx="201600" cy="485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AE30DEB-C16F-4E25-8D9F-D9A7D848D66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67160" y="2284953"/>
                  <a:ext cx="23724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6F29C73-37E7-40B2-81DA-10D43F3EC14C}"/>
                    </a:ext>
                  </a:extLst>
                </p14:cNvPr>
                <p14:cNvContentPartPr/>
                <p14:nvPr/>
              </p14:nvContentPartPr>
              <p14:xfrm>
                <a:off x="7648440" y="2624073"/>
                <a:ext cx="197280" cy="25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6F29C73-37E7-40B2-81DA-10D43F3EC14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30440" y="2606073"/>
                  <a:ext cx="232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EC057E-BB13-4766-81D2-E153502C31B3}"/>
                    </a:ext>
                  </a:extLst>
                </p14:cNvPr>
                <p14:cNvContentPartPr/>
                <p14:nvPr/>
              </p14:nvContentPartPr>
              <p14:xfrm>
                <a:off x="7856880" y="2493033"/>
                <a:ext cx="76320" cy="304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EC057E-BB13-4766-81D2-E153502C31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38880" y="2475393"/>
                  <a:ext cx="1119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06F4D86-9690-4921-8990-175DD20DED07}"/>
                    </a:ext>
                  </a:extLst>
                </p14:cNvPr>
                <p14:cNvContentPartPr/>
                <p14:nvPr/>
              </p14:nvContentPartPr>
              <p14:xfrm>
                <a:off x="8099160" y="2654673"/>
                <a:ext cx="164880" cy="169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06F4D86-9690-4921-8990-175DD20DED0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81160" y="2636673"/>
                  <a:ext cx="200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02479A5-290D-4FD1-BB4E-60A09E93207E}"/>
                    </a:ext>
                  </a:extLst>
                </p14:cNvPr>
                <p14:cNvContentPartPr/>
                <p14:nvPr/>
              </p14:nvContentPartPr>
              <p14:xfrm>
                <a:off x="8306520" y="2396553"/>
                <a:ext cx="204120" cy="735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02479A5-290D-4FD1-BB4E-60A09E93207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88520" y="2378553"/>
                  <a:ext cx="239760" cy="77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B605DC7-46FE-4674-9BD8-E09B4D4A7B87}"/>
              </a:ext>
            </a:extLst>
          </p:cNvPr>
          <p:cNvGrpSpPr/>
          <p:nvPr/>
        </p:nvGrpSpPr>
        <p:grpSpPr>
          <a:xfrm>
            <a:off x="1521240" y="3602913"/>
            <a:ext cx="433440" cy="290520"/>
            <a:chOff x="1521240" y="3602913"/>
            <a:chExt cx="43344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4E62FC2-6775-44E5-8AA1-AB576D39E17C}"/>
                    </a:ext>
                  </a:extLst>
                </p14:cNvPr>
                <p14:cNvContentPartPr/>
                <p14:nvPr/>
              </p14:nvContentPartPr>
              <p14:xfrm>
                <a:off x="1521240" y="3602913"/>
                <a:ext cx="133560" cy="285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4E62FC2-6775-44E5-8AA1-AB576D39E17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03240" y="3585273"/>
                  <a:ext cx="1692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B29CD80-8304-46B1-B1B7-6923DAFAF602}"/>
                    </a:ext>
                  </a:extLst>
                </p14:cNvPr>
                <p14:cNvContentPartPr/>
                <p14:nvPr/>
              </p14:nvContentPartPr>
              <p14:xfrm>
                <a:off x="1557960" y="3844113"/>
                <a:ext cx="396720" cy="49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B29CD80-8304-46B1-B1B7-6923DAFAF60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40320" y="3826473"/>
                  <a:ext cx="43236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148D8C9-FC0A-4801-B873-740270DE7172}"/>
              </a:ext>
            </a:extLst>
          </p:cNvPr>
          <p:cNvGrpSpPr/>
          <p:nvPr/>
        </p:nvGrpSpPr>
        <p:grpSpPr>
          <a:xfrm>
            <a:off x="2553000" y="3551793"/>
            <a:ext cx="336600" cy="330120"/>
            <a:chOff x="2553000" y="3551793"/>
            <a:chExt cx="33660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B65CCC7-4DEB-4C96-B0DB-CEEB78513458}"/>
                    </a:ext>
                  </a:extLst>
                </p14:cNvPr>
                <p14:cNvContentPartPr/>
                <p14:nvPr/>
              </p14:nvContentPartPr>
              <p14:xfrm>
                <a:off x="2553000" y="3667353"/>
                <a:ext cx="336600" cy="15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B65CCC7-4DEB-4C96-B0DB-CEEB7851345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35360" y="3649713"/>
                  <a:ext cx="372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EB02B9D-38F2-4DFF-B975-D0C30EC4D9A6}"/>
                    </a:ext>
                  </a:extLst>
                </p14:cNvPr>
                <p14:cNvContentPartPr/>
                <p14:nvPr/>
              </p14:nvContentPartPr>
              <p14:xfrm>
                <a:off x="2765400" y="3551793"/>
                <a:ext cx="15480" cy="330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EB02B9D-38F2-4DFF-B975-D0C30EC4D9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47400" y="3534153"/>
                  <a:ext cx="51120" cy="36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BCD3C8C-26DA-459E-BFD5-89CAA9C2B52B}"/>
                  </a:ext>
                </a:extLst>
              </p14:cNvPr>
              <p14:cNvContentPartPr/>
              <p14:nvPr/>
            </p14:nvContentPartPr>
            <p14:xfrm>
              <a:off x="3509880" y="3504633"/>
              <a:ext cx="309960" cy="369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BCD3C8C-26DA-459E-BFD5-89CAA9C2B52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91880" y="3486633"/>
                <a:ext cx="345600" cy="40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B14BBD0E-E5E4-4209-850B-739F93CA6DB2}"/>
              </a:ext>
            </a:extLst>
          </p:cNvPr>
          <p:cNvGrpSpPr/>
          <p:nvPr/>
        </p:nvGrpSpPr>
        <p:grpSpPr>
          <a:xfrm>
            <a:off x="4456680" y="3533433"/>
            <a:ext cx="352440" cy="283680"/>
            <a:chOff x="4456680" y="3533433"/>
            <a:chExt cx="35244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0DB773-DD4C-4347-A257-42AF601430C3}"/>
                    </a:ext>
                  </a:extLst>
                </p14:cNvPr>
                <p14:cNvContentPartPr/>
                <p14:nvPr/>
              </p14:nvContentPartPr>
              <p14:xfrm>
                <a:off x="4456680" y="3591033"/>
                <a:ext cx="289800" cy="151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0DB773-DD4C-4347-A257-42AF601430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38680" y="3573393"/>
                  <a:ext cx="325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3E5F8E0-CCE0-4FDE-BAB4-2FD2020DFD13}"/>
                    </a:ext>
                  </a:extLst>
                </p14:cNvPr>
                <p14:cNvContentPartPr/>
                <p14:nvPr/>
              </p14:nvContentPartPr>
              <p14:xfrm>
                <a:off x="4512120" y="3548913"/>
                <a:ext cx="182160" cy="194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3E5F8E0-CCE0-4FDE-BAB4-2FD2020DFD1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94480" y="3530913"/>
                  <a:ext cx="217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17A5E94-D1C2-4F8D-8DBA-4033C732F076}"/>
                    </a:ext>
                  </a:extLst>
                </p14:cNvPr>
                <p14:cNvContentPartPr/>
                <p14:nvPr/>
              </p14:nvContentPartPr>
              <p14:xfrm>
                <a:off x="4459560" y="3533433"/>
                <a:ext cx="349560" cy="283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17A5E94-D1C2-4F8D-8DBA-4033C732F07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41920" y="3515793"/>
                  <a:ext cx="38520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92141DF-DB1A-4781-8C60-AF6B3FFF10D2}"/>
              </a:ext>
            </a:extLst>
          </p:cNvPr>
          <p:cNvGrpSpPr/>
          <p:nvPr/>
        </p:nvGrpSpPr>
        <p:grpSpPr>
          <a:xfrm>
            <a:off x="5462880" y="3511473"/>
            <a:ext cx="338040" cy="403560"/>
            <a:chOff x="5462880" y="3511473"/>
            <a:chExt cx="33804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D791434-6862-46B7-BCD7-65F9BD4A6CE0}"/>
                    </a:ext>
                  </a:extLst>
                </p14:cNvPr>
                <p14:cNvContentPartPr/>
                <p14:nvPr/>
              </p14:nvContentPartPr>
              <p14:xfrm>
                <a:off x="5462880" y="3529473"/>
                <a:ext cx="209520" cy="385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D791434-6862-46B7-BCD7-65F9BD4A6C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44880" y="3511473"/>
                  <a:ext cx="2451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9FFDCFD-57C7-4021-BFA2-62FF0A5577B7}"/>
                    </a:ext>
                  </a:extLst>
                </p14:cNvPr>
                <p14:cNvContentPartPr/>
                <p14:nvPr/>
              </p14:nvContentPartPr>
              <p14:xfrm>
                <a:off x="5522280" y="3511473"/>
                <a:ext cx="278640" cy="51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9FFDCFD-57C7-4021-BFA2-62FF0A5577B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04280" y="3493833"/>
                  <a:ext cx="31428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4F3482-3FD6-40C3-AC70-EA8847867847}"/>
              </a:ext>
            </a:extLst>
          </p:cNvPr>
          <p:cNvGrpSpPr/>
          <p:nvPr/>
        </p:nvGrpSpPr>
        <p:grpSpPr>
          <a:xfrm>
            <a:off x="6719640" y="3358113"/>
            <a:ext cx="1617120" cy="762480"/>
            <a:chOff x="6719640" y="3358113"/>
            <a:chExt cx="161712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C160B8A-8214-4AF7-A758-9A2DB17816A2}"/>
                    </a:ext>
                  </a:extLst>
                </p14:cNvPr>
                <p14:cNvContentPartPr/>
                <p14:nvPr/>
              </p14:nvContentPartPr>
              <p14:xfrm>
                <a:off x="6719640" y="3358113"/>
                <a:ext cx="248760" cy="68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C160B8A-8214-4AF7-A758-9A2DB17816A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02000" y="3340113"/>
                  <a:ext cx="284400" cy="7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3E20E83-3B0F-40E3-BB1C-CD77A44116A5}"/>
                    </a:ext>
                  </a:extLst>
                </p14:cNvPr>
                <p14:cNvContentPartPr/>
                <p14:nvPr/>
              </p14:nvContentPartPr>
              <p14:xfrm>
                <a:off x="7088640" y="3736113"/>
                <a:ext cx="15480" cy="108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3E20E83-3B0F-40E3-BB1C-CD77A44116A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70640" y="3718113"/>
                  <a:ext cx="51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9D0464-4D3D-4CCD-A888-CCB79B79E6BC}"/>
                    </a:ext>
                  </a:extLst>
                </p14:cNvPr>
                <p14:cNvContentPartPr/>
                <p14:nvPr/>
              </p14:nvContentPartPr>
              <p14:xfrm>
                <a:off x="7031040" y="3606873"/>
                <a:ext cx="74880" cy="24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9D0464-4D3D-4CCD-A888-CCB79B79E6B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13400" y="3589233"/>
                  <a:ext cx="110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F635E2-AC27-4327-9A4A-0A5368DCF755}"/>
                    </a:ext>
                  </a:extLst>
                </p14:cNvPr>
                <p14:cNvContentPartPr/>
                <p14:nvPr/>
              </p14:nvContentPartPr>
              <p14:xfrm>
                <a:off x="7197360" y="3689673"/>
                <a:ext cx="217440" cy="195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F635E2-AC27-4327-9A4A-0A5368DCF75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79720" y="3671673"/>
                  <a:ext cx="253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EDD7300-6A4E-4FE1-8FBC-0745BC8276EC}"/>
                    </a:ext>
                  </a:extLst>
                </p14:cNvPr>
                <p14:cNvContentPartPr/>
                <p14:nvPr/>
              </p14:nvContentPartPr>
              <p14:xfrm>
                <a:off x="7557720" y="3407073"/>
                <a:ext cx="191880" cy="464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EDD7300-6A4E-4FE1-8FBC-0745BC8276E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40080" y="3389433"/>
                  <a:ext cx="2275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7DA3342-1A31-47F5-968A-156510321F16}"/>
                    </a:ext>
                  </a:extLst>
                </p14:cNvPr>
                <p14:cNvContentPartPr/>
                <p14:nvPr/>
              </p14:nvContentPartPr>
              <p14:xfrm>
                <a:off x="7487520" y="3729993"/>
                <a:ext cx="235800" cy="27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7DA3342-1A31-47F5-968A-156510321F1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69520" y="3711993"/>
                  <a:ext cx="271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3627673-12B6-4165-9180-03E67E7F042E}"/>
                    </a:ext>
                  </a:extLst>
                </p14:cNvPr>
                <p14:cNvContentPartPr/>
                <p14:nvPr/>
              </p14:nvContentPartPr>
              <p14:xfrm>
                <a:off x="7692360" y="3600753"/>
                <a:ext cx="71280" cy="298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3627673-12B6-4165-9180-03E67E7F042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74360" y="3583113"/>
                  <a:ext cx="1069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14C1BD5-97E5-4725-AD33-47FD76034AC7}"/>
                    </a:ext>
                  </a:extLst>
                </p14:cNvPr>
                <p14:cNvContentPartPr/>
                <p14:nvPr/>
              </p14:nvContentPartPr>
              <p14:xfrm>
                <a:off x="7897920" y="3752673"/>
                <a:ext cx="216360" cy="194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14C1BD5-97E5-4725-AD33-47FD76034A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79920" y="3734673"/>
                  <a:ext cx="252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289EE81-2D3C-445B-9286-7851E86F1156}"/>
                    </a:ext>
                  </a:extLst>
                </p14:cNvPr>
                <p14:cNvContentPartPr/>
                <p14:nvPr/>
              </p14:nvContentPartPr>
              <p14:xfrm>
                <a:off x="8197440" y="3518313"/>
                <a:ext cx="139320" cy="602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289EE81-2D3C-445B-9286-7851E86F115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79800" y="3500313"/>
                  <a:ext cx="174960" cy="63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D2EB848-2481-4BA3-9E09-DA7A6D98BC6B}"/>
              </a:ext>
            </a:extLst>
          </p:cNvPr>
          <p:cNvGrpSpPr/>
          <p:nvPr/>
        </p:nvGrpSpPr>
        <p:grpSpPr>
          <a:xfrm>
            <a:off x="3391080" y="4011873"/>
            <a:ext cx="2502000" cy="198000"/>
            <a:chOff x="3391080" y="4011873"/>
            <a:chExt cx="250200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486C1D9-EF8E-44A6-A64C-887C2A2ABF64}"/>
                    </a:ext>
                  </a:extLst>
                </p14:cNvPr>
                <p14:cNvContentPartPr/>
                <p14:nvPr/>
              </p14:nvContentPartPr>
              <p14:xfrm>
                <a:off x="3391080" y="4023393"/>
                <a:ext cx="63000" cy="144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486C1D9-EF8E-44A6-A64C-887C2A2ABF6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73440" y="4005753"/>
                  <a:ext cx="98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A77020F-1231-4DC9-8AF1-2CA184E06F8E}"/>
                    </a:ext>
                  </a:extLst>
                </p14:cNvPr>
                <p14:cNvContentPartPr/>
                <p14:nvPr/>
              </p14:nvContentPartPr>
              <p14:xfrm>
                <a:off x="3467040" y="4011873"/>
                <a:ext cx="2426040" cy="198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A77020F-1231-4DC9-8AF1-2CA184E06F8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49400" y="3993873"/>
                  <a:ext cx="246168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F654D6F-0584-4D2F-AA5A-1BF7613B6BDF}"/>
                  </a:ext>
                </a:extLst>
              </p14:cNvPr>
              <p14:cNvContentPartPr/>
              <p14:nvPr/>
            </p14:nvContentPartPr>
            <p14:xfrm>
              <a:off x="1599720" y="4618833"/>
              <a:ext cx="250920" cy="2937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F654D6F-0584-4D2F-AA5A-1BF7613B6BD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582080" y="4601193"/>
                <a:ext cx="286560" cy="32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8601B7DD-2E2C-45DC-87E6-B36B09FFFF9E}"/>
              </a:ext>
            </a:extLst>
          </p:cNvPr>
          <p:cNvGrpSpPr/>
          <p:nvPr/>
        </p:nvGrpSpPr>
        <p:grpSpPr>
          <a:xfrm>
            <a:off x="2658840" y="4615593"/>
            <a:ext cx="298440" cy="328320"/>
            <a:chOff x="2658840" y="4615593"/>
            <a:chExt cx="29844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5D52A46-92F4-42FD-BC87-4B7A5169367A}"/>
                    </a:ext>
                  </a:extLst>
                </p14:cNvPr>
                <p14:cNvContentPartPr/>
                <p14:nvPr/>
              </p14:nvContentPartPr>
              <p14:xfrm>
                <a:off x="2658840" y="4706673"/>
                <a:ext cx="298440" cy="24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5D52A46-92F4-42FD-BC87-4B7A5169367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40840" y="4689033"/>
                  <a:ext cx="334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0B5BADF-B075-41E1-969C-64DD3175E5E8}"/>
                    </a:ext>
                  </a:extLst>
                </p14:cNvPr>
                <p14:cNvContentPartPr/>
                <p14:nvPr/>
              </p14:nvContentPartPr>
              <p14:xfrm>
                <a:off x="2799600" y="4615593"/>
                <a:ext cx="53640" cy="328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0B5BADF-B075-41E1-969C-64DD3175E5E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81960" y="4597593"/>
                  <a:ext cx="89280" cy="36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3821103-4F3E-4719-AC09-BCB0B51F8B71}"/>
                  </a:ext>
                </a:extLst>
              </p14:cNvPr>
              <p14:cNvContentPartPr/>
              <p14:nvPr/>
            </p14:nvContentPartPr>
            <p14:xfrm>
              <a:off x="3782040" y="4553313"/>
              <a:ext cx="225000" cy="3247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3821103-4F3E-4719-AC09-BCB0B51F8B7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764040" y="4535673"/>
                <a:ext cx="260640" cy="36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7C59D52-1ABD-4175-AB69-4C5E0CE381CB}"/>
              </a:ext>
            </a:extLst>
          </p:cNvPr>
          <p:cNvGrpSpPr/>
          <p:nvPr/>
        </p:nvGrpSpPr>
        <p:grpSpPr>
          <a:xfrm>
            <a:off x="4563600" y="4514793"/>
            <a:ext cx="268200" cy="354960"/>
            <a:chOff x="4563600" y="4514793"/>
            <a:chExt cx="26820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67210D0-8CA0-4F6A-BD14-A08F417B911C}"/>
                    </a:ext>
                  </a:extLst>
                </p14:cNvPr>
                <p14:cNvContentPartPr/>
                <p14:nvPr/>
              </p14:nvContentPartPr>
              <p14:xfrm>
                <a:off x="4563600" y="4541793"/>
                <a:ext cx="200520" cy="327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67210D0-8CA0-4F6A-BD14-A08F417B911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45600" y="4523793"/>
                  <a:ext cx="236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4698BF7-26D5-47A0-8434-876033F7C852}"/>
                    </a:ext>
                  </a:extLst>
                </p14:cNvPr>
                <p14:cNvContentPartPr/>
                <p14:nvPr/>
              </p14:nvContentPartPr>
              <p14:xfrm>
                <a:off x="4569720" y="4514793"/>
                <a:ext cx="262080" cy="40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4698BF7-26D5-47A0-8434-876033F7C85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52080" y="4496793"/>
                  <a:ext cx="29772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243CBC5-2DBC-4C77-A4D6-C68E27B9A2C8}"/>
              </a:ext>
            </a:extLst>
          </p:cNvPr>
          <p:cNvGrpSpPr/>
          <p:nvPr/>
        </p:nvGrpSpPr>
        <p:grpSpPr>
          <a:xfrm>
            <a:off x="5530560" y="4542513"/>
            <a:ext cx="383040" cy="337680"/>
            <a:chOff x="5530560" y="4542513"/>
            <a:chExt cx="38304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D87BE42-EAEC-44E4-BC62-A1BC14A0B455}"/>
                    </a:ext>
                  </a:extLst>
                </p14:cNvPr>
                <p14:cNvContentPartPr/>
                <p14:nvPr/>
              </p14:nvContentPartPr>
              <p14:xfrm>
                <a:off x="5550360" y="4579953"/>
                <a:ext cx="363240" cy="186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D87BE42-EAEC-44E4-BC62-A1BC14A0B45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32360" y="4562313"/>
                  <a:ext cx="398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493822B-ED41-486F-9776-501E715E8508}"/>
                    </a:ext>
                  </a:extLst>
                </p14:cNvPr>
                <p14:cNvContentPartPr/>
                <p14:nvPr/>
              </p14:nvContentPartPr>
              <p14:xfrm>
                <a:off x="5556480" y="4607673"/>
                <a:ext cx="191880" cy="172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493822B-ED41-486F-9776-501E715E850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38480" y="4589673"/>
                  <a:ext cx="2275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33F38A4-1823-448A-A1E0-EAA91AAD3F7E}"/>
                    </a:ext>
                  </a:extLst>
                </p14:cNvPr>
                <p14:cNvContentPartPr/>
                <p14:nvPr/>
              </p14:nvContentPartPr>
              <p14:xfrm>
                <a:off x="5651160" y="4542513"/>
                <a:ext cx="22320" cy="33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33F38A4-1823-448A-A1E0-EAA91AAD3F7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33520" y="4524513"/>
                  <a:ext cx="57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6F851F1-289F-48C2-B50A-719035340F02}"/>
                    </a:ext>
                  </a:extLst>
                </p14:cNvPr>
                <p14:cNvContentPartPr/>
                <p14:nvPr/>
              </p14:nvContentPartPr>
              <p14:xfrm>
                <a:off x="5530560" y="4678593"/>
                <a:ext cx="220680" cy="43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6F851F1-289F-48C2-B50A-719035340F0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12920" y="4660593"/>
                  <a:ext cx="256320" cy="7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2EC1AFE-5E9D-4F51-9DA4-681B8D0C738E}"/>
                  </a:ext>
                </a:extLst>
              </p14:cNvPr>
              <p14:cNvContentPartPr/>
              <p14:nvPr/>
            </p14:nvContentPartPr>
            <p14:xfrm>
              <a:off x="3744600" y="5013393"/>
              <a:ext cx="2286000" cy="630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2EC1AFE-5E9D-4F51-9DA4-681B8D0C738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726960" y="4995753"/>
                <a:ext cx="23216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58CF5BC-5621-4039-A829-8BF7600C8473}"/>
                  </a:ext>
                </a:extLst>
              </p14:cNvPr>
              <p14:cNvContentPartPr/>
              <p14:nvPr/>
            </p14:nvContentPartPr>
            <p14:xfrm>
              <a:off x="1488120" y="5073873"/>
              <a:ext cx="576000" cy="572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58CF5BC-5621-4039-A829-8BF7600C847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470120" y="5055873"/>
                <a:ext cx="6116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83789A5-9935-41BA-B128-7018B704F7ED}"/>
                  </a:ext>
                </a:extLst>
              </p14:cNvPr>
              <p14:cNvContentPartPr/>
              <p14:nvPr/>
            </p14:nvContentPartPr>
            <p14:xfrm>
              <a:off x="1668840" y="5435313"/>
              <a:ext cx="306720" cy="289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83789A5-9935-41BA-B128-7018B704F7E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650840" y="5417313"/>
                <a:ext cx="3423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D940130-EFF0-444F-BFF7-DFCECBF71F4A}"/>
                  </a:ext>
                </a:extLst>
              </p14:cNvPr>
              <p14:cNvContentPartPr/>
              <p14:nvPr/>
            </p14:nvContentPartPr>
            <p14:xfrm>
              <a:off x="2850720" y="5394993"/>
              <a:ext cx="234000" cy="3268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D940130-EFF0-444F-BFF7-DFCECBF71F4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833080" y="5376993"/>
                <a:ext cx="269640" cy="36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10D2022-44AA-4F9E-B67C-7D6B7A213B47}"/>
              </a:ext>
            </a:extLst>
          </p:cNvPr>
          <p:cNvGrpSpPr/>
          <p:nvPr/>
        </p:nvGrpSpPr>
        <p:grpSpPr>
          <a:xfrm>
            <a:off x="3931080" y="5307513"/>
            <a:ext cx="292320" cy="366120"/>
            <a:chOff x="3931080" y="5307513"/>
            <a:chExt cx="29232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E1F786A-C7CB-4EF2-A59A-B3EEFCA3D2C9}"/>
                    </a:ext>
                  </a:extLst>
                </p14:cNvPr>
                <p14:cNvContentPartPr/>
                <p14:nvPr/>
              </p14:nvContentPartPr>
              <p14:xfrm>
                <a:off x="3931080" y="5365833"/>
                <a:ext cx="226440" cy="307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E1F786A-C7CB-4EF2-A59A-B3EEFCA3D2C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13440" y="5347833"/>
                  <a:ext cx="2620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043EE1E-1DC6-4079-83E3-89314E9ABDEE}"/>
                    </a:ext>
                  </a:extLst>
                </p14:cNvPr>
                <p14:cNvContentPartPr/>
                <p14:nvPr/>
              </p14:nvContentPartPr>
              <p14:xfrm>
                <a:off x="3995520" y="5307513"/>
                <a:ext cx="227880" cy="73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043EE1E-1DC6-4079-83E3-89314E9ABDE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977520" y="5289513"/>
                  <a:ext cx="26352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F218E7D-517B-4662-A061-95E1C8D5CEBF}"/>
              </a:ext>
            </a:extLst>
          </p:cNvPr>
          <p:cNvGrpSpPr/>
          <p:nvPr/>
        </p:nvGrpSpPr>
        <p:grpSpPr>
          <a:xfrm>
            <a:off x="4819560" y="5398593"/>
            <a:ext cx="293040" cy="223920"/>
            <a:chOff x="4819560" y="5398593"/>
            <a:chExt cx="29304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3CC8481-9F1F-4C80-8017-081BE4E02FC3}"/>
                    </a:ext>
                  </a:extLst>
                </p14:cNvPr>
                <p14:cNvContentPartPr/>
                <p14:nvPr/>
              </p14:nvContentPartPr>
              <p14:xfrm>
                <a:off x="4819560" y="5438193"/>
                <a:ext cx="271800" cy="162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3CC8481-9F1F-4C80-8017-081BE4E02FC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01560" y="5420553"/>
                  <a:ext cx="307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04AFEBC-3CAA-4A84-B3E4-572AB4A22ED2}"/>
                    </a:ext>
                  </a:extLst>
                </p14:cNvPr>
                <p14:cNvContentPartPr/>
                <p14:nvPr/>
              </p14:nvContentPartPr>
              <p14:xfrm>
                <a:off x="4862760" y="5447553"/>
                <a:ext cx="169200" cy="16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04AFEBC-3CAA-4A84-B3E4-572AB4A22ED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45120" y="5429553"/>
                  <a:ext cx="204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D1CADA6-C5D3-4037-B559-7EA6F32F24F8}"/>
                    </a:ext>
                  </a:extLst>
                </p14:cNvPr>
                <p14:cNvContentPartPr/>
                <p14:nvPr/>
              </p14:nvContentPartPr>
              <p14:xfrm>
                <a:off x="4957800" y="5398593"/>
                <a:ext cx="11160" cy="223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D1CADA6-C5D3-4037-B559-7EA6F32F24F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39800" y="5380953"/>
                  <a:ext cx="46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254DC3-37BC-4C82-BF3A-AF957B5D4105}"/>
                    </a:ext>
                  </a:extLst>
                </p14:cNvPr>
                <p14:cNvContentPartPr/>
                <p14:nvPr/>
              </p14:nvContentPartPr>
              <p14:xfrm>
                <a:off x="4851600" y="5472393"/>
                <a:ext cx="261000" cy="58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254DC3-37BC-4C82-BF3A-AF957B5D410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33960" y="5454753"/>
                  <a:ext cx="29664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6F7F55B-7A69-4980-A781-BAA899086B11}"/>
              </a:ext>
            </a:extLst>
          </p:cNvPr>
          <p:cNvGrpSpPr/>
          <p:nvPr/>
        </p:nvGrpSpPr>
        <p:grpSpPr>
          <a:xfrm>
            <a:off x="5642880" y="5358993"/>
            <a:ext cx="294120" cy="299880"/>
            <a:chOff x="5642880" y="5358993"/>
            <a:chExt cx="29412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6C028DD-F3B0-4366-8961-1E732F09EC6D}"/>
                    </a:ext>
                  </a:extLst>
                </p14:cNvPr>
                <p14:cNvContentPartPr/>
                <p14:nvPr/>
              </p14:nvContentPartPr>
              <p14:xfrm>
                <a:off x="5642880" y="5459073"/>
                <a:ext cx="294120" cy="29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6C028DD-F3B0-4366-8961-1E732F09EC6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24880" y="5441433"/>
                  <a:ext cx="329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A9B0D70-8957-4428-9045-860653817FF1}"/>
                    </a:ext>
                  </a:extLst>
                </p14:cNvPr>
                <p14:cNvContentPartPr/>
                <p14:nvPr/>
              </p14:nvContentPartPr>
              <p14:xfrm>
                <a:off x="5794800" y="5358993"/>
                <a:ext cx="22320" cy="299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A9B0D70-8957-4428-9045-860653817FF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76800" y="5340993"/>
                  <a:ext cx="5796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DFABDB5-D4B6-42BA-BE99-218A47406B68}"/>
              </a:ext>
            </a:extLst>
          </p:cNvPr>
          <p:cNvGrpSpPr/>
          <p:nvPr/>
        </p:nvGrpSpPr>
        <p:grpSpPr>
          <a:xfrm>
            <a:off x="6772920" y="5109153"/>
            <a:ext cx="2022480" cy="895320"/>
            <a:chOff x="6772920" y="5109153"/>
            <a:chExt cx="2022480" cy="89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E6B2F25-DC81-417A-9BBC-440D720B4B71}"/>
                    </a:ext>
                  </a:extLst>
                </p14:cNvPr>
                <p14:cNvContentPartPr/>
                <p14:nvPr/>
              </p14:nvContentPartPr>
              <p14:xfrm>
                <a:off x="6772920" y="5226153"/>
                <a:ext cx="352800" cy="683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E6B2F25-DC81-417A-9BBC-440D720B4B7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55280" y="5208153"/>
                  <a:ext cx="38844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2BC313A-A5BD-457D-80C8-89FE4294AA96}"/>
                    </a:ext>
                  </a:extLst>
                </p14:cNvPr>
                <p14:cNvContentPartPr/>
                <p14:nvPr/>
              </p14:nvContentPartPr>
              <p14:xfrm>
                <a:off x="7090440" y="5396073"/>
                <a:ext cx="25920" cy="318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2BC313A-A5BD-457D-80C8-89FE4294AA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72440" y="5378073"/>
                  <a:ext cx="615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9D1C092-B5BE-4F77-87A4-4DE9620C3E56}"/>
                    </a:ext>
                  </a:extLst>
                </p14:cNvPr>
                <p14:cNvContentPartPr/>
                <p14:nvPr/>
              </p14:nvContentPartPr>
              <p14:xfrm>
                <a:off x="7069560" y="5396073"/>
                <a:ext cx="147600" cy="203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9D1C092-B5BE-4F77-87A4-4DE9620C3E5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051920" y="5378433"/>
                  <a:ext cx="183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16D74E3-8FDF-4B4B-A6DD-054151DF9E14}"/>
                    </a:ext>
                  </a:extLst>
                </p14:cNvPr>
                <p14:cNvContentPartPr/>
                <p14:nvPr/>
              </p14:nvContentPartPr>
              <p14:xfrm>
                <a:off x="7293840" y="5436753"/>
                <a:ext cx="110160" cy="172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16D74E3-8FDF-4B4B-A6DD-054151DF9E1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75840" y="5419113"/>
                  <a:ext cx="1458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5D954EB-9C8F-4458-90F0-FA3008C6EEA1}"/>
                    </a:ext>
                  </a:extLst>
                </p14:cNvPr>
                <p14:cNvContentPartPr/>
                <p14:nvPr/>
              </p14:nvContentPartPr>
              <p14:xfrm>
                <a:off x="7472400" y="5434593"/>
                <a:ext cx="120960" cy="192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5D954EB-9C8F-4458-90F0-FA3008C6EEA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54760" y="5416593"/>
                  <a:ext cx="156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6852330-FBF4-4171-AC4F-6ADD0C9247DC}"/>
                    </a:ext>
                  </a:extLst>
                </p14:cNvPr>
                <p14:cNvContentPartPr/>
                <p14:nvPr/>
              </p14:nvContentPartPr>
              <p14:xfrm>
                <a:off x="7695960" y="5265393"/>
                <a:ext cx="36000" cy="388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6852330-FBF4-4171-AC4F-6ADD0C9247D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78320" y="5247753"/>
                  <a:ext cx="716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3BD1D44-B575-4120-AB19-F773044D4E84}"/>
                    </a:ext>
                  </a:extLst>
                </p14:cNvPr>
                <p14:cNvContentPartPr/>
                <p14:nvPr/>
              </p14:nvContentPartPr>
              <p14:xfrm>
                <a:off x="7630080" y="5438913"/>
                <a:ext cx="268200" cy="31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3BD1D44-B575-4120-AB19-F773044D4E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12080" y="5420913"/>
                  <a:ext cx="303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2095854-5217-48AB-A551-D0855C44B6B2}"/>
                    </a:ext>
                  </a:extLst>
                </p14:cNvPr>
                <p14:cNvContentPartPr/>
                <p14:nvPr/>
              </p14:nvContentPartPr>
              <p14:xfrm>
                <a:off x="8035080" y="5109153"/>
                <a:ext cx="190440" cy="528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2095854-5217-48AB-A551-D0855C44B6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17080" y="5091513"/>
                  <a:ext cx="22608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50CFEAF-6223-4309-83C0-104FD52B1EC9}"/>
                    </a:ext>
                  </a:extLst>
                </p14:cNvPr>
                <p14:cNvContentPartPr/>
                <p14:nvPr/>
              </p14:nvContentPartPr>
              <p14:xfrm>
                <a:off x="7899720" y="5457273"/>
                <a:ext cx="311040" cy="23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50CFEAF-6223-4309-83C0-104FD52B1EC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81720" y="5439273"/>
                  <a:ext cx="346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7832061-3F2E-482C-8E4A-14ACC2A562B3}"/>
                    </a:ext>
                  </a:extLst>
                </p14:cNvPr>
                <p14:cNvContentPartPr/>
                <p14:nvPr/>
              </p14:nvContentPartPr>
              <p14:xfrm>
                <a:off x="8212920" y="5289513"/>
                <a:ext cx="65880" cy="385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7832061-3F2E-482C-8E4A-14ACC2A562B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94920" y="5271873"/>
                  <a:ext cx="1015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9D4499C-7AE9-4D79-8854-F9B62EF0511D}"/>
                    </a:ext>
                  </a:extLst>
                </p14:cNvPr>
                <p14:cNvContentPartPr/>
                <p14:nvPr/>
              </p14:nvContentPartPr>
              <p14:xfrm>
                <a:off x="8380320" y="5488953"/>
                <a:ext cx="186480" cy="240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9D4499C-7AE9-4D79-8854-F9B62EF0511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62680" y="5471313"/>
                  <a:ext cx="222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6AA7157-004E-4CD8-9930-E9F72CE4CA59}"/>
                    </a:ext>
                  </a:extLst>
                </p14:cNvPr>
                <p14:cNvContentPartPr/>
                <p14:nvPr/>
              </p14:nvContentPartPr>
              <p14:xfrm>
                <a:off x="8623320" y="5128233"/>
                <a:ext cx="172080" cy="876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6AA7157-004E-4CD8-9930-E9F72CE4CA5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05320" y="5110233"/>
                  <a:ext cx="207720" cy="91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01C6A133-01A5-4697-B506-B956BA57890D}"/>
                  </a:ext>
                </a:extLst>
              </p14:cNvPr>
              <p14:cNvContentPartPr/>
              <p14:nvPr/>
            </p14:nvContentPartPr>
            <p14:xfrm>
              <a:off x="635280" y="2507073"/>
              <a:ext cx="102600" cy="7264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01C6A133-01A5-4697-B506-B956BA57890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99640" y="2435433"/>
                <a:ext cx="174240" cy="8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47BB2EA-A483-41AA-B277-FF3E31CDB8E0}"/>
                  </a:ext>
                </a:extLst>
              </p14:cNvPr>
              <p14:cNvContentPartPr/>
              <p14:nvPr/>
            </p14:nvContentPartPr>
            <p14:xfrm>
              <a:off x="702240" y="2987313"/>
              <a:ext cx="5333400" cy="225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47BB2EA-A483-41AA-B277-FF3E31CDB8E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66600" y="2915673"/>
                <a:ext cx="54050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E4141A8-AEC4-4BCD-A859-C98EAB4E0690}"/>
                  </a:ext>
                </a:extLst>
              </p14:cNvPr>
              <p14:cNvContentPartPr/>
              <p14:nvPr/>
            </p14:nvContentPartPr>
            <p14:xfrm>
              <a:off x="6013320" y="2267313"/>
              <a:ext cx="71280" cy="7106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E4141A8-AEC4-4BCD-A859-C98EAB4E069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977320" y="2195313"/>
                <a:ext cx="142920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71A6374-4870-4257-999A-1CBEBBDD8275}"/>
                  </a:ext>
                </a:extLst>
              </p14:cNvPr>
              <p14:cNvContentPartPr/>
              <p14:nvPr/>
            </p14:nvContentPartPr>
            <p14:xfrm>
              <a:off x="655440" y="2323473"/>
              <a:ext cx="5233320" cy="1656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71A6374-4870-4257-999A-1CBEBBDD827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19800" y="2251833"/>
                <a:ext cx="53049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D0AE4F1-0239-4DC4-B861-8D7CFE61AF75}"/>
                  </a:ext>
                </a:extLst>
              </p14:cNvPr>
              <p14:cNvContentPartPr/>
              <p14:nvPr/>
            </p14:nvContentPartPr>
            <p14:xfrm>
              <a:off x="894840" y="5268633"/>
              <a:ext cx="68760" cy="6789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D0AE4F1-0239-4DC4-B861-8D7CFE61AF7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59200" y="5196633"/>
                <a:ext cx="14040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37DDADC-0018-4AF2-889D-B99F02AC339D}"/>
                  </a:ext>
                </a:extLst>
              </p14:cNvPr>
              <p14:cNvContentPartPr/>
              <p14:nvPr/>
            </p14:nvContentPartPr>
            <p14:xfrm>
              <a:off x="943440" y="5944353"/>
              <a:ext cx="5568120" cy="601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37DDADC-0018-4AF2-889D-B99F02AC339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07440" y="5872713"/>
                <a:ext cx="56397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F080E6A-A620-4323-85BC-EBC45C61AC75}"/>
                  </a:ext>
                </a:extLst>
              </p14:cNvPr>
              <p14:cNvContentPartPr/>
              <p14:nvPr/>
            </p14:nvContentPartPr>
            <p14:xfrm>
              <a:off x="6339120" y="5101953"/>
              <a:ext cx="61560" cy="903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F080E6A-A620-4323-85BC-EBC45C61AC7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303480" y="5029953"/>
                <a:ext cx="133200" cy="10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2BD13F2-C704-49E7-A70D-3142A00C49D8}"/>
                  </a:ext>
                </a:extLst>
              </p14:cNvPr>
              <p14:cNvContentPartPr/>
              <p14:nvPr/>
            </p14:nvContentPartPr>
            <p14:xfrm>
              <a:off x="864960" y="5168553"/>
              <a:ext cx="5706000" cy="142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2BD13F2-C704-49E7-A70D-3142A00C49D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28960" y="5096553"/>
                <a:ext cx="57776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D115A48-B4C3-4BD3-8FC4-B856CA81B351}"/>
                  </a:ext>
                </a:extLst>
              </p14:cNvPr>
              <p14:cNvContentPartPr/>
              <p14:nvPr/>
            </p14:nvContentPartPr>
            <p14:xfrm>
              <a:off x="8721240" y="2454513"/>
              <a:ext cx="311760" cy="2966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D115A48-B4C3-4BD3-8FC4-B856CA81B35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703240" y="2436873"/>
                <a:ext cx="3474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6048564-CAC0-44E4-B171-9B54B7D7E064}"/>
                  </a:ext>
                </a:extLst>
              </p14:cNvPr>
              <p14:cNvContentPartPr/>
              <p14:nvPr/>
            </p14:nvContentPartPr>
            <p14:xfrm>
              <a:off x="8656440" y="4665273"/>
              <a:ext cx="511200" cy="2682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6048564-CAC0-44E4-B171-9B54B7D7E06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638440" y="4647273"/>
                <a:ext cx="5468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FD3680CF-4FDC-4DAB-92E7-AE1E935D1053}"/>
                  </a:ext>
                </a:extLst>
              </p14:cNvPr>
              <p14:cNvContentPartPr/>
              <p14:nvPr/>
            </p14:nvContentPartPr>
            <p14:xfrm>
              <a:off x="4936200" y="5221113"/>
              <a:ext cx="181440" cy="1238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FD3680CF-4FDC-4DAB-92E7-AE1E935D105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918200" y="5203113"/>
                <a:ext cx="2170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C4393BF-104B-4FD0-BE72-97EC506E6366}"/>
                  </a:ext>
                </a:extLst>
              </p14:cNvPr>
              <p14:cNvContentPartPr/>
              <p14:nvPr/>
            </p14:nvContentPartPr>
            <p14:xfrm>
              <a:off x="5886240" y="5154513"/>
              <a:ext cx="331200" cy="1314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C4393BF-104B-4FD0-BE72-97EC506E636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868240" y="5136513"/>
                <a:ext cx="366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37AA3E5-4FE8-4A55-9E0D-E7FDEBF8825B}"/>
                  </a:ext>
                </a:extLst>
              </p14:cNvPr>
              <p14:cNvContentPartPr/>
              <p14:nvPr/>
            </p14:nvContentPartPr>
            <p14:xfrm>
              <a:off x="4878240" y="5634393"/>
              <a:ext cx="5040" cy="176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37AA3E5-4FE8-4A55-9E0D-E7FDEBF8825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860240" y="5616753"/>
                <a:ext cx="406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D08B1E2-A38D-4BD8-9597-6C0370811252}"/>
                  </a:ext>
                </a:extLst>
              </p14:cNvPr>
              <p14:cNvContentPartPr/>
              <p14:nvPr/>
            </p14:nvContentPartPr>
            <p14:xfrm>
              <a:off x="5847000" y="5618193"/>
              <a:ext cx="21240" cy="6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D08B1E2-A38D-4BD8-9597-6C037081125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829000" y="5600193"/>
                <a:ext cx="5688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042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77B5CA-535A-4A16-98C2-EBECAF058BED}"/>
                  </a:ext>
                </a:extLst>
              </p14:cNvPr>
              <p14:cNvContentPartPr/>
              <p14:nvPr/>
            </p14:nvContentPartPr>
            <p14:xfrm>
              <a:off x="1277160" y="594033"/>
              <a:ext cx="320760" cy="375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77B5CA-535A-4A16-98C2-EBECAF058B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520" y="576393"/>
                <a:ext cx="356400" cy="41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A57789F-7C5C-45E5-954C-ABCEA2B9AC29}"/>
              </a:ext>
            </a:extLst>
          </p:cNvPr>
          <p:cNvGrpSpPr/>
          <p:nvPr/>
        </p:nvGrpSpPr>
        <p:grpSpPr>
          <a:xfrm>
            <a:off x="2120640" y="623913"/>
            <a:ext cx="308160" cy="320040"/>
            <a:chOff x="2120640" y="623913"/>
            <a:chExt cx="30816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6F7F66C-3B19-4E47-9986-4CDDEA9F62B5}"/>
                    </a:ext>
                  </a:extLst>
                </p14:cNvPr>
                <p14:cNvContentPartPr/>
                <p14:nvPr/>
              </p14:nvContentPartPr>
              <p14:xfrm>
                <a:off x="2120640" y="745953"/>
                <a:ext cx="308160" cy="30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6F7F66C-3B19-4E47-9986-4CDDEA9F62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02640" y="728313"/>
                  <a:ext cx="343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3EFC81-2C23-42C3-91F7-14BE0FDC4BB0}"/>
                    </a:ext>
                  </a:extLst>
                </p14:cNvPr>
                <p14:cNvContentPartPr/>
                <p14:nvPr/>
              </p14:nvContentPartPr>
              <p14:xfrm>
                <a:off x="2239800" y="623913"/>
                <a:ext cx="44640" cy="32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3EFC81-2C23-42C3-91F7-14BE0FDC4B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1800" y="606273"/>
                  <a:ext cx="8028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C8B173-6D76-4DA9-9A99-F42A3AED2867}"/>
              </a:ext>
            </a:extLst>
          </p:cNvPr>
          <p:cNvGrpSpPr/>
          <p:nvPr/>
        </p:nvGrpSpPr>
        <p:grpSpPr>
          <a:xfrm>
            <a:off x="2841000" y="364713"/>
            <a:ext cx="902520" cy="854640"/>
            <a:chOff x="2841000" y="364713"/>
            <a:chExt cx="902520" cy="85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42E73F-F10B-4F57-BF60-20E14C6E3E81}"/>
                    </a:ext>
                  </a:extLst>
                </p14:cNvPr>
                <p14:cNvContentPartPr/>
                <p14:nvPr/>
              </p14:nvContentPartPr>
              <p14:xfrm>
                <a:off x="2841000" y="573153"/>
                <a:ext cx="249120" cy="400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42E73F-F10B-4F57-BF60-20E14C6E3E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23360" y="555153"/>
                  <a:ext cx="2847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C3D231-A27A-4E80-8399-0DA303012B6C}"/>
                    </a:ext>
                  </a:extLst>
                </p14:cNvPr>
                <p14:cNvContentPartPr/>
                <p14:nvPr/>
              </p14:nvContentPartPr>
              <p14:xfrm>
                <a:off x="3381000" y="364713"/>
                <a:ext cx="362520" cy="854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C3D231-A27A-4E80-8399-0DA303012B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63360" y="346713"/>
                  <a:ext cx="398160" cy="89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A91F2E-6475-4340-A760-90C07290F372}"/>
                  </a:ext>
                </a:extLst>
              </p14:cNvPr>
              <p14:cNvContentPartPr/>
              <p14:nvPr/>
            </p14:nvContentPartPr>
            <p14:xfrm>
              <a:off x="4028640" y="572073"/>
              <a:ext cx="302760" cy="398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A91F2E-6475-4340-A760-90C07290F3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10640" y="554073"/>
                <a:ext cx="3384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9FDB35B-2D95-419A-A0DF-EAD6C1DFBEFC}"/>
                  </a:ext>
                </a:extLst>
              </p14:cNvPr>
              <p14:cNvContentPartPr/>
              <p14:nvPr/>
            </p14:nvContentPartPr>
            <p14:xfrm>
              <a:off x="4857000" y="705633"/>
              <a:ext cx="337680" cy="22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9FDB35B-2D95-419A-A0DF-EAD6C1DFBE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39000" y="687633"/>
                <a:ext cx="3733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8167F9-F44E-4BD9-98C7-886C3B00E5D4}"/>
                  </a:ext>
                </a:extLst>
              </p14:cNvPr>
              <p14:cNvContentPartPr/>
              <p14:nvPr/>
            </p14:nvContentPartPr>
            <p14:xfrm>
              <a:off x="5544600" y="446793"/>
              <a:ext cx="251280" cy="48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8167F9-F44E-4BD9-98C7-886C3B00E5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26960" y="429153"/>
                <a:ext cx="286920" cy="51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B3C263D-6E63-496E-A226-1AEDFD93AFAB}"/>
              </a:ext>
            </a:extLst>
          </p:cNvPr>
          <p:cNvGrpSpPr/>
          <p:nvPr/>
        </p:nvGrpSpPr>
        <p:grpSpPr>
          <a:xfrm>
            <a:off x="6291600" y="579633"/>
            <a:ext cx="302040" cy="325800"/>
            <a:chOff x="6291600" y="579633"/>
            <a:chExt cx="30204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A99C17-DECD-4ABB-8920-8E5300CCF31A}"/>
                    </a:ext>
                  </a:extLst>
                </p14:cNvPr>
                <p14:cNvContentPartPr/>
                <p14:nvPr/>
              </p14:nvContentPartPr>
              <p14:xfrm>
                <a:off x="6302760" y="618873"/>
                <a:ext cx="250200" cy="133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A99C17-DECD-4ABB-8920-8E5300CCF3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84760" y="600873"/>
                  <a:ext cx="285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11A2CE2-D08A-4F0C-B8A0-01C10C34CA4D}"/>
                    </a:ext>
                  </a:extLst>
                </p14:cNvPr>
                <p14:cNvContentPartPr/>
                <p14:nvPr/>
              </p14:nvContentPartPr>
              <p14:xfrm>
                <a:off x="6333720" y="618513"/>
                <a:ext cx="144720" cy="177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11A2CE2-D08A-4F0C-B8A0-01C10C34CA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16080" y="600513"/>
                  <a:ext cx="180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E75956-499A-4F8D-AA51-8F4AF06F5B9C}"/>
                    </a:ext>
                  </a:extLst>
                </p14:cNvPr>
                <p14:cNvContentPartPr/>
                <p14:nvPr/>
              </p14:nvContentPartPr>
              <p14:xfrm>
                <a:off x="6291600" y="579633"/>
                <a:ext cx="302040" cy="325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E75956-499A-4F8D-AA51-8F4AF06F5B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73960" y="561993"/>
                  <a:ext cx="33768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6B4D6C-E164-40A9-B379-CD7CC4224F3C}"/>
              </a:ext>
            </a:extLst>
          </p:cNvPr>
          <p:cNvGrpSpPr/>
          <p:nvPr/>
        </p:nvGrpSpPr>
        <p:grpSpPr>
          <a:xfrm>
            <a:off x="6918720" y="457233"/>
            <a:ext cx="268200" cy="456840"/>
            <a:chOff x="6918720" y="457233"/>
            <a:chExt cx="26820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75C15C-D94A-47C7-90DD-287B36661B97}"/>
                    </a:ext>
                  </a:extLst>
                </p14:cNvPr>
                <p14:cNvContentPartPr/>
                <p14:nvPr/>
              </p14:nvContentPartPr>
              <p14:xfrm>
                <a:off x="6918720" y="464793"/>
                <a:ext cx="268200" cy="231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75C15C-D94A-47C7-90DD-287B36661B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01080" y="447153"/>
                  <a:ext cx="303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F0BC98D-2BD2-4369-95BD-61F665F7BE60}"/>
                    </a:ext>
                  </a:extLst>
                </p14:cNvPr>
                <p14:cNvContentPartPr/>
                <p14:nvPr/>
              </p14:nvContentPartPr>
              <p14:xfrm>
                <a:off x="7101960" y="457233"/>
                <a:ext cx="33840" cy="456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F0BC98D-2BD2-4369-95BD-61F665F7BE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84320" y="439233"/>
                  <a:ext cx="69480" cy="49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EB588-441D-4783-8231-C7271DA76549}"/>
              </a:ext>
            </a:extLst>
          </p:cNvPr>
          <p:cNvGrpSpPr/>
          <p:nvPr/>
        </p:nvGrpSpPr>
        <p:grpSpPr>
          <a:xfrm>
            <a:off x="7594440" y="380193"/>
            <a:ext cx="1210320" cy="741240"/>
            <a:chOff x="7594440" y="380193"/>
            <a:chExt cx="1210320" cy="74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BE3EA4-94A8-425D-8E95-20FA5FB5D67C}"/>
                    </a:ext>
                  </a:extLst>
                </p14:cNvPr>
                <p14:cNvContentPartPr/>
                <p14:nvPr/>
              </p14:nvContentPartPr>
              <p14:xfrm>
                <a:off x="7594440" y="415833"/>
                <a:ext cx="240840" cy="64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BE3EA4-94A8-425D-8E95-20FA5FB5D6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76440" y="398193"/>
                  <a:ext cx="27648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DD6A33-503B-472B-8F60-AD6B0F361F6D}"/>
                    </a:ext>
                  </a:extLst>
                </p14:cNvPr>
                <p14:cNvContentPartPr/>
                <p14:nvPr/>
              </p14:nvContentPartPr>
              <p14:xfrm>
                <a:off x="7771200" y="626433"/>
                <a:ext cx="74880" cy="281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DD6A33-503B-472B-8F60-AD6B0F361F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3560" y="608433"/>
                  <a:ext cx="1105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CF3FC7-E6D2-4ECE-A990-6234A21B141D}"/>
                    </a:ext>
                  </a:extLst>
                </p14:cNvPr>
                <p14:cNvContentPartPr/>
                <p14:nvPr/>
              </p14:nvContentPartPr>
              <p14:xfrm>
                <a:off x="7926000" y="759633"/>
                <a:ext cx="119160" cy="177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CF3FC7-E6D2-4ECE-A990-6234A21B14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08000" y="741993"/>
                  <a:ext cx="154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0B688D-1384-474B-8354-07F797BC2423}"/>
                    </a:ext>
                  </a:extLst>
                </p14:cNvPr>
                <p14:cNvContentPartPr/>
                <p14:nvPr/>
              </p14:nvContentPartPr>
              <p14:xfrm>
                <a:off x="8145600" y="380193"/>
                <a:ext cx="76680" cy="54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0B688D-1384-474B-8354-07F797BC24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27600" y="362553"/>
                  <a:ext cx="1123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DCFDC4-9193-4520-A2BD-367EC92E13F1}"/>
                    </a:ext>
                  </a:extLst>
                </p14:cNvPr>
                <p14:cNvContentPartPr/>
                <p14:nvPr/>
              </p14:nvContentPartPr>
              <p14:xfrm>
                <a:off x="7994400" y="715713"/>
                <a:ext cx="270720" cy="37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DCFDC4-9193-4520-A2BD-367EC92E13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76760" y="697713"/>
                  <a:ext cx="306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E8C7B7-720D-46B0-AE7A-DE112CFB4FCC}"/>
                    </a:ext>
                  </a:extLst>
                </p14:cNvPr>
                <p14:cNvContentPartPr/>
                <p14:nvPr/>
              </p14:nvContentPartPr>
              <p14:xfrm>
                <a:off x="8232360" y="600153"/>
                <a:ext cx="101160" cy="28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E8C7B7-720D-46B0-AE7A-DE112CFB4F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14720" y="582153"/>
                  <a:ext cx="1368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DC8E43E-C32A-4C5F-9DF2-AB9806F4791A}"/>
                    </a:ext>
                  </a:extLst>
                </p14:cNvPr>
                <p14:cNvContentPartPr/>
                <p14:nvPr/>
              </p14:nvContentPartPr>
              <p14:xfrm>
                <a:off x="8414520" y="729033"/>
                <a:ext cx="223560" cy="169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DC8E43E-C32A-4C5F-9DF2-AB9806F4791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96880" y="711393"/>
                  <a:ext cx="259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CAFF7C9-2956-42DB-9355-462E4F56DF56}"/>
                    </a:ext>
                  </a:extLst>
                </p14:cNvPr>
                <p14:cNvContentPartPr/>
                <p14:nvPr/>
              </p14:nvContentPartPr>
              <p14:xfrm>
                <a:off x="8656440" y="481353"/>
                <a:ext cx="148320" cy="640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CAFF7C9-2956-42DB-9355-462E4F56DF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638440" y="463713"/>
                  <a:ext cx="183960" cy="67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A81267-801F-4A95-9F57-64D74577B949}"/>
              </a:ext>
            </a:extLst>
          </p:cNvPr>
          <p:cNvGrpSpPr/>
          <p:nvPr/>
        </p:nvGrpSpPr>
        <p:grpSpPr>
          <a:xfrm>
            <a:off x="2760360" y="1195953"/>
            <a:ext cx="1652760" cy="252720"/>
            <a:chOff x="2760360" y="1195953"/>
            <a:chExt cx="16527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8D2726-11C4-4F4C-919A-A7E0000827E4}"/>
                    </a:ext>
                  </a:extLst>
                </p14:cNvPr>
                <p14:cNvContentPartPr/>
                <p14:nvPr/>
              </p14:nvContentPartPr>
              <p14:xfrm>
                <a:off x="2760360" y="1195953"/>
                <a:ext cx="91080" cy="226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8D2726-11C4-4F4C-919A-A7E0000827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42720" y="1177953"/>
                  <a:ext cx="1267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8911767-99B5-4111-BFC9-368386F91FF3}"/>
                    </a:ext>
                  </a:extLst>
                </p14:cNvPr>
                <p14:cNvContentPartPr/>
                <p14:nvPr/>
              </p14:nvContentPartPr>
              <p14:xfrm>
                <a:off x="2859720" y="1344633"/>
                <a:ext cx="1527840" cy="104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8911767-99B5-4111-BFC9-368386F91F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41720" y="1326993"/>
                  <a:ext cx="1563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2BCB453-63FE-4FD9-949E-3991FC1FEE7A}"/>
                    </a:ext>
                  </a:extLst>
                </p14:cNvPr>
                <p14:cNvContentPartPr/>
                <p14:nvPr/>
              </p14:nvContentPartPr>
              <p14:xfrm>
                <a:off x="4388280" y="1248873"/>
                <a:ext cx="24840" cy="92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2BCB453-63FE-4FD9-949E-3991FC1FEE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70280" y="1231233"/>
                  <a:ext cx="604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A4DA32-BB80-4822-AA2C-975E35BD8C99}"/>
              </a:ext>
            </a:extLst>
          </p:cNvPr>
          <p:cNvGrpSpPr/>
          <p:nvPr/>
        </p:nvGrpSpPr>
        <p:grpSpPr>
          <a:xfrm>
            <a:off x="1038480" y="2211153"/>
            <a:ext cx="262080" cy="340920"/>
            <a:chOff x="1038480" y="2211153"/>
            <a:chExt cx="26208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2E0119D-7853-449B-9A16-9D770BB5015E}"/>
                    </a:ext>
                  </a:extLst>
                </p14:cNvPr>
                <p14:cNvContentPartPr/>
                <p14:nvPr/>
              </p14:nvContentPartPr>
              <p14:xfrm>
                <a:off x="1038480" y="2211153"/>
                <a:ext cx="212760" cy="340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2E0119D-7853-449B-9A16-9D770BB501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0840" y="2193153"/>
                  <a:ext cx="2484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E312E7-B640-49CE-8E85-E50EA033A52F}"/>
                    </a:ext>
                  </a:extLst>
                </p14:cNvPr>
                <p14:cNvContentPartPr/>
                <p14:nvPr/>
              </p14:nvContentPartPr>
              <p14:xfrm>
                <a:off x="1073400" y="2533353"/>
                <a:ext cx="227160" cy="18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E312E7-B640-49CE-8E85-E50EA033A5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5760" y="2515713"/>
                  <a:ext cx="2628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9C6692-6D89-4341-88BF-0BF2D7DCFFA2}"/>
              </a:ext>
            </a:extLst>
          </p:cNvPr>
          <p:cNvGrpSpPr/>
          <p:nvPr/>
        </p:nvGrpSpPr>
        <p:grpSpPr>
          <a:xfrm>
            <a:off x="1880880" y="2268753"/>
            <a:ext cx="398520" cy="347760"/>
            <a:chOff x="1880880" y="2268753"/>
            <a:chExt cx="398520" cy="34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668AB0-C110-45F5-A829-3C97F9F41D0B}"/>
                    </a:ext>
                  </a:extLst>
                </p14:cNvPr>
                <p14:cNvContentPartPr/>
                <p14:nvPr/>
              </p14:nvContentPartPr>
              <p14:xfrm>
                <a:off x="1880880" y="2379993"/>
                <a:ext cx="398520" cy="64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668AB0-C110-45F5-A829-3C97F9F41D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63240" y="2361993"/>
                  <a:ext cx="434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0AE348C-4324-458A-8C4D-AB3239B53722}"/>
                    </a:ext>
                  </a:extLst>
                </p14:cNvPr>
                <p14:cNvContentPartPr/>
                <p14:nvPr/>
              </p14:nvContentPartPr>
              <p14:xfrm>
                <a:off x="2051520" y="2268753"/>
                <a:ext cx="11880" cy="347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0AE348C-4324-458A-8C4D-AB3239B537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33880" y="2250753"/>
                  <a:ext cx="47520" cy="38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84AC974-2C6E-4CD4-BB11-43C076608A71}"/>
                  </a:ext>
                </a:extLst>
              </p14:cNvPr>
              <p14:cNvContentPartPr/>
              <p14:nvPr/>
            </p14:nvContentPartPr>
            <p14:xfrm>
              <a:off x="5221680" y="2262993"/>
              <a:ext cx="240120" cy="15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84AC974-2C6E-4CD4-BB11-43C076608A7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04040" y="2244993"/>
                <a:ext cx="2757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E6FFE68-A859-4F20-A35B-F42346156582}"/>
                  </a:ext>
                </a:extLst>
              </p14:cNvPr>
              <p14:cNvContentPartPr/>
              <p14:nvPr/>
            </p14:nvContentPartPr>
            <p14:xfrm>
              <a:off x="5934840" y="1958793"/>
              <a:ext cx="238680" cy="380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E6FFE68-A859-4F20-A35B-F4234615658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17200" y="1940793"/>
                <a:ext cx="27432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00234F80-F8E1-48EF-AAE3-E6150E3284EB}"/>
              </a:ext>
            </a:extLst>
          </p:cNvPr>
          <p:cNvGrpSpPr/>
          <p:nvPr/>
        </p:nvGrpSpPr>
        <p:grpSpPr>
          <a:xfrm>
            <a:off x="6649440" y="2022873"/>
            <a:ext cx="353880" cy="366840"/>
            <a:chOff x="6649440" y="2022873"/>
            <a:chExt cx="35388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93B0F3D-D7B9-4E49-B736-A7ABA3115800}"/>
                    </a:ext>
                  </a:extLst>
                </p14:cNvPr>
                <p14:cNvContentPartPr/>
                <p14:nvPr/>
              </p14:nvContentPartPr>
              <p14:xfrm>
                <a:off x="6678960" y="2055273"/>
                <a:ext cx="244440" cy="158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93B0F3D-D7B9-4E49-B736-A7ABA31158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60960" y="2037273"/>
                  <a:ext cx="280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8690172-E5F6-4434-A016-9F9053FAFC8D}"/>
                    </a:ext>
                  </a:extLst>
                </p14:cNvPr>
                <p14:cNvContentPartPr/>
                <p14:nvPr/>
              </p14:nvContentPartPr>
              <p14:xfrm>
                <a:off x="6750240" y="2022873"/>
                <a:ext cx="107280" cy="245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8690172-E5F6-4434-A016-9F9053FAFC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32600" y="2004873"/>
                  <a:ext cx="1429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DBEB3C-736F-42F6-84ED-D86E8FE6CFD1}"/>
                    </a:ext>
                  </a:extLst>
                </p14:cNvPr>
                <p14:cNvContentPartPr/>
                <p14:nvPr/>
              </p14:nvContentPartPr>
              <p14:xfrm>
                <a:off x="6649440" y="2036913"/>
                <a:ext cx="353880" cy="352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DBEB3C-736F-42F6-84ED-D86E8FE6CFD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31440" y="2018913"/>
                  <a:ext cx="389520" cy="38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F24C69B-2358-4F8E-B580-BCA9E93D78E3}"/>
              </a:ext>
            </a:extLst>
          </p:cNvPr>
          <p:cNvGrpSpPr/>
          <p:nvPr/>
        </p:nvGrpSpPr>
        <p:grpSpPr>
          <a:xfrm>
            <a:off x="7265400" y="1983633"/>
            <a:ext cx="251280" cy="380160"/>
            <a:chOff x="7265400" y="1983633"/>
            <a:chExt cx="25128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EE338D2-648B-4FE2-811E-352314772926}"/>
                    </a:ext>
                  </a:extLst>
                </p14:cNvPr>
                <p14:cNvContentPartPr/>
                <p14:nvPr/>
              </p14:nvContentPartPr>
              <p14:xfrm>
                <a:off x="7265400" y="1983633"/>
                <a:ext cx="251280" cy="194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EE338D2-648B-4FE2-811E-3523147729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47400" y="1965993"/>
                  <a:ext cx="286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3BE1430-A1A9-4E2D-8CC6-18BD2C371147}"/>
                    </a:ext>
                  </a:extLst>
                </p14:cNvPr>
                <p14:cNvContentPartPr/>
                <p14:nvPr/>
              </p14:nvContentPartPr>
              <p14:xfrm>
                <a:off x="7428120" y="1989033"/>
                <a:ext cx="23760" cy="374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3BE1430-A1A9-4E2D-8CC6-18BD2C3711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410120" y="1971393"/>
                  <a:ext cx="5940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29F9F5F-B6EC-4CD4-8CA1-32433ED1210C}"/>
              </a:ext>
            </a:extLst>
          </p:cNvPr>
          <p:cNvGrpSpPr/>
          <p:nvPr/>
        </p:nvGrpSpPr>
        <p:grpSpPr>
          <a:xfrm>
            <a:off x="2733720" y="2066073"/>
            <a:ext cx="1932480" cy="769320"/>
            <a:chOff x="2733720" y="2066073"/>
            <a:chExt cx="1932480" cy="76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6B5818-6393-423C-A437-D1A6543300CA}"/>
                    </a:ext>
                  </a:extLst>
                </p14:cNvPr>
                <p14:cNvContentPartPr/>
                <p14:nvPr/>
              </p14:nvContentPartPr>
              <p14:xfrm>
                <a:off x="2882400" y="2175513"/>
                <a:ext cx="299880" cy="357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6B5818-6393-423C-A437-D1A6543300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64400" y="2157513"/>
                  <a:ext cx="3355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2F2EF66-EA81-46FA-B3B0-1F2070549A40}"/>
                    </a:ext>
                  </a:extLst>
                </p14:cNvPr>
                <p14:cNvContentPartPr/>
                <p14:nvPr/>
              </p14:nvContentPartPr>
              <p14:xfrm>
                <a:off x="3673680" y="2161113"/>
                <a:ext cx="257400" cy="354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2F2EF66-EA81-46FA-B3B0-1F2070549A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56040" y="2143113"/>
                  <a:ext cx="2930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6E2BED-CEF3-4944-80BF-D92F300765BF}"/>
                    </a:ext>
                  </a:extLst>
                </p14:cNvPr>
                <p14:cNvContentPartPr/>
                <p14:nvPr/>
              </p14:nvContentPartPr>
              <p14:xfrm>
                <a:off x="4485840" y="2066073"/>
                <a:ext cx="170280" cy="451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6E2BED-CEF3-4944-80BF-D92F300765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68200" y="2048433"/>
                  <a:ext cx="20592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4910243-9041-4CA8-9501-7D4640B3F40D}"/>
                    </a:ext>
                  </a:extLst>
                </p14:cNvPr>
                <p14:cNvContentPartPr/>
                <p14:nvPr/>
              </p14:nvContentPartPr>
              <p14:xfrm>
                <a:off x="2779440" y="2705793"/>
                <a:ext cx="1886760" cy="112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4910243-9041-4CA8-9501-7D4640B3F4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61440" y="2687793"/>
                  <a:ext cx="1922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B88875-EA5F-4A14-B4D4-3C38AD4B9463}"/>
                    </a:ext>
                  </a:extLst>
                </p14:cNvPr>
                <p14:cNvContentPartPr/>
                <p14:nvPr/>
              </p14:nvContentPartPr>
              <p14:xfrm>
                <a:off x="2733720" y="2729193"/>
                <a:ext cx="48240" cy="106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B88875-EA5F-4A14-B4D4-3C38AD4B946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15720" y="2711553"/>
                  <a:ext cx="83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2D75A4C-C951-42FB-B0F0-2BA680DF3B1F}"/>
                    </a:ext>
                  </a:extLst>
                </p14:cNvPr>
                <p14:cNvContentPartPr/>
                <p14:nvPr/>
              </p14:nvContentPartPr>
              <p14:xfrm>
                <a:off x="4639560" y="2601393"/>
                <a:ext cx="19800" cy="138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D75A4C-C951-42FB-B0F0-2BA680DF3B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21920" y="2583393"/>
                  <a:ext cx="5544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76C9A35-3AA7-4794-B699-D96BBC61D35A}"/>
              </a:ext>
            </a:extLst>
          </p:cNvPr>
          <p:cNvGrpSpPr/>
          <p:nvPr/>
        </p:nvGrpSpPr>
        <p:grpSpPr>
          <a:xfrm>
            <a:off x="5924040" y="2477913"/>
            <a:ext cx="1771560" cy="143640"/>
            <a:chOff x="5924040" y="2477913"/>
            <a:chExt cx="177156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D56D100-88A0-4C1A-965A-71C460D75BE1}"/>
                    </a:ext>
                  </a:extLst>
                </p14:cNvPr>
                <p14:cNvContentPartPr/>
                <p14:nvPr/>
              </p14:nvContentPartPr>
              <p14:xfrm>
                <a:off x="5924040" y="2482593"/>
                <a:ext cx="55440" cy="133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D56D100-88A0-4C1A-965A-71C460D75B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06400" y="2464953"/>
                  <a:ext cx="91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C399813-D0DB-4D55-8662-949C7C4A6BF6}"/>
                    </a:ext>
                  </a:extLst>
                </p14:cNvPr>
                <p14:cNvContentPartPr/>
                <p14:nvPr/>
              </p14:nvContentPartPr>
              <p14:xfrm>
                <a:off x="5989920" y="2477913"/>
                <a:ext cx="1705680" cy="14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C399813-D0DB-4D55-8662-949C7C4A6BF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72280" y="2459913"/>
                  <a:ext cx="174132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921EA68-096E-4369-888D-EF87D76EAB59}"/>
                  </a:ext>
                </a:extLst>
              </p14:cNvPr>
              <p14:cNvContentPartPr/>
              <p14:nvPr/>
            </p14:nvContentPartPr>
            <p14:xfrm>
              <a:off x="1137480" y="3264873"/>
              <a:ext cx="328680" cy="293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921EA68-096E-4369-888D-EF87D76EAB5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19480" y="3246873"/>
                <a:ext cx="364320" cy="32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AF823E7A-DE57-4CBA-B552-AD4C9F20684D}"/>
              </a:ext>
            </a:extLst>
          </p:cNvPr>
          <p:cNvGrpSpPr/>
          <p:nvPr/>
        </p:nvGrpSpPr>
        <p:grpSpPr>
          <a:xfrm>
            <a:off x="2145120" y="3254793"/>
            <a:ext cx="265680" cy="322200"/>
            <a:chOff x="2145120" y="3254793"/>
            <a:chExt cx="26568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23EC7B2-7C5B-4BDF-B41E-1205F34B1F2C}"/>
                    </a:ext>
                  </a:extLst>
                </p14:cNvPr>
                <p14:cNvContentPartPr/>
                <p14:nvPr/>
              </p14:nvContentPartPr>
              <p14:xfrm>
                <a:off x="2145120" y="3350193"/>
                <a:ext cx="265680" cy="58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23EC7B2-7C5B-4BDF-B41E-1205F34B1F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27480" y="3332193"/>
                  <a:ext cx="301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EDB75A1-7F84-4515-9D41-7D45B619A22D}"/>
                    </a:ext>
                  </a:extLst>
                </p14:cNvPr>
                <p14:cNvContentPartPr/>
                <p14:nvPr/>
              </p14:nvContentPartPr>
              <p14:xfrm>
                <a:off x="2233320" y="3254793"/>
                <a:ext cx="13320" cy="322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EDB75A1-7F84-4515-9D41-7D45B619A2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15320" y="3236793"/>
                  <a:ext cx="48960" cy="35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384B4B0-022B-4603-9BFD-B37322F8C7DB}"/>
                  </a:ext>
                </a:extLst>
              </p14:cNvPr>
              <p14:cNvContentPartPr/>
              <p14:nvPr/>
            </p14:nvContentPartPr>
            <p14:xfrm>
              <a:off x="3057000" y="3206913"/>
              <a:ext cx="271800" cy="337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384B4B0-022B-4603-9BFD-B37322F8C7D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39000" y="3189273"/>
                <a:ext cx="3074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2A41663-08E6-4D2D-9BA6-E2429B4A6E3E}"/>
                  </a:ext>
                </a:extLst>
              </p14:cNvPr>
              <p14:cNvContentPartPr/>
              <p14:nvPr/>
            </p14:nvContentPartPr>
            <p14:xfrm>
              <a:off x="3925680" y="3212313"/>
              <a:ext cx="270720" cy="270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2A41663-08E6-4D2D-9BA6-E2429B4A6E3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08040" y="3194313"/>
                <a:ext cx="3063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9B5C1B6-B8F0-4AD3-A288-B04B41D9D142}"/>
                  </a:ext>
                </a:extLst>
              </p14:cNvPr>
              <p14:cNvContentPartPr/>
              <p14:nvPr/>
            </p14:nvContentPartPr>
            <p14:xfrm>
              <a:off x="4677360" y="3143913"/>
              <a:ext cx="147240" cy="439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9B5C1B6-B8F0-4AD3-A288-B04B41D9D14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59720" y="3126273"/>
                <a:ext cx="1828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AAF421D-4823-4EF7-B13F-6AE118FAF300}"/>
                  </a:ext>
                </a:extLst>
              </p14:cNvPr>
              <p14:cNvContentPartPr/>
              <p14:nvPr/>
            </p14:nvContentPartPr>
            <p14:xfrm>
              <a:off x="5508600" y="3330753"/>
              <a:ext cx="320040" cy="7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AAF421D-4823-4EF7-B13F-6AE118FAF30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490600" y="3313113"/>
                <a:ext cx="35568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69BC7405-B4F9-458F-BE3D-93AF5D8B54C5}"/>
              </a:ext>
            </a:extLst>
          </p:cNvPr>
          <p:cNvGrpSpPr/>
          <p:nvPr/>
        </p:nvGrpSpPr>
        <p:grpSpPr>
          <a:xfrm>
            <a:off x="2956920" y="3693273"/>
            <a:ext cx="2008440" cy="146160"/>
            <a:chOff x="2956920" y="3693273"/>
            <a:chExt cx="200844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42FD593-96A2-4B0F-9568-E3040ED2B2FC}"/>
                    </a:ext>
                  </a:extLst>
                </p14:cNvPr>
                <p14:cNvContentPartPr/>
                <p14:nvPr/>
              </p14:nvContentPartPr>
              <p14:xfrm>
                <a:off x="2956920" y="3736833"/>
                <a:ext cx="39960" cy="84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42FD593-96A2-4B0F-9568-E3040ED2B2F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38920" y="3718833"/>
                  <a:ext cx="75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52367A0-7E4D-4843-B7B5-4FE4E88988B1}"/>
                    </a:ext>
                  </a:extLst>
                </p14:cNvPr>
                <p14:cNvContentPartPr/>
                <p14:nvPr/>
              </p14:nvContentPartPr>
              <p14:xfrm>
                <a:off x="2977080" y="3693273"/>
                <a:ext cx="1988280" cy="146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52367A0-7E4D-4843-B7B5-4FE4E88988B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59080" y="3675273"/>
                  <a:ext cx="202392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AA1C7D9-9B61-4552-BF28-60AEFCCA68B0}"/>
              </a:ext>
            </a:extLst>
          </p:cNvPr>
          <p:cNvGrpSpPr/>
          <p:nvPr/>
        </p:nvGrpSpPr>
        <p:grpSpPr>
          <a:xfrm>
            <a:off x="6322560" y="3050313"/>
            <a:ext cx="1913760" cy="652320"/>
            <a:chOff x="6322560" y="3050313"/>
            <a:chExt cx="1913760" cy="65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515B726-601B-45EC-9466-9B510E8FC693}"/>
                    </a:ext>
                  </a:extLst>
                </p14:cNvPr>
                <p14:cNvContentPartPr/>
                <p14:nvPr/>
              </p14:nvContentPartPr>
              <p14:xfrm>
                <a:off x="6431640" y="3059313"/>
                <a:ext cx="185400" cy="339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515B726-601B-45EC-9466-9B510E8FC69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13640" y="3041673"/>
                  <a:ext cx="2210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4AEDECB-6E42-4D99-BB53-81E36EF84A8D}"/>
                    </a:ext>
                  </a:extLst>
                </p14:cNvPr>
                <p14:cNvContentPartPr/>
                <p14:nvPr/>
              </p14:nvContentPartPr>
              <p14:xfrm>
                <a:off x="6997920" y="3050313"/>
                <a:ext cx="303120" cy="184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4AEDECB-6E42-4D99-BB53-81E36EF84A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80280" y="3032673"/>
                  <a:ext cx="338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FD45290-3A38-482B-AB61-1D239E676073}"/>
                    </a:ext>
                  </a:extLst>
                </p14:cNvPr>
                <p14:cNvContentPartPr/>
                <p14:nvPr/>
              </p14:nvContentPartPr>
              <p14:xfrm>
                <a:off x="7209600" y="3070833"/>
                <a:ext cx="39600" cy="451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FD45290-3A38-482B-AB61-1D239E67607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91960" y="3052833"/>
                  <a:ext cx="7524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014D6D-6D31-41AB-B323-F1859E59D02E}"/>
                    </a:ext>
                  </a:extLst>
                </p14:cNvPr>
                <p14:cNvContentPartPr/>
                <p14:nvPr/>
              </p14:nvContentPartPr>
              <p14:xfrm>
                <a:off x="7757520" y="3177393"/>
                <a:ext cx="218520" cy="148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014D6D-6D31-41AB-B323-F1859E59D0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39520" y="3159753"/>
                  <a:ext cx="254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16F08B9-7911-435F-96D3-00C0602ADED0}"/>
                    </a:ext>
                  </a:extLst>
                </p14:cNvPr>
                <p14:cNvContentPartPr/>
                <p14:nvPr/>
              </p14:nvContentPartPr>
              <p14:xfrm>
                <a:off x="7819080" y="3154353"/>
                <a:ext cx="137520" cy="158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16F08B9-7911-435F-96D3-00C0602ADED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01080" y="3136353"/>
                  <a:ext cx="173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F690824-0E69-4E46-BBD5-B6482DC99F46}"/>
                    </a:ext>
                  </a:extLst>
                </p14:cNvPr>
                <p14:cNvContentPartPr/>
                <p14:nvPr/>
              </p14:nvContentPartPr>
              <p14:xfrm>
                <a:off x="7865880" y="3119073"/>
                <a:ext cx="33840" cy="335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F690824-0E69-4E46-BBD5-B6482DC99F4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48240" y="3101073"/>
                  <a:ext cx="694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BD80E90-6A61-4554-A3AF-A3CF8D7866B8}"/>
                    </a:ext>
                  </a:extLst>
                </p14:cNvPr>
                <p14:cNvContentPartPr/>
                <p14:nvPr/>
              </p14:nvContentPartPr>
              <p14:xfrm>
                <a:off x="7784160" y="3233913"/>
                <a:ext cx="281160" cy="57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BD80E90-6A61-4554-A3AF-A3CF8D7866B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66160" y="3215913"/>
                  <a:ext cx="316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EB25231-6410-42CA-B00F-94F43EDA303C}"/>
                    </a:ext>
                  </a:extLst>
                </p14:cNvPr>
                <p14:cNvContentPartPr/>
                <p14:nvPr/>
              </p14:nvContentPartPr>
              <p14:xfrm>
                <a:off x="6322560" y="3589233"/>
                <a:ext cx="45720" cy="100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EB25231-6410-42CA-B00F-94F43EDA303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304560" y="3571233"/>
                  <a:ext cx="81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58B9C4-2A00-463C-965F-44A882C7B73C}"/>
                    </a:ext>
                  </a:extLst>
                </p14:cNvPr>
                <p14:cNvContentPartPr/>
                <p14:nvPr/>
              </p14:nvContentPartPr>
              <p14:xfrm>
                <a:off x="6391680" y="3549273"/>
                <a:ext cx="1844640" cy="153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58B9C4-2A00-463C-965F-44A882C7B7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374040" y="3531633"/>
                  <a:ext cx="18802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683DA11-BDAC-4988-8085-DDF8050C9DE3}"/>
              </a:ext>
            </a:extLst>
          </p:cNvPr>
          <p:cNvGrpSpPr/>
          <p:nvPr/>
        </p:nvGrpSpPr>
        <p:grpSpPr>
          <a:xfrm>
            <a:off x="934080" y="4111593"/>
            <a:ext cx="4420800" cy="856080"/>
            <a:chOff x="934080" y="4111593"/>
            <a:chExt cx="4420800" cy="85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5F37AD0-56FE-4BB8-90BE-1CE96E8F2200}"/>
                    </a:ext>
                  </a:extLst>
                </p14:cNvPr>
                <p14:cNvContentPartPr/>
                <p14:nvPr/>
              </p14:nvContentPartPr>
              <p14:xfrm>
                <a:off x="1309200" y="4276113"/>
                <a:ext cx="199440" cy="327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5F37AD0-56FE-4BB8-90BE-1CE96E8F220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91200" y="4258113"/>
                  <a:ext cx="2350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CFAF12E-0915-4696-B04A-4DC3A8C20D76}"/>
                    </a:ext>
                  </a:extLst>
                </p14:cNvPr>
                <p14:cNvContentPartPr/>
                <p14:nvPr/>
              </p14:nvContentPartPr>
              <p14:xfrm>
                <a:off x="1336560" y="4586073"/>
                <a:ext cx="298080" cy="51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CFAF12E-0915-4696-B04A-4DC3A8C20D7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18920" y="4568433"/>
                  <a:ext cx="333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BB7CA09-9440-4A56-A393-AC7206CA83F2}"/>
                    </a:ext>
                  </a:extLst>
                </p14:cNvPr>
                <p14:cNvContentPartPr/>
                <p14:nvPr/>
              </p14:nvContentPartPr>
              <p14:xfrm>
                <a:off x="2318280" y="4190793"/>
                <a:ext cx="274680" cy="348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BB7CA09-9440-4A56-A393-AC7206CA83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00280" y="4172793"/>
                  <a:ext cx="3103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6BEA79E-4A2F-4866-8CA0-74AF88D3C71D}"/>
                    </a:ext>
                  </a:extLst>
                </p14:cNvPr>
                <p14:cNvContentPartPr/>
                <p14:nvPr/>
              </p14:nvContentPartPr>
              <p14:xfrm>
                <a:off x="3237720" y="4163433"/>
                <a:ext cx="262080" cy="385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6BEA79E-4A2F-4866-8CA0-74AF88D3C71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19720" y="4145793"/>
                  <a:ext cx="2977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AD2180D-DC00-4622-8947-CF140CBDDD76}"/>
                    </a:ext>
                  </a:extLst>
                </p14:cNvPr>
                <p14:cNvContentPartPr/>
                <p14:nvPr/>
              </p14:nvContentPartPr>
              <p14:xfrm>
                <a:off x="4123320" y="4115193"/>
                <a:ext cx="109800" cy="477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AD2180D-DC00-4622-8947-CF140CBDDD7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05320" y="4097553"/>
                  <a:ext cx="1454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BF7A89-3373-4AC5-9F7D-5697E4E90C5A}"/>
                    </a:ext>
                  </a:extLst>
                </p14:cNvPr>
                <p14:cNvContentPartPr/>
                <p14:nvPr/>
              </p14:nvContentPartPr>
              <p14:xfrm>
                <a:off x="4862040" y="4248033"/>
                <a:ext cx="362520" cy="37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F7A89-3373-4AC5-9F7D-5697E4E90C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44400" y="4230033"/>
                  <a:ext cx="398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CDD9054-3A06-4F12-8B31-153BE26AE69C}"/>
                    </a:ext>
                  </a:extLst>
                </p14:cNvPr>
                <p14:cNvContentPartPr/>
                <p14:nvPr/>
              </p14:nvContentPartPr>
              <p14:xfrm>
                <a:off x="5042040" y="4111593"/>
                <a:ext cx="29160" cy="460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CDD9054-3A06-4F12-8B31-153BE26AE6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24040" y="4093953"/>
                  <a:ext cx="648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6C45411-F618-4361-A998-FB9AD11940EF}"/>
                    </a:ext>
                  </a:extLst>
                </p14:cNvPr>
                <p14:cNvContentPartPr/>
                <p14:nvPr/>
              </p14:nvContentPartPr>
              <p14:xfrm>
                <a:off x="934080" y="4789113"/>
                <a:ext cx="36720" cy="136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6C45411-F618-4361-A998-FB9AD11940E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6080" y="4771113"/>
                  <a:ext cx="72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EEA995-F7DC-422F-B68C-A33D91DE6D95}"/>
                    </a:ext>
                  </a:extLst>
                </p14:cNvPr>
                <p14:cNvContentPartPr/>
                <p14:nvPr/>
              </p14:nvContentPartPr>
              <p14:xfrm>
                <a:off x="954240" y="4617393"/>
                <a:ext cx="4400640" cy="350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EEA995-F7DC-422F-B68C-A33D91DE6D9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6600" y="4599393"/>
                  <a:ext cx="443628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906223A-767E-4B59-A2AB-095509C59B2E}"/>
                  </a:ext>
                </a:extLst>
              </p14:cNvPr>
              <p14:cNvContentPartPr/>
              <p14:nvPr/>
            </p14:nvContentPartPr>
            <p14:xfrm>
              <a:off x="5848800" y="4341993"/>
              <a:ext cx="251280" cy="208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906223A-767E-4B59-A2AB-095509C59B2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30800" y="4323993"/>
                <a:ext cx="28692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133DDB9-7A87-4C9A-94A1-9C6E24B5CF15}"/>
              </a:ext>
            </a:extLst>
          </p:cNvPr>
          <p:cNvGrpSpPr/>
          <p:nvPr/>
        </p:nvGrpSpPr>
        <p:grpSpPr>
          <a:xfrm>
            <a:off x="6627840" y="4031673"/>
            <a:ext cx="2017080" cy="679680"/>
            <a:chOff x="6627840" y="4031673"/>
            <a:chExt cx="2017080" cy="67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6A934BB-0371-45E3-ABF1-A19CB3C2C3CA}"/>
                    </a:ext>
                  </a:extLst>
                </p14:cNvPr>
                <p14:cNvContentPartPr/>
                <p14:nvPr/>
              </p14:nvContentPartPr>
              <p14:xfrm>
                <a:off x="6862200" y="4077393"/>
                <a:ext cx="249480" cy="326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6A934BB-0371-45E3-ABF1-A19CB3C2C3C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44560" y="4059393"/>
                  <a:ext cx="2851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CC8E2A9-1BC4-455A-A233-FBFD5D924D5E}"/>
                    </a:ext>
                  </a:extLst>
                </p14:cNvPr>
                <p14:cNvContentPartPr/>
                <p14:nvPr/>
              </p14:nvContentPartPr>
              <p14:xfrm>
                <a:off x="7371960" y="4031673"/>
                <a:ext cx="256320" cy="194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CC8E2A9-1BC4-455A-A233-FBFD5D924D5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54320" y="4014033"/>
                  <a:ext cx="291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D794EE3-E4D3-4A5C-80FE-FBC6BFA8EDCC}"/>
                    </a:ext>
                  </a:extLst>
                </p14:cNvPr>
                <p14:cNvContentPartPr/>
                <p14:nvPr/>
              </p14:nvContentPartPr>
              <p14:xfrm>
                <a:off x="7544400" y="4053633"/>
                <a:ext cx="38880" cy="359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D794EE3-E4D3-4A5C-80FE-FBC6BFA8EDC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26400" y="4035993"/>
                  <a:ext cx="745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09739A1-9EDF-4A05-B755-78394FBD0C10}"/>
                    </a:ext>
                  </a:extLst>
                </p14:cNvPr>
                <p14:cNvContentPartPr/>
                <p14:nvPr/>
              </p14:nvContentPartPr>
              <p14:xfrm>
                <a:off x="8207880" y="4146873"/>
                <a:ext cx="180720" cy="145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09739A1-9EDF-4A05-B755-78394FBD0C1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190240" y="4129233"/>
                  <a:ext cx="216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5D14565-FFFD-41F3-BFD7-1DCF4301CFC2}"/>
                    </a:ext>
                  </a:extLst>
                </p14:cNvPr>
                <p14:cNvContentPartPr/>
                <p14:nvPr/>
              </p14:nvContentPartPr>
              <p14:xfrm>
                <a:off x="8198160" y="4127433"/>
                <a:ext cx="176040" cy="174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5D14565-FFFD-41F3-BFD7-1DCF4301CFC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180160" y="4109793"/>
                  <a:ext cx="2116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153C3B5-DBB4-4579-A0DF-A3AFB8BE9800}"/>
                    </a:ext>
                  </a:extLst>
                </p14:cNvPr>
                <p14:cNvContentPartPr/>
                <p14:nvPr/>
              </p14:nvContentPartPr>
              <p14:xfrm>
                <a:off x="8276280" y="4113033"/>
                <a:ext cx="22320" cy="339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153C3B5-DBB4-4579-A0DF-A3AFB8BE98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58280" y="4095033"/>
                  <a:ext cx="579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43FD91D-96B2-4AFA-B4FB-C45158549436}"/>
                    </a:ext>
                  </a:extLst>
                </p14:cNvPr>
                <p14:cNvContentPartPr/>
                <p14:nvPr/>
              </p14:nvContentPartPr>
              <p14:xfrm>
                <a:off x="8226960" y="4212393"/>
                <a:ext cx="219960" cy="40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43FD91D-96B2-4AFA-B4FB-C4515854943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08960" y="4194753"/>
                  <a:ext cx="255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792AF19-1722-400F-810F-3D8245FC7E6D}"/>
                    </a:ext>
                  </a:extLst>
                </p14:cNvPr>
                <p14:cNvContentPartPr/>
                <p14:nvPr/>
              </p14:nvContentPartPr>
              <p14:xfrm>
                <a:off x="6627840" y="4546113"/>
                <a:ext cx="63720" cy="129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792AF19-1722-400F-810F-3D8245FC7E6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10200" y="4528473"/>
                  <a:ext cx="99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30809A7-05EE-4FDE-B637-855AC177B578}"/>
                    </a:ext>
                  </a:extLst>
                </p14:cNvPr>
                <p14:cNvContentPartPr/>
                <p14:nvPr/>
              </p14:nvContentPartPr>
              <p14:xfrm>
                <a:off x="6682920" y="4452873"/>
                <a:ext cx="1962000" cy="258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30809A7-05EE-4FDE-B637-855AC177B57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65280" y="4434873"/>
                  <a:ext cx="1997640" cy="2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8D787B7-24FA-4F50-9D73-830C7BBF070C}"/>
                  </a:ext>
                </a:extLst>
              </p14:cNvPr>
              <p14:cNvContentPartPr/>
              <p14:nvPr/>
            </p14:nvContentPartPr>
            <p14:xfrm>
              <a:off x="1312080" y="5301753"/>
              <a:ext cx="330120" cy="3024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8D787B7-24FA-4F50-9D73-830C7BBF070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294440" y="5284113"/>
                <a:ext cx="3657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D2F0B17-8D27-4117-91CE-DAA1956B63CB}"/>
                  </a:ext>
                </a:extLst>
              </p14:cNvPr>
              <p14:cNvContentPartPr/>
              <p14:nvPr/>
            </p14:nvContentPartPr>
            <p14:xfrm>
              <a:off x="2459400" y="5177193"/>
              <a:ext cx="234360" cy="369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D2F0B17-8D27-4117-91CE-DAA1956B63C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441760" y="5159193"/>
                <a:ext cx="2700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173B08E-C5C7-43BC-8ACB-583F9F9E0C0B}"/>
                  </a:ext>
                </a:extLst>
              </p14:cNvPr>
              <p14:cNvContentPartPr/>
              <p14:nvPr/>
            </p14:nvContentPartPr>
            <p14:xfrm>
              <a:off x="3409080" y="5143713"/>
              <a:ext cx="264600" cy="3139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173B08E-C5C7-43BC-8ACB-583F9F9E0C0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391440" y="5125713"/>
                <a:ext cx="3002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E50A99C-E60B-4750-903F-590CDFA82EEB}"/>
                  </a:ext>
                </a:extLst>
              </p14:cNvPr>
              <p14:cNvContentPartPr/>
              <p14:nvPr/>
            </p14:nvContentPartPr>
            <p14:xfrm>
              <a:off x="4153200" y="5040033"/>
              <a:ext cx="242640" cy="5482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E50A99C-E60B-4750-903F-590CDFA82EE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135560" y="5022393"/>
                <a:ext cx="278280" cy="58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DDA7EE8-EB1A-46EE-80CB-6A3A83462ED5}"/>
              </a:ext>
            </a:extLst>
          </p:cNvPr>
          <p:cNvGrpSpPr/>
          <p:nvPr/>
        </p:nvGrpSpPr>
        <p:grpSpPr>
          <a:xfrm>
            <a:off x="4973640" y="5110233"/>
            <a:ext cx="366120" cy="381240"/>
            <a:chOff x="4973640" y="5110233"/>
            <a:chExt cx="36612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FE1A2BA-F551-42FE-9A19-29B553009E12}"/>
                    </a:ext>
                  </a:extLst>
                </p14:cNvPr>
                <p14:cNvContentPartPr/>
                <p14:nvPr/>
              </p14:nvContentPartPr>
              <p14:xfrm>
                <a:off x="4973640" y="5243073"/>
                <a:ext cx="366120" cy="54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FE1A2BA-F551-42FE-9A19-29B553009E1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55640" y="5225433"/>
                  <a:ext cx="401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2764BAB-9D96-4D2C-92C1-EC2C20822490}"/>
                    </a:ext>
                  </a:extLst>
                </p14:cNvPr>
                <p14:cNvContentPartPr/>
                <p14:nvPr/>
              </p14:nvContentPartPr>
              <p14:xfrm>
                <a:off x="5179560" y="5110233"/>
                <a:ext cx="34200" cy="381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2764BAB-9D96-4D2C-92C1-EC2C2082249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61920" y="5092233"/>
                  <a:ext cx="69840" cy="41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A24A038-4193-4BA6-8B89-9693B74F1936}"/>
                  </a:ext>
                </a:extLst>
              </p14:cNvPr>
              <p14:cNvContentPartPr/>
              <p14:nvPr/>
            </p14:nvContentPartPr>
            <p14:xfrm>
              <a:off x="6110160" y="5046873"/>
              <a:ext cx="213840" cy="3610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A24A038-4193-4BA6-8B89-9693B74F193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092520" y="5028873"/>
                <a:ext cx="249480" cy="39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C6D48D0-56C1-4E00-96DB-8E3B77BF2F4A}"/>
              </a:ext>
            </a:extLst>
          </p:cNvPr>
          <p:cNvGrpSpPr/>
          <p:nvPr/>
        </p:nvGrpSpPr>
        <p:grpSpPr>
          <a:xfrm>
            <a:off x="7010520" y="5016273"/>
            <a:ext cx="276480" cy="421200"/>
            <a:chOff x="7010520" y="5016273"/>
            <a:chExt cx="27648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F189335-09CF-4E60-943D-06BDBFD3F934}"/>
                    </a:ext>
                  </a:extLst>
                </p14:cNvPr>
                <p14:cNvContentPartPr/>
                <p14:nvPr/>
              </p14:nvContentPartPr>
              <p14:xfrm>
                <a:off x="7010520" y="5016273"/>
                <a:ext cx="276480" cy="180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F189335-09CF-4E60-943D-06BDBFD3F93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92520" y="4998273"/>
                  <a:ext cx="312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BA887D7-5DCF-47BF-89DF-5F9B4BBB1667}"/>
                    </a:ext>
                  </a:extLst>
                </p14:cNvPr>
                <p14:cNvContentPartPr/>
                <p14:nvPr/>
              </p14:nvContentPartPr>
              <p14:xfrm>
                <a:off x="7226520" y="5017713"/>
                <a:ext cx="20880" cy="419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BA887D7-5DCF-47BF-89DF-5F9B4BBB166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08520" y="4999713"/>
                  <a:ext cx="56520" cy="45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6F072DA-7A4A-4C30-97A1-EE49B96D7C7C}"/>
              </a:ext>
            </a:extLst>
          </p:cNvPr>
          <p:cNvGrpSpPr/>
          <p:nvPr/>
        </p:nvGrpSpPr>
        <p:grpSpPr>
          <a:xfrm>
            <a:off x="7709640" y="5042553"/>
            <a:ext cx="288720" cy="316440"/>
            <a:chOff x="7709640" y="5042553"/>
            <a:chExt cx="28872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7EBB352-F97D-4324-9EFA-9720F4D0BE69}"/>
                    </a:ext>
                  </a:extLst>
                </p14:cNvPr>
                <p14:cNvContentPartPr/>
                <p14:nvPr/>
              </p14:nvContentPartPr>
              <p14:xfrm>
                <a:off x="7709640" y="5042553"/>
                <a:ext cx="256320" cy="179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7EBB352-F97D-4324-9EFA-9720F4D0BE6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92000" y="5024553"/>
                  <a:ext cx="291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F7F4C87-4A6F-49CF-B3A6-16C85627381C}"/>
                    </a:ext>
                  </a:extLst>
                </p14:cNvPr>
                <p14:cNvContentPartPr/>
                <p14:nvPr/>
              </p14:nvContentPartPr>
              <p14:xfrm>
                <a:off x="7797480" y="5044353"/>
                <a:ext cx="149760" cy="225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F7F4C87-4A6F-49CF-B3A6-16C85627381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79840" y="5026353"/>
                  <a:ext cx="1854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2437898-C8CF-4CBA-BD03-414CE9F9E6BA}"/>
                    </a:ext>
                  </a:extLst>
                </p14:cNvPr>
                <p14:cNvContentPartPr/>
                <p14:nvPr/>
              </p14:nvContentPartPr>
              <p14:xfrm>
                <a:off x="7866600" y="5057313"/>
                <a:ext cx="17640" cy="301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2437898-C8CF-4CBA-BD03-414CE9F9E6B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848600" y="5039313"/>
                  <a:ext cx="532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4D15D05-941A-4B89-9B76-11AEDD0D536D}"/>
                    </a:ext>
                  </a:extLst>
                </p14:cNvPr>
                <p14:cNvContentPartPr/>
                <p14:nvPr/>
              </p14:nvContentPartPr>
              <p14:xfrm>
                <a:off x="7790640" y="5138673"/>
                <a:ext cx="207720" cy="38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4D15D05-941A-4B89-9B76-11AEDD0D536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73000" y="5120673"/>
                  <a:ext cx="24336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5E09B39-F3A4-48DE-ACB3-0FCB863907CF}"/>
                  </a:ext>
                </a:extLst>
              </p14:cNvPr>
              <p14:cNvContentPartPr/>
              <p14:nvPr/>
            </p14:nvContentPartPr>
            <p14:xfrm>
              <a:off x="8501640" y="5179713"/>
              <a:ext cx="316440" cy="154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5E09B39-F3A4-48DE-ACB3-0FCB863907C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483640" y="5161713"/>
                <a:ext cx="35208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8D390BB-488B-4C2A-82AB-E7B96DB602FC}"/>
              </a:ext>
            </a:extLst>
          </p:cNvPr>
          <p:cNvGrpSpPr/>
          <p:nvPr/>
        </p:nvGrpSpPr>
        <p:grpSpPr>
          <a:xfrm>
            <a:off x="6662760" y="5536113"/>
            <a:ext cx="1905120" cy="751320"/>
            <a:chOff x="6662760" y="5536113"/>
            <a:chExt cx="1905120" cy="75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3B7BAAF-E239-4696-A6E6-907028B50594}"/>
                    </a:ext>
                  </a:extLst>
                </p14:cNvPr>
                <p14:cNvContentPartPr/>
                <p14:nvPr/>
              </p14:nvContentPartPr>
              <p14:xfrm>
                <a:off x="6662760" y="5570313"/>
                <a:ext cx="181440" cy="523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3B7BAAF-E239-4696-A6E6-907028B5059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645120" y="5552673"/>
                  <a:ext cx="21708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64EBD5D-FB6F-4BC8-BAC9-63BD8BE86DA2}"/>
                    </a:ext>
                  </a:extLst>
                </p14:cNvPr>
                <p14:cNvContentPartPr/>
                <p14:nvPr/>
              </p14:nvContentPartPr>
              <p14:xfrm>
                <a:off x="6973800" y="5758593"/>
                <a:ext cx="59400" cy="387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64EBD5D-FB6F-4BC8-BAC9-63BD8BE86DA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955800" y="5740593"/>
                  <a:ext cx="950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C22A860-E7BF-4EE2-B745-79A5218658BA}"/>
                    </a:ext>
                  </a:extLst>
                </p14:cNvPr>
                <p14:cNvContentPartPr/>
                <p14:nvPr/>
              </p14:nvContentPartPr>
              <p14:xfrm>
                <a:off x="6992880" y="5792793"/>
                <a:ext cx="129240" cy="193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C22A860-E7BF-4EE2-B745-79A5218658B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975240" y="5775153"/>
                  <a:ext cx="1648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CF40923-709B-4820-9B0A-5D328FFD51BE}"/>
                    </a:ext>
                  </a:extLst>
                </p14:cNvPr>
                <p14:cNvContentPartPr/>
                <p14:nvPr/>
              </p14:nvContentPartPr>
              <p14:xfrm>
                <a:off x="7226520" y="5807193"/>
                <a:ext cx="148320" cy="130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CF40923-709B-4820-9B0A-5D328FFD51B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08520" y="5789193"/>
                  <a:ext cx="183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8D05481-AA4C-48D6-8897-F78A6D3ECFAF}"/>
                    </a:ext>
                  </a:extLst>
                </p14:cNvPr>
                <p14:cNvContentPartPr/>
                <p14:nvPr/>
              </p14:nvContentPartPr>
              <p14:xfrm>
                <a:off x="7408680" y="5798553"/>
                <a:ext cx="122760" cy="183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8D05481-AA4C-48D6-8897-F78A6D3ECFA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90680" y="5780553"/>
                  <a:ext cx="158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8C7A1F4-13F6-43E5-A5D7-CD4ABAA1944E}"/>
                    </a:ext>
                  </a:extLst>
                </p14:cNvPr>
                <p14:cNvContentPartPr/>
                <p14:nvPr/>
              </p14:nvContentPartPr>
              <p14:xfrm>
                <a:off x="7641600" y="5636193"/>
                <a:ext cx="48240" cy="336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8C7A1F4-13F6-43E5-A5D7-CD4ABAA1944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23600" y="5618553"/>
                  <a:ext cx="838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AA75BD0-8B1E-40E0-B5E2-16DBC09915B6}"/>
                    </a:ext>
                  </a:extLst>
                </p14:cNvPr>
                <p14:cNvContentPartPr/>
                <p14:nvPr/>
              </p14:nvContentPartPr>
              <p14:xfrm>
                <a:off x="7554120" y="5781993"/>
                <a:ext cx="178920" cy="21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AA75BD0-8B1E-40E0-B5E2-16DBC09915B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536120" y="5763993"/>
                  <a:ext cx="214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555FD30-4617-4AC5-8CB3-83764FCBAF59}"/>
                    </a:ext>
                  </a:extLst>
                </p14:cNvPr>
                <p14:cNvContentPartPr/>
                <p14:nvPr/>
              </p14:nvContentPartPr>
              <p14:xfrm>
                <a:off x="7881720" y="5536113"/>
                <a:ext cx="155160" cy="498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555FD30-4617-4AC5-8CB3-83764FCBAF5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64080" y="5518473"/>
                  <a:ext cx="19080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EC0F388-E385-4558-AB7F-23D491C966E0}"/>
                    </a:ext>
                  </a:extLst>
                </p14:cNvPr>
                <p14:cNvContentPartPr/>
                <p14:nvPr/>
              </p14:nvContentPartPr>
              <p14:xfrm>
                <a:off x="7832400" y="5829153"/>
                <a:ext cx="203400" cy="37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EC0F388-E385-4558-AB7F-23D491C966E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14400" y="5811153"/>
                  <a:ext cx="2390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EB08B1-70E5-43EC-96CF-D6F572BC5698}"/>
                    </a:ext>
                  </a:extLst>
                </p14:cNvPr>
                <p14:cNvContentPartPr/>
                <p14:nvPr/>
              </p14:nvContentPartPr>
              <p14:xfrm>
                <a:off x="8031840" y="5693793"/>
                <a:ext cx="93240" cy="276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EB08B1-70E5-43EC-96CF-D6F572BC569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13840" y="5676153"/>
                  <a:ext cx="1288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8A6DA57-C6D5-43EC-9608-B542CC128D61}"/>
                    </a:ext>
                  </a:extLst>
                </p14:cNvPr>
                <p14:cNvContentPartPr/>
                <p14:nvPr/>
              </p14:nvContentPartPr>
              <p14:xfrm>
                <a:off x="8238480" y="5855433"/>
                <a:ext cx="179640" cy="166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8A6DA57-C6D5-43EC-9608-B542CC128D6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220840" y="5837433"/>
                  <a:ext cx="215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3D17501-9204-4F12-B9D1-2777CCBB7D40}"/>
                    </a:ext>
                  </a:extLst>
                </p14:cNvPr>
                <p14:cNvContentPartPr/>
                <p14:nvPr/>
              </p14:nvContentPartPr>
              <p14:xfrm>
                <a:off x="8402280" y="5592993"/>
                <a:ext cx="165600" cy="694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3D17501-9204-4F12-B9D1-2777CCBB7D4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84640" y="5574993"/>
                  <a:ext cx="201240" cy="73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1331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Infix to Postfix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772400" cy="4724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Initialize  a Stack for operators, output list</a:t>
            </a:r>
          </a:p>
          <a:p>
            <a:pPr>
              <a:lnSpc>
                <a:spcPct val="90000"/>
              </a:lnSpc>
            </a:pPr>
            <a:r>
              <a:rPr lang="en-US" sz="2800"/>
              <a:t>Split the input into a list of tokens.</a:t>
            </a:r>
          </a:p>
          <a:p>
            <a:pPr>
              <a:lnSpc>
                <a:spcPct val="90000"/>
              </a:lnSpc>
            </a:pPr>
            <a:r>
              <a:rPr lang="en-US" sz="2800"/>
              <a:t>for each token (left to right):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sz="2800"/>
              <a:t>	   if it is operand:  append to output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sz="2800"/>
              <a:t>	   if it is '(': push onto Stack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sz="2800"/>
              <a:t>	   if it is ')': pop &amp; append till '('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sz="2800"/>
              <a:t>	   if it in '+-*/': 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sz="2800"/>
              <a:t>		 while peek has precedence ≥ it: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sz="2800"/>
              <a:t>			pop &amp; append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sz="2800"/>
              <a:t>		 push onto Stack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sz="2800"/>
              <a:t>	pop and append the rest of the Stack.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49DDE9-08C0-40B9-A5AC-67A82FC60F73}"/>
                  </a:ext>
                </a:extLst>
              </p14:cNvPr>
              <p14:cNvContentPartPr/>
              <p14:nvPr/>
            </p14:nvContentPartPr>
            <p14:xfrm>
              <a:off x="2382000" y="1423473"/>
              <a:ext cx="926640" cy="89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49DDE9-08C0-40B9-A5AC-67A82FC60F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6000" y="1351473"/>
                <a:ext cx="9982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E3DBA4F-FB9E-4455-A21A-39EDD0A994DA}"/>
                  </a:ext>
                </a:extLst>
              </p14:cNvPr>
              <p14:cNvContentPartPr/>
              <p14:nvPr/>
            </p14:nvContentPartPr>
            <p14:xfrm>
              <a:off x="2337360" y="1524633"/>
              <a:ext cx="918720" cy="82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E3DBA4F-FB9E-4455-A21A-39EDD0A994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1360" y="1452993"/>
                <a:ext cx="990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2F8D23-3565-473E-93BD-7564EC3A05EB}"/>
                  </a:ext>
                </a:extLst>
              </p14:cNvPr>
              <p14:cNvContentPartPr/>
              <p14:nvPr/>
            </p14:nvContentPartPr>
            <p14:xfrm>
              <a:off x="2339520" y="1576113"/>
              <a:ext cx="1004760" cy="65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2F8D23-3565-473E-93BD-7564EC3A05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03880" y="1504473"/>
                <a:ext cx="10764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640F4A-D99E-4467-A932-18DA17AD0C0A}"/>
                  </a:ext>
                </a:extLst>
              </p14:cNvPr>
              <p14:cNvContentPartPr/>
              <p14:nvPr/>
            </p14:nvContentPartPr>
            <p14:xfrm>
              <a:off x="2297400" y="1402593"/>
              <a:ext cx="1175400" cy="9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640F4A-D99E-4467-A932-18DA17AD0C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61760" y="1330593"/>
                <a:ext cx="12470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2F2D4ED-3B12-439C-8668-26C8EBDCC6FC}"/>
                  </a:ext>
                </a:extLst>
              </p14:cNvPr>
              <p14:cNvContentPartPr/>
              <p14:nvPr/>
            </p14:nvContentPartPr>
            <p14:xfrm>
              <a:off x="5276400" y="1492233"/>
              <a:ext cx="1334160" cy="35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2F2D4ED-3B12-439C-8668-26C8EBDCC6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40400" y="1420233"/>
                <a:ext cx="14058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55A502-366C-48DF-A0FC-F59732AD294D}"/>
                  </a:ext>
                </a:extLst>
              </p14:cNvPr>
              <p14:cNvContentPartPr/>
              <p14:nvPr/>
            </p14:nvContentPartPr>
            <p14:xfrm>
              <a:off x="5367480" y="1549113"/>
              <a:ext cx="1119600" cy="76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55A502-366C-48DF-A0FC-F59732AD29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31480" y="1477113"/>
                <a:ext cx="11912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A16A463-B7EB-4830-9C00-790AFE0E33D7}"/>
                  </a:ext>
                </a:extLst>
              </p14:cNvPr>
              <p14:cNvContentPartPr/>
              <p14:nvPr/>
            </p14:nvContentPartPr>
            <p14:xfrm>
              <a:off x="5263440" y="1519233"/>
              <a:ext cx="1260720" cy="8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A16A463-B7EB-4830-9C00-790AFE0E33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27440" y="1447233"/>
                <a:ext cx="13323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5D25D42-7F94-49CF-A599-144EB700B939}"/>
                  </a:ext>
                </a:extLst>
              </p14:cNvPr>
              <p14:cNvContentPartPr/>
              <p14:nvPr/>
            </p14:nvContentPartPr>
            <p14:xfrm>
              <a:off x="5512920" y="1416633"/>
              <a:ext cx="972360" cy="65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5D25D42-7F94-49CF-A599-144EB700B9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77280" y="1344633"/>
                <a:ext cx="10440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7D993D-1779-4662-AD84-93AEB0766931}"/>
                  </a:ext>
                </a:extLst>
              </p14:cNvPr>
              <p14:cNvContentPartPr/>
              <p14:nvPr/>
            </p14:nvContentPartPr>
            <p14:xfrm>
              <a:off x="5407800" y="1465593"/>
              <a:ext cx="1062720" cy="56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7D993D-1779-4662-AD84-93AEB076693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71800" y="1393593"/>
                <a:ext cx="11343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D7F4D0-C1E3-41D8-9E0E-A4DCB1548A95}"/>
                  </a:ext>
                </a:extLst>
              </p14:cNvPr>
              <p14:cNvContentPartPr/>
              <p14:nvPr/>
            </p14:nvContentPartPr>
            <p14:xfrm>
              <a:off x="3381360" y="2681673"/>
              <a:ext cx="2006640" cy="148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6D7F4D0-C1E3-41D8-9E0E-A4DCB1548A9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45360" y="2609673"/>
                <a:ext cx="20782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A504D19-6192-434B-A621-456D19C2BF53}"/>
                  </a:ext>
                </a:extLst>
              </p14:cNvPr>
              <p14:cNvContentPartPr/>
              <p14:nvPr/>
            </p14:nvContentPartPr>
            <p14:xfrm>
              <a:off x="3341040" y="2725593"/>
              <a:ext cx="2109960" cy="52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A504D19-6192-434B-A621-456D19C2BF5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05040" y="2653593"/>
                <a:ext cx="21816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003B956-AA09-44D0-940A-A50EFB80B8F6}"/>
                  </a:ext>
                </a:extLst>
              </p14:cNvPr>
              <p14:cNvContentPartPr/>
              <p14:nvPr/>
            </p14:nvContentPartPr>
            <p14:xfrm>
              <a:off x="3517440" y="2765193"/>
              <a:ext cx="2007720" cy="36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003B956-AA09-44D0-940A-A50EFB80B8F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81800" y="2693553"/>
                <a:ext cx="2079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7CCC6C-1978-4465-A45D-CEBF2E7C8EA4}"/>
                  </a:ext>
                </a:extLst>
              </p14:cNvPr>
              <p14:cNvContentPartPr/>
              <p14:nvPr/>
            </p14:nvContentPartPr>
            <p14:xfrm>
              <a:off x="3588360" y="2724873"/>
              <a:ext cx="1649880" cy="38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7CCC6C-1978-4465-A45D-CEBF2E7C8EA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52720" y="2653233"/>
                <a:ext cx="17215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96802C-8BDD-4AF5-BCC8-E845307AFFBD}"/>
                  </a:ext>
                </a:extLst>
              </p14:cNvPr>
              <p14:cNvContentPartPr/>
              <p14:nvPr/>
            </p14:nvContentPartPr>
            <p14:xfrm>
              <a:off x="1882680" y="2897313"/>
              <a:ext cx="1275120" cy="55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96802C-8BDD-4AF5-BCC8-E845307AFFB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864680" y="2879673"/>
                <a:ext cx="13107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A9AC0E4-C8B8-417B-ACB3-450B52A4A8A2}"/>
                  </a:ext>
                </a:extLst>
              </p14:cNvPr>
              <p14:cNvContentPartPr/>
              <p14:nvPr/>
            </p14:nvContentPartPr>
            <p14:xfrm>
              <a:off x="1891320" y="3348753"/>
              <a:ext cx="155160" cy="22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A9AC0E4-C8B8-417B-ACB3-450B52A4A8A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873680" y="3331113"/>
                <a:ext cx="1908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D3E654-6537-433F-BF44-7B25AF1E6199}"/>
                  </a:ext>
                </a:extLst>
              </p14:cNvPr>
              <p14:cNvContentPartPr/>
              <p14:nvPr/>
            </p14:nvContentPartPr>
            <p14:xfrm>
              <a:off x="3372360" y="3309873"/>
              <a:ext cx="1074600" cy="47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D3E654-6537-433F-BF44-7B25AF1E619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354720" y="3291873"/>
                <a:ext cx="11102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4592CF0-0685-497C-8C63-FCEFAE567BAB}"/>
                  </a:ext>
                </a:extLst>
              </p14:cNvPr>
              <p14:cNvContentPartPr/>
              <p14:nvPr/>
            </p14:nvContentPartPr>
            <p14:xfrm>
              <a:off x="1840560" y="3780753"/>
              <a:ext cx="222480" cy="22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4592CF0-0685-497C-8C63-FCEFAE567BA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22920" y="3762753"/>
                <a:ext cx="25812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EDB339B-31E8-45C1-A300-C98F7CF0DE57}"/>
              </a:ext>
            </a:extLst>
          </p:cNvPr>
          <p:cNvGrpSpPr/>
          <p:nvPr/>
        </p:nvGrpSpPr>
        <p:grpSpPr>
          <a:xfrm>
            <a:off x="2344920" y="3596793"/>
            <a:ext cx="5383800" cy="610200"/>
            <a:chOff x="2344920" y="3596793"/>
            <a:chExt cx="538380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D020AA-A4B6-443C-9767-3D4970A5AD43}"/>
                    </a:ext>
                  </a:extLst>
                </p14:cNvPr>
                <p14:cNvContentPartPr/>
                <p14:nvPr/>
              </p14:nvContentPartPr>
              <p14:xfrm>
                <a:off x="2344920" y="3768873"/>
                <a:ext cx="541440" cy="73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D020AA-A4B6-443C-9767-3D4970A5AD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326920" y="3751233"/>
                  <a:ext cx="577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5C6E3F-E929-4243-A6A3-BFF4CD62BDA6}"/>
                    </a:ext>
                  </a:extLst>
                </p14:cNvPr>
                <p14:cNvContentPartPr/>
                <p14:nvPr/>
              </p14:nvContentPartPr>
              <p14:xfrm>
                <a:off x="2790240" y="3803793"/>
                <a:ext cx="3095280" cy="183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5C6E3F-E929-4243-A6A3-BFF4CD62BD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72240" y="3786153"/>
                  <a:ext cx="3130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EA2C6D-8C97-43B9-982C-3D480C6688BA}"/>
                    </a:ext>
                  </a:extLst>
                </p14:cNvPr>
                <p14:cNvContentPartPr/>
                <p14:nvPr/>
              </p14:nvContentPartPr>
              <p14:xfrm>
                <a:off x="6222840" y="3789753"/>
                <a:ext cx="170280" cy="168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EA2C6D-8C97-43B9-982C-3D480C6688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05200" y="3771753"/>
                  <a:ext cx="205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DD6134-EF11-4642-AB1F-2329A7142A41}"/>
                    </a:ext>
                  </a:extLst>
                </p14:cNvPr>
                <p14:cNvContentPartPr/>
                <p14:nvPr/>
              </p14:nvContentPartPr>
              <p14:xfrm>
                <a:off x="6506160" y="3766713"/>
                <a:ext cx="141840" cy="186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DD6134-EF11-4642-AB1F-2329A7142A4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88160" y="3748713"/>
                  <a:ext cx="177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7AA72F-D02D-43AB-8985-9D846A0FC49A}"/>
                    </a:ext>
                  </a:extLst>
                </p14:cNvPr>
                <p14:cNvContentPartPr/>
                <p14:nvPr/>
              </p14:nvContentPartPr>
              <p14:xfrm>
                <a:off x="6778680" y="3596793"/>
                <a:ext cx="43560" cy="373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7AA72F-D02D-43AB-8985-9D846A0FC49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61040" y="3579153"/>
                  <a:ext cx="792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865C1B-8A49-43E3-B399-E7D9239080B4}"/>
                    </a:ext>
                  </a:extLst>
                </p14:cNvPr>
                <p14:cNvContentPartPr/>
                <p14:nvPr/>
              </p14:nvContentPartPr>
              <p14:xfrm>
                <a:off x="6685440" y="3791553"/>
                <a:ext cx="307440" cy="415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865C1B-8A49-43E3-B399-E7D9239080B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67800" y="3773913"/>
                  <a:ext cx="3430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3D5B8D-F5BC-48CA-A73A-16D74E881A7A}"/>
                    </a:ext>
                  </a:extLst>
                </p14:cNvPr>
                <p14:cNvContentPartPr/>
                <p14:nvPr/>
              </p14:nvContentPartPr>
              <p14:xfrm>
                <a:off x="6926640" y="3784353"/>
                <a:ext cx="197280" cy="190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3D5B8D-F5BC-48CA-A73A-16D74E881A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08640" y="3766353"/>
                  <a:ext cx="232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BDF3B9-01A6-4BC9-B5FE-BED3791AAE9A}"/>
                    </a:ext>
                  </a:extLst>
                </p14:cNvPr>
                <p14:cNvContentPartPr/>
                <p14:nvPr/>
              </p14:nvContentPartPr>
              <p14:xfrm>
                <a:off x="7195200" y="3789393"/>
                <a:ext cx="158760" cy="185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BDF3B9-01A6-4BC9-B5FE-BED3791AAE9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77200" y="3771393"/>
                  <a:ext cx="194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ADAA00-E735-409F-927F-EEED8CB28910}"/>
                    </a:ext>
                  </a:extLst>
                </p14:cNvPr>
                <p14:cNvContentPartPr/>
                <p14:nvPr/>
              </p14:nvContentPartPr>
              <p14:xfrm>
                <a:off x="7527480" y="3605073"/>
                <a:ext cx="18000" cy="459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ADAA00-E735-409F-927F-EEED8CB2891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09840" y="3587433"/>
                  <a:ext cx="536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DBCF555-FA5A-443A-AB7E-995D79DF68DC}"/>
                    </a:ext>
                  </a:extLst>
                </p14:cNvPr>
                <p14:cNvContentPartPr/>
                <p14:nvPr/>
              </p14:nvContentPartPr>
              <p14:xfrm>
                <a:off x="7479960" y="3733593"/>
                <a:ext cx="248760" cy="16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DBCF555-FA5A-443A-AB7E-995D79DF68D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462320" y="3715593"/>
                  <a:ext cx="28440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A81CE18-3222-4C62-A51E-D297215BE0A8}"/>
                  </a:ext>
                </a:extLst>
              </p14:cNvPr>
              <p14:cNvContentPartPr/>
              <p14:nvPr/>
            </p14:nvContentPartPr>
            <p14:xfrm>
              <a:off x="1980600" y="3964713"/>
              <a:ext cx="757800" cy="83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A81CE18-3222-4C62-A51E-D297215BE0A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944960" y="3893073"/>
                <a:ext cx="8294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A2A9CA6-86A4-4CF2-A0DB-27738B9A00CE}"/>
                  </a:ext>
                </a:extLst>
              </p14:cNvPr>
              <p14:cNvContentPartPr/>
              <p14:nvPr/>
            </p14:nvContentPartPr>
            <p14:xfrm>
              <a:off x="1905360" y="4008633"/>
              <a:ext cx="657360" cy="59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A2A9CA6-86A4-4CF2-A0DB-27738B9A00C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869720" y="3936993"/>
                <a:ext cx="7290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E66BD26-EDF5-4A09-92B8-19E4F3F8395C}"/>
                  </a:ext>
                </a:extLst>
              </p14:cNvPr>
              <p14:cNvContentPartPr/>
              <p14:nvPr/>
            </p14:nvContentPartPr>
            <p14:xfrm>
              <a:off x="1928760" y="4062633"/>
              <a:ext cx="738720" cy="78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E66BD26-EDF5-4A09-92B8-19E4F3F8395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892760" y="3990633"/>
                <a:ext cx="8103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876EBE2-C22E-4C78-B662-5E27F851B556}"/>
                  </a:ext>
                </a:extLst>
              </p14:cNvPr>
              <p14:cNvContentPartPr/>
              <p14:nvPr/>
            </p14:nvContentPartPr>
            <p14:xfrm>
              <a:off x="1910760" y="3877233"/>
              <a:ext cx="739800" cy="142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876EBE2-C22E-4C78-B662-5E27F851B55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875120" y="3805593"/>
                <a:ext cx="8114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64E1420-ACE6-4EB3-BD56-293A67AD754C}"/>
                  </a:ext>
                </a:extLst>
              </p14:cNvPr>
              <p14:cNvContentPartPr/>
              <p14:nvPr/>
            </p14:nvContentPartPr>
            <p14:xfrm>
              <a:off x="1924440" y="4069473"/>
              <a:ext cx="577080" cy="73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64E1420-ACE6-4EB3-BD56-293A67AD754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888440" y="3997473"/>
                <a:ext cx="6487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5E609AA-5A4C-4065-9B8C-AD135E40CC2C}"/>
                  </a:ext>
                </a:extLst>
              </p14:cNvPr>
              <p14:cNvContentPartPr/>
              <p14:nvPr/>
            </p14:nvContentPartPr>
            <p14:xfrm>
              <a:off x="1403880" y="4466193"/>
              <a:ext cx="4288320" cy="45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5E609AA-5A4C-4065-9B8C-AD135E40CC2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67880" y="4394193"/>
                <a:ext cx="43599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CB8AD79-9FA9-4FFF-ABF2-8A277CCA446B}"/>
                  </a:ext>
                </a:extLst>
              </p14:cNvPr>
              <p14:cNvContentPartPr/>
              <p14:nvPr/>
            </p14:nvContentPartPr>
            <p14:xfrm>
              <a:off x="1482000" y="4425513"/>
              <a:ext cx="4298040" cy="52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CB8AD79-9FA9-4FFF-ABF2-8A277CCA446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446360" y="4353873"/>
                <a:ext cx="43696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4E6AB66-4E0F-450A-8514-3FD37FCDE59C}"/>
                  </a:ext>
                </a:extLst>
              </p14:cNvPr>
              <p14:cNvContentPartPr/>
              <p14:nvPr/>
            </p14:nvContentPartPr>
            <p14:xfrm>
              <a:off x="1618080" y="4408233"/>
              <a:ext cx="4165560" cy="68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4E6AB66-4E0F-450A-8514-3FD37FCDE59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582440" y="4336233"/>
                <a:ext cx="4237200" cy="21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016" name="Group 86015">
            <a:extLst>
              <a:ext uri="{FF2B5EF4-FFF2-40B4-BE49-F238E27FC236}">
                <a16:creationId xmlns:a16="http://schemas.microsoft.com/office/drawing/2014/main" id="{4416099C-12DD-4DFF-83BE-0B666E184ADF}"/>
              </a:ext>
            </a:extLst>
          </p:cNvPr>
          <p:cNvGrpSpPr/>
          <p:nvPr/>
        </p:nvGrpSpPr>
        <p:grpSpPr>
          <a:xfrm>
            <a:off x="3896520" y="4435593"/>
            <a:ext cx="4341960" cy="807840"/>
            <a:chOff x="3896520" y="4435593"/>
            <a:chExt cx="4341960" cy="80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795D130-E5F2-415F-AC27-96C1C40F7CA5}"/>
                    </a:ext>
                  </a:extLst>
                </p14:cNvPr>
                <p14:cNvContentPartPr/>
                <p14:nvPr/>
              </p14:nvContentPartPr>
              <p14:xfrm>
                <a:off x="5509680" y="4622073"/>
                <a:ext cx="28800" cy="192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795D130-E5F2-415F-AC27-96C1C40F7CA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92040" y="4604433"/>
                  <a:ext cx="64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9D8E64-86C2-4F05-91B5-30A8D527EB9E}"/>
                    </a:ext>
                  </a:extLst>
                </p14:cNvPr>
                <p14:cNvContentPartPr/>
                <p14:nvPr/>
              </p14:nvContentPartPr>
              <p14:xfrm>
                <a:off x="5508600" y="4784433"/>
                <a:ext cx="684360" cy="37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9D8E64-86C2-4F05-91B5-30A8D527EB9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90960" y="4766433"/>
                  <a:ext cx="720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F99FCAA-7D68-4485-9FE3-58221443CE97}"/>
                    </a:ext>
                  </a:extLst>
                </p14:cNvPr>
                <p14:cNvContentPartPr/>
                <p14:nvPr/>
              </p14:nvContentPartPr>
              <p14:xfrm>
                <a:off x="6077760" y="4727913"/>
                <a:ext cx="139680" cy="150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F99FCAA-7D68-4485-9FE3-58221443CE9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60120" y="4710273"/>
                  <a:ext cx="175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D3B904-6B1D-47E3-B996-C027F1655421}"/>
                    </a:ext>
                  </a:extLst>
                </p14:cNvPr>
                <p14:cNvContentPartPr/>
                <p14:nvPr/>
              </p14:nvContentPartPr>
              <p14:xfrm>
                <a:off x="6456120" y="4715313"/>
                <a:ext cx="190080" cy="12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D3B904-6B1D-47E3-B996-C027F165542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438480" y="4697313"/>
                  <a:ext cx="225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D76E8B3-2A99-45B3-8DD7-ED23C57ED946}"/>
                    </a:ext>
                  </a:extLst>
                </p14:cNvPr>
                <p14:cNvContentPartPr/>
                <p14:nvPr/>
              </p14:nvContentPartPr>
              <p14:xfrm>
                <a:off x="6736920" y="4729353"/>
                <a:ext cx="210240" cy="152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D76E8B3-2A99-45B3-8DD7-ED23C57ED94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18920" y="4711713"/>
                  <a:ext cx="245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4111C5D-86FD-479C-A8EE-0126DF10ABE9}"/>
                    </a:ext>
                  </a:extLst>
                </p14:cNvPr>
                <p14:cNvContentPartPr/>
                <p14:nvPr/>
              </p14:nvContentPartPr>
              <p14:xfrm>
                <a:off x="7000440" y="4727553"/>
                <a:ext cx="158040" cy="139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4111C5D-86FD-479C-A8EE-0126DF10ABE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982800" y="4709913"/>
                  <a:ext cx="193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6F7F3D-4DB8-4317-997E-29054EAF4AF1}"/>
                    </a:ext>
                  </a:extLst>
                </p14:cNvPr>
                <p14:cNvContentPartPr/>
                <p14:nvPr/>
              </p14:nvContentPartPr>
              <p14:xfrm>
                <a:off x="7262520" y="4726833"/>
                <a:ext cx="122400" cy="125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6F7F3D-4DB8-4317-997E-29054EAF4AF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44880" y="4708833"/>
                  <a:ext cx="158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6022709-2E2D-4DE4-8FFB-DE25300F8627}"/>
                    </a:ext>
                  </a:extLst>
                </p14:cNvPr>
                <p14:cNvContentPartPr/>
                <p14:nvPr/>
              </p14:nvContentPartPr>
              <p14:xfrm>
                <a:off x="7483920" y="4730793"/>
                <a:ext cx="135720" cy="138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6022709-2E2D-4DE4-8FFB-DE25300F862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66280" y="4712793"/>
                  <a:ext cx="171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8B503D-F545-4D43-ADBA-C7502567868F}"/>
                    </a:ext>
                  </a:extLst>
                </p14:cNvPr>
                <p14:cNvContentPartPr/>
                <p14:nvPr/>
              </p14:nvContentPartPr>
              <p14:xfrm>
                <a:off x="7714680" y="4723233"/>
                <a:ext cx="141480" cy="125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8B503D-F545-4D43-ADBA-C750256786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696680" y="4705593"/>
                  <a:ext cx="177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20D8730-99BD-40D9-AE11-C280FC0002E2}"/>
                    </a:ext>
                  </a:extLst>
                </p14:cNvPr>
                <p14:cNvContentPartPr/>
                <p14:nvPr/>
              </p14:nvContentPartPr>
              <p14:xfrm>
                <a:off x="7967040" y="4530633"/>
                <a:ext cx="41040" cy="321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20D8730-99BD-40D9-AE11-C280FC0002E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49040" y="4512633"/>
                  <a:ext cx="766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54BD218-9E15-4BF5-B3F2-2B59888CBEFD}"/>
                    </a:ext>
                  </a:extLst>
                </p14:cNvPr>
                <p14:cNvContentPartPr/>
                <p14:nvPr/>
              </p14:nvContentPartPr>
              <p14:xfrm>
                <a:off x="7939320" y="4628553"/>
                <a:ext cx="156960" cy="13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54BD218-9E15-4BF5-B3F2-2B59888CBEF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21680" y="4610553"/>
                  <a:ext cx="192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77491AF-5710-4D99-A05A-50C8E5DA6672}"/>
                    </a:ext>
                  </a:extLst>
                </p14:cNvPr>
                <p14:cNvContentPartPr/>
                <p14:nvPr/>
              </p14:nvContentPartPr>
              <p14:xfrm>
                <a:off x="6356760" y="4998273"/>
                <a:ext cx="1881720" cy="36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77491AF-5710-4D99-A05A-50C8E5DA667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38760" y="4980633"/>
                  <a:ext cx="1917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FC84B24-DE38-4DCB-8D1C-EE4E7BEB8E11}"/>
                    </a:ext>
                  </a:extLst>
                </p14:cNvPr>
                <p14:cNvContentPartPr/>
                <p14:nvPr/>
              </p14:nvContentPartPr>
              <p14:xfrm>
                <a:off x="8172600" y="4435593"/>
                <a:ext cx="53280" cy="538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FC84B24-DE38-4DCB-8D1C-EE4E7BEB8E1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154600" y="4417953"/>
                  <a:ext cx="8892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E93B7C3-BE1A-4F88-8ECE-83346366A6F7}"/>
                    </a:ext>
                  </a:extLst>
                </p14:cNvPr>
                <p14:cNvContentPartPr/>
                <p14:nvPr/>
              </p14:nvContentPartPr>
              <p14:xfrm>
                <a:off x="6361800" y="4506513"/>
                <a:ext cx="1824120" cy="63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E93B7C3-BE1A-4F88-8ECE-83346366A6F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343800" y="4488513"/>
                  <a:ext cx="1859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BF72FA-D09D-4AEC-BDAA-EF2D4BE02519}"/>
                    </a:ext>
                  </a:extLst>
                </p14:cNvPr>
                <p14:cNvContentPartPr/>
                <p14:nvPr/>
              </p14:nvContentPartPr>
              <p14:xfrm>
                <a:off x="6286560" y="4529193"/>
                <a:ext cx="192960" cy="497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BF72FA-D09D-4AEC-BDAA-EF2D4BE0251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268920" y="4511553"/>
                  <a:ext cx="22860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C5A7A5B-96D1-4955-BDFE-FFE87F1BCF38}"/>
                    </a:ext>
                  </a:extLst>
                </p14:cNvPr>
                <p14:cNvContentPartPr/>
                <p14:nvPr/>
              </p14:nvContentPartPr>
              <p14:xfrm>
                <a:off x="3896520" y="4965153"/>
                <a:ext cx="561600" cy="159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C5A7A5B-96D1-4955-BDFE-FFE87F1BCF3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878520" y="4947153"/>
                  <a:ext cx="597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2EDE177-BF56-4BCE-93FD-4CCA13BA8332}"/>
                    </a:ext>
                  </a:extLst>
                </p14:cNvPr>
                <p14:cNvContentPartPr/>
                <p14:nvPr/>
              </p14:nvContentPartPr>
              <p14:xfrm>
                <a:off x="4681680" y="5007273"/>
                <a:ext cx="74520" cy="109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2EDE177-BF56-4BCE-93FD-4CCA13BA833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664040" y="4989633"/>
                  <a:ext cx="110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75E55B-AE6F-4460-B2E6-1A032E4E5B8A}"/>
                    </a:ext>
                  </a:extLst>
                </p14:cNvPr>
                <p14:cNvContentPartPr/>
                <p14:nvPr/>
              </p14:nvContentPartPr>
              <p14:xfrm>
                <a:off x="4860960" y="4988553"/>
                <a:ext cx="86040" cy="91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75E55B-AE6F-4460-B2E6-1A032E4E5B8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842960" y="4970913"/>
                  <a:ext cx="121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4E1F1DF-5455-4970-BEFD-BA4C19C26E8E}"/>
                    </a:ext>
                  </a:extLst>
                </p14:cNvPr>
                <p14:cNvContentPartPr/>
                <p14:nvPr/>
              </p14:nvContentPartPr>
              <p14:xfrm>
                <a:off x="5044920" y="4901433"/>
                <a:ext cx="16560" cy="227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4E1F1DF-5455-4970-BEFD-BA4C19C26E8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027280" y="4883793"/>
                  <a:ext cx="52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DADA30-64DF-4758-AA64-E229FA9DE0A3}"/>
                    </a:ext>
                  </a:extLst>
                </p14:cNvPr>
                <p14:cNvContentPartPr/>
                <p14:nvPr/>
              </p14:nvContentPartPr>
              <p14:xfrm>
                <a:off x="4983720" y="5004393"/>
                <a:ext cx="201600" cy="1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DADA30-64DF-4758-AA64-E229FA9DE0A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66080" y="4986753"/>
                  <a:ext cx="237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58A118A-CB0C-440B-A06D-A820AD047DDF}"/>
                    </a:ext>
                  </a:extLst>
                </p14:cNvPr>
                <p14:cNvContentPartPr/>
                <p14:nvPr/>
              </p14:nvContentPartPr>
              <p14:xfrm>
                <a:off x="5177040" y="4983153"/>
                <a:ext cx="86760" cy="260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58A118A-CB0C-440B-A06D-A820AD047DD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59400" y="4965513"/>
                  <a:ext cx="122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B37EE25-0B3E-4D63-8615-C68BDE28C7EA}"/>
                    </a:ext>
                  </a:extLst>
                </p14:cNvPr>
                <p14:cNvContentPartPr/>
                <p14:nvPr/>
              </p14:nvContentPartPr>
              <p14:xfrm>
                <a:off x="5341560" y="5023833"/>
                <a:ext cx="88200" cy="83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B37EE25-0B3E-4D63-8615-C68BDE28C7E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23920" y="5006193"/>
                  <a:ext cx="1238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DD8358-0521-474D-87B1-6F570CBD7E94}"/>
                    </a:ext>
                  </a:extLst>
                </p14:cNvPr>
                <p14:cNvContentPartPr/>
                <p14:nvPr/>
              </p14:nvContentPartPr>
              <p14:xfrm>
                <a:off x="5540640" y="4914033"/>
                <a:ext cx="17640" cy="249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DD8358-0521-474D-87B1-6F570CBD7E9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522640" y="4896393"/>
                  <a:ext cx="532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CE49C2-6A7E-475D-A28A-49611CA30CA7}"/>
                    </a:ext>
                  </a:extLst>
                </p14:cNvPr>
                <p14:cNvContentPartPr/>
                <p14:nvPr/>
              </p14:nvContentPartPr>
              <p14:xfrm>
                <a:off x="5516520" y="4998273"/>
                <a:ext cx="168120" cy="13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CE49C2-6A7E-475D-A28A-49611CA30CA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498880" y="4980633"/>
                  <a:ext cx="20376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86017" name="Ink 86016">
                <a:extLst>
                  <a:ext uri="{FF2B5EF4-FFF2-40B4-BE49-F238E27FC236}">
                    <a16:creationId xmlns:a16="http://schemas.microsoft.com/office/drawing/2014/main" id="{E4AFE707-1F8B-44CF-B970-D96F63DB3369}"/>
                  </a:ext>
                </a:extLst>
              </p14:cNvPr>
              <p14:cNvContentPartPr/>
              <p14:nvPr/>
            </p14:nvContentPartPr>
            <p14:xfrm>
              <a:off x="2315040" y="4525593"/>
              <a:ext cx="526320" cy="32040"/>
            </p14:xfrm>
          </p:contentPart>
        </mc:Choice>
        <mc:Fallback xmlns="">
          <p:pic>
            <p:nvPicPr>
              <p:cNvPr id="86017" name="Ink 86016">
                <a:extLst>
                  <a:ext uri="{FF2B5EF4-FFF2-40B4-BE49-F238E27FC236}">
                    <a16:creationId xmlns:a16="http://schemas.microsoft.com/office/drawing/2014/main" id="{E4AFE707-1F8B-44CF-B970-D96F63DB336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297400" y="4507953"/>
                <a:ext cx="5619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6020" name="Ink 86019">
                <a:extLst>
                  <a:ext uri="{FF2B5EF4-FFF2-40B4-BE49-F238E27FC236}">
                    <a16:creationId xmlns:a16="http://schemas.microsoft.com/office/drawing/2014/main" id="{011FEA2D-3F34-469C-8BE9-BE1BEF3D87E4}"/>
                  </a:ext>
                </a:extLst>
              </p14:cNvPr>
              <p14:cNvContentPartPr/>
              <p14:nvPr/>
            </p14:nvContentPartPr>
            <p14:xfrm>
              <a:off x="2189040" y="5411553"/>
              <a:ext cx="1372320" cy="78480"/>
            </p14:xfrm>
          </p:contentPart>
        </mc:Choice>
        <mc:Fallback xmlns="">
          <p:pic>
            <p:nvPicPr>
              <p:cNvPr id="86020" name="Ink 86019">
                <a:extLst>
                  <a:ext uri="{FF2B5EF4-FFF2-40B4-BE49-F238E27FC236}">
                    <a16:creationId xmlns:a16="http://schemas.microsoft.com/office/drawing/2014/main" id="{011FEA2D-3F34-469C-8BE9-BE1BEF3D87E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171400" y="5393913"/>
                <a:ext cx="14079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86021" name="Ink 86020">
                <a:extLst>
                  <a:ext uri="{FF2B5EF4-FFF2-40B4-BE49-F238E27FC236}">
                    <a16:creationId xmlns:a16="http://schemas.microsoft.com/office/drawing/2014/main" id="{7AB21827-CC95-4CB3-8C6E-BFCE2B7F33C8}"/>
                  </a:ext>
                </a:extLst>
              </p14:cNvPr>
              <p14:cNvContentPartPr/>
              <p14:nvPr/>
            </p14:nvContentPartPr>
            <p14:xfrm>
              <a:off x="1226400" y="4100509"/>
              <a:ext cx="415800" cy="234000"/>
            </p14:xfrm>
          </p:contentPart>
        </mc:Choice>
        <mc:Fallback xmlns="">
          <p:pic>
            <p:nvPicPr>
              <p:cNvPr id="86021" name="Ink 86020">
                <a:extLst>
                  <a:ext uri="{FF2B5EF4-FFF2-40B4-BE49-F238E27FC236}">
                    <a16:creationId xmlns:a16="http://schemas.microsoft.com/office/drawing/2014/main" id="{7AB21827-CC95-4CB3-8C6E-BFCE2B7F33C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208760" y="4082509"/>
                <a:ext cx="4514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6022" name="Ink 86021">
                <a:extLst>
                  <a:ext uri="{FF2B5EF4-FFF2-40B4-BE49-F238E27FC236}">
                    <a16:creationId xmlns:a16="http://schemas.microsoft.com/office/drawing/2014/main" id="{5A6B91B8-49B8-4B78-8734-137B039F344E}"/>
                  </a:ext>
                </a:extLst>
              </p14:cNvPr>
              <p14:cNvContentPartPr/>
              <p14:nvPr/>
            </p14:nvContentPartPr>
            <p14:xfrm>
              <a:off x="945600" y="4190084"/>
              <a:ext cx="185400" cy="1137960"/>
            </p14:xfrm>
          </p:contentPart>
        </mc:Choice>
        <mc:Fallback xmlns="">
          <p:pic>
            <p:nvPicPr>
              <p:cNvPr id="86022" name="Ink 86021">
                <a:extLst>
                  <a:ext uri="{FF2B5EF4-FFF2-40B4-BE49-F238E27FC236}">
                    <a16:creationId xmlns:a16="http://schemas.microsoft.com/office/drawing/2014/main" id="{5A6B91B8-49B8-4B78-8734-137B039F344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27600" y="4172444"/>
                <a:ext cx="221040" cy="117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F9E6130-0F70-4300-9EAB-A5870523943C}"/>
                  </a:ext>
                </a:extLst>
              </p14:cNvPr>
              <p14:cNvContentPartPr/>
              <p14:nvPr/>
            </p14:nvContentPartPr>
            <p14:xfrm>
              <a:off x="1712760" y="1446949"/>
              <a:ext cx="5526720" cy="148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F9E6130-0F70-4300-9EAB-A587052394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5120" y="1429309"/>
                <a:ext cx="5562360" cy="18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45F8BB13-6E12-4D58-A6E7-66F298A60973}"/>
              </a:ext>
            </a:extLst>
          </p:cNvPr>
          <p:cNvGrpSpPr/>
          <p:nvPr/>
        </p:nvGrpSpPr>
        <p:grpSpPr>
          <a:xfrm>
            <a:off x="366000" y="733789"/>
            <a:ext cx="8685720" cy="6139440"/>
            <a:chOff x="366000" y="733789"/>
            <a:chExt cx="8685720" cy="613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F5DF3A9-58CA-4269-B81A-F567AB0D5FC9}"/>
                    </a:ext>
                  </a:extLst>
                </p14:cNvPr>
                <p14:cNvContentPartPr/>
                <p14:nvPr/>
              </p14:nvContentPartPr>
              <p14:xfrm>
                <a:off x="2402880" y="987229"/>
                <a:ext cx="264960" cy="275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F5DF3A9-58CA-4269-B81A-F567AB0D5F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5240" y="969229"/>
                  <a:ext cx="300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15FA6B8-9096-4253-89E4-84746E808F07}"/>
                    </a:ext>
                  </a:extLst>
                </p14:cNvPr>
                <p14:cNvContentPartPr/>
                <p14:nvPr/>
              </p14:nvContentPartPr>
              <p14:xfrm>
                <a:off x="2880240" y="1112509"/>
                <a:ext cx="353160" cy="27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15FA6B8-9096-4253-89E4-84746E808F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2600" y="1094869"/>
                  <a:ext cx="388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12ABFE-B2EA-40FD-8B58-3E3E232F5408}"/>
                    </a:ext>
                  </a:extLst>
                </p14:cNvPr>
                <p14:cNvContentPartPr/>
                <p14:nvPr/>
              </p14:nvContentPartPr>
              <p14:xfrm>
                <a:off x="2985360" y="1008829"/>
                <a:ext cx="46080" cy="351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12ABFE-B2EA-40FD-8B58-3E3E232F54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67360" y="990829"/>
                  <a:ext cx="817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ED9FC8-2825-40B8-858D-947B5DDA1ED9}"/>
                    </a:ext>
                  </a:extLst>
                </p14:cNvPr>
                <p14:cNvContentPartPr/>
                <p14:nvPr/>
              </p14:nvContentPartPr>
              <p14:xfrm>
                <a:off x="3378840" y="899389"/>
                <a:ext cx="247680" cy="343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ED9FC8-2825-40B8-858D-947B5DDA1E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61200" y="881749"/>
                  <a:ext cx="2833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E7F669-3C2A-4732-8BDA-1985A42B7B72}"/>
                    </a:ext>
                  </a:extLst>
                </p14:cNvPr>
                <p14:cNvContentPartPr/>
                <p14:nvPr/>
              </p14:nvContentPartPr>
              <p14:xfrm>
                <a:off x="3698160" y="822709"/>
                <a:ext cx="165600" cy="712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E7F669-3C2A-4732-8BDA-1985A42B7B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80520" y="804709"/>
                  <a:ext cx="20124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0FA958-2435-4644-8691-BD1E7A9949C6}"/>
                    </a:ext>
                  </a:extLst>
                </p14:cNvPr>
                <p14:cNvContentPartPr/>
                <p14:nvPr/>
              </p14:nvContentPartPr>
              <p14:xfrm>
                <a:off x="2004360" y="793549"/>
                <a:ext cx="285120" cy="774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0FA958-2435-4644-8691-BD1E7A9949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6360" y="775549"/>
                  <a:ext cx="32076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D316965-204C-4447-A9A0-241AB345F7FE}"/>
                    </a:ext>
                  </a:extLst>
                </p14:cNvPr>
                <p14:cNvContentPartPr/>
                <p14:nvPr/>
              </p14:nvContentPartPr>
              <p14:xfrm>
                <a:off x="4306560" y="990469"/>
                <a:ext cx="251280" cy="16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D316965-204C-4447-A9A0-241AB345F7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88920" y="972469"/>
                  <a:ext cx="286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A87418-DCD1-4D8C-84A2-90F5EA83C971}"/>
                    </a:ext>
                  </a:extLst>
                </p14:cNvPr>
                <p14:cNvContentPartPr/>
                <p14:nvPr/>
              </p14:nvContentPartPr>
              <p14:xfrm>
                <a:off x="4333560" y="997669"/>
                <a:ext cx="163080" cy="17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A87418-DCD1-4D8C-84A2-90F5EA83C9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15920" y="979669"/>
                  <a:ext cx="198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5C2117D-3A0C-4CE7-AD33-6BF2052066E1}"/>
                    </a:ext>
                  </a:extLst>
                </p14:cNvPr>
                <p14:cNvContentPartPr/>
                <p14:nvPr/>
              </p14:nvContentPartPr>
              <p14:xfrm>
                <a:off x="4431840" y="947989"/>
                <a:ext cx="32400" cy="298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5C2117D-3A0C-4CE7-AD33-6BF2052066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13840" y="930349"/>
                  <a:ext cx="680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86A44B-AFF1-4FD6-907F-97C04BA041D8}"/>
                    </a:ext>
                  </a:extLst>
                </p14:cNvPr>
                <p14:cNvContentPartPr/>
                <p14:nvPr/>
              </p14:nvContentPartPr>
              <p14:xfrm>
                <a:off x="4323120" y="1063549"/>
                <a:ext cx="338040" cy="8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86A44B-AFF1-4FD6-907F-97C04BA041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05480" y="1045909"/>
                  <a:ext cx="373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978159-FDD1-492D-BDF3-72D7F8BE1381}"/>
                    </a:ext>
                  </a:extLst>
                </p14:cNvPr>
                <p14:cNvContentPartPr/>
                <p14:nvPr/>
              </p14:nvContentPartPr>
              <p14:xfrm>
                <a:off x="5044560" y="733789"/>
                <a:ext cx="277560" cy="67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978159-FDD1-492D-BDF3-72D7F8BE13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26560" y="716149"/>
                  <a:ext cx="313200" cy="71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86FC6B-1616-4512-8242-58AA84FD1901}"/>
                    </a:ext>
                  </a:extLst>
                </p14:cNvPr>
                <p14:cNvContentPartPr/>
                <p14:nvPr/>
              </p14:nvContentPartPr>
              <p14:xfrm>
                <a:off x="5340480" y="989029"/>
                <a:ext cx="172800" cy="19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86FC6B-1616-4512-8242-58AA84FD19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22480" y="971029"/>
                  <a:ext cx="208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E3A9C9-B407-46A5-B26A-4D7C21E36A7F}"/>
                    </a:ext>
                  </a:extLst>
                </p14:cNvPr>
                <p14:cNvContentPartPr/>
                <p14:nvPr/>
              </p14:nvContentPartPr>
              <p14:xfrm>
                <a:off x="5810280" y="1095589"/>
                <a:ext cx="218880" cy="10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E3A9C9-B407-46A5-B26A-4D7C21E36A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92280" y="1077589"/>
                  <a:ext cx="254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EB655C-7E5F-4120-9081-BF03817FA428}"/>
                    </a:ext>
                  </a:extLst>
                </p14:cNvPr>
                <p14:cNvContentPartPr/>
                <p14:nvPr/>
              </p14:nvContentPartPr>
              <p14:xfrm>
                <a:off x="6456840" y="832429"/>
                <a:ext cx="69840" cy="338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EB655C-7E5F-4120-9081-BF03817FA4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38840" y="814429"/>
                  <a:ext cx="1054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9ACD30-DEAF-4F8D-8AB6-C734D0C0837E}"/>
                    </a:ext>
                  </a:extLst>
                </p14:cNvPr>
                <p14:cNvContentPartPr/>
                <p14:nvPr/>
              </p14:nvContentPartPr>
              <p14:xfrm>
                <a:off x="6274680" y="1026469"/>
                <a:ext cx="237600" cy="18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9ACD30-DEAF-4F8D-8AB6-C734D0C083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56680" y="1008469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BD86D1-0BAA-41B7-9A8B-CFFE5A60B1FF}"/>
                    </a:ext>
                  </a:extLst>
                </p14:cNvPr>
                <p14:cNvContentPartPr/>
                <p14:nvPr/>
              </p14:nvContentPartPr>
              <p14:xfrm>
                <a:off x="6664560" y="804349"/>
                <a:ext cx="133200" cy="608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BD86D1-0BAA-41B7-9A8B-CFFE5A60B1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46920" y="786349"/>
                  <a:ext cx="1688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D20524-36DB-4D16-8591-8C954174125A}"/>
                    </a:ext>
                  </a:extLst>
                </p14:cNvPr>
                <p14:cNvContentPartPr/>
                <p14:nvPr/>
              </p14:nvContentPartPr>
              <p14:xfrm>
                <a:off x="702960" y="1990189"/>
                <a:ext cx="381600" cy="29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D20524-36DB-4D16-8591-8C95417412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4960" y="1972549"/>
                  <a:ext cx="417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D1AE796-3861-4103-BCCA-1B4003581F51}"/>
                    </a:ext>
                  </a:extLst>
                </p14:cNvPr>
                <p14:cNvContentPartPr/>
                <p14:nvPr/>
              </p14:nvContentPartPr>
              <p14:xfrm>
                <a:off x="912480" y="1998829"/>
                <a:ext cx="47160" cy="391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D1AE796-3861-4103-BCCA-1B4003581F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4480" y="1980829"/>
                  <a:ext cx="828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32CE11-D460-4621-83DE-F97AD7CCDC07}"/>
                    </a:ext>
                  </a:extLst>
                </p14:cNvPr>
                <p14:cNvContentPartPr/>
                <p14:nvPr/>
              </p14:nvContentPartPr>
              <p14:xfrm>
                <a:off x="1076280" y="2146069"/>
                <a:ext cx="140760" cy="186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32CE11-D460-4621-83DE-F97AD7CCDC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8640" y="2128429"/>
                  <a:ext cx="176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078C08F-1464-47BF-8D1E-FD03855DAFB7}"/>
                    </a:ext>
                  </a:extLst>
                </p14:cNvPr>
                <p14:cNvContentPartPr/>
                <p14:nvPr/>
              </p14:nvContentPartPr>
              <p14:xfrm>
                <a:off x="1277880" y="1981549"/>
                <a:ext cx="57600" cy="379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078C08F-1464-47BF-8D1E-FD03855DAFB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60240" y="1963549"/>
                  <a:ext cx="932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AF59DD-3DB4-49CF-9224-FFF05249F501}"/>
                    </a:ext>
                  </a:extLst>
                </p14:cNvPr>
                <p14:cNvContentPartPr/>
                <p14:nvPr/>
              </p14:nvContentPartPr>
              <p14:xfrm>
                <a:off x="1343760" y="2117989"/>
                <a:ext cx="178200" cy="195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AF59DD-3DB4-49CF-9224-FFF05249F50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26120" y="2100349"/>
                  <a:ext cx="213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420B2A-FCE1-4AF3-A230-F3C55F0E0458}"/>
                    </a:ext>
                  </a:extLst>
                </p14:cNvPr>
                <p14:cNvContentPartPr/>
                <p14:nvPr/>
              </p14:nvContentPartPr>
              <p14:xfrm>
                <a:off x="1537440" y="2149669"/>
                <a:ext cx="154080" cy="16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420B2A-FCE1-4AF3-A230-F3C55F0E04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19440" y="2131669"/>
                  <a:ext cx="189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FDBF9B-31D1-4017-B4F6-9688F62840AF}"/>
                    </a:ext>
                  </a:extLst>
                </p14:cNvPr>
                <p14:cNvContentPartPr/>
                <p14:nvPr/>
              </p14:nvContentPartPr>
              <p14:xfrm>
                <a:off x="1755600" y="2137429"/>
                <a:ext cx="164880" cy="198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FDBF9B-31D1-4017-B4F6-9688F62840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37960" y="2119429"/>
                  <a:ext cx="2005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8D45315-3F32-4F5A-BD6B-2C725A3431AB}"/>
                    </a:ext>
                  </a:extLst>
                </p14:cNvPr>
                <p14:cNvContentPartPr/>
                <p14:nvPr/>
              </p14:nvContentPartPr>
              <p14:xfrm>
                <a:off x="2325120" y="1970029"/>
                <a:ext cx="20880" cy="345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8D45315-3F32-4F5A-BD6B-2C725A3431A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07120" y="1952389"/>
                  <a:ext cx="565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3B060E-E161-4E17-BBE1-64A93B7B59E6}"/>
                    </a:ext>
                  </a:extLst>
                </p14:cNvPr>
                <p14:cNvContentPartPr/>
                <p14:nvPr/>
              </p14:nvContentPartPr>
              <p14:xfrm>
                <a:off x="2267520" y="1931149"/>
                <a:ext cx="239040" cy="212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3B060E-E161-4E17-BBE1-64A93B7B59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49520" y="1913149"/>
                  <a:ext cx="274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9D64C7-2776-4B43-B827-840AB9D39DBB}"/>
                    </a:ext>
                  </a:extLst>
                </p14:cNvPr>
                <p14:cNvContentPartPr/>
                <p14:nvPr/>
              </p14:nvContentPartPr>
              <p14:xfrm>
                <a:off x="2353200" y="2144989"/>
                <a:ext cx="222480" cy="207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9D64C7-2776-4B43-B827-840AB9D39DB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35200" y="2127349"/>
                  <a:ext cx="258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9D38D7D-B1DA-4429-AF8D-72BA61DDD12A}"/>
                    </a:ext>
                  </a:extLst>
                </p14:cNvPr>
                <p14:cNvContentPartPr/>
                <p14:nvPr/>
              </p14:nvContentPartPr>
              <p14:xfrm>
                <a:off x="2558040" y="2124109"/>
                <a:ext cx="133920" cy="152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9D38D7D-B1DA-4429-AF8D-72BA61DDD12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40040" y="2106469"/>
                  <a:ext cx="169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9DCE6B1-D581-474C-B5E9-89768281035E}"/>
                    </a:ext>
                  </a:extLst>
                </p14:cNvPr>
                <p14:cNvContentPartPr/>
                <p14:nvPr/>
              </p14:nvContentPartPr>
              <p14:xfrm>
                <a:off x="2785920" y="2145709"/>
                <a:ext cx="234720" cy="133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9DCE6B1-D581-474C-B5E9-8976828103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68280" y="2127709"/>
                  <a:ext cx="27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400B99-DD41-492D-AFCA-CDA3266F0115}"/>
                    </a:ext>
                  </a:extLst>
                </p14:cNvPr>
                <p14:cNvContentPartPr/>
                <p14:nvPr/>
              </p14:nvContentPartPr>
              <p14:xfrm>
                <a:off x="3129720" y="1905589"/>
                <a:ext cx="178560" cy="374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400B99-DD41-492D-AFCA-CDA3266F01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11720" y="1887949"/>
                  <a:ext cx="2142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710F57-1C6C-4AF7-AD3B-6365514E8F66}"/>
                    </a:ext>
                  </a:extLst>
                </p14:cNvPr>
                <p14:cNvContentPartPr/>
                <p14:nvPr/>
              </p14:nvContentPartPr>
              <p14:xfrm>
                <a:off x="366000" y="2377549"/>
                <a:ext cx="4066560" cy="190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710F57-1C6C-4AF7-AD3B-6365514E8F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8360" y="2359549"/>
                  <a:ext cx="4102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1202F9-E141-4415-8F84-0CC9A9BF2FAA}"/>
                    </a:ext>
                  </a:extLst>
                </p14:cNvPr>
                <p14:cNvContentPartPr/>
                <p14:nvPr/>
              </p14:nvContentPartPr>
              <p14:xfrm>
                <a:off x="3466680" y="1839709"/>
                <a:ext cx="169920" cy="5033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71202F9-E141-4415-8F84-0CC9A9BF2FA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49040" y="1822069"/>
                  <a:ext cx="205560" cy="50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A9DE6C-AC83-41EF-B006-9D4828082728}"/>
                    </a:ext>
                  </a:extLst>
                </p14:cNvPr>
                <p14:cNvContentPartPr/>
                <p14:nvPr/>
              </p14:nvContentPartPr>
              <p14:xfrm>
                <a:off x="3918480" y="1923589"/>
                <a:ext cx="153720" cy="32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A9DE6C-AC83-41EF-B006-9D48280827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00840" y="1905589"/>
                  <a:ext cx="1893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98465D2-CC4B-4298-82EE-7969F92EDD6E}"/>
                    </a:ext>
                  </a:extLst>
                </p14:cNvPr>
                <p14:cNvContentPartPr/>
                <p14:nvPr/>
              </p14:nvContentPartPr>
              <p14:xfrm>
                <a:off x="4245720" y="1898389"/>
                <a:ext cx="50400" cy="330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98465D2-CC4B-4298-82EE-7969F92EDD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27720" y="1880749"/>
                  <a:ext cx="860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AB3E4A-B7C6-4BA7-B60E-9B97E1C4C4EC}"/>
                    </a:ext>
                  </a:extLst>
                </p14:cNvPr>
                <p14:cNvContentPartPr/>
                <p14:nvPr/>
              </p14:nvContentPartPr>
              <p14:xfrm>
                <a:off x="4167240" y="2067949"/>
                <a:ext cx="285480" cy="3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AB3E4A-B7C6-4BA7-B60E-9B97E1C4C4E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49600" y="2049949"/>
                  <a:ext cx="321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44B14D-3775-4F37-BD58-D3E8EDB32CD5}"/>
                    </a:ext>
                  </a:extLst>
                </p14:cNvPr>
                <p14:cNvContentPartPr/>
                <p14:nvPr/>
              </p14:nvContentPartPr>
              <p14:xfrm>
                <a:off x="4408080" y="2067949"/>
                <a:ext cx="159120" cy="147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44B14D-3775-4F37-BD58-D3E8EDB32C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90080" y="2049949"/>
                  <a:ext cx="194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1A596F-9CF2-4ED4-81A9-459CBE15FC82}"/>
                    </a:ext>
                  </a:extLst>
                </p14:cNvPr>
                <p14:cNvContentPartPr/>
                <p14:nvPr/>
              </p14:nvContentPartPr>
              <p14:xfrm>
                <a:off x="4625880" y="2105749"/>
                <a:ext cx="104760" cy="9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1A596F-9CF2-4ED4-81A9-459CBE15FC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07880" y="2087749"/>
                  <a:ext cx="140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75C2E2-B856-4B8B-AE37-25F5BF494B39}"/>
                    </a:ext>
                  </a:extLst>
                </p14:cNvPr>
                <p14:cNvContentPartPr/>
                <p14:nvPr/>
              </p14:nvContentPartPr>
              <p14:xfrm>
                <a:off x="4813080" y="1894069"/>
                <a:ext cx="155520" cy="345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75C2E2-B856-4B8B-AE37-25F5BF494B3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95080" y="1876429"/>
                  <a:ext cx="19116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95E8775-0022-4783-9013-42F2F32D80CE}"/>
                    </a:ext>
                  </a:extLst>
                </p14:cNvPr>
                <p14:cNvContentPartPr/>
                <p14:nvPr/>
              </p14:nvContentPartPr>
              <p14:xfrm>
                <a:off x="4852320" y="2116909"/>
                <a:ext cx="184320" cy="10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95E8775-0022-4783-9013-42F2F32D80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34680" y="2098909"/>
                  <a:ext cx="219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0A708D1-0DF9-4A06-BBA4-177B82FE5068}"/>
                    </a:ext>
                  </a:extLst>
                </p14:cNvPr>
                <p14:cNvContentPartPr/>
                <p14:nvPr/>
              </p14:nvContentPartPr>
              <p14:xfrm>
                <a:off x="5347680" y="1829269"/>
                <a:ext cx="187920" cy="325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0A708D1-0DF9-4A06-BBA4-177B82FE506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29680" y="1811629"/>
                  <a:ext cx="2235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84B0D9-24B1-4786-8536-0CB482324EE4}"/>
                    </a:ext>
                  </a:extLst>
                </p14:cNvPr>
                <p14:cNvContentPartPr/>
                <p14:nvPr/>
              </p14:nvContentPartPr>
              <p14:xfrm>
                <a:off x="5622000" y="1827469"/>
                <a:ext cx="38160" cy="33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84B0D9-24B1-4786-8536-0CB482324EE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04360" y="1809829"/>
                  <a:ext cx="738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0F38369-F3BF-49E9-9A99-40348EABAEFC}"/>
                    </a:ext>
                  </a:extLst>
                </p14:cNvPr>
                <p14:cNvContentPartPr/>
                <p14:nvPr/>
              </p14:nvContentPartPr>
              <p14:xfrm>
                <a:off x="5542800" y="1990189"/>
                <a:ext cx="231480" cy="10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0F38369-F3BF-49E9-9A99-40348EABAE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25160" y="1972549"/>
                  <a:ext cx="2671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5D272FD-19A0-45C1-8875-781095BC452B}"/>
                    </a:ext>
                  </a:extLst>
                </p14:cNvPr>
                <p14:cNvContentPartPr/>
                <p14:nvPr/>
              </p14:nvContentPartPr>
              <p14:xfrm>
                <a:off x="5725680" y="1992709"/>
                <a:ext cx="212760" cy="164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5D272FD-19A0-45C1-8875-781095BC452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07680" y="1974709"/>
                  <a:ext cx="248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3336DBB-513D-457F-A02C-D1D0E6728CCA}"/>
                    </a:ext>
                  </a:extLst>
                </p14:cNvPr>
                <p14:cNvContentPartPr/>
                <p14:nvPr/>
              </p14:nvContentPartPr>
              <p14:xfrm>
                <a:off x="5894160" y="1817029"/>
                <a:ext cx="166680" cy="316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3336DBB-513D-457F-A02C-D1D0E6728CC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76160" y="1799029"/>
                  <a:ext cx="2023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C702C9-8C8C-4B98-A6BA-B059291FD9C2}"/>
                    </a:ext>
                  </a:extLst>
                </p14:cNvPr>
                <p14:cNvContentPartPr/>
                <p14:nvPr/>
              </p14:nvContentPartPr>
              <p14:xfrm>
                <a:off x="6108720" y="1971829"/>
                <a:ext cx="151560" cy="161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C702C9-8C8C-4B98-A6BA-B059291FD9C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90720" y="1954189"/>
                  <a:ext cx="187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1D3E85-731B-4987-A7AD-8C008731E006}"/>
                    </a:ext>
                  </a:extLst>
                </p14:cNvPr>
                <p14:cNvContentPartPr/>
                <p14:nvPr/>
              </p14:nvContentPartPr>
              <p14:xfrm>
                <a:off x="6296280" y="1984069"/>
                <a:ext cx="134280" cy="181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1D3E85-731B-4987-A7AD-8C008731E0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78280" y="1966429"/>
                  <a:ext cx="169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714B734-B100-4809-AD4E-0A8A5AEACC7D}"/>
                    </a:ext>
                  </a:extLst>
                </p14:cNvPr>
                <p14:cNvContentPartPr/>
                <p14:nvPr/>
              </p14:nvContentPartPr>
              <p14:xfrm>
                <a:off x="4262280" y="2355589"/>
                <a:ext cx="2775240" cy="95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714B734-B100-4809-AD4E-0A8A5AEACC7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44280" y="2337589"/>
                  <a:ext cx="2810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0B270E-2CA1-4AF2-A28D-C73DFF1172EB}"/>
                    </a:ext>
                  </a:extLst>
                </p14:cNvPr>
                <p14:cNvContentPartPr/>
                <p14:nvPr/>
              </p14:nvContentPartPr>
              <p14:xfrm>
                <a:off x="6595440" y="1807309"/>
                <a:ext cx="210960" cy="5023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0B270E-2CA1-4AF2-A28D-C73DFF1172E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77800" y="1789669"/>
                  <a:ext cx="246600" cy="50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16563E6-F862-4D4E-A6ED-A68796F53ED1}"/>
                    </a:ext>
                  </a:extLst>
                </p14:cNvPr>
                <p14:cNvContentPartPr/>
                <p14:nvPr/>
              </p14:nvContentPartPr>
              <p14:xfrm>
                <a:off x="6813960" y="2368189"/>
                <a:ext cx="2237760" cy="50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16563E6-F862-4D4E-A6ED-A68796F53E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96320" y="2350549"/>
                  <a:ext cx="2273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C2F39F2-CC73-4DD7-B24E-323B726208F4}"/>
                    </a:ext>
                  </a:extLst>
                </p14:cNvPr>
                <p14:cNvContentPartPr/>
                <p14:nvPr/>
              </p14:nvContentPartPr>
              <p14:xfrm>
                <a:off x="7095480" y="1905589"/>
                <a:ext cx="172440" cy="262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C2F39F2-CC73-4DD7-B24E-323B726208F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77480" y="1887589"/>
                  <a:ext cx="2080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DC9348-3722-4327-9AA1-4B0552D338F6}"/>
                    </a:ext>
                  </a:extLst>
                </p14:cNvPr>
                <p14:cNvContentPartPr/>
                <p14:nvPr/>
              </p14:nvContentPartPr>
              <p14:xfrm>
                <a:off x="7361880" y="2028709"/>
                <a:ext cx="135360" cy="154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DC9348-3722-4327-9AA1-4B0552D338F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43880" y="2010709"/>
                  <a:ext cx="171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D08F0DD-4741-4A3D-8A4B-DD8839BA2658}"/>
                    </a:ext>
                  </a:extLst>
                </p14:cNvPr>
                <p14:cNvContentPartPr/>
                <p14:nvPr/>
              </p14:nvContentPartPr>
              <p14:xfrm>
                <a:off x="7665720" y="1794349"/>
                <a:ext cx="34200" cy="374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D08F0DD-4741-4A3D-8A4B-DD8839BA265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47720" y="1776349"/>
                  <a:ext cx="698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20AEDB-0910-45D5-ABDD-BB185AF5DD74}"/>
                    </a:ext>
                  </a:extLst>
                </p14:cNvPr>
                <p14:cNvContentPartPr/>
                <p14:nvPr/>
              </p14:nvContentPartPr>
              <p14:xfrm>
                <a:off x="7542600" y="2006029"/>
                <a:ext cx="288000" cy="1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20AEDB-0910-45D5-ABDD-BB185AF5DD7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24600" y="1988389"/>
                  <a:ext cx="323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5484EE4-C0AF-4907-8C76-FCE2E3283AA5}"/>
                    </a:ext>
                  </a:extLst>
                </p14:cNvPr>
                <p14:cNvContentPartPr/>
                <p14:nvPr/>
              </p14:nvContentPartPr>
              <p14:xfrm>
                <a:off x="7816920" y="1984789"/>
                <a:ext cx="128520" cy="333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5484EE4-C0AF-4907-8C76-FCE2E3283AA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99280" y="1967149"/>
                  <a:ext cx="1641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B678734-1DCE-45FA-B278-FBC28C55615A}"/>
                    </a:ext>
                  </a:extLst>
                </p14:cNvPr>
                <p14:cNvContentPartPr/>
                <p14:nvPr/>
              </p14:nvContentPartPr>
              <p14:xfrm>
                <a:off x="8060640" y="1985869"/>
                <a:ext cx="132480" cy="166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B678734-1DCE-45FA-B278-FBC28C55615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43000" y="1968229"/>
                  <a:ext cx="168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EFD35A1-B46E-40F9-B294-5E3E800B7A97}"/>
                    </a:ext>
                  </a:extLst>
                </p14:cNvPr>
                <p14:cNvContentPartPr/>
                <p14:nvPr/>
              </p14:nvContentPartPr>
              <p14:xfrm>
                <a:off x="8351520" y="1740709"/>
                <a:ext cx="41400" cy="410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EFD35A1-B46E-40F9-B294-5E3E800B7A9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333880" y="1722709"/>
                  <a:ext cx="770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4CE5DCA-8622-47A4-A004-583F29718285}"/>
                    </a:ext>
                  </a:extLst>
                </p14:cNvPr>
                <p14:cNvContentPartPr/>
                <p14:nvPr/>
              </p14:nvContentPartPr>
              <p14:xfrm>
                <a:off x="8331000" y="1901629"/>
                <a:ext cx="252360" cy="16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4CE5DCA-8622-47A4-A004-583F2971828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13000" y="1883629"/>
                  <a:ext cx="288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13B8274-C27C-4564-9CD2-808356720A07}"/>
                    </a:ext>
                  </a:extLst>
                </p14:cNvPr>
                <p14:cNvContentPartPr/>
                <p14:nvPr/>
              </p14:nvContentPartPr>
              <p14:xfrm>
                <a:off x="2005800" y="2609749"/>
                <a:ext cx="109080" cy="387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13B8274-C27C-4564-9CD2-808356720A0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87800" y="2592109"/>
                  <a:ext cx="1447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6EE7B68-FE24-444C-8541-801483DAEA02}"/>
                    </a:ext>
                  </a:extLst>
                </p14:cNvPr>
                <p14:cNvContentPartPr/>
                <p14:nvPr/>
              </p14:nvContentPartPr>
              <p14:xfrm>
                <a:off x="572640" y="2920069"/>
                <a:ext cx="8408520" cy="202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6EE7B68-FE24-444C-8541-801483DAEA0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4640" y="2902069"/>
                  <a:ext cx="8444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A4F38FE-D66E-4EAC-B783-62B215B7959C}"/>
                    </a:ext>
                  </a:extLst>
                </p14:cNvPr>
                <p14:cNvContentPartPr/>
                <p14:nvPr/>
              </p14:nvContentPartPr>
              <p14:xfrm>
                <a:off x="2032080" y="3249829"/>
                <a:ext cx="315360" cy="205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A4F38FE-D66E-4EAC-B783-62B215B7959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14080" y="3231829"/>
                  <a:ext cx="3510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F9021F9-6786-463E-92A4-0E310A32A749}"/>
                    </a:ext>
                  </a:extLst>
                </p14:cNvPr>
                <p14:cNvContentPartPr/>
                <p14:nvPr/>
              </p14:nvContentPartPr>
              <p14:xfrm>
                <a:off x="494520" y="3562309"/>
                <a:ext cx="8391240" cy="137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F9021F9-6786-463E-92A4-0E310A32A74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6880" y="3544669"/>
                  <a:ext cx="8426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8C6797-E3D9-465F-A33B-EB1148DC6BB3}"/>
                    </a:ext>
                  </a:extLst>
                </p14:cNvPr>
                <p14:cNvContentPartPr/>
                <p14:nvPr/>
              </p14:nvContentPartPr>
              <p14:xfrm>
                <a:off x="2047920" y="3924469"/>
                <a:ext cx="287280" cy="14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8C6797-E3D9-465F-A33B-EB1148DC6BB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29920" y="3906469"/>
                  <a:ext cx="3229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340A86F-B971-483C-98FF-1E56F8479042}"/>
                    </a:ext>
                  </a:extLst>
                </p14:cNvPr>
                <p14:cNvContentPartPr/>
                <p14:nvPr/>
              </p14:nvContentPartPr>
              <p14:xfrm>
                <a:off x="2176440" y="3822229"/>
                <a:ext cx="35280" cy="27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340A86F-B971-483C-98FF-1E56F84790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58800" y="3804589"/>
                  <a:ext cx="70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97019C7-F92E-4A50-8B32-E6190B87F2A2}"/>
                    </a:ext>
                  </a:extLst>
                </p14:cNvPr>
                <p14:cNvContentPartPr/>
                <p14:nvPr/>
              </p14:nvContentPartPr>
              <p14:xfrm>
                <a:off x="619800" y="4168189"/>
                <a:ext cx="8349840" cy="93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97019C7-F92E-4A50-8B32-E6190B87F2A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2160" y="4150549"/>
                  <a:ext cx="8385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68C8B85-D796-45EA-8A5B-1B165C8016BD}"/>
                    </a:ext>
                  </a:extLst>
                </p14:cNvPr>
                <p14:cNvContentPartPr/>
                <p14:nvPr/>
              </p14:nvContentPartPr>
              <p14:xfrm>
                <a:off x="2156280" y="4356469"/>
                <a:ext cx="201240" cy="252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68C8B85-D796-45EA-8A5B-1B165C8016B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38280" y="4338469"/>
                  <a:ext cx="2368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77A1486-459C-4D5C-AD24-1F32E091CEE0}"/>
                    </a:ext>
                  </a:extLst>
                </p14:cNvPr>
                <p14:cNvContentPartPr/>
                <p14:nvPr/>
              </p14:nvContentPartPr>
              <p14:xfrm>
                <a:off x="681360" y="4627189"/>
                <a:ext cx="8151840" cy="152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77A1486-459C-4D5C-AD24-1F32E091CEE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3720" y="4609549"/>
                  <a:ext cx="8187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F483373-2F1A-429C-BF93-E933D40DB9F1}"/>
                    </a:ext>
                  </a:extLst>
                </p14:cNvPr>
                <p14:cNvContentPartPr/>
                <p14:nvPr/>
              </p14:nvContentPartPr>
              <p14:xfrm>
                <a:off x="2217840" y="4859389"/>
                <a:ext cx="82800" cy="266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F483373-2F1A-429C-BF93-E933D40DB9F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00200" y="4841749"/>
                  <a:ext cx="1184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392B856-EFBD-4216-AD4F-80F6EDCF5121}"/>
                    </a:ext>
                  </a:extLst>
                </p14:cNvPr>
                <p14:cNvContentPartPr/>
                <p14:nvPr/>
              </p14:nvContentPartPr>
              <p14:xfrm>
                <a:off x="615480" y="5188069"/>
                <a:ext cx="8281080" cy="142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392B856-EFBD-4216-AD4F-80F6EDCF512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7480" y="5170429"/>
                  <a:ext cx="831672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9D46560-EA74-45AD-8FD7-BF75F863AF07}"/>
              </a:ext>
            </a:extLst>
          </p:cNvPr>
          <p:cNvGrpSpPr/>
          <p:nvPr/>
        </p:nvGrpSpPr>
        <p:grpSpPr>
          <a:xfrm>
            <a:off x="612960" y="5458789"/>
            <a:ext cx="8222040" cy="417240"/>
            <a:chOff x="612960" y="5458789"/>
            <a:chExt cx="8222040" cy="4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A9CFE23-AB20-4528-80A5-A54549D6660C}"/>
                    </a:ext>
                  </a:extLst>
                </p14:cNvPr>
                <p14:cNvContentPartPr/>
                <p14:nvPr/>
              </p14:nvContentPartPr>
              <p14:xfrm>
                <a:off x="2109840" y="5462389"/>
                <a:ext cx="182520" cy="145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A9CFE23-AB20-4528-80A5-A54549D6660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91840" y="5444389"/>
                  <a:ext cx="2181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DA0477B-CFDC-4F42-8A07-A9338EB3770A}"/>
                    </a:ext>
                  </a:extLst>
                </p14:cNvPr>
                <p14:cNvContentPartPr/>
                <p14:nvPr/>
              </p14:nvContentPartPr>
              <p14:xfrm>
                <a:off x="2162760" y="5465629"/>
                <a:ext cx="141120" cy="146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DA0477B-CFDC-4F42-8A07-A9338EB3770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45120" y="5447989"/>
                  <a:ext cx="176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36F1924-558E-4100-8B19-6FE5CB792DDE}"/>
                    </a:ext>
                  </a:extLst>
                </p14:cNvPr>
                <p14:cNvContentPartPr/>
                <p14:nvPr/>
              </p14:nvContentPartPr>
              <p14:xfrm>
                <a:off x="2202360" y="5458789"/>
                <a:ext cx="12600" cy="239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36F1924-558E-4100-8B19-6FE5CB792DD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84360" y="5441149"/>
                  <a:ext cx="482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DBA1D8B-4354-4C77-BB65-1F42F68DB23F}"/>
                    </a:ext>
                  </a:extLst>
                </p14:cNvPr>
                <p14:cNvContentPartPr/>
                <p14:nvPr/>
              </p14:nvContentPartPr>
              <p14:xfrm>
                <a:off x="2121360" y="5561029"/>
                <a:ext cx="182160" cy="13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DBA1D8B-4354-4C77-BB65-1F42F68DB2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03360" y="5543389"/>
                  <a:ext cx="217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46E8889-9F30-48BE-86AF-51AEF772D37F}"/>
                    </a:ext>
                  </a:extLst>
                </p14:cNvPr>
                <p14:cNvContentPartPr/>
                <p14:nvPr/>
              </p14:nvContentPartPr>
              <p14:xfrm>
                <a:off x="612960" y="5769109"/>
                <a:ext cx="8222040" cy="106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46E8889-9F30-48BE-86AF-51AEF772D37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5320" y="5751469"/>
                  <a:ext cx="825768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6F72297-D6E0-46E3-85D2-0C6E38A8EDE9}"/>
              </a:ext>
            </a:extLst>
          </p:cNvPr>
          <p:cNvGrpSpPr/>
          <p:nvPr/>
        </p:nvGrpSpPr>
        <p:grpSpPr>
          <a:xfrm>
            <a:off x="498120" y="5962789"/>
            <a:ext cx="8518680" cy="700200"/>
            <a:chOff x="498120" y="5962789"/>
            <a:chExt cx="8518680" cy="70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5D8970-FED0-461A-A079-37111EB5466F}"/>
                    </a:ext>
                  </a:extLst>
                </p14:cNvPr>
                <p14:cNvContentPartPr/>
                <p14:nvPr/>
              </p14:nvContentPartPr>
              <p14:xfrm>
                <a:off x="2126040" y="5962789"/>
                <a:ext cx="107280" cy="267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5D8970-FED0-461A-A079-37111EB5466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08400" y="5945149"/>
                  <a:ext cx="1429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49D868E-0038-4C3F-B252-7437F7E3C3F3}"/>
                    </a:ext>
                  </a:extLst>
                </p14:cNvPr>
                <p14:cNvContentPartPr/>
                <p14:nvPr/>
              </p14:nvContentPartPr>
              <p14:xfrm>
                <a:off x="498120" y="6238549"/>
                <a:ext cx="8518680" cy="110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49D868E-0038-4C3F-B252-7437F7E3C3F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0480" y="6220549"/>
                  <a:ext cx="8554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C603DE0-CFC7-47FE-A323-175E26A8DD88}"/>
                    </a:ext>
                  </a:extLst>
                </p14:cNvPr>
                <p14:cNvContentPartPr/>
                <p14:nvPr/>
              </p14:nvContentPartPr>
              <p14:xfrm>
                <a:off x="2130720" y="6421789"/>
                <a:ext cx="182880" cy="241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C603DE0-CFC7-47FE-A323-175E26A8DD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13080" y="6404149"/>
                  <a:ext cx="2185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6E0D450-A76B-4B61-B79F-A78368368A43}"/>
                    </a:ext>
                  </a:extLst>
                </p14:cNvPr>
                <p14:cNvContentPartPr/>
                <p14:nvPr/>
              </p14:nvContentPartPr>
              <p14:xfrm>
                <a:off x="2241960" y="6425029"/>
                <a:ext cx="117720" cy="89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6E0D450-A76B-4B61-B79F-A78368368A4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23960" y="6407029"/>
                  <a:ext cx="15336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3A534F0-3BD3-4FD3-B304-0866960BA786}"/>
                  </a:ext>
                </a:extLst>
              </p14:cNvPr>
              <p14:cNvContentPartPr/>
              <p14:nvPr/>
            </p14:nvContentPartPr>
            <p14:xfrm>
              <a:off x="3983280" y="2495269"/>
              <a:ext cx="227520" cy="4482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3A534F0-3BD3-4FD3-B304-0866960BA78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965640" y="2477269"/>
                <a:ext cx="26316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BED545D-B361-4A69-83B9-9BD68A0AEF45}"/>
                  </a:ext>
                </a:extLst>
              </p14:cNvPr>
              <p14:cNvContentPartPr/>
              <p14:nvPr/>
            </p14:nvContentPartPr>
            <p14:xfrm>
              <a:off x="7542960" y="2614429"/>
              <a:ext cx="566280" cy="147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BED545D-B361-4A69-83B9-9BD68A0AEF4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525320" y="2596789"/>
                <a:ext cx="6019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1FA8A96-EA93-4234-B306-A40268EA8FB7}"/>
                  </a:ext>
                </a:extLst>
              </p14:cNvPr>
              <p14:cNvContentPartPr/>
              <p14:nvPr/>
            </p14:nvContentPartPr>
            <p14:xfrm>
              <a:off x="4058520" y="3101149"/>
              <a:ext cx="152640" cy="4302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1FA8A96-EA93-4234-B306-A40268EA8FB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040520" y="3083149"/>
                <a:ext cx="18828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3A7820C-062D-4BE2-8372-BE452C960607}"/>
                  </a:ext>
                </a:extLst>
              </p14:cNvPr>
              <p14:cNvContentPartPr/>
              <p14:nvPr/>
            </p14:nvContentPartPr>
            <p14:xfrm>
              <a:off x="6932040" y="3151189"/>
              <a:ext cx="267840" cy="197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3A7820C-062D-4BE2-8372-BE452C96060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914040" y="3133549"/>
                <a:ext cx="3034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A3FE1F0-3A66-4717-AD8F-55FD54BA4A9F}"/>
                  </a:ext>
                </a:extLst>
              </p14:cNvPr>
              <p14:cNvContentPartPr/>
              <p14:nvPr/>
            </p14:nvContentPartPr>
            <p14:xfrm>
              <a:off x="6895680" y="3815749"/>
              <a:ext cx="257040" cy="179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A3FE1F0-3A66-4717-AD8F-55FD54BA4A9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877680" y="3797749"/>
                <a:ext cx="29268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8109210-9E8E-461C-8D33-89AC11DB4E84}"/>
              </a:ext>
            </a:extLst>
          </p:cNvPr>
          <p:cNvGrpSpPr/>
          <p:nvPr/>
        </p:nvGrpSpPr>
        <p:grpSpPr>
          <a:xfrm>
            <a:off x="6951480" y="4299949"/>
            <a:ext cx="527400" cy="251640"/>
            <a:chOff x="6951480" y="4299949"/>
            <a:chExt cx="52740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C24C561-4E19-4AE3-9E4A-3B0BA800B418}"/>
                    </a:ext>
                  </a:extLst>
                </p14:cNvPr>
                <p14:cNvContentPartPr/>
                <p14:nvPr/>
              </p14:nvContentPartPr>
              <p14:xfrm>
                <a:off x="6951480" y="4389589"/>
                <a:ext cx="191880" cy="118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C24C561-4E19-4AE3-9E4A-3B0BA800B41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933480" y="4371589"/>
                  <a:ext cx="227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C3757CE-0EC3-4091-9CA2-C47EA4349325}"/>
                    </a:ext>
                  </a:extLst>
                </p14:cNvPr>
                <p14:cNvContentPartPr/>
                <p14:nvPr/>
              </p14:nvContentPartPr>
              <p14:xfrm>
                <a:off x="7343160" y="4299949"/>
                <a:ext cx="135720" cy="251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C3757CE-0EC3-4091-9CA2-C47EA43493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325160" y="4282309"/>
                  <a:ext cx="17136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0AE0868-0874-44C4-ABB8-A940A45C5458}"/>
              </a:ext>
            </a:extLst>
          </p:cNvPr>
          <p:cNvGrpSpPr/>
          <p:nvPr/>
        </p:nvGrpSpPr>
        <p:grpSpPr>
          <a:xfrm>
            <a:off x="6897120" y="4756789"/>
            <a:ext cx="974520" cy="274680"/>
            <a:chOff x="6897120" y="4756789"/>
            <a:chExt cx="9745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2B5F5D0-6A39-4B95-9C08-0A6C9BDF5564}"/>
                    </a:ext>
                  </a:extLst>
                </p14:cNvPr>
                <p14:cNvContentPartPr/>
                <p14:nvPr/>
              </p14:nvContentPartPr>
              <p14:xfrm>
                <a:off x="6897120" y="4857949"/>
                <a:ext cx="227520" cy="154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2B5F5D0-6A39-4B95-9C08-0A6C9BDF556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79120" y="4839949"/>
                  <a:ext cx="263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23854CB-D91F-43B8-8912-9376164E74B5}"/>
                    </a:ext>
                  </a:extLst>
                </p14:cNvPr>
                <p14:cNvContentPartPr/>
                <p14:nvPr/>
              </p14:nvContentPartPr>
              <p14:xfrm>
                <a:off x="7357920" y="4756789"/>
                <a:ext cx="155880" cy="257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23854CB-D91F-43B8-8912-9376164E74B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339920" y="4739149"/>
                  <a:ext cx="1915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98627CB-1112-4493-8EC3-17CFF9DDDA9E}"/>
                    </a:ext>
                  </a:extLst>
                </p14:cNvPr>
                <p14:cNvContentPartPr/>
                <p14:nvPr/>
              </p14:nvContentPartPr>
              <p14:xfrm>
                <a:off x="7681200" y="4918789"/>
                <a:ext cx="190440" cy="14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98627CB-1112-4493-8EC3-17CFF9DDDA9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63560" y="4901149"/>
                  <a:ext cx="226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3638BB8-BFBD-4D80-927C-9A57EA67701B}"/>
                    </a:ext>
                  </a:extLst>
                </p14:cNvPr>
                <p14:cNvContentPartPr/>
                <p14:nvPr/>
              </p14:nvContentPartPr>
              <p14:xfrm>
                <a:off x="7799640" y="4850749"/>
                <a:ext cx="23400" cy="180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3638BB8-BFBD-4D80-927C-9A57EA67701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82000" y="4833109"/>
                  <a:ext cx="5904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350FAA7-554A-458D-BEAD-582DB4AF7D72}"/>
              </a:ext>
            </a:extLst>
          </p:cNvPr>
          <p:cNvGrpSpPr/>
          <p:nvPr/>
        </p:nvGrpSpPr>
        <p:grpSpPr>
          <a:xfrm>
            <a:off x="3967080" y="3703429"/>
            <a:ext cx="1350720" cy="1493640"/>
            <a:chOff x="3967080" y="3703429"/>
            <a:chExt cx="1350720" cy="149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E079BC1-31CC-4D0C-929F-2B7E2688AD95}"/>
                    </a:ext>
                  </a:extLst>
                </p14:cNvPr>
                <p14:cNvContentPartPr/>
                <p14:nvPr/>
              </p14:nvContentPartPr>
              <p14:xfrm>
                <a:off x="3984360" y="3703429"/>
                <a:ext cx="196920" cy="430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E079BC1-31CC-4D0C-929F-2B7E2688AD9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66360" y="3685429"/>
                  <a:ext cx="2325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252364E-CA56-4C07-890B-2AD0951421D0}"/>
                    </a:ext>
                  </a:extLst>
                </p14:cNvPr>
                <p14:cNvContentPartPr/>
                <p14:nvPr/>
              </p14:nvContentPartPr>
              <p14:xfrm>
                <a:off x="4308360" y="3883429"/>
                <a:ext cx="243720" cy="17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252364E-CA56-4C07-890B-2AD0951421D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90360" y="3865789"/>
                  <a:ext cx="279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A6463C0-3FEB-4EC3-86E9-9BD1F69F902A}"/>
                    </a:ext>
                  </a:extLst>
                </p14:cNvPr>
                <p14:cNvContentPartPr/>
                <p14:nvPr/>
              </p14:nvContentPartPr>
              <p14:xfrm>
                <a:off x="4371720" y="3812869"/>
                <a:ext cx="56160" cy="27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A6463C0-3FEB-4EC3-86E9-9BD1F69F902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53720" y="3795229"/>
                  <a:ext cx="918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C10299-AED2-4359-B4B6-F38022748728}"/>
                    </a:ext>
                  </a:extLst>
                </p14:cNvPr>
                <p14:cNvContentPartPr/>
                <p14:nvPr/>
              </p14:nvContentPartPr>
              <p14:xfrm>
                <a:off x="3967080" y="4245949"/>
                <a:ext cx="160560" cy="385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C10299-AED2-4359-B4B6-F3802274872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49440" y="4228309"/>
                  <a:ext cx="1962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354ADBF-D6A2-4D82-84CA-8D91764A1872}"/>
                    </a:ext>
                  </a:extLst>
                </p14:cNvPr>
                <p14:cNvContentPartPr/>
                <p14:nvPr/>
              </p14:nvContentPartPr>
              <p14:xfrm>
                <a:off x="4243920" y="4426669"/>
                <a:ext cx="254160" cy="40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354ADBF-D6A2-4D82-84CA-8D91764A187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226280" y="4409029"/>
                  <a:ext cx="289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720A84A-E0A6-426E-96CD-DC50666A1310}"/>
                    </a:ext>
                  </a:extLst>
                </p14:cNvPr>
                <p14:cNvContentPartPr/>
                <p14:nvPr/>
              </p14:nvContentPartPr>
              <p14:xfrm>
                <a:off x="4359840" y="4356109"/>
                <a:ext cx="22320" cy="260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720A84A-E0A6-426E-96CD-DC50666A131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42200" y="4338469"/>
                  <a:ext cx="57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06CA45D-1691-4E19-BA30-5AF423B68AC4}"/>
                    </a:ext>
                  </a:extLst>
                </p14:cNvPr>
                <p14:cNvContentPartPr/>
                <p14:nvPr/>
              </p14:nvContentPartPr>
              <p14:xfrm>
                <a:off x="4230960" y="4758949"/>
                <a:ext cx="21240" cy="329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06CA45D-1691-4E19-BA30-5AF423B68AC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12960" y="4740949"/>
                  <a:ext cx="568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A771D4B-3732-4117-BDBC-A3758D183AE5}"/>
                    </a:ext>
                  </a:extLst>
                </p14:cNvPr>
                <p14:cNvContentPartPr/>
                <p14:nvPr/>
              </p14:nvContentPartPr>
              <p14:xfrm>
                <a:off x="4215480" y="4721149"/>
                <a:ext cx="164160" cy="56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A771D4B-3732-4117-BDBC-A3758D183AE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197840" y="4703509"/>
                  <a:ext cx="199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0BA5A43-60BC-4E1E-B0D7-B5112043351D}"/>
                    </a:ext>
                  </a:extLst>
                </p14:cNvPr>
                <p14:cNvContentPartPr/>
                <p14:nvPr/>
              </p14:nvContentPartPr>
              <p14:xfrm>
                <a:off x="4187400" y="4875949"/>
                <a:ext cx="286560" cy="200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0BA5A43-60BC-4E1E-B0D7-B5112043351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169760" y="4858309"/>
                  <a:ext cx="322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F367B79-0630-4F4E-B07C-D8AD225D1E4B}"/>
                    </a:ext>
                  </a:extLst>
                </p14:cNvPr>
                <p14:cNvContentPartPr/>
                <p14:nvPr/>
              </p14:nvContentPartPr>
              <p14:xfrm>
                <a:off x="4482960" y="4916269"/>
                <a:ext cx="250560" cy="151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F367B79-0630-4F4E-B07C-D8AD225D1E4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65320" y="4898629"/>
                  <a:ext cx="286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08F6DD9-D9F3-45BB-8C77-A5263762F08B}"/>
                    </a:ext>
                  </a:extLst>
                </p14:cNvPr>
                <p14:cNvContentPartPr/>
                <p14:nvPr/>
              </p14:nvContentPartPr>
              <p14:xfrm>
                <a:off x="4794360" y="4920589"/>
                <a:ext cx="24840" cy="254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08F6DD9-D9F3-45BB-8C77-A5263762F08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76360" y="4902949"/>
                  <a:ext cx="604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71738ED-D713-439F-A970-5C5E58236D88}"/>
                    </a:ext>
                  </a:extLst>
                </p14:cNvPr>
                <p14:cNvContentPartPr/>
                <p14:nvPr/>
              </p14:nvContentPartPr>
              <p14:xfrm>
                <a:off x="4801560" y="4884589"/>
                <a:ext cx="96840" cy="142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71738ED-D713-439F-A970-5C5E58236D8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83920" y="4866949"/>
                  <a:ext cx="132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AA8926B-412C-4844-A53B-6F02C75F6C58}"/>
                    </a:ext>
                  </a:extLst>
                </p14:cNvPr>
                <p14:cNvContentPartPr/>
                <p14:nvPr/>
              </p14:nvContentPartPr>
              <p14:xfrm>
                <a:off x="4917840" y="4747069"/>
                <a:ext cx="227880" cy="351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AA8926B-412C-4844-A53B-6F02C75F6C5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99840" y="4729069"/>
                  <a:ext cx="2635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0F3AF88-0795-4379-B6FD-8EE358A8BB8B}"/>
                    </a:ext>
                  </a:extLst>
                </p14:cNvPr>
                <p14:cNvContentPartPr/>
                <p14:nvPr/>
              </p14:nvContentPartPr>
              <p14:xfrm>
                <a:off x="5188200" y="4926709"/>
                <a:ext cx="129600" cy="270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0F3AF88-0795-4379-B6FD-8EE358A8BB8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70200" y="4908709"/>
                  <a:ext cx="16524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4DC59F9-5397-481E-A8CE-50C2FA61FE72}"/>
              </a:ext>
            </a:extLst>
          </p:cNvPr>
          <p:cNvGrpSpPr/>
          <p:nvPr/>
        </p:nvGrpSpPr>
        <p:grpSpPr>
          <a:xfrm>
            <a:off x="3837480" y="5426029"/>
            <a:ext cx="330480" cy="267120"/>
            <a:chOff x="3837480" y="5426029"/>
            <a:chExt cx="3304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4A10840-AE4F-4936-A9C1-C8BC52A3767E}"/>
                    </a:ext>
                  </a:extLst>
                </p14:cNvPr>
                <p14:cNvContentPartPr/>
                <p14:nvPr/>
              </p14:nvContentPartPr>
              <p14:xfrm>
                <a:off x="3895080" y="5426029"/>
                <a:ext cx="204120" cy="179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4A10840-AE4F-4936-A9C1-C8BC52A3767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77440" y="5408029"/>
                  <a:ext cx="239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D393975-827F-491E-BC74-ABCA64D20DE5}"/>
                    </a:ext>
                  </a:extLst>
                </p14:cNvPr>
                <p14:cNvContentPartPr/>
                <p14:nvPr/>
              </p14:nvContentPartPr>
              <p14:xfrm>
                <a:off x="3905520" y="5450509"/>
                <a:ext cx="109080" cy="142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D393975-827F-491E-BC74-ABCA64D20DE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87880" y="5432509"/>
                  <a:ext cx="144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352A897-31EB-4916-ABF5-1E2241562CF1}"/>
                    </a:ext>
                  </a:extLst>
                </p14:cNvPr>
                <p14:cNvContentPartPr/>
                <p14:nvPr/>
              </p14:nvContentPartPr>
              <p14:xfrm>
                <a:off x="3922800" y="5450509"/>
                <a:ext cx="33480" cy="242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352A897-31EB-4916-ABF5-1E2241562CF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904800" y="5432509"/>
                  <a:ext cx="69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8C52F0B-2977-4816-A216-AB194D1A8559}"/>
                    </a:ext>
                  </a:extLst>
                </p14:cNvPr>
                <p14:cNvContentPartPr/>
                <p14:nvPr/>
              </p14:nvContentPartPr>
              <p14:xfrm>
                <a:off x="3837480" y="5494429"/>
                <a:ext cx="330480" cy="17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8C52F0B-2977-4816-A216-AB194D1A855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19840" y="5476429"/>
                  <a:ext cx="3661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0631EF7-75A0-44FE-8E02-242A5BA71674}"/>
              </a:ext>
            </a:extLst>
          </p:cNvPr>
          <p:cNvGrpSpPr/>
          <p:nvPr/>
        </p:nvGrpSpPr>
        <p:grpSpPr>
          <a:xfrm>
            <a:off x="6870840" y="5406949"/>
            <a:ext cx="651960" cy="237960"/>
            <a:chOff x="6870840" y="5406949"/>
            <a:chExt cx="65196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58B303E-D3CF-4C41-959E-F585C537D68B}"/>
                    </a:ext>
                  </a:extLst>
                </p14:cNvPr>
                <p14:cNvContentPartPr/>
                <p14:nvPr/>
              </p14:nvContentPartPr>
              <p14:xfrm>
                <a:off x="6870840" y="5479669"/>
                <a:ext cx="263520" cy="127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58B303E-D3CF-4C41-959E-F585C537D68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52840" y="5461669"/>
                  <a:ext cx="299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9CA9513-CD66-4756-A390-266A755E6397}"/>
                    </a:ext>
                  </a:extLst>
                </p14:cNvPr>
                <p14:cNvContentPartPr/>
                <p14:nvPr/>
              </p14:nvContentPartPr>
              <p14:xfrm>
                <a:off x="7371600" y="5406949"/>
                <a:ext cx="151200" cy="237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9CA9513-CD66-4756-A390-266A755E639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53600" y="5388949"/>
                  <a:ext cx="18684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CF376B0-73BA-4C15-8B9A-B97DC55809BE}"/>
              </a:ext>
            </a:extLst>
          </p:cNvPr>
          <p:cNvGrpSpPr/>
          <p:nvPr/>
        </p:nvGrpSpPr>
        <p:grpSpPr>
          <a:xfrm>
            <a:off x="7843200" y="5454109"/>
            <a:ext cx="193680" cy="249480"/>
            <a:chOff x="7843200" y="5454109"/>
            <a:chExt cx="19368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9F2BE4B-5327-47C9-8FCE-F61EA18C926D}"/>
                    </a:ext>
                  </a:extLst>
                </p14:cNvPr>
                <p14:cNvContentPartPr/>
                <p14:nvPr/>
              </p14:nvContentPartPr>
              <p14:xfrm>
                <a:off x="7843200" y="5524309"/>
                <a:ext cx="193680" cy="25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9F2BE4B-5327-47C9-8FCE-F61EA18C926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25560" y="5506669"/>
                  <a:ext cx="229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7CD5084-542C-4204-8BF9-28FB99253657}"/>
                    </a:ext>
                  </a:extLst>
                </p14:cNvPr>
                <p14:cNvContentPartPr/>
                <p14:nvPr/>
              </p14:nvContentPartPr>
              <p14:xfrm>
                <a:off x="7890000" y="5454109"/>
                <a:ext cx="27720" cy="249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7CD5084-542C-4204-8BF9-28FB9925365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72000" y="5436109"/>
                  <a:ext cx="6336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307E8E7-2731-4BCC-8AB6-44D0C9145D55}"/>
              </a:ext>
            </a:extLst>
          </p:cNvPr>
          <p:cNvGrpSpPr/>
          <p:nvPr/>
        </p:nvGrpSpPr>
        <p:grpSpPr>
          <a:xfrm>
            <a:off x="3859440" y="5889709"/>
            <a:ext cx="599760" cy="317520"/>
            <a:chOff x="3859440" y="5889709"/>
            <a:chExt cx="59976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A34EF51-0289-4B88-B4E6-8820678801A2}"/>
                    </a:ext>
                  </a:extLst>
                </p14:cNvPr>
                <p14:cNvContentPartPr/>
                <p14:nvPr/>
              </p14:nvContentPartPr>
              <p14:xfrm>
                <a:off x="3859440" y="5933629"/>
                <a:ext cx="192960" cy="137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A34EF51-0289-4B88-B4E6-8820678801A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841800" y="5915989"/>
                  <a:ext cx="228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845AA5F-595A-4235-A31B-A1E03FB8D18E}"/>
                    </a:ext>
                  </a:extLst>
                </p14:cNvPr>
                <p14:cNvContentPartPr/>
                <p14:nvPr/>
              </p14:nvContentPartPr>
              <p14:xfrm>
                <a:off x="3908760" y="5953789"/>
                <a:ext cx="133560" cy="114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845AA5F-595A-4235-A31B-A1E03FB8D18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90760" y="5935789"/>
                  <a:ext cx="169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C3482AB-3A93-4C63-97FE-59E75401E676}"/>
                    </a:ext>
                  </a:extLst>
                </p14:cNvPr>
                <p14:cNvContentPartPr/>
                <p14:nvPr/>
              </p14:nvContentPartPr>
              <p14:xfrm>
                <a:off x="3892560" y="5915269"/>
                <a:ext cx="211320" cy="192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C3482AB-3A93-4C63-97FE-59E75401E67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74920" y="5897269"/>
                  <a:ext cx="2469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9AE527D-7FA5-49FC-BB79-8F0E91DD7208}"/>
                    </a:ext>
                  </a:extLst>
                </p14:cNvPr>
                <p14:cNvContentPartPr/>
                <p14:nvPr/>
              </p14:nvContentPartPr>
              <p14:xfrm>
                <a:off x="4347240" y="5889709"/>
                <a:ext cx="111960" cy="317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9AE527D-7FA5-49FC-BB79-8F0E91DD720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29600" y="5872069"/>
                  <a:ext cx="14760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E6313AA-C119-4EF1-BA1B-C30241D918B4}"/>
              </a:ext>
            </a:extLst>
          </p:cNvPr>
          <p:cNvGrpSpPr/>
          <p:nvPr/>
        </p:nvGrpSpPr>
        <p:grpSpPr>
          <a:xfrm>
            <a:off x="6964800" y="5912749"/>
            <a:ext cx="1070640" cy="333720"/>
            <a:chOff x="6964800" y="5912749"/>
            <a:chExt cx="107064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FC9AF08-BD05-41B2-88FA-B394A6047E39}"/>
                    </a:ext>
                  </a:extLst>
                </p14:cNvPr>
                <p14:cNvContentPartPr/>
                <p14:nvPr/>
              </p14:nvContentPartPr>
              <p14:xfrm>
                <a:off x="6964800" y="5914909"/>
                <a:ext cx="201960" cy="140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FC9AF08-BD05-41B2-88FA-B394A6047E3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47160" y="5896909"/>
                  <a:ext cx="237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2533CD4-24F2-4A64-BCBD-054E1C98DC41}"/>
                    </a:ext>
                  </a:extLst>
                </p14:cNvPr>
                <p14:cNvContentPartPr/>
                <p14:nvPr/>
              </p14:nvContentPartPr>
              <p14:xfrm>
                <a:off x="7380600" y="5912749"/>
                <a:ext cx="155520" cy="219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2533CD4-24F2-4A64-BCBD-054E1C98DC4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62960" y="5895109"/>
                  <a:ext cx="191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77AA2D3-B330-460F-A9F2-292EE4EB5C18}"/>
                    </a:ext>
                  </a:extLst>
                </p14:cNvPr>
                <p14:cNvContentPartPr/>
                <p14:nvPr/>
              </p14:nvContentPartPr>
              <p14:xfrm>
                <a:off x="7765800" y="5997349"/>
                <a:ext cx="269640" cy="25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77AA2D3-B330-460F-A9F2-292EE4EB5C1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747800" y="5979349"/>
                  <a:ext cx="305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A10809A-691F-4EBD-AD95-E6F9E8DD77C8}"/>
                    </a:ext>
                  </a:extLst>
                </p14:cNvPr>
                <p14:cNvContentPartPr/>
                <p14:nvPr/>
              </p14:nvContentPartPr>
              <p14:xfrm>
                <a:off x="7844640" y="5916349"/>
                <a:ext cx="54360" cy="330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A10809A-691F-4EBD-AD95-E6F9E8DD77C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826640" y="5898709"/>
                  <a:ext cx="90000" cy="3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50FA470-1D28-4F01-9888-029BDD4513E2}"/>
              </a:ext>
            </a:extLst>
          </p:cNvPr>
          <p:cNvGrpSpPr/>
          <p:nvPr/>
        </p:nvGrpSpPr>
        <p:grpSpPr>
          <a:xfrm>
            <a:off x="3882840" y="6369229"/>
            <a:ext cx="275040" cy="284040"/>
            <a:chOff x="3882840" y="6369229"/>
            <a:chExt cx="27504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DDCD85D-804D-4C89-871A-454742B21966}"/>
                    </a:ext>
                  </a:extLst>
                </p14:cNvPr>
                <p14:cNvContentPartPr/>
                <p14:nvPr/>
              </p14:nvContentPartPr>
              <p14:xfrm>
                <a:off x="3899400" y="6418549"/>
                <a:ext cx="184320" cy="144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DDCD85D-804D-4C89-871A-454742B2196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81760" y="6400909"/>
                  <a:ext cx="219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AB12C9E-EDB7-4DB7-99B5-1D2ED3A21B66}"/>
                    </a:ext>
                  </a:extLst>
                </p14:cNvPr>
                <p14:cNvContentPartPr/>
                <p14:nvPr/>
              </p14:nvContentPartPr>
              <p14:xfrm>
                <a:off x="3937920" y="6400909"/>
                <a:ext cx="98280" cy="162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AB12C9E-EDB7-4DB7-99B5-1D2ED3A21B6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20280" y="6382909"/>
                  <a:ext cx="133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9B45046-28B2-47CE-8B39-14B0F7498E5B}"/>
                    </a:ext>
                  </a:extLst>
                </p14:cNvPr>
                <p14:cNvContentPartPr/>
                <p14:nvPr/>
              </p14:nvContentPartPr>
              <p14:xfrm>
                <a:off x="3882840" y="6369229"/>
                <a:ext cx="275040" cy="284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9B45046-28B2-47CE-8B39-14B0F7498E5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65200" y="6351229"/>
                  <a:ext cx="310680" cy="31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570A40F-8A26-4B22-8AFB-B81AF310F36C}"/>
                  </a:ext>
                </a:extLst>
              </p14:cNvPr>
              <p14:cNvContentPartPr/>
              <p14:nvPr/>
            </p14:nvContentPartPr>
            <p14:xfrm>
              <a:off x="4469280" y="6342949"/>
              <a:ext cx="183600" cy="2905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570A40F-8A26-4B22-8AFB-B81AF310F36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451280" y="6325309"/>
                <a:ext cx="219240" cy="32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EEF10DC-9A10-47F4-AB36-C26B25ACD728}"/>
              </a:ext>
            </a:extLst>
          </p:cNvPr>
          <p:cNvGrpSpPr/>
          <p:nvPr/>
        </p:nvGrpSpPr>
        <p:grpSpPr>
          <a:xfrm>
            <a:off x="7009440" y="6393709"/>
            <a:ext cx="592200" cy="213840"/>
            <a:chOff x="7009440" y="6393709"/>
            <a:chExt cx="59220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96F5F69-C63E-4712-97F4-7B563B6DA03B}"/>
                    </a:ext>
                  </a:extLst>
                </p14:cNvPr>
                <p14:cNvContentPartPr/>
                <p14:nvPr/>
              </p14:nvContentPartPr>
              <p14:xfrm>
                <a:off x="7009440" y="6460669"/>
                <a:ext cx="222120" cy="146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96F5F69-C63E-4712-97F4-7B563B6DA03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91440" y="6442669"/>
                  <a:ext cx="257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102F41C-BADF-4C64-85CC-74B5A2F2C25E}"/>
                    </a:ext>
                  </a:extLst>
                </p14:cNvPr>
                <p14:cNvContentPartPr/>
                <p14:nvPr/>
              </p14:nvContentPartPr>
              <p14:xfrm>
                <a:off x="7424160" y="6393709"/>
                <a:ext cx="177480" cy="207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102F41C-BADF-4C64-85CC-74B5A2F2C25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406160" y="6375709"/>
                  <a:ext cx="21312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0F79BC-A020-4662-930D-44A6F497BFC9}"/>
              </a:ext>
            </a:extLst>
          </p:cNvPr>
          <p:cNvGrpSpPr/>
          <p:nvPr/>
        </p:nvGrpSpPr>
        <p:grpSpPr>
          <a:xfrm>
            <a:off x="7814760" y="6405949"/>
            <a:ext cx="165600" cy="249480"/>
            <a:chOff x="7814760" y="6405949"/>
            <a:chExt cx="16560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0FC8A3C-AD25-489F-8207-D44D69730FCF}"/>
                    </a:ext>
                  </a:extLst>
                </p14:cNvPr>
                <p14:cNvContentPartPr/>
                <p14:nvPr/>
              </p14:nvContentPartPr>
              <p14:xfrm>
                <a:off x="7814760" y="6477229"/>
                <a:ext cx="165600" cy="21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0FC8A3C-AD25-489F-8207-D44D69730FC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796760" y="6459589"/>
                  <a:ext cx="201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A3C42FC-F283-4E87-85F9-7E21F54FF360}"/>
                    </a:ext>
                  </a:extLst>
                </p14:cNvPr>
                <p14:cNvContentPartPr/>
                <p14:nvPr/>
              </p14:nvContentPartPr>
              <p14:xfrm>
                <a:off x="7883880" y="6405949"/>
                <a:ext cx="18000" cy="249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A3C42FC-F283-4E87-85F9-7E21F54FF36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865880" y="6387949"/>
                  <a:ext cx="53640" cy="2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D3E44EB-41A8-4C3B-B510-0658F1FEFF71}"/>
                  </a:ext>
                </a:extLst>
              </p14:cNvPr>
              <p14:cNvContentPartPr/>
              <p14:nvPr/>
            </p14:nvContentPartPr>
            <p14:xfrm>
              <a:off x="8209320" y="6477949"/>
              <a:ext cx="92520" cy="1047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D3E44EB-41A8-4C3B-B510-0658F1FEFF7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191320" y="6460309"/>
                <a:ext cx="128160" cy="14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075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A543-AA8D-4A45-B80E-B869581A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2765B0-52B6-4AE5-B8D1-2335C68174CF}"/>
              </a:ext>
            </a:extLst>
          </p:cNvPr>
          <p:cNvGrpSpPr/>
          <p:nvPr/>
        </p:nvGrpSpPr>
        <p:grpSpPr>
          <a:xfrm>
            <a:off x="445920" y="2463589"/>
            <a:ext cx="8549280" cy="4252680"/>
            <a:chOff x="445920" y="2463589"/>
            <a:chExt cx="8549280" cy="425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0A3A89-3AF7-41C2-8CC0-CA3EDD93C5AA}"/>
                    </a:ext>
                  </a:extLst>
                </p14:cNvPr>
                <p14:cNvContentPartPr/>
                <p14:nvPr/>
              </p14:nvContentPartPr>
              <p14:xfrm>
                <a:off x="528720" y="2607589"/>
                <a:ext cx="572400" cy="6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0A3A89-3AF7-41C2-8CC0-CA3EDD93C5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720" y="2589589"/>
                  <a:ext cx="608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B26F73-D570-429B-9767-C28C2DECEC35}"/>
                    </a:ext>
                  </a:extLst>
                </p14:cNvPr>
                <p14:cNvContentPartPr/>
                <p14:nvPr/>
              </p14:nvContentPartPr>
              <p14:xfrm>
                <a:off x="709080" y="2629549"/>
                <a:ext cx="21240" cy="414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B26F73-D570-429B-9767-C28C2DECEC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1080" y="2611549"/>
                  <a:ext cx="568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7574DE-E84C-489D-84D2-AEB988AC532C}"/>
                    </a:ext>
                  </a:extLst>
                </p14:cNvPr>
                <p14:cNvContentPartPr/>
                <p14:nvPr/>
              </p14:nvContentPartPr>
              <p14:xfrm>
                <a:off x="819960" y="2876509"/>
                <a:ext cx="166320" cy="143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7574DE-E84C-489D-84D2-AEB988AC53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960" y="2858869"/>
                  <a:ext cx="201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8FFF74-BE9C-4D1B-BF7C-88B23464E0BD}"/>
                    </a:ext>
                  </a:extLst>
                </p14:cNvPr>
                <p14:cNvContentPartPr/>
                <p14:nvPr/>
              </p14:nvContentPartPr>
              <p14:xfrm>
                <a:off x="1050000" y="2734669"/>
                <a:ext cx="41040" cy="381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8FFF74-BE9C-4D1B-BF7C-88B23464E0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2360" y="2717029"/>
                  <a:ext cx="766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F40059C-DBC7-4743-9427-BCCCD2E0FB5F}"/>
                    </a:ext>
                  </a:extLst>
                </p14:cNvPr>
                <p14:cNvContentPartPr/>
                <p14:nvPr/>
              </p14:nvContentPartPr>
              <p14:xfrm>
                <a:off x="1078440" y="2902069"/>
                <a:ext cx="213120" cy="158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F40059C-DBC7-4743-9427-BCCCD2E0FB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0800" y="2884429"/>
                  <a:ext cx="2487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88BF55-A73E-4738-9AAF-186D1CCFECA3}"/>
                    </a:ext>
                  </a:extLst>
                </p14:cNvPr>
                <p14:cNvContentPartPr/>
                <p14:nvPr/>
              </p14:nvContentPartPr>
              <p14:xfrm>
                <a:off x="1258080" y="2917549"/>
                <a:ext cx="106920" cy="148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88BF55-A73E-4738-9AAF-186D1CCFEC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40440" y="2899549"/>
                  <a:ext cx="142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60C5CB-763E-43CB-B279-565E56CA52AB}"/>
                    </a:ext>
                  </a:extLst>
                </p14:cNvPr>
                <p14:cNvContentPartPr/>
                <p14:nvPr/>
              </p14:nvContentPartPr>
              <p14:xfrm>
                <a:off x="1478040" y="2935549"/>
                <a:ext cx="134280" cy="142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60C5CB-763E-43CB-B279-565E56CA52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60040" y="2917909"/>
                  <a:ext cx="169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DC5C64-F4F1-4CCD-ABC9-C090544F079E}"/>
                    </a:ext>
                  </a:extLst>
                </p14:cNvPr>
                <p14:cNvContentPartPr/>
                <p14:nvPr/>
              </p14:nvContentPartPr>
              <p14:xfrm>
                <a:off x="1962240" y="2643949"/>
                <a:ext cx="39240" cy="422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DC5C64-F4F1-4CCD-ABC9-C090544F07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44240" y="2626309"/>
                  <a:ext cx="748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004AC2F-3C3E-47CB-ADD9-CEF58B4ABE59}"/>
                    </a:ext>
                  </a:extLst>
                </p14:cNvPr>
                <p14:cNvContentPartPr/>
                <p14:nvPr/>
              </p14:nvContentPartPr>
              <p14:xfrm>
                <a:off x="1908240" y="2593909"/>
                <a:ext cx="249480" cy="230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004AC2F-3C3E-47CB-ADD9-CEF58B4ABE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90600" y="2575909"/>
                  <a:ext cx="285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B96A6B-147B-4F3A-A75D-9F871344432C}"/>
                    </a:ext>
                  </a:extLst>
                </p14:cNvPr>
                <p14:cNvContentPartPr/>
                <p14:nvPr/>
              </p14:nvContentPartPr>
              <p14:xfrm>
                <a:off x="1941360" y="2893069"/>
                <a:ext cx="270720" cy="202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B96A6B-147B-4F3A-A75D-9F87134443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23720" y="2875069"/>
                  <a:ext cx="3063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274E39-ECF1-450C-8B40-52764D0489B5}"/>
                    </a:ext>
                  </a:extLst>
                </p14:cNvPr>
                <p14:cNvContentPartPr/>
                <p14:nvPr/>
              </p14:nvContentPartPr>
              <p14:xfrm>
                <a:off x="2225040" y="2855989"/>
                <a:ext cx="200880" cy="154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274E39-ECF1-450C-8B40-52764D0489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7040" y="2837989"/>
                  <a:ext cx="236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CBA592-924A-454B-BFC0-191085631C14}"/>
                    </a:ext>
                  </a:extLst>
                </p14:cNvPr>
                <p14:cNvContentPartPr/>
                <p14:nvPr/>
              </p14:nvContentPartPr>
              <p14:xfrm>
                <a:off x="2443560" y="2928709"/>
                <a:ext cx="156600" cy="66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CBA592-924A-454B-BFC0-191085631C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25560" y="2910709"/>
                  <a:ext cx="192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7ACFE6-9161-4A76-A610-2B6AD80A14DA}"/>
                    </a:ext>
                  </a:extLst>
                </p14:cNvPr>
                <p14:cNvContentPartPr/>
                <p14:nvPr/>
              </p14:nvContentPartPr>
              <p14:xfrm>
                <a:off x="2659560" y="2645029"/>
                <a:ext cx="176040" cy="352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7ACFE6-9161-4A76-A610-2B6AD80A14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1560" y="2627389"/>
                  <a:ext cx="2116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3724CE-E05E-44D2-98F9-01A462E68202}"/>
                    </a:ext>
                  </a:extLst>
                </p14:cNvPr>
                <p14:cNvContentPartPr/>
                <p14:nvPr/>
              </p14:nvContentPartPr>
              <p14:xfrm>
                <a:off x="3206400" y="2564749"/>
                <a:ext cx="96120" cy="4151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3724CE-E05E-44D2-98F9-01A462E682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88760" y="2547109"/>
                  <a:ext cx="131760" cy="41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A2F169-C8E2-4192-A072-82E75B56512A}"/>
                    </a:ext>
                  </a:extLst>
                </p14:cNvPr>
                <p14:cNvContentPartPr/>
                <p14:nvPr/>
              </p14:nvContentPartPr>
              <p14:xfrm>
                <a:off x="3745320" y="2713789"/>
                <a:ext cx="155520" cy="250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A2F169-C8E2-4192-A072-82E75B5651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27680" y="2696149"/>
                  <a:ext cx="191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64E3B0-0268-4437-8361-FEDF2D56A74D}"/>
                    </a:ext>
                  </a:extLst>
                </p14:cNvPr>
                <p14:cNvContentPartPr/>
                <p14:nvPr/>
              </p14:nvContentPartPr>
              <p14:xfrm>
                <a:off x="4092000" y="2582029"/>
                <a:ext cx="35280" cy="433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64E3B0-0268-4437-8361-FEDF2D56A7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74000" y="2564029"/>
                  <a:ext cx="709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BA0B03E-40E6-448C-958E-CA10683E2BC1}"/>
                    </a:ext>
                  </a:extLst>
                </p14:cNvPr>
                <p14:cNvContentPartPr/>
                <p14:nvPr/>
              </p14:nvContentPartPr>
              <p14:xfrm>
                <a:off x="3967800" y="2803069"/>
                <a:ext cx="330120" cy="25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BA0B03E-40E6-448C-958E-CA10683E2B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50160" y="2785429"/>
                  <a:ext cx="365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8CFB60-3BD4-4533-8716-3461245220BC}"/>
                    </a:ext>
                  </a:extLst>
                </p14:cNvPr>
                <p14:cNvContentPartPr/>
                <p14:nvPr/>
              </p14:nvContentPartPr>
              <p14:xfrm>
                <a:off x="4247160" y="2801269"/>
                <a:ext cx="199440" cy="143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8CFB60-3BD4-4533-8716-3461245220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9160" y="2783629"/>
                  <a:ext cx="235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65F0FC-5347-4EE4-B654-BE54E5A733A5}"/>
                    </a:ext>
                  </a:extLst>
                </p14:cNvPr>
                <p14:cNvContentPartPr/>
                <p14:nvPr/>
              </p14:nvContentPartPr>
              <p14:xfrm>
                <a:off x="4482240" y="2809909"/>
                <a:ext cx="100080" cy="130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65F0FC-5347-4EE4-B654-BE54E5A733A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64600" y="2791909"/>
                  <a:ext cx="135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488A2C8-4AD2-4ABC-BEB9-771A0F54E5A8}"/>
                    </a:ext>
                  </a:extLst>
                </p14:cNvPr>
                <p14:cNvContentPartPr/>
                <p14:nvPr/>
              </p14:nvContentPartPr>
              <p14:xfrm>
                <a:off x="4686360" y="2564029"/>
                <a:ext cx="143280" cy="436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488A2C8-4AD2-4ABC-BEB9-771A0F54E5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68360" y="2546389"/>
                  <a:ext cx="1789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E78E75-E0EB-4DF9-AB3E-2F0B109AE11E}"/>
                    </a:ext>
                  </a:extLst>
                </p14:cNvPr>
                <p14:cNvContentPartPr/>
                <p14:nvPr/>
              </p14:nvContentPartPr>
              <p14:xfrm>
                <a:off x="4749000" y="2866069"/>
                <a:ext cx="250560" cy="123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E78E75-E0EB-4DF9-AB3E-2F0B109AE1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31360" y="2848429"/>
                  <a:ext cx="286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54FA7D8-DAED-401A-8DFE-22DDBB7C9A9B}"/>
                    </a:ext>
                  </a:extLst>
                </p14:cNvPr>
                <p14:cNvContentPartPr/>
                <p14:nvPr/>
              </p14:nvContentPartPr>
              <p14:xfrm>
                <a:off x="5197920" y="2574829"/>
                <a:ext cx="146520" cy="29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54FA7D8-DAED-401A-8DFE-22DDBB7C9A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80280" y="2557189"/>
                  <a:ext cx="1821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8DC2CF9-25E0-4529-A678-5BF8B2610158}"/>
                    </a:ext>
                  </a:extLst>
                </p14:cNvPr>
                <p14:cNvContentPartPr/>
                <p14:nvPr/>
              </p14:nvContentPartPr>
              <p14:xfrm>
                <a:off x="5512920" y="2533069"/>
                <a:ext cx="28800" cy="35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8DC2CF9-25E0-4529-A678-5BF8B26101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94920" y="2515069"/>
                  <a:ext cx="644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10FEBC-C0F8-47CF-AEF1-0D42C2C6DCA2}"/>
                    </a:ext>
                  </a:extLst>
                </p14:cNvPr>
                <p14:cNvContentPartPr/>
                <p14:nvPr/>
              </p14:nvContentPartPr>
              <p14:xfrm>
                <a:off x="5489160" y="2729269"/>
                <a:ext cx="145440" cy="27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10FEBC-C0F8-47CF-AEF1-0D42C2C6DC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71160" y="2711269"/>
                  <a:ext cx="181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DF0F44-1508-4DC5-A178-4BE4DB5F6472}"/>
                    </a:ext>
                  </a:extLst>
                </p14:cNvPr>
                <p14:cNvContentPartPr/>
                <p14:nvPr/>
              </p14:nvContentPartPr>
              <p14:xfrm>
                <a:off x="5691480" y="2731069"/>
                <a:ext cx="157680" cy="114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DF0F44-1508-4DC5-A178-4BE4DB5F647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73840" y="2713069"/>
                  <a:ext cx="193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23A4563-C104-449D-A173-301BBD0A5ABB}"/>
                    </a:ext>
                  </a:extLst>
                </p14:cNvPr>
                <p14:cNvContentPartPr/>
                <p14:nvPr/>
              </p14:nvContentPartPr>
              <p14:xfrm>
                <a:off x="5840160" y="2517589"/>
                <a:ext cx="158040" cy="366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23A4563-C104-449D-A173-301BBD0A5A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22520" y="2499589"/>
                  <a:ext cx="1936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F3DF30-CB8B-4BC4-BC10-7878733632C4}"/>
                    </a:ext>
                  </a:extLst>
                </p14:cNvPr>
                <p14:cNvContentPartPr/>
                <p14:nvPr/>
              </p14:nvContentPartPr>
              <p14:xfrm>
                <a:off x="6011520" y="2716309"/>
                <a:ext cx="141480" cy="144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F3DF30-CB8B-4BC4-BC10-7878733632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93880" y="2698309"/>
                  <a:ext cx="177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F71045-4745-4946-B918-387EE009AFDE}"/>
                    </a:ext>
                  </a:extLst>
                </p14:cNvPr>
                <p14:cNvContentPartPr/>
                <p14:nvPr/>
              </p14:nvContentPartPr>
              <p14:xfrm>
                <a:off x="6225720" y="2726389"/>
                <a:ext cx="129960" cy="156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F71045-4745-4946-B918-387EE009AFD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07720" y="2708389"/>
                  <a:ext cx="165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B1C155-B917-44EE-ABCC-F0BCB3659D15}"/>
                    </a:ext>
                  </a:extLst>
                </p14:cNvPr>
                <p14:cNvContentPartPr/>
                <p14:nvPr/>
              </p14:nvContentPartPr>
              <p14:xfrm>
                <a:off x="6358920" y="2463589"/>
                <a:ext cx="302040" cy="4007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B1C155-B917-44EE-ABCC-F0BCB3659D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40920" y="2445589"/>
                  <a:ext cx="337680" cy="40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D7F781-654D-460F-9E3B-47D01614236F}"/>
                    </a:ext>
                  </a:extLst>
                </p14:cNvPr>
                <p14:cNvContentPartPr/>
                <p14:nvPr/>
              </p14:nvContentPartPr>
              <p14:xfrm>
                <a:off x="445920" y="3121309"/>
                <a:ext cx="8544240" cy="201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D7F781-654D-460F-9E3B-47D0161423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7920" y="3103309"/>
                  <a:ext cx="85798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6CF65D8-2361-4920-932C-40CF0D7A7321}"/>
                    </a:ext>
                  </a:extLst>
                </p14:cNvPr>
                <p14:cNvContentPartPr/>
                <p14:nvPr/>
              </p14:nvContentPartPr>
              <p14:xfrm>
                <a:off x="6870480" y="2557549"/>
                <a:ext cx="285840" cy="342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6CF65D8-2361-4920-932C-40CF0D7A732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52480" y="2539549"/>
                  <a:ext cx="3214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FB6995A-814B-4DCA-8311-0A9A829E6B6E}"/>
                    </a:ext>
                  </a:extLst>
                </p14:cNvPr>
                <p14:cNvContentPartPr/>
                <p14:nvPr/>
              </p14:nvContentPartPr>
              <p14:xfrm>
                <a:off x="7251360" y="2686429"/>
                <a:ext cx="145080" cy="221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FB6995A-814B-4DCA-8311-0A9A829E6B6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33720" y="2668429"/>
                  <a:ext cx="180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509EA1-1842-4ADB-82B1-26D9A39565B5}"/>
                    </a:ext>
                  </a:extLst>
                </p14:cNvPr>
                <p14:cNvContentPartPr/>
                <p14:nvPr/>
              </p14:nvContentPartPr>
              <p14:xfrm>
                <a:off x="7538280" y="2504629"/>
                <a:ext cx="22320" cy="42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509EA1-1842-4ADB-82B1-26D9A39565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20280" y="2486989"/>
                  <a:ext cx="579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B7C32B4-7A89-45E6-8450-9BAAE6BEE3BC}"/>
                    </a:ext>
                  </a:extLst>
                </p14:cNvPr>
                <p14:cNvContentPartPr/>
                <p14:nvPr/>
              </p14:nvContentPartPr>
              <p14:xfrm>
                <a:off x="7409760" y="2737549"/>
                <a:ext cx="282960" cy="329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B7C32B4-7A89-45E6-8450-9BAAE6BEE3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91760" y="2719549"/>
                  <a:ext cx="3186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886C1A-1505-4065-8499-73F9563A488B}"/>
                    </a:ext>
                  </a:extLst>
                </p14:cNvPr>
                <p14:cNvContentPartPr/>
                <p14:nvPr/>
              </p14:nvContentPartPr>
              <p14:xfrm>
                <a:off x="7607400" y="2760949"/>
                <a:ext cx="139680" cy="145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886C1A-1505-4065-8499-73F9563A48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89400" y="2742949"/>
                  <a:ext cx="175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17DC5D-C7DA-423A-A1D6-11D6C9C06572}"/>
                    </a:ext>
                  </a:extLst>
                </p14:cNvPr>
                <p14:cNvContentPartPr/>
                <p14:nvPr/>
              </p14:nvContentPartPr>
              <p14:xfrm>
                <a:off x="7848600" y="2756629"/>
                <a:ext cx="132840" cy="189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17DC5D-C7DA-423A-A1D6-11D6C9C0657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30600" y="2738989"/>
                  <a:ext cx="1684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90E7E0F-87B7-4031-932A-AAC264DCF003}"/>
                    </a:ext>
                  </a:extLst>
                </p14:cNvPr>
                <p14:cNvContentPartPr/>
                <p14:nvPr/>
              </p14:nvContentPartPr>
              <p14:xfrm>
                <a:off x="8138040" y="2508589"/>
                <a:ext cx="39960" cy="449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90E7E0F-87B7-4031-932A-AAC264DCF0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20400" y="2490589"/>
                  <a:ext cx="7560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310C4D2-C76B-4746-9F62-3E6BE76A6833}"/>
                    </a:ext>
                  </a:extLst>
                </p14:cNvPr>
                <p14:cNvContentPartPr/>
                <p14:nvPr/>
              </p14:nvContentPartPr>
              <p14:xfrm>
                <a:off x="8022480" y="2698669"/>
                <a:ext cx="401040" cy="20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310C4D2-C76B-4746-9F62-3E6BE76A68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04840" y="2680669"/>
                  <a:ext cx="436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7DB30E7-EBF3-4E5D-B46B-3571BE44B9EC}"/>
                    </a:ext>
                  </a:extLst>
                </p14:cNvPr>
                <p14:cNvContentPartPr/>
                <p14:nvPr/>
              </p14:nvContentPartPr>
              <p14:xfrm>
                <a:off x="1656600" y="3514069"/>
                <a:ext cx="229680" cy="171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7DB30E7-EBF3-4E5D-B46B-3571BE44B9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38600" y="3496429"/>
                  <a:ext cx="2653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BFC9BD-5202-4A2D-852E-9DF6D88BA2B1}"/>
                    </a:ext>
                  </a:extLst>
                </p14:cNvPr>
                <p14:cNvContentPartPr/>
                <p14:nvPr/>
              </p14:nvContentPartPr>
              <p14:xfrm>
                <a:off x="579480" y="3871549"/>
                <a:ext cx="8415720" cy="113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BFC9BD-5202-4A2D-852E-9DF6D88BA2B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1840" y="3853909"/>
                  <a:ext cx="845136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6A321D-279B-4123-8009-273B73E65456}"/>
              </a:ext>
            </a:extLst>
          </p:cNvPr>
          <p:cNvGrpSpPr/>
          <p:nvPr/>
        </p:nvGrpSpPr>
        <p:grpSpPr>
          <a:xfrm>
            <a:off x="3654600" y="3459349"/>
            <a:ext cx="351000" cy="273600"/>
            <a:chOff x="3654600" y="3459349"/>
            <a:chExt cx="35100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42A20F6-AF74-4B1C-B22E-E9EED916D0C0}"/>
                    </a:ext>
                  </a:extLst>
                </p14:cNvPr>
                <p14:cNvContentPartPr/>
                <p14:nvPr/>
              </p14:nvContentPartPr>
              <p14:xfrm>
                <a:off x="3708600" y="3467989"/>
                <a:ext cx="196200" cy="155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42A20F6-AF74-4B1C-B22E-E9EED916D0C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90600" y="3450349"/>
                  <a:ext cx="231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AEC15C-F197-4D5F-8C31-348E4CDDC3CB}"/>
                    </a:ext>
                  </a:extLst>
                </p14:cNvPr>
                <p14:cNvContentPartPr/>
                <p14:nvPr/>
              </p14:nvContentPartPr>
              <p14:xfrm>
                <a:off x="3755760" y="3494269"/>
                <a:ext cx="117360" cy="114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AEC15C-F197-4D5F-8C31-348E4CDDC3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37760" y="3476629"/>
                  <a:ext cx="153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E251F5-E1E7-43DA-8088-8507945E906D}"/>
                    </a:ext>
                  </a:extLst>
                </p14:cNvPr>
                <p14:cNvContentPartPr/>
                <p14:nvPr/>
              </p14:nvContentPartPr>
              <p14:xfrm>
                <a:off x="3654600" y="3459349"/>
                <a:ext cx="351000" cy="273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E251F5-E1E7-43DA-8088-8507945E906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36960" y="3441709"/>
                  <a:ext cx="386640" cy="30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585F4A3-D01A-4010-BA4C-752398644EA1}"/>
                  </a:ext>
                </a:extLst>
              </p14:cNvPr>
              <p14:cNvContentPartPr/>
              <p14:nvPr/>
            </p14:nvContentPartPr>
            <p14:xfrm>
              <a:off x="4264440" y="3350629"/>
              <a:ext cx="200880" cy="422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585F4A3-D01A-4010-BA4C-752398644EA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46800" y="3332629"/>
                <a:ext cx="236520" cy="45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70A5631B-85BC-4547-858E-01C578AB0E12}"/>
              </a:ext>
            </a:extLst>
          </p:cNvPr>
          <p:cNvGrpSpPr/>
          <p:nvPr/>
        </p:nvGrpSpPr>
        <p:grpSpPr>
          <a:xfrm>
            <a:off x="6714600" y="3297349"/>
            <a:ext cx="619920" cy="315000"/>
            <a:chOff x="6714600" y="3297349"/>
            <a:chExt cx="61992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6A06AD-A7B0-4497-B61F-B952523DA570}"/>
                    </a:ext>
                  </a:extLst>
                </p14:cNvPr>
                <p14:cNvContentPartPr/>
                <p14:nvPr/>
              </p14:nvContentPartPr>
              <p14:xfrm>
                <a:off x="6714600" y="3425149"/>
                <a:ext cx="249480" cy="183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6A06AD-A7B0-4497-B61F-B952523DA57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96960" y="3407149"/>
                  <a:ext cx="285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EA74584-A4DC-4E9F-819A-6D9D5BBD20C1}"/>
                    </a:ext>
                  </a:extLst>
                </p14:cNvPr>
                <p14:cNvContentPartPr/>
                <p14:nvPr/>
              </p14:nvContentPartPr>
              <p14:xfrm>
                <a:off x="7110600" y="3297349"/>
                <a:ext cx="223920" cy="31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EA74584-A4DC-4E9F-819A-6D9D5BBD20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92960" y="3279709"/>
                  <a:ext cx="25956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D0469D-F21B-44DF-B991-782EF37D0037}"/>
              </a:ext>
            </a:extLst>
          </p:cNvPr>
          <p:cNvGrpSpPr/>
          <p:nvPr/>
        </p:nvGrpSpPr>
        <p:grpSpPr>
          <a:xfrm>
            <a:off x="7562760" y="3400669"/>
            <a:ext cx="219960" cy="288360"/>
            <a:chOff x="7562760" y="3400669"/>
            <a:chExt cx="21996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61DF54-E9DA-476F-B836-87EABCB8E61F}"/>
                    </a:ext>
                  </a:extLst>
                </p14:cNvPr>
                <p14:cNvContentPartPr/>
                <p14:nvPr/>
              </p14:nvContentPartPr>
              <p14:xfrm>
                <a:off x="7562760" y="3501829"/>
                <a:ext cx="219960" cy="16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61DF54-E9DA-476F-B836-87EABCB8E6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45120" y="3483829"/>
                  <a:ext cx="2556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FF64485-7915-4DB0-9685-68364BBE8015}"/>
                    </a:ext>
                  </a:extLst>
                </p14:cNvPr>
                <p14:cNvContentPartPr/>
                <p14:nvPr/>
              </p14:nvContentPartPr>
              <p14:xfrm>
                <a:off x="7634760" y="3400669"/>
                <a:ext cx="40680" cy="288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FF64485-7915-4DB0-9685-68364BBE801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17120" y="3383029"/>
                  <a:ext cx="76320" cy="32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B26D330-21F7-4928-90A5-0E1863F642FF}"/>
                  </a:ext>
                </a:extLst>
              </p14:cNvPr>
              <p14:cNvContentPartPr/>
              <p14:nvPr/>
            </p14:nvContentPartPr>
            <p14:xfrm>
              <a:off x="8093040" y="3412549"/>
              <a:ext cx="194040" cy="157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B26D330-21F7-4928-90A5-0E1863F642F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75040" y="3394909"/>
                <a:ext cx="22968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0117CD9D-5522-404B-823C-47F99C83F4BD}"/>
              </a:ext>
            </a:extLst>
          </p:cNvPr>
          <p:cNvGrpSpPr/>
          <p:nvPr/>
        </p:nvGrpSpPr>
        <p:grpSpPr>
          <a:xfrm>
            <a:off x="2136120" y="1734589"/>
            <a:ext cx="1656360" cy="712800"/>
            <a:chOff x="2136120" y="1734589"/>
            <a:chExt cx="1656360" cy="71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D1A221-9EB8-416E-B31E-E00A3C779385}"/>
                    </a:ext>
                  </a:extLst>
                </p14:cNvPr>
                <p14:cNvContentPartPr/>
                <p14:nvPr/>
              </p14:nvContentPartPr>
              <p14:xfrm>
                <a:off x="2540760" y="1874269"/>
                <a:ext cx="326160" cy="239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D1A221-9EB8-416E-B31E-E00A3C77938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22760" y="1856629"/>
                  <a:ext cx="3618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5A871D4-4396-4358-80BD-CDA2EEA5AA50}"/>
                    </a:ext>
                  </a:extLst>
                </p14:cNvPr>
                <p14:cNvContentPartPr/>
                <p14:nvPr/>
              </p14:nvContentPartPr>
              <p14:xfrm>
                <a:off x="2991840" y="2004229"/>
                <a:ext cx="314280" cy="16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5A871D4-4396-4358-80BD-CDA2EEA5AA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73840" y="1986589"/>
                  <a:ext cx="349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EF54DD-98B2-45D0-A7B0-C1F747106901}"/>
                    </a:ext>
                  </a:extLst>
                </p14:cNvPr>
                <p14:cNvContentPartPr/>
                <p14:nvPr/>
              </p14:nvContentPartPr>
              <p14:xfrm>
                <a:off x="3115680" y="1873909"/>
                <a:ext cx="72360" cy="326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EF54DD-98B2-45D0-A7B0-C1F74710690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97680" y="1856269"/>
                  <a:ext cx="108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CED3FD4-8E79-4AC7-B55A-A6E3A4A98035}"/>
                    </a:ext>
                  </a:extLst>
                </p14:cNvPr>
                <p14:cNvContentPartPr/>
                <p14:nvPr/>
              </p14:nvContentPartPr>
              <p14:xfrm>
                <a:off x="3382440" y="1839709"/>
                <a:ext cx="207360" cy="28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CED3FD4-8E79-4AC7-B55A-A6E3A4A9803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64800" y="1822069"/>
                  <a:ext cx="243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54436C0-4EB4-4BAC-859D-C369C379A6A3}"/>
                    </a:ext>
                  </a:extLst>
                </p14:cNvPr>
                <p14:cNvContentPartPr/>
                <p14:nvPr/>
              </p14:nvContentPartPr>
              <p14:xfrm>
                <a:off x="3616080" y="1788589"/>
                <a:ext cx="176400" cy="600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54436C0-4EB4-4BAC-859D-C369C379A6A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98440" y="1770589"/>
                  <a:ext cx="21204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8B4EC92-722F-448C-9034-4ADD9ADB2D20}"/>
                    </a:ext>
                  </a:extLst>
                </p14:cNvPr>
                <p14:cNvContentPartPr/>
                <p14:nvPr/>
              </p14:nvContentPartPr>
              <p14:xfrm>
                <a:off x="2136120" y="1734589"/>
                <a:ext cx="307440" cy="712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8B4EC92-722F-448C-9034-4ADD9ADB2D2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18120" y="1716589"/>
                  <a:ext cx="343080" cy="74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074F9CC-9A77-4DCE-9C7E-33130A4387D4}"/>
              </a:ext>
            </a:extLst>
          </p:cNvPr>
          <p:cNvGrpSpPr/>
          <p:nvPr/>
        </p:nvGrpSpPr>
        <p:grpSpPr>
          <a:xfrm>
            <a:off x="4279920" y="1924309"/>
            <a:ext cx="420120" cy="282960"/>
            <a:chOff x="4279920" y="1924309"/>
            <a:chExt cx="42012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51FCF88-C1A1-4FC6-A0CD-B2786170C10F}"/>
                    </a:ext>
                  </a:extLst>
                </p14:cNvPr>
                <p14:cNvContentPartPr/>
                <p14:nvPr/>
              </p14:nvContentPartPr>
              <p14:xfrm>
                <a:off x="4283520" y="1950949"/>
                <a:ext cx="247320" cy="147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51FCF88-C1A1-4FC6-A0CD-B2786170C1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65880" y="1933309"/>
                  <a:ext cx="282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8949269-E7EF-4653-82E0-8EBEFC0D3884}"/>
                    </a:ext>
                  </a:extLst>
                </p14:cNvPr>
                <p14:cNvContentPartPr/>
                <p14:nvPr/>
              </p14:nvContentPartPr>
              <p14:xfrm>
                <a:off x="4337520" y="1924309"/>
                <a:ext cx="141480" cy="282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949269-E7EF-4653-82E0-8EBEFC0D388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19520" y="1906309"/>
                  <a:ext cx="177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BDBF115-82A0-47DF-A039-32AD06E88743}"/>
                    </a:ext>
                  </a:extLst>
                </p14:cNvPr>
                <p14:cNvContentPartPr/>
                <p14:nvPr/>
              </p14:nvContentPartPr>
              <p14:xfrm>
                <a:off x="4279920" y="1995229"/>
                <a:ext cx="420120" cy="24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BDBF115-82A0-47DF-A039-32AD06E8874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61920" y="1977229"/>
                  <a:ext cx="45576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A51DC61-4F50-42AD-A640-90DCA8F4994A}"/>
              </a:ext>
            </a:extLst>
          </p:cNvPr>
          <p:cNvGrpSpPr/>
          <p:nvPr/>
        </p:nvGrpSpPr>
        <p:grpSpPr>
          <a:xfrm>
            <a:off x="5232840" y="1731709"/>
            <a:ext cx="605880" cy="537120"/>
            <a:chOff x="5232840" y="1731709"/>
            <a:chExt cx="605880" cy="5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6262F5E-F494-4FD0-B667-908C2E1A2193}"/>
                    </a:ext>
                  </a:extLst>
                </p14:cNvPr>
                <p14:cNvContentPartPr/>
                <p14:nvPr/>
              </p14:nvContentPartPr>
              <p14:xfrm>
                <a:off x="5232840" y="1731709"/>
                <a:ext cx="251280" cy="537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6262F5E-F494-4FD0-B667-908C2E1A219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14840" y="1713709"/>
                  <a:ext cx="28692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F6014AB-D839-4A23-8959-A8DC93235C4D}"/>
                    </a:ext>
                  </a:extLst>
                </p14:cNvPr>
                <p14:cNvContentPartPr/>
                <p14:nvPr/>
              </p14:nvContentPartPr>
              <p14:xfrm>
                <a:off x="5628120" y="1912429"/>
                <a:ext cx="210600" cy="174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F6014AB-D839-4A23-8959-A8DC93235C4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10120" y="1894789"/>
                  <a:ext cx="246240" cy="21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42C4F16-D487-4AE0-A203-C79A10B1AEDB}"/>
                  </a:ext>
                </a:extLst>
              </p14:cNvPr>
              <p14:cNvContentPartPr/>
              <p14:nvPr/>
            </p14:nvContentPartPr>
            <p14:xfrm>
              <a:off x="6140400" y="1987669"/>
              <a:ext cx="255960" cy="24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42C4F16-D487-4AE0-A203-C79A10B1AED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122760" y="1970029"/>
                <a:ext cx="29160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B9DACD47-A419-4D4E-B334-FAA998C2255E}"/>
              </a:ext>
            </a:extLst>
          </p:cNvPr>
          <p:cNvGrpSpPr/>
          <p:nvPr/>
        </p:nvGrpSpPr>
        <p:grpSpPr>
          <a:xfrm>
            <a:off x="6718200" y="1683109"/>
            <a:ext cx="542160" cy="785160"/>
            <a:chOff x="6718200" y="1683109"/>
            <a:chExt cx="542160" cy="78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866FC13-0A0A-4427-9932-5753747DFE8A}"/>
                    </a:ext>
                  </a:extLst>
                </p14:cNvPr>
                <p14:cNvContentPartPr/>
                <p14:nvPr/>
              </p14:nvContentPartPr>
              <p14:xfrm>
                <a:off x="6718200" y="1777789"/>
                <a:ext cx="210240" cy="386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866FC13-0A0A-4427-9932-5753747DFE8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00560" y="1759789"/>
                  <a:ext cx="2458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293BE12-5E4F-4480-A75B-12B2BF7769FA}"/>
                    </a:ext>
                  </a:extLst>
                </p14:cNvPr>
                <p14:cNvContentPartPr/>
                <p14:nvPr/>
              </p14:nvContentPartPr>
              <p14:xfrm>
                <a:off x="7103400" y="1683109"/>
                <a:ext cx="156960" cy="785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293BE12-5E4F-4480-A75B-12B2BF7769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85400" y="1665469"/>
                  <a:ext cx="192600" cy="82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1B65695-75AB-49BF-AE4C-1135C5082DD2}"/>
              </a:ext>
            </a:extLst>
          </p:cNvPr>
          <p:cNvGrpSpPr/>
          <p:nvPr/>
        </p:nvGrpSpPr>
        <p:grpSpPr>
          <a:xfrm>
            <a:off x="3622200" y="4096909"/>
            <a:ext cx="255960" cy="262800"/>
            <a:chOff x="3622200" y="4096909"/>
            <a:chExt cx="25596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21DF299-2845-4690-B8BA-67309F93A83B}"/>
                    </a:ext>
                  </a:extLst>
                </p14:cNvPr>
                <p14:cNvContentPartPr/>
                <p14:nvPr/>
              </p14:nvContentPartPr>
              <p14:xfrm>
                <a:off x="3654240" y="4279789"/>
                <a:ext cx="13680" cy="21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21DF299-2845-4690-B8BA-67309F93A83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36240" y="4261789"/>
                  <a:ext cx="49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73501A3-95C3-4807-9D8F-07865D3AD02D}"/>
                    </a:ext>
                  </a:extLst>
                </p14:cNvPr>
                <p14:cNvContentPartPr/>
                <p14:nvPr/>
              </p14:nvContentPartPr>
              <p14:xfrm>
                <a:off x="3676200" y="4118869"/>
                <a:ext cx="189000" cy="159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73501A3-95C3-4807-9D8F-07865D3AD02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58200" y="4101229"/>
                  <a:ext cx="224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3EF7444-FF2B-48CB-ADCA-91346409E0D7}"/>
                    </a:ext>
                  </a:extLst>
                </p14:cNvPr>
                <p14:cNvContentPartPr/>
                <p14:nvPr/>
              </p14:nvContentPartPr>
              <p14:xfrm>
                <a:off x="3680880" y="4113829"/>
                <a:ext cx="184320" cy="171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3EF7444-FF2B-48CB-ADCA-91346409E0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63240" y="4096189"/>
                  <a:ext cx="219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465CF1D-12BA-4DD7-96D9-5CE7FC9BCBB2}"/>
                    </a:ext>
                  </a:extLst>
                </p14:cNvPr>
                <p14:cNvContentPartPr/>
                <p14:nvPr/>
              </p14:nvContentPartPr>
              <p14:xfrm>
                <a:off x="3744600" y="4096909"/>
                <a:ext cx="22320" cy="262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465CF1D-12BA-4DD7-96D9-5CE7FC9BCB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26960" y="4078909"/>
                  <a:ext cx="579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FC233B2-4A31-45F1-A02D-91CA0744E1B4}"/>
                    </a:ext>
                  </a:extLst>
                </p14:cNvPr>
                <p14:cNvContentPartPr/>
                <p14:nvPr/>
              </p14:nvContentPartPr>
              <p14:xfrm>
                <a:off x="3622200" y="4179349"/>
                <a:ext cx="255960" cy="52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FC233B2-4A31-45F1-A02D-91CA0744E1B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04560" y="4161709"/>
                  <a:ext cx="29160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07ECA01-9F13-48AB-9442-55720B620283}"/>
              </a:ext>
            </a:extLst>
          </p:cNvPr>
          <p:cNvGrpSpPr/>
          <p:nvPr/>
        </p:nvGrpSpPr>
        <p:grpSpPr>
          <a:xfrm>
            <a:off x="4205400" y="4007629"/>
            <a:ext cx="605520" cy="402840"/>
            <a:chOff x="4205400" y="4007629"/>
            <a:chExt cx="60552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10DD35A-0E81-4E68-820C-B671C62582FE}"/>
                    </a:ext>
                  </a:extLst>
                </p14:cNvPr>
                <p14:cNvContentPartPr/>
                <p14:nvPr/>
              </p14:nvContentPartPr>
              <p14:xfrm>
                <a:off x="4205400" y="4007629"/>
                <a:ext cx="183600" cy="402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10DD35A-0E81-4E68-820C-B671C62582F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87760" y="3989629"/>
                  <a:ext cx="2192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6C06103-2887-44FC-90E0-0E438324F9D0}"/>
                    </a:ext>
                  </a:extLst>
                </p14:cNvPr>
                <p14:cNvContentPartPr/>
                <p14:nvPr/>
              </p14:nvContentPartPr>
              <p14:xfrm>
                <a:off x="4596360" y="4193389"/>
                <a:ext cx="214560" cy="35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6C06103-2887-44FC-90E0-0E438324F9D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78360" y="4175749"/>
                  <a:ext cx="250200" cy="7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BA85962-E55A-4481-9FC9-060ED725DF0C}"/>
                  </a:ext>
                </a:extLst>
              </p14:cNvPr>
              <p14:cNvContentPartPr/>
              <p14:nvPr/>
            </p14:nvContentPartPr>
            <p14:xfrm>
              <a:off x="6698400" y="4142629"/>
              <a:ext cx="298800" cy="1872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BA85962-E55A-4481-9FC9-060ED725DF0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680760" y="4124629"/>
                <a:ext cx="3344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431E4DD-F522-4ABB-AC66-62EF517EE9E9}"/>
                  </a:ext>
                </a:extLst>
              </p14:cNvPr>
              <p14:cNvContentPartPr/>
              <p14:nvPr/>
            </p14:nvContentPartPr>
            <p14:xfrm>
              <a:off x="7316880" y="4053349"/>
              <a:ext cx="174240" cy="2937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431E4DD-F522-4ABB-AC66-62EF517EE9E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298880" y="4035349"/>
                <a:ext cx="209880" cy="32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49E9D61-0D6D-49D9-8DA4-4654C42E2F1F}"/>
              </a:ext>
            </a:extLst>
          </p:cNvPr>
          <p:cNvGrpSpPr/>
          <p:nvPr/>
        </p:nvGrpSpPr>
        <p:grpSpPr>
          <a:xfrm>
            <a:off x="7740600" y="4096909"/>
            <a:ext cx="238320" cy="319680"/>
            <a:chOff x="7740600" y="4096909"/>
            <a:chExt cx="23832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AF8D7A9-96F2-4ED0-A8D0-EDE63FDF0E2E}"/>
                    </a:ext>
                  </a:extLst>
                </p14:cNvPr>
                <p14:cNvContentPartPr/>
                <p14:nvPr/>
              </p14:nvContentPartPr>
              <p14:xfrm>
                <a:off x="7740600" y="4188709"/>
                <a:ext cx="238320" cy="16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AF8D7A9-96F2-4ED0-A8D0-EDE63FDF0E2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22960" y="4170709"/>
                  <a:ext cx="2739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0FE3655-F355-41D7-86FD-2850C5CE6360}"/>
                    </a:ext>
                  </a:extLst>
                </p14:cNvPr>
                <p14:cNvContentPartPr/>
                <p14:nvPr/>
              </p14:nvContentPartPr>
              <p14:xfrm>
                <a:off x="7841400" y="4096909"/>
                <a:ext cx="15120" cy="319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0FE3655-F355-41D7-86FD-2850C5CE63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23760" y="4078909"/>
                  <a:ext cx="50760" cy="35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B01CFB8-348B-4F68-854A-39FA72DCA6F2}"/>
                  </a:ext>
                </a:extLst>
              </p14:cNvPr>
              <p14:cNvContentPartPr/>
              <p14:nvPr/>
            </p14:nvContentPartPr>
            <p14:xfrm>
              <a:off x="8224440" y="4167109"/>
              <a:ext cx="86760" cy="1620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B01CFB8-348B-4F68-854A-39FA72DCA6F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206800" y="4149469"/>
                <a:ext cx="1224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864193B-A856-4B51-9B99-E4219AE8C2EE}"/>
                  </a:ext>
                </a:extLst>
              </p14:cNvPr>
              <p14:cNvContentPartPr/>
              <p14:nvPr/>
            </p14:nvContentPartPr>
            <p14:xfrm>
              <a:off x="6674640" y="4690549"/>
              <a:ext cx="312840" cy="1969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864193B-A856-4B51-9B99-E4219AE8C2E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656640" y="4672549"/>
                <a:ext cx="3484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57005AB-CD9B-4B0F-8072-C88184873A58}"/>
                  </a:ext>
                </a:extLst>
              </p14:cNvPr>
              <p14:cNvContentPartPr/>
              <p14:nvPr/>
            </p14:nvContentPartPr>
            <p14:xfrm>
              <a:off x="7326600" y="4629709"/>
              <a:ext cx="146160" cy="290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57005AB-CD9B-4B0F-8072-C88184873A5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308600" y="4611709"/>
                <a:ext cx="181800" cy="32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94211F5-C79E-4156-843F-E209F725A2F3}"/>
              </a:ext>
            </a:extLst>
          </p:cNvPr>
          <p:cNvGrpSpPr/>
          <p:nvPr/>
        </p:nvGrpSpPr>
        <p:grpSpPr>
          <a:xfrm>
            <a:off x="7768680" y="4562029"/>
            <a:ext cx="951120" cy="389880"/>
            <a:chOff x="7768680" y="4562029"/>
            <a:chExt cx="95112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129306C-7DBE-4B33-B412-2A743843AD86}"/>
                    </a:ext>
                  </a:extLst>
                </p14:cNvPr>
                <p14:cNvContentPartPr/>
                <p14:nvPr/>
              </p14:nvContentPartPr>
              <p14:xfrm>
                <a:off x="7768680" y="4775149"/>
                <a:ext cx="242640" cy="9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129306C-7DBE-4B33-B412-2A743843AD8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51040" y="4757149"/>
                  <a:ext cx="278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F4CC5C-AE05-41D2-81A6-03DACDB43680}"/>
                    </a:ext>
                  </a:extLst>
                </p14:cNvPr>
                <p14:cNvContentPartPr/>
                <p14:nvPr/>
              </p14:nvContentPartPr>
              <p14:xfrm>
                <a:off x="7888200" y="4662829"/>
                <a:ext cx="19800" cy="289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BF4CC5C-AE05-41D2-81A6-03DACDB4368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70200" y="4644829"/>
                  <a:ext cx="554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E974F8C-8B04-4AA9-ACA8-E64A5C8FC7CF}"/>
                    </a:ext>
                  </a:extLst>
                </p14:cNvPr>
                <p14:cNvContentPartPr/>
                <p14:nvPr/>
              </p14:nvContentPartPr>
              <p14:xfrm>
                <a:off x="8194560" y="4690189"/>
                <a:ext cx="155880" cy="159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E974F8C-8B04-4AA9-ACA8-E64A5C8FC7C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76560" y="4672189"/>
                  <a:ext cx="191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6EFA443-24C9-4E3A-B704-40B2F78CD551}"/>
                    </a:ext>
                  </a:extLst>
                </p14:cNvPr>
                <p14:cNvContentPartPr/>
                <p14:nvPr/>
              </p14:nvContentPartPr>
              <p14:xfrm>
                <a:off x="8527200" y="4562029"/>
                <a:ext cx="192600" cy="312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6EFA443-24C9-4E3A-B704-40B2F78CD55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09200" y="4544029"/>
                  <a:ext cx="22824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BA8B474-8A25-4E72-8EE0-29810DBCBEE9}"/>
              </a:ext>
            </a:extLst>
          </p:cNvPr>
          <p:cNvGrpSpPr/>
          <p:nvPr/>
        </p:nvGrpSpPr>
        <p:grpSpPr>
          <a:xfrm>
            <a:off x="3643080" y="4624669"/>
            <a:ext cx="373320" cy="295200"/>
            <a:chOff x="3643080" y="4624669"/>
            <a:chExt cx="3733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FD27F52-4A97-4887-9A60-71882DBEA083}"/>
                    </a:ext>
                  </a:extLst>
                </p14:cNvPr>
                <p14:cNvContentPartPr/>
                <p14:nvPr/>
              </p14:nvContentPartPr>
              <p14:xfrm>
                <a:off x="3650640" y="4649869"/>
                <a:ext cx="191880" cy="160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FD27F52-4A97-4887-9A60-71882DBEA08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32640" y="4631869"/>
                  <a:ext cx="227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39F10D8-DA26-432E-98B2-DB0CB37547F6}"/>
                    </a:ext>
                  </a:extLst>
                </p14:cNvPr>
                <p14:cNvContentPartPr/>
                <p14:nvPr/>
              </p14:nvContentPartPr>
              <p14:xfrm>
                <a:off x="3654600" y="4646629"/>
                <a:ext cx="128160" cy="192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39F10D8-DA26-432E-98B2-DB0CB37547F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636960" y="4628989"/>
                  <a:ext cx="163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4703AB7-C641-497C-AC1C-E3002BF7DCDF}"/>
                    </a:ext>
                  </a:extLst>
                </p14:cNvPr>
                <p14:cNvContentPartPr/>
                <p14:nvPr/>
              </p14:nvContentPartPr>
              <p14:xfrm>
                <a:off x="3643080" y="4624669"/>
                <a:ext cx="373320" cy="295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4703AB7-C641-497C-AC1C-E3002BF7DCD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25440" y="4606669"/>
                  <a:ext cx="408960" cy="33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E2F5480-5051-4E82-B8F2-9E5EC0055583}"/>
                  </a:ext>
                </a:extLst>
              </p14:cNvPr>
              <p14:cNvContentPartPr/>
              <p14:nvPr/>
            </p14:nvContentPartPr>
            <p14:xfrm>
              <a:off x="4268400" y="4618549"/>
              <a:ext cx="175320" cy="375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E2F5480-5051-4E82-B8F2-9E5EC005558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250400" y="4600549"/>
                <a:ext cx="21096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E4A94B0-142A-429A-A11A-66FFD9A42F94}"/>
                  </a:ext>
                </a:extLst>
              </p14:cNvPr>
              <p14:cNvContentPartPr/>
              <p14:nvPr/>
            </p14:nvContentPartPr>
            <p14:xfrm>
              <a:off x="4677360" y="4786669"/>
              <a:ext cx="218160" cy="56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E4A94B0-142A-429A-A11A-66FFD9A42F9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659720" y="4769029"/>
                <a:ext cx="2538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36880D9-730D-4D52-B00E-962F694DF0DC}"/>
                  </a:ext>
                </a:extLst>
              </p14:cNvPr>
              <p14:cNvContentPartPr/>
              <p14:nvPr/>
            </p14:nvContentPartPr>
            <p14:xfrm>
              <a:off x="6623520" y="5356909"/>
              <a:ext cx="274320" cy="1648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36880D9-730D-4D52-B00E-962F694DF0D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605880" y="5338909"/>
                <a:ext cx="3099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6B67FA6-A6A6-4AEF-9C2F-1E3024931310}"/>
                  </a:ext>
                </a:extLst>
              </p14:cNvPr>
              <p14:cNvContentPartPr/>
              <p14:nvPr/>
            </p14:nvContentPartPr>
            <p14:xfrm>
              <a:off x="7214640" y="5213629"/>
              <a:ext cx="148680" cy="2815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6B67FA6-A6A6-4AEF-9C2F-1E302493131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197000" y="5195629"/>
                <a:ext cx="184320" cy="31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120F4F0-62CF-480F-9998-A6D3C73621CC}"/>
              </a:ext>
            </a:extLst>
          </p:cNvPr>
          <p:cNvGrpSpPr/>
          <p:nvPr/>
        </p:nvGrpSpPr>
        <p:grpSpPr>
          <a:xfrm>
            <a:off x="7656360" y="5272309"/>
            <a:ext cx="201600" cy="265680"/>
            <a:chOff x="7656360" y="5272309"/>
            <a:chExt cx="20160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212AC7B-D3E6-43A0-B8D9-F99E0B7FC665}"/>
                    </a:ext>
                  </a:extLst>
                </p14:cNvPr>
                <p14:cNvContentPartPr/>
                <p14:nvPr/>
              </p14:nvContentPartPr>
              <p14:xfrm>
                <a:off x="7656360" y="5373469"/>
                <a:ext cx="201600" cy="28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212AC7B-D3E6-43A0-B8D9-F99E0B7FC66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638360" y="5355469"/>
                  <a:ext cx="237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B577441-DDED-4A11-9A96-A6DAFF8890CD}"/>
                    </a:ext>
                  </a:extLst>
                </p14:cNvPr>
                <p14:cNvContentPartPr/>
                <p14:nvPr/>
              </p14:nvContentPartPr>
              <p14:xfrm>
                <a:off x="7731600" y="5272309"/>
                <a:ext cx="27360" cy="265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B577441-DDED-4A11-9A96-A6DAFF8890C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13600" y="5254669"/>
                  <a:ext cx="6300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A5F06E5-E2A1-4321-ABCB-57DF2F8AA1BE}"/>
              </a:ext>
            </a:extLst>
          </p:cNvPr>
          <p:cNvGrpSpPr/>
          <p:nvPr/>
        </p:nvGrpSpPr>
        <p:grpSpPr>
          <a:xfrm>
            <a:off x="8116800" y="5251069"/>
            <a:ext cx="457560" cy="269280"/>
            <a:chOff x="8116800" y="5251069"/>
            <a:chExt cx="45756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A84380F-8D7E-4EB2-A470-F51AEA89E1A6}"/>
                    </a:ext>
                  </a:extLst>
                </p14:cNvPr>
                <p14:cNvContentPartPr/>
                <p14:nvPr/>
              </p14:nvContentPartPr>
              <p14:xfrm>
                <a:off x="8116800" y="5359789"/>
                <a:ext cx="168120" cy="120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A84380F-8D7E-4EB2-A470-F51AEA89E1A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98800" y="5342149"/>
                  <a:ext cx="203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C2F6E62-0C92-47B8-8D54-E2CED5914657}"/>
                    </a:ext>
                  </a:extLst>
                </p14:cNvPr>
                <p14:cNvContentPartPr/>
                <p14:nvPr/>
              </p14:nvContentPartPr>
              <p14:xfrm>
                <a:off x="8403720" y="5251069"/>
                <a:ext cx="170640" cy="269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C2F6E62-0C92-47B8-8D54-E2CED591465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86080" y="5233069"/>
                  <a:ext cx="206280" cy="30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FC8C2B4-1ECD-410D-82CE-7E08EE6D3394}"/>
                  </a:ext>
                </a:extLst>
              </p14:cNvPr>
              <p14:cNvContentPartPr/>
              <p14:nvPr/>
            </p14:nvContentPartPr>
            <p14:xfrm>
              <a:off x="8808720" y="5385709"/>
              <a:ext cx="213840" cy="198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FC8C2B4-1ECD-410D-82CE-7E08EE6D339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790720" y="5367709"/>
                <a:ext cx="24948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4ED8749-4586-4B9C-9E43-5D8D313917E5}"/>
              </a:ext>
            </a:extLst>
          </p:cNvPr>
          <p:cNvGrpSpPr/>
          <p:nvPr/>
        </p:nvGrpSpPr>
        <p:grpSpPr>
          <a:xfrm>
            <a:off x="3594120" y="5374909"/>
            <a:ext cx="287280" cy="251280"/>
            <a:chOff x="3594120" y="5374909"/>
            <a:chExt cx="28728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A230801-AAC0-4C2F-9242-7CF6004FC821}"/>
                    </a:ext>
                  </a:extLst>
                </p14:cNvPr>
                <p14:cNvContentPartPr/>
                <p14:nvPr/>
              </p14:nvContentPartPr>
              <p14:xfrm>
                <a:off x="3639480" y="5375989"/>
                <a:ext cx="183600" cy="144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A230801-AAC0-4C2F-9242-7CF6004FC82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621840" y="5357989"/>
                  <a:ext cx="219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29F7E41-929B-4B4D-9E07-856F5B2934F9}"/>
                    </a:ext>
                  </a:extLst>
                </p14:cNvPr>
                <p14:cNvContentPartPr/>
                <p14:nvPr/>
              </p14:nvContentPartPr>
              <p14:xfrm>
                <a:off x="3663960" y="5388589"/>
                <a:ext cx="158760" cy="164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29F7E41-929B-4B4D-9E07-856F5B2934F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645960" y="5370949"/>
                  <a:ext cx="194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69B01C2-432D-4A32-986D-E05346C1874D}"/>
                    </a:ext>
                  </a:extLst>
                </p14:cNvPr>
                <p14:cNvContentPartPr/>
                <p14:nvPr/>
              </p14:nvContentPartPr>
              <p14:xfrm>
                <a:off x="3684120" y="5374909"/>
                <a:ext cx="34560" cy="251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69B01C2-432D-4A32-986D-E05346C1874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666120" y="5356909"/>
                  <a:ext cx="702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22886B8-5201-44D7-935C-760499F6A646}"/>
                    </a:ext>
                  </a:extLst>
                </p14:cNvPr>
                <p14:cNvContentPartPr/>
                <p14:nvPr/>
              </p14:nvContentPartPr>
              <p14:xfrm>
                <a:off x="3594120" y="5427829"/>
                <a:ext cx="287280" cy="25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22886B8-5201-44D7-935C-760499F6A64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76480" y="5409829"/>
                  <a:ext cx="32292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00D3849-32A4-4EB8-A36D-B468A39CB58C}"/>
                  </a:ext>
                </a:extLst>
              </p14:cNvPr>
              <p14:cNvContentPartPr/>
              <p14:nvPr/>
            </p14:nvContentPartPr>
            <p14:xfrm>
              <a:off x="1654800" y="4241629"/>
              <a:ext cx="393480" cy="30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00D3849-32A4-4EB8-A36D-B468A39CB58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636800" y="4223989"/>
                <a:ext cx="4291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2B81AE1-D005-46CD-A7FD-8E01B8E78807}"/>
                  </a:ext>
                </a:extLst>
              </p14:cNvPr>
              <p14:cNvContentPartPr/>
              <p14:nvPr/>
            </p14:nvContentPartPr>
            <p14:xfrm>
              <a:off x="553200" y="4415509"/>
              <a:ext cx="8180280" cy="119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2B81AE1-D005-46CD-A7FD-8E01B8E7880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35560" y="4397869"/>
                <a:ext cx="82159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CD9D20A-130C-4AAD-9E0E-7BD00CA2EF13}"/>
                  </a:ext>
                </a:extLst>
              </p14:cNvPr>
              <p14:cNvContentPartPr/>
              <p14:nvPr/>
            </p14:nvContentPartPr>
            <p14:xfrm>
              <a:off x="1837320" y="4668229"/>
              <a:ext cx="195480" cy="3520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CD9D20A-130C-4AAD-9E0E-7BD00CA2EF1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819680" y="4650229"/>
                <a:ext cx="2311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FD8B3AF-E8CF-4A85-83EC-85B930B80360}"/>
                  </a:ext>
                </a:extLst>
              </p14:cNvPr>
              <p14:cNvContentPartPr/>
              <p14:nvPr/>
            </p14:nvContentPartPr>
            <p14:xfrm>
              <a:off x="670920" y="5073589"/>
              <a:ext cx="8250120" cy="80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FD8B3AF-E8CF-4A85-83EC-85B930B8036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52920" y="5055589"/>
                <a:ext cx="828576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C55A9ED-C17E-48F1-A327-1C5B08910ABF}"/>
              </a:ext>
            </a:extLst>
          </p:cNvPr>
          <p:cNvGrpSpPr/>
          <p:nvPr/>
        </p:nvGrpSpPr>
        <p:grpSpPr>
          <a:xfrm>
            <a:off x="659040" y="5313709"/>
            <a:ext cx="8235720" cy="1077480"/>
            <a:chOff x="659040" y="5313709"/>
            <a:chExt cx="8235720" cy="10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54F2DD5-1B7E-45A9-9D81-44D551A57EB8}"/>
                    </a:ext>
                  </a:extLst>
                </p14:cNvPr>
                <p14:cNvContentPartPr/>
                <p14:nvPr/>
              </p14:nvContentPartPr>
              <p14:xfrm>
                <a:off x="1994640" y="5313709"/>
                <a:ext cx="126720" cy="463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54F2DD5-1B7E-45A9-9D81-44D551A57EB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77000" y="5295709"/>
                  <a:ext cx="16236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5212EE2-0FFB-482F-9845-F902EFCDE8F4}"/>
                    </a:ext>
                  </a:extLst>
                </p14:cNvPr>
                <p14:cNvContentPartPr/>
                <p14:nvPr/>
              </p14:nvContentPartPr>
              <p14:xfrm>
                <a:off x="659040" y="5732029"/>
                <a:ext cx="8106120" cy="220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5212EE2-0FFB-482F-9845-F902EFCDE8F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41040" y="5714389"/>
                  <a:ext cx="8141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D1092C3-D07D-448A-B7D4-198CE3E8F517}"/>
                    </a:ext>
                  </a:extLst>
                </p14:cNvPr>
                <p14:cNvContentPartPr/>
                <p14:nvPr/>
              </p14:nvContentPartPr>
              <p14:xfrm>
                <a:off x="678120" y="6257629"/>
                <a:ext cx="8216640" cy="133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D1092C3-D07D-448A-B7D4-198CE3E8F51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0120" y="6239989"/>
                  <a:ext cx="82522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E4C1DF0-3917-4497-9EBC-D0616F907548}"/>
                    </a:ext>
                  </a:extLst>
                </p14:cNvPr>
                <p14:cNvContentPartPr/>
                <p14:nvPr/>
              </p14:nvContentPartPr>
              <p14:xfrm>
                <a:off x="1609800" y="6095989"/>
                <a:ext cx="557640" cy="35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E4C1DF0-3917-4497-9EBC-D0616F90754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592160" y="6077989"/>
                  <a:ext cx="593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AB1486B-2059-4D88-B880-ED9847838798}"/>
                    </a:ext>
                  </a:extLst>
                </p14:cNvPr>
                <p14:cNvContentPartPr/>
                <p14:nvPr/>
              </p14:nvContentPartPr>
              <p14:xfrm>
                <a:off x="3761160" y="5889349"/>
                <a:ext cx="172800" cy="283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AB1486B-2059-4D88-B880-ED984783879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43520" y="5871709"/>
                  <a:ext cx="2084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176A992-0615-4418-991F-AF4A660ABD27}"/>
                    </a:ext>
                  </a:extLst>
                </p14:cNvPr>
                <p14:cNvContentPartPr/>
                <p14:nvPr/>
              </p14:nvContentPartPr>
              <p14:xfrm>
                <a:off x="3756840" y="5935429"/>
                <a:ext cx="253080" cy="151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176A992-0615-4418-991F-AF4A660ABD2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39200" y="5917429"/>
                  <a:ext cx="288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22DAB3A-49A6-4F2D-B480-F9595E516B0C}"/>
                    </a:ext>
                  </a:extLst>
                </p14:cNvPr>
                <p14:cNvContentPartPr/>
                <p14:nvPr/>
              </p14:nvContentPartPr>
              <p14:xfrm>
                <a:off x="4007760" y="6033709"/>
                <a:ext cx="235080" cy="116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22DAB3A-49A6-4F2D-B480-F9595E516B0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90120" y="6015709"/>
                  <a:ext cx="270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C1D37A8-47F7-4018-BA44-E44CE755DB0C}"/>
                    </a:ext>
                  </a:extLst>
                </p14:cNvPr>
                <p14:cNvContentPartPr/>
                <p14:nvPr/>
              </p14:nvContentPartPr>
              <p14:xfrm>
                <a:off x="4287840" y="6011389"/>
                <a:ext cx="38160" cy="264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C1D37A8-47F7-4018-BA44-E44CE755DB0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269840" y="5993389"/>
                  <a:ext cx="738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53AE536-85FC-47B4-9060-3B6DD53BA7D4}"/>
                    </a:ext>
                  </a:extLst>
                </p14:cNvPr>
                <p14:cNvContentPartPr/>
                <p14:nvPr/>
              </p14:nvContentPartPr>
              <p14:xfrm>
                <a:off x="4265880" y="5986909"/>
                <a:ext cx="151560" cy="135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53AE536-85FC-47B4-9060-3B6DD53BA7D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247880" y="5969269"/>
                  <a:ext cx="187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713209C-312F-4050-8FF5-8481A8BF1817}"/>
                    </a:ext>
                  </a:extLst>
                </p14:cNvPr>
                <p14:cNvContentPartPr/>
                <p14:nvPr/>
              </p14:nvContentPartPr>
              <p14:xfrm>
                <a:off x="4420680" y="5881789"/>
                <a:ext cx="219240" cy="244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713209C-312F-4050-8FF5-8481A8BF181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402680" y="5863789"/>
                  <a:ext cx="2548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970BC68-0764-4B32-A2C0-FB6DCC925FAD}"/>
                    </a:ext>
                  </a:extLst>
                </p14:cNvPr>
                <p14:cNvContentPartPr/>
                <p14:nvPr/>
              </p14:nvContentPartPr>
              <p14:xfrm>
                <a:off x="4657920" y="6009229"/>
                <a:ext cx="128520" cy="356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970BC68-0764-4B32-A2C0-FB6DCC925FA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639920" y="5991229"/>
                  <a:ext cx="164160" cy="39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EBE708D-7BF8-4927-865F-98FE2AFCEB3B}"/>
                  </a:ext>
                </a:extLst>
              </p14:cNvPr>
              <p14:cNvContentPartPr/>
              <p14:nvPr/>
            </p14:nvContentPartPr>
            <p14:xfrm>
              <a:off x="6601920" y="5918149"/>
              <a:ext cx="192240" cy="1933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EBE708D-7BF8-4927-865F-98FE2AFCEB3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584280" y="5900149"/>
                <a:ext cx="2278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E2D03F5-D559-483F-9F3A-3CB513AD985F}"/>
                  </a:ext>
                </a:extLst>
              </p14:cNvPr>
              <p14:cNvContentPartPr/>
              <p14:nvPr/>
            </p14:nvContentPartPr>
            <p14:xfrm>
              <a:off x="7114920" y="5824549"/>
              <a:ext cx="132840" cy="3625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E2D03F5-D559-483F-9F3A-3CB513AD985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096920" y="5806909"/>
                <a:ext cx="168480" cy="39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4ED3B84-5F95-4008-9C6C-A3CAE83CB2C6}"/>
              </a:ext>
            </a:extLst>
          </p:cNvPr>
          <p:cNvGrpSpPr/>
          <p:nvPr/>
        </p:nvGrpSpPr>
        <p:grpSpPr>
          <a:xfrm>
            <a:off x="7506240" y="5827429"/>
            <a:ext cx="1685160" cy="394200"/>
            <a:chOff x="7506240" y="5827429"/>
            <a:chExt cx="168516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A4E9C0B-BF43-4EAF-9B4E-7D967CF205C3}"/>
                    </a:ext>
                  </a:extLst>
                </p14:cNvPr>
                <p14:cNvContentPartPr/>
                <p14:nvPr/>
              </p14:nvContentPartPr>
              <p14:xfrm>
                <a:off x="7506240" y="5982949"/>
                <a:ext cx="203400" cy="39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A4E9C0B-BF43-4EAF-9B4E-7D967CF205C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488600" y="5965309"/>
                  <a:ext cx="239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898296A-1BB9-4AA3-99F1-18C34C6FAB81}"/>
                    </a:ext>
                  </a:extLst>
                </p14:cNvPr>
                <p14:cNvContentPartPr/>
                <p14:nvPr/>
              </p14:nvContentPartPr>
              <p14:xfrm>
                <a:off x="7571760" y="5901229"/>
                <a:ext cx="30960" cy="320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898296A-1BB9-4AA3-99F1-18C34C6FAB8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54120" y="5883229"/>
                  <a:ext cx="666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C4A4C75-E873-4593-9AC7-14E1EC5F9A36}"/>
                    </a:ext>
                  </a:extLst>
                </p14:cNvPr>
                <p14:cNvContentPartPr/>
                <p14:nvPr/>
              </p14:nvContentPartPr>
              <p14:xfrm>
                <a:off x="7905840" y="5976469"/>
                <a:ext cx="148320" cy="134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C4A4C75-E873-4593-9AC7-14E1EC5F9A3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87840" y="5958469"/>
                  <a:ext cx="183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DE52F4D-BB36-4C89-9CA8-C10271DA3054}"/>
                    </a:ext>
                  </a:extLst>
                </p14:cNvPr>
                <p14:cNvContentPartPr/>
                <p14:nvPr/>
              </p14:nvContentPartPr>
              <p14:xfrm>
                <a:off x="8250360" y="5827429"/>
                <a:ext cx="200160" cy="356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DE52F4D-BB36-4C89-9CA8-C10271DA305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32720" y="5809789"/>
                  <a:ext cx="2358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07F7BD8-FA7F-4EE2-BD8B-3896F5E1964B}"/>
                    </a:ext>
                  </a:extLst>
                </p14:cNvPr>
                <p14:cNvContentPartPr/>
                <p14:nvPr/>
              </p14:nvContentPartPr>
              <p14:xfrm>
                <a:off x="8591280" y="6013909"/>
                <a:ext cx="153360" cy="22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07F7BD8-FA7F-4EE2-BD8B-3896F5E1964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573640" y="5995909"/>
                  <a:ext cx="189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9962512-6716-4445-AE15-F81492F9B4DE}"/>
                    </a:ext>
                  </a:extLst>
                </p14:cNvPr>
                <p14:cNvContentPartPr/>
                <p14:nvPr/>
              </p14:nvContentPartPr>
              <p14:xfrm>
                <a:off x="8912400" y="5962789"/>
                <a:ext cx="149760" cy="1296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9962512-6716-4445-AE15-F81492F9B4D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894760" y="5944789"/>
                  <a:ext cx="185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3027B89-3A92-4A46-8812-5293987F9A76}"/>
                    </a:ext>
                  </a:extLst>
                </p14:cNvPr>
                <p14:cNvContentPartPr/>
                <p14:nvPr/>
              </p14:nvContentPartPr>
              <p14:xfrm>
                <a:off x="8916720" y="5961709"/>
                <a:ext cx="144000" cy="194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3027B89-3A92-4A46-8812-5293987F9A7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899080" y="5944069"/>
                  <a:ext cx="179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B134F66-9F60-4B97-AEE1-B6AD16A2B7CC}"/>
                    </a:ext>
                  </a:extLst>
                </p14:cNvPr>
                <p14:cNvContentPartPr/>
                <p14:nvPr/>
              </p14:nvContentPartPr>
              <p14:xfrm>
                <a:off x="8978640" y="5939029"/>
                <a:ext cx="43920" cy="267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B134F66-9F60-4B97-AEE1-B6AD16A2B7C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61000" y="5921389"/>
                  <a:ext cx="79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970E43E-5933-4F30-AB5B-1CCC93A81AA0}"/>
                    </a:ext>
                  </a:extLst>
                </p14:cNvPr>
                <p14:cNvContentPartPr/>
                <p14:nvPr/>
              </p14:nvContentPartPr>
              <p14:xfrm>
                <a:off x="8915640" y="6013189"/>
                <a:ext cx="275760" cy="38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970E43E-5933-4F30-AB5B-1CCC93A81AA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897640" y="5995189"/>
                  <a:ext cx="311400" cy="7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868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of Operators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terms infix, prefix, and postfix tell us whether the operators go between, before, or after the operands.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943100" y="3429000"/>
            <a:ext cx="5257800" cy="22971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4800" dirty="0">
              <a:solidFill>
                <a:schemeClr val="accent2"/>
              </a:solidFill>
            </a:endParaRPr>
          </a:p>
          <a:p>
            <a:pPr algn="ctr"/>
            <a:r>
              <a:rPr lang="en-US" sz="4800" dirty="0">
                <a:solidFill>
                  <a:schemeClr val="accent2"/>
                </a:solidFill>
              </a:rPr>
              <a:t>Pre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bg2"/>
                </a:solidFill>
              </a:rPr>
              <a:t>A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2"/>
                </a:solidFill>
              </a:rPr>
              <a:t>In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bg2"/>
                </a:solidFill>
              </a:rPr>
              <a:t>B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accent2"/>
                </a:solidFill>
              </a:rPr>
              <a:t>Post</a:t>
            </a:r>
          </a:p>
          <a:p>
            <a:pPr algn="ctr"/>
            <a:endParaRPr lang="en-US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930" name="Group 82"/>
          <p:cNvGraphicFramePr>
            <a:graphicFrameLocks noGrp="1"/>
          </p:cNvGraphicFramePr>
          <p:nvPr>
            <p:ph type="tbl" idx="1"/>
          </p:nvPr>
        </p:nvGraphicFramePr>
        <p:xfrm>
          <a:off x="457200" y="2100263"/>
          <a:ext cx="8226425" cy="4389120"/>
        </p:xfrm>
        <a:graphic>
          <a:graphicData uri="http://schemas.openxmlformats.org/drawingml/2006/table">
            <a:tbl>
              <a:tblPr/>
              <a:tblGrid>
                <a:gridCol w="274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Read 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+(*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</a:t>
                      </a: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+(*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abc*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abc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9CM305.25</a:t>
            </a: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02D7-D9C6-4998-BC15-ECC02890F064}" type="slidenum">
              <a:rPr lang="en-US"/>
              <a:pPr/>
              <a:t>50</a:t>
            </a:fld>
            <a:endParaRPr lang="en-US"/>
          </a:p>
        </p:txBody>
      </p:sp>
      <p:sp>
        <p:nvSpPr>
          <p:cNvPr id="78907" name="Text Box 59"/>
          <p:cNvSpPr txBox="1">
            <a:spLocks noChangeArrowheads="1"/>
          </p:cNvSpPr>
          <p:nvPr/>
        </p:nvSpPr>
        <p:spPr bwMode="auto">
          <a:xfrm>
            <a:off x="914400" y="914400"/>
            <a:ext cx="7772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Example to Convert Infix to Postfix using stack</a:t>
            </a:r>
          </a:p>
        </p:txBody>
      </p:sp>
      <p:sp>
        <p:nvSpPr>
          <p:cNvPr id="78910" name="Text Box 62"/>
          <p:cNvSpPr txBox="1">
            <a:spLocks noChangeArrowheads="1"/>
          </p:cNvSpPr>
          <p:nvPr/>
        </p:nvSpPr>
        <p:spPr bwMode="auto">
          <a:xfrm>
            <a:off x="2895600" y="838200"/>
            <a:ext cx="3140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912" name="Text Box 64"/>
          <p:cNvSpPr txBox="1">
            <a:spLocks noChangeArrowheads="1"/>
          </p:cNvSpPr>
          <p:nvPr/>
        </p:nvSpPr>
        <p:spPr bwMode="auto">
          <a:xfrm>
            <a:off x="1981200" y="1511300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a + (b*c)</a:t>
            </a:r>
          </a:p>
        </p:txBody>
      </p:sp>
      <p:sp>
        <p:nvSpPr>
          <p:cNvPr id="78931" name="Rectangle 83"/>
          <p:cNvSpPr>
            <a:spLocks noChangeArrowheads="1"/>
          </p:cNvSpPr>
          <p:nvPr/>
        </p:nvSpPr>
        <p:spPr bwMode="auto">
          <a:xfrm>
            <a:off x="1600200" y="307975"/>
            <a:ext cx="50593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9"/>
                </a:solidFill>
              </a:rPr>
              <a:t>Conversion of Infix to Postfix</a:t>
            </a:r>
          </a:p>
        </p:txBody>
      </p:sp>
      <p:sp>
        <p:nvSpPr>
          <p:cNvPr id="78932" name="Text Box 84"/>
          <p:cNvSpPr txBox="1">
            <a:spLocks noChangeArrowheads="1"/>
          </p:cNvSpPr>
          <p:nvPr/>
        </p:nvSpPr>
        <p:spPr bwMode="auto">
          <a:xfrm>
            <a:off x="7620000" y="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Contin…..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9CM305.25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55E8-4383-45E9-A382-0C17E28C1C9F}" type="slidenum">
              <a:rPr lang="en-US"/>
              <a:pPr/>
              <a:t>51</a:t>
            </a:fld>
            <a:endParaRPr lang="en-US"/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1600200" y="533400"/>
            <a:ext cx="50593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9"/>
                </a:solidFill>
              </a:rPr>
              <a:t>Conversion of Infix to Postfix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7620000" y="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Contin…..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9CM305.25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845A-3064-4E7C-8DB7-01799EA585FC}" type="slidenum">
              <a:rPr lang="en-US"/>
              <a:pPr/>
              <a:t>52</a:t>
            </a:fld>
            <a:endParaRPr lang="en-US"/>
          </a:p>
        </p:txBody>
      </p:sp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763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1600200" y="533400"/>
            <a:ext cx="50593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9"/>
                </a:solidFill>
              </a:rPr>
              <a:t>Conversion of Infix to Postfix</a:t>
            </a: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620000" y="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Contin…..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9CM305.25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5DC3-242E-47E4-AD51-226A3E5D29C1}" type="slidenum">
              <a:rPr lang="en-US"/>
              <a:pPr/>
              <a:t>53</a:t>
            </a:fld>
            <a:endParaRPr lang="en-US"/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/>
          <a:srcRect l="5066" t="7500" r="8000" b="5833"/>
          <a:stretch>
            <a:fillRect/>
          </a:stretch>
        </p:blipFill>
        <p:spPr bwMode="auto">
          <a:xfrm>
            <a:off x="457200" y="1219200"/>
            <a:ext cx="8305800" cy="487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1600200" y="533400"/>
            <a:ext cx="50593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99"/>
                </a:solidFill>
              </a:rPr>
              <a:t>Conversion of Infix to Postfix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7620000" y="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</a:rPr>
              <a:t>Contin…..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838200"/>
            <a:ext cx="8243887" cy="579438"/>
          </a:xfrm>
        </p:spPr>
        <p:txBody>
          <a:bodyPr/>
          <a:lstStyle/>
          <a:p>
            <a:r>
              <a:rPr lang="en-US" sz="3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Exercise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44958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</a:rPr>
              <a:t>Explain how to convert  an infix expression to postfix expression?</a:t>
            </a:r>
          </a:p>
          <a:p>
            <a:r>
              <a:rPr lang="en-US" sz="2400" dirty="0">
                <a:latin typeface="Times New Roman" pitchFamily="18" charset="0"/>
              </a:rPr>
              <a:t>Convert the following infix expression to postfix expression?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</a:rPr>
              <a:t>     (</a:t>
            </a:r>
            <a:r>
              <a:rPr lang="en-US" sz="2400" b="1" dirty="0">
                <a:latin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</a:rPr>
              <a:t>)  (a + b*c) / (c - d) </a:t>
            </a:r>
          </a:p>
          <a:p>
            <a:pPr>
              <a:buFontTx/>
              <a:buNone/>
            </a:pPr>
            <a:r>
              <a:rPr lang="en-US" sz="2400" dirty="0">
                <a:latin typeface="Times New Roman" pitchFamily="18" charset="0"/>
              </a:rPr>
              <a:t>     (</a:t>
            </a:r>
            <a:r>
              <a:rPr lang="en-US" sz="2400" b="1" dirty="0">
                <a:latin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</a:rPr>
              <a:t>)   a/ (b + c)+ d * (e - f)</a:t>
            </a:r>
          </a:p>
          <a:p>
            <a:r>
              <a:rPr lang="en-US" sz="2400" dirty="0">
                <a:latin typeface="Times New Roman" pitchFamily="18" charset="0"/>
              </a:rPr>
              <a:t>Explain an algorithm for converting to infix postfix?</a:t>
            </a:r>
          </a:p>
          <a:p>
            <a:pPr lvl="1">
              <a:buFontTx/>
              <a:buNone/>
            </a:pPr>
            <a:endParaRPr lang="en-US" sz="2400" dirty="0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sz="2600" dirty="0">
              <a:latin typeface="Times New Roman" pitchFamily="18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9CM305.25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3C46-FB02-40D6-91B6-6B79D3E271CE}" type="slidenum">
              <a:rPr lang="en-US"/>
              <a:pPr/>
              <a:t>54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F8805D-A53D-4753-870F-0F21BAEEA4D9}"/>
                  </a:ext>
                </a:extLst>
              </p14:cNvPr>
              <p14:cNvContentPartPr/>
              <p14:nvPr/>
            </p14:nvContentPartPr>
            <p14:xfrm>
              <a:off x="1354560" y="3458684"/>
              <a:ext cx="2610360" cy="4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F8805D-A53D-4753-870F-0F21BAEEA4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8920" y="3387044"/>
                <a:ext cx="26820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838F10-BE12-4FAD-988A-A3929787FC81}"/>
                  </a:ext>
                </a:extLst>
              </p14:cNvPr>
              <p14:cNvContentPartPr/>
              <p14:nvPr/>
            </p14:nvContentPartPr>
            <p14:xfrm>
              <a:off x="1417200" y="3417284"/>
              <a:ext cx="2580840" cy="129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838F10-BE12-4FAD-988A-A3929787FC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1560" y="3345644"/>
                <a:ext cx="26524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F10667-2405-4A48-BDE8-FD16D7F57ED5}"/>
                  </a:ext>
                </a:extLst>
              </p14:cNvPr>
              <p14:cNvContentPartPr/>
              <p14:nvPr/>
            </p14:nvContentPartPr>
            <p14:xfrm>
              <a:off x="1260960" y="3376964"/>
              <a:ext cx="2775600" cy="115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F10667-2405-4A48-BDE8-FD16D7F57E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4960" y="3305324"/>
                <a:ext cx="28472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429C08-66FD-493B-828F-7408BB2E0EC7}"/>
                  </a:ext>
                </a:extLst>
              </p14:cNvPr>
              <p14:cNvContentPartPr/>
              <p14:nvPr/>
            </p14:nvContentPartPr>
            <p14:xfrm>
              <a:off x="1276080" y="3394964"/>
              <a:ext cx="2340000" cy="135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429C08-66FD-493B-828F-7408BB2E0E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0080" y="3323324"/>
                <a:ext cx="24116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3B83B1-A793-4368-9E8D-EE2AC69FFBD2}"/>
                  </a:ext>
                </a:extLst>
              </p14:cNvPr>
              <p14:cNvContentPartPr/>
              <p14:nvPr/>
            </p14:nvContentPartPr>
            <p14:xfrm>
              <a:off x="1273200" y="3469484"/>
              <a:ext cx="2625120" cy="64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3B83B1-A793-4368-9E8D-EE2AC69FFB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7560" y="3397484"/>
                <a:ext cx="2696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26CEDD1-7A9B-4F7B-9D32-E8E0FEFFB502}"/>
                  </a:ext>
                </a:extLst>
              </p14:cNvPr>
              <p14:cNvContentPartPr/>
              <p14:nvPr/>
            </p14:nvContentPartPr>
            <p14:xfrm>
              <a:off x="1362480" y="3526364"/>
              <a:ext cx="2324520" cy="10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26CEDD1-7A9B-4F7B-9D32-E8E0FEFFB5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6480" y="3454364"/>
                <a:ext cx="2396160" cy="249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779BAD-1577-405E-80BC-E2E404B72FD9}"/>
              </a:ext>
            </a:extLst>
          </p:cNvPr>
          <p:cNvSpPr txBox="1"/>
          <p:nvPr/>
        </p:nvSpPr>
        <p:spPr>
          <a:xfrm>
            <a:off x="2743200" y="3048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3200" dirty="0">
                <a:latin typeface="Times New Roman" pitchFamily="18" charset="0"/>
              </a:rPr>
              <a:t>a/ (b + c)+ d * (e - f)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ED50B2-1C16-476B-93FF-D4EADF4465AC}"/>
              </a:ext>
            </a:extLst>
          </p:cNvPr>
          <p:cNvGrpSpPr/>
          <p:nvPr/>
        </p:nvGrpSpPr>
        <p:grpSpPr>
          <a:xfrm>
            <a:off x="560400" y="1000484"/>
            <a:ext cx="8579520" cy="5106960"/>
            <a:chOff x="560400" y="1000484"/>
            <a:chExt cx="8579520" cy="510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7A67E4-54DD-473E-9ADB-3829447B1155}"/>
                    </a:ext>
                  </a:extLst>
                </p14:cNvPr>
                <p14:cNvContentPartPr/>
                <p14:nvPr/>
              </p14:nvContentPartPr>
              <p14:xfrm>
                <a:off x="701160" y="1058444"/>
                <a:ext cx="404640" cy="61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7A67E4-54DD-473E-9ADB-3829447B11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3160" y="1040804"/>
                  <a:ext cx="4402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E6838A-E920-4649-9CEC-5FE1A0F6731C}"/>
                    </a:ext>
                  </a:extLst>
                </p14:cNvPr>
                <p14:cNvContentPartPr/>
                <p14:nvPr/>
              </p14:nvContentPartPr>
              <p14:xfrm>
                <a:off x="888360" y="1080764"/>
                <a:ext cx="15480" cy="236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E6838A-E920-4649-9CEC-5FE1A0F673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0360" y="1062764"/>
                  <a:ext cx="511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1099B0-7142-415F-B08B-64DB8B4309DE}"/>
                    </a:ext>
                  </a:extLst>
                </p14:cNvPr>
                <p14:cNvContentPartPr/>
                <p14:nvPr/>
              </p14:nvContentPartPr>
              <p14:xfrm>
                <a:off x="1073760" y="1227284"/>
                <a:ext cx="91080" cy="109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1099B0-7142-415F-B08B-64DB8B4309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5760" y="1209644"/>
                  <a:ext cx="126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E3871D-E23A-4363-AEC8-56C212D2301C}"/>
                    </a:ext>
                  </a:extLst>
                </p14:cNvPr>
                <p14:cNvContentPartPr/>
                <p14:nvPr/>
              </p14:nvContentPartPr>
              <p14:xfrm>
                <a:off x="1264920" y="1027124"/>
                <a:ext cx="54360" cy="323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E3871D-E23A-4363-AEC8-56C212D230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7280" y="1009124"/>
                  <a:ext cx="900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7BEE56-0BB8-4506-A162-6C1CE095779E}"/>
                    </a:ext>
                  </a:extLst>
                </p14:cNvPr>
                <p14:cNvContentPartPr/>
                <p14:nvPr/>
              </p14:nvContentPartPr>
              <p14:xfrm>
                <a:off x="1314600" y="1202804"/>
                <a:ext cx="156240" cy="115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7BEE56-0BB8-4506-A162-6C1CE09577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96600" y="1185164"/>
                  <a:ext cx="191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A97C8F-4919-4A18-868A-C8D1633E1DDA}"/>
                    </a:ext>
                  </a:extLst>
                </p14:cNvPr>
                <p14:cNvContentPartPr/>
                <p14:nvPr/>
              </p14:nvContentPartPr>
              <p14:xfrm>
                <a:off x="1494600" y="1202084"/>
                <a:ext cx="72720" cy="149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A97C8F-4919-4A18-868A-C8D1633E1D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76960" y="1184084"/>
                  <a:ext cx="108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FB2931-4A1B-4AD0-86D9-632FF77EAD50}"/>
                    </a:ext>
                  </a:extLst>
                </p14:cNvPr>
                <p14:cNvContentPartPr/>
                <p14:nvPr/>
              </p14:nvContentPartPr>
              <p14:xfrm>
                <a:off x="1637520" y="1226924"/>
                <a:ext cx="141480" cy="12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FB2931-4A1B-4AD0-86D9-632FF77EAD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19520" y="1209284"/>
                  <a:ext cx="177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C55622-4DCD-45C6-A41B-952F7FC95021}"/>
                    </a:ext>
                  </a:extLst>
                </p14:cNvPr>
                <p14:cNvContentPartPr/>
                <p14:nvPr/>
              </p14:nvContentPartPr>
              <p14:xfrm>
                <a:off x="2142960" y="1176884"/>
                <a:ext cx="107280" cy="173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C55622-4DCD-45C6-A41B-952F7FC950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25320" y="1159244"/>
                  <a:ext cx="142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2D0BFF-4C58-4900-8EB2-C1004A250B36}"/>
                    </a:ext>
                  </a:extLst>
                </p14:cNvPr>
                <p14:cNvContentPartPr/>
                <p14:nvPr/>
              </p14:nvContentPartPr>
              <p14:xfrm>
                <a:off x="2354280" y="1166084"/>
                <a:ext cx="132840" cy="16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2D0BFF-4C58-4900-8EB2-C1004A250B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36280" y="1148444"/>
                  <a:ext cx="168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867DDD-BEE7-4AB0-999F-3A03E15A4AA1}"/>
                    </a:ext>
                  </a:extLst>
                </p14:cNvPr>
                <p14:cNvContentPartPr/>
                <p14:nvPr/>
              </p14:nvContentPartPr>
              <p14:xfrm>
                <a:off x="2542560" y="1188764"/>
                <a:ext cx="146520" cy="108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867DDD-BEE7-4AB0-999F-3A03E15A4A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24920" y="1171124"/>
                  <a:ext cx="182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651FF6-70AF-4016-8CD0-674722C49FC5}"/>
                    </a:ext>
                  </a:extLst>
                </p14:cNvPr>
                <p14:cNvContentPartPr/>
                <p14:nvPr/>
              </p14:nvContentPartPr>
              <p14:xfrm>
                <a:off x="2731200" y="1023524"/>
                <a:ext cx="125640" cy="291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651FF6-70AF-4016-8CD0-674722C49F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13200" y="1005884"/>
                  <a:ext cx="1612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84133B-BC3D-49A6-B357-384C610E997E}"/>
                    </a:ext>
                  </a:extLst>
                </p14:cNvPr>
                <p14:cNvContentPartPr/>
                <p14:nvPr/>
              </p14:nvContentPartPr>
              <p14:xfrm>
                <a:off x="560400" y="1488644"/>
                <a:ext cx="8579520" cy="122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84133B-BC3D-49A6-B357-384C610E997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2400" y="1470644"/>
                  <a:ext cx="8615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6A6D04-0B46-425F-B874-2A6D513A2060}"/>
                    </a:ext>
                  </a:extLst>
                </p14:cNvPr>
                <p14:cNvContentPartPr/>
                <p14:nvPr/>
              </p14:nvContentPartPr>
              <p14:xfrm>
                <a:off x="3101280" y="1004804"/>
                <a:ext cx="143280" cy="4960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6A6D04-0B46-425F-B874-2A6D513A20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83640" y="986804"/>
                  <a:ext cx="178920" cy="49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BD0897B-1C58-41BC-9738-43FCAC27A15B}"/>
                    </a:ext>
                  </a:extLst>
                </p14:cNvPr>
                <p14:cNvContentPartPr/>
                <p14:nvPr/>
              </p14:nvContentPartPr>
              <p14:xfrm>
                <a:off x="3503760" y="1097684"/>
                <a:ext cx="152640" cy="19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BD0897B-1C58-41BC-9738-43FCAC27A15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85760" y="1080044"/>
                  <a:ext cx="188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3BB8E5-59B0-4884-B3D2-239EDF650E58}"/>
                    </a:ext>
                  </a:extLst>
                </p14:cNvPr>
                <p14:cNvContentPartPr/>
                <p14:nvPr/>
              </p14:nvContentPartPr>
              <p14:xfrm>
                <a:off x="3764760" y="1043684"/>
                <a:ext cx="38880" cy="262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3BB8E5-59B0-4884-B3D2-239EDF650E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46760" y="1026044"/>
                  <a:ext cx="745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DBD05C-9E4B-4AEC-83F7-AA713C35537E}"/>
                    </a:ext>
                  </a:extLst>
                </p14:cNvPr>
                <p14:cNvContentPartPr/>
                <p14:nvPr/>
              </p14:nvContentPartPr>
              <p14:xfrm>
                <a:off x="3730560" y="1174364"/>
                <a:ext cx="189360" cy="15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DBD05C-9E4B-4AEC-83F7-AA713C3553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12920" y="1156364"/>
                  <a:ext cx="225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379E1F8-5C1F-497D-ABC6-3583B366F817}"/>
                    </a:ext>
                  </a:extLst>
                </p14:cNvPr>
                <p14:cNvContentPartPr/>
                <p14:nvPr/>
              </p14:nvContentPartPr>
              <p14:xfrm>
                <a:off x="3925320" y="1151684"/>
                <a:ext cx="144360" cy="137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379E1F8-5C1F-497D-ABC6-3583B366F8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07680" y="1134044"/>
                  <a:ext cx="180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A39F48B-2E49-4189-86DA-DF7E5BD968F3}"/>
                    </a:ext>
                  </a:extLst>
                </p14:cNvPr>
                <p14:cNvContentPartPr/>
                <p14:nvPr/>
              </p14:nvContentPartPr>
              <p14:xfrm>
                <a:off x="4116480" y="1162484"/>
                <a:ext cx="138600" cy="104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A39F48B-2E49-4189-86DA-DF7E5BD968F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98480" y="1144484"/>
                  <a:ext cx="174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5BBCE13-47D8-456F-B345-09679E5FE7AF}"/>
                    </a:ext>
                  </a:extLst>
                </p14:cNvPr>
                <p14:cNvContentPartPr/>
                <p14:nvPr/>
              </p14:nvContentPartPr>
              <p14:xfrm>
                <a:off x="4293600" y="1044044"/>
                <a:ext cx="135720" cy="27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5BBCE13-47D8-456F-B345-09679E5FE7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75600" y="1026044"/>
                  <a:ext cx="1713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DDF248D-A40F-41CA-9EEA-0963E8915D0F}"/>
                    </a:ext>
                  </a:extLst>
                </p14:cNvPr>
                <p14:cNvContentPartPr/>
                <p14:nvPr/>
              </p14:nvContentPartPr>
              <p14:xfrm>
                <a:off x="4320960" y="1222604"/>
                <a:ext cx="243360" cy="75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DDF248D-A40F-41CA-9EEA-0963E8915D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02960" y="1204604"/>
                  <a:ext cx="279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08BE77-FB71-477F-8B66-523B2B32130B}"/>
                    </a:ext>
                  </a:extLst>
                </p14:cNvPr>
                <p14:cNvContentPartPr/>
                <p14:nvPr/>
              </p14:nvContentPartPr>
              <p14:xfrm>
                <a:off x="5707320" y="1035404"/>
                <a:ext cx="106200" cy="5072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08BE77-FB71-477F-8B66-523B2B3213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89680" y="1017764"/>
                  <a:ext cx="141840" cy="51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2E7F811-9BB1-45EF-AB4D-2BAC77CA23D1}"/>
                    </a:ext>
                  </a:extLst>
                </p14:cNvPr>
                <p14:cNvContentPartPr/>
                <p14:nvPr/>
              </p14:nvContentPartPr>
              <p14:xfrm>
                <a:off x="6099720" y="1039724"/>
                <a:ext cx="173520" cy="27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2E7F811-9BB1-45EF-AB4D-2BAC77CA23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81720" y="1022084"/>
                  <a:ext cx="209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BBA2F8-5049-4D23-A400-B48D97569EA5}"/>
                    </a:ext>
                  </a:extLst>
                </p14:cNvPr>
                <p14:cNvContentPartPr/>
                <p14:nvPr/>
              </p14:nvContentPartPr>
              <p14:xfrm>
                <a:off x="6354240" y="1154564"/>
                <a:ext cx="115200" cy="159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BBA2F8-5049-4D23-A400-B48D97569E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36600" y="1136564"/>
                  <a:ext cx="150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FB449FA-2484-43DE-8FDD-A9D05DB6F5D8}"/>
                    </a:ext>
                  </a:extLst>
                </p14:cNvPr>
                <p14:cNvContentPartPr/>
                <p14:nvPr/>
              </p14:nvContentPartPr>
              <p14:xfrm>
                <a:off x="6574560" y="1000484"/>
                <a:ext cx="43200" cy="289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FB449FA-2484-43DE-8FDD-A9D05DB6F5D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56920" y="982484"/>
                  <a:ext cx="788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7A2F269-2B39-4244-A713-4768D23F27C4}"/>
                    </a:ext>
                  </a:extLst>
                </p14:cNvPr>
                <p14:cNvContentPartPr/>
                <p14:nvPr/>
              </p14:nvContentPartPr>
              <p14:xfrm>
                <a:off x="6574920" y="1173644"/>
                <a:ext cx="180720" cy="32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7A2F269-2B39-4244-A713-4768D23F27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56920" y="1155644"/>
                  <a:ext cx="216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3A89F6B-9B9B-4634-A76D-B58858E0B720}"/>
                    </a:ext>
                  </a:extLst>
                </p14:cNvPr>
                <p14:cNvContentPartPr/>
                <p14:nvPr/>
              </p14:nvContentPartPr>
              <p14:xfrm>
                <a:off x="6705600" y="1169684"/>
                <a:ext cx="121320" cy="272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3A89F6B-9B9B-4634-A76D-B58858E0B7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87600" y="1152044"/>
                  <a:ext cx="1569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324025-94AC-4013-A806-EC0B461FFC73}"/>
                    </a:ext>
                  </a:extLst>
                </p14:cNvPr>
                <p14:cNvContentPartPr/>
                <p14:nvPr/>
              </p14:nvContentPartPr>
              <p14:xfrm>
                <a:off x="6888480" y="1159604"/>
                <a:ext cx="132840" cy="161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324025-94AC-4013-A806-EC0B461FFC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70840" y="1141964"/>
                  <a:ext cx="168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32393F-B340-40EE-9A8D-14AE0F390114}"/>
                    </a:ext>
                  </a:extLst>
                </p14:cNvPr>
                <p14:cNvContentPartPr/>
                <p14:nvPr/>
              </p14:nvContentPartPr>
              <p14:xfrm>
                <a:off x="7101600" y="1008764"/>
                <a:ext cx="38160" cy="336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32393F-B340-40EE-9A8D-14AE0F39011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83600" y="990764"/>
                  <a:ext cx="738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E826C4E-F099-43AD-BA6F-6936A0DFAF8F}"/>
                    </a:ext>
                  </a:extLst>
                </p14:cNvPr>
                <p14:cNvContentPartPr/>
                <p14:nvPr/>
              </p14:nvContentPartPr>
              <p14:xfrm>
                <a:off x="7067040" y="1170044"/>
                <a:ext cx="190440" cy="14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E826C4E-F099-43AD-BA6F-6936A0DFAF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49400" y="1152044"/>
                  <a:ext cx="22608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8E237D8-FA1F-4A92-91ED-DEAE48BDAA33}"/>
                  </a:ext>
                </a:extLst>
              </p14:cNvPr>
              <p14:cNvContentPartPr/>
              <p14:nvPr/>
            </p14:nvContentPartPr>
            <p14:xfrm>
              <a:off x="1495680" y="1753244"/>
              <a:ext cx="255240" cy="173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8E237D8-FA1F-4A92-91ED-DEAE48BDAA3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78040" y="1735244"/>
                <a:ext cx="290880" cy="20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713902C-F121-4DBF-8064-29CE98D6196E}"/>
              </a:ext>
            </a:extLst>
          </p:cNvPr>
          <p:cNvGrpSpPr/>
          <p:nvPr/>
        </p:nvGrpSpPr>
        <p:grpSpPr>
          <a:xfrm>
            <a:off x="3472440" y="1627604"/>
            <a:ext cx="1067040" cy="577440"/>
            <a:chOff x="3472440" y="1627604"/>
            <a:chExt cx="106704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C87290-7DBC-4323-9162-427E7A0CA588}"/>
                    </a:ext>
                  </a:extLst>
                </p14:cNvPr>
                <p14:cNvContentPartPr/>
                <p14:nvPr/>
              </p14:nvContentPartPr>
              <p14:xfrm>
                <a:off x="3500520" y="1681244"/>
                <a:ext cx="25200" cy="229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C87290-7DBC-4323-9162-427E7A0CA5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82880" y="1663604"/>
                  <a:ext cx="60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78447A-DB19-4424-B211-37513B293C79}"/>
                    </a:ext>
                  </a:extLst>
                </p14:cNvPr>
                <p14:cNvContentPartPr/>
                <p14:nvPr/>
              </p14:nvContentPartPr>
              <p14:xfrm>
                <a:off x="3472440" y="1642004"/>
                <a:ext cx="203400" cy="64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78447A-DB19-4424-B211-37513B293C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54800" y="1624364"/>
                  <a:ext cx="239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E00ECB-0263-4A9D-896D-D44A5EAFB701}"/>
                    </a:ext>
                  </a:extLst>
                </p14:cNvPr>
                <p14:cNvContentPartPr/>
                <p14:nvPr/>
              </p14:nvContentPartPr>
              <p14:xfrm>
                <a:off x="3491520" y="1745324"/>
                <a:ext cx="217440" cy="156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E00ECB-0263-4A9D-896D-D44A5EAFB7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73520" y="1727684"/>
                  <a:ext cx="253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94E954-EE01-4C54-8EDA-B910B9104E78}"/>
                    </a:ext>
                  </a:extLst>
                </p14:cNvPr>
                <p14:cNvContentPartPr/>
                <p14:nvPr/>
              </p14:nvContentPartPr>
              <p14:xfrm>
                <a:off x="3747120" y="1773044"/>
                <a:ext cx="197280" cy="139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94E954-EE01-4C54-8EDA-B910B9104E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29120" y="1755044"/>
                  <a:ext cx="2329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7BE808-6D5C-4CD2-A404-E836EE56E967}"/>
                    </a:ext>
                  </a:extLst>
                </p14:cNvPr>
                <p14:cNvContentPartPr/>
                <p14:nvPr/>
              </p14:nvContentPartPr>
              <p14:xfrm>
                <a:off x="4005960" y="1765124"/>
                <a:ext cx="25200" cy="312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7BE808-6D5C-4CD2-A404-E836EE56E9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88320" y="1747484"/>
                  <a:ext cx="60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5B95E8-CC77-40D6-8E7B-7A4C0EA1339D}"/>
                    </a:ext>
                  </a:extLst>
                </p14:cNvPr>
                <p14:cNvContentPartPr/>
                <p14:nvPr/>
              </p14:nvContentPartPr>
              <p14:xfrm>
                <a:off x="3966720" y="1754324"/>
                <a:ext cx="159480" cy="138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5B95E8-CC77-40D6-8E7B-7A4C0EA133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8720" y="1736324"/>
                  <a:ext cx="195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A665AF2-F2ED-4EF1-A9E6-40D6C7A0D2E7}"/>
                    </a:ext>
                  </a:extLst>
                </p14:cNvPr>
                <p14:cNvContentPartPr/>
                <p14:nvPr/>
              </p14:nvContentPartPr>
              <p14:xfrm>
                <a:off x="4258320" y="1627604"/>
                <a:ext cx="36000" cy="290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A665AF2-F2ED-4EF1-A9E6-40D6C7A0D2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40680" y="1609604"/>
                  <a:ext cx="716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6FDE3E0-E0AA-4A19-B502-84F45C5A52BD}"/>
                    </a:ext>
                  </a:extLst>
                </p14:cNvPr>
                <p14:cNvContentPartPr/>
                <p14:nvPr/>
              </p14:nvContentPartPr>
              <p14:xfrm>
                <a:off x="4187400" y="1739924"/>
                <a:ext cx="221040" cy="11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6FDE3E0-E0AA-4A19-B502-84F45C5A52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69760" y="1722284"/>
                  <a:ext cx="256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407699-B92A-437D-9FF3-CA3F2119987C}"/>
                    </a:ext>
                  </a:extLst>
                </p14:cNvPr>
                <p14:cNvContentPartPr/>
                <p14:nvPr/>
              </p14:nvContentPartPr>
              <p14:xfrm>
                <a:off x="4382160" y="1747484"/>
                <a:ext cx="157320" cy="457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407699-B92A-437D-9FF3-CA3F211998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64160" y="1729844"/>
                  <a:ext cx="192960" cy="49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9360BD8-9E53-4C9D-9EA2-1E96C2218101}"/>
                  </a:ext>
                </a:extLst>
              </p14:cNvPr>
              <p14:cNvContentPartPr/>
              <p14:nvPr/>
            </p14:nvContentPartPr>
            <p14:xfrm>
              <a:off x="6003960" y="1732004"/>
              <a:ext cx="263520" cy="169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9360BD8-9E53-4C9D-9EA2-1E96C221810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86320" y="1714364"/>
                <a:ext cx="2991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68FB7E7-231A-4EA7-8D8C-6E43943D6139}"/>
                  </a:ext>
                </a:extLst>
              </p14:cNvPr>
              <p14:cNvContentPartPr/>
              <p14:nvPr/>
            </p14:nvContentPartPr>
            <p14:xfrm>
              <a:off x="1556880" y="2085524"/>
              <a:ext cx="177840" cy="293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68FB7E7-231A-4EA7-8D8C-6E43943D613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38880" y="2067884"/>
                <a:ext cx="2134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FF9EE89-377D-4FAE-B27B-742B79F4C136}"/>
                  </a:ext>
                </a:extLst>
              </p14:cNvPr>
              <p14:cNvContentPartPr/>
              <p14:nvPr/>
            </p14:nvContentPartPr>
            <p14:xfrm>
              <a:off x="3405120" y="2097764"/>
              <a:ext cx="216360" cy="371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FF9EE89-377D-4FAE-B27B-742B79F4C13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87480" y="2080124"/>
                <a:ext cx="2520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F06ACE5-32C1-4D58-BA0C-B743E21FD33C}"/>
                  </a:ext>
                </a:extLst>
              </p14:cNvPr>
              <p14:cNvContentPartPr/>
              <p14:nvPr/>
            </p14:nvContentPartPr>
            <p14:xfrm>
              <a:off x="5963640" y="2152124"/>
              <a:ext cx="282960" cy="169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F06ACE5-32C1-4D58-BA0C-B743E21FD33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46000" y="2134484"/>
                <a:ext cx="3186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8F7EE32-1845-42A9-89B9-89016F11F76E}"/>
                  </a:ext>
                </a:extLst>
              </p14:cNvPr>
              <p14:cNvContentPartPr/>
              <p14:nvPr/>
            </p14:nvContentPartPr>
            <p14:xfrm>
              <a:off x="1532760" y="2507444"/>
              <a:ext cx="128880" cy="275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8F7EE32-1845-42A9-89B9-89016F11F7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515120" y="2489804"/>
                <a:ext cx="1645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C9B2BFE-3F5A-486E-A68F-E8664EE69A10}"/>
                  </a:ext>
                </a:extLst>
              </p14:cNvPr>
              <p14:cNvContentPartPr/>
              <p14:nvPr/>
            </p14:nvContentPartPr>
            <p14:xfrm>
              <a:off x="3418800" y="2529764"/>
              <a:ext cx="183240" cy="31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C9B2BFE-3F5A-486E-A68F-E8664EE69A1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00800" y="2511764"/>
                <a:ext cx="2188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0FE5D8C-E263-457E-9AAD-E923155EE1FE}"/>
                  </a:ext>
                </a:extLst>
              </p14:cNvPr>
              <p14:cNvContentPartPr/>
              <p14:nvPr/>
            </p14:nvContentPartPr>
            <p14:xfrm>
              <a:off x="3841800" y="2552804"/>
              <a:ext cx="187560" cy="267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0FE5D8C-E263-457E-9AAD-E923155EE1F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24160" y="2535164"/>
                <a:ext cx="2232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DC2BC5D-4426-45A4-8807-5ACF72813826}"/>
                  </a:ext>
                </a:extLst>
              </p14:cNvPr>
              <p14:cNvContentPartPr/>
              <p14:nvPr/>
            </p14:nvContentPartPr>
            <p14:xfrm>
              <a:off x="5980920" y="2545244"/>
              <a:ext cx="248040" cy="151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DC2BC5D-4426-45A4-8807-5ACF7281382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63280" y="2527244"/>
                <a:ext cx="2836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8E1BD72-8A7A-458F-A6A3-39D525ED673C}"/>
                  </a:ext>
                </a:extLst>
              </p14:cNvPr>
              <p14:cNvContentPartPr/>
              <p14:nvPr/>
            </p14:nvContentPartPr>
            <p14:xfrm>
              <a:off x="1568040" y="3004244"/>
              <a:ext cx="196560" cy="235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8E1BD72-8A7A-458F-A6A3-39D525ED673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550040" y="2986244"/>
                <a:ext cx="2322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A715F6F-D6FA-4691-AA8B-8B8D331F020E}"/>
                  </a:ext>
                </a:extLst>
              </p14:cNvPr>
              <p14:cNvContentPartPr/>
              <p14:nvPr/>
            </p14:nvContentPartPr>
            <p14:xfrm>
              <a:off x="3375240" y="2971124"/>
              <a:ext cx="135360" cy="267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A715F6F-D6FA-4691-AA8B-8B8D331F020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57240" y="2953484"/>
                <a:ext cx="171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DCC7B72-EA4D-4CC1-933E-F811381A278D}"/>
                  </a:ext>
                </a:extLst>
              </p14:cNvPr>
              <p14:cNvContentPartPr/>
              <p14:nvPr/>
            </p14:nvContentPartPr>
            <p14:xfrm>
              <a:off x="3823800" y="2999564"/>
              <a:ext cx="146520" cy="204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DCC7B72-EA4D-4CC1-933E-F811381A278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05800" y="2981564"/>
                <a:ext cx="182160" cy="24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34E125D7-1756-4049-A196-38DC4350210B}"/>
              </a:ext>
            </a:extLst>
          </p:cNvPr>
          <p:cNvGrpSpPr/>
          <p:nvPr/>
        </p:nvGrpSpPr>
        <p:grpSpPr>
          <a:xfrm>
            <a:off x="5931960" y="2818844"/>
            <a:ext cx="611640" cy="272160"/>
            <a:chOff x="5931960" y="2818844"/>
            <a:chExt cx="61164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2916B3D-CA2E-4FC5-8CC1-47C2528461C9}"/>
                    </a:ext>
                  </a:extLst>
                </p14:cNvPr>
                <p14:cNvContentPartPr/>
                <p14:nvPr/>
              </p14:nvContentPartPr>
              <p14:xfrm>
                <a:off x="5931960" y="2890124"/>
                <a:ext cx="294480" cy="20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2916B3D-CA2E-4FC5-8CC1-47C2528461C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13960" y="2872124"/>
                  <a:ext cx="330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74EFB2C-FCB2-4B5E-82DD-2D6BB1C4D232}"/>
                    </a:ext>
                  </a:extLst>
                </p14:cNvPr>
                <p14:cNvContentPartPr/>
                <p14:nvPr/>
              </p14:nvContentPartPr>
              <p14:xfrm>
                <a:off x="6398880" y="2818844"/>
                <a:ext cx="144720" cy="245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74EFB2C-FCB2-4B5E-82DD-2D6BB1C4D23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81240" y="2801204"/>
                  <a:ext cx="18036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32E73D6-9857-4C16-97B5-E8018778F3F5}"/>
              </a:ext>
            </a:extLst>
          </p:cNvPr>
          <p:cNvGrpSpPr/>
          <p:nvPr/>
        </p:nvGrpSpPr>
        <p:grpSpPr>
          <a:xfrm>
            <a:off x="1583160" y="3434084"/>
            <a:ext cx="282240" cy="237960"/>
            <a:chOff x="1583160" y="3434084"/>
            <a:chExt cx="2822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1D372C2-FF42-40C1-9F04-5979CAE29DBF}"/>
                    </a:ext>
                  </a:extLst>
                </p14:cNvPr>
                <p14:cNvContentPartPr/>
                <p14:nvPr/>
              </p14:nvContentPartPr>
              <p14:xfrm>
                <a:off x="1583160" y="3533804"/>
                <a:ext cx="282240" cy="29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1D372C2-FF42-40C1-9F04-5979CAE29DB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65160" y="3516164"/>
                  <a:ext cx="317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E213DC3-F2B6-475C-B892-DEC241B44B51}"/>
                    </a:ext>
                  </a:extLst>
                </p14:cNvPr>
                <p14:cNvContentPartPr/>
                <p14:nvPr/>
              </p14:nvContentPartPr>
              <p14:xfrm>
                <a:off x="1696200" y="3434084"/>
                <a:ext cx="42120" cy="237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E213DC3-F2B6-475C-B892-DEC241B44B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78200" y="3416084"/>
                  <a:ext cx="77760" cy="27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103F4CE-7CC6-4E0C-8364-77A5E57F5B8D}"/>
                  </a:ext>
                </a:extLst>
              </p14:cNvPr>
              <p14:cNvContentPartPr/>
              <p14:nvPr/>
            </p14:nvContentPartPr>
            <p14:xfrm>
              <a:off x="3337800" y="3378644"/>
              <a:ext cx="145440" cy="2145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103F4CE-7CC6-4E0C-8364-77A5E57F5B8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20160" y="3360644"/>
                <a:ext cx="1810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9C3E4C9-775F-4B3F-B115-3FE4B9BB2990}"/>
                  </a:ext>
                </a:extLst>
              </p14:cNvPr>
              <p14:cNvContentPartPr/>
              <p14:nvPr/>
            </p14:nvContentPartPr>
            <p14:xfrm>
              <a:off x="3755040" y="3386564"/>
              <a:ext cx="177120" cy="198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9C3E4C9-775F-4B3F-B115-3FE4B9BB299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737400" y="3368564"/>
                <a:ext cx="21276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264F2197-B0A5-4280-907D-BE3CADC87C0B}"/>
              </a:ext>
            </a:extLst>
          </p:cNvPr>
          <p:cNvGrpSpPr/>
          <p:nvPr/>
        </p:nvGrpSpPr>
        <p:grpSpPr>
          <a:xfrm>
            <a:off x="4182720" y="3422564"/>
            <a:ext cx="195840" cy="179640"/>
            <a:chOff x="4182720" y="3422564"/>
            <a:chExt cx="19584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416E4E-33C8-4AED-8E52-E520804225A5}"/>
                    </a:ext>
                  </a:extLst>
                </p14:cNvPr>
                <p14:cNvContentPartPr/>
                <p14:nvPr/>
              </p14:nvContentPartPr>
              <p14:xfrm>
                <a:off x="4182720" y="3474044"/>
                <a:ext cx="195840" cy="14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416E4E-33C8-4AED-8E52-E520804225A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65080" y="3456044"/>
                  <a:ext cx="231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9A15454-6B8B-4D77-9386-7DED867B5109}"/>
                    </a:ext>
                  </a:extLst>
                </p14:cNvPr>
                <p14:cNvContentPartPr/>
                <p14:nvPr/>
              </p14:nvContentPartPr>
              <p14:xfrm>
                <a:off x="4259760" y="3422564"/>
                <a:ext cx="17640" cy="179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9A15454-6B8B-4D77-9386-7DED867B510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42120" y="3404924"/>
                  <a:ext cx="5328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0D1C227-3627-44B6-A92E-A0A1E8B69A46}"/>
                  </a:ext>
                </a:extLst>
              </p14:cNvPr>
              <p14:cNvContentPartPr/>
              <p14:nvPr/>
            </p14:nvContentPartPr>
            <p14:xfrm>
              <a:off x="5966880" y="3344084"/>
              <a:ext cx="194040" cy="124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0D1C227-3627-44B6-A92E-A0A1E8B69A4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949240" y="3326084"/>
                <a:ext cx="2296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5F635D8-C17E-46CA-A895-3BD7B3F4566B}"/>
                  </a:ext>
                </a:extLst>
              </p14:cNvPr>
              <p14:cNvContentPartPr/>
              <p14:nvPr/>
            </p14:nvContentPartPr>
            <p14:xfrm>
              <a:off x="6463320" y="3270644"/>
              <a:ext cx="180360" cy="227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5F635D8-C17E-46CA-A895-3BD7B3F4566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445680" y="3252644"/>
                <a:ext cx="2160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1FAEBA0-7A04-4DE8-BEB6-9B3CE22F8A8B}"/>
                  </a:ext>
                </a:extLst>
              </p14:cNvPr>
              <p14:cNvContentPartPr/>
              <p14:nvPr/>
            </p14:nvContentPartPr>
            <p14:xfrm>
              <a:off x="1656240" y="3897404"/>
              <a:ext cx="204840" cy="1396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1FAEBA0-7A04-4DE8-BEB6-9B3CE22F8A8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638600" y="3879404"/>
                <a:ext cx="240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B8B94A7-C151-4137-A23F-23116519CB06}"/>
                  </a:ext>
                </a:extLst>
              </p14:cNvPr>
              <p14:cNvContentPartPr/>
              <p14:nvPr/>
            </p14:nvContentPartPr>
            <p14:xfrm>
              <a:off x="3260760" y="3784004"/>
              <a:ext cx="165600" cy="245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B8B94A7-C151-4137-A23F-23116519CB0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243120" y="3766364"/>
                <a:ext cx="201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FD857B6-1CA3-4774-B34C-14DCA285A55F}"/>
                  </a:ext>
                </a:extLst>
              </p14:cNvPr>
              <p14:cNvContentPartPr/>
              <p14:nvPr/>
            </p14:nvContentPartPr>
            <p14:xfrm>
              <a:off x="3766560" y="3790844"/>
              <a:ext cx="55440" cy="246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FD857B6-1CA3-4774-B34C-14DCA285A55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48920" y="3773204"/>
                <a:ext cx="91080" cy="28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D84A268D-C826-4E07-8F2E-261B8239853E}"/>
              </a:ext>
            </a:extLst>
          </p:cNvPr>
          <p:cNvGrpSpPr/>
          <p:nvPr/>
        </p:nvGrpSpPr>
        <p:grpSpPr>
          <a:xfrm>
            <a:off x="4104960" y="3827564"/>
            <a:ext cx="263520" cy="229680"/>
            <a:chOff x="4104960" y="3827564"/>
            <a:chExt cx="26352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293C850-9CE7-46A4-A5DD-207F2CC20259}"/>
                    </a:ext>
                  </a:extLst>
                </p14:cNvPr>
                <p14:cNvContentPartPr/>
                <p14:nvPr/>
              </p14:nvContentPartPr>
              <p14:xfrm>
                <a:off x="4104960" y="3892724"/>
                <a:ext cx="263520" cy="14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293C850-9CE7-46A4-A5DD-207F2CC2025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86960" y="3874724"/>
                  <a:ext cx="299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A315EBA-E771-4DC5-8E84-92470BF79CEA}"/>
                    </a:ext>
                  </a:extLst>
                </p14:cNvPr>
                <p14:cNvContentPartPr/>
                <p14:nvPr/>
              </p14:nvContentPartPr>
              <p14:xfrm>
                <a:off x="4224840" y="3827564"/>
                <a:ext cx="19800" cy="229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A315EBA-E771-4DC5-8E84-92470BF79CE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06840" y="3809924"/>
                  <a:ext cx="55440" cy="26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5E3D73-3551-4A4E-9DED-C064BB97E33E}"/>
                  </a:ext>
                </a:extLst>
              </p14:cNvPr>
              <p14:cNvContentPartPr/>
              <p14:nvPr/>
            </p14:nvContentPartPr>
            <p14:xfrm>
              <a:off x="5966520" y="3769604"/>
              <a:ext cx="191520" cy="1389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5E3D73-3551-4A4E-9DED-C064BB97E33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948520" y="3751964"/>
                <a:ext cx="2271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AEDDDB5-3D28-47E4-8325-06FA32C1034C}"/>
                  </a:ext>
                </a:extLst>
              </p14:cNvPr>
              <p14:cNvContentPartPr/>
              <p14:nvPr/>
            </p14:nvContentPartPr>
            <p14:xfrm>
              <a:off x="6464760" y="3683924"/>
              <a:ext cx="165240" cy="231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AEDDDB5-3D28-47E4-8325-06FA32C1034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446760" y="3665924"/>
                <a:ext cx="2008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C00154F-C28E-4FEA-898B-3E35803E01B3}"/>
                  </a:ext>
                </a:extLst>
              </p14:cNvPr>
              <p14:cNvContentPartPr/>
              <p14:nvPr/>
            </p14:nvContentPartPr>
            <p14:xfrm>
              <a:off x="6965160" y="3722444"/>
              <a:ext cx="137880" cy="1584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C00154F-C28E-4FEA-898B-3E35803E01B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947520" y="3704444"/>
                <a:ext cx="1735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D066167-261C-4199-890F-19E80DB3F85D}"/>
                  </a:ext>
                </a:extLst>
              </p14:cNvPr>
              <p14:cNvContentPartPr/>
              <p14:nvPr/>
            </p14:nvContentPartPr>
            <p14:xfrm>
              <a:off x="1613040" y="4184684"/>
              <a:ext cx="144000" cy="387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D066167-261C-4199-890F-19E80DB3F85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595040" y="4167044"/>
                <a:ext cx="1796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5DEDCD5-631F-462B-8678-86ABD0F1618C}"/>
                  </a:ext>
                </a:extLst>
              </p14:cNvPr>
              <p14:cNvContentPartPr/>
              <p14:nvPr/>
            </p14:nvContentPartPr>
            <p14:xfrm>
              <a:off x="5900640" y="4197284"/>
              <a:ext cx="243360" cy="126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5DEDCD5-631F-462B-8678-86ABD0F1618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883000" y="4179284"/>
                <a:ext cx="2790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DF705D0-A1F8-4291-A168-2E3A17218EAB}"/>
                  </a:ext>
                </a:extLst>
              </p14:cNvPr>
              <p14:cNvContentPartPr/>
              <p14:nvPr/>
            </p14:nvContentPartPr>
            <p14:xfrm>
              <a:off x="6487080" y="4150484"/>
              <a:ext cx="122040" cy="209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DF705D0-A1F8-4291-A168-2E3A17218EA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469080" y="4132844"/>
                <a:ext cx="1576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42A4DD4-C5A9-4AEB-85A0-FA7789BBAD59}"/>
                  </a:ext>
                </a:extLst>
              </p14:cNvPr>
              <p14:cNvContentPartPr/>
              <p14:nvPr/>
            </p14:nvContentPartPr>
            <p14:xfrm>
              <a:off x="6887760" y="4194044"/>
              <a:ext cx="160920" cy="1540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42A4DD4-C5A9-4AEB-85A0-FA7789BBAD5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870120" y="4176404"/>
                <a:ext cx="19656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40A8F6E3-6670-41F3-87C4-611D915CA5BB}"/>
              </a:ext>
            </a:extLst>
          </p:cNvPr>
          <p:cNvGrpSpPr/>
          <p:nvPr/>
        </p:nvGrpSpPr>
        <p:grpSpPr>
          <a:xfrm>
            <a:off x="7289520" y="4142204"/>
            <a:ext cx="193320" cy="199440"/>
            <a:chOff x="7289520" y="4142204"/>
            <a:chExt cx="19332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5822ED6-CE76-4C90-97B8-4DE1F5CA55B3}"/>
                    </a:ext>
                  </a:extLst>
                </p14:cNvPr>
                <p14:cNvContentPartPr/>
                <p14:nvPr/>
              </p14:nvContentPartPr>
              <p14:xfrm>
                <a:off x="7289520" y="4201604"/>
                <a:ext cx="193320" cy="19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5822ED6-CE76-4C90-97B8-4DE1F5CA55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71880" y="4183604"/>
                  <a:ext cx="228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D60C83D-6F27-4532-B5ED-C4E598CEBCF9}"/>
                    </a:ext>
                  </a:extLst>
                </p14:cNvPr>
                <p14:cNvContentPartPr/>
                <p14:nvPr/>
              </p14:nvContentPartPr>
              <p14:xfrm>
                <a:off x="7315080" y="4142204"/>
                <a:ext cx="40680" cy="199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D60C83D-6F27-4532-B5ED-C4E598CEBC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97080" y="4124204"/>
                  <a:ext cx="76320" cy="23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45E8F9F-C0EE-46E6-A0C6-8FAC3A1BE608}"/>
                  </a:ext>
                </a:extLst>
              </p14:cNvPr>
              <p14:cNvContentPartPr/>
              <p14:nvPr/>
            </p14:nvContentPartPr>
            <p14:xfrm>
              <a:off x="3254280" y="4159124"/>
              <a:ext cx="181440" cy="271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45E8F9F-C0EE-46E6-A0C6-8FAC3A1BE60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236280" y="4141124"/>
                <a:ext cx="21708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CE2174A6-CA8C-4B60-8ECB-0E6D0AD91AF9}"/>
              </a:ext>
            </a:extLst>
          </p:cNvPr>
          <p:cNvGrpSpPr/>
          <p:nvPr/>
        </p:nvGrpSpPr>
        <p:grpSpPr>
          <a:xfrm>
            <a:off x="1665240" y="4682204"/>
            <a:ext cx="204480" cy="243720"/>
            <a:chOff x="1665240" y="4682204"/>
            <a:chExt cx="204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EA47B1A-F071-4BB4-8407-9F2410D20108}"/>
                    </a:ext>
                  </a:extLst>
                </p14:cNvPr>
                <p14:cNvContentPartPr/>
                <p14:nvPr/>
              </p14:nvContentPartPr>
              <p14:xfrm>
                <a:off x="1665240" y="4741604"/>
                <a:ext cx="204480" cy="22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EA47B1A-F071-4BB4-8407-9F2410D2010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647600" y="4723604"/>
                  <a:ext cx="240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FF5BE3C-5AB3-494B-ACD9-FEE63831B351}"/>
                    </a:ext>
                  </a:extLst>
                </p14:cNvPr>
                <p14:cNvContentPartPr/>
                <p14:nvPr/>
              </p14:nvContentPartPr>
              <p14:xfrm>
                <a:off x="1722480" y="4682204"/>
                <a:ext cx="34560" cy="24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FF5BE3C-5AB3-494B-ACD9-FEE63831B35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04840" y="4664564"/>
                  <a:ext cx="7020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7514896-07DF-410E-A9F5-872A38491AA0}"/>
              </a:ext>
            </a:extLst>
          </p:cNvPr>
          <p:cNvGrpSpPr/>
          <p:nvPr/>
        </p:nvGrpSpPr>
        <p:grpSpPr>
          <a:xfrm>
            <a:off x="3611760" y="4186484"/>
            <a:ext cx="283680" cy="193320"/>
            <a:chOff x="3611760" y="4186484"/>
            <a:chExt cx="28368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DC9CEFC-1EB2-4F38-99C5-651C0463B23D}"/>
                    </a:ext>
                  </a:extLst>
                </p14:cNvPr>
                <p14:cNvContentPartPr/>
                <p14:nvPr/>
              </p14:nvContentPartPr>
              <p14:xfrm>
                <a:off x="3617160" y="4259924"/>
                <a:ext cx="278280" cy="11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DC9CEFC-1EB2-4F38-99C5-651C0463B23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599520" y="4242284"/>
                  <a:ext cx="313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C6556FF-CBF5-4CA1-B42C-D6A2965E65CA}"/>
                    </a:ext>
                  </a:extLst>
                </p14:cNvPr>
                <p14:cNvContentPartPr/>
                <p14:nvPr/>
              </p14:nvContentPartPr>
              <p14:xfrm>
                <a:off x="3617880" y="4186484"/>
                <a:ext cx="98280" cy="108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C6556FF-CBF5-4CA1-B42C-D6A2965E65C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00240" y="4168844"/>
                  <a:ext cx="133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0C414F-50C6-472F-A065-A7F675B8B274}"/>
                    </a:ext>
                  </a:extLst>
                </p14:cNvPr>
                <p14:cNvContentPartPr/>
                <p14:nvPr/>
              </p14:nvContentPartPr>
              <p14:xfrm>
                <a:off x="3611760" y="4279724"/>
                <a:ext cx="129960" cy="100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0C414F-50C6-472F-A065-A7F675B8B27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94120" y="4261724"/>
                  <a:ext cx="16560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60F0696-FFB7-4C63-83F0-85932E5270F5}"/>
                  </a:ext>
                </a:extLst>
              </p14:cNvPr>
              <p14:cNvContentPartPr/>
              <p14:nvPr/>
            </p14:nvContentPartPr>
            <p14:xfrm>
              <a:off x="5905320" y="4597604"/>
              <a:ext cx="228240" cy="1918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60F0696-FFB7-4C63-83F0-85932E5270F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887680" y="4579964"/>
                <a:ext cx="2638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A0CCB7A-6F90-4BD3-A7F9-59836A299AB8}"/>
                  </a:ext>
                </a:extLst>
              </p14:cNvPr>
              <p14:cNvContentPartPr/>
              <p14:nvPr/>
            </p14:nvContentPartPr>
            <p14:xfrm>
              <a:off x="6390600" y="4542884"/>
              <a:ext cx="200520" cy="2444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A0CCB7A-6F90-4BD3-A7F9-59836A299AB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372960" y="4525244"/>
                <a:ext cx="2361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BFD9289-F9CD-449F-B97C-B6E37DAB33C2}"/>
                  </a:ext>
                </a:extLst>
              </p14:cNvPr>
              <p14:cNvContentPartPr/>
              <p14:nvPr/>
            </p14:nvContentPartPr>
            <p14:xfrm>
              <a:off x="6831600" y="4645484"/>
              <a:ext cx="168120" cy="1256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BFD9289-F9CD-449F-B97C-B6E37DAB33C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813960" y="4627484"/>
                <a:ext cx="20376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05D6F8F-C031-496A-8C71-14CFAA8A81E9}"/>
              </a:ext>
            </a:extLst>
          </p:cNvPr>
          <p:cNvGrpSpPr/>
          <p:nvPr/>
        </p:nvGrpSpPr>
        <p:grpSpPr>
          <a:xfrm>
            <a:off x="7237320" y="4601564"/>
            <a:ext cx="151920" cy="235800"/>
            <a:chOff x="7237320" y="4601564"/>
            <a:chExt cx="15192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21A5C6C-3AF0-42B3-B873-7FB328661CFF}"/>
                    </a:ext>
                  </a:extLst>
                </p14:cNvPr>
                <p14:cNvContentPartPr/>
                <p14:nvPr/>
              </p14:nvContentPartPr>
              <p14:xfrm>
                <a:off x="7237320" y="4685084"/>
                <a:ext cx="151920" cy="19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21A5C6C-3AF0-42B3-B873-7FB328661CF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19320" y="4667444"/>
                  <a:ext cx="187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F4D9A75-AE78-40A1-BC10-D45159040F11}"/>
                    </a:ext>
                  </a:extLst>
                </p14:cNvPr>
                <p14:cNvContentPartPr/>
                <p14:nvPr/>
              </p14:nvContentPartPr>
              <p14:xfrm>
                <a:off x="7312920" y="4601564"/>
                <a:ext cx="17640" cy="23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F4D9A75-AE78-40A1-BC10-D45159040F1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95280" y="4583564"/>
                  <a:ext cx="53280" cy="27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F27416D-2D8B-4D4C-9A8A-B608F72D1DA3}"/>
                  </a:ext>
                </a:extLst>
              </p14:cNvPr>
              <p14:cNvContentPartPr/>
              <p14:nvPr/>
            </p14:nvContentPartPr>
            <p14:xfrm>
              <a:off x="7653840" y="4536404"/>
              <a:ext cx="89640" cy="249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F27416D-2D8B-4D4C-9A8A-B608F72D1DA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635840" y="4518764"/>
                <a:ext cx="125280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D1AFCC0-07B3-41C5-B001-7EFAF1FDDFBF}"/>
              </a:ext>
            </a:extLst>
          </p:cNvPr>
          <p:cNvGrpSpPr/>
          <p:nvPr/>
        </p:nvGrpSpPr>
        <p:grpSpPr>
          <a:xfrm>
            <a:off x="3287760" y="4603004"/>
            <a:ext cx="232560" cy="222840"/>
            <a:chOff x="3287760" y="4603004"/>
            <a:chExt cx="23256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8953C8E-EE5B-44AB-9B29-1BFAB0DB15DC}"/>
                    </a:ext>
                  </a:extLst>
                </p14:cNvPr>
                <p14:cNvContentPartPr/>
                <p14:nvPr/>
              </p14:nvContentPartPr>
              <p14:xfrm>
                <a:off x="3287760" y="4672844"/>
                <a:ext cx="232560" cy="41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8953C8E-EE5B-44AB-9B29-1BFAB0DB15D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270120" y="4655204"/>
                  <a:ext cx="268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9E42EF0-69B4-4B18-9F3E-4493C7F27594}"/>
                    </a:ext>
                  </a:extLst>
                </p14:cNvPr>
                <p14:cNvContentPartPr/>
                <p14:nvPr/>
              </p14:nvContentPartPr>
              <p14:xfrm>
                <a:off x="3391800" y="4603004"/>
                <a:ext cx="45000" cy="222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9E42EF0-69B4-4B18-9F3E-4493C7F2759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73800" y="4585364"/>
                  <a:ext cx="8064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D211A72-B8E5-4FAB-A710-05CF2A1FC945}"/>
                  </a:ext>
                </a:extLst>
              </p14:cNvPr>
              <p14:cNvContentPartPr/>
              <p14:nvPr/>
            </p14:nvContentPartPr>
            <p14:xfrm>
              <a:off x="1641840" y="5052284"/>
              <a:ext cx="176040" cy="2062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D211A72-B8E5-4FAB-A710-05CF2A1FC945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623840" y="5034284"/>
                <a:ext cx="21168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C120E21-B067-4B36-8825-2A666778D76D}"/>
              </a:ext>
            </a:extLst>
          </p:cNvPr>
          <p:cNvGrpSpPr/>
          <p:nvPr/>
        </p:nvGrpSpPr>
        <p:grpSpPr>
          <a:xfrm>
            <a:off x="3291720" y="5032124"/>
            <a:ext cx="206280" cy="225720"/>
            <a:chOff x="3291720" y="5032124"/>
            <a:chExt cx="20628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87F9107-BC93-4B8B-ADA1-167BFC918803}"/>
                    </a:ext>
                  </a:extLst>
                </p14:cNvPr>
                <p14:cNvContentPartPr/>
                <p14:nvPr/>
              </p14:nvContentPartPr>
              <p14:xfrm>
                <a:off x="3291720" y="5115644"/>
                <a:ext cx="206280" cy="14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87F9107-BC93-4B8B-ADA1-167BFC91880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73720" y="5098004"/>
                  <a:ext cx="241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AE815A8-4565-49A9-8F47-FBC7B9304B4C}"/>
                    </a:ext>
                  </a:extLst>
                </p14:cNvPr>
                <p14:cNvContentPartPr/>
                <p14:nvPr/>
              </p14:nvContentPartPr>
              <p14:xfrm>
                <a:off x="3380640" y="5032124"/>
                <a:ext cx="34560" cy="225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AE815A8-4565-49A9-8F47-FBC7B9304B4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63000" y="5014484"/>
                  <a:ext cx="70200" cy="26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D72106D-B817-40DC-8030-91AF7CD90864}"/>
                  </a:ext>
                </a:extLst>
              </p14:cNvPr>
              <p14:cNvContentPartPr/>
              <p14:nvPr/>
            </p14:nvContentPartPr>
            <p14:xfrm>
              <a:off x="5922960" y="5007644"/>
              <a:ext cx="180000" cy="1782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D72106D-B817-40DC-8030-91AF7CD9086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905320" y="4990004"/>
                <a:ext cx="2156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8EEAF6B-F618-4C10-9892-E57DF6AA63E2}"/>
                  </a:ext>
                </a:extLst>
              </p14:cNvPr>
              <p14:cNvContentPartPr/>
              <p14:nvPr/>
            </p14:nvContentPartPr>
            <p14:xfrm>
              <a:off x="6410040" y="4990004"/>
              <a:ext cx="144720" cy="1886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8EEAF6B-F618-4C10-9892-E57DF6AA63E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392400" y="4972364"/>
                <a:ext cx="1803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5B4B1A0-F67C-4747-82C9-376F2025F54F}"/>
                  </a:ext>
                </a:extLst>
              </p14:cNvPr>
              <p14:cNvContentPartPr/>
              <p14:nvPr/>
            </p14:nvContentPartPr>
            <p14:xfrm>
              <a:off x="6817560" y="5023124"/>
              <a:ext cx="108720" cy="1749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5B4B1A0-F67C-4747-82C9-376F2025F54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799560" y="5005484"/>
                <a:ext cx="144360" cy="21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36DC668-90A7-4686-9981-1AF55F2C770C}"/>
              </a:ext>
            </a:extLst>
          </p:cNvPr>
          <p:cNvGrpSpPr/>
          <p:nvPr/>
        </p:nvGrpSpPr>
        <p:grpSpPr>
          <a:xfrm>
            <a:off x="7143720" y="4967324"/>
            <a:ext cx="804600" cy="296280"/>
            <a:chOff x="7143720" y="4967324"/>
            <a:chExt cx="80460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E7002F-1728-47FE-8162-762DD56FC0D8}"/>
                    </a:ext>
                  </a:extLst>
                </p14:cNvPr>
                <p14:cNvContentPartPr/>
                <p14:nvPr/>
              </p14:nvContentPartPr>
              <p14:xfrm>
                <a:off x="7143720" y="5102324"/>
                <a:ext cx="223560" cy="82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E7002F-1728-47FE-8162-762DD56FC0D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125720" y="5084324"/>
                  <a:ext cx="259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2D82124-FBF5-4C07-8076-3D6DF3256A16}"/>
                    </a:ext>
                  </a:extLst>
                </p14:cNvPr>
                <p14:cNvContentPartPr/>
                <p14:nvPr/>
              </p14:nvContentPartPr>
              <p14:xfrm>
                <a:off x="7237680" y="5030684"/>
                <a:ext cx="8280" cy="232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2D82124-FBF5-4C07-8076-3D6DF3256A1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20040" y="5012684"/>
                  <a:ext cx="439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D84A632-4B4C-4D02-BE52-0618B901C3A8}"/>
                    </a:ext>
                  </a:extLst>
                </p14:cNvPr>
                <p14:cNvContentPartPr/>
                <p14:nvPr/>
              </p14:nvContentPartPr>
              <p14:xfrm>
                <a:off x="7529640" y="5013044"/>
                <a:ext cx="109080" cy="197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D84A632-4B4C-4D02-BE52-0618B901C3A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511640" y="4995044"/>
                  <a:ext cx="144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57DA229-9840-4F94-8ADC-E44DE8B746F5}"/>
                    </a:ext>
                  </a:extLst>
                </p14:cNvPr>
                <p14:cNvContentPartPr/>
                <p14:nvPr/>
              </p14:nvContentPartPr>
              <p14:xfrm>
                <a:off x="7814040" y="4967324"/>
                <a:ext cx="134280" cy="228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57DA229-9840-4F94-8ADC-E44DE8B746F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96040" y="4949324"/>
                  <a:ext cx="16992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A476D01-9E3D-4E58-ABD6-8DC197B26CB9}"/>
              </a:ext>
            </a:extLst>
          </p:cNvPr>
          <p:cNvGrpSpPr/>
          <p:nvPr/>
        </p:nvGrpSpPr>
        <p:grpSpPr>
          <a:xfrm>
            <a:off x="1682880" y="5485364"/>
            <a:ext cx="180000" cy="208080"/>
            <a:chOff x="1682880" y="5485364"/>
            <a:chExt cx="18000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F268AC0-4B94-4268-B102-FEFFC2CCC435}"/>
                    </a:ext>
                  </a:extLst>
                </p14:cNvPr>
                <p14:cNvContentPartPr/>
                <p14:nvPr/>
              </p14:nvContentPartPr>
              <p14:xfrm>
                <a:off x="1709160" y="5518124"/>
                <a:ext cx="153720" cy="99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F268AC0-4B94-4268-B102-FEFFC2CCC43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91160" y="5500124"/>
                  <a:ext cx="1893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87C70B2-D74E-4E06-A130-A75587024B0C}"/>
                    </a:ext>
                  </a:extLst>
                </p14:cNvPr>
                <p14:cNvContentPartPr/>
                <p14:nvPr/>
              </p14:nvContentPartPr>
              <p14:xfrm>
                <a:off x="1713480" y="5513444"/>
                <a:ext cx="144720" cy="131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87C70B2-D74E-4E06-A130-A75587024B0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95480" y="5495444"/>
                  <a:ext cx="1803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1E01D3A-41DB-4BEF-A48E-4C09A3F1C710}"/>
                    </a:ext>
                  </a:extLst>
                </p14:cNvPr>
                <p14:cNvContentPartPr/>
                <p14:nvPr/>
              </p14:nvContentPartPr>
              <p14:xfrm>
                <a:off x="1782600" y="5485364"/>
                <a:ext cx="20520" cy="208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1E01D3A-41DB-4BEF-A48E-4C09A3F1C71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764600" y="5467724"/>
                  <a:ext cx="561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F57EF1B-8BFA-48C7-AD7F-9376ADACCC23}"/>
                    </a:ext>
                  </a:extLst>
                </p14:cNvPr>
                <p14:cNvContentPartPr/>
                <p14:nvPr/>
              </p14:nvContentPartPr>
              <p14:xfrm>
                <a:off x="1682880" y="5543684"/>
                <a:ext cx="172080" cy="59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F57EF1B-8BFA-48C7-AD7F-9376ADACCC2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64880" y="5526044"/>
                  <a:ext cx="20772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AC0D78C-F7B5-4AE0-9D4A-D81B683A5AB5}"/>
              </a:ext>
            </a:extLst>
          </p:cNvPr>
          <p:cNvGrpSpPr/>
          <p:nvPr/>
        </p:nvGrpSpPr>
        <p:grpSpPr>
          <a:xfrm>
            <a:off x="3263280" y="5434964"/>
            <a:ext cx="194400" cy="178560"/>
            <a:chOff x="3263280" y="5434964"/>
            <a:chExt cx="19440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B366F80-03B5-4EA8-A35E-0D5F2D304D9B}"/>
                    </a:ext>
                  </a:extLst>
                </p14:cNvPr>
                <p14:cNvContentPartPr/>
                <p14:nvPr/>
              </p14:nvContentPartPr>
              <p14:xfrm>
                <a:off x="3263280" y="5511644"/>
                <a:ext cx="194400" cy="19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B366F80-03B5-4EA8-A35E-0D5F2D304D9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45640" y="5494004"/>
                  <a:ext cx="230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3C4C671-2E1A-478A-BBB1-4599FC4E485F}"/>
                    </a:ext>
                  </a:extLst>
                </p14:cNvPr>
                <p14:cNvContentPartPr/>
                <p14:nvPr/>
              </p14:nvContentPartPr>
              <p14:xfrm>
                <a:off x="3375960" y="5434964"/>
                <a:ext cx="25200" cy="178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3C4C671-2E1A-478A-BBB1-4599FC4E485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58320" y="5416964"/>
                  <a:ext cx="6084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761CA3D-C76E-4A0A-A451-B90191AA1053}"/>
              </a:ext>
            </a:extLst>
          </p:cNvPr>
          <p:cNvGrpSpPr/>
          <p:nvPr/>
        </p:nvGrpSpPr>
        <p:grpSpPr>
          <a:xfrm>
            <a:off x="3720840" y="5395004"/>
            <a:ext cx="183240" cy="187200"/>
            <a:chOff x="3720840" y="5395004"/>
            <a:chExt cx="18324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DC3F004-BF27-4966-A30D-94E5A047C0CD}"/>
                    </a:ext>
                  </a:extLst>
                </p14:cNvPr>
                <p14:cNvContentPartPr/>
                <p14:nvPr/>
              </p14:nvContentPartPr>
              <p14:xfrm>
                <a:off x="3721560" y="5421644"/>
                <a:ext cx="180720" cy="124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DC3F004-BF27-4966-A30D-94E5A047C0C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03560" y="5403644"/>
                  <a:ext cx="216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EF6B0AF-0171-4817-8A2D-59129F7E16B0}"/>
                    </a:ext>
                  </a:extLst>
                </p14:cNvPr>
                <p14:cNvContentPartPr/>
                <p14:nvPr/>
              </p14:nvContentPartPr>
              <p14:xfrm>
                <a:off x="3729480" y="5417684"/>
                <a:ext cx="162720" cy="149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EF6B0AF-0171-4817-8A2D-59129F7E16B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11480" y="5400044"/>
                  <a:ext cx="198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89477EB-FBE9-415D-AE8E-EBD3DE7EC2E8}"/>
                    </a:ext>
                  </a:extLst>
                </p14:cNvPr>
                <p14:cNvContentPartPr/>
                <p14:nvPr/>
              </p14:nvContentPartPr>
              <p14:xfrm>
                <a:off x="3805080" y="5395004"/>
                <a:ext cx="10800" cy="187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89477EB-FBE9-415D-AE8E-EBD3DE7EC2E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87440" y="5377004"/>
                  <a:ext cx="46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53CF48D-2E7F-417A-BF09-E4ED3D3B3AB3}"/>
                    </a:ext>
                  </a:extLst>
                </p14:cNvPr>
                <p14:cNvContentPartPr/>
                <p14:nvPr/>
              </p14:nvContentPartPr>
              <p14:xfrm>
                <a:off x="3720840" y="5439284"/>
                <a:ext cx="183240" cy="56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53CF48D-2E7F-417A-BF09-E4ED3D3B3AB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02840" y="5421284"/>
                  <a:ext cx="21888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C87EDFB-9C76-42E5-8A35-7B71F43BB2F5}"/>
                  </a:ext>
                </a:extLst>
              </p14:cNvPr>
              <p14:cNvContentPartPr/>
              <p14:nvPr/>
            </p14:nvContentPartPr>
            <p14:xfrm>
              <a:off x="5907480" y="5428484"/>
              <a:ext cx="230040" cy="1846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C87EDFB-9C76-42E5-8A35-7B71F43BB2F5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889480" y="5410844"/>
                <a:ext cx="265680" cy="22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E6B2082-1E0D-422C-9D84-784E93DB592A}"/>
              </a:ext>
            </a:extLst>
          </p:cNvPr>
          <p:cNvGrpSpPr/>
          <p:nvPr/>
        </p:nvGrpSpPr>
        <p:grpSpPr>
          <a:xfrm>
            <a:off x="6393840" y="5396084"/>
            <a:ext cx="460800" cy="232200"/>
            <a:chOff x="6393840" y="5396084"/>
            <a:chExt cx="46080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EA1B1CF-40A0-4558-B9BE-FF209FADA2D4}"/>
                    </a:ext>
                  </a:extLst>
                </p14:cNvPr>
                <p14:cNvContentPartPr/>
                <p14:nvPr/>
              </p14:nvContentPartPr>
              <p14:xfrm>
                <a:off x="6393840" y="5396084"/>
                <a:ext cx="173880" cy="232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EA1B1CF-40A0-4558-B9BE-FF209FADA2D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75840" y="5378444"/>
                  <a:ext cx="2095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205F3B4-93B8-480C-BC4D-0392D1AE14AC}"/>
                    </a:ext>
                  </a:extLst>
                </p14:cNvPr>
                <p14:cNvContentPartPr/>
                <p14:nvPr/>
              </p14:nvContentPartPr>
              <p14:xfrm>
                <a:off x="6750240" y="5495084"/>
                <a:ext cx="104400" cy="111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205F3B4-93B8-480C-BC4D-0392D1AE14A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732600" y="5477084"/>
                  <a:ext cx="14004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6E05577-637B-4772-B9DC-74624A59C3C1}"/>
              </a:ext>
            </a:extLst>
          </p:cNvPr>
          <p:cNvGrpSpPr/>
          <p:nvPr/>
        </p:nvGrpSpPr>
        <p:grpSpPr>
          <a:xfrm>
            <a:off x="7141200" y="5378804"/>
            <a:ext cx="833040" cy="237240"/>
            <a:chOff x="7141200" y="5378804"/>
            <a:chExt cx="83304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90756C8-088F-4F15-9FF1-53F32C7AC18D}"/>
                    </a:ext>
                  </a:extLst>
                </p14:cNvPr>
                <p14:cNvContentPartPr/>
                <p14:nvPr/>
              </p14:nvContentPartPr>
              <p14:xfrm>
                <a:off x="7141200" y="5496164"/>
                <a:ext cx="204120" cy="27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90756C8-088F-4F15-9FF1-53F32C7AC18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23200" y="5478164"/>
                  <a:ext cx="239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EBF4426-51BB-405C-8451-ABD75DDEA9F6}"/>
                    </a:ext>
                  </a:extLst>
                </p14:cNvPr>
                <p14:cNvContentPartPr/>
                <p14:nvPr/>
              </p14:nvContentPartPr>
              <p14:xfrm>
                <a:off x="7216800" y="5405804"/>
                <a:ext cx="37800" cy="210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EBF4426-51BB-405C-8451-ABD75DDEA9F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198800" y="5387804"/>
                  <a:ext cx="73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C0EACC8-2FCA-479C-9824-C8F9A9F2E2F3}"/>
                    </a:ext>
                  </a:extLst>
                </p14:cNvPr>
                <p14:cNvContentPartPr/>
                <p14:nvPr/>
              </p14:nvContentPartPr>
              <p14:xfrm>
                <a:off x="7526400" y="5456564"/>
                <a:ext cx="124560" cy="151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C0EACC8-2FCA-479C-9824-C8F9A9F2E2F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08760" y="5438564"/>
                  <a:ext cx="160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648F57A-FF05-4DDF-8904-BFEFD1858E3F}"/>
                    </a:ext>
                  </a:extLst>
                </p14:cNvPr>
                <p14:cNvContentPartPr/>
                <p14:nvPr/>
              </p14:nvContentPartPr>
              <p14:xfrm>
                <a:off x="7831680" y="5378804"/>
                <a:ext cx="142560" cy="222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648F57A-FF05-4DDF-8904-BFEFD1858E3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13680" y="5361164"/>
                  <a:ext cx="17820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7E9AD28-A620-4D99-B8ED-5760158E0070}"/>
                  </a:ext>
                </a:extLst>
              </p14:cNvPr>
              <p14:cNvContentPartPr/>
              <p14:nvPr/>
            </p14:nvContentPartPr>
            <p14:xfrm>
              <a:off x="1753800" y="5818004"/>
              <a:ext cx="53640" cy="205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7E9AD28-A620-4D99-B8ED-5760158E0070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735800" y="5800004"/>
                <a:ext cx="89280" cy="24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1F1D193-5506-4CDB-86DC-C9B062BDCD94}"/>
              </a:ext>
            </a:extLst>
          </p:cNvPr>
          <p:cNvGrpSpPr/>
          <p:nvPr/>
        </p:nvGrpSpPr>
        <p:grpSpPr>
          <a:xfrm>
            <a:off x="3367680" y="5833124"/>
            <a:ext cx="200880" cy="198000"/>
            <a:chOff x="3367680" y="5833124"/>
            <a:chExt cx="20088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2277BBC-6534-4E32-ACBA-C02734C91FCA}"/>
                    </a:ext>
                  </a:extLst>
                </p14:cNvPr>
                <p14:cNvContentPartPr/>
                <p14:nvPr/>
              </p14:nvContentPartPr>
              <p14:xfrm>
                <a:off x="3367680" y="5869124"/>
                <a:ext cx="200880" cy="36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2277BBC-6534-4E32-ACBA-C02734C91FC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49680" y="5851484"/>
                  <a:ext cx="236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F8F5250-A35C-4738-9BD8-2FF38A63AD70}"/>
                    </a:ext>
                  </a:extLst>
                </p14:cNvPr>
                <p14:cNvContentPartPr/>
                <p14:nvPr/>
              </p14:nvContentPartPr>
              <p14:xfrm>
                <a:off x="3440040" y="5833124"/>
                <a:ext cx="34560" cy="198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F8F5250-A35C-4738-9BD8-2FF38A63AD7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422400" y="5815124"/>
                  <a:ext cx="7020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7D100B1-E4BF-4966-A4A8-517AD22420DF}"/>
              </a:ext>
            </a:extLst>
          </p:cNvPr>
          <p:cNvGrpSpPr/>
          <p:nvPr/>
        </p:nvGrpSpPr>
        <p:grpSpPr>
          <a:xfrm>
            <a:off x="3823080" y="5823404"/>
            <a:ext cx="156960" cy="220680"/>
            <a:chOff x="3823080" y="5823404"/>
            <a:chExt cx="15696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3AE5BA1-590B-4269-8F90-93E5B24212F0}"/>
                    </a:ext>
                  </a:extLst>
                </p14:cNvPr>
                <p14:cNvContentPartPr/>
                <p14:nvPr/>
              </p14:nvContentPartPr>
              <p14:xfrm>
                <a:off x="3857280" y="5833484"/>
                <a:ext cx="122760" cy="108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3AE5BA1-590B-4269-8F90-93E5B24212F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39280" y="5815844"/>
                  <a:ext cx="158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B8E9C0E-3871-422A-AC33-D4826DAE4268}"/>
                    </a:ext>
                  </a:extLst>
                </p14:cNvPr>
                <p14:cNvContentPartPr/>
                <p14:nvPr/>
              </p14:nvContentPartPr>
              <p14:xfrm>
                <a:off x="3829560" y="5828444"/>
                <a:ext cx="127440" cy="144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B8E9C0E-3871-422A-AC33-D4826DAE426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811920" y="5810444"/>
                  <a:ext cx="1630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DDC7F81-6557-47BE-8533-B88BE3F009F5}"/>
                    </a:ext>
                  </a:extLst>
                </p14:cNvPr>
                <p14:cNvContentPartPr/>
                <p14:nvPr/>
              </p14:nvContentPartPr>
              <p14:xfrm>
                <a:off x="3823080" y="5823404"/>
                <a:ext cx="146520" cy="220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DDC7F81-6557-47BE-8533-B88BE3F009F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05080" y="5805404"/>
                  <a:ext cx="182160" cy="25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2FB32E7-B3D0-476A-A02A-D8C8EAE6E787}"/>
                  </a:ext>
                </a:extLst>
              </p14:cNvPr>
              <p14:cNvContentPartPr/>
              <p14:nvPr/>
            </p14:nvContentPartPr>
            <p14:xfrm>
              <a:off x="4236000" y="5755004"/>
              <a:ext cx="82800" cy="2390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2FB32E7-B3D0-476A-A02A-D8C8EAE6E78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218000" y="5737004"/>
                <a:ext cx="1184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B8AA647-7B27-4E1C-B4B2-E1B9A37E4C33}"/>
                  </a:ext>
                </a:extLst>
              </p14:cNvPr>
              <p14:cNvContentPartPr/>
              <p14:nvPr/>
            </p14:nvContentPartPr>
            <p14:xfrm>
              <a:off x="5971200" y="5854724"/>
              <a:ext cx="170640" cy="1101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B8AA647-7B27-4E1C-B4B2-E1B9A37E4C3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953560" y="5836724"/>
                <a:ext cx="2062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798F340-C61D-43B2-82BB-ED0266733F66}"/>
                  </a:ext>
                </a:extLst>
              </p14:cNvPr>
              <p14:cNvContentPartPr/>
              <p14:nvPr/>
            </p14:nvContentPartPr>
            <p14:xfrm>
              <a:off x="6495720" y="5812604"/>
              <a:ext cx="135000" cy="2286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798F340-C61D-43B2-82BB-ED0266733F6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478080" y="5794964"/>
                <a:ext cx="1706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6EF88D9-18D3-4025-A33F-639B0994B250}"/>
                  </a:ext>
                </a:extLst>
              </p14:cNvPr>
              <p14:cNvContentPartPr/>
              <p14:nvPr/>
            </p14:nvContentPartPr>
            <p14:xfrm>
              <a:off x="6814320" y="5857604"/>
              <a:ext cx="112680" cy="1224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6EF88D9-18D3-4025-A33F-639B0994B25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796320" y="5839964"/>
                <a:ext cx="14832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49E78BA-B336-4E48-B0A9-28C7E3660D6A}"/>
              </a:ext>
            </a:extLst>
          </p:cNvPr>
          <p:cNvGrpSpPr/>
          <p:nvPr/>
        </p:nvGrpSpPr>
        <p:grpSpPr>
          <a:xfrm>
            <a:off x="7199520" y="5819084"/>
            <a:ext cx="498600" cy="271800"/>
            <a:chOff x="7199520" y="5819084"/>
            <a:chExt cx="49860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DB3642C-19BE-4E67-AEA1-F601A0531432}"/>
                    </a:ext>
                  </a:extLst>
                </p14:cNvPr>
                <p14:cNvContentPartPr/>
                <p14:nvPr/>
              </p14:nvContentPartPr>
              <p14:xfrm>
                <a:off x="7199520" y="5876684"/>
                <a:ext cx="218160" cy="33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DB3642C-19BE-4E67-AEA1-F601A053143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181520" y="5858684"/>
                  <a:ext cx="253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A3BC73E-74C3-4CF2-844A-45DC15DD3B23}"/>
                    </a:ext>
                  </a:extLst>
                </p14:cNvPr>
                <p14:cNvContentPartPr/>
                <p14:nvPr/>
              </p14:nvContentPartPr>
              <p14:xfrm>
                <a:off x="7272600" y="5819084"/>
                <a:ext cx="39600" cy="210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A3BC73E-74C3-4CF2-844A-45DC15DD3B2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254960" y="5801444"/>
                  <a:ext cx="75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7CD093E-A56D-4146-8700-67C1AE4F3669}"/>
                    </a:ext>
                  </a:extLst>
                </p14:cNvPr>
                <p14:cNvContentPartPr/>
                <p14:nvPr/>
              </p14:nvContentPartPr>
              <p14:xfrm>
                <a:off x="7550880" y="5827004"/>
                <a:ext cx="147240" cy="263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7CD093E-A56D-4146-8700-67C1AE4F366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533240" y="5809364"/>
                  <a:ext cx="18288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29276F3-86C7-4863-BC17-5D0E9F024FD4}"/>
                  </a:ext>
                </a:extLst>
              </p14:cNvPr>
              <p14:cNvContentPartPr/>
              <p14:nvPr/>
            </p14:nvContentPartPr>
            <p14:xfrm>
              <a:off x="7895400" y="5807924"/>
              <a:ext cx="127080" cy="1843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29276F3-86C7-4863-BC17-5D0E9F024FD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877400" y="5789924"/>
                <a:ext cx="1627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7D13256-40F3-4075-9118-809802243344}"/>
                  </a:ext>
                </a:extLst>
              </p14:cNvPr>
              <p14:cNvContentPartPr/>
              <p14:nvPr/>
            </p14:nvContentPartPr>
            <p14:xfrm>
              <a:off x="3063120" y="5883262"/>
              <a:ext cx="60840" cy="10483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7D13256-40F3-4075-9118-809802243344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045480" y="5865262"/>
                <a:ext cx="96480" cy="10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D4B9905-E03F-4CD9-8B41-EF57E23AC374}"/>
                  </a:ext>
                </a:extLst>
              </p14:cNvPr>
              <p14:cNvContentPartPr/>
              <p14:nvPr/>
            </p14:nvContentPartPr>
            <p14:xfrm>
              <a:off x="5639640" y="6047422"/>
              <a:ext cx="102960" cy="723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D4B9905-E03F-4CD9-8B41-EF57E23AC37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621640" y="6029422"/>
                <a:ext cx="13860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7013085-5BAA-4FA0-8622-0CAEF5B2B1F7}"/>
                  </a:ext>
                </a:extLst>
              </p14:cNvPr>
              <p14:cNvContentPartPr/>
              <p14:nvPr/>
            </p14:nvContentPartPr>
            <p14:xfrm>
              <a:off x="1735440" y="6188542"/>
              <a:ext cx="112320" cy="1558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7013085-5BAA-4FA0-8622-0CAEF5B2B1F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717440" y="6170902"/>
                <a:ext cx="1479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11C5B6E-B539-4003-B8D6-F2F110C32D2D}"/>
                  </a:ext>
                </a:extLst>
              </p14:cNvPr>
              <p14:cNvContentPartPr/>
              <p14:nvPr/>
            </p14:nvContentPartPr>
            <p14:xfrm>
              <a:off x="5928360" y="6202942"/>
              <a:ext cx="251640" cy="180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11C5B6E-B539-4003-B8D6-F2F110C32D2D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910360" y="6185302"/>
                <a:ext cx="287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1DC8ED7-A2FC-47C9-868D-3AD061B9FDA8}"/>
                  </a:ext>
                </a:extLst>
              </p14:cNvPr>
              <p14:cNvContentPartPr/>
              <p14:nvPr/>
            </p14:nvContentPartPr>
            <p14:xfrm>
              <a:off x="6481320" y="6171622"/>
              <a:ext cx="120600" cy="2631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1DC8ED7-A2FC-47C9-868D-3AD061B9FDA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463320" y="6153622"/>
                <a:ext cx="1562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47D8078-0F6D-4DE1-BFA7-75BA06CB10AE}"/>
                  </a:ext>
                </a:extLst>
              </p14:cNvPr>
              <p14:cNvContentPartPr/>
              <p14:nvPr/>
            </p14:nvContentPartPr>
            <p14:xfrm>
              <a:off x="6867240" y="6242542"/>
              <a:ext cx="75600" cy="1195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47D8078-0F6D-4DE1-BFA7-75BA06CB10AE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849240" y="6224542"/>
                <a:ext cx="111240" cy="15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FD59555-29EC-44CA-A33C-FF40C58DF5F0}"/>
              </a:ext>
            </a:extLst>
          </p:cNvPr>
          <p:cNvGrpSpPr/>
          <p:nvPr/>
        </p:nvGrpSpPr>
        <p:grpSpPr>
          <a:xfrm>
            <a:off x="7184040" y="6189982"/>
            <a:ext cx="203400" cy="263880"/>
            <a:chOff x="7184040" y="6189982"/>
            <a:chExt cx="20340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37B6B2A-BF92-4A7B-8EF3-F7E887222315}"/>
                    </a:ext>
                  </a:extLst>
                </p14:cNvPr>
                <p14:cNvContentPartPr/>
                <p14:nvPr/>
              </p14:nvContentPartPr>
              <p14:xfrm>
                <a:off x="7184040" y="6260182"/>
                <a:ext cx="203400" cy="23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37B6B2A-BF92-4A7B-8EF3-F7E88722231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166040" y="6242182"/>
                  <a:ext cx="239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C5189A3-9E20-41AF-9E13-F599F4739BBD}"/>
                    </a:ext>
                  </a:extLst>
                </p14:cNvPr>
                <p14:cNvContentPartPr/>
                <p14:nvPr/>
              </p14:nvContentPartPr>
              <p14:xfrm>
                <a:off x="7272600" y="6189982"/>
                <a:ext cx="22320" cy="263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C5189A3-9E20-41AF-9E13-F599F4739BB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54960" y="6172342"/>
                  <a:ext cx="5796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60DD93-FE54-43E6-85BC-02F32BC6FB08}"/>
              </a:ext>
            </a:extLst>
          </p:cNvPr>
          <p:cNvGrpSpPr/>
          <p:nvPr/>
        </p:nvGrpSpPr>
        <p:grpSpPr>
          <a:xfrm>
            <a:off x="7626120" y="6136702"/>
            <a:ext cx="362520" cy="225360"/>
            <a:chOff x="7626120" y="6136702"/>
            <a:chExt cx="36252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8B652F3-DDF4-4A5E-BB47-D2868F5AAF3F}"/>
                    </a:ext>
                  </a:extLst>
                </p14:cNvPr>
                <p14:cNvContentPartPr/>
                <p14:nvPr/>
              </p14:nvContentPartPr>
              <p14:xfrm>
                <a:off x="7626120" y="6197902"/>
                <a:ext cx="76320" cy="164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8B652F3-DDF4-4A5E-BB47-D2868F5AAF3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08480" y="6179902"/>
                  <a:ext cx="111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B964F72-7589-4284-B7C3-F306830B58B6}"/>
                    </a:ext>
                  </a:extLst>
                </p14:cNvPr>
                <p14:cNvContentPartPr/>
                <p14:nvPr/>
              </p14:nvContentPartPr>
              <p14:xfrm>
                <a:off x="7862640" y="6136702"/>
                <a:ext cx="126000" cy="2192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B964F72-7589-4284-B7C3-F306830B58B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844640" y="6119062"/>
                  <a:ext cx="16164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E3C94DB-3221-4A9E-8A58-A0B3947CB484}"/>
                  </a:ext>
                </a:extLst>
              </p14:cNvPr>
              <p14:cNvContentPartPr/>
              <p14:nvPr/>
            </p14:nvContentPartPr>
            <p14:xfrm>
              <a:off x="8196720" y="6175942"/>
              <a:ext cx="93600" cy="2095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E3C94DB-3221-4A9E-8A58-A0B3947CB484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178720" y="6157942"/>
                <a:ext cx="12924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9E19D95-8BF4-40B9-BC00-49FBA034E2D1}"/>
              </a:ext>
            </a:extLst>
          </p:cNvPr>
          <p:cNvGrpSpPr/>
          <p:nvPr/>
        </p:nvGrpSpPr>
        <p:grpSpPr>
          <a:xfrm>
            <a:off x="3302160" y="6200782"/>
            <a:ext cx="234000" cy="221760"/>
            <a:chOff x="3302160" y="6200782"/>
            <a:chExt cx="23400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DEFD0C4-52BF-4785-B897-1998CB602D1F}"/>
                    </a:ext>
                  </a:extLst>
                </p14:cNvPr>
                <p14:cNvContentPartPr/>
                <p14:nvPr/>
              </p14:nvContentPartPr>
              <p14:xfrm>
                <a:off x="3302160" y="6269182"/>
                <a:ext cx="234000" cy="25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DEFD0C4-52BF-4785-B897-1998CB602D1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284520" y="6251542"/>
                  <a:ext cx="269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50F34FC-B9F3-4366-80C5-4891BB65677D}"/>
                    </a:ext>
                  </a:extLst>
                </p14:cNvPr>
                <p14:cNvContentPartPr/>
                <p14:nvPr/>
              </p14:nvContentPartPr>
              <p14:xfrm>
                <a:off x="3413040" y="6200782"/>
                <a:ext cx="21240" cy="2217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50F34FC-B9F3-4366-80C5-4891BB65677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395400" y="6183142"/>
                  <a:ext cx="5688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5DEDC52-FDA0-4E60-87A6-361040C390C5}"/>
              </a:ext>
            </a:extLst>
          </p:cNvPr>
          <p:cNvGrpSpPr/>
          <p:nvPr/>
        </p:nvGrpSpPr>
        <p:grpSpPr>
          <a:xfrm>
            <a:off x="3757200" y="6259462"/>
            <a:ext cx="202680" cy="176040"/>
            <a:chOff x="3757200" y="6259462"/>
            <a:chExt cx="20268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60897AB-EDCE-490D-A4DF-37BC1FAC64EF}"/>
                    </a:ext>
                  </a:extLst>
                </p14:cNvPr>
                <p14:cNvContentPartPr/>
                <p14:nvPr/>
              </p14:nvContentPartPr>
              <p14:xfrm>
                <a:off x="3757200" y="6259462"/>
                <a:ext cx="202680" cy="110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60897AB-EDCE-490D-A4DF-37BC1FAC64E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739200" y="6241822"/>
                  <a:ext cx="238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B9FA156-1309-4F12-B1B7-0B5A307B7188}"/>
                    </a:ext>
                  </a:extLst>
                </p14:cNvPr>
                <p14:cNvContentPartPr/>
                <p14:nvPr/>
              </p14:nvContentPartPr>
              <p14:xfrm>
                <a:off x="3775920" y="6278542"/>
                <a:ext cx="162360" cy="1044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B9FA156-1309-4F12-B1B7-0B5A307B718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57920" y="6260902"/>
                  <a:ext cx="198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BA1567B-64EB-4CD9-A90C-5053366BA68A}"/>
                    </a:ext>
                  </a:extLst>
                </p14:cNvPr>
                <p14:cNvContentPartPr/>
                <p14:nvPr/>
              </p14:nvContentPartPr>
              <p14:xfrm>
                <a:off x="3791760" y="6261982"/>
                <a:ext cx="135360" cy="1735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BA1567B-64EB-4CD9-A90C-5053366BA68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773760" y="6243982"/>
                  <a:ext cx="17100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3677328-DD51-4BB8-9A61-6DC4854A7806}"/>
                  </a:ext>
                </a:extLst>
              </p14:cNvPr>
              <p14:cNvContentPartPr/>
              <p14:nvPr/>
            </p14:nvContentPartPr>
            <p14:xfrm>
              <a:off x="4209360" y="6174502"/>
              <a:ext cx="93960" cy="2919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3677328-DD51-4BB8-9A61-6DC4854A7806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191720" y="6156862"/>
                <a:ext cx="1296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BA3AEAA-5BB6-4DEF-945F-41592F7940A1}"/>
                  </a:ext>
                </a:extLst>
              </p14:cNvPr>
              <p14:cNvContentPartPr/>
              <p14:nvPr/>
            </p14:nvContentPartPr>
            <p14:xfrm>
              <a:off x="1749120" y="6555022"/>
              <a:ext cx="167760" cy="216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BA3AEAA-5BB6-4DEF-945F-41592F7940A1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731120" y="6537382"/>
                <a:ext cx="2034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1F9BBFF-9836-43BF-B8C5-793C22A4A48C}"/>
              </a:ext>
            </a:extLst>
          </p:cNvPr>
          <p:cNvGrpSpPr/>
          <p:nvPr/>
        </p:nvGrpSpPr>
        <p:grpSpPr>
          <a:xfrm>
            <a:off x="3363000" y="6531262"/>
            <a:ext cx="186480" cy="162000"/>
            <a:chOff x="3363000" y="6531262"/>
            <a:chExt cx="18648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B61F87F-BB0A-47E7-9F27-2150A4AE60BF}"/>
                    </a:ext>
                  </a:extLst>
                </p14:cNvPr>
                <p14:cNvContentPartPr/>
                <p14:nvPr/>
              </p14:nvContentPartPr>
              <p14:xfrm>
                <a:off x="3363000" y="6596422"/>
                <a:ext cx="186480" cy="14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B61F87F-BB0A-47E7-9F27-2150A4AE60B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345000" y="6578782"/>
                  <a:ext cx="222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63771D8-E108-4880-8430-DBB35AC8EA64}"/>
                    </a:ext>
                  </a:extLst>
                </p14:cNvPr>
                <p14:cNvContentPartPr/>
                <p14:nvPr/>
              </p14:nvContentPartPr>
              <p14:xfrm>
                <a:off x="3464520" y="6531262"/>
                <a:ext cx="42480" cy="162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63771D8-E108-4880-8430-DBB35AC8EA6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446880" y="6513262"/>
                  <a:ext cx="7812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F31D1A9-83EE-47E0-8009-12AE8C19E632}"/>
              </a:ext>
            </a:extLst>
          </p:cNvPr>
          <p:cNvGrpSpPr/>
          <p:nvPr/>
        </p:nvGrpSpPr>
        <p:grpSpPr>
          <a:xfrm>
            <a:off x="3855840" y="6528742"/>
            <a:ext cx="171000" cy="185760"/>
            <a:chOff x="3855840" y="6528742"/>
            <a:chExt cx="17100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35FFFCC-CB76-456F-BDF2-EB36130A2EC8}"/>
                    </a:ext>
                  </a:extLst>
                </p14:cNvPr>
                <p14:cNvContentPartPr/>
                <p14:nvPr/>
              </p14:nvContentPartPr>
              <p14:xfrm>
                <a:off x="3867000" y="6549622"/>
                <a:ext cx="112320" cy="79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35FFFCC-CB76-456F-BDF2-EB36130A2EC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849360" y="6531622"/>
                  <a:ext cx="147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0A29170-D693-449D-A9FF-1185FB12D43D}"/>
                    </a:ext>
                  </a:extLst>
                </p14:cNvPr>
                <p14:cNvContentPartPr/>
                <p14:nvPr/>
              </p14:nvContentPartPr>
              <p14:xfrm>
                <a:off x="3855840" y="6528742"/>
                <a:ext cx="118440" cy="1177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0A29170-D693-449D-A9FF-1185FB12D43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838200" y="6511102"/>
                  <a:ext cx="154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38AD406-5AAD-49BA-BD5B-3FE67E6CD12B}"/>
                    </a:ext>
                  </a:extLst>
                </p14:cNvPr>
                <p14:cNvContentPartPr/>
                <p14:nvPr/>
              </p14:nvContentPartPr>
              <p14:xfrm>
                <a:off x="3914160" y="6528742"/>
                <a:ext cx="10080" cy="185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38AD406-5AAD-49BA-BD5B-3FE67E6CD12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896160" y="6511102"/>
                  <a:ext cx="45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2F802A7-D333-45EA-BE08-D343FA1D1033}"/>
                    </a:ext>
                  </a:extLst>
                </p14:cNvPr>
                <p14:cNvContentPartPr/>
                <p14:nvPr/>
              </p14:nvContentPartPr>
              <p14:xfrm>
                <a:off x="3904800" y="6570862"/>
                <a:ext cx="122040" cy="5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2F802A7-D333-45EA-BE08-D343FA1D103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887160" y="6553222"/>
                  <a:ext cx="15768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79F88D6-9256-4831-B5FE-A1DEB467E38D}"/>
              </a:ext>
            </a:extLst>
          </p:cNvPr>
          <p:cNvGrpSpPr/>
          <p:nvPr/>
        </p:nvGrpSpPr>
        <p:grpSpPr>
          <a:xfrm>
            <a:off x="4297560" y="6438742"/>
            <a:ext cx="368280" cy="286560"/>
            <a:chOff x="4297560" y="6438742"/>
            <a:chExt cx="36828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67E8632-80F9-4BA7-AF63-7F2192BEE46B}"/>
                    </a:ext>
                  </a:extLst>
                </p14:cNvPr>
                <p14:cNvContentPartPr/>
                <p14:nvPr/>
              </p14:nvContentPartPr>
              <p14:xfrm>
                <a:off x="4297560" y="6438742"/>
                <a:ext cx="111240" cy="286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67E8632-80F9-4BA7-AF63-7F2192BEE46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79920" y="6421102"/>
                  <a:ext cx="1468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73A7C6F-AC72-4642-B56F-25AE7E1B2FA6}"/>
                    </a:ext>
                  </a:extLst>
                </p14:cNvPr>
                <p14:cNvContentPartPr/>
                <p14:nvPr/>
              </p14:nvContentPartPr>
              <p14:xfrm>
                <a:off x="4551000" y="6582022"/>
                <a:ext cx="114840" cy="205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3A7C6F-AC72-4642-B56F-25AE7E1B2FA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533000" y="6564022"/>
                  <a:ext cx="15048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1477243-CC24-4B3F-810C-21C8AC857457}"/>
                  </a:ext>
                </a:extLst>
              </p14:cNvPr>
              <p14:cNvContentPartPr/>
              <p14:nvPr/>
            </p14:nvContentPartPr>
            <p14:xfrm>
              <a:off x="5967600" y="6526942"/>
              <a:ext cx="182520" cy="882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1477243-CC24-4B3F-810C-21C8AC857457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5949960" y="6508942"/>
                <a:ext cx="2181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BCBE327-7267-4FA4-8E20-A39B35B4ECB7}"/>
                  </a:ext>
                </a:extLst>
              </p14:cNvPr>
              <p14:cNvContentPartPr/>
              <p14:nvPr/>
            </p14:nvContentPartPr>
            <p14:xfrm>
              <a:off x="6424440" y="6479062"/>
              <a:ext cx="141120" cy="1810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BCBE327-7267-4FA4-8E20-A39B35B4ECB7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406440" y="6461422"/>
                <a:ext cx="1767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08F1CDE-F84A-4933-8A3A-3050CDE2CF27}"/>
                  </a:ext>
                </a:extLst>
              </p14:cNvPr>
              <p14:cNvContentPartPr/>
              <p14:nvPr/>
            </p14:nvContentPartPr>
            <p14:xfrm>
              <a:off x="6757080" y="6529462"/>
              <a:ext cx="101520" cy="1087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08F1CDE-F84A-4933-8A3A-3050CDE2CF27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6739080" y="6511822"/>
                <a:ext cx="13716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C0A5618-A2C4-44D4-926D-0A1497405573}"/>
              </a:ext>
            </a:extLst>
          </p:cNvPr>
          <p:cNvGrpSpPr/>
          <p:nvPr/>
        </p:nvGrpSpPr>
        <p:grpSpPr>
          <a:xfrm>
            <a:off x="7140120" y="6513622"/>
            <a:ext cx="174600" cy="144000"/>
            <a:chOff x="7140120" y="6513622"/>
            <a:chExt cx="17460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588ECE3-B141-42CD-A2B7-3616CB36B186}"/>
                    </a:ext>
                  </a:extLst>
                </p14:cNvPr>
                <p14:cNvContentPartPr/>
                <p14:nvPr/>
              </p14:nvContentPartPr>
              <p14:xfrm>
                <a:off x="7140120" y="6603982"/>
                <a:ext cx="174600" cy="230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588ECE3-B141-42CD-A2B7-3616CB36B18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122480" y="6586342"/>
                  <a:ext cx="210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22919A6-B22C-403C-AE7E-DFAEA4D882E2}"/>
                    </a:ext>
                  </a:extLst>
                </p14:cNvPr>
                <p14:cNvContentPartPr/>
                <p14:nvPr/>
              </p14:nvContentPartPr>
              <p14:xfrm>
                <a:off x="7217520" y="6513622"/>
                <a:ext cx="32040" cy="144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22919A6-B22C-403C-AE7E-DFAEA4D882E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99880" y="6495622"/>
                  <a:ext cx="6768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CA783F8-6027-4745-9127-72E8627D01B2}"/>
              </a:ext>
            </a:extLst>
          </p:cNvPr>
          <p:cNvGrpSpPr/>
          <p:nvPr/>
        </p:nvGrpSpPr>
        <p:grpSpPr>
          <a:xfrm>
            <a:off x="7587240" y="6479782"/>
            <a:ext cx="389880" cy="146880"/>
            <a:chOff x="7587240" y="6479782"/>
            <a:chExt cx="389880" cy="1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8CE762D-D219-4BBC-A726-99742EB4A38A}"/>
                    </a:ext>
                  </a:extLst>
                </p14:cNvPr>
                <p14:cNvContentPartPr/>
                <p14:nvPr/>
              </p14:nvContentPartPr>
              <p14:xfrm>
                <a:off x="7587240" y="6513982"/>
                <a:ext cx="89640" cy="107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8CE762D-D219-4BBC-A726-99742EB4A38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569240" y="6496342"/>
                  <a:ext cx="125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B1D399B-1589-4941-B372-A4002945BF69}"/>
                    </a:ext>
                  </a:extLst>
                </p14:cNvPr>
                <p14:cNvContentPartPr/>
                <p14:nvPr/>
              </p14:nvContentPartPr>
              <p14:xfrm>
                <a:off x="7833120" y="6479782"/>
                <a:ext cx="144000" cy="1468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B1D399B-1589-4941-B372-A4002945BF6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815120" y="6461782"/>
                  <a:ext cx="17964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7FC96F6-90DF-4013-B1A3-3AECAF5054B1}"/>
                  </a:ext>
                </a:extLst>
              </p14:cNvPr>
              <p14:cNvContentPartPr/>
              <p14:nvPr/>
            </p14:nvContentPartPr>
            <p14:xfrm>
              <a:off x="8222280" y="6473302"/>
              <a:ext cx="126000" cy="124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7FC96F6-90DF-4013-B1A3-3AECAF5054B1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8204640" y="6455662"/>
                <a:ext cx="16164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88CF66F-6F1E-45FB-9786-C32446891E5F}"/>
              </a:ext>
            </a:extLst>
          </p:cNvPr>
          <p:cNvGrpSpPr/>
          <p:nvPr/>
        </p:nvGrpSpPr>
        <p:grpSpPr>
          <a:xfrm>
            <a:off x="1727520" y="6641782"/>
            <a:ext cx="219240" cy="201240"/>
            <a:chOff x="1727520" y="6641782"/>
            <a:chExt cx="21924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4DF8B78-B772-4643-81EC-538B73CE8392}"/>
                    </a:ext>
                  </a:extLst>
                </p14:cNvPr>
                <p14:cNvContentPartPr/>
                <p14:nvPr/>
              </p14:nvContentPartPr>
              <p14:xfrm>
                <a:off x="1840200" y="6641782"/>
                <a:ext cx="86760" cy="2012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4DF8B78-B772-4643-81EC-538B73CE839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822560" y="6624142"/>
                  <a:ext cx="1224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DC97F44-2654-460C-A4FB-6E4825A2732B}"/>
                    </a:ext>
                  </a:extLst>
                </p14:cNvPr>
                <p14:cNvContentPartPr/>
                <p14:nvPr/>
              </p14:nvContentPartPr>
              <p14:xfrm>
                <a:off x="1727520" y="6761302"/>
                <a:ext cx="219240" cy="169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DC97F44-2654-460C-A4FB-6E4825A2732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709520" y="6743302"/>
                  <a:ext cx="25488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59EC6AEC-4DE0-4BFB-868F-334366AB59BD}"/>
              </a:ext>
            </a:extLst>
          </p:cNvPr>
          <p:cNvGrpSpPr/>
          <p:nvPr/>
        </p:nvGrpSpPr>
        <p:grpSpPr>
          <a:xfrm>
            <a:off x="3342840" y="6729982"/>
            <a:ext cx="159480" cy="133200"/>
            <a:chOff x="3342840" y="6729982"/>
            <a:chExt cx="15948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EE1D78A-76EA-4CBD-BB45-43DD6E945439}"/>
                    </a:ext>
                  </a:extLst>
                </p14:cNvPr>
                <p14:cNvContentPartPr/>
                <p14:nvPr/>
              </p14:nvContentPartPr>
              <p14:xfrm>
                <a:off x="3342840" y="6777862"/>
                <a:ext cx="159480" cy="2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EE1D78A-76EA-4CBD-BB45-43DD6E94543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324840" y="6759862"/>
                  <a:ext cx="195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58EFF33-D377-41D2-888C-A4FB07357FAB}"/>
                    </a:ext>
                  </a:extLst>
                </p14:cNvPr>
                <p14:cNvContentPartPr/>
                <p14:nvPr/>
              </p14:nvContentPartPr>
              <p14:xfrm>
                <a:off x="3413760" y="6729982"/>
                <a:ext cx="47520" cy="133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58EFF33-D377-41D2-888C-A4FB07357FA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395760" y="6712342"/>
                  <a:ext cx="8316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B4AEBCD-3251-4DA5-BAB8-574872267A9D}"/>
              </a:ext>
            </a:extLst>
          </p:cNvPr>
          <p:cNvGrpSpPr/>
          <p:nvPr/>
        </p:nvGrpSpPr>
        <p:grpSpPr>
          <a:xfrm>
            <a:off x="3857280" y="6741502"/>
            <a:ext cx="135000" cy="122760"/>
            <a:chOff x="3857280" y="6741502"/>
            <a:chExt cx="135000" cy="12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6F0E35A-E12B-4201-AB81-D3E5CE4090E9}"/>
                    </a:ext>
                  </a:extLst>
                </p14:cNvPr>
                <p14:cNvContentPartPr/>
                <p14:nvPr/>
              </p14:nvContentPartPr>
              <p14:xfrm>
                <a:off x="3857280" y="6753022"/>
                <a:ext cx="109800" cy="66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6F0E35A-E12B-4201-AB81-D3E5CE4090E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39280" y="6735382"/>
                  <a:ext cx="145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B88F61E-F5FA-4EB1-987F-DE7D177835AB}"/>
                    </a:ext>
                  </a:extLst>
                </p14:cNvPr>
                <p14:cNvContentPartPr/>
                <p14:nvPr/>
              </p14:nvContentPartPr>
              <p14:xfrm>
                <a:off x="3879240" y="6761662"/>
                <a:ext cx="99360" cy="61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B88F61E-F5FA-4EB1-987F-DE7D177835A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861240" y="6744022"/>
                  <a:ext cx="135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27945B9-F178-47C5-8036-51BC859D6516}"/>
                    </a:ext>
                  </a:extLst>
                </p14:cNvPr>
                <p14:cNvContentPartPr/>
                <p14:nvPr/>
              </p14:nvContentPartPr>
              <p14:xfrm>
                <a:off x="3873840" y="6741502"/>
                <a:ext cx="118440" cy="1227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27945B9-F178-47C5-8036-51BC859D651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855840" y="6723862"/>
                  <a:ext cx="15408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F88098A-DA17-4BCD-A7C4-DBBF067FE409}"/>
                  </a:ext>
                </a:extLst>
              </p14:cNvPr>
              <p14:cNvContentPartPr/>
              <p14:nvPr/>
            </p14:nvContentPartPr>
            <p14:xfrm>
              <a:off x="4323120" y="6717742"/>
              <a:ext cx="24840" cy="950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F88098A-DA17-4BCD-A7C4-DBBF067FE409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305480" y="6700102"/>
                <a:ext cx="604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2BE61FC-FE57-44B0-848C-7A73355BE55F}"/>
                  </a:ext>
                </a:extLst>
              </p14:cNvPr>
              <p14:cNvContentPartPr/>
              <p14:nvPr/>
            </p14:nvContentPartPr>
            <p14:xfrm>
              <a:off x="4591680" y="6766702"/>
              <a:ext cx="106200" cy="266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2BE61FC-FE57-44B0-848C-7A73355BE55F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4574040" y="6749062"/>
                <a:ext cx="1418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019827B-0598-4606-BD59-F226557556FB}"/>
                  </a:ext>
                </a:extLst>
              </p14:cNvPr>
              <p14:cNvContentPartPr/>
              <p14:nvPr/>
            </p14:nvContentPartPr>
            <p14:xfrm>
              <a:off x="5963640" y="6741862"/>
              <a:ext cx="174600" cy="932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019827B-0598-4606-BD59-F226557556FB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5946000" y="6724222"/>
                <a:ext cx="2102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A33D639-4B74-4116-9077-4F6984B7B9D0}"/>
                  </a:ext>
                </a:extLst>
              </p14:cNvPr>
              <p14:cNvContentPartPr/>
              <p14:nvPr/>
            </p14:nvContentPartPr>
            <p14:xfrm>
              <a:off x="6438480" y="6708022"/>
              <a:ext cx="140760" cy="1198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A33D639-4B74-4116-9077-4F6984B7B9D0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6420480" y="6690382"/>
                <a:ext cx="1764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C74880D-996E-4B2F-8C74-1CAEEAE4FA71}"/>
                  </a:ext>
                </a:extLst>
              </p14:cNvPr>
              <p14:cNvContentPartPr/>
              <p14:nvPr/>
            </p14:nvContentPartPr>
            <p14:xfrm>
              <a:off x="6776520" y="6727102"/>
              <a:ext cx="91440" cy="950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C74880D-996E-4B2F-8C74-1CAEEAE4FA71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758880" y="6709102"/>
                <a:ext cx="12708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B5FE8B0-1536-46E1-9C39-07E76229E75F}"/>
              </a:ext>
            </a:extLst>
          </p:cNvPr>
          <p:cNvGrpSpPr/>
          <p:nvPr/>
        </p:nvGrpSpPr>
        <p:grpSpPr>
          <a:xfrm>
            <a:off x="7161360" y="6735022"/>
            <a:ext cx="196560" cy="135360"/>
            <a:chOff x="7161360" y="6735022"/>
            <a:chExt cx="196560" cy="1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6D51A15-FA52-4280-BDB4-36E5F4142AFE}"/>
                    </a:ext>
                  </a:extLst>
                </p14:cNvPr>
                <p14:cNvContentPartPr/>
                <p14:nvPr/>
              </p14:nvContentPartPr>
              <p14:xfrm>
                <a:off x="7161360" y="6782902"/>
                <a:ext cx="196560" cy="298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6D51A15-FA52-4280-BDB4-36E5F4142AF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143720" y="6765262"/>
                  <a:ext cx="232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02AE0F2-A6D7-49E8-927B-6A78DAE72C82}"/>
                    </a:ext>
                  </a:extLst>
                </p14:cNvPr>
                <p14:cNvContentPartPr/>
                <p14:nvPr/>
              </p14:nvContentPartPr>
              <p14:xfrm>
                <a:off x="7242360" y="6735022"/>
                <a:ext cx="7920" cy="135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02AE0F2-A6D7-49E8-927B-6A78DAE72C8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224720" y="6717022"/>
                  <a:ext cx="43560" cy="17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2473AD7-3D8F-4F47-8EB4-954A9DB0232F}"/>
                  </a:ext>
                </a:extLst>
              </p14:cNvPr>
              <p14:cNvContentPartPr/>
              <p14:nvPr/>
            </p14:nvContentPartPr>
            <p14:xfrm>
              <a:off x="7539360" y="6740422"/>
              <a:ext cx="93960" cy="835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2473AD7-3D8F-4F47-8EB4-954A9DB0232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7521720" y="6722422"/>
                <a:ext cx="129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CC73602-F535-4153-92B3-DCDB9E0AB766}"/>
                  </a:ext>
                </a:extLst>
              </p14:cNvPr>
              <p14:cNvContentPartPr/>
              <p14:nvPr/>
            </p14:nvContentPartPr>
            <p14:xfrm>
              <a:off x="7860840" y="6709102"/>
              <a:ext cx="102240" cy="1198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CC73602-F535-4153-92B3-DCDB9E0AB766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7842840" y="6691462"/>
                <a:ext cx="13788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4478EA0-EA49-46E6-8C1B-FF16BB34B394}"/>
              </a:ext>
            </a:extLst>
          </p:cNvPr>
          <p:cNvGrpSpPr/>
          <p:nvPr/>
        </p:nvGrpSpPr>
        <p:grpSpPr>
          <a:xfrm>
            <a:off x="8203560" y="6540622"/>
            <a:ext cx="450000" cy="286560"/>
            <a:chOff x="8203560" y="6540622"/>
            <a:chExt cx="45000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F656865-3FE8-4899-BE4A-36096734EA29}"/>
                    </a:ext>
                  </a:extLst>
                </p14:cNvPr>
                <p14:cNvContentPartPr/>
                <p14:nvPr/>
              </p14:nvContentPartPr>
              <p14:xfrm>
                <a:off x="8203560" y="6711982"/>
                <a:ext cx="70560" cy="972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F656865-3FE8-4899-BE4A-36096734EA2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185920" y="6694342"/>
                  <a:ext cx="106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63E8DC2-942A-4AC8-B16F-6F415FB8A023}"/>
                    </a:ext>
                  </a:extLst>
                </p14:cNvPr>
                <p14:cNvContentPartPr/>
                <p14:nvPr/>
              </p14:nvContentPartPr>
              <p14:xfrm>
                <a:off x="8521800" y="6540622"/>
                <a:ext cx="81000" cy="286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63E8DC2-942A-4AC8-B16F-6F415FB8A02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503800" y="6522982"/>
                  <a:ext cx="1166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2077BDA-BA22-455B-81E6-F84F2F18EA58}"/>
                    </a:ext>
                  </a:extLst>
                </p14:cNvPr>
                <p14:cNvContentPartPr/>
                <p14:nvPr/>
              </p14:nvContentPartPr>
              <p14:xfrm>
                <a:off x="8439720" y="6686422"/>
                <a:ext cx="213840" cy="302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2077BDA-BA22-455B-81E6-F84F2F18EA5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422080" y="6668782"/>
                  <a:ext cx="249480" cy="6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8422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00A916C-77A5-4E81-83CD-0E4BC7D6442B}"/>
              </a:ext>
            </a:extLst>
          </p:cNvPr>
          <p:cNvGrpSpPr/>
          <p:nvPr/>
        </p:nvGrpSpPr>
        <p:grpSpPr>
          <a:xfrm>
            <a:off x="314520" y="2196360"/>
            <a:ext cx="8693280" cy="4538160"/>
            <a:chOff x="314520" y="2196360"/>
            <a:chExt cx="8693280" cy="453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C454EBE-3FDD-47BB-A506-625C80612173}"/>
                    </a:ext>
                  </a:extLst>
                </p14:cNvPr>
                <p14:cNvContentPartPr/>
                <p14:nvPr/>
              </p14:nvContentPartPr>
              <p14:xfrm>
                <a:off x="854520" y="2350800"/>
                <a:ext cx="375480" cy="52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C454EBE-3FDD-47BB-A506-625C806121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6880" y="2333160"/>
                  <a:ext cx="411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7288D4-C2B5-44B5-89EB-AE15AFA8DCC1}"/>
                    </a:ext>
                  </a:extLst>
                </p14:cNvPr>
                <p14:cNvContentPartPr/>
                <p14:nvPr/>
              </p14:nvContentPartPr>
              <p14:xfrm>
                <a:off x="1033080" y="2351520"/>
                <a:ext cx="25560" cy="363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7288D4-C2B5-44B5-89EB-AE15AFA8DC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5440" y="2333520"/>
                  <a:ext cx="612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40D13D-B0C1-4815-A899-DE48D54BFE38}"/>
                    </a:ext>
                  </a:extLst>
                </p14:cNvPr>
                <p14:cNvContentPartPr/>
                <p14:nvPr/>
              </p14:nvContentPartPr>
              <p14:xfrm>
                <a:off x="1202280" y="2570400"/>
                <a:ext cx="85320" cy="117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40D13D-B0C1-4815-A899-DE48D54BFE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4640" y="2552760"/>
                  <a:ext cx="120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F7CF632-6435-4A97-965B-CC735B237C29}"/>
                    </a:ext>
                  </a:extLst>
                </p14:cNvPr>
                <p14:cNvContentPartPr/>
                <p14:nvPr/>
              </p14:nvContentPartPr>
              <p14:xfrm>
                <a:off x="1411080" y="2355480"/>
                <a:ext cx="48600" cy="412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F7CF632-6435-4A97-965B-CC735B237C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93440" y="2337840"/>
                  <a:ext cx="842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ADD619-78E8-4B49-B68D-4EE87FFC8790}"/>
                    </a:ext>
                  </a:extLst>
                </p14:cNvPr>
                <p14:cNvContentPartPr/>
                <p14:nvPr/>
              </p14:nvContentPartPr>
              <p14:xfrm>
                <a:off x="1432680" y="2577600"/>
                <a:ext cx="171720" cy="16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ADD619-78E8-4B49-B68D-4EE87FFC87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4680" y="2559960"/>
                  <a:ext cx="207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D49D964-AED4-42E6-8F56-127C5DA4251A}"/>
                    </a:ext>
                  </a:extLst>
                </p14:cNvPr>
                <p14:cNvContentPartPr/>
                <p14:nvPr/>
              </p14:nvContentPartPr>
              <p14:xfrm>
                <a:off x="1611600" y="2571480"/>
                <a:ext cx="131040" cy="176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D49D964-AED4-42E6-8F56-127C5DA4251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3600" y="2553480"/>
                  <a:ext cx="166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1CBC8A-4790-4589-967D-05800B3C927D}"/>
                    </a:ext>
                  </a:extLst>
                </p14:cNvPr>
                <p14:cNvContentPartPr/>
                <p14:nvPr/>
              </p14:nvContentPartPr>
              <p14:xfrm>
                <a:off x="1775760" y="2606400"/>
                <a:ext cx="149040" cy="14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1CBC8A-4790-4589-967D-05800B3C92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8120" y="2588760"/>
                  <a:ext cx="184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6515D4-AFB8-4195-B774-82F2E0B2EC0A}"/>
                    </a:ext>
                  </a:extLst>
                </p14:cNvPr>
                <p14:cNvContentPartPr/>
                <p14:nvPr/>
              </p14:nvContentPartPr>
              <p14:xfrm>
                <a:off x="2168520" y="2375280"/>
                <a:ext cx="20520" cy="338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6515D4-AFB8-4195-B774-82F2E0B2EC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0520" y="2357640"/>
                  <a:ext cx="561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9BA548-8226-46C0-859F-010E3F170888}"/>
                    </a:ext>
                  </a:extLst>
                </p14:cNvPr>
                <p14:cNvContentPartPr/>
                <p14:nvPr/>
              </p14:nvContentPartPr>
              <p14:xfrm>
                <a:off x="2085360" y="2331720"/>
                <a:ext cx="191160" cy="191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9BA548-8226-46C0-859F-010E3F1708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67360" y="2314080"/>
                  <a:ext cx="226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37137A-BFBE-46AD-AFBD-6324BFC2E6A4}"/>
                    </a:ext>
                  </a:extLst>
                </p14:cNvPr>
                <p14:cNvContentPartPr/>
                <p14:nvPr/>
              </p14:nvContentPartPr>
              <p14:xfrm>
                <a:off x="2148360" y="2566800"/>
                <a:ext cx="252360" cy="182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37137A-BFBE-46AD-AFBD-6324BFC2E6A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30360" y="2548800"/>
                  <a:ext cx="288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E1C75E-44E7-419E-AC10-210759346EF6}"/>
                    </a:ext>
                  </a:extLst>
                </p14:cNvPr>
                <p14:cNvContentPartPr/>
                <p14:nvPr/>
              </p14:nvContentPartPr>
              <p14:xfrm>
                <a:off x="2353920" y="2526840"/>
                <a:ext cx="169560" cy="166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E1C75E-44E7-419E-AC10-210759346E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35920" y="2508840"/>
                  <a:ext cx="205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F2E780-4193-4623-B7DE-8E1C64DA6B46}"/>
                    </a:ext>
                  </a:extLst>
                </p14:cNvPr>
                <p14:cNvContentPartPr/>
                <p14:nvPr/>
              </p14:nvContentPartPr>
              <p14:xfrm>
                <a:off x="2562360" y="2560680"/>
                <a:ext cx="168840" cy="9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F2E780-4193-4623-B7DE-8E1C64DA6B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4360" y="2542680"/>
                  <a:ext cx="204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2500E7-0A34-4B51-BCA1-0469D9029231}"/>
                    </a:ext>
                  </a:extLst>
                </p14:cNvPr>
                <p14:cNvContentPartPr/>
                <p14:nvPr/>
              </p14:nvContentPartPr>
              <p14:xfrm>
                <a:off x="2769000" y="2308680"/>
                <a:ext cx="171000" cy="385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2500E7-0A34-4B51-BCA1-0469D90292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51360" y="2291040"/>
                  <a:ext cx="2066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BDBFCFE-F31C-4662-9713-090D6B388D4E}"/>
                    </a:ext>
                  </a:extLst>
                </p14:cNvPr>
                <p14:cNvContentPartPr/>
                <p14:nvPr/>
              </p14:nvContentPartPr>
              <p14:xfrm>
                <a:off x="314520" y="2829960"/>
                <a:ext cx="8693280" cy="87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BDBFCFE-F31C-4662-9713-090D6B388D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880" y="2812320"/>
                  <a:ext cx="8728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2DB833-8315-401C-9AE6-F0E8869357D3}"/>
                    </a:ext>
                  </a:extLst>
                </p14:cNvPr>
                <p14:cNvContentPartPr/>
                <p14:nvPr/>
              </p14:nvContentPartPr>
              <p14:xfrm>
                <a:off x="3144120" y="2357280"/>
                <a:ext cx="74160" cy="4206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2DB833-8315-401C-9AE6-F0E8869357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26120" y="2339640"/>
                  <a:ext cx="109800" cy="42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670902-AB11-44A0-8725-09F0B83A83DE}"/>
                    </a:ext>
                  </a:extLst>
                </p14:cNvPr>
                <p14:cNvContentPartPr/>
                <p14:nvPr/>
              </p14:nvContentPartPr>
              <p14:xfrm>
                <a:off x="3436440" y="2372760"/>
                <a:ext cx="182520" cy="289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670902-AB11-44A0-8725-09F0B83A83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18440" y="2355120"/>
                  <a:ext cx="2181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B67F73-94F0-48EE-BA7E-2C487AF4F80D}"/>
                    </a:ext>
                  </a:extLst>
                </p14:cNvPr>
                <p14:cNvContentPartPr/>
                <p14:nvPr/>
              </p14:nvContentPartPr>
              <p14:xfrm>
                <a:off x="3653880" y="2280600"/>
                <a:ext cx="54360" cy="460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B67F73-94F0-48EE-BA7E-2C487AF4F8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35880" y="2262960"/>
                  <a:ext cx="900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B12C43-53DA-4873-B049-7D8A6386EC63}"/>
                    </a:ext>
                  </a:extLst>
                </p14:cNvPr>
                <p14:cNvContentPartPr/>
                <p14:nvPr/>
              </p14:nvContentPartPr>
              <p14:xfrm>
                <a:off x="3613200" y="2504880"/>
                <a:ext cx="278640" cy="19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B12C43-53DA-4873-B049-7D8A6386EC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5200" y="2487240"/>
                  <a:ext cx="314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1B9743-644B-4D7F-9419-B62BEEC80F5F}"/>
                    </a:ext>
                  </a:extLst>
                </p14:cNvPr>
                <p14:cNvContentPartPr/>
                <p14:nvPr/>
              </p14:nvContentPartPr>
              <p14:xfrm>
                <a:off x="3837120" y="2507400"/>
                <a:ext cx="164880" cy="142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1B9743-644B-4D7F-9419-B62BEEC80F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19480" y="2489760"/>
                  <a:ext cx="200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E86FF36-1640-450A-92B9-65C8587A3CAC}"/>
                    </a:ext>
                  </a:extLst>
                </p14:cNvPr>
                <p14:cNvContentPartPr/>
                <p14:nvPr/>
              </p14:nvContentPartPr>
              <p14:xfrm>
                <a:off x="4020360" y="2524320"/>
                <a:ext cx="192600" cy="101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E86FF36-1640-450A-92B9-65C8587A3C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02720" y="2506320"/>
                  <a:ext cx="228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1B5CF53-6730-4FDD-A42A-5E08B1790698}"/>
                    </a:ext>
                  </a:extLst>
                </p14:cNvPr>
                <p14:cNvContentPartPr/>
                <p14:nvPr/>
              </p14:nvContentPartPr>
              <p14:xfrm>
                <a:off x="4208640" y="2333160"/>
                <a:ext cx="108360" cy="369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1B5CF53-6730-4FDD-A42A-5E08B179069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90640" y="2315520"/>
                  <a:ext cx="1440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ED7D60-42A8-47B3-AA63-57519675DC7F}"/>
                    </a:ext>
                  </a:extLst>
                </p14:cNvPr>
                <p14:cNvContentPartPr/>
                <p14:nvPr/>
              </p14:nvContentPartPr>
              <p14:xfrm>
                <a:off x="4232040" y="2599920"/>
                <a:ext cx="305640" cy="69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ED7D60-42A8-47B3-AA63-57519675DC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14400" y="2581920"/>
                  <a:ext cx="341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3969E2-0B16-4F16-B597-3151B00F0ED7}"/>
                    </a:ext>
                  </a:extLst>
                </p14:cNvPr>
                <p14:cNvContentPartPr/>
                <p14:nvPr/>
              </p14:nvContentPartPr>
              <p14:xfrm>
                <a:off x="1818240" y="2900160"/>
                <a:ext cx="100800" cy="409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3969E2-0B16-4F16-B597-3151B00F0E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00600" y="2882520"/>
                  <a:ext cx="1364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FED34E-9A74-4621-BBED-358EE099560A}"/>
                    </a:ext>
                  </a:extLst>
                </p14:cNvPr>
                <p14:cNvContentPartPr/>
                <p14:nvPr/>
              </p14:nvContentPartPr>
              <p14:xfrm>
                <a:off x="1712760" y="3129480"/>
                <a:ext cx="357120" cy="57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FED34E-9A74-4621-BBED-358EE099560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94760" y="3111840"/>
                  <a:ext cx="392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7FC341F-BEBD-48B1-8137-A2D1BA1F79EA}"/>
                    </a:ext>
                  </a:extLst>
                </p14:cNvPr>
                <p14:cNvContentPartPr/>
                <p14:nvPr/>
              </p14:nvContentPartPr>
              <p14:xfrm>
                <a:off x="3358680" y="3116160"/>
                <a:ext cx="259200" cy="25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7FC341F-BEBD-48B1-8137-A2D1BA1F79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41040" y="3098160"/>
                  <a:ext cx="294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83C8019-BD40-468E-8AD5-3B5DBD3DE346}"/>
                    </a:ext>
                  </a:extLst>
                </p14:cNvPr>
                <p14:cNvContentPartPr/>
                <p14:nvPr/>
              </p14:nvContentPartPr>
              <p14:xfrm>
                <a:off x="3435000" y="3013560"/>
                <a:ext cx="58320" cy="331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83C8019-BD40-468E-8AD5-3B5DBD3DE3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17000" y="2995560"/>
                  <a:ext cx="939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3DC26C4-C044-4B3F-A29C-4A95650CC692}"/>
                    </a:ext>
                  </a:extLst>
                </p14:cNvPr>
                <p14:cNvContentPartPr/>
                <p14:nvPr/>
              </p14:nvContentPartPr>
              <p14:xfrm>
                <a:off x="3861600" y="3048120"/>
                <a:ext cx="158760" cy="136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3DC26C4-C044-4B3F-A29C-4A95650CC6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43600" y="3030480"/>
                  <a:ext cx="194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0B2599C-3D51-4181-8D47-769A154B3B24}"/>
                    </a:ext>
                  </a:extLst>
                </p14:cNvPr>
                <p14:cNvContentPartPr/>
                <p14:nvPr/>
              </p14:nvContentPartPr>
              <p14:xfrm>
                <a:off x="3893280" y="3073320"/>
                <a:ext cx="127080" cy="133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0B2599C-3D51-4181-8D47-769A154B3B2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75640" y="3055320"/>
                  <a:ext cx="162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89815E-C01A-44F5-A95B-4231442965F9}"/>
                    </a:ext>
                  </a:extLst>
                </p14:cNvPr>
                <p14:cNvContentPartPr/>
                <p14:nvPr/>
              </p14:nvContentPartPr>
              <p14:xfrm>
                <a:off x="3901200" y="3055320"/>
                <a:ext cx="265680" cy="235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89815E-C01A-44F5-A95B-4231442965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83560" y="3037680"/>
                  <a:ext cx="301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2D46CD-128A-4F03-8C39-D1F1A48AA030}"/>
                    </a:ext>
                  </a:extLst>
                </p14:cNvPr>
                <p14:cNvContentPartPr/>
                <p14:nvPr/>
              </p14:nvContentPartPr>
              <p14:xfrm>
                <a:off x="4335000" y="2955960"/>
                <a:ext cx="161640" cy="488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2D46CD-128A-4F03-8C39-D1F1A48AA03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17000" y="2937960"/>
                  <a:ext cx="19728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F63B177-45EC-4C91-B058-9F17F87CE919}"/>
                    </a:ext>
                  </a:extLst>
                </p14:cNvPr>
                <p14:cNvContentPartPr/>
                <p14:nvPr/>
              </p14:nvContentPartPr>
              <p14:xfrm>
                <a:off x="4633800" y="3137040"/>
                <a:ext cx="182160" cy="11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F63B177-45EC-4C91-B058-9F17F87CE9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15800" y="3119040"/>
                  <a:ext cx="217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67885E-C417-4F29-941B-B97C845AB4B5}"/>
                    </a:ext>
                  </a:extLst>
                </p14:cNvPr>
                <p14:cNvContentPartPr/>
                <p14:nvPr/>
              </p14:nvContentPartPr>
              <p14:xfrm>
                <a:off x="5147880" y="2268360"/>
                <a:ext cx="79560" cy="446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67885E-C417-4F29-941B-B97C845AB4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29880" y="2250360"/>
                  <a:ext cx="115200" cy="45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3C0346-8FE9-411B-A701-0F9537623EE5}"/>
                    </a:ext>
                  </a:extLst>
                </p14:cNvPr>
                <p14:cNvContentPartPr/>
                <p14:nvPr/>
              </p14:nvContentPartPr>
              <p14:xfrm>
                <a:off x="5431560" y="2318400"/>
                <a:ext cx="263880" cy="369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3C0346-8FE9-411B-A701-0F9537623E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13920" y="2300760"/>
                  <a:ext cx="2995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AB2FE7-D361-4426-8BA6-8BACC45ABBC1}"/>
                    </a:ext>
                  </a:extLst>
                </p14:cNvPr>
                <p14:cNvContentPartPr/>
                <p14:nvPr/>
              </p14:nvContentPartPr>
              <p14:xfrm>
                <a:off x="5815320" y="2514960"/>
                <a:ext cx="88920" cy="116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AB2FE7-D361-4426-8BA6-8BACC45ABB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97680" y="2496960"/>
                  <a:ext cx="124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9D64BB8-B1E3-4C57-8417-E333C68F0D9F}"/>
                    </a:ext>
                  </a:extLst>
                </p14:cNvPr>
                <p14:cNvContentPartPr/>
                <p14:nvPr/>
              </p14:nvContentPartPr>
              <p14:xfrm>
                <a:off x="6047160" y="2271600"/>
                <a:ext cx="29520" cy="366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9D64BB8-B1E3-4C57-8417-E333C68F0D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29520" y="2253600"/>
                  <a:ext cx="651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4EC30F-B487-4F77-959E-A756A0545A48}"/>
                    </a:ext>
                  </a:extLst>
                </p14:cNvPr>
                <p14:cNvContentPartPr/>
                <p14:nvPr/>
              </p14:nvContentPartPr>
              <p14:xfrm>
                <a:off x="5957160" y="2466360"/>
                <a:ext cx="219240" cy="24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4EC30F-B487-4F77-959E-A756A0545A4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39160" y="2448720"/>
                  <a:ext cx="254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14DD0A-065C-42E0-BA51-4BF633BEA70C}"/>
                    </a:ext>
                  </a:extLst>
                </p14:cNvPr>
                <p14:cNvContentPartPr/>
                <p14:nvPr/>
              </p14:nvContentPartPr>
              <p14:xfrm>
                <a:off x="6187560" y="2443680"/>
                <a:ext cx="142920" cy="389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14DD0A-065C-42E0-BA51-4BF633BEA70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69920" y="2426040"/>
                  <a:ext cx="1785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8292061-9B37-4FF7-B3BA-41885C5A151B}"/>
                    </a:ext>
                  </a:extLst>
                </p14:cNvPr>
                <p14:cNvContentPartPr/>
                <p14:nvPr/>
              </p14:nvContentPartPr>
              <p14:xfrm>
                <a:off x="6375840" y="2452320"/>
                <a:ext cx="134640" cy="183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8292061-9B37-4FF7-B3BA-41885C5A151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57840" y="2434680"/>
                  <a:ext cx="170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87F3551-70BB-4E44-AB31-80A54FD8483F}"/>
                    </a:ext>
                  </a:extLst>
                </p14:cNvPr>
                <p14:cNvContentPartPr/>
                <p14:nvPr/>
              </p14:nvContentPartPr>
              <p14:xfrm>
                <a:off x="6605520" y="2196360"/>
                <a:ext cx="39240" cy="453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87F3551-70BB-4E44-AB31-80A54FD8483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87520" y="2178720"/>
                  <a:ext cx="748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AC0745-6CE7-4DEE-8621-37F36DCC5F43}"/>
                    </a:ext>
                  </a:extLst>
                </p14:cNvPr>
                <p14:cNvContentPartPr/>
                <p14:nvPr/>
              </p14:nvContentPartPr>
              <p14:xfrm>
                <a:off x="6569880" y="2432880"/>
                <a:ext cx="307440" cy="36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AC0745-6CE7-4DEE-8621-37F36DCC5F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52240" y="2414880"/>
                  <a:ext cx="343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2E050E-07E3-4980-8BA9-50472E5384D6}"/>
                    </a:ext>
                  </a:extLst>
                </p14:cNvPr>
                <p14:cNvContentPartPr/>
                <p14:nvPr/>
              </p14:nvContentPartPr>
              <p14:xfrm>
                <a:off x="5394120" y="3122640"/>
                <a:ext cx="215280" cy="196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2E050E-07E3-4980-8BA9-50472E5384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76120" y="3105000"/>
                  <a:ext cx="250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B78ACF4-06A1-456C-A0ED-45FE52977299}"/>
                    </a:ext>
                  </a:extLst>
                </p14:cNvPr>
                <p14:cNvContentPartPr/>
                <p14:nvPr/>
              </p14:nvContentPartPr>
              <p14:xfrm>
                <a:off x="5956440" y="3007800"/>
                <a:ext cx="147240" cy="34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B78ACF4-06A1-456C-A0ED-45FE529772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38440" y="2989800"/>
                  <a:ext cx="1828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620A21C-035D-490A-96E4-C39ABE8E0C96}"/>
                    </a:ext>
                  </a:extLst>
                </p14:cNvPr>
                <p14:cNvContentPartPr/>
                <p14:nvPr/>
              </p14:nvContentPartPr>
              <p14:xfrm>
                <a:off x="6379800" y="3161520"/>
                <a:ext cx="117000" cy="192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620A21C-035D-490A-96E4-C39ABE8E0C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61800" y="3143880"/>
                  <a:ext cx="152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9E2A445-A8F9-47D1-8621-7902BFB6E522}"/>
                    </a:ext>
                  </a:extLst>
                </p14:cNvPr>
                <p14:cNvContentPartPr/>
                <p14:nvPr/>
              </p14:nvContentPartPr>
              <p14:xfrm>
                <a:off x="6856080" y="3179160"/>
                <a:ext cx="311760" cy="36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9E2A445-A8F9-47D1-8621-7902BFB6E5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38080" y="3161160"/>
                  <a:ext cx="347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921C8E-6A84-4EB5-ADD9-ABC0BDE94C51}"/>
                    </a:ext>
                  </a:extLst>
                </p14:cNvPr>
                <p14:cNvContentPartPr/>
                <p14:nvPr/>
              </p14:nvContentPartPr>
              <p14:xfrm>
                <a:off x="7015920" y="3087360"/>
                <a:ext cx="18360" cy="30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921C8E-6A84-4EB5-ADD9-ABC0BDE94C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97920" y="3069360"/>
                  <a:ext cx="540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8AAB080-C3EA-4BAE-BD55-F8C4451709B8}"/>
                    </a:ext>
                  </a:extLst>
                </p14:cNvPr>
                <p14:cNvContentPartPr/>
                <p14:nvPr/>
              </p14:nvContentPartPr>
              <p14:xfrm>
                <a:off x="7397520" y="3047040"/>
                <a:ext cx="92160" cy="308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8AAB080-C3EA-4BAE-BD55-F8C4451709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79520" y="3029040"/>
                  <a:ext cx="1278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90DF515-95B7-4041-A44F-8503ADEA7B69}"/>
                    </a:ext>
                  </a:extLst>
                </p14:cNvPr>
                <p14:cNvContentPartPr/>
                <p14:nvPr/>
              </p14:nvContentPartPr>
              <p14:xfrm>
                <a:off x="7684800" y="3036600"/>
                <a:ext cx="159480" cy="269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90DF515-95B7-4041-A44F-8503ADEA7B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66800" y="3018600"/>
                  <a:ext cx="195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1AE38F0-F5C1-487A-93CC-ABDF9740A12C}"/>
                    </a:ext>
                  </a:extLst>
                </p14:cNvPr>
                <p14:cNvContentPartPr/>
                <p14:nvPr/>
              </p14:nvContentPartPr>
              <p14:xfrm>
                <a:off x="8130840" y="3141360"/>
                <a:ext cx="124200" cy="144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1AE38F0-F5C1-487A-93CC-ABDF9740A12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13200" y="3123720"/>
                  <a:ext cx="1598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15C8AA-D59B-49C9-834A-3C5C1377FB37}"/>
                    </a:ext>
                  </a:extLst>
                </p14:cNvPr>
                <p14:cNvContentPartPr/>
                <p14:nvPr/>
              </p14:nvContentPartPr>
              <p14:xfrm>
                <a:off x="8505600" y="2972160"/>
                <a:ext cx="86400" cy="364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15C8AA-D59B-49C9-834A-3C5C1377FB3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87600" y="2954520"/>
                  <a:ext cx="1220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8D1E7B8-2117-4C01-AC8F-880590BCF178}"/>
                    </a:ext>
                  </a:extLst>
                </p14:cNvPr>
                <p14:cNvContentPartPr/>
                <p14:nvPr/>
              </p14:nvContentPartPr>
              <p14:xfrm>
                <a:off x="8430720" y="3133080"/>
                <a:ext cx="243360" cy="20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8D1E7B8-2117-4C01-AC8F-880590BCF1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12720" y="3115440"/>
                  <a:ext cx="279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E21A96-7C63-40E7-9D6D-FD7BB5C04503}"/>
                    </a:ext>
                  </a:extLst>
                </p14:cNvPr>
                <p14:cNvContentPartPr/>
                <p14:nvPr/>
              </p14:nvContentPartPr>
              <p14:xfrm>
                <a:off x="554280" y="3520800"/>
                <a:ext cx="8345160" cy="146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E21A96-7C63-40E7-9D6D-FD7BB5C045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6280" y="3502800"/>
                  <a:ext cx="838080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279FEBF-23E5-423A-A743-FD324474171F}"/>
                  </a:ext>
                </a:extLst>
              </p14:cNvPr>
              <p14:cNvContentPartPr/>
              <p14:nvPr/>
            </p14:nvContentPartPr>
            <p14:xfrm>
              <a:off x="1823280" y="3705480"/>
              <a:ext cx="123840" cy="388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279FEBF-23E5-423A-A743-FD324474171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805640" y="3687840"/>
                <a:ext cx="159480" cy="42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791D6333-38E2-42C7-A572-7939FD32F1C9}"/>
              </a:ext>
            </a:extLst>
          </p:cNvPr>
          <p:cNvGrpSpPr/>
          <p:nvPr/>
        </p:nvGrpSpPr>
        <p:grpSpPr>
          <a:xfrm>
            <a:off x="734640" y="3632400"/>
            <a:ext cx="8307000" cy="631440"/>
            <a:chOff x="734640" y="3632400"/>
            <a:chExt cx="8307000" cy="63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2548FB8-F9E7-4F38-A0B2-E5082BC60383}"/>
                    </a:ext>
                  </a:extLst>
                </p14:cNvPr>
                <p14:cNvContentPartPr/>
                <p14:nvPr/>
              </p14:nvContentPartPr>
              <p14:xfrm>
                <a:off x="5424360" y="3734640"/>
                <a:ext cx="212400" cy="119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2548FB8-F9E7-4F38-A0B2-E5082BC6038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406360" y="3717000"/>
                  <a:ext cx="248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2E0C16-F064-4DDB-962D-61731D5F8C75}"/>
                    </a:ext>
                  </a:extLst>
                </p14:cNvPr>
                <p14:cNvContentPartPr/>
                <p14:nvPr/>
              </p14:nvContentPartPr>
              <p14:xfrm>
                <a:off x="5910720" y="3679920"/>
                <a:ext cx="160200" cy="282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2E0C16-F064-4DDB-962D-61731D5F8C7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92720" y="3661920"/>
                  <a:ext cx="1958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A575459-8229-44A8-A76F-BB8E9C152BB8}"/>
                    </a:ext>
                  </a:extLst>
                </p14:cNvPr>
                <p14:cNvContentPartPr/>
                <p14:nvPr/>
              </p14:nvContentPartPr>
              <p14:xfrm>
                <a:off x="6316440" y="3776400"/>
                <a:ext cx="109440" cy="174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A575459-8229-44A8-A76F-BB8E9C152B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98800" y="3758760"/>
                  <a:ext cx="1450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F27C73-AAFB-47ED-AFA5-35BE1C8EF02F}"/>
                    </a:ext>
                  </a:extLst>
                </p14:cNvPr>
                <p14:cNvContentPartPr/>
                <p14:nvPr/>
              </p14:nvContentPartPr>
              <p14:xfrm>
                <a:off x="6778680" y="3855600"/>
                <a:ext cx="238680" cy="19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F27C73-AAFB-47ED-AFA5-35BE1C8EF02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60680" y="3837600"/>
                  <a:ext cx="274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1204DC4-E816-4854-96AB-F4B74D9AD7C5}"/>
                    </a:ext>
                  </a:extLst>
                </p14:cNvPr>
                <p14:cNvContentPartPr/>
                <p14:nvPr/>
              </p14:nvContentPartPr>
              <p14:xfrm>
                <a:off x="6885960" y="3751920"/>
                <a:ext cx="27000" cy="268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1204DC4-E816-4854-96AB-F4B74D9AD7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67960" y="3734280"/>
                  <a:ext cx="626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C833DBE-738D-48D8-984E-2C8EACB97B2F}"/>
                    </a:ext>
                  </a:extLst>
                </p14:cNvPr>
                <p14:cNvContentPartPr/>
                <p14:nvPr/>
              </p14:nvContentPartPr>
              <p14:xfrm>
                <a:off x="7198800" y="3708000"/>
                <a:ext cx="164160" cy="379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C833DBE-738D-48D8-984E-2C8EACB97B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80800" y="3690360"/>
                  <a:ext cx="1998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B7F04BE-58B7-4CA3-9ECA-68A584901A15}"/>
                    </a:ext>
                  </a:extLst>
                </p14:cNvPr>
                <p14:cNvContentPartPr/>
                <p14:nvPr/>
              </p14:nvContentPartPr>
              <p14:xfrm>
                <a:off x="7600200" y="3724560"/>
                <a:ext cx="205200" cy="28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B7F04BE-58B7-4CA3-9ECA-68A584901A1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82200" y="3706920"/>
                  <a:ext cx="2408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0C34634-2A9E-4A34-B1DD-8BDCE356CA64}"/>
                    </a:ext>
                  </a:extLst>
                </p14:cNvPr>
                <p14:cNvContentPartPr/>
                <p14:nvPr/>
              </p14:nvContentPartPr>
              <p14:xfrm>
                <a:off x="7973880" y="3823560"/>
                <a:ext cx="182880" cy="205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0C34634-2A9E-4A34-B1DD-8BDCE356CA6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56240" y="3805920"/>
                  <a:ext cx="218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C7D2968-5AC3-41DA-84C7-201D6A117792}"/>
                    </a:ext>
                  </a:extLst>
                </p14:cNvPr>
                <p14:cNvContentPartPr/>
                <p14:nvPr/>
              </p14:nvContentPartPr>
              <p14:xfrm>
                <a:off x="8356200" y="3632400"/>
                <a:ext cx="189000" cy="40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C7D2968-5AC3-41DA-84C7-201D6A11779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38560" y="3614760"/>
                  <a:ext cx="2246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3124344-1231-4E54-B48A-5E1796D7868D}"/>
                    </a:ext>
                  </a:extLst>
                </p14:cNvPr>
                <p14:cNvContentPartPr/>
                <p14:nvPr/>
              </p14:nvContentPartPr>
              <p14:xfrm>
                <a:off x="8296080" y="3858480"/>
                <a:ext cx="172800" cy="24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3124344-1231-4E54-B48A-5E1796D7868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78080" y="3840840"/>
                  <a:ext cx="208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A56B8C4-6BE7-4F59-8479-B7724E3D339A}"/>
                    </a:ext>
                  </a:extLst>
                </p14:cNvPr>
                <p14:cNvContentPartPr/>
                <p14:nvPr/>
              </p14:nvContentPartPr>
              <p14:xfrm>
                <a:off x="8703240" y="3920040"/>
                <a:ext cx="231120" cy="9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A56B8C4-6BE7-4F59-8479-B7724E3D339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85240" y="3902400"/>
                  <a:ext cx="266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EAF2627-DFB0-4D9F-8BA7-5B3FF250F29C}"/>
                    </a:ext>
                  </a:extLst>
                </p14:cNvPr>
                <p14:cNvContentPartPr/>
                <p14:nvPr/>
              </p14:nvContentPartPr>
              <p14:xfrm>
                <a:off x="3386400" y="3833640"/>
                <a:ext cx="208800" cy="39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EAF2627-DFB0-4D9F-8BA7-5B3FF250F2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68400" y="3815640"/>
                  <a:ext cx="244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6E5BF56-E7EF-4DA4-95F4-4BD00E04F821}"/>
                    </a:ext>
                  </a:extLst>
                </p14:cNvPr>
                <p14:cNvContentPartPr/>
                <p14:nvPr/>
              </p14:nvContentPartPr>
              <p14:xfrm>
                <a:off x="3472080" y="3752280"/>
                <a:ext cx="29520" cy="258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6E5BF56-E7EF-4DA4-95F4-4BD00E04F82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54080" y="3734280"/>
                  <a:ext cx="65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FDB11FD-191A-4397-8A49-50CA5F5B4599}"/>
                    </a:ext>
                  </a:extLst>
                </p14:cNvPr>
                <p14:cNvContentPartPr/>
                <p14:nvPr/>
              </p14:nvContentPartPr>
              <p14:xfrm>
                <a:off x="3945120" y="3760560"/>
                <a:ext cx="165240" cy="168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FDB11FD-191A-4397-8A49-50CA5F5B459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27120" y="3742920"/>
                  <a:ext cx="200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EF23168-8F54-4D37-B23A-9AD4343A1C9F}"/>
                    </a:ext>
                  </a:extLst>
                </p14:cNvPr>
                <p14:cNvContentPartPr/>
                <p14:nvPr/>
              </p14:nvContentPartPr>
              <p14:xfrm>
                <a:off x="3929280" y="3766320"/>
                <a:ext cx="130680" cy="155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EF23168-8F54-4D37-B23A-9AD4343A1C9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11640" y="3748320"/>
                  <a:ext cx="166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82B3ACC-6486-44A8-A71E-1F507B670FB4}"/>
                    </a:ext>
                  </a:extLst>
                </p14:cNvPr>
                <p14:cNvContentPartPr/>
                <p14:nvPr/>
              </p14:nvContentPartPr>
              <p14:xfrm>
                <a:off x="3973920" y="3758760"/>
                <a:ext cx="28080" cy="271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82B3ACC-6486-44A8-A71E-1F507B670FB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56280" y="3740760"/>
                  <a:ext cx="637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E5CD3F-9D95-4E18-A87F-1B6349CD90AF}"/>
                    </a:ext>
                  </a:extLst>
                </p14:cNvPr>
                <p14:cNvContentPartPr/>
                <p14:nvPr/>
              </p14:nvContentPartPr>
              <p14:xfrm>
                <a:off x="3928920" y="3835440"/>
                <a:ext cx="269640" cy="18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E5CD3F-9D95-4E18-A87F-1B6349CD90A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10920" y="3817440"/>
                  <a:ext cx="305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FC93152-6CB8-4F70-B61D-04114C3D1583}"/>
                    </a:ext>
                  </a:extLst>
                </p14:cNvPr>
                <p14:cNvContentPartPr/>
                <p14:nvPr/>
              </p14:nvContentPartPr>
              <p14:xfrm>
                <a:off x="734640" y="4167000"/>
                <a:ext cx="8307000" cy="96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FC93152-6CB8-4F70-B61D-04114C3D158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7000" y="4149000"/>
                  <a:ext cx="834264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72DB0AE-A5A1-4381-93BC-D20434BA58E7}"/>
                  </a:ext>
                </a:extLst>
              </p14:cNvPr>
              <p14:cNvContentPartPr/>
              <p14:nvPr/>
            </p14:nvContentPartPr>
            <p14:xfrm>
              <a:off x="764160" y="4781160"/>
              <a:ext cx="8485560" cy="1256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72DB0AE-A5A1-4381-93BC-D20434BA58E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46160" y="4763160"/>
                <a:ext cx="852120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7411166-5BD6-4E64-BBE0-9CE8BD285503}"/>
              </a:ext>
            </a:extLst>
          </p:cNvPr>
          <p:cNvGrpSpPr/>
          <p:nvPr/>
        </p:nvGrpSpPr>
        <p:grpSpPr>
          <a:xfrm>
            <a:off x="5326080" y="4353120"/>
            <a:ext cx="1866960" cy="403200"/>
            <a:chOff x="5326080" y="4353120"/>
            <a:chExt cx="186696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3DF50E-02AA-4CD6-A837-1E46221FE8D9}"/>
                    </a:ext>
                  </a:extLst>
                </p14:cNvPr>
                <p14:cNvContentPartPr/>
                <p14:nvPr/>
              </p14:nvContentPartPr>
              <p14:xfrm>
                <a:off x="5326080" y="4452480"/>
                <a:ext cx="240480" cy="183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3DF50E-02AA-4CD6-A837-1E46221FE8D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08440" y="4434480"/>
                  <a:ext cx="276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ED0E79A-A13E-49A9-B6ED-4678380F095B}"/>
                    </a:ext>
                  </a:extLst>
                </p14:cNvPr>
                <p14:cNvContentPartPr/>
                <p14:nvPr/>
              </p14:nvContentPartPr>
              <p14:xfrm>
                <a:off x="5710200" y="4370400"/>
                <a:ext cx="138600" cy="258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ED0E79A-A13E-49A9-B6ED-4678380F095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692560" y="4352760"/>
                  <a:ext cx="1742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2194EC-26DD-4111-AFAE-A7ECC342CA42}"/>
                    </a:ext>
                  </a:extLst>
                </p14:cNvPr>
                <p14:cNvContentPartPr/>
                <p14:nvPr/>
              </p14:nvContentPartPr>
              <p14:xfrm>
                <a:off x="6041400" y="4495320"/>
                <a:ext cx="126360" cy="135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2194EC-26DD-4111-AFAE-A7ECC342CA4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23760" y="4477320"/>
                  <a:ext cx="162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8170D84-EF75-4EFF-92F1-D6B93FB31D98}"/>
                    </a:ext>
                  </a:extLst>
                </p14:cNvPr>
                <p14:cNvContentPartPr/>
                <p14:nvPr/>
              </p14:nvContentPartPr>
              <p14:xfrm>
                <a:off x="6329400" y="4493520"/>
                <a:ext cx="213120" cy="23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8170D84-EF75-4EFF-92F1-D6B93FB31D9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11760" y="4475520"/>
                  <a:ext cx="2487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773FD27-AEEA-412E-BC29-DC953B6B2CE1}"/>
                    </a:ext>
                  </a:extLst>
                </p14:cNvPr>
                <p14:cNvContentPartPr/>
                <p14:nvPr/>
              </p14:nvContentPartPr>
              <p14:xfrm>
                <a:off x="6423360" y="4449960"/>
                <a:ext cx="46080" cy="237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773FD27-AEEA-412E-BC29-DC953B6B2CE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05360" y="4432320"/>
                  <a:ext cx="817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33EE189-FBAF-4AD7-8CA2-3C7F245E2901}"/>
                    </a:ext>
                  </a:extLst>
                </p14:cNvPr>
                <p14:cNvContentPartPr/>
                <p14:nvPr/>
              </p14:nvContentPartPr>
              <p14:xfrm>
                <a:off x="6683280" y="4353120"/>
                <a:ext cx="198360" cy="403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33EE189-FBAF-4AD7-8CA2-3C7F245E290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65280" y="4335120"/>
                  <a:ext cx="2340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EFF8CE7-2756-4AE2-8FBB-464DBA10D859}"/>
                    </a:ext>
                  </a:extLst>
                </p14:cNvPr>
                <p14:cNvContentPartPr/>
                <p14:nvPr/>
              </p14:nvContentPartPr>
              <p14:xfrm>
                <a:off x="6994320" y="4390920"/>
                <a:ext cx="198720" cy="264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EFF8CE7-2756-4AE2-8FBB-464DBA10D85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76680" y="4372920"/>
                  <a:ext cx="23436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ED981AD-6967-4D8E-86D6-74DE2E9A77F0}"/>
              </a:ext>
            </a:extLst>
          </p:cNvPr>
          <p:cNvGrpSpPr/>
          <p:nvPr/>
        </p:nvGrpSpPr>
        <p:grpSpPr>
          <a:xfrm>
            <a:off x="7401120" y="4277880"/>
            <a:ext cx="1649520" cy="451800"/>
            <a:chOff x="7401120" y="4277880"/>
            <a:chExt cx="164952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F5BA3C3-794E-449E-9DB0-993A04B7742C}"/>
                    </a:ext>
                  </a:extLst>
                </p14:cNvPr>
                <p14:cNvContentPartPr/>
                <p14:nvPr/>
              </p14:nvContentPartPr>
              <p14:xfrm>
                <a:off x="7401120" y="4474800"/>
                <a:ext cx="163080" cy="154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F5BA3C3-794E-449E-9DB0-993A04B7742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83480" y="4456800"/>
                  <a:ext cx="198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E14C086-94FA-4DA0-812F-1717E963BCA8}"/>
                    </a:ext>
                  </a:extLst>
                </p14:cNvPr>
                <p14:cNvContentPartPr/>
                <p14:nvPr/>
              </p14:nvContentPartPr>
              <p14:xfrm>
                <a:off x="7732680" y="4277880"/>
                <a:ext cx="138960" cy="394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E14C086-94FA-4DA0-812F-1717E963BCA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15040" y="4259880"/>
                  <a:ext cx="174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C3D2DFD-BF18-47EA-84F9-C36091B4D556}"/>
                    </a:ext>
                  </a:extLst>
                </p14:cNvPr>
                <p14:cNvContentPartPr/>
                <p14:nvPr/>
              </p14:nvContentPartPr>
              <p14:xfrm>
                <a:off x="7723320" y="4485960"/>
                <a:ext cx="142920" cy="24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C3D2DFD-BF18-47EA-84F9-C36091B4D55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05680" y="4468320"/>
                  <a:ext cx="178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ED1B45B-66C2-4FE0-AD9A-D865FFCD13AE}"/>
                    </a:ext>
                  </a:extLst>
                </p14:cNvPr>
                <p14:cNvContentPartPr/>
                <p14:nvPr/>
              </p14:nvContentPartPr>
              <p14:xfrm>
                <a:off x="7972080" y="4560120"/>
                <a:ext cx="231840" cy="26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ED1B45B-66C2-4FE0-AD9A-D865FFCD13A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54440" y="4542480"/>
                  <a:ext cx="2674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709E99-BE03-48C9-A879-E5AF423DD872}"/>
                    </a:ext>
                  </a:extLst>
                </p14:cNvPr>
                <p14:cNvContentPartPr/>
                <p14:nvPr/>
              </p14:nvContentPartPr>
              <p14:xfrm>
                <a:off x="8405160" y="4472280"/>
                <a:ext cx="196920" cy="124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709E99-BE03-48C9-A879-E5AF423DD87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87520" y="4454640"/>
                  <a:ext cx="2325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537C7C1-3CBC-41B8-BA59-7B762892623A}"/>
                    </a:ext>
                  </a:extLst>
                </p14:cNvPr>
                <p14:cNvContentPartPr/>
                <p14:nvPr/>
              </p14:nvContentPartPr>
              <p14:xfrm>
                <a:off x="8425680" y="4467240"/>
                <a:ext cx="177840" cy="176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537C7C1-3CBC-41B8-BA59-7B762892623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07680" y="4449600"/>
                  <a:ext cx="213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1DD22A2-6F24-4DD3-BADD-8D9C287F4140}"/>
                    </a:ext>
                  </a:extLst>
                </p14:cNvPr>
                <p14:cNvContentPartPr/>
                <p14:nvPr/>
              </p14:nvContentPartPr>
              <p14:xfrm>
                <a:off x="8464200" y="4484160"/>
                <a:ext cx="42480" cy="231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1DD22A2-6F24-4DD3-BADD-8D9C287F414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46560" y="4466160"/>
                  <a:ext cx="781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1C56112-9769-4FEE-AB5B-25C0AD70EA0F}"/>
                    </a:ext>
                  </a:extLst>
                </p14:cNvPr>
                <p14:cNvContentPartPr/>
                <p14:nvPr/>
              </p14:nvContentPartPr>
              <p14:xfrm>
                <a:off x="8412360" y="4560120"/>
                <a:ext cx="276120" cy="15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1C56112-9769-4FEE-AB5B-25C0AD70EA0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94360" y="4542480"/>
                  <a:ext cx="311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C72B28-CE9F-4160-A881-404D0900A0B8}"/>
                    </a:ext>
                  </a:extLst>
                </p14:cNvPr>
                <p14:cNvContentPartPr/>
                <p14:nvPr/>
              </p14:nvContentPartPr>
              <p14:xfrm>
                <a:off x="8842920" y="4554000"/>
                <a:ext cx="207720" cy="6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C72B28-CE9F-4160-A881-404D0900A0B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24920" y="4536000"/>
                  <a:ext cx="243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615CA6A-5686-49CD-8EC6-D569DAB2640A}"/>
                    </a:ext>
                  </a:extLst>
                </p14:cNvPr>
                <p14:cNvContentPartPr/>
                <p14:nvPr/>
              </p14:nvContentPartPr>
              <p14:xfrm>
                <a:off x="8910600" y="4461480"/>
                <a:ext cx="47880" cy="268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615CA6A-5686-49CD-8EC6-D569DAB2640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892960" y="4443840"/>
                  <a:ext cx="83520" cy="30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CBE0812-8F51-4BE2-95EC-CB6A6DB931DC}"/>
              </a:ext>
            </a:extLst>
          </p:cNvPr>
          <p:cNvSpPr txBox="1"/>
          <p:nvPr/>
        </p:nvSpPr>
        <p:spPr>
          <a:xfrm>
            <a:off x="2556578" y="133020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3200" dirty="0">
                <a:latin typeface="Times New Roman" pitchFamily="18" charset="0"/>
              </a:rPr>
              <a:t>a/ (b + c)+ d * (e - f)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5939FE8-2CCE-4483-860D-C92ABBA60CDF}"/>
                  </a:ext>
                </a:extLst>
              </p14:cNvPr>
              <p14:cNvContentPartPr/>
              <p14:nvPr/>
            </p14:nvContentPartPr>
            <p14:xfrm>
              <a:off x="3518880" y="1849364"/>
              <a:ext cx="229680" cy="54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5939FE8-2CCE-4483-860D-C92ABBA60CD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501240" y="1831724"/>
                <a:ext cx="2653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B5578DF-F190-4E8B-B521-E477A72BD6EB}"/>
                  </a:ext>
                </a:extLst>
              </p14:cNvPr>
              <p14:cNvContentPartPr/>
              <p14:nvPr/>
            </p14:nvContentPartPr>
            <p14:xfrm>
              <a:off x="2781600" y="1895804"/>
              <a:ext cx="162360" cy="147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B5578DF-F190-4E8B-B521-E477A72BD6E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763600" y="1877804"/>
                <a:ext cx="1980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AE02B55-28EE-479F-AB49-C2E40BF738CF}"/>
                  </a:ext>
                </a:extLst>
              </p14:cNvPr>
              <p14:cNvContentPartPr/>
              <p14:nvPr/>
            </p14:nvContentPartPr>
            <p14:xfrm>
              <a:off x="5470800" y="1886444"/>
              <a:ext cx="144000" cy="309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AE02B55-28EE-479F-AB49-C2E40BF738C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453160" y="1868804"/>
                <a:ext cx="1796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F1BB3E7-3B28-476A-9C5D-DCE7503BE98B}"/>
                  </a:ext>
                </a:extLst>
              </p14:cNvPr>
              <p14:cNvContentPartPr/>
              <p14:nvPr/>
            </p14:nvContentPartPr>
            <p14:xfrm>
              <a:off x="4795440" y="1851164"/>
              <a:ext cx="142920" cy="12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F1BB3E7-3B28-476A-9C5D-DCE7503BE98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777800" y="1833524"/>
                <a:ext cx="1785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D2D7CA8-9622-4807-8CB1-DBEE74CD4E9A}"/>
                  </a:ext>
                </a:extLst>
              </p14:cNvPr>
              <p14:cNvContentPartPr/>
              <p14:nvPr/>
            </p14:nvContentPartPr>
            <p14:xfrm>
              <a:off x="4184880" y="1848284"/>
              <a:ext cx="133200" cy="234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D2D7CA8-9622-4807-8CB1-DBEE74CD4E9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167240" y="1830284"/>
                <a:ext cx="16884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154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5960ED8-2253-4067-9759-81F1BD1824DF}"/>
              </a:ext>
            </a:extLst>
          </p:cNvPr>
          <p:cNvGrpSpPr/>
          <p:nvPr/>
        </p:nvGrpSpPr>
        <p:grpSpPr>
          <a:xfrm>
            <a:off x="718080" y="647324"/>
            <a:ext cx="5313960" cy="857520"/>
            <a:chOff x="718080" y="647324"/>
            <a:chExt cx="5313960" cy="85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0B6CCE-97F5-4647-8415-43058198FA5B}"/>
                    </a:ext>
                  </a:extLst>
                </p14:cNvPr>
                <p14:cNvContentPartPr/>
                <p14:nvPr/>
              </p14:nvContentPartPr>
              <p14:xfrm>
                <a:off x="932280" y="690524"/>
                <a:ext cx="353520" cy="576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0B6CCE-97F5-4647-8415-43058198FA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4280" y="672524"/>
                  <a:ext cx="38916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635E14-F55F-4DDA-A51E-22D8063ABEE3}"/>
                    </a:ext>
                  </a:extLst>
                </p14:cNvPr>
                <p14:cNvContentPartPr/>
                <p14:nvPr/>
              </p14:nvContentPartPr>
              <p14:xfrm>
                <a:off x="1337640" y="1088684"/>
                <a:ext cx="162360" cy="95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635E14-F55F-4DDA-A51E-22D8063ABE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0000" y="1070684"/>
                  <a:ext cx="198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513758-DDA1-499C-84C5-CB251E762881}"/>
                    </a:ext>
                  </a:extLst>
                </p14:cNvPr>
                <p14:cNvContentPartPr/>
                <p14:nvPr/>
              </p14:nvContentPartPr>
              <p14:xfrm>
                <a:off x="1359960" y="750644"/>
                <a:ext cx="322200" cy="709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513758-DDA1-499C-84C5-CB251E7628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1960" y="733004"/>
                  <a:ext cx="35784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CDAACE7-BD96-463C-B3B2-7363CB9B6B16}"/>
                    </a:ext>
                  </a:extLst>
                </p14:cNvPr>
                <p14:cNvContentPartPr/>
                <p14:nvPr/>
              </p14:nvContentPartPr>
              <p14:xfrm>
                <a:off x="1783680" y="722204"/>
                <a:ext cx="90720" cy="532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CDAACE7-BD96-463C-B3B2-7363CB9B6B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6040" y="704564"/>
                  <a:ext cx="12636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3A9BC41-13B0-43C0-91A9-FC7DCF4F743C}"/>
                    </a:ext>
                  </a:extLst>
                </p14:cNvPr>
                <p14:cNvContentPartPr/>
                <p14:nvPr/>
              </p14:nvContentPartPr>
              <p14:xfrm>
                <a:off x="1989600" y="1017764"/>
                <a:ext cx="174240" cy="164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3A9BC41-13B0-43C0-91A9-FC7DCF4F74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1600" y="1000124"/>
                  <a:ext cx="209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EDF34A-570D-43E6-8535-E0C286774C14}"/>
                    </a:ext>
                  </a:extLst>
                </p14:cNvPr>
                <p14:cNvContentPartPr/>
                <p14:nvPr/>
              </p14:nvContentPartPr>
              <p14:xfrm>
                <a:off x="2220720" y="762524"/>
                <a:ext cx="191520" cy="438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EDF34A-570D-43E6-8535-E0C286774C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03080" y="744524"/>
                  <a:ext cx="2271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D883481-1D80-40A9-8D47-40965E89B506}"/>
                    </a:ext>
                  </a:extLst>
                </p14:cNvPr>
                <p14:cNvContentPartPr/>
                <p14:nvPr/>
              </p14:nvContentPartPr>
              <p14:xfrm>
                <a:off x="2508000" y="1024244"/>
                <a:ext cx="123120" cy="180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D883481-1D80-40A9-8D47-40965E89B5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90000" y="1006604"/>
                  <a:ext cx="158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ED49A2-1C2F-4688-A9B4-EC14D61954B9}"/>
                    </a:ext>
                  </a:extLst>
                </p14:cNvPr>
                <p14:cNvContentPartPr/>
                <p14:nvPr/>
              </p14:nvContentPartPr>
              <p14:xfrm>
                <a:off x="2770800" y="1021724"/>
                <a:ext cx="110160" cy="186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ED49A2-1C2F-4688-A9B4-EC14D61954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3160" y="1004084"/>
                  <a:ext cx="145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20A0BAA-F6B2-4085-8C8A-A40325F7D303}"/>
                    </a:ext>
                  </a:extLst>
                </p14:cNvPr>
                <p14:cNvContentPartPr/>
                <p14:nvPr/>
              </p14:nvContentPartPr>
              <p14:xfrm>
                <a:off x="718080" y="1384964"/>
                <a:ext cx="2649960" cy="11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20A0BAA-F6B2-4085-8C8A-A40325F7D30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0080" y="1367324"/>
                  <a:ext cx="2685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8EF4F0D-1793-420B-8D29-3B1944143D90}"/>
                    </a:ext>
                  </a:extLst>
                </p14:cNvPr>
                <p14:cNvContentPartPr/>
                <p14:nvPr/>
              </p14:nvContentPartPr>
              <p14:xfrm>
                <a:off x="3600600" y="647324"/>
                <a:ext cx="164520" cy="559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8EF4F0D-1793-420B-8D29-3B1944143D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82600" y="629684"/>
                  <a:ext cx="20016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3AFFAD-7E65-4977-8252-E32160A59B00}"/>
                    </a:ext>
                  </a:extLst>
                </p14:cNvPr>
                <p14:cNvContentPartPr/>
                <p14:nvPr/>
              </p14:nvContentPartPr>
              <p14:xfrm>
                <a:off x="3469560" y="1010924"/>
                <a:ext cx="236520" cy="15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3AFFAD-7E65-4977-8252-E32160A59B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51560" y="992924"/>
                  <a:ext cx="272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C9EB63-32DD-4755-B9C9-6A07C563E8F7}"/>
                    </a:ext>
                  </a:extLst>
                </p14:cNvPr>
                <p14:cNvContentPartPr/>
                <p14:nvPr/>
              </p14:nvContentPartPr>
              <p14:xfrm>
                <a:off x="3764040" y="1000844"/>
                <a:ext cx="409320" cy="22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C9EB63-32DD-4755-B9C9-6A07C563E8F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46040" y="982844"/>
                  <a:ext cx="444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632B2F-87A9-4508-BB5E-444EF7A644F7}"/>
                    </a:ext>
                  </a:extLst>
                </p14:cNvPr>
                <p14:cNvContentPartPr/>
                <p14:nvPr/>
              </p14:nvContentPartPr>
              <p14:xfrm>
                <a:off x="4736760" y="720044"/>
                <a:ext cx="429840" cy="461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632B2F-87A9-4508-BB5E-444EF7A644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18760" y="702404"/>
                  <a:ext cx="4654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0AE124-FAD3-4992-B869-9D2E8DA206F3}"/>
                    </a:ext>
                  </a:extLst>
                </p14:cNvPr>
                <p14:cNvContentPartPr/>
                <p14:nvPr/>
              </p14:nvContentPartPr>
              <p14:xfrm>
                <a:off x="5283600" y="1010204"/>
                <a:ext cx="30960" cy="143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0AE124-FAD3-4992-B869-9D2E8DA206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65600" y="992564"/>
                  <a:ext cx="66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F99DA6-8AD0-4754-9C2A-7354DDE1FF95}"/>
                    </a:ext>
                  </a:extLst>
                </p14:cNvPr>
                <p14:cNvContentPartPr/>
                <p14:nvPr/>
              </p14:nvContentPartPr>
              <p14:xfrm>
                <a:off x="5238240" y="808964"/>
                <a:ext cx="57960" cy="29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F99DA6-8AD0-4754-9C2A-7354DDE1FF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20600" y="791324"/>
                  <a:ext cx="93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6C855F-A3DE-4090-B323-E0EC85109C63}"/>
                    </a:ext>
                  </a:extLst>
                </p14:cNvPr>
                <p14:cNvContentPartPr/>
                <p14:nvPr/>
              </p14:nvContentPartPr>
              <p14:xfrm>
                <a:off x="5452440" y="700964"/>
                <a:ext cx="200880" cy="468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6C855F-A3DE-4090-B323-E0EC85109C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34440" y="683324"/>
                  <a:ext cx="2365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99D1C5-C839-4781-9A95-B53BDDBBD1CE}"/>
                    </a:ext>
                  </a:extLst>
                </p14:cNvPr>
                <p14:cNvContentPartPr/>
                <p14:nvPr/>
              </p14:nvContentPartPr>
              <p14:xfrm>
                <a:off x="3161040" y="1348604"/>
                <a:ext cx="2871000" cy="81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99D1C5-C839-4781-9A95-B53BDDBBD1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43400" y="1330604"/>
                  <a:ext cx="29066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7FBD060-4B60-4D70-87EF-9E25941ED5CF}"/>
              </a:ext>
            </a:extLst>
          </p:cNvPr>
          <p:cNvGrpSpPr/>
          <p:nvPr/>
        </p:nvGrpSpPr>
        <p:grpSpPr>
          <a:xfrm>
            <a:off x="875400" y="1872764"/>
            <a:ext cx="447120" cy="475920"/>
            <a:chOff x="875400" y="1872764"/>
            <a:chExt cx="447120" cy="47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B312937-3B53-4C59-802C-27D9F209721C}"/>
                    </a:ext>
                  </a:extLst>
                </p14:cNvPr>
                <p14:cNvContentPartPr/>
                <p14:nvPr/>
              </p14:nvContentPartPr>
              <p14:xfrm>
                <a:off x="924360" y="1872764"/>
                <a:ext cx="31680" cy="304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B312937-3B53-4C59-802C-27D9F20972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6360" y="1854764"/>
                  <a:ext cx="67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F1D313-9D7C-416F-8393-4B018DE91022}"/>
                    </a:ext>
                  </a:extLst>
                </p14:cNvPr>
                <p14:cNvContentPartPr/>
                <p14:nvPr/>
              </p14:nvContentPartPr>
              <p14:xfrm>
                <a:off x="875400" y="1902644"/>
                <a:ext cx="307080" cy="306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F1D313-9D7C-416F-8393-4B018DE9102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7400" y="1885004"/>
                  <a:ext cx="3427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B4C7B7-C19E-48CC-907E-A0DCF96CD678}"/>
                    </a:ext>
                  </a:extLst>
                </p14:cNvPr>
                <p14:cNvContentPartPr/>
                <p14:nvPr/>
              </p14:nvContentPartPr>
              <p14:xfrm>
                <a:off x="899160" y="2190644"/>
                <a:ext cx="266400" cy="29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DB4C7B7-C19E-48CC-907E-A0DCF96CD6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1520" y="2173004"/>
                  <a:ext cx="302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6796E8-DB9A-4727-B351-98733ED62AD3}"/>
                    </a:ext>
                  </a:extLst>
                </p14:cNvPr>
                <p14:cNvContentPartPr/>
                <p14:nvPr/>
              </p14:nvContentPartPr>
              <p14:xfrm>
                <a:off x="1005000" y="2015324"/>
                <a:ext cx="287280" cy="333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6796E8-DB9A-4727-B351-98733ED62A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7360" y="1997684"/>
                  <a:ext cx="3229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A8D2EC-38E4-4BE7-93D3-91A759486416}"/>
                    </a:ext>
                  </a:extLst>
                </p14:cNvPr>
                <p14:cNvContentPartPr/>
                <p14:nvPr/>
              </p14:nvContentPartPr>
              <p14:xfrm>
                <a:off x="1026600" y="2083004"/>
                <a:ext cx="295920" cy="264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A8D2EC-38E4-4BE7-93D3-91A7594864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8600" y="2065364"/>
                  <a:ext cx="33156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13D4FA-74EC-4262-ACB9-1CB728DF2E6B}"/>
              </a:ext>
            </a:extLst>
          </p:cNvPr>
          <p:cNvGrpSpPr/>
          <p:nvPr/>
        </p:nvGrpSpPr>
        <p:grpSpPr>
          <a:xfrm>
            <a:off x="1736880" y="1866644"/>
            <a:ext cx="1629720" cy="536040"/>
            <a:chOff x="1736880" y="1866644"/>
            <a:chExt cx="1629720" cy="53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28BA99-773B-4543-8FE8-93F465DEF962}"/>
                    </a:ext>
                  </a:extLst>
                </p14:cNvPr>
                <p14:cNvContentPartPr/>
                <p14:nvPr/>
              </p14:nvContentPartPr>
              <p14:xfrm>
                <a:off x="1810320" y="1868804"/>
                <a:ext cx="64800" cy="502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28BA99-773B-4543-8FE8-93F465DEF9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92680" y="1851164"/>
                  <a:ext cx="1004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F51C723-BFCC-4F76-B552-A39AE239FBD2}"/>
                    </a:ext>
                  </a:extLst>
                </p14:cNvPr>
                <p14:cNvContentPartPr/>
                <p14:nvPr/>
              </p14:nvContentPartPr>
              <p14:xfrm>
                <a:off x="1736880" y="1866644"/>
                <a:ext cx="330120" cy="260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F51C723-BFCC-4F76-B552-A39AE239FBD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19240" y="1849004"/>
                  <a:ext cx="365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C995FD-E2F7-4B51-9688-538126675580}"/>
                    </a:ext>
                  </a:extLst>
                </p14:cNvPr>
                <p14:cNvContentPartPr/>
                <p14:nvPr/>
              </p14:nvContentPartPr>
              <p14:xfrm>
                <a:off x="2044320" y="2210084"/>
                <a:ext cx="134640" cy="15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C995FD-E2F7-4B51-9688-53812667558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26320" y="2192444"/>
                  <a:ext cx="170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99A71E-9979-422B-80D3-717DFA460BA7}"/>
                    </a:ext>
                  </a:extLst>
                </p14:cNvPr>
                <p14:cNvContentPartPr/>
                <p14:nvPr/>
              </p14:nvContentPartPr>
              <p14:xfrm>
                <a:off x="2224680" y="2070764"/>
                <a:ext cx="105120" cy="282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99A71E-9979-422B-80D3-717DFA460B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07040" y="2053124"/>
                  <a:ext cx="1407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D3DC891-B9AD-4E83-9719-66795A1711FB}"/>
                    </a:ext>
                  </a:extLst>
                </p14:cNvPr>
                <p14:cNvContentPartPr/>
                <p14:nvPr/>
              </p14:nvContentPartPr>
              <p14:xfrm>
                <a:off x="2454000" y="2232044"/>
                <a:ext cx="120240" cy="106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D3DC891-B9AD-4E83-9719-66795A1711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36360" y="2214404"/>
                  <a:ext cx="155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7E86D25-FF98-4DE5-8539-2F342184A4DC}"/>
                    </a:ext>
                  </a:extLst>
                </p14:cNvPr>
                <p14:cNvContentPartPr/>
                <p14:nvPr/>
              </p14:nvContentPartPr>
              <p14:xfrm>
                <a:off x="2662080" y="1939364"/>
                <a:ext cx="43560" cy="407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7E86D25-FF98-4DE5-8539-2F342184A4D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44080" y="1921724"/>
                  <a:ext cx="792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CB3E06-91DD-465C-8EC8-18FBF6F01692}"/>
                    </a:ext>
                  </a:extLst>
                </p14:cNvPr>
                <p14:cNvContentPartPr/>
                <p14:nvPr/>
              </p14:nvContentPartPr>
              <p14:xfrm>
                <a:off x="2585400" y="2156084"/>
                <a:ext cx="295200" cy="51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CB3E06-91DD-465C-8EC8-18FBF6F016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67760" y="2138084"/>
                  <a:ext cx="330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636891-061B-44C7-8BE2-35DCC0C9A9C5}"/>
                    </a:ext>
                  </a:extLst>
                </p14:cNvPr>
                <p14:cNvContentPartPr/>
                <p14:nvPr/>
              </p14:nvContentPartPr>
              <p14:xfrm>
                <a:off x="2837400" y="2169404"/>
                <a:ext cx="237240" cy="223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636891-061B-44C7-8BE2-35DCC0C9A9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19760" y="2151764"/>
                  <a:ext cx="272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1DA7E0-6A55-4257-BED8-2FC23976EEA3}"/>
                    </a:ext>
                  </a:extLst>
                </p14:cNvPr>
                <p14:cNvContentPartPr/>
                <p14:nvPr/>
              </p14:nvContentPartPr>
              <p14:xfrm>
                <a:off x="3094440" y="2152484"/>
                <a:ext cx="272160" cy="250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1DA7E0-6A55-4257-BED8-2FC23976EE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76440" y="2134484"/>
                  <a:ext cx="30780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EC31E5-5925-4E2D-8AC4-F3DE03327DC1}"/>
              </a:ext>
            </a:extLst>
          </p:cNvPr>
          <p:cNvGrpSpPr/>
          <p:nvPr/>
        </p:nvGrpSpPr>
        <p:grpSpPr>
          <a:xfrm>
            <a:off x="4336080" y="1948364"/>
            <a:ext cx="482400" cy="440280"/>
            <a:chOff x="4336080" y="1948364"/>
            <a:chExt cx="48240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E1F2D8-D314-4222-9572-C0C8F5C6F6BC}"/>
                    </a:ext>
                  </a:extLst>
                </p14:cNvPr>
                <p14:cNvContentPartPr/>
                <p14:nvPr/>
              </p14:nvContentPartPr>
              <p14:xfrm>
                <a:off x="4360560" y="1964924"/>
                <a:ext cx="27360" cy="249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E1F2D8-D314-4222-9572-C0C8F5C6F6B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42920" y="1947284"/>
                  <a:ext cx="63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C090CE-179C-4807-8311-52791015B683}"/>
                    </a:ext>
                  </a:extLst>
                </p14:cNvPr>
                <p14:cNvContentPartPr/>
                <p14:nvPr/>
              </p14:nvContentPartPr>
              <p14:xfrm>
                <a:off x="4336080" y="1948364"/>
                <a:ext cx="342720" cy="336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C090CE-179C-4807-8311-52791015B68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18440" y="1930364"/>
                  <a:ext cx="3783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CAE02D2-7398-4164-B3C7-2C011E4C15B4}"/>
                    </a:ext>
                  </a:extLst>
                </p14:cNvPr>
                <p14:cNvContentPartPr/>
                <p14:nvPr/>
              </p14:nvContentPartPr>
              <p14:xfrm>
                <a:off x="4345440" y="2253284"/>
                <a:ext cx="290160" cy="17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CAE02D2-7398-4164-B3C7-2C011E4C15B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27440" y="2235284"/>
                  <a:ext cx="325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B4240F-937A-4528-A7B7-3BE3CC41AB47}"/>
                    </a:ext>
                  </a:extLst>
                </p14:cNvPr>
                <p14:cNvContentPartPr/>
                <p14:nvPr/>
              </p14:nvContentPartPr>
              <p14:xfrm>
                <a:off x="4521120" y="2106764"/>
                <a:ext cx="297360" cy="279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B4240F-937A-4528-A7B7-3BE3CC41AB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03480" y="2089124"/>
                  <a:ext cx="333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1F499BB-DBD1-43A5-980E-781B57D9FEC5}"/>
                    </a:ext>
                  </a:extLst>
                </p14:cNvPr>
                <p14:cNvContentPartPr/>
                <p14:nvPr/>
              </p14:nvContentPartPr>
              <p14:xfrm>
                <a:off x="4513200" y="2093444"/>
                <a:ext cx="244800" cy="29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1F499BB-DBD1-43A5-980E-781B57D9FE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95200" y="2075444"/>
                  <a:ext cx="28044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04CFD8-AB5E-493D-96E0-B1B3F133F1F3}"/>
              </a:ext>
            </a:extLst>
          </p:cNvPr>
          <p:cNvGrpSpPr/>
          <p:nvPr/>
        </p:nvGrpSpPr>
        <p:grpSpPr>
          <a:xfrm>
            <a:off x="5149320" y="1835324"/>
            <a:ext cx="2127960" cy="464400"/>
            <a:chOff x="5149320" y="1835324"/>
            <a:chExt cx="212796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3249E5-348C-4D0E-A3FB-1B07B21CC9DF}"/>
                    </a:ext>
                  </a:extLst>
                </p14:cNvPr>
                <p14:cNvContentPartPr/>
                <p14:nvPr/>
              </p14:nvContentPartPr>
              <p14:xfrm>
                <a:off x="5149320" y="1901564"/>
                <a:ext cx="212040" cy="357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3249E5-348C-4D0E-A3FB-1B07B21CC9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31680" y="1883564"/>
                  <a:ext cx="2476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E81F8BC-4C6C-4742-AFE8-15E8C484824D}"/>
                    </a:ext>
                  </a:extLst>
                </p14:cNvPr>
                <p14:cNvContentPartPr/>
                <p14:nvPr/>
              </p14:nvContentPartPr>
              <p14:xfrm>
                <a:off x="5512920" y="1842164"/>
                <a:ext cx="76680" cy="443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E81F8BC-4C6C-4742-AFE8-15E8C48482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95280" y="1824524"/>
                  <a:ext cx="1123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452CDCA-2BF6-48F4-A056-BF51929153FC}"/>
                    </a:ext>
                  </a:extLst>
                </p14:cNvPr>
                <p14:cNvContentPartPr/>
                <p14:nvPr/>
              </p14:nvContentPartPr>
              <p14:xfrm>
                <a:off x="5387640" y="2066444"/>
                <a:ext cx="259200" cy="19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452CDCA-2BF6-48F4-A056-BF51929153F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69640" y="2048804"/>
                  <a:ext cx="294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BFCB7B-4874-45E6-8C16-974817229969}"/>
                    </a:ext>
                  </a:extLst>
                </p14:cNvPr>
                <p14:cNvContentPartPr/>
                <p14:nvPr/>
              </p14:nvContentPartPr>
              <p14:xfrm>
                <a:off x="5622720" y="2024324"/>
                <a:ext cx="177480" cy="252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BFCB7B-4874-45E6-8C16-9748172299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04720" y="2006684"/>
                  <a:ext cx="2131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4622464-BD70-46AA-8F50-36A507F8939C}"/>
                    </a:ext>
                  </a:extLst>
                </p14:cNvPr>
                <p14:cNvContentPartPr/>
                <p14:nvPr/>
              </p14:nvContentPartPr>
              <p14:xfrm>
                <a:off x="5869320" y="2094884"/>
                <a:ext cx="245160" cy="173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4622464-BD70-46AA-8F50-36A507F893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51680" y="2076884"/>
                  <a:ext cx="280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82C793-BE84-452A-A87F-157A6C56AB86}"/>
                    </a:ext>
                  </a:extLst>
                </p14:cNvPr>
                <p14:cNvContentPartPr/>
                <p14:nvPr/>
              </p14:nvContentPartPr>
              <p14:xfrm>
                <a:off x="6177120" y="2098124"/>
                <a:ext cx="147960" cy="126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82C793-BE84-452A-A87F-157A6C56AB8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59120" y="2080484"/>
                  <a:ext cx="183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FAC1CA-2886-44E6-AD9D-C75D2BA1766E}"/>
                    </a:ext>
                  </a:extLst>
                </p14:cNvPr>
                <p14:cNvContentPartPr/>
                <p14:nvPr/>
              </p14:nvContentPartPr>
              <p14:xfrm>
                <a:off x="6327600" y="1835324"/>
                <a:ext cx="251280" cy="464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FAC1CA-2886-44E6-AD9D-C75D2BA1766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09960" y="1817684"/>
                  <a:ext cx="2869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B56328-0752-4F3C-8B73-71E1BA5D200F}"/>
                    </a:ext>
                  </a:extLst>
                </p14:cNvPr>
                <p14:cNvContentPartPr/>
                <p14:nvPr/>
              </p14:nvContentPartPr>
              <p14:xfrm>
                <a:off x="6538920" y="2089484"/>
                <a:ext cx="145440" cy="135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B56328-0752-4F3C-8B73-71E1BA5D200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21280" y="2071844"/>
                  <a:ext cx="181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B7D6E03-9E97-4CEB-BD75-0FA0BB8638B0}"/>
                    </a:ext>
                  </a:extLst>
                </p14:cNvPr>
                <p14:cNvContentPartPr/>
                <p14:nvPr/>
              </p14:nvContentPartPr>
              <p14:xfrm>
                <a:off x="6805320" y="2053844"/>
                <a:ext cx="108720" cy="194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B7D6E03-9E97-4CEB-BD75-0FA0BB8638B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87680" y="2035844"/>
                  <a:ext cx="144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AAE5737-551B-4884-BAC9-F8FBAFD3E316}"/>
                    </a:ext>
                  </a:extLst>
                </p14:cNvPr>
                <p14:cNvContentPartPr/>
                <p14:nvPr/>
              </p14:nvContentPartPr>
              <p14:xfrm>
                <a:off x="6951840" y="2038724"/>
                <a:ext cx="325440" cy="218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AAE5737-551B-4884-BAC9-F8FBAFD3E3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33840" y="2020724"/>
                  <a:ext cx="36108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88B28D5-4BAF-45C4-B5D9-9B63CC156834}"/>
              </a:ext>
            </a:extLst>
          </p:cNvPr>
          <p:cNvGrpSpPr/>
          <p:nvPr/>
        </p:nvGrpSpPr>
        <p:grpSpPr>
          <a:xfrm>
            <a:off x="7612800" y="1763324"/>
            <a:ext cx="774000" cy="454320"/>
            <a:chOff x="7612800" y="1763324"/>
            <a:chExt cx="774000" cy="4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FC5F245-491C-4DAE-A1CD-C897F323671C}"/>
                    </a:ext>
                  </a:extLst>
                </p14:cNvPr>
                <p14:cNvContentPartPr/>
                <p14:nvPr/>
              </p14:nvContentPartPr>
              <p14:xfrm>
                <a:off x="7612800" y="2048804"/>
                <a:ext cx="221760" cy="165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FC5F245-491C-4DAE-A1CD-C897F323671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95160" y="2031164"/>
                  <a:ext cx="2574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3B6D407-72A8-452E-9D49-64291E8A555E}"/>
                    </a:ext>
                  </a:extLst>
                </p14:cNvPr>
                <p14:cNvContentPartPr/>
                <p14:nvPr/>
              </p14:nvContentPartPr>
              <p14:xfrm>
                <a:off x="7870560" y="2058524"/>
                <a:ext cx="255960" cy="132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3B6D407-72A8-452E-9D49-64291E8A55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52560" y="2040884"/>
                  <a:ext cx="291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96C56B1-5B75-4719-926E-BD4D42DE260A}"/>
                    </a:ext>
                  </a:extLst>
                </p14:cNvPr>
                <p14:cNvContentPartPr/>
                <p14:nvPr/>
              </p14:nvContentPartPr>
              <p14:xfrm>
                <a:off x="8195280" y="1763324"/>
                <a:ext cx="191520" cy="454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96C56B1-5B75-4719-926E-BD4D42DE26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77280" y="1745684"/>
                  <a:ext cx="227160" cy="48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BD13526-8963-428D-B167-15AB1DE89F82}"/>
              </a:ext>
            </a:extLst>
          </p:cNvPr>
          <p:cNvGrpSpPr/>
          <p:nvPr/>
        </p:nvGrpSpPr>
        <p:grpSpPr>
          <a:xfrm>
            <a:off x="5531280" y="2595644"/>
            <a:ext cx="1631520" cy="370440"/>
            <a:chOff x="5531280" y="2595644"/>
            <a:chExt cx="163152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995EF1F-238F-4822-B96C-FDD6A0724FA2}"/>
                    </a:ext>
                  </a:extLst>
                </p14:cNvPr>
                <p14:cNvContentPartPr/>
                <p14:nvPr/>
              </p14:nvContentPartPr>
              <p14:xfrm>
                <a:off x="5531280" y="2675924"/>
                <a:ext cx="255960" cy="213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995EF1F-238F-4822-B96C-FDD6A0724F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13640" y="2657924"/>
                  <a:ext cx="291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90F0BD9-827A-4F62-B22D-A16180A56BF8}"/>
                    </a:ext>
                  </a:extLst>
                </p14:cNvPr>
                <p14:cNvContentPartPr/>
                <p14:nvPr/>
              </p14:nvContentPartPr>
              <p14:xfrm>
                <a:off x="5839800" y="2595644"/>
                <a:ext cx="51480" cy="370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90F0BD9-827A-4F62-B22D-A16180A56B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821800" y="2578004"/>
                  <a:ext cx="871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3FFC6AB-6C82-4BEA-96A5-31444FECC131}"/>
                    </a:ext>
                  </a:extLst>
                </p14:cNvPr>
                <p14:cNvContentPartPr/>
                <p14:nvPr/>
              </p14:nvContentPartPr>
              <p14:xfrm>
                <a:off x="5997840" y="2810924"/>
                <a:ext cx="237960" cy="130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3FFC6AB-6C82-4BEA-96A5-31444FECC13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79840" y="2793284"/>
                  <a:ext cx="273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8A81ED0-78BC-4F6A-9750-34BBDD68AB1F}"/>
                    </a:ext>
                  </a:extLst>
                </p14:cNvPr>
                <p14:cNvContentPartPr/>
                <p14:nvPr/>
              </p14:nvContentPartPr>
              <p14:xfrm>
                <a:off x="6317520" y="2783204"/>
                <a:ext cx="83520" cy="152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8A81ED0-78BC-4F6A-9750-34BBDD68AB1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99520" y="2765564"/>
                  <a:ext cx="119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1A41A9C-FD64-4E2C-96D2-F1C2526714E7}"/>
                    </a:ext>
                  </a:extLst>
                </p14:cNvPr>
                <p14:cNvContentPartPr/>
                <p14:nvPr/>
              </p14:nvContentPartPr>
              <p14:xfrm>
                <a:off x="6530640" y="2771324"/>
                <a:ext cx="104040" cy="170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1A41A9C-FD64-4E2C-96D2-F1C2526714E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12640" y="2753684"/>
                  <a:ext cx="139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D22B8D9-236F-4A53-8851-37ACB3D14AA5}"/>
                    </a:ext>
                  </a:extLst>
                </p14:cNvPr>
                <p14:cNvContentPartPr/>
                <p14:nvPr/>
              </p14:nvContentPartPr>
              <p14:xfrm>
                <a:off x="6766800" y="2769884"/>
                <a:ext cx="396000" cy="172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D22B8D9-236F-4A53-8851-37ACB3D14AA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49160" y="2752244"/>
                  <a:ext cx="431640" cy="20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1985F68-2B88-479D-9628-3EDE07420D79}"/>
                  </a:ext>
                </a:extLst>
              </p14:cNvPr>
              <p14:cNvContentPartPr/>
              <p14:nvPr/>
            </p14:nvContentPartPr>
            <p14:xfrm>
              <a:off x="685680" y="3252644"/>
              <a:ext cx="41040" cy="2354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1985F68-2B88-479D-9628-3EDE07420D7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67680" y="3234644"/>
                <a:ext cx="766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9033082-B38E-4FD0-BD83-AEB9DA852AC8}"/>
                  </a:ext>
                </a:extLst>
              </p14:cNvPr>
              <p14:cNvContentPartPr/>
              <p14:nvPr/>
            </p14:nvContentPartPr>
            <p14:xfrm>
              <a:off x="658680" y="3202604"/>
              <a:ext cx="307800" cy="320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9033082-B38E-4FD0-BD83-AEB9DA852AC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40680" y="3184964"/>
                <a:ext cx="3434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7D200D7-497D-41CE-B781-385E4EB1AC68}"/>
                  </a:ext>
                </a:extLst>
              </p14:cNvPr>
              <p14:cNvContentPartPr/>
              <p14:nvPr/>
            </p14:nvContentPartPr>
            <p14:xfrm>
              <a:off x="677760" y="3476924"/>
              <a:ext cx="301320" cy="30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7D200D7-497D-41CE-B781-385E4EB1AC6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60120" y="3459284"/>
                <a:ext cx="3369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93F4FAB-EA05-40FE-BCF7-86BE00CCAA9E}"/>
                  </a:ext>
                </a:extLst>
              </p14:cNvPr>
              <p14:cNvContentPartPr/>
              <p14:nvPr/>
            </p14:nvContentPartPr>
            <p14:xfrm>
              <a:off x="793680" y="3348044"/>
              <a:ext cx="276480" cy="266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93F4FAB-EA05-40FE-BCF7-86BE00CCAA9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75680" y="3330044"/>
                <a:ext cx="3121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D87081F-1980-48CD-B23C-58E127317099}"/>
                  </a:ext>
                </a:extLst>
              </p14:cNvPr>
              <p14:cNvContentPartPr/>
              <p14:nvPr/>
            </p14:nvContentPartPr>
            <p14:xfrm>
              <a:off x="784320" y="3320684"/>
              <a:ext cx="210240" cy="246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D87081F-1980-48CD-B23C-58E12731709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66320" y="3303044"/>
                <a:ext cx="2458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EB84FC2-0F81-404A-8F77-532BBA4137A3}"/>
                  </a:ext>
                </a:extLst>
              </p14:cNvPr>
              <p14:cNvContentPartPr/>
              <p14:nvPr/>
            </p14:nvContentPartPr>
            <p14:xfrm>
              <a:off x="1314240" y="3178844"/>
              <a:ext cx="278280" cy="383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EB84FC2-0F81-404A-8F77-532BBA4137A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296600" y="3160844"/>
                <a:ext cx="3139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38EBEF6-9DBF-4DB6-BCDE-A22CCC0E25DF}"/>
                  </a:ext>
                </a:extLst>
              </p14:cNvPr>
              <p14:cNvContentPartPr/>
              <p14:nvPr/>
            </p14:nvContentPartPr>
            <p14:xfrm>
              <a:off x="1734360" y="3360284"/>
              <a:ext cx="29880" cy="195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38EBEF6-9DBF-4DB6-BCDE-A22CCC0E25D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716360" y="3342284"/>
                <a:ext cx="655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C982AA0-EEAC-450A-9DF5-9C5478C68B61}"/>
                  </a:ext>
                </a:extLst>
              </p14:cNvPr>
              <p14:cNvContentPartPr/>
              <p14:nvPr/>
            </p14:nvContentPartPr>
            <p14:xfrm>
              <a:off x="1684680" y="3223124"/>
              <a:ext cx="113400" cy="77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C982AA0-EEAC-450A-9DF5-9C5478C68B6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666680" y="3205484"/>
                <a:ext cx="1490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B3762D7-5D95-4A81-AA63-83922C420CDF}"/>
                  </a:ext>
                </a:extLst>
              </p14:cNvPr>
              <p14:cNvContentPartPr/>
              <p14:nvPr/>
            </p14:nvContentPartPr>
            <p14:xfrm>
              <a:off x="1896360" y="3369284"/>
              <a:ext cx="187200" cy="219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B3762D7-5D95-4A81-AA63-83922C420CD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878720" y="3351644"/>
                <a:ext cx="2228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57417F4-6CA1-4986-B5F9-D7E573F8877E}"/>
                  </a:ext>
                </a:extLst>
              </p14:cNvPr>
              <p14:cNvContentPartPr/>
              <p14:nvPr/>
            </p14:nvContentPartPr>
            <p14:xfrm>
              <a:off x="1735800" y="3380444"/>
              <a:ext cx="527760" cy="6634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57417F4-6CA1-4986-B5F9-D7E573F8877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718160" y="3362804"/>
                <a:ext cx="56340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DAF49D3-BE27-47C8-BDF3-450C75028319}"/>
                  </a:ext>
                </a:extLst>
              </p14:cNvPr>
              <p14:cNvContentPartPr/>
              <p14:nvPr/>
            </p14:nvContentPartPr>
            <p14:xfrm>
              <a:off x="2390280" y="3159764"/>
              <a:ext cx="79560" cy="468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DAF49D3-BE27-47C8-BDF3-450C7502831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372280" y="3142124"/>
                <a:ext cx="1152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D84784D-8A9D-4798-9CD4-659F23B2F8C3}"/>
                  </a:ext>
                </a:extLst>
              </p14:cNvPr>
              <p14:cNvContentPartPr/>
              <p14:nvPr/>
            </p14:nvContentPartPr>
            <p14:xfrm>
              <a:off x="2463360" y="3433724"/>
              <a:ext cx="348840" cy="561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D84784D-8A9D-4798-9CD4-659F23B2F8C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45360" y="3415724"/>
                <a:ext cx="38448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B9F8845-CF0E-4849-9009-000077580A1C}"/>
                  </a:ext>
                </a:extLst>
              </p14:cNvPr>
              <p14:cNvContentPartPr/>
              <p14:nvPr/>
            </p14:nvContentPartPr>
            <p14:xfrm>
              <a:off x="3150600" y="3118724"/>
              <a:ext cx="24840" cy="414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B9F8845-CF0E-4849-9009-000077580A1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132960" y="3101084"/>
                <a:ext cx="604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35090EF-AB59-4D92-91B3-E4377ADFA89E}"/>
                  </a:ext>
                </a:extLst>
              </p14:cNvPr>
              <p14:cNvContentPartPr/>
              <p14:nvPr/>
            </p14:nvContentPartPr>
            <p14:xfrm>
              <a:off x="3121440" y="3546764"/>
              <a:ext cx="260280" cy="298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35090EF-AB59-4D92-91B3-E4377ADFA89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103440" y="3529124"/>
                <a:ext cx="2959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47071E5-7698-4219-8462-AB88DDAAF562}"/>
                  </a:ext>
                </a:extLst>
              </p14:cNvPr>
              <p14:cNvContentPartPr/>
              <p14:nvPr/>
            </p14:nvContentPartPr>
            <p14:xfrm>
              <a:off x="3371640" y="3314564"/>
              <a:ext cx="97560" cy="267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47071E5-7698-4219-8462-AB88DDAAF56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353640" y="3296564"/>
                <a:ext cx="1332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BD54215-A1E4-4655-9E26-3BEACDCD792B}"/>
                  </a:ext>
                </a:extLst>
              </p14:cNvPr>
              <p14:cNvContentPartPr/>
              <p14:nvPr/>
            </p14:nvContentPartPr>
            <p14:xfrm>
              <a:off x="3526080" y="3410684"/>
              <a:ext cx="195840" cy="156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BD54215-A1E4-4655-9E26-3BEACDCD792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508440" y="3393044"/>
                <a:ext cx="2314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42D1BD1-1409-4EA2-AB31-7983B01E31F4}"/>
                  </a:ext>
                </a:extLst>
              </p14:cNvPr>
              <p14:cNvContentPartPr/>
              <p14:nvPr/>
            </p14:nvContentPartPr>
            <p14:xfrm>
              <a:off x="3787440" y="3178484"/>
              <a:ext cx="216720" cy="453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42D1BD1-1409-4EA2-AB31-7983B01E31F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769800" y="3160844"/>
                <a:ext cx="2523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D11FCBA-24A3-4944-B250-3796A3F76615}"/>
                  </a:ext>
                </a:extLst>
              </p14:cNvPr>
              <p14:cNvContentPartPr/>
              <p14:nvPr/>
            </p14:nvContentPartPr>
            <p14:xfrm>
              <a:off x="3863400" y="3496724"/>
              <a:ext cx="208440" cy="1072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D11FCBA-24A3-4944-B250-3796A3F7661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845400" y="3478724"/>
                <a:ext cx="2440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7D9B58C-7F5D-4142-9CFC-2EB89645CBAF}"/>
                  </a:ext>
                </a:extLst>
              </p14:cNvPr>
              <p14:cNvContentPartPr/>
              <p14:nvPr/>
            </p14:nvContentPartPr>
            <p14:xfrm>
              <a:off x="4143120" y="3363524"/>
              <a:ext cx="174960" cy="214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7D9B58C-7F5D-4142-9CFC-2EB89645CBA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125120" y="3345884"/>
                <a:ext cx="2106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2B02479-338F-439A-B0B1-08D76ABBF45E}"/>
                  </a:ext>
                </a:extLst>
              </p14:cNvPr>
              <p14:cNvContentPartPr/>
              <p14:nvPr/>
            </p14:nvContentPartPr>
            <p14:xfrm>
              <a:off x="4480800" y="3139604"/>
              <a:ext cx="299160" cy="4078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2B02479-338F-439A-B0B1-08D76ABBF45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62800" y="3121964"/>
                <a:ext cx="3348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975B1AC-1A71-4DCD-8B98-ACD492D9C893}"/>
                  </a:ext>
                </a:extLst>
              </p14:cNvPr>
              <p14:cNvContentPartPr/>
              <p14:nvPr/>
            </p14:nvContentPartPr>
            <p14:xfrm>
              <a:off x="5281080" y="3182084"/>
              <a:ext cx="29160" cy="3740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975B1AC-1A71-4DCD-8B98-ACD492D9C89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263440" y="3164084"/>
                <a:ext cx="6480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503BE1E-D03D-4BF9-8574-0464243B12F2}"/>
                  </a:ext>
                </a:extLst>
              </p14:cNvPr>
              <p14:cNvContentPartPr/>
              <p14:nvPr/>
            </p14:nvContentPartPr>
            <p14:xfrm>
              <a:off x="5258040" y="3556124"/>
              <a:ext cx="290160" cy="334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503BE1E-D03D-4BF9-8574-0464243B12F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240040" y="3538124"/>
                <a:ext cx="32580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8A76D77-BB4A-42A6-9D53-1EBA92F162A3}"/>
                  </a:ext>
                </a:extLst>
              </p14:cNvPr>
              <p14:cNvContentPartPr/>
              <p14:nvPr/>
            </p14:nvContentPartPr>
            <p14:xfrm>
              <a:off x="5484120" y="3324644"/>
              <a:ext cx="119160" cy="272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8A76D77-BB4A-42A6-9D53-1EBA92F162A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466480" y="3307004"/>
                <a:ext cx="1548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3E1BF4B-5282-4B51-B4DE-1D42B41E6CC7}"/>
                  </a:ext>
                </a:extLst>
              </p14:cNvPr>
              <p14:cNvContentPartPr/>
              <p14:nvPr/>
            </p14:nvContentPartPr>
            <p14:xfrm>
              <a:off x="5615160" y="3435524"/>
              <a:ext cx="192240" cy="1717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3E1BF4B-5282-4B51-B4DE-1D42B41E6CC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97520" y="3417884"/>
                <a:ext cx="2278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AD84AB3-D992-4358-8A6B-D85F2E30D0A5}"/>
                  </a:ext>
                </a:extLst>
              </p14:cNvPr>
              <p14:cNvContentPartPr/>
              <p14:nvPr/>
            </p14:nvContentPartPr>
            <p14:xfrm>
              <a:off x="5907120" y="3186404"/>
              <a:ext cx="36360" cy="4442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AD84AB3-D992-4358-8A6B-D85F2E30D0A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889120" y="3168404"/>
                <a:ext cx="7200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9B8C759-9BC3-432B-97C8-31B4CE5B445D}"/>
                  </a:ext>
                </a:extLst>
              </p14:cNvPr>
              <p14:cNvContentPartPr/>
              <p14:nvPr/>
            </p14:nvContentPartPr>
            <p14:xfrm>
              <a:off x="5829360" y="3373604"/>
              <a:ext cx="338040" cy="180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9B8C759-9BC3-432B-97C8-31B4CE5B445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811360" y="3355964"/>
                <a:ext cx="3736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547BEAD-933B-44BD-8359-FE778B6F635D}"/>
                  </a:ext>
                </a:extLst>
              </p14:cNvPr>
              <p14:cNvContentPartPr/>
              <p14:nvPr/>
            </p14:nvContentPartPr>
            <p14:xfrm>
              <a:off x="663720" y="4060124"/>
              <a:ext cx="32760" cy="2444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547BEAD-933B-44BD-8359-FE778B6F635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46080" y="4042124"/>
                <a:ext cx="684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7ED1924-4030-448A-B6A3-E096528C4E68}"/>
                  </a:ext>
                </a:extLst>
              </p14:cNvPr>
              <p14:cNvContentPartPr/>
              <p14:nvPr/>
            </p14:nvContentPartPr>
            <p14:xfrm>
              <a:off x="642480" y="4032404"/>
              <a:ext cx="284760" cy="3085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7ED1924-4030-448A-B6A3-E096528C4E6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24480" y="4014764"/>
                <a:ext cx="32040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37F46E7-DDAB-4E73-97BF-A411AF2FC273}"/>
                  </a:ext>
                </a:extLst>
              </p14:cNvPr>
              <p14:cNvContentPartPr/>
              <p14:nvPr/>
            </p14:nvContentPartPr>
            <p14:xfrm>
              <a:off x="681000" y="4275404"/>
              <a:ext cx="273240" cy="187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37F46E7-DDAB-4E73-97BF-A411AF2FC27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63000" y="4257404"/>
                <a:ext cx="3088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465AF52-5B06-47C9-9EF9-7739A7336A26}"/>
                  </a:ext>
                </a:extLst>
              </p14:cNvPr>
              <p14:cNvContentPartPr/>
              <p14:nvPr/>
            </p14:nvContentPartPr>
            <p14:xfrm>
              <a:off x="741480" y="4186124"/>
              <a:ext cx="300600" cy="3038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465AF52-5B06-47C9-9EF9-7739A7336A2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23480" y="4168124"/>
                <a:ext cx="3362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94F91DD-AD33-45EE-9D1B-084E0129A558}"/>
                  </a:ext>
                </a:extLst>
              </p14:cNvPr>
              <p14:cNvContentPartPr/>
              <p14:nvPr/>
            </p14:nvContentPartPr>
            <p14:xfrm>
              <a:off x="793680" y="4203764"/>
              <a:ext cx="189360" cy="2113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94F91DD-AD33-45EE-9D1B-084E0129A55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75680" y="4186124"/>
                <a:ext cx="2250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F9E7E29-5B13-4806-A2D1-C10914DB60CC}"/>
                  </a:ext>
                </a:extLst>
              </p14:cNvPr>
              <p14:cNvContentPartPr/>
              <p14:nvPr/>
            </p14:nvContentPartPr>
            <p14:xfrm>
              <a:off x="1490280" y="4063364"/>
              <a:ext cx="30600" cy="381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F9E7E29-5B13-4806-A2D1-C10914DB60C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472640" y="4045724"/>
                <a:ext cx="662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B65F266-E398-49AB-9192-D4D282969B84}"/>
                  </a:ext>
                </a:extLst>
              </p14:cNvPr>
              <p14:cNvContentPartPr/>
              <p14:nvPr/>
            </p14:nvContentPartPr>
            <p14:xfrm>
              <a:off x="1421520" y="4115204"/>
              <a:ext cx="276840" cy="3405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B65F266-E398-49AB-9192-D4D282969B8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403880" y="4097204"/>
                <a:ext cx="31248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4438BC0-6A91-463F-9A5B-42C46B3C2D88}"/>
                  </a:ext>
                </a:extLst>
              </p14:cNvPr>
              <p14:cNvContentPartPr/>
              <p14:nvPr/>
            </p14:nvContentPartPr>
            <p14:xfrm>
              <a:off x="1805640" y="4250924"/>
              <a:ext cx="108000" cy="156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4438BC0-6A91-463F-9A5B-42C46B3C2D8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788000" y="4233284"/>
                <a:ext cx="1436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21E4EE6-B321-4751-BDB7-B51F6BBEB888}"/>
                  </a:ext>
                </a:extLst>
              </p14:cNvPr>
              <p14:cNvContentPartPr/>
              <p14:nvPr/>
            </p14:nvContentPartPr>
            <p14:xfrm>
              <a:off x="2038560" y="4243364"/>
              <a:ext cx="133560" cy="1774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21E4EE6-B321-4751-BDB7-B51F6BBEB88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020560" y="4225724"/>
                <a:ext cx="1692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6556A70-1C90-4E97-8BD8-869BE3D7FF89}"/>
                  </a:ext>
                </a:extLst>
              </p14:cNvPr>
              <p14:cNvContentPartPr/>
              <p14:nvPr/>
            </p14:nvContentPartPr>
            <p14:xfrm>
              <a:off x="2279760" y="4079924"/>
              <a:ext cx="187560" cy="3301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6556A70-1C90-4E97-8BD8-869BE3D7FF8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262120" y="4061924"/>
                <a:ext cx="2232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C3A0E97-0B73-439C-A624-82DDBDDB78C4}"/>
                  </a:ext>
                </a:extLst>
              </p14:cNvPr>
              <p14:cNvContentPartPr/>
              <p14:nvPr/>
            </p14:nvContentPartPr>
            <p14:xfrm>
              <a:off x="2580360" y="4085684"/>
              <a:ext cx="44640" cy="327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C3A0E97-0B73-439C-A624-82DDBDDB78C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562360" y="4068044"/>
                <a:ext cx="802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47CFD15-E380-4A42-94C4-D9F8AAC87C60}"/>
                  </a:ext>
                </a:extLst>
              </p14:cNvPr>
              <p14:cNvContentPartPr/>
              <p14:nvPr/>
            </p14:nvContentPartPr>
            <p14:xfrm>
              <a:off x="2664960" y="4272884"/>
              <a:ext cx="239400" cy="579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47CFD15-E380-4A42-94C4-D9F8AAC87C6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647320" y="4254884"/>
                <a:ext cx="2750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C591540-953E-465B-BE77-E38C5325B813}"/>
                  </a:ext>
                </a:extLst>
              </p14:cNvPr>
              <p14:cNvContentPartPr/>
              <p14:nvPr/>
            </p14:nvContentPartPr>
            <p14:xfrm>
              <a:off x="2613840" y="4224644"/>
              <a:ext cx="335520" cy="5385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C591540-953E-465B-BE77-E38C5325B81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595840" y="4206644"/>
                <a:ext cx="37116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34EBC92-111D-472C-A802-869BDD2C9D3A}"/>
                  </a:ext>
                </a:extLst>
              </p14:cNvPr>
              <p14:cNvContentPartPr/>
              <p14:nvPr/>
            </p14:nvContentPartPr>
            <p14:xfrm>
              <a:off x="3389280" y="4007564"/>
              <a:ext cx="303840" cy="398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34EBC92-111D-472C-A802-869BDD2C9D3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371640" y="3989924"/>
                <a:ext cx="33948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35EEA77-5B12-4DBE-9F1E-B2174EE6493B}"/>
                  </a:ext>
                </a:extLst>
              </p14:cNvPr>
              <p14:cNvContentPartPr/>
              <p14:nvPr/>
            </p14:nvContentPartPr>
            <p14:xfrm>
              <a:off x="3670800" y="4122404"/>
              <a:ext cx="52200" cy="243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35EEA77-5B12-4DBE-9F1E-B2174EE6493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652800" y="4104404"/>
                <a:ext cx="878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F439CC6-EBAB-4620-A96E-F261DA31D04E}"/>
                  </a:ext>
                </a:extLst>
              </p14:cNvPr>
              <p14:cNvContentPartPr/>
              <p14:nvPr/>
            </p14:nvContentPartPr>
            <p14:xfrm>
              <a:off x="3820200" y="4238324"/>
              <a:ext cx="176400" cy="1620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F439CC6-EBAB-4620-A96E-F261DA31D04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802200" y="4220324"/>
                <a:ext cx="2120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ABF209E-9AA4-481E-87A3-507A7F54344C}"/>
                  </a:ext>
                </a:extLst>
              </p14:cNvPr>
              <p14:cNvContentPartPr/>
              <p14:nvPr/>
            </p14:nvContentPartPr>
            <p14:xfrm>
              <a:off x="4091640" y="4032044"/>
              <a:ext cx="30960" cy="3412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ABF209E-9AA4-481E-87A3-507A7F54344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073640" y="4014404"/>
                <a:ext cx="666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982A3BD-7694-416F-B9C5-478487B97418}"/>
                  </a:ext>
                </a:extLst>
              </p14:cNvPr>
              <p14:cNvContentPartPr/>
              <p14:nvPr/>
            </p14:nvContentPartPr>
            <p14:xfrm>
              <a:off x="4116480" y="4151564"/>
              <a:ext cx="251280" cy="2278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982A3BD-7694-416F-B9C5-478487B9741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098840" y="4133924"/>
                <a:ext cx="2869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A6E95E0B-F3B8-45D6-B09F-9CAC0DCA8928}"/>
                  </a:ext>
                </a:extLst>
              </p14:cNvPr>
              <p14:cNvContentPartPr/>
              <p14:nvPr/>
            </p14:nvContentPartPr>
            <p14:xfrm>
              <a:off x="4383240" y="4185044"/>
              <a:ext cx="194760" cy="2199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A6E95E0B-F3B8-45D6-B09F-9CAC0DCA892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365600" y="4167404"/>
                <a:ext cx="230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658DFED-932B-47E1-8A80-63DC8C8EFA8E}"/>
                  </a:ext>
                </a:extLst>
              </p14:cNvPr>
              <p14:cNvContentPartPr/>
              <p14:nvPr/>
            </p14:nvContentPartPr>
            <p14:xfrm>
              <a:off x="4666200" y="3947084"/>
              <a:ext cx="208080" cy="3805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658DFED-932B-47E1-8A80-63DC8C8EFA8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48560" y="3929444"/>
                <a:ext cx="24372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7119204-3C77-4B2F-B8A6-A724EE90C01E}"/>
                  </a:ext>
                </a:extLst>
              </p14:cNvPr>
              <p14:cNvContentPartPr/>
              <p14:nvPr/>
            </p14:nvContentPartPr>
            <p14:xfrm>
              <a:off x="5370720" y="3922244"/>
              <a:ext cx="19800" cy="4647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7119204-3C77-4B2F-B8A6-A724EE90C01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352720" y="3904244"/>
                <a:ext cx="5544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6FA130A-4286-4556-9BA4-295BDFD0470F}"/>
                  </a:ext>
                </a:extLst>
              </p14:cNvPr>
              <p14:cNvContentPartPr/>
              <p14:nvPr/>
            </p14:nvContentPartPr>
            <p14:xfrm>
              <a:off x="5282880" y="4326524"/>
              <a:ext cx="404640" cy="47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6FA130A-4286-4556-9BA4-295BDFD0470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265240" y="4308884"/>
                <a:ext cx="4402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6FCD3D1-FA63-439C-8259-830DF8254795}"/>
                  </a:ext>
                </a:extLst>
              </p14:cNvPr>
              <p14:cNvContentPartPr/>
              <p14:nvPr/>
            </p14:nvContentPartPr>
            <p14:xfrm>
              <a:off x="5633520" y="4040324"/>
              <a:ext cx="41400" cy="3531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6FCD3D1-FA63-439C-8259-830DF825479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615520" y="4022684"/>
                <a:ext cx="770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221BCB1-680A-4F54-A1E2-3909F0893D5F}"/>
                  </a:ext>
                </a:extLst>
              </p14:cNvPr>
              <p14:cNvContentPartPr/>
              <p14:nvPr/>
            </p14:nvContentPartPr>
            <p14:xfrm>
              <a:off x="5796960" y="4203764"/>
              <a:ext cx="123120" cy="153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221BCB1-680A-4F54-A1E2-3909F0893D5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778960" y="4185764"/>
                <a:ext cx="1587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0CD8706-5376-4A69-AFC0-B39D9A7EE03D}"/>
                  </a:ext>
                </a:extLst>
              </p14:cNvPr>
              <p14:cNvContentPartPr/>
              <p14:nvPr/>
            </p14:nvContentPartPr>
            <p14:xfrm>
              <a:off x="6026640" y="3924044"/>
              <a:ext cx="29520" cy="3981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0CD8706-5376-4A69-AFC0-B39D9A7EE03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009000" y="3906044"/>
                <a:ext cx="651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535B4D3-441E-44E0-9FDA-CFCCFC3ECBA7}"/>
                  </a:ext>
                </a:extLst>
              </p14:cNvPr>
              <p14:cNvContentPartPr/>
              <p14:nvPr/>
            </p14:nvContentPartPr>
            <p14:xfrm>
              <a:off x="5958240" y="4080644"/>
              <a:ext cx="304200" cy="381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535B4D3-441E-44E0-9FDA-CFCCFC3ECBA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940600" y="4063004"/>
                <a:ext cx="3398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8A2F859-66E3-4567-8E05-DC00B2A0FA32}"/>
                  </a:ext>
                </a:extLst>
              </p14:cNvPr>
              <p14:cNvContentPartPr/>
              <p14:nvPr/>
            </p14:nvContentPartPr>
            <p14:xfrm>
              <a:off x="826440" y="4799924"/>
              <a:ext cx="26640" cy="292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8A2F859-66E3-4567-8E05-DC00B2A0FA3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08440" y="4782284"/>
                <a:ext cx="622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E7B4A72-C36F-4045-8ACA-F82F641964AF}"/>
                  </a:ext>
                </a:extLst>
              </p14:cNvPr>
              <p14:cNvContentPartPr/>
              <p14:nvPr/>
            </p14:nvContentPartPr>
            <p14:xfrm>
              <a:off x="833280" y="4777604"/>
              <a:ext cx="240120" cy="3117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E7B4A72-C36F-4045-8ACA-F82F641964A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15280" y="4759604"/>
                <a:ext cx="2757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CC40C12-2EA3-42C3-9B38-903CFA1F12B9}"/>
                  </a:ext>
                </a:extLst>
              </p14:cNvPr>
              <p14:cNvContentPartPr/>
              <p14:nvPr/>
            </p14:nvContentPartPr>
            <p14:xfrm>
              <a:off x="868560" y="5060564"/>
              <a:ext cx="203400" cy="406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CC40C12-2EA3-42C3-9B38-903CFA1F12B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50920" y="5042924"/>
                <a:ext cx="239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DF2E55B-B5E0-4FE3-B655-1783035416A2}"/>
                  </a:ext>
                </a:extLst>
              </p14:cNvPr>
              <p14:cNvContentPartPr/>
              <p14:nvPr/>
            </p14:nvContentPartPr>
            <p14:xfrm>
              <a:off x="972240" y="4934204"/>
              <a:ext cx="180720" cy="2124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DF2E55B-B5E0-4FE3-B655-1783035416A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54600" y="4916564"/>
                <a:ext cx="2163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FA975F8-EB34-4505-989B-DF20FC165487}"/>
                  </a:ext>
                </a:extLst>
              </p14:cNvPr>
              <p14:cNvContentPartPr/>
              <p14:nvPr/>
            </p14:nvContentPartPr>
            <p14:xfrm>
              <a:off x="967200" y="4918004"/>
              <a:ext cx="188280" cy="2628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FA975F8-EB34-4505-989B-DF20FC16548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49200" y="4900004"/>
                <a:ext cx="2239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C5BEACA-E59C-41C6-89C6-B3605A653C9C}"/>
                  </a:ext>
                </a:extLst>
              </p14:cNvPr>
              <p14:cNvContentPartPr/>
              <p14:nvPr/>
            </p14:nvContentPartPr>
            <p14:xfrm>
              <a:off x="1529160" y="4792004"/>
              <a:ext cx="196200" cy="2440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C5BEACA-E59C-41C6-89C6-B3605A653C9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511160" y="4774364"/>
                <a:ext cx="2318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6657B21-C555-411E-B439-F25AD23AF81F}"/>
                  </a:ext>
                </a:extLst>
              </p14:cNvPr>
              <p14:cNvContentPartPr/>
              <p14:nvPr/>
            </p14:nvContentPartPr>
            <p14:xfrm>
              <a:off x="1798440" y="4704884"/>
              <a:ext cx="31320" cy="423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6657B21-C555-411E-B439-F25AD23AF81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780800" y="4686884"/>
                <a:ext cx="669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EA60D5C-A2C5-4290-B155-9CB40A6ABB3D}"/>
                  </a:ext>
                </a:extLst>
              </p14:cNvPr>
              <p14:cNvContentPartPr/>
              <p14:nvPr/>
            </p14:nvContentPartPr>
            <p14:xfrm>
              <a:off x="1722480" y="4879124"/>
              <a:ext cx="325800" cy="223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EA60D5C-A2C5-4290-B155-9CB40A6ABB3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704840" y="4861124"/>
                <a:ext cx="3614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73D6451F-591D-4E69-A512-A686936E70EE}"/>
                  </a:ext>
                </a:extLst>
              </p14:cNvPr>
              <p14:cNvContentPartPr/>
              <p14:nvPr/>
            </p14:nvContentPartPr>
            <p14:xfrm>
              <a:off x="1958280" y="4896764"/>
              <a:ext cx="160920" cy="1306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73D6451F-591D-4E69-A512-A686936E70E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940640" y="4878764"/>
                <a:ext cx="1965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3EE44B9-D3E3-48FE-96B8-804B7303A696}"/>
                  </a:ext>
                </a:extLst>
              </p14:cNvPr>
              <p14:cNvContentPartPr/>
              <p14:nvPr/>
            </p14:nvContentPartPr>
            <p14:xfrm>
              <a:off x="2225760" y="4749884"/>
              <a:ext cx="257400" cy="3178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3EE44B9-D3E3-48FE-96B8-804B7303A69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208120" y="4732244"/>
                <a:ext cx="2930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FEDE7EC-23F8-4F4B-9BF0-CE9398350668}"/>
                  </a:ext>
                </a:extLst>
              </p14:cNvPr>
              <p14:cNvContentPartPr/>
              <p14:nvPr/>
            </p14:nvContentPartPr>
            <p14:xfrm>
              <a:off x="2495040" y="4901804"/>
              <a:ext cx="83520" cy="94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FEDE7EC-23F8-4F4B-9BF0-CE939835066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477400" y="4883804"/>
                <a:ext cx="1191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79C8008-F0F8-4ACB-AE5B-0CC9FFCFE313}"/>
                  </a:ext>
                </a:extLst>
              </p14:cNvPr>
              <p14:cNvContentPartPr/>
              <p14:nvPr/>
            </p14:nvContentPartPr>
            <p14:xfrm>
              <a:off x="2490720" y="4991084"/>
              <a:ext cx="328320" cy="1029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79C8008-F0F8-4ACB-AE5B-0CC9FFCFE31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473080" y="4973084"/>
                <a:ext cx="3639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D75BF58-4B83-4BCC-B77E-826929B44128}"/>
                  </a:ext>
                </a:extLst>
              </p14:cNvPr>
              <p14:cNvContentPartPr/>
              <p14:nvPr/>
            </p14:nvContentPartPr>
            <p14:xfrm>
              <a:off x="3703560" y="4815404"/>
              <a:ext cx="25920" cy="2390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D75BF58-4B83-4BCC-B77E-826929B44128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685920" y="4797404"/>
                <a:ext cx="615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DDF1EA4-1E38-4E4A-BB4B-B5EA493F81A3}"/>
                  </a:ext>
                </a:extLst>
              </p14:cNvPr>
              <p14:cNvContentPartPr/>
              <p14:nvPr/>
            </p14:nvContentPartPr>
            <p14:xfrm>
              <a:off x="3665760" y="4756364"/>
              <a:ext cx="261720" cy="3164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DDF1EA4-1E38-4E4A-BB4B-B5EA493F81A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647760" y="4738724"/>
                <a:ext cx="2973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2404DBD0-8928-45D7-8C74-779C337F7C01}"/>
                  </a:ext>
                </a:extLst>
              </p14:cNvPr>
              <p14:cNvContentPartPr/>
              <p14:nvPr/>
            </p14:nvContentPartPr>
            <p14:xfrm>
              <a:off x="3660360" y="5047964"/>
              <a:ext cx="325800" cy="194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2404DBD0-8928-45D7-8C74-779C337F7C0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642360" y="5029964"/>
                <a:ext cx="3614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03FD092-2B90-4207-AEDF-B8103C993D5A}"/>
                  </a:ext>
                </a:extLst>
              </p14:cNvPr>
              <p14:cNvContentPartPr/>
              <p14:nvPr/>
            </p14:nvContentPartPr>
            <p14:xfrm>
              <a:off x="3786000" y="4882004"/>
              <a:ext cx="293040" cy="2372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03FD092-2B90-4207-AEDF-B8103C993D5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768000" y="4864004"/>
                <a:ext cx="3286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35A2E31-EE8C-4B47-B8EC-4E413A2732D1}"/>
                  </a:ext>
                </a:extLst>
              </p14:cNvPr>
              <p14:cNvContentPartPr/>
              <p14:nvPr/>
            </p14:nvContentPartPr>
            <p14:xfrm>
              <a:off x="3797160" y="4927724"/>
              <a:ext cx="208080" cy="2304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35A2E31-EE8C-4B47-B8EC-4E413A2732D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779520" y="4909724"/>
                <a:ext cx="2437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D33D8B6-A3AE-4B3F-A500-60683AFCFD34}"/>
                  </a:ext>
                </a:extLst>
              </p14:cNvPr>
              <p14:cNvContentPartPr/>
              <p14:nvPr/>
            </p14:nvContentPartPr>
            <p14:xfrm>
              <a:off x="4633440" y="4749164"/>
              <a:ext cx="145800" cy="3348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D33D8B6-A3AE-4B3F-A500-60683AFCFD3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615440" y="4731164"/>
                <a:ext cx="1814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6AACB91-1BBD-4785-A63D-C61682F0DB35}"/>
                  </a:ext>
                </a:extLst>
              </p14:cNvPr>
              <p14:cNvContentPartPr/>
              <p14:nvPr/>
            </p14:nvContentPartPr>
            <p14:xfrm>
              <a:off x="4644240" y="4897844"/>
              <a:ext cx="345240" cy="2610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6AACB91-1BBD-4785-A63D-C61682F0DB3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626600" y="4880204"/>
                <a:ext cx="3808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5DF0112-7C88-4AF7-802C-A5AEF2E6D40D}"/>
                  </a:ext>
                </a:extLst>
              </p14:cNvPr>
              <p14:cNvContentPartPr/>
              <p14:nvPr/>
            </p14:nvContentPartPr>
            <p14:xfrm>
              <a:off x="5002080" y="4913684"/>
              <a:ext cx="104040" cy="153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5DF0112-7C88-4AF7-802C-A5AEF2E6D40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984440" y="4896044"/>
                <a:ext cx="139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EC8E9C9-DA2F-45E7-B7CC-BC09488E3DA3}"/>
                  </a:ext>
                </a:extLst>
              </p14:cNvPr>
              <p14:cNvContentPartPr/>
              <p14:nvPr/>
            </p14:nvContentPartPr>
            <p14:xfrm>
              <a:off x="5227800" y="4877324"/>
              <a:ext cx="159480" cy="2084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EC8E9C9-DA2F-45E7-B7CC-BC09488E3DA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209800" y="4859684"/>
                <a:ext cx="1951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FECFBB6-2BCA-47A9-9504-06CC0DBAE271}"/>
                  </a:ext>
                </a:extLst>
              </p14:cNvPr>
              <p14:cNvContentPartPr/>
              <p14:nvPr/>
            </p14:nvContentPartPr>
            <p14:xfrm>
              <a:off x="5468640" y="4903964"/>
              <a:ext cx="166320" cy="1191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FECFBB6-2BCA-47A9-9504-06CC0DBAE271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451000" y="4886324"/>
                <a:ext cx="2019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0F099D3-B055-4943-AF01-9274DFBD530B}"/>
                  </a:ext>
                </a:extLst>
              </p14:cNvPr>
              <p14:cNvContentPartPr/>
              <p14:nvPr/>
            </p14:nvContentPartPr>
            <p14:xfrm>
              <a:off x="5750160" y="4838444"/>
              <a:ext cx="138240" cy="2055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0F099D3-B055-4943-AF01-9274DFBD530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732160" y="4820804"/>
                <a:ext cx="1738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26FEB9C-4934-44C8-8C99-C91D1B6D13E7}"/>
                  </a:ext>
                </a:extLst>
              </p14:cNvPr>
              <p14:cNvContentPartPr/>
              <p14:nvPr/>
            </p14:nvContentPartPr>
            <p14:xfrm>
              <a:off x="6498960" y="4711364"/>
              <a:ext cx="18000" cy="2743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26FEB9C-4934-44C8-8C99-C91D1B6D13E7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480960" y="4693724"/>
                <a:ext cx="536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F5EE7E5-E4FB-4B31-9CE9-E0CFC0C0BDEB}"/>
                  </a:ext>
                </a:extLst>
              </p14:cNvPr>
              <p14:cNvContentPartPr/>
              <p14:nvPr/>
            </p14:nvContentPartPr>
            <p14:xfrm>
              <a:off x="6503280" y="4713164"/>
              <a:ext cx="233640" cy="3330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F5EE7E5-E4FB-4B31-9CE9-E0CFC0C0BDEB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485280" y="4695524"/>
                <a:ext cx="2692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9073B3E-5CE0-423E-9DA8-6471E6F47E57}"/>
                  </a:ext>
                </a:extLst>
              </p14:cNvPr>
              <p14:cNvContentPartPr/>
              <p14:nvPr/>
            </p14:nvContentPartPr>
            <p14:xfrm>
              <a:off x="6489240" y="4937804"/>
              <a:ext cx="268200" cy="522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9073B3E-5CE0-423E-9DA8-6471E6F47E57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471240" y="4919804"/>
                <a:ext cx="3038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D7992BC-3BD6-45F5-A06F-C90CD750F0D4}"/>
                  </a:ext>
                </a:extLst>
              </p14:cNvPr>
              <p14:cNvContentPartPr/>
              <p14:nvPr/>
            </p14:nvContentPartPr>
            <p14:xfrm>
              <a:off x="6667080" y="4823684"/>
              <a:ext cx="233640" cy="2962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D7992BC-3BD6-45F5-A06F-C90CD750F0D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649080" y="4805684"/>
                <a:ext cx="2692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A97CC2D-AFBE-412F-A239-EB8D08E60E70}"/>
                  </a:ext>
                </a:extLst>
              </p14:cNvPr>
              <p14:cNvContentPartPr/>
              <p14:nvPr/>
            </p14:nvContentPartPr>
            <p14:xfrm>
              <a:off x="6636840" y="4869404"/>
              <a:ext cx="211320" cy="244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A97CC2D-AFBE-412F-A239-EB8D08E60E7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618840" y="4851404"/>
                <a:ext cx="2469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F3EE0AA-612E-4E5B-8D06-A8F92AA951CF}"/>
                  </a:ext>
                </a:extLst>
              </p14:cNvPr>
              <p14:cNvContentPartPr/>
              <p14:nvPr/>
            </p14:nvContentPartPr>
            <p14:xfrm>
              <a:off x="653280" y="5730524"/>
              <a:ext cx="86760" cy="2682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F3EE0AA-612E-4E5B-8D06-A8F92AA951CF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35280" y="5712524"/>
                <a:ext cx="1224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97F65EF-A407-4357-8CA1-9B575B792A3B}"/>
                  </a:ext>
                </a:extLst>
              </p14:cNvPr>
              <p14:cNvContentPartPr/>
              <p14:nvPr/>
            </p14:nvContentPartPr>
            <p14:xfrm>
              <a:off x="658680" y="5659244"/>
              <a:ext cx="284760" cy="3549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97F65EF-A407-4357-8CA1-9B575B792A3B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40680" y="5641604"/>
                <a:ext cx="3204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C15672C-BD79-49F1-A9FC-186FCA91589E}"/>
                  </a:ext>
                </a:extLst>
              </p14:cNvPr>
              <p14:cNvContentPartPr/>
              <p14:nvPr/>
            </p14:nvContentPartPr>
            <p14:xfrm>
              <a:off x="657600" y="5973884"/>
              <a:ext cx="231120" cy="72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C15672C-BD79-49F1-A9FC-186FCA91589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39960" y="5955884"/>
                <a:ext cx="2667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2B1446B-AE3F-4612-9C52-5294E8F3E251}"/>
                  </a:ext>
                </a:extLst>
              </p14:cNvPr>
              <p14:cNvContentPartPr/>
              <p14:nvPr/>
            </p14:nvContentPartPr>
            <p14:xfrm>
              <a:off x="865320" y="5819444"/>
              <a:ext cx="212760" cy="2696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2B1446B-AE3F-4612-9C52-5294E8F3E251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847320" y="5801804"/>
                <a:ext cx="2484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F3C75A8-887A-4023-9567-0822BE40022F}"/>
                  </a:ext>
                </a:extLst>
              </p14:cNvPr>
              <p14:cNvContentPartPr/>
              <p14:nvPr/>
            </p14:nvContentPartPr>
            <p14:xfrm>
              <a:off x="871080" y="5844284"/>
              <a:ext cx="230040" cy="252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F3C75A8-887A-4023-9567-0822BE40022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53440" y="5826284"/>
                <a:ext cx="2656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A850E3E-5754-44FB-8A9C-5BB2B60B3278}"/>
                  </a:ext>
                </a:extLst>
              </p14:cNvPr>
              <p14:cNvContentPartPr/>
              <p14:nvPr/>
            </p14:nvContentPartPr>
            <p14:xfrm>
              <a:off x="1332240" y="5616764"/>
              <a:ext cx="191160" cy="4150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A850E3E-5754-44FB-8A9C-5BB2B60B3278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314600" y="5598764"/>
                <a:ext cx="2268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6FEC68A-18F9-41BE-B7B8-9E08BAFDE92C}"/>
                  </a:ext>
                </a:extLst>
              </p14:cNvPr>
              <p14:cNvContentPartPr/>
              <p14:nvPr/>
            </p14:nvContentPartPr>
            <p14:xfrm>
              <a:off x="1395240" y="5632964"/>
              <a:ext cx="176400" cy="3834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6FEC68A-18F9-41BE-B7B8-9E08BAFDE92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377600" y="5615324"/>
                <a:ext cx="2120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4A3DC2C-9973-42BB-A94C-8E595B704DC8}"/>
                  </a:ext>
                </a:extLst>
              </p14:cNvPr>
              <p14:cNvContentPartPr/>
              <p14:nvPr/>
            </p14:nvContentPartPr>
            <p14:xfrm>
              <a:off x="1324320" y="5842124"/>
              <a:ext cx="349560" cy="2811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4A3DC2C-9973-42BB-A94C-8E595B704DC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306680" y="5824484"/>
                <a:ext cx="3852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261821F-5799-42D2-B80E-AB4D8B863DFC}"/>
                  </a:ext>
                </a:extLst>
              </p14:cNvPr>
              <p14:cNvContentPartPr/>
              <p14:nvPr/>
            </p14:nvContentPartPr>
            <p14:xfrm>
              <a:off x="1606920" y="5839604"/>
              <a:ext cx="204120" cy="1213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261821F-5799-42D2-B80E-AB4D8B863DFC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588920" y="5821964"/>
                <a:ext cx="2397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62800B9-F0A6-4204-9645-599093249DDC}"/>
                  </a:ext>
                </a:extLst>
              </p14:cNvPr>
              <p14:cNvContentPartPr/>
              <p14:nvPr/>
            </p14:nvContentPartPr>
            <p14:xfrm>
              <a:off x="1891320" y="5844644"/>
              <a:ext cx="163080" cy="2250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62800B9-F0A6-4204-9645-599093249DD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873680" y="5827004"/>
                <a:ext cx="1987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F1AC45F-1178-48EF-B36A-3A7C697071D3}"/>
                  </a:ext>
                </a:extLst>
              </p14:cNvPr>
              <p14:cNvContentPartPr/>
              <p14:nvPr/>
            </p14:nvContentPartPr>
            <p14:xfrm>
              <a:off x="2145480" y="5619284"/>
              <a:ext cx="52920" cy="3891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F1AC45F-1178-48EF-B36A-3A7C697071D3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127480" y="5601644"/>
                <a:ext cx="8856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FB44F4A-3FA4-4CB0-A0D6-31A08E60E5EF}"/>
                  </a:ext>
                </a:extLst>
              </p14:cNvPr>
              <p14:cNvContentPartPr/>
              <p14:nvPr/>
            </p14:nvContentPartPr>
            <p14:xfrm>
              <a:off x="2325120" y="5722964"/>
              <a:ext cx="37080" cy="3038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FB44F4A-3FA4-4CB0-A0D6-31A08E60E5EF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307120" y="5705324"/>
                <a:ext cx="727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ED1B8B2-BD6A-4E3C-8665-F1D03BB3D332}"/>
                  </a:ext>
                </a:extLst>
              </p14:cNvPr>
              <p14:cNvContentPartPr/>
              <p14:nvPr/>
            </p14:nvContentPartPr>
            <p14:xfrm>
              <a:off x="2424120" y="5865524"/>
              <a:ext cx="158760" cy="1213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ED1B8B2-BD6A-4E3C-8665-F1D03BB3D332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406120" y="5847884"/>
                <a:ext cx="1944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A3F7D34-B256-4389-B339-9291EDDDF538}"/>
                  </a:ext>
                </a:extLst>
              </p14:cNvPr>
              <p14:cNvContentPartPr/>
              <p14:nvPr/>
            </p14:nvContentPartPr>
            <p14:xfrm>
              <a:off x="2612760" y="5886764"/>
              <a:ext cx="149400" cy="1371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A3F7D34-B256-4389-B339-9291EDDDF538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595120" y="5868764"/>
                <a:ext cx="1850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34D6EFA-BC8E-44EB-8B69-087B59C6EEC4}"/>
                  </a:ext>
                </a:extLst>
              </p14:cNvPr>
              <p14:cNvContentPartPr/>
              <p14:nvPr/>
            </p14:nvContentPartPr>
            <p14:xfrm>
              <a:off x="2801040" y="5608844"/>
              <a:ext cx="40320" cy="3823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34D6EFA-BC8E-44EB-8B69-087B59C6EEC4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783040" y="5591204"/>
                <a:ext cx="7596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AB91AA54-D3DC-4FE1-87E6-28C7E87E616D}"/>
                  </a:ext>
                </a:extLst>
              </p14:cNvPr>
              <p14:cNvContentPartPr/>
              <p14:nvPr/>
            </p14:nvContentPartPr>
            <p14:xfrm>
              <a:off x="2698080" y="5694164"/>
              <a:ext cx="342360" cy="2916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AB91AA54-D3DC-4FE1-87E6-28C7E87E616D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680440" y="5676524"/>
                <a:ext cx="3780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A38CCB44-202B-4B91-81D7-662C5DC36EDA}"/>
                  </a:ext>
                </a:extLst>
              </p14:cNvPr>
              <p14:cNvContentPartPr/>
              <p14:nvPr/>
            </p14:nvContentPartPr>
            <p14:xfrm>
              <a:off x="3117840" y="5860844"/>
              <a:ext cx="112320" cy="1177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A38CCB44-202B-4B91-81D7-662C5DC36EDA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3100200" y="5842844"/>
                <a:ext cx="1479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3040FC2-6D90-4419-ABF9-0DC691B3483A}"/>
                  </a:ext>
                </a:extLst>
              </p14:cNvPr>
              <p14:cNvContentPartPr/>
              <p14:nvPr/>
            </p14:nvContentPartPr>
            <p14:xfrm>
              <a:off x="3312240" y="5850764"/>
              <a:ext cx="147240" cy="1288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3040FC2-6D90-4419-ABF9-0DC691B3483A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3294240" y="5832764"/>
                <a:ext cx="1828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A9B8030-D175-4C46-AA02-1F795E7437FF}"/>
                  </a:ext>
                </a:extLst>
              </p14:cNvPr>
              <p14:cNvContentPartPr/>
              <p14:nvPr/>
            </p14:nvContentPartPr>
            <p14:xfrm>
              <a:off x="3756120" y="5803964"/>
              <a:ext cx="162360" cy="1382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A9B8030-D175-4C46-AA02-1F795E7437FF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738480" y="5786324"/>
                <a:ext cx="1980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4C79BC3-06D6-4E60-83F8-4D372CF627EA}"/>
                  </a:ext>
                </a:extLst>
              </p14:cNvPr>
              <p14:cNvContentPartPr/>
              <p14:nvPr/>
            </p14:nvContentPartPr>
            <p14:xfrm>
              <a:off x="4017480" y="5473484"/>
              <a:ext cx="167400" cy="5263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4C79BC3-06D6-4E60-83F8-4D372CF627EA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999480" y="5455484"/>
                <a:ext cx="20304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649B488-FA38-4D72-ADFB-80B9EB845A70}"/>
                  </a:ext>
                </a:extLst>
              </p14:cNvPr>
              <p14:cNvContentPartPr/>
              <p14:nvPr/>
            </p14:nvContentPartPr>
            <p14:xfrm>
              <a:off x="3932880" y="5764004"/>
              <a:ext cx="232200" cy="316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649B488-FA38-4D72-ADFB-80B9EB845A70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3915240" y="5746364"/>
                <a:ext cx="2678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3E13AFC-531A-4DA3-A7E6-EC51172355A4}"/>
                  </a:ext>
                </a:extLst>
              </p14:cNvPr>
              <p14:cNvContentPartPr/>
              <p14:nvPr/>
            </p14:nvContentPartPr>
            <p14:xfrm>
              <a:off x="4378920" y="5663924"/>
              <a:ext cx="237960" cy="2966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3E13AFC-531A-4DA3-A7E6-EC51172355A4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360920" y="5646284"/>
                <a:ext cx="2736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E058E82-6D40-4533-8F5B-AE45DC5CCE0F}"/>
                  </a:ext>
                </a:extLst>
              </p14:cNvPr>
              <p14:cNvContentPartPr/>
              <p14:nvPr/>
            </p14:nvContentPartPr>
            <p14:xfrm>
              <a:off x="4715880" y="5572124"/>
              <a:ext cx="66240" cy="4006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E058E82-6D40-4533-8F5B-AE45DC5CCE0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697880" y="5554484"/>
                <a:ext cx="10188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F66A2A2-3F57-431E-A5F8-6B9CC9EAB055}"/>
                  </a:ext>
                </a:extLst>
              </p14:cNvPr>
              <p14:cNvContentPartPr/>
              <p14:nvPr/>
            </p14:nvContentPartPr>
            <p14:xfrm>
              <a:off x="4623000" y="5775524"/>
              <a:ext cx="277560" cy="27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F66A2A2-3F57-431E-A5F8-6B9CC9EAB055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4605000" y="5757884"/>
                <a:ext cx="3132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6B186C4-1C2F-42FC-9BD2-21C761807BD0}"/>
                  </a:ext>
                </a:extLst>
              </p14:cNvPr>
              <p14:cNvContentPartPr/>
              <p14:nvPr/>
            </p14:nvContentPartPr>
            <p14:xfrm>
              <a:off x="4815600" y="5828804"/>
              <a:ext cx="229320" cy="1018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6B186C4-1C2F-42FC-9BD2-21C761807BD0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4797960" y="5811164"/>
                <a:ext cx="2649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47ECD9A-6F45-4686-A782-A525CDE36254}"/>
                  </a:ext>
                </a:extLst>
              </p14:cNvPr>
              <p14:cNvContentPartPr/>
              <p14:nvPr/>
            </p14:nvContentPartPr>
            <p14:xfrm>
              <a:off x="5086320" y="5569964"/>
              <a:ext cx="263160" cy="3592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47ECD9A-6F45-4686-A782-A525CDE3625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068320" y="5551964"/>
                <a:ext cx="2988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1592464-FC77-4ABD-ABE3-2B0F320E4C8D}"/>
                  </a:ext>
                </a:extLst>
              </p14:cNvPr>
              <p14:cNvContentPartPr/>
              <p14:nvPr/>
            </p14:nvContentPartPr>
            <p14:xfrm>
              <a:off x="5310600" y="5812244"/>
              <a:ext cx="298080" cy="2181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1592464-FC77-4ABD-ABE3-2B0F320E4C8D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5292600" y="5794604"/>
                <a:ext cx="3337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61D2DEF-FFAE-4DCE-AA70-3ABE5C7568E3}"/>
                  </a:ext>
                </a:extLst>
              </p14:cNvPr>
              <p14:cNvContentPartPr/>
              <p14:nvPr/>
            </p14:nvContentPartPr>
            <p14:xfrm>
              <a:off x="5660880" y="5743844"/>
              <a:ext cx="38880" cy="835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61D2DEF-FFAE-4DCE-AA70-3ABE5C7568E3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5643240" y="5726204"/>
                <a:ext cx="745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CD1D5ED4-0C57-4F28-B6E7-C24D575F1204}"/>
                  </a:ext>
                </a:extLst>
              </p14:cNvPr>
              <p14:cNvContentPartPr/>
              <p14:nvPr/>
            </p14:nvContentPartPr>
            <p14:xfrm>
              <a:off x="5673840" y="5924204"/>
              <a:ext cx="29160" cy="450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CD1D5ED4-0C57-4F28-B6E7-C24D575F120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5655840" y="5906564"/>
                <a:ext cx="648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567FB713-E7A2-408E-BBE4-876682F9AD1D}"/>
                  </a:ext>
                </a:extLst>
              </p14:cNvPr>
              <p14:cNvContentPartPr/>
              <p14:nvPr/>
            </p14:nvContentPartPr>
            <p14:xfrm>
              <a:off x="6095400" y="5669684"/>
              <a:ext cx="46080" cy="2872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567FB713-E7A2-408E-BBE4-876682F9AD1D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077400" y="5652044"/>
                <a:ext cx="817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4AC6AE9-10DC-4D60-B099-962BA456BA3E}"/>
                  </a:ext>
                </a:extLst>
              </p14:cNvPr>
              <p14:cNvContentPartPr/>
              <p14:nvPr/>
            </p14:nvContentPartPr>
            <p14:xfrm>
              <a:off x="5990640" y="5625044"/>
              <a:ext cx="261000" cy="3625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4AC6AE9-10DC-4D60-B099-962BA456BA3E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5973000" y="5607404"/>
                <a:ext cx="29664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5A57B9F-EB06-452D-BE8E-D63B8DE40567}"/>
                  </a:ext>
                </a:extLst>
              </p14:cNvPr>
              <p14:cNvContentPartPr/>
              <p14:nvPr/>
            </p14:nvContentPartPr>
            <p14:xfrm>
              <a:off x="6264960" y="5788844"/>
              <a:ext cx="148680" cy="1616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5A57B9F-EB06-452D-BE8E-D63B8DE40567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6247320" y="5770844"/>
                <a:ext cx="1843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C567A5A-C04E-41D8-949D-10D0A6156EE7}"/>
                  </a:ext>
                </a:extLst>
              </p14:cNvPr>
              <p14:cNvContentPartPr/>
              <p14:nvPr/>
            </p14:nvContentPartPr>
            <p14:xfrm>
              <a:off x="6542880" y="5514524"/>
              <a:ext cx="120960" cy="4449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C567A5A-C04E-41D8-949D-10D0A6156EE7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6525240" y="5496524"/>
                <a:ext cx="15660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88F1323-4BB4-4AA2-9134-BCE679F6A3FE}"/>
                  </a:ext>
                </a:extLst>
              </p14:cNvPr>
              <p14:cNvContentPartPr/>
              <p14:nvPr/>
            </p14:nvContentPartPr>
            <p14:xfrm>
              <a:off x="6418320" y="5795324"/>
              <a:ext cx="165600" cy="450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88F1323-4BB4-4AA2-9134-BCE679F6A3FE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6400320" y="5777324"/>
                <a:ext cx="20124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57D365D-942E-4133-91F1-1E773CFD35FE}"/>
                  </a:ext>
                </a:extLst>
              </p14:cNvPr>
              <p14:cNvContentPartPr/>
              <p14:nvPr/>
            </p14:nvContentPartPr>
            <p14:xfrm>
              <a:off x="6613800" y="5714684"/>
              <a:ext cx="113040" cy="2358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57D365D-942E-4133-91F1-1E773CFD35FE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6596160" y="5696684"/>
                <a:ext cx="1486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10D3978-AA6E-4904-B42D-D893B92082AA}"/>
                  </a:ext>
                </a:extLst>
              </p14:cNvPr>
              <p14:cNvContentPartPr/>
              <p14:nvPr/>
            </p14:nvContentPartPr>
            <p14:xfrm>
              <a:off x="6770400" y="5831324"/>
              <a:ext cx="185760" cy="2278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10D3978-AA6E-4904-B42D-D893B92082AA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752760" y="5813684"/>
                <a:ext cx="2214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3F8C0375-7101-4E7F-8DFD-C1D5DCA7F4F0}"/>
                  </a:ext>
                </a:extLst>
              </p14:cNvPr>
              <p14:cNvContentPartPr/>
              <p14:nvPr/>
            </p14:nvContentPartPr>
            <p14:xfrm>
              <a:off x="355200" y="5121044"/>
              <a:ext cx="751680" cy="7232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3F8C0375-7101-4E7F-8DFD-C1D5DCA7F4F0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337560" y="5103404"/>
                <a:ext cx="787320" cy="75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83081A0-9EBC-42B0-A6E7-D342DAC1D283}"/>
              </a:ext>
            </a:extLst>
          </p:cNvPr>
          <p:cNvGrpSpPr/>
          <p:nvPr/>
        </p:nvGrpSpPr>
        <p:grpSpPr>
          <a:xfrm>
            <a:off x="7123200" y="4661684"/>
            <a:ext cx="1935360" cy="1450800"/>
            <a:chOff x="7123200" y="4661684"/>
            <a:chExt cx="1935360" cy="14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4F51A5D-9E53-4DBE-972A-8C519E45D978}"/>
                    </a:ext>
                  </a:extLst>
                </p14:cNvPr>
                <p14:cNvContentPartPr/>
                <p14:nvPr/>
              </p14:nvContentPartPr>
              <p14:xfrm>
                <a:off x="7123200" y="4688324"/>
                <a:ext cx="138600" cy="344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4F51A5D-9E53-4DBE-972A-8C519E45D97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105560" y="4670684"/>
                  <a:ext cx="1742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295012E-F52A-4A25-9FE7-842D166BD6BC}"/>
                    </a:ext>
                  </a:extLst>
                </p14:cNvPr>
                <p14:cNvContentPartPr/>
                <p14:nvPr/>
              </p14:nvContentPartPr>
              <p14:xfrm>
                <a:off x="7357200" y="4751324"/>
                <a:ext cx="39960" cy="317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295012E-F52A-4A25-9FE7-842D166BD6B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339200" y="4733324"/>
                  <a:ext cx="756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D5786C3-8C4A-43D7-BC20-1169E6A908D3}"/>
                    </a:ext>
                  </a:extLst>
                </p14:cNvPr>
                <p14:cNvContentPartPr/>
                <p14:nvPr/>
              </p14:nvContentPartPr>
              <p14:xfrm>
                <a:off x="7472760" y="4869044"/>
                <a:ext cx="156240" cy="164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D5786C3-8C4A-43D7-BC20-1169E6A908D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54760" y="4851404"/>
                  <a:ext cx="191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A731792-D5AB-4BCA-A8CC-586F9C9E0890}"/>
                    </a:ext>
                  </a:extLst>
                </p14:cNvPr>
                <p14:cNvContentPartPr/>
                <p14:nvPr/>
              </p14:nvContentPartPr>
              <p14:xfrm>
                <a:off x="7721160" y="4888124"/>
                <a:ext cx="77400" cy="115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A731792-D5AB-4BCA-A8CC-586F9C9E089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703520" y="4870484"/>
                  <a:ext cx="113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0BA1C3A-F395-4D96-A6D8-65E0695477A6}"/>
                    </a:ext>
                  </a:extLst>
                </p14:cNvPr>
                <p14:cNvContentPartPr/>
                <p14:nvPr/>
              </p14:nvContentPartPr>
              <p14:xfrm>
                <a:off x="7882080" y="4880204"/>
                <a:ext cx="165600" cy="133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0BA1C3A-F395-4D96-A6D8-65E0695477A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864080" y="4862564"/>
                  <a:ext cx="201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76C803D-7695-4485-B07A-40D7FCC620E0}"/>
                    </a:ext>
                  </a:extLst>
                </p14:cNvPr>
                <p14:cNvContentPartPr/>
                <p14:nvPr/>
              </p14:nvContentPartPr>
              <p14:xfrm>
                <a:off x="8118960" y="4661684"/>
                <a:ext cx="28800" cy="345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76C803D-7695-4485-B07A-40D7FCC620E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100960" y="4644044"/>
                  <a:ext cx="644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66A523C-F594-4101-8E26-2AA16012B144}"/>
                    </a:ext>
                  </a:extLst>
                </p14:cNvPr>
                <p14:cNvContentPartPr/>
                <p14:nvPr/>
              </p14:nvContentPartPr>
              <p14:xfrm>
                <a:off x="8198520" y="4845284"/>
                <a:ext cx="182520" cy="149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66A523C-F594-4101-8E26-2AA16012B14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180520" y="4827644"/>
                  <a:ext cx="218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2CBB2FB-8751-48D9-8478-2F83E3EF9056}"/>
                    </a:ext>
                  </a:extLst>
                </p14:cNvPr>
                <p14:cNvContentPartPr/>
                <p14:nvPr/>
              </p14:nvContentPartPr>
              <p14:xfrm>
                <a:off x="8386080" y="4795604"/>
                <a:ext cx="249480" cy="220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2CBB2FB-8751-48D9-8478-2F83E3EF905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368080" y="4777964"/>
                  <a:ext cx="285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B4E4D6D-D340-41C4-AA42-D1BA86A0A960}"/>
                    </a:ext>
                  </a:extLst>
                </p14:cNvPr>
                <p14:cNvContentPartPr/>
                <p14:nvPr/>
              </p14:nvContentPartPr>
              <p14:xfrm>
                <a:off x="7443960" y="5177924"/>
                <a:ext cx="250560" cy="303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B4E4D6D-D340-41C4-AA42-D1BA86A0A96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426320" y="5160284"/>
                  <a:ext cx="2862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D1D5459-AEEE-43A7-B4F9-F872443DDE39}"/>
                    </a:ext>
                  </a:extLst>
                </p14:cNvPr>
                <p14:cNvContentPartPr/>
                <p14:nvPr/>
              </p14:nvContentPartPr>
              <p14:xfrm>
                <a:off x="7409040" y="5322284"/>
                <a:ext cx="501840" cy="231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D1D5459-AEEE-43A7-B4F9-F872443DDE3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391400" y="5304644"/>
                  <a:ext cx="5374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5E00124-0204-43F5-8765-52D010063ED3}"/>
                    </a:ext>
                  </a:extLst>
                </p14:cNvPr>
                <p14:cNvContentPartPr/>
                <p14:nvPr/>
              </p14:nvContentPartPr>
              <p14:xfrm>
                <a:off x="7779840" y="5309324"/>
                <a:ext cx="125280" cy="1299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5E00124-0204-43F5-8765-52D010063ED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62200" y="5291684"/>
                  <a:ext cx="1609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16D2279-E5CD-418C-9EE3-D4215B86C1EE}"/>
                    </a:ext>
                  </a:extLst>
                </p14:cNvPr>
                <p14:cNvContentPartPr/>
                <p14:nvPr/>
              </p14:nvContentPartPr>
              <p14:xfrm>
                <a:off x="7989000" y="5265404"/>
                <a:ext cx="458280" cy="186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16D2279-E5CD-418C-9EE3-D4215B86C1E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971360" y="5247764"/>
                  <a:ext cx="493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A24A9F9-B47D-49AE-8DFF-049C15142FDA}"/>
                    </a:ext>
                  </a:extLst>
                </p14:cNvPr>
                <p14:cNvContentPartPr/>
                <p14:nvPr/>
              </p14:nvContentPartPr>
              <p14:xfrm>
                <a:off x="8533320" y="5201684"/>
                <a:ext cx="214560" cy="181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A24A9F9-B47D-49AE-8DFF-049C15142FD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515320" y="5183684"/>
                  <a:ext cx="250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F0C6424-3DA0-4688-936D-23C191E25A6C}"/>
                    </a:ext>
                  </a:extLst>
                </p14:cNvPr>
                <p14:cNvContentPartPr/>
                <p14:nvPr/>
              </p14:nvContentPartPr>
              <p14:xfrm>
                <a:off x="7263600" y="5628644"/>
                <a:ext cx="48600" cy="257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F0C6424-3DA0-4688-936D-23C191E25A6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245600" y="5610644"/>
                  <a:ext cx="842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7C2C831-B776-4E1B-BF85-54E6224BF812}"/>
                    </a:ext>
                  </a:extLst>
                </p14:cNvPr>
                <p14:cNvContentPartPr/>
                <p14:nvPr/>
              </p14:nvContentPartPr>
              <p14:xfrm>
                <a:off x="7213920" y="5719364"/>
                <a:ext cx="242640" cy="39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7C2C831-B776-4E1B-BF85-54E6224BF81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196280" y="5701724"/>
                  <a:ext cx="278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473D530-20CA-4A1E-A2EB-87C731DD9F6B}"/>
                    </a:ext>
                  </a:extLst>
                </p14:cNvPr>
                <p14:cNvContentPartPr/>
                <p14:nvPr/>
              </p14:nvContentPartPr>
              <p14:xfrm>
                <a:off x="7472400" y="5731244"/>
                <a:ext cx="174240" cy="172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473D530-20CA-4A1E-A2EB-87C731DD9F6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454400" y="5713244"/>
                  <a:ext cx="209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0B84F18-A189-4836-9861-39EEBF0018FF}"/>
                    </a:ext>
                  </a:extLst>
                </p14:cNvPr>
                <p14:cNvContentPartPr/>
                <p14:nvPr/>
              </p14:nvContentPartPr>
              <p14:xfrm>
                <a:off x="7945080" y="5691644"/>
                <a:ext cx="46800" cy="420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0B84F18-A189-4836-9861-39EEBF0018F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927080" y="5674004"/>
                  <a:ext cx="824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16A0D33-C2E4-4E95-AEE1-C0D36F8551A9}"/>
                    </a:ext>
                  </a:extLst>
                </p14:cNvPr>
                <p14:cNvContentPartPr/>
                <p14:nvPr/>
              </p14:nvContentPartPr>
              <p14:xfrm>
                <a:off x="7927800" y="5721524"/>
                <a:ext cx="172080" cy="164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16A0D33-C2E4-4E95-AEE1-C0D36F8551A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909800" y="5703884"/>
                  <a:ext cx="207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0247522-F5E6-4100-835B-B0745391DCD7}"/>
                    </a:ext>
                  </a:extLst>
                </p14:cNvPr>
                <p14:cNvContentPartPr/>
                <p14:nvPr/>
              </p14:nvContentPartPr>
              <p14:xfrm>
                <a:off x="8156400" y="5769764"/>
                <a:ext cx="223200" cy="1814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0247522-F5E6-4100-835B-B0745391DCD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138400" y="5751764"/>
                  <a:ext cx="258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82C7FC2-2574-483C-BE34-1086D225D78B}"/>
                    </a:ext>
                  </a:extLst>
                </p14:cNvPr>
                <p14:cNvContentPartPr/>
                <p14:nvPr/>
              </p14:nvContentPartPr>
              <p14:xfrm>
                <a:off x="8481840" y="5584004"/>
                <a:ext cx="42120" cy="354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82C7FC2-2574-483C-BE34-1086D225D78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464200" y="5566004"/>
                  <a:ext cx="777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EC56843-0736-4FA4-874A-246330C74D3D}"/>
                    </a:ext>
                  </a:extLst>
                </p14:cNvPr>
                <p14:cNvContentPartPr/>
                <p14:nvPr/>
              </p14:nvContentPartPr>
              <p14:xfrm>
                <a:off x="8409120" y="5748884"/>
                <a:ext cx="204480" cy="198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EC56843-0736-4FA4-874A-246330C74D3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391480" y="5730884"/>
                  <a:ext cx="240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340ED3A-CA4B-4706-98FB-824DFC78F0B5}"/>
                    </a:ext>
                  </a:extLst>
                </p14:cNvPr>
                <p14:cNvContentPartPr/>
                <p14:nvPr/>
              </p14:nvContentPartPr>
              <p14:xfrm>
                <a:off x="8681640" y="5540444"/>
                <a:ext cx="185400" cy="4557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340ED3A-CA4B-4706-98FB-824DFC78F0B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663640" y="5522444"/>
                  <a:ext cx="22104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16944A8-557A-43AE-B28A-64DF9D3A477B}"/>
                    </a:ext>
                  </a:extLst>
                </p14:cNvPr>
                <p14:cNvContentPartPr/>
                <p14:nvPr/>
              </p14:nvContentPartPr>
              <p14:xfrm>
                <a:off x="8615400" y="5692004"/>
                <a:ext cx="207000" cy="3002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16944A8-557A-43AE-B28A-64DF9D3A477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597400" y="5674004"/>
                  <a:ext cx="2426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C638DCD-9063-4129-98A4-0578574EE613}"/>
                    </a:ext>
                  </a:extLst>
                </p14:cNvPr>
                <p14:cNvContentPartPr/>
                <p14:nvPr/>
              </p14:nvContentPartPr>
              <p14:xfrm>
                <a:off x="8919240" y="5863004"/>
                <a:ext cx="139320" cy="1551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C638DCD-9063-4129-98A4-0578574EE61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901600" y="5845364"/>
                  <a:ext cx="174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DD779B1-4FCA-43A7-BC4D-A92F6F24D153}"/>
                    </a:ext>
                  </a:extLst>
                </p14:cNvPr>
                <p14:cNvContentPartPr/>
                <p14:nvPr/>
              </p14:nvContentPartPr>
              <p14:xfrm>
                <a:off x="8853720" y="5791724"/>
                <a:ext cx="180720" cy="288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DD779B1-4FCA-43A7-BC4D-A92F6F24D15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836080" y="5773724"/>
                  <a:ext cx="216360" cy="32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9288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905000"/>
            <a:ext cx="34036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Uses of Stacks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5791200" cy="54864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runtime stack used by a process (running program) to keep track of methods in progress</a:t>
            </a:r>
          </a:p>
          <a:p>
            <a:pPr eaLnBrk="1" hangingPunct="1"/>
            <a:r>
              <a:rPr lang="en-US" altLang="en-US" sz="2000" dirty="0"/>
              <a:t>Search problems</a:t>
            </a:r>
          </a:p>
          <a:p>
            <a:pPr eaLnBrk="1" hangingPunct="1"/>
            <a:r>
              <a:rPr lang="en-US" altLang="en-US" sz="2000" dirty="0"/>
              <a:t>Undo, redo, back, forward</a:t>
            </a:r>
          </a:p>
          <a:p>
            <a:pPr eaLnBrk="1" hangingPunct="1"/>
            <a:endParaRPr lang="en-US" altLang="en-US" sz="2000" dirty="0"/>
          </a:p>
        </p:txBody>
      </p:sp>
      <p:pic>
        <p:nvPicPr>
          <p:cNvPr id="1844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3429000"/>
            <a:ext cx="2076450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505200"/>
            <a:ext cx="190500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953000"/>
            <a:ext cx="1676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Algorithm for Infix to Postfix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1)  Examine the next element in the input.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2)  If it is </a:t>
            </a:r>
            <a:r>
              <a:rPr lang="en-US" sz="2100" dirty="0">
                <a:solidFill>
                  <a:schemeClr val="hlink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operand</a:t>
            </a: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output it.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3)  If it is </a:t>
            </a:r>
            <a:r>
              <a:rPr lang="en-US" sz="2100" dirty="0">
                <a:solidFill>
                  <a:schemeClr val="hlink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opening parenthesis</a:t>
            </a: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push it on stack.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4)  If it is an </a:t>
            </a:r>
            <a:r>
              <a:rPr lang="en-US" sz="2100" dirty="0">
                <a:solidFill>
                  <a:schemeClr val="hlink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operator</a:t>
            </a: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then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1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</a:t>
            </a: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) If stack is empty, push operator on stack.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ii) If the top of stack is opening parenthesis, push operator on stack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iii) If it has higher priority than the top of stack, push operator on stack.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iv) Else pop the operator from the stack and output it, repeat step 4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endParaRPr lang="en-US" sz="21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5)  If it is a </a:t>
            </a:r>
            <a:r>
              <a:rPr lang="en-US" sz="2100" dirty="0">
                <a:solidFill>
                  <a:schemeClr val="hlink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closing parenthesis</a:t>
            </a: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pop operators from stack and output them until an opening parenthesis is encountered. pop and discard the opening parenthesis.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6)  If there is </a:t>
            </a:r>
            <a:r>
              <a:rPr lang="en-US" sz="2100" dirty="0">
                <a:solidFill>
                  <a:schemeClr val="hlink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more input</a:t>
            </a: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go to step 1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7)  If there is </a:t>
            </a:r>
            <a:r>
              <a:rPr lang="en-US" sz="2100" dirty="0">
                <a:solidFill>
                  <a:schemeClr val="hlink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no more input</a:t>
            </a: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, </a:t>
            </a:r>
            <a:r>
              <a:rPr lang="en-US" sz="2100" dirty="0">
                <a:solidFill>
                  <a:schemeClr val="hlink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pop </a:t>
            </a:r>
            <a:r>
              <a:rPr lang="en-US" sz="21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remaining operators to output.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Parentheses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Evaluate 2+3*5.</a:t>
            </a:r>
          </a:p>
          <a:p>
            <a:r>
              <a:rPr lang="en-US"/>
              <a:t>+ First: 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	(2+3)*5 = 5*5 = 25</a:t>
            </a:r>
          </a:p>
          <a:p>
            <a:r>
              <a:rPr lang="en-US"/>
              <a:t>* First: 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	2+(3*5) = 2+15 = 17</a:t>
            </a:r>
          </a:p>
          <a:p>
            <a:r>
              <a:rPr lang="en-US"/>
              <a:t>Infix notation requires Parentheses.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Evaluation a postfix expression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494588" cy="4178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Each operator in a postfix string refers to the previous two operands in the string.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Suppose that each time we read an operand we </a:t>
            </a:r>
            <a:r>
              <a:rPr lang="en-US" sz="2400" b="1" u="sng" dirty="0"/>
              <a:t>push</a:t>
            </a:r>
            <a:r>
              <a:rPr lang="en-US" sz="2400" dirty="0"/>
              <a:t> it into a stack. When we reach an operator, its operands will then be top two elements on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 can then </a:t>
            </a:r>
            <a:r>
              <a:rPr lang="en-US" sz="2400" b="1" u="sng" dirty="0"/>
              <a:t>pop</a:t>
            </a:r>
            <a:r>
              <a:rPr lang="en-US" sz="2400" dirty="0"/>
              <a:t> these two elements, perform the indicated operation on them, and </a:t>
            </a:r>
            <a:r>
              <a:rPr lang="en-US" sz="2400" b="1" u="sng" dirty="0"/>
              <a:t>push </a:t>
            </a:r>
            <a:r>
              <a:rPr lang="en-US" sz="2400" dirty="0"/>
              <a:t>the result on the stack.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So that it will be available for use as an operand of the next operator.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Evaluating Postfix Notation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7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Use a stack to evaluate an expression in postfix notation.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The postfix expression to be evaluated is scanned from left to right.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Variables or constants are pushed onto the stack.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When an operator is encountered, the indicated action is performed using the top elements of the stack, and the result replaces the operands on the stack.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GB" dirty="0"/>
              <a:t>Evaluating a postfix expression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3505200"/>
          </a:xfrm>
        </p:spPr>
        <p:txBody>
          <a:bodyPr/>
          <a:lstStyle/>
          <a:p>
            <a:pPr eaLnBrk="1" hangingPunct="1"/>
            <a:r>
              <a:rPr lang="en-GB" dirty="0"/>
              <a:t>Initialise an empty stack</a:t>
            </a:r>
          </a:p>
          <a:p>
            <a:pPr eaLnBrk="1" hangingPunct="1"/>
            <a:r>
              <a:rPr lang="en-GB" dirty="0"/>
              <a:t>While token remain in the input stream</a:t>
            </a:r>
          </a:p>
          <a:p>
            <a:pPr lvl="1" indent="-209550" eaLnBrk="1" hangingPunct="1"/>
            <a:r>
              <a:rPr lang="en-GB" dirty="0"/>
              <a:t>Read next token</a:t>
            </a:r>
          </a:p>
          <a:p>
            <a:pPr lvl="1" indent="-209550" eaLnBrk="1" hangingPunct="1"/>
            <a:r>
              <a:rPr lang="en-GB" dirty="0"/>
              <a:t>If token is a number, push it into the stack</a:t>
            </a:r>
          </a:p>
          <a:p>
            <a:pPr lvl="1" indent="-209550" eaLnBrk="1" hangingPunct="1"/>
            <a:r>
              <a:rPr lang="en-GB" dirty="0"/>
              <a:t>Else, if token is an operator, pop top two tokens off the </a:t>
            </a:r>
            <a:r>
              <a:rPr lang="en-GB" dirty="0" err="1"/>
              <a:t>stack,apply</a:t>
            </a:r>
            <a:r>
              <a:rPr lang="en-GB" dirty="0"/>
              <a:t> the operator, and push the answer back into the stack</a:t>
            </a:r>
          </a:p>
          <a:p>
            <a:pPr eaLnBrk="1" hangingPunct="1"/>
            <a:r>
              <a:rPr lang="en-GB" dirty="0"/>
              <a:t>Pop the answer off the stack.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47875" y="6221413"/>
            <a:ext cx="819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GB" sz="2800" b="0" i="0"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5CE911-0B45-42BF-BC30-C02883C10B2E}"/>
                  </a:ext>
                </a:extLst>
              </p14:cNvPr>
              <p14:cNvContentPartPr/>
              <p14:nvPr/>
            </p14:nvContentPartPr>
            <p14:xfrm>
              <a:off x="1898404" y="2037339"/>
              <a:ext cx="1638360" cy="4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5CE911-0B45-42BF-BC30-C02883C10B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2404" y="1965699"/>
                <a:ext cx="17100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9B67F1-3D52-4188-AAE6-22536B896498}"/>
                  </a:ext>
                </a:extLst>
              </p14:cNvPr>
              <p14:cNvContentPartPr/>
              <p14:nvPr/>
            </p14:nvContentPartPr>
            <p14:xfrm>
              <a:off x="1981204" y="1993059"/>
              <a:ext cx="1337040" cy="11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9B67F1-3D52-4188-AAE6-22536B8964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5204" y="1921059"/>
                <a:ext cx="14086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A1661C-F68A-4C5E-8DFA-64517A5A1A37}"/>
                  </a:ext>
                </a:extLst>
              </p14:cNvPr>
              <p14:cNvContentPartPr/>
              <p14:nvPr/>
            </p14:nvContentPartPr>
            <p14:xfrm>
              <a:off x="1970404" y="1940499"/>
              <a:ext cx="1573920" cy="8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A1661C-F68A-4C5E-8DFA-64517A5A1A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4404" y="1868859"/>
                <a:ext cx="16455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E3CDD54-43D5-4C6F-A8C1-3544348A43AC}"/>
                  </a:ext>
                </a:extLst>
              </p14:cNvPr>
              <p14:cNvContentPartPr/>
              <p14:nvPr/>
            </p14:nvContentPartPr>
            <p14:xfrm>
              <a:off x="2202244" y="1991259"/>
              <a:ext cx="1178640" cy="116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E3CDD54-43D5-4C6F-A8C1-3544348A43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6604" y="1919259"/>
                <a:ext cx="12502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1EEA128-BD9F-4FC4-9904-3680553DFD14}"/>
                  </a:ext>
                </a:extLst>
              </p14:cNvPr>
              <p14:cNvContentPartPr/>
              <p14:nvPr/>
            </p14:nvContentPartPr>
            <p14:xfrm>
              <a:off x="2734684" y="2006379"/>
              <a:ext cx="757800" cy="69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1EEA128-BD9F-4FC4-9904-3680553DFD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9044" y="1934739"/>
                <a:ext cx="829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B28CBF-4E7F-4405-AAC9-F9812980D0D1}"/>
                  </a:ext>
                </a:extLst>
              </p14:cNvPr>
              <p14:cNvContentPartPr/>
              <p14:nvPr/>
            </p14:nvContentPartPr>
            <p14:xfrm>
              <a:off x="3815764" y="3323619"/>
              <a:ext cx="2224800" cy="39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B28CBF-4E7F-4405-AAC9-F9812980D0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9764" y="3251619"/>
                <a:ext cx="22964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94759E7-1D05-4A61-B6B0-9125A6AA11CE}"/>
                  </a:ext>
                </a:extLst>
              </p14:cNvPr>
              <p14:cNvContentPartPr/>
              <p14:nvPr/>
            </p14:nvContentPartPr>
            <p14:xfrm>
              <a:off x="4102324" y="3308859"/>
              <a:ext cx="2227680" cy="80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94759E7-1D05-4A61-B6B0-9125A6AA11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66684" y="3236859"/>
                <a:ext cx="22993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7DC956-FC6D-4DD2-90EF-3654F9D4BAA0}"/>
                  </a:ext>
                </a:extLst>
              </p14:cNvPr>
              <p14:cNvContentPartPr/>
              <p14:nvPr/>
            </p14:nvContentPartPr>
            <p14:xfrm>
              <a:off x="4437124" y="3315699"/>
              <a:ext cx="2392920" cy="41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7DC956-FC6D-4DD2-90EF-3654F9D4BA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01484" y="3244059"/>
                <a:ext cx="24645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69B60D-3750-4C31-B199-9274DA84C5D2}"/>
                  </a:ext>
                </a:extLst>
              </p14:cNvPr>
              <p14:cNvContentPartPr/>
              <p14:nvPr/>
            </p14:nvContentPartPr>
            <p14:xfrm>
              <a:off x="5029684" y="3346659"/>
              <a:ext cx="1802520" cy="3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69B60D-3750-4C31-B199-9274DA84C5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93684" y="3275019"/>
                <a:ext cx="1874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6096D1-AE13-48D7-BA6D-1C8FAC8163ED}"/>
                  </a:ext>
                </a:extLst>
              </p14:cNvPr>
              <p14:cNvContentPartPr/>
              <p14:nvPr/>
            </p14:nvContentPartPr>
            <p14:xfrm>
              <a:off x="2644324" y="3561219"/>
              <a:ext cx="3219120" cy="35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6096D1-AE13-48D7-BA6D-1C8FAC8163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8684" y="3489219"/>
                <a:ext cx="32907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890269-4643-4AD0-931B-4FA60094B4CD}"/>
                  </a:ext>
                </a:extLst>
              </p14:cNvPr>
              <p14:cNvContentPartPr/>
              <p14:nvPr/>
            </p14:nvContentPartPr>
            <p14:xfrm>
              <a:off x="2647204" y="3531699"/>
              <a:ext cx="315720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890269-4643-4AD0-931B-4FA60094B4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11204" y="3459699"/>
                <a:ext cx="32288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9B2B89-2336-4E4E-917A-62EFD8BD76EF}"/>
                  </a:ext>
                </a:extLst>
              </p14:cNvPr>
              <p14:cNvContentPartPr/>
              <p14:nvPr/>
            </p14:nvContentPartPr>
            <p14:xfrm>
              <a:off x="2879764" y="3548259"/>
              <a:ext cx="2921400" cy="63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9B2B89-2336-4E4E-917A-62EFD8BD76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43764" y="3476259"/>
                <a:ext cx="29930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CC605B-95D3-401C-BBE3-F5414AA861C2}"/>
                  </a:ext>
                </a:extLst>
              </p14:cNvPr>
              <p14:cNvContentPartPr/>
              <p14:nvPr/>
            </p14:nvContentPartPr>
            <p14:xfrm>
              <a:off x="1090204" y="3890259"/>
              <a:ext cx="2759040" cy="70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CC605B-95D3-401C-BBE3-F5414AA861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4204" y="3818259"/>
                <a:ext cx="28306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06AFC81-DE8B-4AAC-92A3-378C60C49D62}"/>
                  </a:ext>
                </a:extLst>
              </p14:cNvPr>
              <p14:cNvContentPartPr/>
              <p14:nvPr/>
            </p14:nvContentPartPr>
            <p14:xfrm>
              <a:off x="1864204" y="3942099"/>
              <a:ext cx="2012040" cy="63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06AFC81-DE8B-4AAC-92A3-378C60C49D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28204" y="3870459"/>
                <a:ext cx="20836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B1F8E1-FFD5-4EC6-8FDE-B1F4E069EE6B}"/>
                  </a:ext>
                </a:extLst>
              </p14:cNvPr>
              <p14:cNvContentPartPr/>
              <p14:nvPr/>
            </p14:nvContentPartPr>
            <p14:xfrm>
              <a:off x="2354164" y="3958299"/>
              <a:ext cx="1527840" cy="34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B1F8E1-FFD5-4EC6-8FDE-B1F4E069EE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18164" y="3886299"/>
                <a:ext cx="1599480" cy="17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8B51320-8BAE-4F26-96FE-922DED2DC114}"/>
              </a:ext>
            </a:extLst>
          </p:cNvPr>
          <p:cNvGrpSpPr/>
          <p:nvPr/>
        </p:nvGrpSpPr>
        <p:grpSpPr>
          <a:xfrm>
            <a:off x="715444" y="601299"/>
            <a:ext cx="1783080" cy="527760"/>
            <a:chOff x="715444" y="601299"/>
            <a:chExt cx="1783080" cy="5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BF44744-FE9E-4C3E-9D2D-DC702C1BCD06}"/>
                    </a:ext>
                  </a:extLst>
                </p14:cNvPr>
                <p14:cNvContentPartPr/>
                <p14:nvPr/>
              </p14:nvContentPartPr>
              <p14:xfrm>
                <a:off x="720484" y="685899"/>
                <a:ext cx="39240" cy="408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BF44744-FE9E-4C3E-9D2D-DC702C1BCD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2844" y="667899"/>
                  <a:ext cx="748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70E17E-7950-41DB-A3EF-9BC4E73ED212}"/>
                    </a:ext>
                  </a:extLst>
                </p14:cNvPr>
                <p14:cNvContentPartPr/>
                <p14:nvPr/>
              </p14:nvContentPartPr>
              <p14:xfrm>
                <a:off x="715444" y="663219"/>
                <a:ext cx="270360" cy="67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70E17E-7950-41DB-A3EF-9BC4E73ED2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7804" y="645219"/>
                  <a:ext cx="306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E8C877-3C3A-44D5-A308-55712D1846F8}"/>
                    </a:ext>
                  </a:extLst>
                </p14:cNvPr>
                <p14:cNvContentPartPr/>
                <p14:nvPr/>
              </p14:nvContentPartPr>
              <p14:xfrm>
                <a:off x="747484" y="833139"/>
                <a:ext cx="223920" cy="261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E8C877-3C3A-44D5-A308-55712D1846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9844" y="815139"/>
                  <a:ext cx="259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F01FD6-27DC-43A9-877F-9A221D6D189B}"/>
                    </a:ext>
                  </a:extLst>
                </p14:cNvPr>
                <p14:cNvContentPartPr/>
                <p14:nvPr/>
              </p14:nvContentPartPr>
              <p14:xfrm>
                <a:off x="1030084" y="935379"/>
                <a:ext cx="164520" cy="150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F01FD6-27DC-43A9-877F-9A221D6D18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2444" y="917379"/>
                  <a:ext cx="200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A4D76D-D4A7-4269-8DEC-580E9F9C7E8D}"/>
                    </a:ext>
                  </a:extLst>
                </p14:cNvPr>
                <p14:cNvContentPartPr/>
                <p14:nvPr/>
              </p14:nvContentPartPr>
              <p14:xfrm>
                <a:off x="1227364" y="964899"/>
                <a:ext cx="257760" cy="131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A4D76D-D4A7-4269-8DEC-580E9F9C7E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9724" y="946899"/>
                  <a:ext cx="2934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218441-C3B8-4648-A28B-9C5A33150901}"/>
                    </a:ext>
                  </a:extLst>
                </p14:cNvPr>
                <p14:cNvContentPartPr/>
                <p14:nvPr/>
              </p14:nvContentPartPr>
              <p14:xfrm>
                <a:off x="1494844" y="630459"/>
                <a:ext cx="39600" cy="498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218441-C3B8-4648-A28B-9C5A331509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77204" y="612819"/>
                  <a:ext cx="752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B7AEB7D-938C-47C8-BC82-AA003E08EF34}"/>
                    </a:ext>
                  </a:extLst>
                </p14:cNvPr>
                <p14:cNvContentPartPr/>
                <p14:nvPr/>
              </p14:nvContentPartPr>
              <p14:xfrm>
                <a:off x="1624804" y="958779"/>
                <a:ext cx="141120" cy="148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B7AEB7D-938C-47C8-BC82-AA003E08EF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7164" y="940779"/>
                  <a:ext cx="176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1E48DC-7254-4F3F-A36D-06D39FCD3FA8}"/>
                    </a:ext>
                  </a:extLst>
                </p14:cNvPr>
                <p14:cNvContentPartPr/>
                <p14:nvPr/>
              </p14:nvContentPartPr>
              <p14:xfrm>
                <a:off x="1882924" y="968859"/>
                <a:ext cx="192960" cy="119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1E48DC-7254-4F3F-A36D-06D39FCD3F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65284" y="950859"/>
                  <a:ext cx="228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270AD8-B104-4F17-A702-262F1D5E8AF4}"/>
                    </a:ext>
                  </a:extLst>
                </p14:cNvPr>
                <p14:cNvContentPartPr/>
                <p14:nvPr/>
              </p14:nvContentPartPr>
              <p14:xfrm>
                <a:off x="2136004" y="601299"/>
                <a:ext cx="41040" cy="472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270AD8-B104-4F17-A702-262F1D5E8A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18004" y="583659"/>
                  <a:ext cx="766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30DC15-7FA7-4F8C-8000-D127F3EBCA1A}"/>
                    </a:ext>
                  </a:extLst>
                </p14:cNvPr>
                <p14:cNvContentPartPr/>
                <p14:nvPr/>
              </p14:nvContentPartPr>
              <p14:xfrm>
                <a:off x="2059684" y="910179"/>
                <a:ext cx="216000" cy="12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30DC15-7FA7-4F8C-8000-D127F3EBCA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41684" y="892539"/>
                  <a:ext cx="251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849F16-1190-461C-AB65-1BD9C70DEA9F}"/>
                    </a:ext>
                  </a:extLst>
                </p14:cNvPr>
                <p14:cNvContentPartPr/>
                <p14:nvPr/>
              </p14:nvContentPartPr>
              <p14:xfrm>
                <a:off x="2308084" y="850419"/>
                <a:ext cx="190440" cy="242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849F16-1190-461C-AB65-1BD9C70DEA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90444" y="832779"/>
                  <a:ext cx="22608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9EF0A1-0E27-4989-949B-3573B3E50FBD}"/>
              </a:ext>
            </a:extLst>
          </p:cNvPr>
          <p:cNvGrpSpPr/>
          <p:nvPr/>
        </p:nvGrpSpPr>
        <p:grpSpPr>
          <a:xfrm>
            <a:off x="2820364" y="623619"/>
            <a:ext cx="754920" cy="424800"/>
            <a:chOff x="2820364" y="623619"/>
            <a:chExt cx="754920" cy="42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853C05-CB03-4541-827E-2BC73040E127}"/>
                    </a:ext>
                  </a:extLst>
                </p14:cNvPr>
                <p14:cNvContentPartPr/>
                <p14:nvPr/>
              </p14:nvContentPartPr>
              <p14:xfrm>
                <a:off x="2988124" y="623619"/>
                <a:ext cx="16920" cy="403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853C05-CB03-4541-827E-2BC73040E1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70484" y="605979"/>
                  <a:ext cx="525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AF5EBC-CE4B-404F-94D1-9AC5127BFB20}"/>
                    </a:ext>
                  </a:extLst>
                </p14:cNvPr>
                <p14:cNvContentPartPr/>
                <p14:nvPr/>
              </p14:nvContentPartPr>
              <p14:xfrm>
                <a:off x="2820364" y="817659"/>
                <a:ext cx="347760" cy="68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AF5EBC-CE4B-404F-94D1-9AC5127BFB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02724" y="800019"/>
                  <a:ext cx="3834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8A65C9-AD67-452B-9265-90D4E0D1C7AC}"/>
                    </a:ext>
                  </a:extLst>
                </p14:cNvPr>
                <p14:cNvContentPartPr/>
                <p14:nvPr/>
              </p14:nvContentPartPr>
              <p14:xfrm>
                <a:off x="3124924" y="654939"/>
                <a:ext cx="254880" cy="382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8A65C9-AD67-452B-9265-90D4E0D1C7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06924" y="637299"/>
                  <a:ext cx="2905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3DFF05-4427-49B2-AE36-9C14F503D753}"/>
                    </a:ext>
                  </a:extLst>
                </p14:cNvPr>
                <p14:cNvContentPartPr/>
                <p14:nvPr/>
              </p14:nvContentPartPr>
              <p14:xfrm>
                <a:off x="3416164" y="838179"/>
                <a:ext cx="159120" cy="210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3DFF05-4427-49B2-AE36-9C14F503D7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98524" y="820179"/>
                  <a:ext cx="19476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B6741C4-F76A-4316-AF64-2AAA1663C665}"/>
              </a:ext>
            </a:extLst>
          </p:cNvPr>
          <p:cNvGrpSpPr/>
          <p:nvPr/>
        </p:nvGrpSpPr>
        <p:grpSpPr>
          <a:xfrm>
            <a:off x="4077484" y="550899"/>
            <a:ext cx="1263600" cy="493920"/>
            <a:chOff x="4077484" y="550899"/>
            <a:chExt cx="1263600" cy="4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3C5CE5-4612-4CAD-98C3-8ADECC83FBBC}"/>
                    </a:ext>
                  </a:extLst>
                </p14:cNvPr>
                <p14:cNvContentPartPr/>
                <p14:nvPr/>
              </p14:nvContentPartPr>
              <p14:xfrm>
                <a:off x="4077484" y="803259"/>
                <a:ext cx="200880" cy="200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03C5CE5-4612-4CAD-98C3-8ADECC83FB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59484" y="785259"/>
                  <a:ext cx="236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EB82E2-7B3C-450C-9EFA-2F6D85DD3618}"/>
                    </a:ext>
                  </a:extLst>
                </p14:cNvPr>
                <p14:cNvContentPartPr/>
                <p14:nvPr/>
              </p14:nvContentPartPr>
              <p14:xfrm>
                <a:off x="4339204" y="846819"/>
                <a:ext cx="244440" cy="198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EB82E2-7B3C-450C-9EFA-2F6D85DD36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21564" y="828819"/>
                  <a:ext cx="280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B0F0E79-55F8-4009-836D-CC5E6F10D5FD}"/>
                    </a:ext>
                  </a:extLst>
                </p14:cNvPr>
                <p14:cNvContentPartPr/>
                <p14:nvPr/>
              </p14:nvContentPartPr>
              <p14:xfrm>
                <a:off x="4685884" y="550899"/>
                <a:ext cx="70560" cy="489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B0F0E79-55F8-4009-836D-CC5E6F10D5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67884" y="532899"/>
                  <a:ext cx="1062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FE499E-C584-4A72-A0B8-E08A694985BF}"/>
                    </a:ext>
                  </a:extLst>
                </p14:cNvPr>
                <p14:cNvContentPartPr/>
                <p14:nvPr/>
              </p14:nvContentPartPr>
              <p14:xfrm>
                <a:off x="4851484" y="823419"/>
                <a:ext cx="203400" cy="184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FE499E-C584-4A72-A0B8-E08A694985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33484" y="805419"/>
                  <a:ext cx="2390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F86D7A-6813-42A0-96F1-A144FE929B77}"/>
                    </a:ext>
                  </a:extLst>
                </p14:cNvPr>
                <p14:cNvContentPartPr/>
                <p14:nvPr/>
              </p14:nvContentPartPr>
              <p14:xfrm>
                <a:off x="5157844" y="835659"/>
                <a:ext cx="183240" cy="20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F86D7A-6813-42A0-96F1-A144FE929B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40204" y="818019"/>
                  <a:ext cx="21888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B9B98F-FC80-401E-824A-3106CCAFC5F3}"/>
              </a:ext>
            </a:extLst>
          </p:cNvPr>
          <p:cNvGrpSpPr/>
          <p:nvPr/>
        </p:nvGrpSpPr>
        <p:grpSpPr>
          <a:xfrm>
            <a:off x="5867404" y="356859"/>
            <a:ext cx="491760" cy="632160"/>
            <a:chOff x="5867404" y="356859"/>
            <a:chExt cx="491760" cy="63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082F621-79FA-4EA6-B19C-EE2664FC60E7}"/>
                    </a:ext>
                  </a:extLst>
                </p14:cNvPr>
                <p14:cNvContentPartPr/>
                <p14:nvPr/>
              </p14:nvContentPartPr>
              <p14:xfrm>
                <a:off x="5867404" y="788859"/>
                <a:ext cx="120240" cy="200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082F621-79FA-4EA6-B19C-EE2664FC60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49764" y="771219"/>
                  <a:ext cx="155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C52342-337B-4EC7-B6EA-D82D06826EA0}"/>
                    </a:ext>
                  </a:extLst>
                </p14:cNvPr>
                <p14:cNvContentPartPr/>
                <p14:nvPr/>
              </p14:nvContentPartPr>
              <p14:xfrm>
                <a:off x="6161164" y="356859"/>
                <a:ext cx="194760" cy="611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C52342-337B-4EC7-B6EA-D82D06826E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43164" y="339219"/>
                  <a:ext cx="23040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85F50AD-D763-4DDE-86B5-29625751B8AB}"/>
                    </a:ext>
                  </a:extLst>
                </p14:cNvPr>
                <p14:cNvContentPartPr/>
                <p14:nvPr/>
              </p14:nvContentPartPr>
              <p14:xfrm>
                <a:off x="6089524" y="697419"/>
                <a:ext cx="269640" cy="37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85F50AD-D763-4DDE-86B5-29625751B8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71884" y="679419"/>
                  <a:ext cx="30528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7DC3F56-D4AB-4811-913D-FFD3DDDF9F11}"/>
                  </a:ext>
                </a:extLst>
              </p14:cNvPr>
              <p14:cNvContentPartPr/>
              <p14:nvPr/>
            </p14:nvContentPartPr>
            <p14:xfrm>
              <a:off x="6838324" y="778419"/>
              <a:ext cx="228960" cy="159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7DC3F56-D4AB-4811-913D-FFD3DDDF9F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20684" y="760779"/>
                <a:ext cx="26460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E3900EAB-851B-43D9-99EA-7A2227CD6B85}"/>
              </a:ext>
            </a:extLst>
          </p:cNvPr>
          <p:cNvGrpSpPr/>
          <p:nvPr/>
        </p:nvGrpSpPr>
        <p:grpSpPr>
          <a:xfrm>
            <a:off x="7465084" y="421299"/>
            <a:ext cx="1259640" cy="640440"/>
            <a:chOff x="7465084" y="421299"/>
            <a:chExt cx="1259640" cy="64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D99296-F18F-4716-9100-E42DB935FA43}"/>
                    </a:ext>
                  </a:extLst>
                </p14:cNvPr>
                <p14:cNvContentPartPr/>
                <p14:nvPr/>
              </p14:nvContentPartPr>
              <p14:xfrm>
                <a:off x="7489564" y="516699"/>
                <a:ext cx="21600" cy="484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D99296-F18F-4716-9100-E42DB935FA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71924" y="498699"/>
                  <a:ext cx="572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B5280E0-0C1E-49B7-BB3D-F3F7622B5A89}"/>
                    </a:ext>
                  </a:extLst>
                </p14:cNvPr>
                <p14:cNvContentPartPr/>
                <p14:nvPr/>
              </p14:nvContentPartPr>
              <p14:xfrm>
                <a:off x="7465084" y="497979"/>
                <a:ext cx="180360" cy="263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B5280E0-0C1E-49B7-BB3D-F3F7622B5A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47084" y="480339"/>
                  <a:ext cx="2160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2D8879-19A9-4F8F-815B-69DF0FF0D2E0}"/>
                    </a:ext>
                  </a:extLst>
                </p14:cNvPr>
                <p14:cNvContentPartPr/>
                <p14:nvPr/>
              </p14:nvContentPartPr>
              <p14:xfrm>
                <a:off x="7631764" y="798579"/>
                <a:ext cx="92880" cy="207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2D8879-19A9-4F8F-815B-69DF0FF0D2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14124" y="780579"/>
                  <a:ext cx="128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FB22E2-3F06-4A25-9DA0-4915198FD7FD}"/>
                    </a:ext>
                  </a:extLst>
                </p14:cNvPr>
                <p14:cNvContentPartPr/>
                <p14:nvPr/>
              </p14:nvContentPartPr>
              <p14:xfrm>
                <a:off x="7804924" y="804339"/>
                <a:ext cx="191520" cy="218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FB22E2-3F06-4A25-9DA0-4915198FD7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86924" y="786339"/>
                  <a:ext cx="227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89E258E-83C3-459E-BA18-A8D280C40721}"/>
                    </a:ext>
                  </a:extLst>
                </p14:cNvPr>
                <p14:cNvContentPartPr/>
                <p14:nvPr/>
              </p14:nvContentPartPr>
              <p14:xfrm>
                <a:off x="8077444" y="584019"/>
                <a:ext cx="94320" cy="465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89E258E-83C3-459E-BA18-A8D280C407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59804" y="566379"/>
                  <a:ext cx="12996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10194E-2B7A-4592-A99F-200BBCCF1E09}"/>
                    </a:ext>
                  </a:extLst>
                </p14:cNvPr>
                <p14:cNvContentPartPr/>
                <p14:nvPr/>
              </p14:nvContentPartPr>
              <p14:xfrm>
                <a:off x="7964764" y="800379"/>
                <a:ext cx="248760" cy="12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10194E-2B7A-4592-A99F-200BBCCF1E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46764" y="782379"/>
                  <a:ext cx="284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AD5CE8-EEAA-4F7A-A79B-D88129885736}"/>
                    </a:ext>
                  </a:extLst>
                </p14:cNvPr>
                <p14:cNvContentPartPr/>
                <p14:nvPr/>
              </p14:nvContentPartPr>
              <p14:xfrm>
                <a:off x="8302444" y="421299"/>
                <a:ext cx="138240" cy="61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AD5CE8-EEAA-4F7A-A79B-D881298857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84444" y="403659"/>
                  <a:ext cx="17388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273D42-5823-4A41-A62F-9139CEB4D99B}"/>
                    </a:ext>
                  </a:extLst>
                </p14:cNvPr>
                <p14:cNvContentPartPr/>
                <p14:nvPr/>
              </p14:nvContentPartPr>
              <p14:xfrm>
                <a:off x="8202724" y="811539"/>
                <a:ext cx="229320" cy="33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273D42-5823-4A41-A62F-9139CEB4D99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85084" y="793539"/>
                  <a:ext cx="264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5889EA0-0FEC-461A-B0DE-C6CAF31DC2BD}"/>
                    </a:ext>
                  </a:extLst>
                </p14:cNvPr>
                <p14:cNvContentPartPr/>
                <p14:nvPr/>
              </p14:nvContentPartPr>
              <p14:xfrm>
                <a:off x="8406124" y="696699"/>
                <a:ext cx="49680" cy="343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5889EA0-0FEC-461A-B0DE-C6CAF31DC2B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88124" y="678699"/>
                  <a:ext cx="853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D31AD9-E233-418F-A9F8-0B2652BC3AE2}"/>
                    </a:ext>
                  </a:extLst>
                </p14:cNvPr>
                <p14:cNvContentPartPr/>
                <p14:nvPr/>
              </p14:nvContentPartPr>
              <p14:xfrm>
                <a:off x="8554084" y="873459"/>
                <a:ext cx="166680" cy="171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D31AD9-E233-418F-A9F8-0B2652BC3A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36444" y="855459"/>
                  <a:ext cx="202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466047-DC0B-4DDE-83A0-9679E2B751C9}"/>
                    </a:ext>
                  </a:extLst>
                </p14:cNvPr>
                <p14:cNvContentPartPr/>
                <p14:nvPr/>
              </p14:nvContentPartPr>
              <p14:xfrm>
                <a:off x="8564164" y="831699"/>
                <a:ext cx="160560" cy="230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466047-DC0B-4DDE-83A0-9679E2B751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46164" y="813699"/>
                  <a:ext cx="19620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ED0F28-B9A6-454D-A891-F3150CE1234C}"/>
              </a:ext>
            </a:extLst>
          </p:cNvPr>
          <p:cNvGrpSpPr/>
          <p:nvPr/>
        </p:nvGrpSpPr>
        <p:grpSpPr>
          <a:xfrm>
            <a:off x="822004" y="1544499"/>
            <a:ext cx="2365560" cy="605880"/>
            <a:chOff x="822004" y="1544499"/>
            <a:chExt cx="236556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F17A890-D1BE-4EAD-915E-4116E6A1EA77}"/>
                    </a:ext>
                  </a:extLst>
                </p14:cNvPr>
                <p14:cNvContentPartPr/>
                <p14:nvPr/>
              </p14:nvContentPartPr>
              <p14:xfrm>
                <a:off x="822004" y="1670139"/>
                <a:ext cx="182880" cy="210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F17A890-D1BE-4EAD-915E-4116E6A1EA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4364" y="1652499"/>
                  <a:ext cx="218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3A78D4-3EE3-4BAD-BFF9-77DF79C2E28D}"/>
                    </a:ext>
                  </a:extLst>
                </p14:cNvPr>
                <p14:cNvContentPartPr/>
                <p14:nvPr/>
              </p14:nvContentPartPr>
              <p14:xfrm>
                <a:off x="1097044" y="1689939"/>
                <a:ext cx="172440" cy="153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3A78D4-3EE3-4BAD-BFF9-77DF79C2E2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9044" y="1671939"/>
                  <a:ext cx="208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0CE0F67-6517-4D53-A8FB-C0254DF12556}"/>
                    </a:ext>
                  </a:extLst>
                </p14:cNvPr>
                <p14:cNvContentPartPr/>
                <p14:nvPr/>
              </p14:nvContentPartPr>
              <p14:xfrm>
                <a:off x="1167964" y="1730979"/>
                <a:ext cx="119520" cy="160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0CE0F67-6517-4D53-A8FB-C0254DF1255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50324" y="1712979"/>
                  <a:ext cx="155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DBE241C-3F8F-4479-A5B6-B4F465B2D403}"/>
                    </a:ext>
                  </a:extLst>
                </p14:cNvPr>
                <p14:cNvContentPartPr/>
                <p14:nvPr/>
              </p14:nvContentPartPr>
              <p14:xfrm>
                <a:off x="1390804" y="1670139"/>
                <a:ext cx="155520" cy="480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BE241C-3F8F-4479-A5B6-B4F465B2D4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72804" y="1652139"/>
                  <a:ext cx="19116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624333C-6691-4766-8E6A-88C923E5FBED}"/>
                    </a:ext>
                  </a:extLst>
                </p14:cNvPr>
                <p14:cNvContentPartPr/>
                <p14:nvPr/>
              </p14:nvContentPartPr>
              <p14:xfrm>
                <a:off x="1615444" y="1675179"/>
                <a:ext cx="136800" cy="248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624333C-6691-4766-8E6A-88C923E5FB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97804" y="1657539"/>
                  <a:ext cx="1724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562D76-1890-4B97-BBFB-E04AAAB24672}"/>
                    </a:ext>
                  </a:extLst>
                </p14:cNvPr>
                <p14:cNvContentPartPr/>
                <p14:nvPr/>
              </p14:nvContentPartPr>
              <p14:xfrm>
                <a:off x="1839724" y="1714059"/>
                <a:ext cx="175680" cy="203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562D76-1890-4B97-BBFB-E04AAAB246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22084" y="1696419"/>
                  <a:ext cx="211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3509D1-B534-45E0-B0A3-7229DCE42A64}"/>
                    </a:ext>
                  </a:extLst>
                </p14:cNvPr>
                <p14:cNvContentPartPr/>
                <p14:nvPr/>
              </p14:nvContentPartPr>
              <p14:xfrm>
                <a:off x="2118004" y="1679499"/>
                <a:ext cx="134640" cy="207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3509D1-B534-45E0-B0A3-7229DCE42A6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00004" y="1661859"/>
                  <a:ext cx="170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5BEB4F-952C-4D5A-99ED-1AC18CD34C1B}"/>
                    </a:ext>
                  </a:extLst>
                </p14:cNvPr>
                <p14:cNvContentPartPr/>
                <p14:nvPr/>
              </p14:nvContentPartPr>
              <p14:xfrm>
                <a:off x="2333284" y="1667619"/>
                <a:ext cx="136800" cy="232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5BEB4F-952C-4D5A-99ED-1AC18CD34C1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15284" y="1649619"/>
                  <a:ext cx="1724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221D0E-FE31-4A3A-8E2E-925EA46E9289}"/>
                    </a:ext>
                  </a:extLst>
                </p14:cNvPr>
                <p14:cNvContentPartPr/>
                <p14:nvPr/>
              </p14:nvContentPartPr>
              <p14:xfrm>
                <a:off x="2592484" y="1706499"/>
                <a:ext cx="24480" cy="163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221D0E-FE31-4A3A-8E2E-925EA46E92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74484" y="1688859"/>
                  <a:ext cx="601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25C3B60-9C90-4980-9C57-C6536B13C389}"/>
                    </a:ext>
                  </a:extLst>
                </p14:cNvPr>
                <p14:cNvContentPartPr/>
                <p14:nvPr/>
              </p14:nvContentPartPr>
              <p14:xfrm>
                <a:off x="2537044" y="1544499"/>
                <a:ext cx="5760" cy="16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25C3B60-9C90-4980-9C57-C6536B13C3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19404" y="1526499"/>
                  <a:ext cx="41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C56A5DC-9B3B-4FBF-8B3D-5A98C1649E0A}"/>
                    </a:ext>
                  </a:extLst>
                </p14:cNvPr>
                <p14:cNvContentPartPr/>
                <p14:nvPr/>
              </p14:nvContentPartPr>
              <p14:xfrm>
                <a:off x="2697604" y="1674459"/>
                <a:ext cx="489960" cy="227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C56A5DC-9B3B-4FBF-8B3D-5A98C1649E0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79604" y="1656819"/>
                  <a:ext cx="525600" cy="26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0C4BB91-3097-4A66-8F33-F5EC68BEA87D}"/>
                  </a:ext>
                </a:extLst>
              </p14:cNvPr>
              <p14:cNvContentPartPr/>
              <p14:nvPr/>
            </p14:nvContentPartPr>
            <p14:xfrm>
              <a:off x="3455764" y="1674459"/>
              <a:ext cx="55440" cy="33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0C4BB91-3097-4A66-8F33-F5EC68BEA87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38124" y="1656819"/>
                <a:ext cx="910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C060DC5-017D-46E8-B3C5-307567DD52D8}"/>
                  </a:ext>
                </a:extLst>
              </p14:cNvPr>
              <p14:cNvContentPartPr/>
              <p14:nvPr/>
            </p14:nvContentPartPr>
            <p14:xfrm>
              <a:off x="3524164" y="1898019"/>
              <a:ext cx="2520" cy="2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C060DC5-017D-46E8-B3C5-307567DD52D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506164" y="1880019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0E83E9A-30E6-41F2-98B6-881583EF2583}"/>
                  </a:ext>
                </a:extLst>
              </p14:cNvPr>
              <p14:cNvContentPartPr/>
              <p14:nvPr/>
            </p14:nvContentPartPr>
            <p14:xfrm>
              <a:off x="3771844" y="1796859"/>
              <a:ext cx="257040" cy="15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0E83E9A-30E6-41F2-98B6-881583EF258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54204" y="1779219"/>
                <a:ext cx="29268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BF108FFB-7FEC-4075-AEDA-043EC3FC8DCE}"/>
              </a:ext>
            </a:extLst>
          </p:cNvPr>
          <p:cNvGrpSpPr/>
          <p:nvPr/>
        </p:nvGrpSpPr>
        <p:grpSpPr>
          <a:xfrm>
            <a:off x="2543884" y="2495619"/>
            <a:ext cx="326880" cy="414000"/>
            <a:chOff x="2543884" y="2495619"/>
            <a:chExt cx="32688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A24939-3A76-4E79-8671-B5F95F7D688E}"/>
                    </a:ext>
                  </a:extLst>
                </p14:cNvPr>
                <p14:cNvContentPartPr/>
                <p14:nvPr/>
              </p14:nvContentPartPr>
              <p14:xfrm>
                <a:off x="2543884" y="2495619"/>
                <a:ext cx="326880" cy="280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A24939-3A76-4E79-8671-B5F95F7D688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26244" y="2477619"/>
                  <a:ext cx="3625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FF684B-542C-4D7D-BA66-953762CF7B08}"/>
                    </a:ext>
                  </a:extLst>
                </p14:cNvPr>
                <p14:cNvContentPartPr/>
                <p14:nvPr/>
              </p14:nvContentPartPr>
              <p14:xfrm>
                <a:off x="2764204" y="2516139"/>
                <a:ext cx="43920" cy="393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FF684B-542C-4D7D-BA66-953762CF7B0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46564" y="2498499"/>
                  <a:ext cx="79560" cy="42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12792CF-0DBE-47EE-BC20-C92F9A3C8025}"/>
              </a:ext>
            </a:extLst>
          </p:cNvPr>
          <p:cNvGrpSpPr/>
          <p:nvPr/>
        </p:nvGrpSpPr>
        <p:grpSpPr>
          <a:xfrm>
            <a:off x="3372244" y="2500659"/>
            <a:ext cx="228600" cy="403200"/>
            <a:chOff x="3372244" y="2500659"/>
            <a:chExt cx="22860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CA643E4-371B-4DCD-841C-2EC889DE5995}"/>
                    </a:ext>
                  </a:extLst>
                </p14:cNvPr>
                <p14:cNvContentPartPr/>
                <p14:nvPr/>
              </p14:nvContentPartPr>
              <p14:xfrm>
                <a:off x="3372244" y="2524059"/>
                <a:ext cx="219960" cy="379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CA643E4-371B-4DCD-841C-2EC889DE599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54604" y="2506059"/>
                  <a:ext cx="2556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A6FC7B3-0522-407E-8C22-C6D823501640}"/>
                    </a:ext>
                  </a:extLst>
                </p14:cNvPr>
                <p14:cNvContentPartPr/>
                <p14:nvPr/>
              </p14:nvContentPartPr>
              <p14:xfrm>
                <a:off x="3423724" y="2500659"/>
                <a:ext cx="177120" cy="28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A6FC7B3-0522-407E-8C22-C6D8235016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06084" y="2483019"/>
                  <a:ext cx="21276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23DD1F9-0465-43BF-9C04-73DC9A26C11C}"/>
              </a:ext>
            </a:extLst>
          </p:cNvPr>
          <p:cNvGrpSpPr/>
          <p:nvPr/>
        </p:nvGrpSpPr>
        <p:grpSpPr>
          <a:xfrm>
            <a:off x="4249564" y="2529099"/>
            <a:ext cx="324720" cy="325800"/>
            <a:chOff x="4249564" y="2529099"/>
            <a:chExt cx="32472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4EC33B0-9215-440A-A9F4-535B86A42492}"/>
                    </a:ext>
                  </a:extLst>
                </p14:cNvPr>
                <p14:cNvContentPartPr/>
                <p14:nvPr/>
              </p14:nvContentPartPr>
              <p14:xfrm>
                <a:off x="4249564" y="2635659"/>
                <a:ext cx="324720" cy="24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4EC33B0-9215-440A-A9F4-535B86A4249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31564" y="2618019"/>
                  <a:ext cx="360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EB9E24A-5E20-4F83-9853-F1DC5D682BAC}"/>
                    </a:ext>
                  </a:extLst>
                </p14:cNvPr>
                <p14:cNvContentPartPr/>
                <p14:nvPr/>
              </p14:nvContentPartPr>
              <p14:xfrm>
                <a:off x="4387804" y="2529099"/>
                <a:ext cx="12960" cy="325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EB9E24A-5E20-4F83-9853-F1DC5D682BA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69804" y="2511099"/>
                  <a:ext cx="48600" cy="36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DD36D12-EF5E-4580-B463-C1A4B22DD9C3}"/>
                  </a:ext>
                </a:extLst>
              </p14:cNvPr>
              <p14:cNvContentPartPr/>
              <p14:nvPr/>
            </p14:nvContentPartPr>
            <p14:xfrm>
              <a:off x="5046604" y="2451339"/>
              <a:ext cx="253440" cy="376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DD36D12-EF5E-4580-B463-C1A4B22DD9C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028604" y="2433339"/>
                <a:ext cx="28908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D0BA58B-9452-48E8-97AC-DE1BF59310BF}"/>
                  </a:ext>
                </a:extLst>
              </p14:cNvPr>
              <p14:cNvContentPartPr/>
              <p14:nvPr/>
            </p14:nvContentPartPr>
            <p14:xfrm>
              <a:off x="5755444" y="2467539"/>
              <a:ext cx="349920" cy="3258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D0BA58B-9452-48E8-97AC-DE1BF59310B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737804" y="2449899"/>
                <a:ext cx="3855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D91E275-DB05-40C6-B2AA-81D716C75F6F}"/>
                  </a:ext>
                </a:extLst>
              </p14:cNvPr>
              <p14:cNvContentPartPr/>
              <p14:nvPr/>
            </p14:nvContentPartPr>
            <p14:xfrm>
              <a:off x="6542044" y="2567619"/>
              <a:ext cx="206640" cy="20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D91E275-DB05-40C6-B2AA-81D716C75F6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24044" y="2549979"/>
                <a:ext cx="24228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82D09866-F236-47E7-B131-343B2C15F408}"/>
              </a:ext>
            </a:extLst>
          </p:cNvPr>
          <p:cNvGrpSpPr/>
          <p:nvPr/>
        </p:nvGrpSpPr>
        <p:grpSpPr>
          <a:xfrm>
            <a:off x="7340884" y="2411379"/>
            <a:ext cx="411120" cy="277200"/>
            <a:chOff x="7340884" y="2411379"/>
            <a:chExt cx="41112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0DA5FCF-62D9-492E-A9B5-8119617D744C}"/>
                    </a:ext>
                  </a:extLst>
                </p14:cNvPr>
                <p14:cNvContentPartPr/>
                <p14:nvPr/>
              </p14:nvContentPartPr>
              <p14:xfrm>
                <a:off x="7371844" y="2443779"/>
                <a:ext cx="239760" cy="186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0DA5FCF-62D9-492E-A9B5-8119617D744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53844" y="2425779"/>
                  <a:ext cx="275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AD7C8DB-C020-45D3-B75B-2911DD5BC10A}"/>
                    </a:ext>
                  </a:extLst>
                </p14:cNvPr>
                <p14:cNvContentPartPr/>
                <p14:nvPr/>
              </p14:nvContentPartPr>
              <p14:xfrm>
                <a:off x="7340884" y="2411379"/>
                <a:ext cx="236520" cy="252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AD7C8DB-C020-45D3-B75B-2911DD5BC1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22884" y="2393739"/>
                  <a:ext cx="2721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C38E19C-3959-4E30-8942-55E4645CDA03}"/>
                    </a:ext>
                  </a:extLst>
                </p14:cNvPr>
                <p14:cNvContentPartPr/>
                <p14:nvPr/>
              </p14:nvContentPartPr>
              <p14:xfrm>
                <a:off x="7449604" y="2454219"/>
                <a:ext cx="45360" cy="234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C38E19C-3959-4E30-8942-55E4645CDA0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31964" y="2436219"/>
                  <a:ext cx="81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11C032-2F64-4D90-8CE1-795C72A7A211}"/>
                    </a:ext>
                  </a:extLst>
                </p14:cNvPr>
                <p14:cNvContentPartPr/>
                <p14:nvPr/>
              </p14:nvContentPartPr>
              <p14:xfrm>
                <a:off x="7375804" y="2505699"/>
                <a:ext cx="376200" cy="24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11C032-2F64-4D90-8CE1-795C72A7A2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58164" y="2487699"/>
                  <a:ext cx="411840" cy="5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38CC462-F1D8-491E-96E6-E1169D0B6544}"/>
                  </a:ext>
                </a:extLst>
              </p14:cNvPr>
              <p14:cNvContentPartPr/>
              <p14:nvPr/>
            </p14:nvContentPartPr>
            <p14:xfrm>
              <a:off x="250684" y="3379059"/>
              <a:ext cx="309600" cy="489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38CC462-F1D8-491E-96E6-E1169D0B654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2684" y="3361059"/>
                <a:ext cx="3452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71365BE-AFA9-4C27-A32B-8DAB24EA07C2}"/>
                  </a:ext>
                </a:extLst>
              </p14:cNvPr>
              <p14:cNvContentPartPr/>
              <p14:nvPr/>
            </p14:nvContentPartPr>
            <p14:xfrm>
              <a:off x="404764" y="3437739"/>
              <a:ext cx="9000" cy="2610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71365BE-AFA9-4C27-A32B-8DAB24EA07C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87124" y="3420099"/>
                <a:ext cx="446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27CD3C1-8F9A-4F3B-96B0-BE2043852F02}"/>
                  </a:ext>
                </a:extLst>
              </p14:cNvPr>
              <p14:cNvContentPartPr/>
              <p14:nvPr/>
            </p14:nvContentPartPr>
            <p14:xfrm>
              <a:off x="544084" y="3568419"/>
              <a:ext cx="107640" cy="1396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27CD3C1-8F9A-4F3B-96B0-BE2043852F0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26444" y="3550779"/>
                <a:ext cx="1432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2EFCEDB-6965-44F4-913F-E0B570E59640}"/>
                  </a:ext>
                </a:extLst>
              </p14:cNvPr>
              <p14:cNvContentPartPr/>
              <p14:nvPr/>
            </p14:nvContentPartPr>
            <p14:xfrm>
              <a:off x="757204" y="3425139"/>
              <a:ext cx="47880" cy="3135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2EFCEDB-6965-44F4-913F-E0B570E5964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39564" y="3407139"/>
                <a:ext cx="835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D3ECB6D-C25D-4258-9214-5182064A3322}"/>
                  </a:ext>
                </a:extLst>
              </p14:cNvPr>
              <p14:cNvContentPartPr/>
              <p14:nvPr/>
            </p14:nvContentPartPr>
            <p14:xfrm>
              <a:off x="760804" y="3575259"/>
              <a:ext cx="212760" cy="1508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D3ECB6D-C25D-4258-9214-5182064A332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43164" y="3557619"/>
                <a:ext cx="2484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33DC9D3-4602-431A-A21D-316B86900D63}"/>
                  </a:ext>
                </a:extLst>
              </p14:cNvPr>
              <p14:cNvContentPartPr/>
              <p14:nvPr/>
            </p14:nvContentPartPr>
            <p14:xfrm>
              <a:off x="971764" y="3581019"/>
              <a:ext cx="132480" cy="1818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33DC9D3-4602-431A-A21D-316B86900D6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53764" y="3563019"/>
                <a:ext cx="1681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EF69DE6-7F96-495A-904B-1A50F964BF6F}"/>
                  </a:ext>
                </a:extLst>
              </p14:cNvPr>
              <p14:cNvContentPartPr/>
              <p14:nvPr/>
            </p14:nvContentPartPr>
            <p14:xfrm>
              <a:off x="1164004" y="3578499"/>
              <a:ext cx="115920" cy="145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EF69DE6-7F96-495A-904B-1A50F964BF6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46004" y="3560499"/>
                <a:ext cx="1515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D757B03-9267-4574-8CBC-514D5C482E52}"/>
                  </a:ext>
                </a:extLst>
              </p14:cNvPr>
              <p14:cNvContentPartPr/>
              <p14:nvPr/>
            </p14:nvContentPartPr>
            <p14:xfrm>
              <a:off x="510244" y="3995019"/>
              <a:ext cx="46440" cy="2865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D757B03-9267-4574-8CBC-514D5C482E5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92244" y="3977379"/>
                <a:ext cx="820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15643E5-4B4B-4B11-A6BA-F2D3800A3EC5}"/>
                  </a:ext>
                </a:extLst>
              </p14:cNvPr>
              <p14:cNvContentPartPr/>
              <p14:nvPr/>
            </p14:nvContentPartPr>
            <p14:xfrm>
              <a:off x="513844" y="3939219"/>
              <a:ext cx="190080" cy="1796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15643E5-4B4B-4B11-A6BA-F2D3800A3EC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96204" y="3921579"/>
                <a:ext cx="2257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EAB2BAB-95E0-4603-B5B8-EA7C40069884}"/>
                  </a:ext>
                </a:extLst>
              </p14:cNvPr>
              <p14:cNvContentPartPr/>
              <p14:nvPr/>
            </p14:nvContentPartPr>
            <p14:xfrm>
              <a:off x="545164" y="4125339"/>
              <a:ext cx="205560" cy="1443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EAB2BAB-95E0-4603-B5B8-EA7C4006988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27164" y="4107339"/>
                <a:ext cx="2412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0237616-6613-42E2-8C7D-AD12E7C67646}"/>
                  </a:ext>
                </a:extLst>
              </p14:cNvPr>
              <p14:cNvContentPartPr/>
              <p14:nvPr/>
            </p14:nvContentPartPr>
            <p14:xfrm>
              <a:off x="764404" y="4084659"/>
              <a:ext cx="162360" cy="218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0237616-6613-42E2-8C7D-AD12E7C6764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46404" y="4066659"/>
                <a:ext cx="1980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90B2EE7-C69F-4EFC-A8B2-4DBFCF0463E8}"/>
                  </a:ext>
                </a:extLst>
              </p14:cNvPr>
              <p14:cNvContentPartPr/>
              <p14:nvPr/>
            </p14:nvContentPartPr>
            <p14:xfrm>
              <a:off x="946204" y="4082499"/>
              <a:ext cx="245160" cy="1706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90B2EE7-C69F-4EFC-A8B2-4DBFCF0463E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28564" y="4064499"/>
                <a:ext cx="2808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791347A-AF5E-43F5-98B6-F9E48EFB2BEB}"/>
                  </a:ext>
                </a:extLst>
              </p14:cNvPr>
              <p14:cNvContentPartPr/>
              <p14:nvPr/>
            </p14:nvContentPartPr>
            <p14:xfrm>
              <a:off x="1206484" y="3944619"/>
              <a:ext cx="209520" cy="28404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791347A-AF5E-43F5-98B6-F9E48EFB2BE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88844" y="3926619"/>
                <a:ext cx="2451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9575E2BF-1368-4C62-AB3A-5FDEC431062E}"/>
                  </a:ext>
                </a:extLst>
              </p14:cNvPr>
              <p14:cNvContentPartPr/>
              <p14:nvPr/>
            </p14:nvContentPartPr>
            <p14:xfrm>
              <a:off x="1818844" y="3458979"/>
              <a:ext cx="51840" cy="31881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575E2BF-1368-4C62-AB3A-5FDEC431062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800844" y="3440979"/>
                <a:ext cx="87480" cy="32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6CEC330-71BD-4533-84DE-80C2A2624562}"/>
                  </a:ext>
                </a:extLst>
              </p14:cNvPr>
              <p14:cNvContentPartPr/>
              <p14:nvPr/>
            </p14:nvContentPartPr>
            <p14:xfrm>
              <a:off x="2223844" y="3493899"/>
              <a:ext cx="205560" cy="2559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6CEC330-71BD-4533-84DE-80C2A262456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206204" y="3475899"/>
                <a:ext cx="2412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8DB4CEE-FACA-4BF8-BB8B-EF58F3283C5D}"/>
                  </a:ext>
                </a:extLst>
              </p14:cNvPr>
              <p14:cNvContentPartPr/>
              <p14:nvPr/>
            </p14:nvContentPartPr>
            <p14:xfrm>
              <a:off x="2566204" y="3458979"/>
              <a:ext cx="38160" cy="3196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8DB4CEE-FACA-4BF8-BB8B-EF58F3283C5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548564" y="3441339"/>
                <a:ext cx="73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DB1F623-097C-405C-9545-A5FF661C8C4B}"/>
                  </a:ext>
                </a:extLst>
              </p14:cNvPr>
              <p14:cNvContentPartPr/>
              <p14:nvPr/>
            </p14:nvContentPartPr>
            <p14:xfrm>
              <a:off x="2427964" y="3587139"/>
              <a:ext cx="295560" cy="370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DB1F623-097C-405C-9545-A5FF661C8C4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409964" y="3569499"/>
                <a:ext cx="3312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3EE8E4B-25A6-4782-A303-6C2E91C98A4A}"/>
                  </a:ext>
                </a:extLst>
              </p14:cNvPr>
              <p14:cNvContentPartPr/>
              <p14:nvPr/>
            </p14:nvContentPartPr>
            <p14:xfrm>
              <a:off x="2674204" y="3599019"/>
              <a:ext cx="186840" cy="1666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3EE8E4B-25A6-4782-A303-6C2E91C98A4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656204" y="3581019"/>
                <a:ext cx="2224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0964B8B-2C3A-4820-873F-09D21C3B991A}"/>
                  </a:ext>
                </a:extLst>
              </p14:cNvPr>
              <p14:cNvContentPartPr/>
              <p14:nvPr/>
            </p14:nvContentPartPr>
            <p14:xfrm>
              <a:off x="2900644" y="3624939"/>
              <a:ext cx="133200" cy="1540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0964B8B-2C3A-4820-873F-09D21C3B991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882644" y="3606939"/>
                <a:ext cx="168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9FD338C-E64A-4FA8-B9A8-6AC98A8C3277}"/>
                  </a:ext>
                </a:extLst>
              </p14:cNvPr>
              <p14:cNvContentPartPr/>
              <p14:nvPr/>
            </p14:nvContentPartPr>
            <p14:xfrm>
              <a:off x="3132124" y="3433059"/>
              <a:ext cx="39960" cy="3427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9FD338C-E64A-4FA8-B9A8-6AC98A8C327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114484" y="3415419"/>
                <a:ext cx="756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64BE6AC-D2D8-4ECE-B52A-20010869D83F}"/>
                  </a:ext>
                </a:extLst>
              </p14:cNvPr>
              <p14:cNvContentPartPr/>
              <p14:nvPr/>
            </p14:nvContentPartPr>
            <p14:xfrm>
              <a:off x="3151564" y="3581019"/>
              <a:ext cx="94320" cy="1220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64BE6AC-D2D8-4ECE-B52A-20010869D83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133924" y="3563019"/>
                <a:ext cx="1299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1543031-5718-4391-B08A-78186560094D}"/>
                  </a:ext>
                </a:extLst>
              </p14:cNvPr>
              <p14:cNvContentPartPr/>
              <p14:nvPr/>
            </p14:nvContentPartPr>
            <p14:xfrm>
              <a:off x="3143284" y="3687219"/>
              <a:ext cx="187560" cy="936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1543031-5718-4391-B08A-78186560094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125644" y="3669579"/>
                <a:ext cx="2232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576B75B-6257-4176-97AD-19E4FF1101CC}"/>
                  </a:ext>
                </a:extLst>
              </p14:cNvPr>
              <p14:cNvContentPartPr/>
              <p14:nvPr/>
            </p14:nvContentPartPr>
            <p14:xfrm>
              <a:off x="4230484" y="3408579"/>
              <a:ext cx="91800" cy="29289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576B75B-6257-4176-97AD-19E4FF1101C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212484" y="3390579"/>
                <a:ext cx="127440" cy="29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66D348F-189B-4F28-801F-63852DEDAD44}"/>
                  </a:ext>
                </a:extLst>
              </p14:cNvPr>
              <p14:cNvContentPartPr/>
              <p14:nvPr/>
            </p14:nvContentPartPr>
            <p14:xfrm>
              <a:off x="4394644" y="3455379"/>
              <a:ext cx="32040" cy="3402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66D348F-189B-4F28-801F-63852DEDAD4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377004" y="3437379"/>
                <a:ext cx="676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5D0C09D-9D93-45CB-938E-1A03C51B7D80}"/>
                  </a:ext>
                </a:extLst>
              </p14:cNvPr>
              <p14:cNvContentPartPr/>
              <p14:nvPr/>
            </p14:nvContentPartPr>
            <p14:xfrm>
              <a:off x="4422004" y="3446019"/>
              <a:ext cx="136800" cy="471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5D0C09D-9D93-45CB-938E-1A03C51B7D8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404004" y="3428019"/>
                <a:ext cx="1724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CFA55C2-841F-4A25-8D1F-76AB761E9437}"/>
                  </a:ext>
                </a:extLst>
              </p14:cNvPr>
              <p14:cNvContentPartPr/>
              <p14:nvPr/>
            </p14:nvContentPartPr>
            <p14:xfrm>
              <a:off x="4413004" y="3591459"/>
              <a:ext cx="228960" cy="1555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CFA55C2-841F-4A25-8D1F-76AB761E943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395004" y="3573459"/>
                <a:ext cx="2646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A3356EF-A0DA-4DF7-B976-B43457DB6456}"/>
                  </a:ext>
                </a:extLst>
              </p14:cNvPr>
              <p14:cNvContentPartPr/>
              <p14:nvPr/>
            </p14:nvContentPartPr>
            <p14:xfrm>
              <a:off x="4625764" y="3497499"/>
              <a:ext cx="37800" cy="295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A3356EF-A0DA-4DF7-B976-B43457DB645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608124" y="3479499"/>
                <a:ext cx="734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92A8CBE-68D7-4290-A648-0ED4044CCB85}"/>
                  </a:ext>
                </a:extLst>
              </p14:cNvPr>
              <p14:cNvContentPartPr/>
              <p14:nvPr/>
            </p14:nvContentPartPr>
            <p14:xfrm>
              <a:off x="4743124" y="3590739"/>
              <a:ext cx="65880" cy="1810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92A8CBE-68D7-4290-A648-0ED4044CCB8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725484" y="3572739"/>
                <a:ext cx="101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A07A06F-6159-4412-8353-5A8EFDB5DD1C}"/>
                  </a:ext>
                </a:extLst>
              </p14:cNvPr>
              <p14:cNvContentPartPr/>
              <p14:nvPr/>
            </p14:nvContentPartPr>
            <p14:xfrm>
              <a:off x="4894324" y="3647619"/>
              <a:ext cx="104400" cy="135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A07A06F-6159-4412-8353-5A8EFDB5DD1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876684" y="3629619"/>
                <a:ext cx="1400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DF04C6A-9598-4786-9E30-35CFED7EBF4C}"/>
                  </a:ext>
                </a:extLst>
              </p14:cNvPr>
              <p14:cNvContentPartPr/>
              <p14:nvPr/>
            </p14:nvContentPartPr>
            <p14:xfrm>
              <a:off x="5116804" y="3386259"/>
              <a:ext cx="44640" cy="3902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DF04C6A-9598-4786-9E30-35CFED7EBF4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099164" y="3368259"/>
                <a:ext cx="802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265BE41-E729-49E1-B9C9-F333F527DEF3}"/>
                  </a:ext>
                </a:extLst>
              </p14:cNvPr>
              <p14:cNvContentPartPr/>
              <p14:nvPr/>
            </p14:nvContentPartPr>
            <p14:xfrm>
              <a:off x="5044804" y="3553659"/>
              <a:ext cx="236880" cy="100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265BE41-E729-49E1-B9C9-F333F527DEF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027164" y="3536019"/>
                <a:ext cx="2725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00F3CBD-845B-4C60-A470-8DE25C2FF053}"/>
                  </a:ext>
                </a:extLst>
              </p14:cNvPr>
              <p14:cNvContentPartPr/>
              <p14:nvPr/>
            </p14:nvContentPartPr>
            <p14:xfrm>
              <a:off x="4477444" y="3968019"/>
              <a:ext cx="115920" cy="2635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00F3CBD-845B-4C60-A470-8DE25C2FF05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459804" y="3950019"/>
                <a:ext cx="1515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6FD74D8-C64D-4966-B381-615CBC7E9475}"/>
                  </a:ext>
                </a:extLst>
              </p14:cNvPr>
              <p14:cNvContentPartPr/>
              <p14:nvPr/>
            </p14:nvContentPartPr>
            <p14:xfrm>
              <a:off x="4760044" y="4098699"/>
              <a:ext cx="32400" cy="3135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6FD74D8-C64D-4966-B381-615CBC7E947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742404" y="4081059"/>
                <a:ext cx="680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9721799-9303-4781-B14B-AF5662567DBB}"/>
                  </a:ext>
                </a:extLst>
              </p14:cNvPr>
              <p14:cNvContentPartPr/>
              <p14:nvPr/>
            </p14:nvContentPartPr>
            <p14:xfrm>
              <a:off x="4732324" y="4073499"/>
              <a:ext cx="94320" cy="1623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9721799-9303-4781-B14B-AF5662567DB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714684" y="4055859"/>
                <a:ext cx="1299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37D8490-D454-4E61-AB08-EB98C9CE6F3B}"/>
                  </a:ext>
                </a:extLst>
              </p14:cNvPr>
              <p14:cNvContentPartPr/>
              <p14:nvPr/>
            </p14:nvContentPartPr>
            <p14:xfrm>
              <a:off x="4950484" y="4069539"/>
              <a:ext cx="156600" cy="1659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37D8490-D454-4E61-AB08-EB98C9CE6F3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932844" y="4051899"/>
                <a:ext cx="1922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016FF27-E7B3-46F9-8A28-65FAF581AB2A}"/>
                  </a:ext>
                </a:extLst>
              </p14:cNvPr>
              <p14:cNvContentPartPr/>
              <p14:nvPr/>
            </p14:nvContentPartPr>
            <p14:xfrm>
              <a:off x="5160724" y="4064499"/>
              <a:ext cx="174600" cy="15120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016FF27-E7B3-46F9-8A28-65FAF581AB2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142724" y="4046859"/>
                <a:ext cx="210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ECAA158-AD08-4B74-9BED-3F22C5941D97}"/>
                  </a:ext>
                </a:extLst>
              </p14:cNvPr>
              <p14:cNvContentPartPr/>
              <p14:nvPr/>
            </p14:nvContentPartPr>
            <p14:xfrm>
              <a:off x="5349364" y="4056939"/>
              <a:ext cx="179640" cy="1735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ECAA158-AD08-4B74-9BED-3F22C5941D9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331724" y="4039299"/>
                <a:ext cx="2152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C096FD0-F9A8-4305-868B-BF5E88C95EBE}"/>
                  </a:ext>
                </a:extLst>
              </p14:cNvPr>
              <p14:cNvContentPartPr/>
              <p14:nvPr/>
            </p14:nvContentPartPr>
            <p14:xfrm>
              <a:off x="5536924" y="4067379"/>
              <a:ext cx="180000" cy="1346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C096FD0-F9A8-4305-868B-BF5E88C95EB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519284" y="4049379"/>
                <a:ext cx="2156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724FB06-7B2A-481F-9A9D-D6E38B5C07A8}"/>
                  </a:ext>
                </a:extLst>
              </p14:cNvPr>
              <p14:cNvContentPartPr/>
              <p14:nvPr/>
            </p14:nvContentPartPr>
            <p14:xfrm>
              <a:off x="5792164" y="3916899"/>
              <a:ext cx="186480" cy="2772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724FB06-7B2A-481F-9A9D-D6E38B5C07A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774524" y="3898899"/>
                <a:ext cx="2221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B63851B-C79C-4F77-B71C-7863E400D57F}"/>
                  </a:ext>
                </a:extLst>
              </p14:cNvPr>
              <p14:cNvContentPartPr/>
              <p14:nvPr/>
            </p14:nvContentPartPr>
            <p14:xfrm>
              <a:off x="5944084" y="3484899"/>
              <a:ext cx="147960" cy="27158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B63851B-C79C-4F77-B71C-7863E400D57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926444" y="3466899"/>
                <a:ext cx="183600" cy="27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DDF2120-27AD-45A4-B736-5DE95B00D558}"/>
                  </a:ext>
                </a:extLst>
              </p14:cNvPr>
              <p14:cNvContentPartPr/>
              <p14:nvPr/>
            </p14:nvContentPartPr>
            <p14:xfrm>
              <a:off x="6213364" y="3437379"/>
              <a:ext cx="182520" cy="288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DDF2120-27AD-45A4-B736-5DE95B00D55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195724" y="3419739"/>
                <a:ext cx="2181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54EFC91-DB4B-4561-ADBC-03E713A2C94F}"/>
                  </a:ext>
                </a:extLst>
              </p14:cNvPr>
              <p14:cNvContentPartPr/>
              <p14:nvPr/>
            </p14:nvContentPartPr>
            <p14:xfrm>
              <a:off x="6458524" y="3527739"/>
              <a:ext cx="134280" cy="2253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54EFC91-DB4B-4561-ADBC-03E713A2C94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440524" y="3509739"/>
                <a:ext cx="1699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164AC72-EBD0-472E-B6E2-E68D65C2E6F1}"/>
                  </a:ext>
                </a:extLst>
              </p14:cNvPr>
              <p14:cNvContentPartPr/>
              <p14:nvPr/>
            </p14:nvContentPartPr>
            <p14:xfrm>
              <a:off x="6633124" y="3491379"/>
              <a:ext cx="109080" cy="1976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164AC72-EBD0-472E-B6E2-E68D65C2E6F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615124" y="3473739"/>
                <a:ext cx="1447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E69F18E-A53C-4E72-95E0-774911B20A22}"/>
                  </a:ext>
                </a:extLst>
              </p14:cNvPr>
              <p14:cNvContentPartPr/>
              <p14:nvPr/>
            </p14:nvContentPartPr>
            <p14:xfrm>
              <a:off x="6803764" y="3547899"/>
              <a:ext cx="90720" cy="1674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E69F18E-A53C-4E72-95E0-774911B20A22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785764" y="3529899"/>
                <a:ext cx="1263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2AFAC594-F318-4E72-8371-247F6529BD4C}"/>
                  </a:ext>
                </a:extLst>
              </p14:cNvPr>
              <p14:cNvContentPartPr/>
              <p14:nvPr/>
            </p14:nvContentPartPr>
            <p14:xfrm>
              <a:off x="6989884" y="3560859"/>
              <a:ext cx="161640" cy="14724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2AFAC594-F318-4E72-8371-247F6529BD4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971884" y="3542859"/>
                <a:ext cx="1972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4A8705C-3D1A-4302-8509-0CDA3562785C}"/>
                  </a:ext>
                </a:extLst>
              </p14:cNvPr>
              <p14:cNvContentPartPr/>
              <p14:nvPr/>
            </p14:nvContentPartPr>
            <p14:xfrm>
              <a:off x="7210924" y="3366099"/>
              <a:ext cx="178200" cy="3484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4A8705C-3D1A-4302-8509-0CDA3562785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193284" y="3348099"/>
                <a:ext cx="2138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9F13C3A-9B58-483E-9626-F0E56C0856C2}"/>
                  </a:ext>
                </a:extLst>
              </p14:cNvPr>
              <p14:cNvContentPartPr/>
              <p14:nvPr/>
            </p14:nvContentPartPr>
            <p14:xfrm>
              <a:off x="6191044" y="3961899"/>
              <a:ext cx="208080" cy="2379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9F13C3A-9B58-483E-9626-F0E56C0856C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173044" y="3943899"/>
                <a:ext cx="2437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CA2A539-E98D-470B-A302-7C94CDC4BD83}"/>
                  </a:ext>
                </a:extLst>
              </p14:cNvPr>
              <p14:cNvContentPartPr/>
              <p14:nvPr/>
            </p14:nvContentPartPr>
            <p14:xfrm>
              <a:off x="6445924" y="4057659"/>
              <a:ext cx="25560" cy="3582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CA2A539-E98D-470B-A302-7C94CDC4BD8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428284" y="4040019"/>
                <a:ext cx="612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F94A45B-6991-48F8-ACEF-D37818934FFB}"/>
                  </a:ext>
                </a:extLst>
              </p14:cNvPr>
              <p14:cNvContentPartPr/>
              <p14:nvPr/>
            </p14:nvContentPartPr>
            <p14:xfrm>
              <a:off x="6419644" y="4052259"/>
              <a:ext cx="95400" cy="936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F94A45B-6991-48F8-ACEF-D37818934FF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401644" y="4034259"/>
                <a:ext cx="1310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79B89783-C071-4508-B67A-429656BFD4D9}"/>
                  </a:ext>
                </a:extLst>
              </p14:cNvPr>
              <p14:cNvContentPartPr/>
              <p14:nvPr/>
            </p14:nvContentPartPr>
            <p14:xfrm>
              <a:off x="6579484" y="4020219"/>
              <a:ext cx="168120" cy="1526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79B89783-C071-4508-B67A-429656BFD4D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561844" y="4002579"/>
                <a:ext cx="2037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EBC3849-C8C6-4CE7-BC23-AF14331F87B8}"/>
                  </a:ext>
                </a:extLst>
              </p14:cNvPr>
              <p14:cNvContentPartPr/>
              <p14:nvPr/>
            </p14:nvContentPartPr>
            <p14:xfrm>
              <a:off x="6796204" y="4000419"/>
              <a:ext cx="81000" cy="1584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EBC3849-C8C6-4CE7-BC23-AF14331F87B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778204" y="3982779"/>
                <a:ext cx="1166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70E4851-616A-416D-889A-3F878A49957D}"/>
                  </a:ext>
                </a:extLst>
              </p14:cNvPr>
              <p14:cNvContentPartPr/>
              <p14:nvPr/>
            </p14:nvContentPartPr>
            <p14:xfrm>
              <a:off x="6914644" y="4023459"/>
              <a:ext cx="184320" cy="1468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70E4851-616A-416D-889A-3F878A49957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897004" y="4005819"/>
                <a:ext cx="2199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3D92A46-86DF-4279-98DD-C59B6439299E}"/>
                  </a:ext>
                </a:extLst>
              </p14:cNvPr>
              <p14:cNvContentPartPr/>
              <p14:nvPr/>
            </p14:nvContentPartPr>
            <p14:xfrm>
              <a:off x="7116964" y="4009779"/>
              <a:ext cx="150120" cy="1580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3D92A46-86DF-4279-98DD-C59B6439299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098964" y="3992139"/>
                <a:ext cx="1857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ACA07DE-71B2-429B-86EE-8BF776232EB2}"/>
                  </a:ext>
                </a:extLst>
              </p14:cNvPr>
              <p14:cNvContentPartPr/>
              <p14:nvPr/>
            </p14:nvContentPartPr>
            <p14:xfrm>
              <a:off x="7336204" y="3839499"/>
              <a:ext cx="124560" cy="2948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ACA07DE-71B2-429B-86EE-8BF776232EB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318564" y="3821859"/>
                <a:ext cx="1602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9842C0E-C147-4015-A795-223BD0146EB1}"/>
                  </a:ext>
                </a:extLst>
              </p14:cNvPr>
              <p14:cNvContentPartPr/>
              <p14:nvPr/>
            </p14:nvContentPartPr>
            <p14:xfrm>
              <a:off x="7608724" y="3430539"/>
              <a:ext cx="119880" cy="26067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9842C0E-C147-4015-A795-223BD0146EB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590724" y="3412899"/>
                <a:ext cx="155520" cy="26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A91A18C-907A-4334-BCE2-E055C22A27A7}"/>
                  </a:ext>
                </a:extLst>
              </p14:cNvPr>
              <p14:cNvContentPartPr/>
              <p14:nvPr/>
            </p14:nvContentPartPr>
            <p14:xfrm>
              <a:off x="7924084" y="3520539"/>
              <a:ext cx="15480" cy="2876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A91A18C-907A-4334-BCE2-E055C22A27A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906084" y="3502899"/>
                <a:ext cx="511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D4ED6D5-F914-48DA-B2FB-4F9E4766C22C}"/>
                  </a:ext>
                </a:extLst>
              </p14:cNvPr>
              <p14:cNvContentPartPr/>
              <p14:nvPr/>
            </p14:nvContentPartPr>
            <p14:xfrm>
              <a:off x="7893844" y="3471939"/>
              <a:ext cx="160200" cy="1940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D4ED6D5-F914-48DA-B2FB-4F9E4766C22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876204" y="3453939"/>
                <a:ext cx="1958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72B1678-DEB5-42E4-BEEA-04974BFC4680}"/>
                  </a:ext>
                </a:extLst>
              </p14:cNvPr>
              <p14:cNvContentPartPr/>
              <p14:nvPr/>
            </p14:nvContentPartPr>
            <p14:xfrm>
              <a:off x="7936324" y="3634659"/>
              <a:ext cx="165240" cy="2016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72B1678-DEB5-42E4-BEEA-04974BFC468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918324" y="3616659"/>
                <a:ext cx="200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9C51BEB-CC4F-4661-9187-47812097C5DA}"/>
                  </a:ext>
                </a:extLst>
              </p14:cNvPr>
              <p14:cNvContentPartPr/>
              <p14:nvPr/>
            </p14:nvContentPartPr>
            <p14:xfrm>
              <a:off x="8118844" y="3602619"/>
              <a:ext cx="118080" cy="2109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9C51BEB-CC4F-4661-9187-47812097C5DA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100844" y="3584619"/>
                <a:ext cx="1537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4891F2E-E572-4AEF-883F-72ADE4642017}"/>
                  </a:ext>
                </a:extLst>
              </p14:cNvPr>
              <p14:cNvContentPartPr/>
              <p14:nvPr/>
            </p14:nvContentPartPr>
            <p14:xfrm>
              <a:off x="8261044" y="3656619"/>
              <a:ext cx="108360" cy="1987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4891F2E-E572-4AEF-883F-72ADE464201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243404" y="3638619"/>
                <a:ext cx="1440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CC4E1D8-FB5D-4C83-BD02-55A8B9C6CBF6}"/>
                  </a:ext>
                </a:extLst>
              </p14:cNvPr>
              <p14:cNvContentPartPr/>
              <p14:nvPr/>
            </p14:nvContentPartPr>
            <p14:xfrm>
              <a:off x="8426284" y="3647979"/>
              <a:ext cx="117000" cy="1267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CC4E1D8-FB5D-4C83-BD02-55A8B9C6CBF6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408284" y="3629979"/>
                <a:ext cx="1526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CF3C199-9810-4A51-BFAE-74AD5CF66626}"/>
                  </a:ext>
                </a:extLst>
              </p14:cNvPr>
              <p14:cNvContentPartPr/>
              <p14:nvPr/>
            </p14:nvContentPartPr>
            <p14:xfrm>
              <a:off x="8675764" y="3475179"/>
              <a:ext cx="37440" cy="3430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CF3C199-9810-4A51-BFAE-74AD5CF6662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658124" y="3457539"/>
                <a:ext cx="7308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22DE19C-FB10-47AA-962C-31EF03F7B601}"/>
                  </a:ext>
                </a:extLst>
              </p14:cNvPr>
              <p14:cNvContentPartPr/>
              <p14:nvPr/>
            </p14:nvContentPartPr>
            <p14:xfrm>
              <a:off x="8811844" y="3500739"/>
              <a:ext cx="34560" cy="3427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22DE19C-FB10-47AA-962C-31EF03F7B60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793844" y="3483099"/>
                <a:ext cx="7020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8777490-F62C-4C62-9D7E-411FA337822C}"/>
                  </a:ext>
                </a:extLst>
              </p14:cNvPr>
              <p14:cNvContentPartPr/>
              <p14:nvPr/>
            </p14:nvContentPartPr>
            <p14:xfrm>
              <a:off x="8766484" y="3635019"/>
              <a:ext cx="252360" cy="367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8777490-F62C-4C62-9D7E-411FA337822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748844" y="3617379"/>
                <a:ext cx="2880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723B535-195B-4A9D-B263-DB02233F4FE7}"/>
                  </a:ext>
                </a:extLst>
              </p14:cNvPr>
              <p14:cNvContentPartPr/>
              <p14:nvPr/>
            </p14:nvContentPartPr>
            <p14:xfrm>
              <a:off x="492604" y="4371579"/>
              <a:ext cx="8327880" cy="1717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723B535-195B-4A9D-B263-DB02233F4FE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74604" y="4353579"/>
                <a:ext cx="836352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0B282B96-68D3-46EE-8DE2-C1E0775C488B}"/>
              </a:ext>
            </a:extLst>
          </p:cNvPr>
          <p:cNvGrpSpPr/>
          <p:nvPr/>
        </p:nvGrpSpPr>
        <p:grpSpPr>
          <a:xfrm>
            <a:off x="215764" y="4612121"/>
            <a:ext cx="1513800" cy="747360"/>
            <a:chOff x="215764" y="4612121"/>
            <a:chExt cx="1513800" cy="74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5127B02-BA9B-4D80-BBA9-A4940CBC083B}"/>
                    </a:ext>
                  </a:extLst>
                </p14:cNvPr>
                <p14:cNvContentPartPr/>
                <p14:nvPr/>
              </p14:nvContentPartPr>
              <p14:xfrm>
                <a:off x="298564" y="4802201"/>
                <a:ext cx="48240" cy="116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5127B02-BA9B-4D80-BBA9-A4940CBC083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0924" y="4784561"/>
                  <a:ext cx="83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B22F5B8-D9B3-4F75-98F9-261E385C1E01}"/>
                    </a:ext>
                  </a:extLst>
                </p14:cNvPr>
                <p14:cNvContentPartPr/>
                <p14:nvPr/>
              </p14:nvContentPartPr>
              <p14:xfrm>
                <a:off x="215764" y="4670441"/>
                <a:ext cx="91440" cy="108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B22F5B8-D9B3-4F75-98F9-261E385C1E0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8124" y="4652801"/>
                  <a:ext cx="127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04F21BF-6F64-4B94-9FB1-919D156DAF28}"/>
                    </a:ext>
                  </a:extLst>
                </p14:cNvPr>
                <p14:cNvContentPartPr/>
                <p14:nvPr/>
              </p14:nvContentPartPr>
              <p14:xfrm>
                <a:off x="513124" y="4776641"/>
                <a:ext cx="109440" cy="121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04F21BF-6F64-4B94-9FB1-919D156DAF2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95124" y="4758641"/>
                  <a:ext cx="145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F14C2CA-BDA4-4770-94D1-FF52E70A4D7C}"/>
                    </a:ext>
                  </a:extLst>
                </p14:cNvPr>
                <p14:cNvContentPartPr/>
                <p14:nvPr/>
              </p14:nvContentPartPr>
              <p14:xfrm>
                <a:off x="675844" y="4648481"/>
                <a:ext cx="100440" cy="261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F14C2CA-BDA4-4770-94D1-FF52E70A4D7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58204" y="4630481"/>
                  <a:ext cx="136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20D4E44-0256-4A61-86CE-32D69797B65A}"/>
                    </a:ext>
                  </a:extLst>
                </p14:cNvPr>
                <p14:cNvContentPartPr/>
                <p14:nvPr/>
              </p14:nvContentPartPr>
              <p14:xfrm>
                <a:off x="792124" y="4612121"/>
                <a:ext cx="293400" cy="3492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20D4E44-0256-4A61-86CE-32D69797B65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4484" y="4594121"/>
                  <a:ext cx="3290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225E8FA-AEE2-40D0-ABFC-B78C3168C843}"/>
                    </a:ext>
                  </a:extLst>
                </p14:cNvPr>
                <p14:cNvContentPartPr/>
                <p14:nvPr/>
              </p14:nvContentPartPr>
              <p14:xfrm>
                <a:off x="1043404" y="4711121"/>
                <a:ext cx="42840" cy="2214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225E8FA-AEE2-40D0-ABFC-B78C3168C84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25764" y="4693121"/>
                  <a:ext cx="78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59FC378-4B57-4C41-AC4D-00D01571A608}"/>
                    </a:ext>
                  </a:extLst>
                </p14:cNvPr>
                <p14:cNvContentPartPr/>
                <p14:nvPr/>
              </p14:nvContentPartPr>
              <p14:xfrm>
                <a:off x="1129084" y="4767281"/>
                <a:ext cx="170280" cy="148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59FC378-4B57-4C41-AC4D-00D01571A60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1084" y="4749281"/>
                  <a:ext cx="205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2D00DD5-3AC2-4186-A4C9-919277D5E916}"/>
                    </a:ext>
                  </a:extLst>
                </p14:cNvPr>
                <p14:cNvContentPartPr/>
                <p14:nvPr/>
              </p14:nvContentPartPr>
              <p14:xfrm>
                <a:off x="1389364" y="4632281"/>
                <a:ext cx="36000" cy="3085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2D00DD5-3AC2-4186-A4C9-919277D5E91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71724" y="4614641"/>
                  <a:ext cx="716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2148832-B708-4172-85D4-AF351F261D06}"/>
                    </a:ext>
                  </a:extLst>
                </p14:cNvPr>
                <p14:cNvContentPartPr/>
                <p14:nvPr/>
              </p14:nvContentPartPr>
              <p14:xfrm>
                <a:off x="1500604" y="4713641"/>
                <a:ext cx="25560" cy="2383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2148832-B708-4172-85D4-AF351F261D0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482964" y="4696001"/>
                  <a:ext cx="61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1C856BF-BC49-42C5-8FB4-2C1844406D39}"/>
                    </a:ext>
                  </a:extLst>
                </p14:cNvPr>
                <p14:cNvContentPartPr/>
                <p14:nvPr/>
              </p14:nvContentPartPr>
              <p14:xfrm>
                <a:off x="1552084" y="4830641"/>
                <a:ext cx="120600" cy="658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1C856BF-BC49-42C5-8FB4-2C1844406D3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534444" y="4813001"/>
                  <a:ext cx="156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D43E435-F6EE-41B8-81D8-4CD373B110E1}"/>
                    </a:ext>
                  </a:extLst>
                </p14:cNvPr>
                <p14:cNvContentPartPr/>
                <p14:nvPr/>
              </p14:nvContentPartPr>
              <p14:xfrm>
                <a:off x="1536244" y="4873121"/>
                <a:ext cx="193320" cy="486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D43E435-F6EE-41B8-81D8-4CD373B110E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518244" y="4855481"/>
                  <a:ext cx="228960" cy="52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B7D3959-F94F-41F5-923C-19AE15D23600}"/>
                  </a:ext>
                </a:extLst>
              </p14:cNvPr>
              <p14:cNvContentPartPr/>
              <p14:nvPr/>
            </p14:nvContentPartPr>
            <p14:xfrm>
              <a:off x="2800204" y="4820921"/>
              <a:ext cx="369000" cy="295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B7D3959-F94F-41F5-923C-19AE15D2360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782564" y="4803281"/>
                <a:ext cx="4046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39E67B9B-C6DA-4413-8917-E82B6D625DDA}"/>
                  </a:ext>
                </a:extLst>
              </p14:cNvPr>
              <p14:cNvContentPartPr/>
              <p14:nvPr/>
            </p14:nvContentPartPr>
            <p14:xfrm>
              <a:off x="5054884" y="4800401"/>
              <a:ext cx="430560" cy="453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39E67B9B-C6DA-4413-8917-E82B6D625DDA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036884" y="4782401"/>
                <a:ext cx="4662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305D06F-EDE8-4D38-82E3-5AE61A464356}"/>
                  </a:ext>
                </a:extLst>
              </p14:cNvPr>
              <p14:cNvContentPartPr/>
              <p14:nvPr/>
            </p14:nvContentPartPr>
            <p14:xfrm>
              <a:off x="6794404" y="4781321"/>
              <a:ext cx="318240" cy="122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305D06F-EDE8-4D38-82E3-5AE61A464356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776404" y="4763321"/>
                <a:ext cx="353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1EB19838-7FB4-4A32-AB59-77820973FC77}"/>
                  </a:ext>
                </a:extLst>
              </p14:cNvPr>
              <p14:cNvContentPartPr/>
              <p14:nvPr/>
            </p14:nvContentPartPr>
            <p14:xfrm>
              <a:off x="8004364" y="4750001"/>
              <a:ext cx="405360" cy="219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1EB19838-7FB4-4A32-AB59-77820973FC77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986724" y="4732361"/>
                <a:ext cx="4410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B7B45FDD-9203-4F9C-BE1D-A21330DF1EE6}"/>
                  </a:ext>
                </a:extLst>
              </p14:cNvPr>
              <p14:cNvContentPartPr/>
              <p14:nvPr/>
            </p14:nvContentPartPr>
            <p14:xfrm>
              <a:off x="406564" y="5097761"/>
              <a:ext cx="8560080" cy="1656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B7B45FDD-9203-4F9C-BE1D-A21330DF1EE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388924" y="5080121"/>
                <a:ext cx="859572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33A2CE5-50A0-4660-9C72-6863EB11EF71}"/>
              </a:ext>
            </a:extLst>
          </p:cNvPr>
          <p:cNvGrpSpPr/>
          <p:nvPr/>
        </p:nvGrpSpPr>
        <p:grpSpPr>
          <a:xfrm>
            <a:off x="1031524" y="5338961"/>
            <a:ext cx="235440" cy="321120"/>
            <a:chOff x="1031524" y="5338961"/>
            <a:chExt cx="23544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4B6D274-042F-40CF-BE52-5C4AFC1EDD8E}"/>
                    </a:ext>
                  </a:extLst>
                </p14:cNvPr>
                <p14:cNvContentPartPr/>
                <p14:nvPr/>
              </p14:nvContentPartPr>
              <p14:xfrm>
                <a:off x="1031524" y="5377841"/>
                <a:ext cx="212400" cy="1224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4B6D274-042F-40CF-BE52-5C4AFC1EDD8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13524" y="5359841"/>
                  <a:ext cx="248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9AD511A-D1CC-4A92-90F9-70A14CCA10E5}"/>
                    </a:ext>
                  </a:extLst>
                </p14:cNvPr>
                <p14:cNvContentPartPr/>
                <p14:nvPr/>
              </p14:nvContentPartPr>
              <p14:xfrm>
                <a:off x="1204684" y="5338961"/>
                <a:ext cx="62280" cy="3211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9AD511A-D1CC-4A92-90F9-70A14CCA10E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87044" y="5321321"/>
                  <a:ext cx="9792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6881407-228F-4CE9-8577-80390CC48D72}"/>
              </a:ext>
            </a:extLst>
          </p:cNvPr>
          <p:cNvGrpSpPr/>
          <p:nvPr/>
        </p:nvGrpSpPr>
        <p:grpSpPr>
          <a:xfrm>
            <a:off x="2009644" y="5311961"/>
            <a:ext cx="246960" cy="357120"/>
            <a:chOff x="2009644" y="5311961"/>
            <a:chExt cx="24696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3F0639B-5831-4442-9210-4D48CCC6B6E1}"/>
                    </a:ext>
                  </a:extLst>
                </p14:cNvPr>
                <p14:cNvContentPartPr/>
                <p14:nvPr/>
              </p14:nvContentPartPr>
              <p14:xfrm>
                <a:off x="2009644" y="5327441"/>
                <a:ext cx="246960" cy="1681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3F0639B-5831-4442-9210-4D48CCC6B6E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992004" y="5309801"/>
                  <a:ext cx="2826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ED97B85-7E25-44C1-BB0A-90609E7BD1F5}"/>
                    </a:ext>
                  </a:extLst>
                </p14:cNvPr>
                <p14:cNvContentPartPr/>
                <p14:nvPr/>
              </p14:nvContentPartPr>
              <p14:xfrm>
                <a:off x="2182804" y="5311961"/>
                <a:ext cx="24480" cy="3571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ED97B85-7E25-44C1-BB0A-90609E7BD1F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165164" y="5294321"/>
                  <a:ext cx="60120" cy="39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549BC49-5C98-4540-96CE-65C7D19B9980}"/>
                  </a:ext>
                </a:extLst>
              </p14:cNvPr>
              <p14:cNvContentPartPr/>
              <p14:nvPr/>
            </p14:nvContentPartPr>
            <p14:xfrm>
              <a:off x="5163604" y="5452361"/>
              <a:ext cx="249120" cy="72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549BC49-5C98-4540-96CE-65C7D19B998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145964" y="5434361"/>
                <a:ext cx="2847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190FC339-6A19-43FA-BFF5-CC16BAB5F180}"/>
                  </a:ext>
                </a:extLst>
              </p14:cNvPr>
              <p14:cNvContentPartPr/>
              <p14:nvPr/>
            </p14:nvContentPartPr>
            <p14:xfrm>
              <a:off x="6656884" y="5408441"/>
              <a:ext cx="417240" cy="172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190FC339-6A19-43FA-BFF5-CC16BAB5F180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639244" y="5390801"/>
                <a:ext cx="4528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F169E23-6865-4BBD-A207-4D06E8775A0F}"/>
                  </a:ext>
                </a:extLst>
              </p14:cNvPr>
              <p14:cNvContentPartPr/>
              <p14:nvPr/>
            </p14:nvContentPartPr>
            <p14:xfrm>
              <a:off x="8090044" y="5398721"/>
              <a:ext cx="317520" cy="1332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F169E23-6865-4BBD-A207-4D06E8775A0F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072404" y="5381081"/>
                <a:ext cx="3531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B37942D-4D62-48DF-967D-325B899AD136}"/>
                  </a:ext>
                </a:extLst>
              </p14:cNvPr>
              <p14:cNvContentPartPr/>
              <p14:nvPr/>
            </p14:nvContentPartPr>
            <p14:xfrm>
              <a:off x="513124" y="5600321"/>
              <a:ext cx="8259120" cy="1666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B37942D-4D62-48DF-967D-325B899AD136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95124" y="5582321"/>
                <a:ext cx="8294760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7948E07-3CFB-48E9-B74B-4D02B64F9C4C}"/>
              </a:ext>
            </a:extLst>
          </p:cNvPr>
          <p:cNvGrpSpPr/>
          <p:nvPr/>
        </p:nvGrpSpPr>
        <p:grpSpPr>
          <a:xfrm>
            <a:off x="1064284" y="5823161"/>
            <a:ext cx="171000" cy="253440"/>
            <a:chOff x="1064284" y="5823161"/>
            <a:chExt cx="171000" cy="25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9D21958-0AC3-4FAA-8925-C3F804E21529}"/>
                    </a:ext>
                  </a:extLst>
                </p14:cNvPr>
                <p14:cNvContentPartPr/>
                <p14:nvPr/>
              </p14:nvContentPartPr>
              <p14:xfrm>
                <a:off x="1074004" y="5882921"/>
                <a:ext cx="4680" cy="18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9D21958-0AC3-4FAA-8925-C3F804E2152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56364" y="5865281"/>
                  <a:ext cx="40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5DDBFE7-D571-4056-B89A-8C4AA5900E08}"/>
                    </a:ext>
                  </a:extLst>
                </p14:cNvPr>
                <p14:cNvContentPartPr/>
                <p14:nvPr/>
              </p14:nvContentPartPr>
              <p14:xfrm>
                <a:off x="1064284" y="5877521"/>
                <a:ext cx="165960" cy="1990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5DDBFE7-D571-4056-B89A-8C4AA5900E0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46284" y="5859881"/>
                  <a:ext cx="201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0A35FAE-85A0-4289-8630-86B52F63BFDF}"/>
                    </a:ext>
                  </a:extLst>
                </p14:cNvPr>
                <p14:cNvContentPartPr/>
                <p14:nvPr/>
              </p14:nvContentPartPr>
              <p14:xfrm>
                <a:off x="1076164" y="5823161"/>
                <a:ext cx="159120" cy="972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0A35FAE-85A0-4289-8630-86B52F63BF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58164" y="5805521"/>
                  <a:ext cx="19476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9149EF7-5B21-498B-9993-61A0120D79FB}"/>
              </a:ext>
            </a:extLst>
          </p:cNvPr>
          <p:cNvGrpSpPr/>
          <p:nvPr/>
        </p:nvGrpSpPr>
        <p:grpSpPr>
          <a:xfrm>
            <a:off x="2075524" y="5854841"/>
            <a:ext cx="199440" cy="372960"/>
            <a:chOff x="2075524" y="5854841"/>
            <a:chExt cx="19944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4B0A29C-7B2E-42E9-9B25-197118DABF85}"/>
                    </a:ext>
                  </a:extLst>
                </p14:cNvPr>
                <p14:cNvContentPartPr/>
                <p14:nvPr/>
              </p14:nvContentPartPr>
              <p14:xfrm>
                <a:off x="2075524" y="5854841"/>
                <a:ext cx="199440" cy="2005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4B0A29C-7B2E-42E9-9B25-197118DABF8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057884" y="5836841"/>
                  <a:ext cx="235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D713E5A-A611-4202-8831-155567CD80A2}"/>
                    </a:ext>
                  </a:extLst>
                </p14:cNvPr>
                <p14:cNvContentPartPr/>
                <p14:nvPr/>
              </p14:nvContentPartPr>
              <p14:xfrm>
                <a:off x="2242564" y="5911001"/>
                <a:ext cx="21600" cy="3168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D713E5A-A611-4202-8831-155567CD80A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224924" y="5893001"/>
                  <a:ext cx="57240" cy="35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6B61032-B14D-4497-85BF-3FDA53154502}"/>
              </a:ext>
            </a:extLst>
          </p:cNvPr>
          <p:cNvGrpSpPr/>
          <p:nvPr/>
        </p:nvGrpSpPr>
        <p:grpSpPr>
          <a:xfrm>
            <a:off x="2629924" y="5860241"/>
            <a:ext cx="208080" cy="314640"/>
            <a:chOff x="2629924" y="5860241"/>
            <a:chExt cx="20808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7D29C3D-25D9-4319-BB48-5DDB8C1A03F4}"/>
                    </a:ext>
                  </a:extLst>
                </p14:cNvPr>
                <p14:cNvContentPartPr/>
                <p14:nvPr/>
              </p14:nvContentPartPr>
              <p14:xfrm>
                <a:off x="2629924" y="5878961"/>
                <a:ext cx="196920" cy="2959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7D29C3D-25D9-4319-BB48-5DDB8C1A03F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612284" y="5860961"/>
                  <a:ext cx="2325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6546731-D5D6-426A-99D4-F4F252A43EBA}"/>
                    </a:ext>
                  </a:extLst>
                </p14:cNvPr>
                <p14:cNvContentPartPr/>
                <p14:nvPr/>
              </p14:nvContentPartPr>
              <p14:xfrm>
                <a:off x="2641444" y="5860241"/>
                <a:ext cx="196560" cy="428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6546731-D5D6-426A-99D4-F4F252A43EB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623804" y="5842241"/>
                  <a:ext cx="23220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581A218B-349C-4E1B-AE80-2C3994B3A80C}"/>
                  </a:ext>
                </a:extLst>
              </p14:cNvPr>
              <p14:cNvContentPartPr/>
              <p14:nvPr/>
            </p14:nvContentPartPr>
            <p14:xfrm>
              <a:off x="5141284" y="5930441"/>
              <a:ext cx="244440" cy="165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581A218B-349C-4E1B-AE80-2C3994B3A80C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5123284" y="5912441"/>
                <a:ext cx="2800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87BE9490-0010-42AC-8F50-E027D66128DE}"/>
                  </a:ext>
                </a:extLst>
              </p14:cNvPr>
              <p14:cNvContentPartPr/>
              <p14:nvPr/>
            </p14:nvContentPartPr>
            <p14:xfrm>
              <a:off x="6680284" y="5899841"/>
              <a:ext cx="246600" cy="1548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87BE9490-0010-42AC-8F50-E027D66128DE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662284" y="5881841"/>
                <a:ext cx="2822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4930724-B674-4589-B5A3-ED345F74B533}"/>
                  </a:ext>
                </a:extLst>
              </p14:cNvPr>
              <p14:cNvContentPartPr/>
              <p14:nvPr/>
            </p14:nvContentPartPr>
            <p14:xfrm>
              <a:off x="8094004" y="5855561"/>
              <a:ext cx="234360" cy="208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4930724-B674-4589-B5A3-ED345F74B533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076364" y="5837561"/>
                <a:ext cx="270000" cy="5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8" name="Group 237">
            <a:extLst>
              <a:ext uri="{FF2B5EF4-FFF2-40B4-BE49-F238E27FC236}">
                <a16:creationId xmlns:a16="http://schemas.microsoft.com/office/drawing/2014/main" id="{59E77012-86C9-4CAA-AF5A-368B958047ED}"/>
              </a:ext>
            </a:extLst>
          </p:cNvPr>
          <p:cNvGrpSpPr/>
          <p:nvPr/>
        </p:nvGrpSpPr>
        <p:grpSpPr>
          <a:xfrm>
            <a:off x="648844" y="5992299"/>
            <a:ext cx="7994520" cy="982440"/>
            <a:chOff x="648844" y="5992299"/>
            <a:chExt cx="7994520" cy="98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C4F7FBE-8DD8-4B51-A1F4-54733ACB4D00}"/>
                    </a:ext>
                  </a:extLst>
                </p14:cNvPr>
                <p14:cNvContentPartPr/>
                <p14:nvPr/>
              </p14:nvContentPartPr>
              <p14:xfrm>
                <a:off x="7615204" y="5992299"/>
                <a:ext cx="30960" cy="982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C4F7FBE-8DD8-4B51-A1F4-54733ACB4D0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597564" y="5974299"/>
                  <a:ext cx="66600" cy="10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E5F3493-0734-4DF7-9A2D-609F03DEEFDF}"/>
                    </a:ext>
                  </a:extLst>
                </p14:cNvPr>
                <p14:cNvContentPartPr/>
                <p14:nvPr/>
              </p14:nvContentPartPr>
              <p14:xfrm>
                <a:off x="5914204" y="6081641"/>
                <a:ext cx="54000" cy="703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E5F3493-0734-4DF7-9A2D-609F03DEEFD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896564" y="6064001"/>
                  <a:ext cx="8964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090E7D5-B832-43FC-923C-BA45A35E0374}"/>
                    </a:ext>
                  </a:extLst>
                </p14:cNvPr>
                <p14:cNvContentPartPr/>
                <p14:nvPr/>
              </p14:nvContentPartPr>
              <p14:xfrm>
                <a:off x="4254244" y="6270281"/>
                <a:ext cx="38520" cy="558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090E7D5-B832-43FC-923C-BA45A35E037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236604" y="6252641"/>
                  <a:ext cx="7416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0543588-1D9C-48A3-9CD1-7A9E310B5B01}"/>
                    </a:ext>
                  </a:extLst>
                </p14:cNvPr>
                <p14:cNvContentPartPr/>
                <p14:nvPr/>
              </p14:nvContentPartPr>
              <p14:xfrm>
                <a:off x="1791124" y="6620921"/>
                <a:ext cx="63720" cy="3394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0543588-1D9C-48A3-9CD1-7A9E310B5B0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773124" y="6602921"/>
                  <a:ext cx="993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4DB606A-4C78-4DB1-82C0-A8E32267496D}"/>
                    </a:ext>
                  </a:extLst>
                </p14:cNvPr>
                <p14:cNvContentPartPr/>
                <p14:nvPr/>
              </p14:nvContentPartPr>
              <p14:xfrm>
                <a:off x="648844" y="6081281"/>
                <a:ext cx="7994520" cy="1479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4DB606A-4C78-4DB1-82C0-A8E3226749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30844" y="6063281"/>
                  <a:ext cx="80301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1363E4C-2F1A-4E1B-9C8B-9A394E1D4756}"/>
              </a:ext>
            </a:extLst>
          </p:cNvPr>
          <p:cNvGrpSpPr/>
          <p:nvPr/>
        </p:nvGrpSpPr>
        <p:grpSpPr>
          <a:xfrm>
            <a:off x="996964" y="6390161"/>
            <a:ext cx="278640" cy="320760"/>
            <a:chOff x="996964" y="6390161"/>
            <a:chExt cx="27864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599B93B-A70A-439B-BBA7-38F58CE9ECFC}"/>
                    </a:ext>
                  </a:extLst>
                </p14:cNvPr>
                <p14:cNvContentPartPr/>
                <p14:nvPr/>
              </p14:nvContentPartPr>
              <p14:xfrm>
                <a:off x="996964" y="6517601"/>
                <a:ext cx="278640" cy="248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599B93B-A70A-439B-BBA7-38F58CE9ECF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78964" y="6499961"/>
                  <a:ext cx="314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1BE9BCD-3EE6-414D-92D2-0113F2C776C9}"/>
                    </a:ext>
                  </a:extLst>
                </p14:cNvPr>
                <p14:cNvContentPartPr/>
                <p14:nvPr/>
              </p14:nvContentPartPr>
              <p14:xfrm>
                <a:off x="1117204" y="6390161"/>
                <a:ext cx="43560" cy="3207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1BE9BCD-3EE6-414D-92D2-0113F2C776C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99564" y="6372161"/>
                  <a:ext cx="79200" cy="35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979C631-0A05-41AC-B493-A19C3B8358E3}"/>
                  </a:ext>
                </a:extLst>
              </p14:cNvPr>
              <p14:cNvContentPartPr/>
              <p14:nvPr/>
            </p14:nvContentPartPr>
            <p14:xfrm>
              <a:off x="2548564" y="2957561"/>
              <a:ext cx="2158560" cy="2037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979C631-0A05-41AC-B493-A19C3B8358E3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2530924" y="2939921"/>
                <a:ext cx="2194200" cy="23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7A7771-90EF-44C1-82C6-89F50AE2CF05}"/>
              </a:ext>
            </a:extLst>
          </p:cNvPr>
          <p:cNvGrpSpPr/>
          <p:nvPr/>
        </p:nvGrpSpPr>
        <p:grpSpPr>
          <a:xfrm>
            <a:off x="378844" y="2349521"/>
            <a:ext cx="1189080" cy="591840"/>
            <a:chOff x="378844" y="2349521"/>
            <a:chExt cx="1189080" cy="59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B6D2FDA-3236-4C57-9C03-F4DC987E2A58}"/>
                    </a:ext>
                  </a:extLst>
                </p14:cNvPr>
                <p14:cNvContentPartPr/>
                <p14:nvPr/>
              </p14:nvContentPartPr>
              <p14:xfrm>
                <a:off x="398284" y="2379041"/>
                <a:ext cx="186120" cy="1713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B6D2FDA-3236-4C57-9C03-F4DC987E2A5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80644" y="2361401"/>
                  <a:ext cx="221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A672761-947F-4742-95E9-E1B5C5C5A13F}"/>
                    </a:ext>
                  </a:extLst>
                </p14:cNvPr>
                <p14:cNvContentPartPr/>
                <p14:nvPr/>
              </p14:nvContentPartPr>
              <p14:xfrm>
                <a:off x="541564" y="2392361"/>
                <a:ext cx="46440" cy="2872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A672761-947F-4742-95E9-E1B5C5C5A13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3564" y="2374721"/>
                  <a:ext cx="820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9734573-33DC-4F08-BB0D-7F0BC3DE11F7}"/>
                    </a:ext>
                  </a:extLst>
                </p14:cNvPr>
                <p14:cNvContentPartPr/>
                <p14:nvPr/>
              </p14:nvContentPartPr>
              <p14:xfrm>
                <a:off x="840724" y="2493521"/>
                <a:ext cx="224640" cy="31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9734573-33DC-4F08-BB0D-7F0BC3DE11F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23084" y="2475521"/>
                  <a:ext cx="260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88A3377F-EB10-4F5C-8EB2-59280C4C9BF5}"/>
                    </a:ext>
                  </a:extLst>
                </p14:cNvPr>
                <p14:cNvContentPartPr/>
                <p14:nvPr/>
              </p14:nvContentPartPr>
              <p14:xfrm>
                <a:off x="930364" y="2410721"/>
                <a:ext cx="16920" cy="2502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88A3377F-EB10-4F5C-8EB2-59280C4C9BF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12724" y="2393081"/>
                  <a:ext cx="525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C77A193-9CF5-43E7-8150-AECD8E2C08F8}"/>
                    </a:ext>
                  </a:extLst>
                </p14:cNvPr>
                <p14:cNvContentPartPr/>
                <p14:nvPr/>
              </p14:nvContentPartPr>
              <p14:xfrm>
                <a:off x="1217644" y="2389841"/>
                <a:ext cx="168120" cy="2556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C77A193-9CF5-43E7-8150-AECD8E2C08F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200004" y="2371841"/>
                  <a:ext cx="203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4ED05C2-B1BE-47FB-8F67-8B851C2D77B2}"/>
                    </a:ext>
                  </a:extLst>
                </p14:cNvPr>
                <p14:cNvContentPartPr/>
                <p14:nvPr/>
              </p14:nvContentPartPr>
              <p14:xfrm>
                <a:off x="1220164" y="2349521"/>
                <a:ext cx="160560" cy="183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4ED05C2-B1BE-47FB-8F67-8B851C2D77B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202524" y="2331521"/>
                  <a:ext cx="196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8943607-590D-41BA-A8AA-4189273C2F8A}"/>
                    </a:ext>
                  </a:extLst>
                </p14:cNvPr>
                <p14:cNvContentPartPr/>
                <p14:nvPr/>
              </p14:nvContentPartPr>
              <p14:xfrm>
                <a:off x="467764" y="2715641"/>
                <a:ext cx="1100160" cy="1674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8943607-590D-41BA-A8AA-4189273C2F8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50124" y="2697641"/>
                  <a:ext cx="1135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2B4AB2A-557C-400C-8653-38AF5C409829}"/>
                    </a:ext>
                  </a:extLst>
                </p14:cNvPr>
                <p14:cNvContentPartPr/>
                <p14:nvPr/>
              </p14:nvContentPartPr>
              <p14:xfrm>
                <a:off x="378844" y="2819321"/>
                <a:ext cx="131040" cy="1220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2B4AB2A-557C-400C-8653-38AF5C40982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60844" y="2801321"/>
                  <a:ext cx="16668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ACFC68EB-0E8C-454E-A7E7-1F2419EBFA87}"/>
              </a:ext>
            </a:extLst>
          </p:cNvPr>
          <p:cNvGrpSpPr/>
          <p:nvPr/>
        </p:nvGrpSpPr>
        <p:grpSpPr>
          <a:xfrm>
            <a:off x="6186364" y="6179201"/>
            <a:ext cx="174240" cy="328680"/>
            <a:chOff x="6186364" y="6179201"/>
            <a:chExt cx="17424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F8A8232-EB15-427F-A34C-43B30A409C16}"/>
                    </a:ext>
                  </a:extLst>
                </p14:cNvPr>
                <p14:cNvContentPartPr/>
                <p14:nvPr/>
              </p14:nvContentPartPr>
              <p14:xfrm>
                <a:off x="6186364" y="6236441"/>
                <a:ext cx="170280" cy="2714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F8A8232-EB15-427F-A34C-43B30A409C1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168724" y="6218801"/>
                  <a:ext cx="205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F235954-7C86-4961-AA63-9F6DAB088073}"/>
                    </a:ext>
                  </a:extLst>
                </p14:cNvPr>
                <p14:cNvContentPartPr/>
                <p14:nvPr/>
              </p14:nvContentPartPr>
              <p14:xfrm>
                <a:off x="6249364" y="6179201"/>
                <a:ext cx="111240" cy="93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F235954-7C86-4961-AA63-9F6DAB08807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231364" y="6161201"/>
                  <a:ext cx="14688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5509BA71-E8C6-4B1B-99BB-097CDA55DFE0}"/>
              </a:ext>
            </a:extLst>
          </p:cNvPr>
          <p:cNvGrpSpPr/>
          <p:nvPr/>
        </p:nvGrpSpPr>
        <p:grpSpPr>
          <a:xfrm>
            <a:off x="4446844" y="6230321"/>
            <a:ext cx="192960" cy="370800"/>
            <a:chOff x="4446844" y="6230321"/>
            <a:chExt cx="19296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0906456-78F9-48DF-B31D-1248108DD5FC}"/>
                    </a:ext>
                  </a:extLst>
                </p14:cNvPr>
                <p14:cNvContentPartPr/>
                <p14:nvPr/>
              </p14:nvContentPartPr>
              <p14:xfrm>
                <a:off x="4446844" y="6230321"/>
                <a:ext cx="191160" cy="1497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0906456-78F9-48DF-B31D-1248108DD5F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428844" y="6212681"/>
                  <a:ext cx="226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0D8C325-667E-44D6-80B5-313EE43102CE}"/>
                    </a:ext>
                  </a:extLst>
                </p14:cNvPr>
                <p14:cNvContentPartPr/>
                <p14:nvPr/>
              </p14:nvContentPartPr>
              <p14:xfrm>
                <a:off x="4595884" y="6242921"/>
                <a:ext cx="43920" cy="3582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0D8C325-667E-44D6-80B5-313EE43102C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578244" y="6225281"/>
                  <a:ext cx="79560" cy="39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08B4CBF-9C86-4211-9F7E-64D7F8C01053}"/>
                  </a:ext>
                </a:extLst>
              </p14:cNvPr>
              <p14:cNvContentPartPr/>
              <p14:nvPr/>
            </p14:nvContentPartPr>
            <p14:xfrm>
              <a:off x="7787644" y="6218441"/>
              <a:ext cx="250920" cy="3146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08B4CBF-9C86-4211-9F7E-64D7F8C01053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7770004" y="6200441"/>
                <a:ext cx="2865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0C0417DF-7E20-4321-8AAD-5C69F9978C98}"/>
                  </a:ext>
                </a:extLst>
              </p14:cNvPr>
              <p14:cNvContentPartPr/>
              <p14:nvPr/>
            </p14:nvContentPartPr>
            <p14:xfrm>
              <a:off x="2112964" y="6327521"/>
              <a:ext cx="166320" cy="3542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0C0417DF-7E20-4321-8AAD-5C69F9978C98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2095324" y="6309521"/>
                <a:ext cx="201960" cy="3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3885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9BD2E6F-0231-40DC-8D34-5E9FB93C3316}"/>
              </a:ext>
            </a:extLst>
          </p:cNvPr>
          <p:cNvGrpSpPr/>
          <p:nvPr/>
        </p:nvGrpSpPr>
        <p:grpSpPr>
          <a:xfrm>
            <a:off x="2676364" y="410859"/>
            <a:ext cx="265320" cy="377640"/>
            <a:chOff x="2676364" y="410859"/>
            <a:chExt cx="26532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7FEEEC-E56B-4CC8-B2EA-D0FAC4D5E2F2}"/>
                    </a:ext>
                  </a:extLst>
                </p14:cNvPr>
                <p14:cNvContentPartPr/>
                <p14:nvPr/>
              </p14:nvContentPartPr>
              <p14:xfrm>
                <a:off x="2676364" y="410859"/>
                <a:ext cx="265320" cy="219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7FEEEC-E56B-4CC8-B2EA-D0FAC4D5E2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58724" y="393219"/>
                  <a:ext cx="300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255E90-3464-4C85-8AE3-EC50F4F91874}"/>
                    </a:ext>
                  </a:extLst>
                </p14:cNvPr>
                <p14:cNvContentPartPr/>
                <p14:nvPr/>
              </p14:nvContentPartPr>
              <p14:xfrm>
                <a:off x="2836924" y="462699"/>
                <a:ext cx="56520" cy="325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255E90-3464-4C85-8AE3-EC50F4F918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19284" y="445059"/>
                  <a:ext cx="9216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324581-4A65-4F0E-9097-7DD610C38359}"/>
              </a:ext>
            </a:extLst>
          </p:cNvPr>
          <p:cNvGrpSpPr/>
          <p:nvPr/>
        </p:nvGrpSpPr>
        <p:grpSpPr>
          <a:xfrm>
            <a:off x="3387364" y="446139"/>
            <a:ext cx="262440" cy="290520"/>
            <a:chOff x="3387364" y="446139"/>
            <a:chExt cx="26244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F438B7-451A-4077-8A81-5A24960ECD68}"/>
                    </a:ext>
                  </a:extLst>
                </p14:cNvPr>
                <p14:cNvContentPartPr/>
                <p14:nvPr/>
              </p14:nvContentPartPr>
              <p14:xfrm>
                <a:off x="3387364" y="488619"/>
                <a:ext cx="214200" cy="248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F438B7-451A-4077-8A81-5A24960ECD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69364" y="470979"/>
                  <a:ext cx="2498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D5C3E3E-2BA7-49DC-A7C4-688779FA6432}"/>
                    </a:ext>
                  </a:extLst>
                </p14:cNvPr>
                <p14:cNvContentPartPr/>
                <p14:nvPr/>
              </p14:nvContentPartPr>
              <p14:xfrm>
                <a:off x="3407884" y="446139"/>
                <a:ext cx="241920" cy="51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D5C3E3E-2BA7-49DC-A7C4-688779FA64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89884" y="428139"/>
                  <a:ext cx="2775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8BA144-D569-41FA-A6B2-36DD15694419}"/>
              </a:ext>
            </a:extLst>
          </p:cNvPr>
          <p:cNvGrpSpPr/>
          <p:nvPr/>
        </p:nvGrpSpPr>
        <p:grpSpPr>
          <a:xfrm>
            <a:off x="4089004" y="465219"/>
            <a:ext cx="287280" cy="273600"/>
            <a:chOff x="4089004" y="465219"/>
            <a:chExt cx="28728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9A2ED7B-9172-41B5-95C8-0F942CBCF7B4}"/>
                    </a:ext>
                  </a:extLst>
                </p14:cNvPr>
                <p14:cNvContentPartPr/>
                <p14:nvPr/>
              </p14:nvContentPartPr>
              <p14:xfrm>
                <a:off x="4089004" y="521379"/>
                <a:ext cx="287280" cy="37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9A2ED7B-9172-41B5-95C8-0F942CBCF7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71004" y="503379"/>
                  <a:ext cx="322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F450B63-4FA0-47B3-BB09-A2A637418664}"/>
                    </a:ext>
                  </a:extLst>
                </p14:cNvPr>
                <p14:cNvContentPartPr/>
                <p14:nvPr/>
              </p14:nvContentPartPr>
              <p14:xfrm>
                <a:off x="4202044" y="465219"/>
                <a:ext cx="24120" cy="273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F450B63-4FA0-47B3-BB09-A2A6374186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84044" y="447219"/>
                  <a:ext cx="59760" cy="30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08A5AD9-1BC5-47DE-935C-592CF812DF20}"/>
                  </a:ext>
                </a:extLst>
              </p14:cNvPr>
              <p14:cNvContentPartPr/>
              <p14:nvPr/>
            </p14:nvContentPartPr>
            <p14:xfrm>
              <a:off x="4801444" y="395739"/>
              <a:ext cx="163800" cy="357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08A5AD9-1BC5-47DE-935C-592CF812DF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83444" y="378099"/>
                <a:ext cx="19944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BD96B8C-1DD3-4BC3-8C60-1BE76BA7020B}"/>
                  </a:ext>
                </a:extLst>
              </p14:cNvPr>
              <p14:cNvContentPartPr/>
              <p14:nvPr/>
            </p14:nvContentPartPr>
            <p14:xfrm>
              <a:off x="5372764" y="425979"/>
              <a:ext cx="284040" cy="270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BD96B8C-1DD3-4BC3-8C60-1BE76BA702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55124" y="408339"/>
                <a:ext cx="3196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7570157-0CEF-417F-8734-78B49F7FB8E1}"/>
                  </a:ext>
                </a:extLst>
              </p14:cNvPr>
              <p14:cNvContentPartPr/>
              <p14:nvPr/>
            </p14:nvContentPartPr>
            <p14:xfrm>
              <a:off x="6112564" y="521739"/>
              <a:ext cx="246600" cy="47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7570157-0CEF-417F-8734-78B49F7FB8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94924" y="504099"/>
                <a:ext cx="282240" cy="8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E95AA02-8771-431F-9211-0C2B20716E86}"/>
              </a:ext>
            </a:extLst>
          </p:cNvPr>
          <p:cNvGrpSpPr/>
          <p:nvPr/>
        </p:nvGrpSpPr>
        <p:grpSpPr>
          <a:xfrm>
            <a:off x="6811324" y="409059"/>
            <a:ext cx="325440" cy="263520"/>
            <a:chOff x="6811324" y="409059"/>
            <a:chExt cx="32544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235670-5045-4BDB-874E-66542AA4186B}"/>
                    </a:ext>
                  </a:extLst>
                </p14:cNvPr>
                <p14:cNvContentPartPr/>
                <p14:nvPr/>
              </p14:nvContentPartPr>
              <p14:xfrm>
                <a:off x="6877924" y="476739"/>
                <a:ext cx="185760" cy="102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0235670-5045-4BDB-874E-66542AA418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60284" y="459099"/>
                  <a:ext cx="221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31D233-3023-499F-B8BD-232C27BBE852}"/>
                    </a:ext>
                  </a:extLst>
                </p14:cNvPr>
                <p14:cNvContentPartPr/>
                <p14:nvPr/>
              </p14:nvContentPartPr>
              <p14:xfrm>
                <a:off x="6859924" y="442899"/>
                <a:ext cx="192600" cy="202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31D233-3023-499F-B8BD-232C27BBE8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1924" y="424899"/>
                  <a:ext cx="228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D0B5E0-530E-4962-B670-F38B63A1432C}"/>
                    </a:ext>
                  </a:extLst>
                </p14:cNvPr>
                <p14:cNvContentPartPr/>
                <p14:nvPr/>
              </p14:nvContentPartPr>
              <p14:xfrm>
                <a:off x="6937324" y="409059"/>
                <a:ext cx="25920" cy="263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D0B5E0-530E-4962-B670-F38B63A1432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9324" y="391059"/>
                  <a:ext cx="61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D0908A-8614-4FF2-BE27-DA8FE42F359C}"/>
                    </a:ext>
                  </a:extLst>
                </p14:cNvPr>
                <p14:cNvContentPartPr/>
                <p14:nvPr/>
              </p14:nvContentPartPr>
              <p14:xfrm>
                <a:off x="6811324" y="520659"/>
                <a:ext cx="325440" cy="21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D0908A-8614-4FF2-BE27-DA8FE42F35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93684" y="502659"/>
                  <a:ext cx="36108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F65DBFA-1340-4FAE-A836-2AD3BE9BFC63}"/>
                  </a:ext>
                </a:extLst>
              </p14:cNvPr>
              <p14:cNvContentPartPr/>
              <p14:nvPr/>
            </p14:nvContentPartPr>
            <p14:xfrm>
              <a:off x="465244" y="1649979"/>
              <a:ext cx="380880" cy="26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F65DBFA-1340-4FAE-A836-2AD3BE9BFC6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7244" y="1632339"/>
                <a:ext cx="4165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1140639-5AEA-4CE8-B54C-68730B838920}"/>
                  </a:ext>
                </a:extLst>
              </p14:cNvPr>
              <p14:cNvContentPartPr/>
              <p14:nvPr/>
            </p14:nvContentPartPr>
            <p14:xfrm>
              <a:off x="671164" y="1683459"/>
              <a:ext cx="21240" cy="317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1140639-5AEA-4CE8-B54C-68730B8389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3164" y="1665459"/>
                <a:ext cx="568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B9B4A89-8A9A-4C28-810E-87325D59D925}"/>
                  </a:ext>
                </a:extLst>
              </p14:cNvPr>
              <p14:cNvContentPartPr/>
              <p14:nvPr/>
            </p14:nvContentPartPr>
            <p14:xfrm>
              <a:off x="786724" y="1830699"/>
              <a:ext cx="101520" cy="176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B9B4A89-8A9A-4C28-810E-87325D59D9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8724" y="1813059"/>
                <a:ext cx="1371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44D6CFF-CF07-4B4E-A925-4836C1FBA8D3}"/>
                  </a:ext>
                </a:extLst>
              </p14:cNvPr>
              <p14:cNvContentPartPr/>
              <p14:nvPr/>
            </p14:nvContentPartPr>
            <p14:xfrm>
              <a:off x="933964" y="1647819"/>
              <a:ext cx="66240" cy="348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44D6CFF-CF07-4B4E-A925-4836C1FBA8D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5964" y="1629819"/>
                <a:ext cx="10188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A1AE2CF-37F2-42EB-BE8C-AD6DF894B659}"/>
                  </a:ext>
                </a:extLst>
              </p14:cNvPr>
              <p14:cNvContentPartPr/>
              <p14:nvPr/>
            </p14:nvContentPartPr>
            <p14:xfrm>
              <a:off x="1010644" y="1812339"/>
              <a:ext cx="150120" cy="179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A1AE2CF-37F2-42EB-BE8C-AD6DF894B6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3004" y="1794339"/>
                <a:ext cx="1857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385C609-EF14-4E1D-81AF-E83758677BC1}"/>
                  </a:ext>
                </a:extLst>
              </p14:cNvPr>
              <p14:cNvContentPartPr/>
              <p14:nvPr/>
            </p14:nvContentPartPr>
            <p14:xfrm>
              <a:off x="1173004" y="1853379"/>
              <a:ext cx="142920" cy="172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385C609-EF14-4E1D-81AF-E83758677BC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55004" y="1835379"/>
                <a:ext cx="1785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33CD7E0-9F85-4951-A0ED-FB4681AD8757}"/>
                  </a:ext>
                </a:extLst>
              </p14:cNvPr>
              <p14:cNvContentPartPr/>
              <p14:nvPr/>
            </p14:nvContentPartPr>
            <p14:xfrm>
              <a:off x="1362004" y="1871739"/>
              <a:ext cx="145440" cy="1710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33CD7E0-9F85-4951-A0ED-FB4681AD87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44364" y="1854099"/>
                <a:ext cx="1810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6961485-FA5B-4194-8BC3-945C8988F664}"/>
                  </a:ext>
                </a:extLst>
              </p14:cNvPr>
              <p14:cNvContentPartPr/>
              <p14:nvPr/>
            </p14:nvContentPartPr>
            <p14:xfrm>
              <a:off x="597004" y="2228139"/>
              <a:ext cx="27720" cy="304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6961485-FA5B-4194-8BC3-945C8988F66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9364" y="2210139"/>
                <a:ext cx="633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81265A6-7B75-401B-A57F-619F05FA05CC}"/>
                  </a:ext>
                </a:extLst>
              </p14:cNvPr>
              <p14:cNvContentPartPr/>
              <p14:nvPr/>
            </p14:nvContentPartPr>
            <p14:xfrm>
              <a:off x="604924" y="2212659"/>
              <a:ext cx="156960" cy="157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81265A6-7B75-401B-A57F-619F05FA05C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7284" y="2194659"/>
                <a:ext cx="1926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AE614B3-B91F-4AAF-9AC3-798717E1DBB9}"/>
                  </a:ext>
                </a:extLst>
              </p14:cNvPr>
              <p14:cNvContentPartPr/>
              <p14:nvPr/>
            </p14:nvContentPartPr>
            <p14:xfrm>
              <a:off x="596644" y="2395539"/>
              <a:ext cx="144360" cy="163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AE614B3-B91F-4AAF-9AC3-798717E1DBB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8644" y="2377899"/>
                <a:ext cx="1800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0A0F875-9461-4A86-8FF2-AF08E2ED0130}"/>
                  </a:ext>
                </a:extLst>
              </p14:cNvPr>
              <p14:cNvContentPartPr/>
              <p14:nvPr/>
            </p14:nvContentPartPr>
            <p14:xfrm>
              <a:off x="823444" y="2378259"/>
              <a:ext cx="132120" cy="172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0A0F875-9461-4A86-8FF2-AF08E2ED013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5444" y="2360619"/>
                <a:ext cx="167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14364AE-6772-446D-8754-7FA6DF700242}"/>
                  </a:ext>
                </a:extLst>
              </p14:cNvPr>
              <p14:cNvContentPartPr/>
              <p14:nvPr/>
            </p14:nvContentPartPr>
            <p14:xfrm>
              <a:off x="1056364" y="2367819"/>
              <a:ext cx="192960" cy="157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14364AE-6772-446D-8754-7FA6DF70024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8364" y="2349819"/>
                <a:ext cx="2286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CAF5A68-F89A-46C9-A8B2-F7255634593D}"/>
                  </a:ext>
                </a:extLst>
              </p14:cNvPr>
              <p14:cNvContentPartPr/>
              <p14:nvPr/>
            </p14:nvContentPartPr>
            <p14:xfrm>
              <a:off x="1301524" y="2224899"/>
              <a:ext cx="124920" cy="270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CAF5A68-F89A-46C9-A8B2-F7255634593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83884" y="2207259"/>
                <a:ext cx="1605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2756BBC-A858-4F80-9E58-AC7FC42D0B95}"/>
                  </a:ext>
                </a:extLst>
              </p14:cNvPr>
              <p14:cNvContentPartPr/>
              <p14:nvPr/>
            </p14:nvContentPartPr>
            <p14:xfrm>
              <a:off x="309724" y="2458539"/>
              <a:ext cx="8673480" cy="3020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2756BBC-A858-4F80-9E58-AC7FC42D0B9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1724" y="2440539"/>
                <a:ext cx="87091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5EB880E-126B-4888-A607-5CF29DB354D8}"/>
                  </a:ext>
                </a:extLst>
              </p14:cNvPr>
              <p14:cNvContentPartPr/>
              <p14:nvPr/>
            </p14:nvContentPartPr>
            <p14:xfrm>
              <a:off x="1767004" y="1712619"/>
              <a:ext cx="243000" cy="4968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5EB880E-126B-4888-A607-5CF29DB354D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49364" y="1694979"/>
                <a:ext cx="278640" cy="50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4F32107-E5E3-444E-9A1F-226AB35DE8CA}"/>
                  </a:ext>
                </a:extLst>
              </p14:cNvPr>
              <p14:cNvContentPartPr/>
              <p14:nvPr/>
            </p14:nvContentPartPr>
            <p14:xfrm>
              <a:off x="2074084" y="1717299"/>
              <a:ext cx="208440" cy="266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4F32107-E5E3-444E-9A1F-226AB35DE8C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56444" y="1699659"/>
                <a:ext cx="2440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318D1F7-D34B-4046-BF39-DD6274F89B36}"/>
                  </a:ext>
                </a:extLst>
              </p14:cNvPr>
              <p14:cNvContentPartPr/>
              <p14:nvPr/>
            </p14:nvContentPartPr>
            <p14:xfrm>
              <a:off x="2361724" y="1676979"/>
              <a:ext cx="47520" cy="343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318D1F7-D34B-4046-BF39-DD6274F89B3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43724" y="1658979"/>
                <a:ext cx="831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62BBCC0-8044-492C-8802-C4458FA1B3FF}"/>
                  </a:ext>
                </a:extLst>
              </p14:cNvPr>
              <p14:cNvContentPartPr/>
              <p14:nvPr/>
            </p14:nvContentPartPr>
            <p14:xfrm>
              <a:off x="2255164" y="1818459"/>
              <a:ext cx="214560" cy="20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62BBCC0-8044-492C-8802-C4458FA1B3F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37524" y="1800819"/>
                <a:ext cx="2502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527363C-A6C8-4220-8D08-B4411BAAA71E}"/>
                  </a:ext>
                </a:extLst>
              </p14:cNvPr>
              <p14:cNvContentPartPr/>
              <p14:nvPr/>
            </p14:nvContentPartPr>
            <p14:xfrm>
              <a:off x="2459644" y="1840779"/>
              <a:ext cx="204480" cy="147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527363C-A6C8-4220-8D08-B4411BAAA71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42004" y="1823139"/>
                <a:ext cx="2401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5DC7FD3-DBE7-4D95-A014-BCA9A4B15CD9}"/>
                  </a:ext>
                </a:extLst>
              </p14:cNvPr>
              <p14:cNvContentPartPr/>
              <p14:nvPr/>
            </p14:nvContentPartPr>
            <p14:xfrm>
              <a:off x="2689324" y="1853739"/>
              <a:ext cx="87120" cy="156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5DC7FD3-DBE7-4D95-A014-BCA9A4B15C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71324" y="1835739"/>
                <a:ext cx="1227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A65310A-ABEE-4817-964A-E40A0D481EF8}"/>
                  </a:ext>
                </a:extLst>
              </p14:cNvPr>
              <p14:cNvContentPartPr/>
              <p14:nvPr/>
            </p14:nvContentPartPr>
            <p14:xfrm>
              <a:off x="2854564" y="1674819"/>
              <a:ext cx="136800" cy="279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A65310A-ABEE-4817-964A-E40A0D481EF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36924" y="1656819"/>
                <a:ext cx="1724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1292FB9-F489-457B-B217-F6ECE6EF8BF2}"/>
                  </a:ext>
                </a:extLst>
              </p14:cNvPr>
              <p14:cNvContentPartPr/>
              <p14:nvPr/>
            </p14:nvContentPartPr>
            <p14:xfrm>
              <a:off x="2905324" y="1868859"/>
              <a:ext cx="168120" cy="70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1292FB9-F489-457B-B217-F6ECE6EF8BF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87324" y="1850859"/>
                <a:ext cx="20376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8392C500-5A14-47B7-88D0-5F899DA9851F}"/>
              </a:ext>
            </a:extLst>
          </p:cNvPr>
          <p:cNvGrpSpPr/>
          <p:nvPr/>
        </p:nvGrpSpPr>
        <p:grpSpPr>
          <a:xfrm>
            <a:off x="3792724" y="1642419"/>
            <a:ext cx="3163320" cy="4910040"/>
            <a:chOff x="3792724" y="1642419"/>
            <a:chExt cx="3163320" cy="491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73EE510-A1B9-40C2-B069-8A0B7979A5D7}"/>
                    </a:ext>
                  </a:extLst>
                </p14:cNvPr>
                <p14:cNvContentPartPr/>
                <p14:nvPr/>
              </p14:nvContentPartPr>
              <p14:xfrm>
                <a:off x="3792724" y="1651779"/>
                <a:ext cx="50760" cy="4900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73EE510-A1B9-40C2-B069-8A0B7979A5D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75084" y="1634139"/>
                  <a:ext cx="86400" cy="49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DC28337-7F0B-4E02-8A13-37CDFC4AB891}"/>
                    </a:ext>
                  </a:extLst>
                </p14:cNvPr>
                <p14:cNvContentPartPr/>
                <p14:nvPr/>
              </p14:nvContentPartPr>
              <p14:xfrm>
                <a:off x="4009084" y="1643499"/>
                <a:ext cx="28800" cy="277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DC28337-7F0B-4E02-8A13-37CDFC4AB89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91444" y="1625499"/>
                  <a:ext cx="644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D933C9-4F79-463A-B94B-CAC7EC878CDC}"/>
                    </a:ext>
                  </a:extLst>
                </p14:cNvPr>
                <p14:cNvContentPartPr/>
                <p14:nvPr/>
              </p14:nvContentPartPr>
              <p14:xfrm>
                <a:off x="4011964" y="1649619"/>
                <a:ext cx="163800" cy="21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D933C9-4F79-463A-B94B-CAC7EC878C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94324" y="1631619"/>
                  <a:ext cx="199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645BD8D-5D32-4BFA-B6B1-EC4ACDC6FE39}"/>
                    </a:ext>
                  </a:extLst>
                </p14:cNvPr>
                <p14:cNvContentPartPr/>
                <p14:nvPr/>
              </p14:nvContentPartPr>
              <p14:xfrm>
                <a:off x="4032844" y="1787139"/>
                <a:ext cx="229320" cy="151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645BD8D-5D32-4BFA-B6B1-EC4ACDC6FE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15204" y="1769499"/>
                  <a:ext cx="264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390EADD-A435-4AFE-A851-918F643F34F5}"/>
                    </a:ext>
                  </a:extLst>
                </p14:cNvPr>
                <p14:cNvContentPartPr/>
                <p14:nvPr/>
              </p14:nvContentPartPr>
              <p14:xfrm>
                <a:off x="4251364" y="1701099"/>
                <a:ext cx="4680" cy="19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390EADD-A435-4AFE-A851-918F643F34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33724" y="1683099"/>
                  <a:ext cx="40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1E44EE1-373D-4210-8506-83A1E0EFA210}"/>
                    </a:ext>
                  </a:extLst>
                </p14:cNvPr>
                <p14:cNvContentPartPr/>
                <p14:nvPr/>
              </p14:nvContentPartPr>
              <p14:xfrm>
                <a:off x="4352524" y="1766979"/>
                <a:ext cx="98280" cy="184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1E44EE1-373D-4210-8506-83A1E0EFA21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34524" y="1749339"/>
                  <a:ext cx="1339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469584D-2A17-4487-8C69-598B878FDA45}"/>
                    </a:ext>
                  </a:extLst>
                </p14:cNvPr>
                <p14:cNvContentPartPr/>
                <p14:nvPr/>
              </p14:nvContentPartPr>
              <p14:xfrm>
                <a:off x="4505524" y="1789659"/>
                <a:ext cx="108720" cy="160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469584D-2A17-4487-8C69-598B878FDA4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87884" y="1771659"/>
                  <a:ext cx="144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9C6ED0-3AEE-46DD-97B1-547887146AEA}"/>
                    </a:ext>
                  </a:extLst>
                </p14:cNvPr>
                <p14:cNvContentPartPr/>
                <p14:nvPr/>
              </p14:nvContentPartPr>
              <p14:xfrm>
                <a:off x="4711444" y="1648539"/>
                <a:ext cx="32400" cy="275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9C6ED0-3AEE-46DD-97B1-547887146A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93804" y="1630539"/>
                  <a:ext cx="680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A9D8C3-8CA1-4B17-BCA9-48A417B73157}"/>
                    </a:ext>
                  </a:extLst>
                </p14:cNvPr>
                <p14:cNvContentPartPr/>
                <p14:nvPr/>
              </p14:nvContentPartPr>
              <p14:xfrm>
                <a:off x="4647364" y="1757979"/>
                <a:ext cx="201600" cy="18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A9D8C3-8CA1-4B17-BCA9-48A417B7315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29724" y="1740339"/>
                  <a:ext cx="237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5D34034-53AB-4D7A-8474-C03063838001}"/>
                    </a:ext>
                  </a:extLst>
                </p14:cNvPr>
                <p14:cNvContentPartPr/>
                <p14:nvPr/>
              </p14:nvContentPartPr>
              <p14:xfrm>
                <a:off x="4083604" y="2177019"/>
                <a:ext cx="156240" cy="277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5D34034-53AB-4D7A-8474-C030638380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65604" y="2159379"/>
                  <a:ext cx="1918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3FE4AD7-0DE9-428B-A25C-D83B3CB24068}"/>
                    </a:ext>
                  </a:extLst>
                </p14:cNvPr>
                <p14:cNvContentPartPr/>
                <p14:nvPr/>
              </p14:nvContentPartPr>
              <p14:xfrm>
                <a:off x="4296004" y="2259099"/>
                <a:ext cx="25560" cy="228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3FE4AD7-0DE9-428B-A25C-D83B3CB240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78004" y="2241459"/>
                  <a:ext cx="61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3A68B7E-EF0C-48FC-B217-F3D583F7237F}"/>
                    </a:ext>
                  </a:extLst>
                </p14:cNvPr>
                <p14:cNvContentPartPr/>
                <p14:nvPr/>
              </p14:nvContentPartPr>
              <p14:xfrm>
                <a:off x="4297084" y="2245779"/>
                <a:ext cx="120240" cy="121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3A68B7E-EF0C-48FC-B217-F3D583F7237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79084" y="2227779"/>
                  <a:ext cx="155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9B5DD8A-E956-44FC-8D27-77429F76DC7E}"/>
                    </a:ext>
                  </a:extLst>
                </p14:cNvPr>
                <p14:cNvContentPartPr/>
                <p14:nvPr/>
              </p14:nvContentPartPr>
              <p14:xfrm>
                <a:off x="4458724" y="2239659"/>
                <a:ext cx="158400" cy="165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9B5DD8A-E956-44FC-8D27-77429F76DC7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41084" y="2222019"/>
                  <a:ext cx="194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0B972B5-EF45-43FF-BF5F-83AE0FC68E0A}"/>
                    </a:ext>
                  </a:extLst>
                </p14:cNvPr>
                <p14:cNvContentPartPr/>
                <p14:nvPr/>
              </p14:nvContentPartPr>
              <p14:xfrm>
                <a:off x="4635484" y="2262699"/>
                <a:ext cx="97200" cy="171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0B972B5-EF45-43FF-BF5F-83AE0FC68E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617844" y="2244699"/>
                  <a:ext cx="132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9EF4E94-0192-4D25-A037-922F81ABFFE2}"/>
                    </a:ext>
                  </a:extLst>
                </p14:cNvPr>
                <p14:cNvContentPartPr/>
                <p14:nvPr/>
              </p14:nvContentPartPr>
              <p14:xfrm>
                <a:off x="4748884" y="2269539"/>
                <a:ext cx="182160" cy="165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9EF4E94-0192-4D25-A037-922F81ABFF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31244" y="2251899"/>
                  <a:ext cx="217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DE57473-851D-4606-B9A2-1517B7C37D0B}"/>
                    </a:ext>
                  </a:extLst>
                </p14:cNvPr>
                <p14:cNvContentPartPr/>
                <p14:nvPr/>
              </p14:nvContentPartPr>
              <p14:xfrm>
                <a:off x="4950124" y="2296899"/>
                <a:ext cx="133200" cy="133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DE57473-851D-4606-B9A2-1517B7C37D0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32484" y="2278899"/>
                  <a:ext cx="168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1C13110-5D7D-4187-9B83-60C597D2F4D4}"/>
                    </a:ext>
                  </a:extLst>
                </p14:cNvPr>
                <p14:cNvContentPartPr/>
                <p14:nvPr/>
              </p14:nvContentPartPr>
              <p14:xfrm>
                <a:off x="5125084" y="2191419"/>
                <a:ext cx="124920" cy="282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1C13110-5D7D-4187-9B83-60C597D2F4D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07444" y="2173419"/>
                  <a:ext cx="160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8DB16E6-08BB-4B38-8545-4C4E2CF21145}"/>
                    </a:ext>
                  </a:extLst>
                </p14:cNvPr>
                <p14:cNvContentPartPr/>
                <p14:nvPr/>
              </p14:nvContentPartPr>
              <p14:xfrm>
                <a:off x="5317684" y="1647459"/>
                <a:ext cx="195480" cy="4694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8DB16E6-08BB-4B38-8545-4C4E2CF2114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00044" y="1629819"/>
                  <a:ext cx="231120" cy="47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B958D17-23DB-4CBB-8DCB-928873196797}"/>
                    </a:ext>
                  </a:extLst>
                </p14:cNvPr>
                <p14:cNvContentPartPr/>
                <p14:nvPr/>
              </p14:nvContentPartPr>
              <p14:xfrm>
                <a:off x="5607124" y="1667619"/>
                <a:ext cx="207720" cy="298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B958D17-23DB-4CBB-8DCB-92887319679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89484" y="1649979"/>
                  <a:ext cx="2433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4AF523B-FDB1-4094-A1F9-1DD2BE1AEEB1}"/>
                    </a:ext>
                  </a:extLst>
                </p14:cNvPr>
                <p14:cNvContentPartPr/>
                <p14:nvPr/>
              </p14:nvContentPartPr>
              <p14:xfrm>
                <a:off x="5861644" y="1770579"/>
                <a:ext cx="104400" cy="207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4AF523B-FDB1-4094-A1F9-1DD2BE1AEEB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43644" y="1752939"/>
                  <a:ext cx="140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AE01343-C165-4AA4-B1AE-1323681B9264}"/>
                    </a:ext>
                  </a:extLst>
                </p14:cNvPr>
                <p14:cNvContentPartPr/>
                <p14:nvPr/>
              </p14:nvContentPartPr>
              <p14:xfrm>
                <a:off x="5995204" y="1802619"/>
                <a:ext cx="99000" cy="167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AE01343-C165-4AA4-B1AE-1323681B92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77564" y="1784979"/>
                  <a:ext cx="134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E72EBD9-50F4-41FD-A8F3-A1053B865CD4}"/>
                    </a:ext>
                  </a:extLst>
                </p14:cNvPr>
                <p14:cNvContentPartPr/>
                <p14:nvPr/>
              </p14:nvContentPartPr>
              <p14:xfrm>
                <a:off x="6166924" y="1806939"/>
                <a:ext cx="129960" cy="155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E72EBD9-50F4-41FD-A8F3-A1053B865C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48924" y="1789299"/>
                  <a:ext cx="165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C754307-E2E4-498A-8100-82AAB6BAC3DC}"/>
                    </a:ext>
                  </a:extLst>
                </p14:cNvPr>
                <p14:cNvContentPartPr/>
                <p14:nvPr/>
              </p14:nvContentPartPr>
              <p14:xfrm>
                <a:off x="6366004" y="1825659"/>
                <a:ext cx="113040" cy="135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C754307-E2E4-498A-8100-82AAB6BAC3D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48004" y="1807659"/>
                  <a:ext cx="148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80D668B-E269-42C4-8D58-ADCC99B2B101}"/>
                    </a:ext>
                  </a:extLst>
                </p14:cNvPr>
                <p14:cNvContentPartPr/>
                <p14:nvPr/>
              </p14:nvContentPartPr>
              <p14:xfrm>
                <a:off x="6551044" y="1642419"/>
                <a:ext cx="110880" cy="315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80D668B-E269-42C4-8D58-ADCC99B2B10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33404" y="1624779"/>
                  <a:ext cx="1465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61ECC81-A89B-4F80-8728-4EC04E1B5291}"/>
                    </a:ext>
                  </a:extLst>
                </p14:cNvPr>
                <p14:cNvContentPartPr/>
                <p14:nvPr/>
              </p14:nvContentPartPr>
              <p14:xfrm>
                <a:off x="5703604" y="2150019"/>
                <a:ext cx="125280" cy="230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61ECC81-A89B-4F80-8728-4EC04E1B529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85604" y="2132379"/>
                  <a:ext cx="160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0A8C36C-8AF3-4DC6-B575-832030E02241}"/>
                    </a:ext>
                  </a:extLst>
                </p14:cNvPr>
                <p14:cNvContentPartPr/>
                <p14:nvPr/>
              </p14:nvContentPartPr>
              <p14:xfrm>
                <a:off x="5931844" y="2225259"/>
                <a:ext cx="32760" cy="270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0A8C36C-8AF3-4DC6-B575-832030E0224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14204" y="2207619"/>
                  <a:ext cx="684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A100DB6-874B-4AA8-B8CE-72F5838A7ED6}"/>
                    </a:ext>
                  </a:extLst>
                </p14:cNvPr>
                <p14:cNvContentPartPr/>
                <p14:nvPr/>
              </p14:nvContentPartPr>
              <p14:xfrm>
                <a:off x="5928244" y="2231019"/>
                <a:ext cx="106920" cy="140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A100DB6-874B-4AA8-B8CE-72F5838A7ED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10244" y="2213019"/>
                  <a:ext cx="142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78F5B63-E498-40F6-9796-19D78B10423C}"/>
                    </a:ext>
                  </a:extLst>
                </p14:cNvPr>
                <p14:cNvContentPartPr/>
                <p14:nvPr/>
              </p14:nvContentPartPr>
              <p14:xfrm>
                <a:off x="6041644" y="2233899"/>
                <a:ext cx="181440" cy="169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78F5B63-E498-40F6-9796-19D78B10423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23644" y="2215899"/>
                  <a:ext cx="217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632DE51-4144-47A6-B584-125AFDA3974D}"/>
                    </a:ext>
                  </a:extLst>
                </p14:cNvPr>
                <p14:cNvContentPartPr/>
                <p14:nvPr/>
              </p14:nvContentPartPr>
              <p14:xfrm>
                <a:off x="6242884" y="2228859"/>
                <a:ext cx="100440" cy="167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632DE51-4144-47A6-B584-125AFDA397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24884" y="2210859"/>
                  <a:ext cx="136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07682DE-CAA8-4ACA-A37A-D6DD9911C5D5}"/>
                    </a:ext>
                  </a:extLst>
                </p14:cNvPr>
                <p14:cNvContentPartPr/>
                <p14:nvPr/>
              </p14:nvContentPartPr>
              <p14:xfrm>
                <a:off x="6407764" y="2215179"/>
                <a:ext cx="158400" cy="159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07682DE-CAA8-4ACA-A37A-D6DD9911C5D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89764" y="2197539"/>
                  <a:ext cx="194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CD7E92F-D594-4D69-874A-4BA991AEF20F}"/>
                    </a:ext>
                  </a:extLst>
                </p14:cNvPr>
                <p14:cNvContentPartPr/>
                <p14:nvPr/>
              </p14:nvContentPartPr>
              <p14:xfrm>
                <a:off x="6614764" y="2222019"/>
                <a:ext cx="95400" cy="137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CD7E92F-D594-4D69-874A-4BA991AEF20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96764" y="2204379"/>
                  <a:ext cx="131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B08D1F4-7665-498E-8EEC-ADB613FE056E}"/>
                    </a:ext>
                  </a:extLst>
                </p14:cNvPr>
                <p14:cNvContentPartPr/>
                <p14:nvPr/>
              </p14:nvContentPartPr>
              <p14:xfrm>
                <a:off x="6807364" y="2110419"/>
                <a:ext cx="148680" cy="217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B08D1F4-7665-498E-8EEC-ADB613FE056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89364" y="2092779"/>
                  <a:ext cx="18432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7EA514D-B947-490E-A7D6-060202CA0BAF}"/>
              </a:ext>
            </a:extLst>
          </p:cNvPr>
          <p:cNvGrpSpPr/>
          <p:nvPr/>
        </p:nvGrpSpPr>
        <p:grpSpPr>
          <a:xfrm>
            <a:off x="7180684" y="1637739"/>
            <a:ext cx="1490040" cy="4551480"/>
            <a:chOff x="7180684" y="1637739"/>
            <a:chExt cx="1490040" cy="455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0374EE-5A65-4E62-9119-69CB6C70FC61}"/>
                    </a:ext>
                  </a:extLst>
                </p14:cNvPr>
                <p14:cNvContentPartPr/>
                <p14:nvPr/>
              </p14:nvContentPartPr>
              <p14:xfrm>
                <a:off x="7180684" y="1637739"/>
                <a:ext cx="164520" cy="4551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0374EE-5A65-4E62-9119-69CB6C70FC6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63044" y="1619739"/>
                  <a:ext cx="200160" cy="45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D0FB5C-138B-4766-AFA2-BCAD8B0DE4CF}"/>
                    </a:ext>
                  </a:extLst>
                </p14:cNvPr>
                <p14:cNvContentPartPr/>
                <p14:nvPr/>
              </p14:nvContentPartPr>
              <p14:xfrm>
                <a:off x="7515844" y="1808019"/>
                <a:ext cx="28440" cy="306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D0FB5C-138B-4766-AFA2-BCAD8B0DE4C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98204" y="1790379"/>
                  <a:ext cx="640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452554E-22AD-40A0-8009-EB0B909ABDF2}"/>
                    </a:ext>
                  </a:extLst>
                </p14:cNvPr>
                <p14:cNvContentPartPr/>
                <p14:nvPr/>
              </p14:nvContentPartPr>
              <p14:xfrm>
                <a:off x="7490644" y="1775619"/>
                <a:ext cx="175680" cy="172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452554E-22AD-40A0-8009-EB0B909ABDF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73004" y="1757619"/>
                  <a:ext cx="2113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CD960F6-4772-4376-A0A3-686C255521CC}"/>
                    </a:ext>
                  </a:extLst>
                </p14:cNvPr>
                <p14:cNvContentPartPr/>
                <p14:nvPr/>
              </p14:nvContentPartPr>
              <p14:xfrm>
                <a:off x="7574884" y="1959219"/>
                <a:ext cx="158400" cy="141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CD960F6-4772-4376-A0A3-686C255521C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57244" y="1941219"/>
                  <a:ext cx="194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0A5E4FE-A327-4BF4-AB18-B8EF55BAEDB6}"/>
                    </a:ext>
                  </a:extLst>
                </p14:cNvPr>
                <p14:cNvContentPartPr/>
                <p14:nvPr/>
              </p14:nvContentPartPr>
              <p14:xfrm>
                <a:off x="7793764" y="1905219"/>
                <a:ext cx="104040" cy="170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0A5E4FE-A327-4BF4-AB18-B8EF55BAEDB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75764" y="1887219"/>
                  <a:ext cx="139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1D7FD49-E846-4FA1-B19F-EBBB77B2F61E}"/>
                    </a:ext>
                  </a:extLst>
                </p14:cNvPr>
                <p14:cNvContentPartPr/>
                <p14:nvPr/>
              </p14:nvContentPartPr>
              <p14:xfrm>
                <a:off x="7946764" y="1925379"/>
                <a:ext cx="130680" cy="151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1D7FD49-E846-4FA1-B19F-EBBB77B2F61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28764" y="1907379"/>
                  <a:ext cx="166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688AD9E-8D3C-440B-B1A7-5B1A5B51FAC7}"/>
                    </a:ext>
                  </a:extLst>
                </p14:cNvPr>
                <p14:cNvContentPartPr/>
                <p14:nvPr/>
              </p14:nvContentPartPr>
              <p14:xfrm>
                <a:off x="8135404" y="1925379"/>
                <a:ext cx="90720" cy="145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688AD9E-8D3C-440B-B1A7-5B1A5B51FAC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117404" y="1907739"/>
                  <a:ext cx="126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8BEB647-3011-487E-864E-FE651F260348}"/>
                    </a:ext>
                  </a:extLst>
                </p14:cNvPr>
                <p14:cNvContentPartPr/>
                <p14:nvPr/>
              </p14:nvContentPartPr>
              <p14:xfrm>
                <a:off x="8334124" y="1801179"/>
                <a:ext cx="30960" cy="244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8BEB647-3011-487E-864E-FE651F26034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16484" y="1783539"/>
                  <a:ext cx="66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773E238-8E14-4784-820F-23C9266B779A}"/>
                    </a:ext>
                  </a:extLst>
                </p14:cNvPr>
                <p14:cNvContentPartPr/>
                <p14:nvPr/>
              </p14:nvContentPartPr>
              <p14:xfrm>
                <a:off x="8477044" y="1786779"/>
                <a:ext cx="13680" cy="305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773E238-8E14-4784-820F-23C9266B77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59044" y="1769139"/>
                  <a:ext cx="493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7D8F428-EBF4-460E-A45F-3019ABE1F772}"/>
                    </a:ext>
                  </a:extLst>
                </p14:cNvPr>
                <p14:cNvContentPartPr/>
                <p14:nvPr/>
              </p14:nvContentPartPr>
              <p14:xfrm>
                <a:off x="8408644" y="1939779"/>
                <a:ext cx="262080" cy="11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7D8F428-EBF4-460E-A45F-3019ABE1F77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91004" y="1921779"/>
                  <a:ext cx="297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4D66F4-0478-4191-B5E0-EDDF16B9E93D}"/>
              </a:ext>
            </a:extLst>
          </p:cNvPr>
          <p:cNvGrpSpPr/>
          <p:nvPr/>
        </p:nvGrpSpPr>
        <p:grpSpPr>
          <a:xfrm>
            <a:off x="900124" y="2891979"/>
            <a:ext cx="186120" cy="316080"/>
            <a:chOff x="900124" y="2891979"/>
            <a:chExt cx="18612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409906B-F763-4EE9-9D00-4DD5B11CF668}"/>
                    </a:ext>
                  </a:extLst>
                </p14:cNvPr>
                <p14:cNvContentPartPr/>
                <p14:nvPr/>
              </p14:nvContentPartPr>
              <p14:xfrm>
                <a:off x="900124" y="3016539"/>
                <a:ext cx="186120" cy="5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409906B-F763-4EE9-9D00-4DD5B11CF66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2484" y="2998539"/>
                  <a:ext cx="221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292BF91-F1E9-4E80-B405-EF983D3CE04C}"/>
                    </a:ext>
                  </a:extLst>
                </p14:cNvPr>
                <p14:cNvContentPartPr/>
                <p14:nvPr/>
              </p14:nvContentPartPr>
              <p14:xfrm>
                <a:off x="994084" y="2891979"/>
                <a:ext cx="20520" cy="316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292BF91-F1E9-4E80-B405-EF983D3CE04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6084" y="2873979"/>
                  <a:ext cx="56160" cy="35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0E0BC3F-3F9E-41A6-B982-F1A40C34F52F}"/>
                  </a:ext>
                </a:extLst>
              </p14:cNvPr>
              <p14:cNvContentPartPr/>
              <p14:nvPr/>
            </p14:nvContentPartPr>
            <p14:xfrm>
              <a:off x="296764" y="3008619"/>
              <a:ext cx="8625240" cy="367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0E0BC3F-3F9E-41A6-B982-F1A40C34F52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78764" y="2990979"/>
                <a:ext cx="86608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A1DA444-E735-4F1C-A287-D030090D34BD}"/>
                  </a:ext>
                </a:extLst>
              </p14:cNvPr>
              <p14:cNvContentPartPr/>
              <p14:nvPr/>
            </p14:nvContentPartPr>
            <p14:xfrm>
              <a:off x="2074804" y="2828619"/>
              <a:ext cx="150120" cy="3384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A1DA444-E735-4F1C-A287-D030090D34B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056804" y="2810619"/>
                <a:ext cx="185760" cy="37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1931EC0-93CA-4863-94B2-2002434DDEDE}"/>
              </a:ext>
            </a:extLst>
          </p:cNvPr>
          <p:cNvGrpSpPr/>
          <p:nvPr/>
        </p:nvGrpSpPr>
        <p:grpSpPr>
          <a:xfrm>
            <a:off x="4099444" y="2747259"/>
            <a:ext cx="187200" cy="277200"/>
            <a:chOff x="4099444" y="2747259"/>
            <a:chExt cx="18720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7A291DC-A379-452C-B686-15A48F07E43E}"/>
                    </a:ext>
                  </a:extLst>
                </p14:cNvPr>
                <p14:cNvContentPartPr/>
                <p14:nvPr/>
              </p14:nvContentPartPr>
              <p14:xfrm>
                <a:off x="4099444" y="2747259"/>
                <a:ext cx="187200" cy="136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7A291DC-A379-452C-B686-15A48F07E4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81444" y="2729619"/>
                  <a:ext cx="222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FB51E0D-9B84-4835-9087-79CCC4A23386}"/>
                    </a:ext>
                  </a:extLst>
                </p14:cNvPr>
                <p14:cNvContentPartPr/>
                <p14:nvPr/>
              </p14:nvContentPartPr>
              <p14:xfrm>
                <a:off x="4192684" y="2749779"/>
                <a:ext cx="42480" cy="274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FB51E0D-9B84-4835-9087-79CCC4A2338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75044" y="2731779"/>
                  <a:ext cx="7812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7FCC3F5-267A-452D-9D41-37718F530896}"/>
              </a:ext>
            </a:extLst>
          </p:cNvPr>
          <p:cNvGrpSpPr/>
          <p:nvPr/>
        </p:nvGrpSpPr>
        <p:grpSpPr>
          <a:xfrm>
            <a:off x="5708284" y="2718459"/>
            <a:ext cx="218160" cy="285840"/>
            <a:chOff x="5708284" y="2718459"/>
            <a:chExt cx="21816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86C81F2-8A3F-48EE-8F36-0F318C007025}"/>
                    </a:ext>
                  </a:extLst>
                </p14:cNvPr>
                <p14:cNvContentPartPr/>
                <p14:nvPr/>
              </p14:nvContentPartPr>
              <p14:xfrm>
                <a:off x="5722324" y="2725659"/>
                <a:ext cx="179280" cy="278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86C81F2-8A3F-48EE-8F36-0F318C0070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704324" y="2707659"/>
                  <a:ext cx="2149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37E8350-DA38-4991-8B7A-2702FF4C3C93}"/>
                    </a:ext>
                  </a:extLst>
                </p14:cNvPr>
                <p14:cNvContentPartPr/>
                <p14:nvPr/>
              </p14:nvContentPartPr>
              <p14:xfrm>
                <a:off x="5708284" y="2718459"/>
                <a:ext cx="218160" cy="63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37E8350-DA38-4991-8B7A-2702FF4C3C9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90284" y="2700819"/>
                  <a:ext cx="253800" cy="9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B1B23AD-E9BB-43B7-A65E-D599D0B05D30}"/>
                  </a:ext>
                </a:extLst>
              </p14:cNvPr>
              <p14:cNvContentPartPr/>
              <p14:nvPr/>
            </p14:nvContentPartPr>
            <p14:xfrm>
              <a:off x="7457164" y="2598579"/>
              <a:ext cx="178200" cy="403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B1B23AD-E9BB-43B7-A65E-D599D0B05D30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439164" y="2580939"/>
                <a:ext cx="21384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5834D5D-E370-43DB-BE81-9A4A0787559A}"/>
                  </a:ext>
                </a:extLst>
              </p14:cNvPr>
              <p14:cNvContentPartPr/>
              <p14:nvPr/>
            </p14:nvContentPartPr>
            <p14:xfrm>
              <a:off x="900484" y="3494259"/>
              <a:ext cx="218880" cy="300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5834D5D-E370-43DB-BE81-9A4A0787559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82844" y="3476259"/>
                <a:ext cx="2545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A510481-A6F0-4CA2-8DCA-7565524A0BD9}"/>
                  </a:ext>
                </a:extLst>
              </p14:cNvPr>
              <p14:cNvContentPartPr/>
              <p14:nvPr/>
            </p14:nvContentPartPr>
            <p14:xfrm>
              <a:off x="2054284" y="3414339"/>
              <a:ext cx="190800" cy="3009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A510481-A6F0-4CA2-8DCA-7565524A0BD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036644" y="3396339"/>
                <a:ext cx="2264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9A7C288-BB5B-4F85-8E9C-E9EE98A66ABE}"/>
                  </a:ext>
                </a:extLst>
              </p14:cNvPr>
              <p14:cNvContentPartPr/>
              <p14:nvPr/>
            </p14:nvContentPartPr>
            <p14:xfrm>
              <a:off x="2569084" y="3396339"/>
              <a:ext cx="244080" cy="2599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9A7C288-BB5B-4F85-8E9C-E9EE98A66AB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551444" y="3378699"/>
                <a:ext cx="2797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A8800C1-9C54-492C-8395-D53E676A0407}"/>
                  </a:ext>
                </a:extLst>
              </p14:cNvPr>
              <p14:cNvContentPartPr/>
              <p14:nvPr/>
            </p14:nvContentPartPr>
            <p14:xfrm>
              <a:off x="4182604" y="3454659"/>
              <a:ext cx="280440" cy="237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A8800C1-9C54-492C-8395-D53E676A040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164964" y="3436659"/>
                <a:ext cx="3160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D11FE23-E867-4845-A235-D74327C6DAEC}"/>
                  </a:ext>
                </a:extLst>
              </p14:cNvPr>
              <p14:cNvContentPartPr/>
              <p14:nvPr/>
            </p14:nvContentPartPr>
            <p14:xfrm>
              <a:off x="5723044" y="3455739"/>
              <a:ext cx="244800" cy="212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D11FE23-E867-4845-A235-D74327C6DAE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705044" y="3437739"/>
                <a:ext cx="2804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3F1A0CB-D559-4E23-ACD6-4F59105E4E7A}"/>
                  </a:ext>
                </a:extLst>
              </p14:cNvPr>
              <p14:cNvContentPartPr/>
              <p14:nvPr/>
            </p14:nvContentPartPr>
            <p14:xfrm>
              <a:off x="7554364" y="3390939"/>
              <a:ext cx="178560" cy="9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3F1A0CB-D559-4E23-ACD6-4F59105E4E7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536724" y="3372939"/>
                <a:ext cx="214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5344E76-5C2C-4208-ADE2-0ECC666A965A}"/>
                  </a:ext>
                </a:extLst>
              </p14:cNvPr>
              <p14:cNvContentPartPr/>
              <p14:nvPr/>
            </p14:nvContentPartPr>
            <p14:xfrm>
              <a:off x="450484" y="3708819"/>
              <a:ext cx="8386560" cy="2898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5344E76-5C2C-4208-ADE2-0ECC666A965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32484" y="3691179"/>
                <a:ext cx="84222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6B2B80D-B431-4624-9327-7D54867CB9E6}"/>
                  </a:ext>
                </a:extLst>
              </p14:cNvPr>
              <p14:cNvContentPartPr/>
              <p14:nvPr/>
            </p14:nvContentPartPr>
            <p14:xfrm>
              <a:off x="1037284" y="4111299"/>
              <a:ext cx="200160" cy="219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6B2B80D-B431-4624-9327-7D54867CB9E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19284" y="4093659"/>
                <a:ext cx="2358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4C80225-DC8E-4525-B69C-CBA3538712FC}"/>
                  </a:ext>
                </a:extLst>
              </p14:cNvPr>
              <p14:cNvContentPartPr/>
              <p14:nvPr/>
            </p14:nvContentPartPr>
            <p14:xfrm>
              <a:off x="2100004" y="4088619"/>
              <a:ext cx="206640" cy="260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4C80225-DC8E-4525-B69C-CBA3538712F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082004" y="4070979"/>
                <a:ext cx="2422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F40F575-EB1B-44FA-B78B-02485343655F}"/>
                  </a:ext>
                </a:extLst>
              </p14:cNvPr>
              <p14:cNvContentPartPr/>
              <p14:nvPr/>
            </p14:nvContentPartPr>
            <p14:xfrm>
              <a:off x="2724604" y="4049379"/>
              <a:ext cx="178920" cy="2959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F40F575-EB1B-44FA-B78B-02485343655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706604" y="4031739"/>
                <a:ext cx="2145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C8EAC21-EB4F-4816-A0F7-8C13258A7498}"/>
                  </a:ext>
                </a:extLst>
              </p14:cNvPr>
              <p14:cNvContentPartPr/>
              <p14:nvPr/>
            </p14:nvContentPartPr>
            <p14:xfrm>
              <a:off x="3215644" y="4016979"/>
              <a:ext cx="258480" cy="2228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C8EAC21-EB4F-4816-A0F7-8C13258A749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198004" y="3998979"/>
                <a:ext cx="2941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3133113-3C11-4632-B926-7650D7085A8F}"/>
                  </a:ext>
                </a:extLst>
              </p14:cNvPr>
              <p14:cNvContentPartPr/>
              <p14:nvPr/>
            </p14:nvContentPartPr>
            <p14:xfrm>
              <a:off x="4362244" y="4092579"/>
              <a:ext cx="207720" cy="19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3133113-3C11-4632-B926-7650D7085A8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344244" y="4074579"/>
                <a:ext cx="2433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463B41F-31A3-4E98-8A78-21BA6E5FD619}"/>
                  </a:ext>
                </a:extLst>
              </p14:cNvPr>
              <p14:cNvContentPartPr/>
              <p14:nvPr/>
            </p14:nvContentPartPr>
            <p14:xfrm>
              <a:off x="5768044" y="4104819"/>
              <a:ext cx="241920" cy="19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463B41F-31A3-4E98-8A78-21BA6E5FD61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750404" y="4087179"/>
                <a:ext cx="2775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064C632-C1BD-4F66-A61F-CE71B3BC21F2}"/>
                  </a:ext>
                </a:extLst>
              </p14:cNvPr>
              <p14:cNvContentPartPr/>
              <p14:nvPr/>
            </p14:nvContentPartPr>
            <p14:xfrm>
              <a:off x="7475524" y="4046499"/>
              <a:ext cx="252720" cy="320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064C632-C1BD-4F66-A61F-CE71B3BC21F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457884" y="4028499"/>
                <a:ext cx="2883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5F816BC-8B42-463C-9416-31D6007695BA}"/>
                  </a:ext>
                </a:extLst>
              </p14:cNvPr>
              <p14:cNvContentPartPr/>
              <p14:nvPr/>
            </p14:nvContentPartPr>
            <p14:xfrm>
              <a:off x="486484" y="4365459"/>
              <a:ext cx="8290800" cy="2181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5F816BC-8B42-463C-9416-31D6007695B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68484" y="4347459"/>
                <a:ext cx="83264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06AC7BB-8163-4FD8-8609-012BAA7ACC5F}"/>
                  </a:ext>
                </a:extLst>
              </p14:cNvPr>
              <p14:cNvContentPartPr/>
              <p14:nvPr/>
            </p14:nvContentPartPr>
            <p14:xfrm>
              <a:off x="976084" y="4830939"/>
              <a:ext cx="261720" cy="399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06AC7BB-8163-4FD8-8609-012BAA7ACC5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58084" y="4812939"/>
                <a:ext cx="2973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345BE81-865F-4D24-8812-3AA63727FBBE}"/>
                  </a:ext>
                </a:extLst>
              </p14:cNvPr>
              <p14:cNvContentPartPr/>
              <p14:nvPr/>
            </p14:nvContentPartPr>
            <p14:xfrm>
              <a:off x="420964" y="4954419"/>
              <a:ext cx="8277120" cy="2494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345BE81-865F-4D24-8812-3AA63727FBB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03324" y="4936419"/>
                <a:ext cx="831276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1546FA6-84FE-4BA7-BD10-F133A8EE00FA}"/>
              </a:ext>
            </a:extLst>
          </p:cNvPr>
          <p:cNvGrpSpPr/>
          <p:nvPr/>
        </p:nvGrpSpPr>
        <p:grpSpPr>
          <a:xfrm>
            <a:off x="3339484" y="3713139"/>
            <a:ext cx="2539800" cy="1100520"/>
            <a:chOff x="3339484" y="3713139"/>
            <a:chExt cx="2539800" cy="11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7D15383-AF83-4E5E-8231-9A7891256A23}"/>
                    </a:ext>
                  </a:extLst>
                </p14:cNvPr>
                <p14:cNvContentPartPr/>
                <p14:nvPr/>
              </p14:nvContentPartPr>
              <p14:xfrm>
                <a:off x="5591284" y="4533219"/>
                <a:ext cx="288000" cy="280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7D15383-AF83-4E5E-8231-9A7891256A2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73284" y="4515579"/>
                  <a:ext cx="323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584AF74-7C22-4984-A2C4-71440971BA4A}"/>
                    </a:ext>
                  </a:extLst>
                </p14:cNvPr>
                <p14:cNvContentPartPr/>
                <p14:nvPr/>
              </p14:nvContentPartPr>
              <p14:xfrm>
                <a:off x="3339484" y="3713139"/>
                <a:ext cx="2309400" cy="682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584AF74-7C22-4984-A2C4-71440971BA4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321844" y="3695499"/>
                  <a:ext cx="234504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49905B8-E720-4298-A6F7-4D4CDCFBA731}"/>
                    </a:ext>
                  </a:extLst>
                </p14:cNvPr>
                <p14:cNvContentPartPr/>
                <p14:nvPr/>
              </p14:nvContentPartPr>
              <p14:xfrm>
                <a:off x="5490844" y="4291659"/>
                <a:ext cx="256680" cy="118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49905B8-E720-4298-A6F7-4D4CDCFBA73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73204" y="4273659"/>
                  <a:ext cx="29232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DA988B3E-A644-43CE-AC4B-7595E0ED0409}"/>
              </a:ext>
            </a:extLst>
          </p:cNvPr>
          <p:cNvGrpSpPr/>
          <p:nvPr/>
        </p:nvGrpSpPr>
        <p:grpSpPr>
          <a:xfrm>
            <a:off x="2833324" y="3691179"/>
            <a:ext cx="1396800" cy="1113120"/>
            <a:chOff x="2833324" y="3691179"/>
            <a:chExt cx="1396800" cy="11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01C61E1-ABBC-4904-9257-B0AD0AD08598}"/>
                    </a:ext>
                  </a:extLst>
                </p14:cNvPr>
                <p14:cNvContentPartPr/>
                <p14:nvPr/>
              </p14:nvContentPartPr>
              <p14:xfrm>
                <a:off x="3980284" y="4588299"/>
                <a:ext cx="227520" cy="216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01C61E1-ABBC-4904-9257-B0AD0AD0859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62644" y="4570299"/>
                  <a:ext cx="263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286266B-BF3D-43CA-8CBD-11F7C7CECE95}"/>
                    </a:ext>
                  </a:extLst>
                </p14:cNvPr>
                <p14:cNvContentPartPr/>
                <p14:nvPr/>
              </p14:nvContentPartPr>
              <p14:xfrm>
                <a:off x="2833324" y="3691179"/>
                <a:ext cx="1279440" cy="731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286266B-BF3D-43CA-8CBD-11F7C7CECE9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15324" y="3673539"/>
                  <a:ext cx="131508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BC9876A-D03B-4DAF-92B6-3A193D73D9EE}"/>
                    </a:ext>
                  </a:extLst>
                </p14:cNvPr>
                <p14:cNvContentPartPr/>
                <p14:nvPr/>
              </p14:nvContentPartPr>
              <p14:xfrm>
                <a:off x="3981724" y="4311099"/>
                <a:ext cx="248400" cy="103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BC9876A-D03B-4DAF-92B6-3A193D73D9E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64084" y="4293099"/>
                  <a:ext cx="2840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A93965A-A771-4AF7-8320-D496F81E8EAC}"/>
              </a:ext>
            </a:extLst>
          </p:cNvPr>
          <p:cNvGrpSpPr/>
          <p:nvPr/>
        </p:nvGrpSpPr>
        <p:grpSpPr>
          <a:xfrm>
            <a:off x="7481644" y="4505859"/>
            <a:ext cx="180720" cy="278280"/>
            <a:chOff x="7481644" y="4505859"/>
            <a:chExt cx="180720" cy="2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80AB729-F002-4993-B18F-634BFC925F21}"/>
                    </a:ext>
                  </a:extLst>
                </p14:cNvPr>
                <p14:cNvContentPartPr/>
                <p14:nvPr/>
              </p14:nvContentPartPr>
              <p14:xfrm>
                <a:off x="7484524" y="4536459"/>
                <a:ext cx="177840" cy="247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80AB729-F002-4993-B18F-634BFC925F2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66524" y="4518819"/>
                  <a:ext cx="2134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5F05C10-1110-42B7-8DC4-98E9E6BBC881}"/>
                    </a:ext>
                  </a:extLst>
                </p14:cNvPr>
                <p14:cNvContentPartPr/>
                <p14:nvPr/>
              </p14:nvContentPartPr>
              <p14:xfrm>
                <a:off x="7481644" y="4505859"/>
                <a:ext cx="174240" cy="37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5F05C10-1110-42B7-8DC4-98E9E6BBC88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464004" y="4488219"/>
                  <a:ext cx="20988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759D26B-C343-4AB8-B211-81538129159A}"/>
                  </a:ext>
                </a:extLst>
              </p14:cNvPr>
              <p14:cNvContentPartPr/>
              <p14:nvPr/>
            </p14:nvContentPartPr>
            <p14:xfrm>
              <a:off x="2197204" y="4622139"/>
              <a:ext cx="165960" cy="3963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759D26B-C343-4AB8-B211-81538129159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179564" y="4604139"/>
                <a:ext cx="20160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F31CFB1-97B4-44E7-B1EE-2A0359B9698E}"/>
              </a:ext>
            </a:extLst>
          </p:cNvPr>
          <p:cNvGrpSpPr/>
          <p:nvPr/>
        </p:nvGrpSpPr>
        <p:grpSpPr>
          <a:xfrm>
            <a:off x="2784004" y="4654179"/>
            <a:ext cx="4742640" cy="810720"/>
            <a:chOff x="2784004" y="4654179"/>
            <a:chExt cx="4742640" cy="81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616EC07-D5CA-4FF4-8F55-95C4EFDB08B0}"/>
                    </a:ext>
                  </a:extLst>
                </p14:cNvPr>
                <p14:cNvContentPartPr/>
                <p14:nvPr/>
              </p14:nvContentPartPr>
              <p14:xfrm>
                <a:off x="2784004" y="4665699"/>
                <a:ext cx="193320" cy="266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616EC07-D5CA-4FF4-8F55-95C4EFDB08B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66364" y="4647699"/>
                  <a:ext cx="2289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CD83915-E5F4-4E95-B77F-1C819161C910}"/>
                    </a:ext>
                  </a:extLst>
                </p14:cNvPr>
                <p14:cNvContentPartPr/>
                <p14:nvPr/>
              </p14:nvContentPartPr>
              <p14:xfrm>
                <a:off x="2796604" y="4654179"/>
                <a:ext cx="182160" cy="79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CD83915-E5F4-4E95-B77F-1C819161C91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778964" y="4636179"/>
                  <a:ext cx="217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7774B1B-B2F5-4EEF-9251-D14CE8ED4D8F}"/>
                    </a:ext>
                  </a:extLst>
                </p14:cNvPr>
                <p14:cNvContentPartPr/>
                <p14:nvPr/>
              </p14:nvContentPartPr>
              <p14:xfrm>
                <a:off x="3187924" y="4893939"/>
                <a:ext cx="4338720" cy="570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7774B1B-B2F5-4EEF-9251-D14CE8ED4D8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169924" y="4876299"/>
                  <a:ext cx="437436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48EBB24-E7DB-4D24-9EF2-B26C5C9CDCD9}"/>
                    </a:ext>
                  </a:extLst>
                </p14:cNvPr>
                <p14:cNvContentPartPr/>
                <p14:nvPr/>
              </p14:nvContentPartPr>
              <p14:xfrm>
                <a:off x="3163084" y="4919499"/>
                <a:ext cx="139320" cy="130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48EBB24-E7DB-4D24-9EF2-B26C5C9CDCD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45084" y="4901859"/>
                  <a:ext cx="174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968B1E9-C541-4DCA-B46C-73283BA68685}"/>
                    </a:ext>
                  </a:extLst>
                </p14:cNvPr>
                <p14:cNvContentPartPr/>
                <p14:nvPr/>
              </p14:nvContentPartPr>
              <p14:xfrm>
                <a:off x="3223924" y="4973499"/>
                <a:ext cx="126360" cy="71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968B1E9-C541-4DCA-B46C-73283BA6868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06284" y="4955859"/>
                  <a:ext cx="16200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DDC6EAF-D1F5-475B-89DE-5C481060FC60}"/>
              </a:ext>
            </a:extLst>
          </p:cNvPr>
          <p:cNvGrpSpPr/>
          <p:nvPr/>
        </p:nvGrpSpPr>
        <p:grpSpPr>
          <a:xfrm>
            <a:off x="988324" y="5611059"/>
            <a:ext cx="298080" cy="261360"/>
            <a:chOff x="988324" y="5611059"/>
            <a:chExt cx="29808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5E45632-9795-4326-B592-8E123F82EFF6}"/>
                    </a:ext>
                  </a:extLst>
                </p14:cNvPr>
                <p14:cNvContentPartPr/>
                <p14:nvPr/>
              </p14:nvContentPartPr>
              <p14:xfrm>
                <a:off x="1014244" y="5656059"/>
                <a:ext cx="232560" cy="131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5E45632-9795-4326-B592-8E123F82EFF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96244" y="5638059"/>
                  <a:ext cx="268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C663EA2-92FA-48BE-B66A-C9C5DDAA687A}"/>
                    </a:ext>
                  </a:extLst>
                </p14:cNvPr>
                <p14:cNvContentPartPr/>
                <p14:nvPr/>
              </p14:nvContentPartPr>
              <p14:xfrm>
                <a:off x="1057444" y="5611059"/>
                <a:ext cx="198720" cy="176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C663EA2-92FA-48BE-B66A-C9C5DDAA687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9444" y="5593419"/>
                  <a:ext cx="234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D7EBA26-EEF2-4294-94D3-1FC3A70496BD}"/>
                    </a:ext>
                  </a:extLst>
                </p14:cNvPr>
                <p14:cNvContentPartPr/>
                <p14:nvPr/>
              </p14:nvContentPartPr>
              <p14:xfrm>
                <a:off x="1122964" y="5640579"/>
                <a:ext cx="26280" cy="231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D7EBA26-EEF2-4294-94D3-1FC3A70496B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04964" y="5622579"/>
                  <a:ext cx="61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884A857-6BD2-424F-9CDE-BA1AB2002598}"/>
                    </a:ext>
                  </a:extLst>
                </p14:cNvPr>
                <p14:cNvContentPartPr/>
                <p14:nvPr/>
              </p14:nvContentPartPr>
              <p14:xfrm>
                <a:off x="988324" y="5751099"/>
                <a:ext cx="298080" cy="5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884A857-6BD2-424F-9CDE-BA1AB200259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0684" y="5733099"/>
                  <a:ext cx="3337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7DAEA69-C64C-40E6-BF3B-17D1D2FDAA9B}"/>
              </a:ext>
            </a:extLst>
          </p:cNvPr>
          <p:cNvGrpSpPr/>
          <p:nvPr/>
        </p:nvGrpSpPr>
        <p:grpSpPr>
          <a:xfrm>
            <a:off x="5633044" y="5581899"/>
            <a:ext cx="227880" cy="265680"/>
            <a:chOff x="5633044" y="5581899"/>
            <a:chExt cx="22788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2E7F7B4-7033-47A1-8756-A70BF6AE583E}"/>
                    </a:ext>
                  </a:extLst>
                </p14:cNvPr>
                <p14:cNvContentPartPr/>
                <p14:nvPr/>
              </p14:nvContentPartPr>
              <p14:xfrm>
                <a:off x="5633044" y="5589459"/>
                <a:ext cx="133560" cy="258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2E7F7B4-7033-47A1-8756-A70BF6AE583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615044" y="5571819"/>
                  <a:ext cx="1692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242A1CF-9B00-4E5A-8CE6-B2303B43D9DF}"/>
                    </a:ext>
                  </a:extLst>
                </p14:cNvPr>
                <p14:cNvContentPartPr/>
                <p14:nvPr/>
              </p14:nvContentPartPr>
              <p14:xfrm>
                <a:off x="5648164" y="5581899"/>
                <a:ext cx="212760" cy="36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242A1CF-9B00-4E5A-8CE6-B2303B43D9D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30524" y="5564259"/>
                  <a:ext cx="24840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160465B-C129-43C7-B8D9-A605CEEC4129}"/>
                  </a:ext>
                </a:extLst>
              </p14:cNvPr>
              <p14:cNvContentPartPr/>
              <p14:nvPr/>
            </p14:nvContentPartPr>
            <p14:xfrm>
              <a:off x="4022404" y="5578299"/>
              <a:ext cx="229320" cy="3290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160465B-C129-43C7-B8D9-A605CEEC412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004404" y="5560299"/>
                <a:ext cx="26496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4BB9138-07C8-48A7-9E65-A5B69A086B01}"/>
              </a:ext>
            </a:extLst>
          </p:cNvPr>
          <p:cNvGrpSpPr/>
          <p:nvPr/>
        </p:nvGrpSpPr>
        <p:grpSpPr>
          <a:xfrm>
            <a:off x="7479484" y="5372379"/>
            <a:ext cx="558000" cy="362880"/>
            <a:chOff x="7479484" y="5372379"/>
            <a:chExt cx="55800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DC5EE18-3697-4742-818F-46D310532A8A}"/>
                    </a:ext>
                  </a:extLst>
                </p14:cNvPr>
                <p14:cNvContentPartPr/>
                <p14:nvPr/>
              </p14:nvContentPartPr>
              <p14:xfrm>
                <a:off x="7479484" y="5378859"/>
                <a:ext cx="204480" cy="183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DC5EE18-3697-4742-818F-46D310532A8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461844" y="5360859"/>
                  <a:ext cx="240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56C3CAE-03A8-42F5-873F-D51C73AE3446}"/>
                    </a:ext>
                  </a:extLst>
                </p14:cNvPr>
                <p14:cNvContentPartPr/>
                <p14:nvPr/>
              </p14:nvContentPartPr>
              <p14:xfrm>
                <a:off x="7605124" y="5372379"/>
                <a:ext cx="16200" cy="362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56C3CAE-03A8-42F5-873F-D51C73AE344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87124" y="5354739"/>
                  <a:ext cx="518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AE1B292-A059-4F21-9CB6-B0713D152B67}"/>
                    </a:ext>
                  </a:extLst>
                </p14:cNvPr>
                <p14:cNvContentPartPr/>
                <p14:nvPr/>
              </p14:nvContentPartPr>
              <p14:xfrm>
                <a:off x="7732204" y="5417379"/>
                <a:ext cx="203400" cy="263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AE1B292-A059-4F21-9CB6-B0713D152B6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14564" y="5399379"/>
                  <a:ext cx="239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A411422-5C13-4A9F-BE07-51931CBB7150}"/>
                    </a:ext>
                  </a:extLst>
                </p14:cNvPr>
                <p14:cNvContentPartPr/>
                <p14:nvPr/>
              </p14:nvContentPartPr>
              <p14:xfrm>
                <a:off x="7754524" y="5379939"/>
                <a:ext cx="282960" cy="16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A411422-5C13-4A9F-BE07-51931CBB715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736524" y="5362299"/>
                  <a:ext cx="31860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CCB8C58-33F6-41F5-8276-032F9ACF1BDD}"/>
              </a:ext>
            </a:extLst>
          </p:cNvPr>
          <p:cNvGrpSpPr/>
          <p:nvPr/>
        </p:nvGrpSpPr>
        <p:grpSpPr>
          <a:xfrm>
            <a:off x="2159764" y="5562459"/>
            <a:ext cx="472320" cy="344880"/>
            <a:chOff x="2159764" y="5562459"/>
            <a:chExt cx="47232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16AB831-2000-42BF-9489-9F42F58F8140}"/>
                    </a:ext>
                  </a:extLst>
                </p14:cNvPr>
                <p14:cNvContentPartPr/>
                <p14:nvPr/>
              </p14:nvContentPartPr>
              <p14:xfrm>
                <a:off x="2159764" y="5562459"/>
                <a:ext cx="203760" cy="183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16AB831-2000-42BF-9489-9F42F58F814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142124" y="5544819"/>
                  <a:ext cx="239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12B4CCC-9FBD-4BA6-91B7-15B56EDE3C4B}"/>
                    </a:ext>
                  </a:extLst>
                </p14:cNvPr>
                <p14:cNvContentPartPr/>
                <p14:nvPr/>
              </p14:nvContentPartPr>
              <p14:xfrm>
                <a:off x="2317444" y="5581179"/>
                <a:ext cx="30600" cy="326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12B4CCC-9FBD-4BA6-91B7-15B56EDE3C4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299444" y="5563539"/>
                  <a:ext cx="662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06B2E59-08FA-4953-BC3F-BE4CDDA6192B}"/>
                    </a:ext>
                  </a:extLst>
                </p14:cNvPr>
                <p14:cNvContentPartPr/>
                <p14:nvPr/>
              </p14:nvContentPartPr>
              <p14:xfrm>
                <a:off x="2431204" y="5608899"/>
                <a:ext cx="163440" cy="258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06B2E59-08FA-4953-BC3F-BE4CDDA6192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413564" y="5591259"/>
                  <a:ext cx="1990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B0A296F-E254-42CC-ACFD-C62198AB7E9D}"/>
                    </a:ext>
                  </a:extLst>
                </p14:cNvPr>
                <p14:cNvContentPartPr/>
                <p14:nvPr/>
              </p14:nvContentPartPr>
              <p14:xfrm>
                <a:off x="2451364" y="5567859"/>
                <a:ext cx="180720" cy="31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B0A296F-E254-42CC-ACFD-C62198AB7E9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433724" y="5550219"/>
                  <a:ext cx="21636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B371040-20BA-483F-B299-1E06B520459E}"/>
                  </a:ext>
                </a:extLst>
              </p14:cNvPr>
              <p14:cNvContentPartPr/>
              <p14:nvPr/>
            </p14:nvContentPartPr>
            <p14:xfrm>
              <a:off x="513124" y="6016059"/>
              <a:ext cx="7888320" cy="1440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B371040-20BA-483F-B299-1E06B520459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95484" y="5998419"/>
                <a:ext cx="79239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19B80062-31E0-4893-955D-7C984693B950}"/>
                  </a:ext>
                </a:extLst>
              </p14:cNvPr>
              <p14:cNvContentPartPr/>
              <p14:nvPr/>
            </p14:nvContentPartPr>
            <p14:xfrm>
              <a:off x="2039524" y="5248179"/>
              <a:ext cx="780120" cy="8085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19B80062-31E0-4893-955D-7C984693B95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021524" y="5230539"/>
                <a:ext cx="815760" cy="84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8C6323F-3EE5-4760-B0AC-0818B41D5A09}"/>
              </a:ext>
            </a:extLst>
          </p:cNvPr>
          <p:cNvGrpSpPr/>
          <p:nvPr/>
        </p:nvGrpSpPr>
        <p:grpSpPr>
          <a:xfrm>
            <a:off x="2640004" y="935379"/>
            <a:ext cx="1358280" cy="521640"/>
            <a:chOff x="2640004" y="935379"/>
            <a:chExt cx="1358280" cy="52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AF100BC-4FCF-475C-B468-D98317EAD457}"/>
                    </a:ext>
                  </a:extLst>
                </p14:cNvPr>
                <p14:cNvContentPartPr/>
                <p14:nvPr/>
              </p14:nvContentPartPr>
              <p14:xfrm>
                <a:off x="2874724" y="1021059"/>
                <a:ext cx="207720" cy="193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AF100BC-4FCF-475C-B468-D98317EAD45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856724" y="1003059"/>
                  <a:ext cx="243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23A444D-6464-49A4-B239-09899282EE4F}"/>
                    </a:ext>
                  </a:extLst>
                </p14:cNvPr>
                <p14:cNvContentPartPr/>
                <p14:nvPr/>
              </p14:nvContentPartPr>
              <p14:xfrm>
                <a:off x="3008644" y="1040499"/>
                <a:ext cx="51480" cy="3236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23A444D-6464-49A4-B239-09899282EE4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991004" y="1022859"/>
                  <a:ext cx="87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B87BA71-E0A1-46C3-8D23-4EC93E1DECD9}"/>
                    </a:ext>
                  </a:extLst>
                </p14:cNvPr>
                <p14:cNvContentPartPr/>
                <p14:nvPr/>
              </p14:nvContentPartPr>
              <p14:xfrm>
                <a:off x="3258484" y="1174059"/>
                <a:ext cx="240840" cy="298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B87BA71-E0A1-46C3-8D23-4EC93E1DECD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40844" y="1156419"/>
                  <a:ext cx="2764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B440F31-C544-4EB8-8C5E-35DA8E95D525}"/>
                    </a:ext>
                  </a:extLst>
                </p14:cNvPr>
                <p14:cNvContentPartPr/>
                <p14:nvPr/>
              </p14:nvContentPartPr>
              <p14:xfrm>
                <a:off x="3377284" y="1082259"/>
                <a:ext cx="26280" cy="260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B440F31-C544-4EB8-8C5E-35DA8E95D52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59284" y="1064619"/>
                  <a:ext cx="619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06D04FA-6261-4E23-BE68-55D880DEF722}"/>
                    </a:ext>
                  </a:extLst>
                </p14:cNvPr>
                <p14:cNvContentPartPr/>
                <p14:nvPr/>
              </p14:nvContentPartPr>
              <p14:xfrm>
                <a:off x="3644044" y="1084419"/>
                <a:ext cx="168120" cy="259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06D04FA-6261-4E23-BE68-55D880DEF72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626404" y="1066419"/>
                  <a:ext cx="203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3F2D978-97A9-46CE-BAD0-42D7142C0CD9}"/>
                    </a:ext>
                  </a:extLst>
                </p14:cNvPr>
                <p14:cNvContentPartPr/>
                <p14:nvPr/>
              </p14:nvContentPartPr>
              <p14:xfrm>
                <a:off x="3659164" y="1056339"/>
                <a:ext cx="190440" cy="36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3F2D978-97A9-46CE-BAD0-42D7142C0CD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641164" y="1038699"/>
                  <a:ext cx="226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ACB7A0D-11AC-4BFE-9778-EB4342BA39B8}"/>
                    </a:ext>
                  </a:extLst>
                </p14:cNvPr>
                <p14:cNvContentPartPr/>
                <p14:nvPr/>
              </p14:nvContentPartPr>
              <p14:xfrm>
                <a:off x="3903244" y="963099"/>
                <a:ext cx="95040" cy="493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ACB7A0D-11AC-4BFE-9778-EB4342BA39B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885604" y="945099"/>
                  <a:ext cx="1306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3B4AAB8-098D-4E00-BE2B-A1189FBC9EF5}"/>
                    </a:ext>
                  </a:extLst>
                </p14:cNvPr>
                <p14:cNvContentPartPr/>
                <p14:nvPr/>
              </p14:nvContentPartPr>
              <p14:xfrm>
                <a:off x="2640004" y="935379"/>
                <a:ext cx="204120" cy="497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3B4AAB8-098D-4E00-BE2B-A1189FBC9EF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622364" y="917379"/>
                  <a:ext cx="239760" cy="53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ECF6CA1-E7AD-4AF6-861F-D688A7C1A9E5}"/>
              </a:ext>
            </a:extLst>
          </p:cNvPr>
          <p:cNvGrpSpPr/>
          <p:nvPr/>
        </p:nvGrpSpPr>
        <p:grpSpPr>
          <a:xfrm>
            <a:off x="4438204" y="1080099"/>
            <a:ext cx="313920" cy="234720"/>
            <a:chOff x="4438204" y="1080099"/>
            <a:chExt cx="31392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1AC6B55-934A-4009-A212-E083D2E41254}"/>
                    </a:ext>
                  </a:extLst>
                </p14:cNvPr>
                <p14:cNvContentPartPr/>
                <p14:nvPr/>
              </p14:nvContentPartPr>
              <p14:xfrm>
                <a:off x="4438204" y="1095579"/>
                <a:ext cx="198360" cy="151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1AC6B55-934A-4009-A212-E083D2E4125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420564" y="1077579"/>
                  <a:ext cx="234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81CD2CE-CB9A-4D89-919A-895F43497F52}"/>
                    </a:ext>
                  </a:extLst>
                </p14:cNvPr>
                <p14:cNvContentPartPr/>
                <p14:nvPr/>
              </p14:nvContentPartPr>
              <p14:xfrm>
                <a:off x="4474924" y="1095939"/>
                <a:ext cx="147240" cy="163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81CD2CE-CB9A-4D89-919A-895F43497F5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456924" y="1078299"/>
                  <a:ext cx="182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7391053-C4E9-4656-A244-9DE593DA262B}"/>
                    </a:ext>
                  </a:extLst>
                </p14:cNvPr>
                <p14:cNvContentPartPr/>
                <p14:nvPr/>
              </p14:nvContentPartPr>
              <p14:xfrm>
                <a:off x="4521364" y="1080099"/>
                <a:ext cx="25560" cy="234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7391053-C4E9-4656-A244-9DE593DA262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503364" y="1062459"/>
                  <a:ext cx="61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38FCA74-398B-4C22-9D54-FDD2F0EB79C0}"/>
                    </a:ext>
                  </a:extLst>
                </p14:cNvPr>
                <p14:cNvContentPartPr/>
                <p14:nvPr/>
              </p14:nvContentPartPr>
              <p14:xfrm>
                <a:off x="4441444" y="1161459"/>
                <a:ext cx="310680" cy="496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38FCA74-398B-4C22-9D54-FDD2F0EB79C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423444" y="1143819"/>
                  <a:ext cx="34632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36FB524-D8B8-4BB7-A7CD-6947BC365D9E}"/>
              </a:ext>
            </a:extLst>
          </p:cNvPr>
          <p:cNvGrpSpPr/>
          <p:nvPr/>
        </p:nvGrpSpPr>
        <p:grpSpPr>
          <a:xfrm>
            <a:off x="5094844" y="858699"/>
            <a:ext cx="1456560" cy="684000"/>
            <a:chOff x="5094844" y="858699"/>
            <a:chExt cx="1456560" cy="68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32D84E7-A280-42C0-BE71-AAFC7EB264FF}"/>
                    </a:ext>
                  </a:extLst>
                </p14:cNvPr>
                <p14:cNvContentPartPr/>
                <p14:nvPr/>
              </p14:nvContentPartPr>
              <p14:xfrm>
                <a:off x="5094844" y="858699"/>
                <a:ext cx="194040" cy="540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32D84E7-A280-42C0-BE71-AAFC7EB264F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077204" y="840699"/>
                  <a:ext cx="22968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35692FF-A245-4A03-B058-B23E636FBAA0}"/>
                    </a:ext>
                  </a:extLst>
                </p14:cNvPr>
                <p14:cNvContentPartPr/>
                <p14:nvPr/>
              </p14:nvContentPartPr>
              <p14:xfrm>
                <a:off x="5427844" y="1014219"/>
                <a:ext cx="144720" cy="293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35692FF-A245-4A03-B058-B23E636FBAA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410204" y="996219"/>
                  <a:ext cx="180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CB6C517-FA70-4B42-889C-60BE210DFCF6}"/>
                    </a:ext>
                  </a:extLst>
                </p14:cNvPr>
                <p14:cNvContentPartPr/>
                <p14:nvPr/>
              </p14:nvContentPartPr>
              <p14:xfrm>
                <a:off x="5739244" y="1107819"/>
                <a:ext cx="174240" cy="21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CB6C517-FA70-4B42-889C-60BE210DFCF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721604" y="1090179"/>
                  <a:ext cx="209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716E8C5-3A08-4FA4-BE5E-7537E96B146A}"/>
                    </a:ext>
                  </a:extLst>
                </p14:cNvPr>
                <p14:cNvContentPartPr/>
                <p14:nvPr/>
              </p14:nvContentPartPr>
              <p14:xfrm>
                <a:off x="6120484" y="981099"/>
                <a:ext cx="297360" cy="278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716E8C5-3A08-4FA4-BE5E-7537E96B146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102484" y="963459"/>
                  <a:ext cx="3330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3A47B05-D078-4004-8754-BE4D91C2EF77}"/>
                    </a:ext>
                  </a:extLst>
                </p14:cNvPr>
                <p14:cNvContentPartPr/>
                <p14:nvPr/>
              </p14:nvContentPartPr>
              <p14:xfrm>
                <a:off x="6425044" y="897219"/>
                <a:ext cx="126360" cy="645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3A47B05-D078-4004-8754-BE4D91C2EF7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407404" y="879219"/>
                  <a:ext cx="162000" cy="68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D426EDE-B850-44C0-AA21-BC4326F87860}"/>
              </a:ext>
            </a:extLst>
          </p:cNvPr>
          <p:cNvGrpSpPr/>
          <p:nvPr/>
        </p:nvGrpSpPr>
        <p:grpSpPr>
          <a:xfrm>
            <a:off x="6902764" y="1064619"/>
            <a:ext cx="350280" cy="231840"/>
            <a:chOff x="6902764" y="1064619"/>
            <a:chExt cx="35028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3AB2E84-155E-4F76-912E-430295F58AC2}"/>
                    </a:ext>
                  </a:extLst>
                </p14:cNvPr>
                <p14:cNvContentPartPr/>
                <p14:nvPr/>
              </p14:nvContentPartPr>
              <p14:xfrm>
                <a:off x="6902764" y="1064619"/>
                <a:ext cx="247320" cy="172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3AB2E84-155E-4F76-912E-430295F58AC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884764" y="1046979"/>
                  <a:ext cx="282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7D39AF4-040A-4D9A-8152-F58DE1629904}"/>
                    </a:ext>
                  </a:extLst>
                </p14:cNvPr>
                <p14:cNvContentPartPr/>
                <p14:nvPr/>
              </p14:nvContentPartPr>
              <p14:xfrm>
                <a:off x="7029124" y="1169739"/>
                <a:ext cx="223920" cy="126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7D39AF4-040A-4D9A-8152-F58DE162990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011484" y="1152099"/>
                  <a:ext cx="25956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2F76768-650C-49B4-95C6-A4295F97D53A}"/>
              </a:ext>
            </a:extLst>
          </p:cNvPr>
          <p:cNvGrpSpPr/>
          <p:nvPr/>
        </p:nvGrpSpPr>
        <p:grpSpPr>
          <a:xfrm>
            <a:off x="2980564" y="5607819"/>
            <a:ext cx="510480" cy="218160"/>
            <a:chOff x="2980564" y="5607819"/>
            <a:chExt cx="51048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08001C5-D693-4008-8CEC-E673392C1B3C}"/>
                    </a:ext>
                  </a:extLst>
                </p14:cNvPr>
                <p14:cNvContentPartPr/>
                <p14:nvPr/>
              </p14:nvContentPartPr>
              <p14:xfrm>
                <a:off x="2980564" y="5607819"/>
                <a:ext cx="353880" cy="186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08001C5-D693-4008-8CEC-E673392C1B3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962564" y="5589819"/>
                  <a:ext cx="389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BDE81D3-A770-45A1-9C7A-2FE37DD600B4}"/>
                    </a:ext>
                  </a:extLst>
                </p14:cNvPr>
                <p14:cNvContentPartPr/>
                <p14:nvPr/>
              </p14:nvContentPartPr>
              <p14:xfrm>
                <a:off x="3178204" y="5654259"/>
                <a:ext cx="312840" cy="1717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BDE81D3-A770-45A1-9C7A-2FE37DD600B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160204" y="5636619"/>
                  <a:ext cx="348480" cy="20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7987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MS Mincho" charset="-128"/>
              </a:rPr>
              <a:t>Example: postfix expressions</a:t>
            </a:r>
            <a:br>
              <a:rPr lang="en-US">
                <a:ea typeface="MS Mincho" charset="-128"/>
              </a:rPr>
            </a:br>
            <a:r>
              <a:rPr lang="en-US">
                <a:ea typeface="MS Mincho" charset="-128"/>
              </a:rPr>
              <a:t>(cont.)</a:t>
            </a:r>
          </a:p>
        </p:txBody>
      </p:sp>
      <p:pic>
        <p:nvPicPr>
          <p:cNvPr id="23555" name="Picture 3" descr="A:\stacks_fig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438400"/>
            <a:ext cx="75438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cs typeface="Times New Roman" charset="0"/>
              </a:rPr>
              <a:t>Postfix  expressions:</a:t>
            </a:r>
            <a:r>
              <a:rPr lang="en-US"/>
              <a:t> </a:t>
            </a:r>
            <a:br>
              <a:rPr lang="en-US"/>
            </a:br>
            <a:r>
              <a:rPr lang="en-US"/>
              <a:t>Algorithm using stacks (cont.)</a:t>
            </a:r>
          </a:p>
        </p:txBody>
      </p:sp>
      <p:pic>
        <p:nvPicPr>
          <p:cNvPr id="24579" name="Picture 3" descr="A:\stacks_fig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001000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Algorithm for evaluating a postfix expression (Cond.)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0" y="14478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>
                <a:alpha val="99962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WHILE more input items exist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{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operand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then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 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opndstk,symb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 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//symbol is an operator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Opnd2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=pop(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opndstk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Opnd1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=pop(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opndnstk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result of applying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symb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opnd1 &amp; opnd2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opndstk,value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	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//End of else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end while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66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 = pop 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opndstk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45D474-DAA5-40CE-8821-FDA963D036A2}"/>
                  </a:ext>
                </a:extLst>
              </p14:cNvPr>
              <p14:cNvContentPartPr/>
              <p14:nvPr/>
            </p14:nvContentPartPr>
            <p14:xfrm>
              <a:off x="2308444" y="2561499"/>
              <a:ext cx="513000" cy="5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45D474-DAA5-40CE-8821-FDA963D036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2444" y="2489499"/>
                <a:ext cx="584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5D9F35-5A48-46A8-8060-60A8335F5685}"/>
                  </a:ext>
                </a:extLst>
              </p14:cNvPr>
              <p14:cNvContentPartPr/>
              <p14:nvPr/>
            </p14:nvContentPartPr>
            <p14:xfrm>
              <a:off x="2313484" y="2624859"/>
              <a:ext cx="565920" cy="61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5D9F35-5A48-46A8-8060-60A8335F56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7844" y="2553219"/>
                <a:ext cx="6375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037F47-2532-49D6-A5BA-67A6A2BD0470}"/>
                  </a:ext>
                </a:extLst>
              </p14:cNvPr>
              <p14:cNvContentPartPr/>
              <p14:nvPr/>
            </p14:nvContentPartPr>
            <p14:xfrm>
              <a:off x="2376844" y="2605779"/>
              <a:ext cx="471240" cy="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037F47-2532-49D6-A5BA-67A6A2BD04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1204" y="2533779"/>
                <a:ext cx="5428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15427F-950B-4394-BEEC-C12BD77EF83F}"/>
                  </a:ext>
                </a:extLst>
              </p14:cNvPr>
              <p14:cNvContentPartPr/>
              <p14:nvPr/>
            </p14:nvContentPartPr>
            <p14:xfrm>
              <a:off x="2411764" y="2537019"/>
              <a:ext cx="450720" cy="60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15427F-950B-4394-BEEC-C12BD77EF8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76124" y="2465019"/>
                <a:ext cx="5223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2C1970-A4A8-49CB-8828-82EFF3D97811}"/>
                  </a:ext>
                </a:extLst>
              </p14:cNvPr>
              <p14:cNvContentPartPr/>
              <p14:nvPr/>
            </p14:nvContentPartPr>
            <p14:xfrm>
              <a:off x="2631364" y="3484179"/>
              <a:ext cx="378000" cy="83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2C1970-A4A8-49CB-8828-82EFF3D978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95364" y="3412179"/>
                <a:ext cx="4496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EBAFF09-D1D4-4756-89BD-9FB9DB0BD9D6}"/>
                  </a:ext>
                </a:extLst>
              </p14:cNvPr>
              <p14:cNvContentPartPr/>
              <p14:nvPr/>
            </p14:nvContentPartPr>
            <p14:xfrm>
              <a:off x="2624524" y="3537819"/>
              <a:ext cx="357120" cy="53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EBAFF09-D1D4-4756-89BD-9FB9DB0BD9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88884" y="3465819"/>
                <a:ext cx="4287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46E0DDB-68D7-4931-AD5E-58F412E999AF}"/>
                  </a:ext>
                </a:extLst>
              </p14:cNvPr>
              <p14:cNvContentPartPr/>
              <p14:nvPr/>
            </p14:nvContentPartPr>
            <p14:xfrm>
              <a:off x="2685004" y="3556179"/>
              <a:ext cx="366480" cy="61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46E0DDB-68D7-4931-AD5E-58F412E999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49004" y="3484539"/>
                <a:ext cx="4381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9C8CCD2-E495-41DF-A3C8-8F30D3450CA0}"/>
                  </a:ext>
                </a:extLst>
              </p14:cNvPr>
              <p14:cNvContentPartPr/>
              <p14:nvPr/>
            </p14:nvContentPartPr>
            <p14:xfrm>
              <a:off x="2630284" y="3776139"/>
              <a:ext cx="453600" cy="41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9C8CCD2-E495-41DF-A3C8-8F30D3450C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94644" y="3704139"/>
                <a:ext cx="5252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4DE7790-8141-4CA7-B763-AB6A7C3FE721}"/>
                  </a:ext>
                </a:extLst>
              </p14:cNvPr>
              <p14:cNvContentPartPr/>
              <p14:nvPr/>
            </p14:nvContentPartPr>
            <p14:xfrm>
              <a:off x="2594284" y="3818979"/>
              <a:ext cx="450000" cy="65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4DE7790-8141-4CA7-B763-AB6A7C3FE7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58284" y="3746979"/>
                <a:ext cx="5216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0A2A6C9-602E-442B-8824-F60DA53D4645}"/>
                  </a:ext>
                </a:extLst>
              </p14:cNvPr>
              <p14:cNvContentPartPr/>
              <p14:nvPr/>
            </p14:nvContentPartPr>
            <p14:xfrm>
              <a:off x="2642164" y="3835539"/>
              <a:ext cx="410400" cy="50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0A2A6C9-602E-442B-8824-F60DA53D46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6524" y="3763899"/>
                <a:ext cx="4820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1CA51D2-C33F-461A-B69A-90AA1AAAAB83}"/>
                  </a:ext>
                </a:extLst>
              </p14:cNvPr>
              <p14:cNvContentPartPr/>
              <p14:nvPr/>
            </p14:nvContentPartPr>
            <p14:xfrm>
              <a:off x="1820644" y="4393899"/>
              <a:ext cx="456840" cy="32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1CA51D2-C33F-461A-B69A-90AA1AAAAB8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85004" y="4322259"/>
                <a:ext cx="5284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4E92A07-3EC4-47B5-9751-4E2EEADB448B}"/>
                  </a:ext>
                </a:extLst>
              </p14:cNvPr>
              <p14:cNvContentPartPr/>
              <p14:nvPr/>
            </p14:nvContentPartPr>
            <p14:xfrm>
              <a:off x="1799404" y="4411179"/>
              <a:ext cx="481320" cy="82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4E92A07-3EC4-47B5-9751-4E2EEADB448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3404" y="4339539"/>
                <a:ext cx="5529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D2A48A0-A851-4E80-A0EF-0B95901E88A7}"/>
                  </a:ext>
                </a:extLst>
              </p14:cNvPr>
              <p14:cNvContentPartPr/>
              <p14:nvPr/>
            </p14:nvContentPartPr>
            <p14:xfrm>
              <a:off x="1914964" y="4425219"/>
              <a:ext cx="455040" cy="79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D2A48A0-A851-4E80-A0EF-0B95901E88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78964" y="4353219"/>
                <a:ext cx="5266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1BD469D-F7C4-4E6F-AEB1-FF632BA820DF}"/>
                  </a:ext>
                </a:extLst>
              </p14:cNvPr>
              <p14:cNvContentPartPr/>
              <p14:nvPr/>
            </p14:nvContentPartPr>
            <p14:xfrm>
              <a:off x="872044" y="5345379"/>
              <a:ext cx="631440" cy="57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1BD469D-F7C4-4E6F-AEB1-FF632BA820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6044" y="5273739"/>
                <a:ext cx="7030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8D221F0-F5AA-4952-84D1-C41EF9C783A7}"/>
                  </a:ext>
                </a:extLst>
              </p14:cNvPr>
              <p14:cNvContentPartPr/>
              <p14:nvPr/>
            </p14:nvContentPartPr>
            <p14:xfrm>
              <a:off x="955204" y="5299659"/>
              <a:ext cx="522720" cy="99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8D221F0-F5AA-4952-84D1-C41EF9C783A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9204" y="5227659"/>
                <a:ext cx="5943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91E521-EDC4-4A0F-BC20-7A00AA73E89B}"/>
                  </a:ext>
                </a:extLst>
              </p14:cNvPr>
              <p14:cNvContentPartPr/>
              <p14:nvPr/>
            </p14:nvContentPartPr>
            <p14:xfrm>
              <a:off x="803284" y="5245659"/>
              <a:ext cx="713880" cy="146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91E521-EDC4-4A0F-BC20-7A00AA73E89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7644" y="5174019"/>
                <a:ext cx="7855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4FD099B-0842-4CBF-9B0B-685E69F9A0DA}"/>
                  </a:ext>
                </a:extLst>
              </p14:cNvPr>
              <p14:cNvContentPartPr/>
              <p14:nvPr/>
            </p14:nvContentPartPr>
            <p14:xfrm>
              <a:off x="1772404" y="5301099"/>
              <a:ext cx="431640" cy="122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4FD099B-0842-4CBF-9B0B-685E69F9A0D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36764" y="5229459"/>
                <a:ext cx="503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B68B466-AC36-4678-B59D-D13FB3DE3A04}"/>
                  </a:ext>
                </a:extLst>
              </p14:cNvPr>
              <p14:cNvContentPartPr/>
              <p14:nvPr/>
            </p14:nvContentPartPr>
            <p14:xfrm>
              <a:off x="1674124" y="5297139"/>
              <a:ext cx="631080" cy="210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B68B466-AC36-4678-B59D-D13FB3DE3A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38124" y="5225499"/>
                <a:ext cx="702720" cy="35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457200"/>
            <a:ext cx="77724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Question : Evaluate the following expression in postfix :</a:t>
            </a:r>
            <a:br>
              <a:rPr lang="en-US" dirty="0"/>
            </a:br>
            <a:r>
              <a:rPr lang="en-US" dirty="0"/>
              <a:t> 623+-382/+*2^3+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3352800"/>
          </a:xfrm>
        </p:spPr>
        <p:txBody>
          <a:bodyPr rtlCol="0">
            <a:normAutofit/>
          </a:bodyPr>
          <a:lstStyle/>
          <a:p>
            <a:pPr marL="660400" indent="-6604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Final answer is </a:t>
            </a:r>
          </a:p>
          <a:p>
            <a:pPr marL="660400" indent="-6604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49</a:t>
            </a:r>
          </a:p>
          <a:p>
            <a:pPr marL="660400" indent="-6604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51</a:t>
            </a:r>
          </a:p>
          <a:p>
            <a:pPr marL="660400" indent="-6604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52</a:t>
            </a:r>
          </a:p>
          <a:p>
            <a:pPr marL="660400" indent="-6604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7</a:t>
            </a:r>
          </a:p>
          <a:p>
            <a:pPr marL="660400" indent="-6604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None of these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64003C-1968-423F-96B5-CBB0C7B7D75D}"/>
              </a:ext>
            </a:extLst>
          </p:cNvPr>
          <p:cNvGrpSpPr/>
          <p:nvPr/>
        </p:nvGrpSpPr>
        <p:grpSpPr>
          <a:xfrm>
            <a:off x="692404" y="3276099"/>
            <a:ext cx="719640" cy="451080"/>
            <a:chOff x="692404" y="3276099"/>
            <a:chExt cx="71964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3B83B10-B50C-4748-91BF-526F9B1F4611}"/>
                    </a:ext>
                  </a:extLst>
                </p14:cNvPr>
                <p14:cNvContentPartPr/>
                <p14:nvPr/>
              </p14:nvContentPartPr>
              <p14:xfrm>
                <a:off x="692404" y="3276099"/>
                <a:ext cx="480960" cy="410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3B83B10-B50C-4748-91BF-526F9B1F46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4764" y="3258099"/>
                  <a:ext cx="5166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DBDC96A-B90A-4F01-B2A9-D7BBD6EF1D80}"/>
                    </a:ext>
                  </a:extLst>
                </p14:cNvPr>
                <p14:cNvContentPartPr/>
                <p14:nvPr/>
              </p14:nvContentPartPr>
              <p14:xfrm>
                <a:off x="862324" y="3376179"/>
                <a:ext cx="549720" cy="351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DBDC96A-B90A-4F01-B2A9-D7BBD6EF1D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324" y="3358539"/>
                  <a:ext cx="585360" cy="386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58BC19-3D85-47D9-8625-5279B820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52400"/>
            <a:ext cx="3170195" cy="810838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D7E4549-89FF-445D-8233-B0616803F565}"/>
              </a:ext>
            </a:extLst>
          </p:cNvPr>
          <p:cNvGrpSpPr/>
          <p:nvPr/>
        </p:nvGrpSpPr>
        <p:grpSpPr>
          <a:xfrm>
            <a:off x="172564" y="1192059"/>
            <a:ext cx="8956080" cy="5636880"/>
            <a:chOff x="172564" y="1192059"/>
            <a:chExt cx="8956080" cy="56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EB04C2-00E0-417C-B6CB-43DD3A1E7E75}"/>
                    </a:ext>
                  </a:extLst>
                </p14:cNvPr>
                <p14:cNvContentPartPr/>
                <p14:nvPr/>
              </p14:nvContentPartPr>
              <p14:xfrm>
                <a:off x="296764" y="1470339"/>
                <a:ext cx="357840" cy="38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EB04C2-00E0-417C-B6CB-43DD3A1E7E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9124" y="1452699"/>
                  <a:ext cx="393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C616D37-0052-46AA-ADE1-B1D1F4F0A643}"/>
                    </a:ext>
                  </a:extLst>
                </p14:cNvPr>
                <p14:cNvContentPartPr/>
                <p14:nvPr/>
              </p14:nvContentPartPr>
              <p14:xfrm>
                <a:off x="489724" y="1497699"/>
                <a:ext cx="27360" cy="248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616D37-0052-46AA-ADE1-B1D1F4F0A6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1724" y="1480059"/>
                  <a:ext cx="630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EF5C3B-8022-4A01-8A1F-916376660F18}"/>
                    </a:ext>
                  </a:extLst>
                </p14:cNvPr>
                <p14:cNvContentPartPr/>
                <p14:nvPr/>
              </p14:nvContentPartPr>
              <p14:xfrm>
                <a:off x="590164" y="1614339"/>
                <a:ext cx="196200" cy="154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EF5C3B-8022-4A01-8A1F-916376660F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2164" y="1596339"/>
                  <a:ext cx="231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341B17-3904-4840-AE1C-91BB4DE37B83}"/>
                    </a:ext>
                  </a:extLst>
                </p14:cNvPr>
                <p14:cNvContentPartPr/>
                <p14:nvPr/>
              </p14:nvContentPartPr>
              <p14:xfrm>
                <a:off x="851164" y="1445859"/>
                <a:ext cx="84240" cy="357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341B17-3904-4840-AE1C-91BB4DE37B8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3164" y="1427859"/>
                  <a:ext cx="1198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39F7DC-D43E-4EE5-8687-AC73A2818EE0}"/>
                    </a:ext>
                  </a:extLst>
                </p14:cNvPr>
                <p14:cNvContentPartPr/>
                <p14:nvPr/>
              </p14:nvContentPartPr>
              <p14:xfrm>
                <a:off x="950164" y="1635579"/>
                <a:ext cx="101160" cy="81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39F7DC-D43E-4EE5-8687-AC73A2818EE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2524" y="1617579"/>
                  <a:ext cx="136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86F7A3-3743-499D-8D45-4298666C602D}"/>
                    </a:ext>
                  </a:extLst>
                </p14:cNvPr>
                <p14:cNvContentPartPr/>
                <p14:nvPr/>
              </p14:nvContentPartPr>
              <p14:xfrm>
                <a:off x="947284" y="1709379"/>
                <a:ext cx="152640" cy="83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86F7A3-3743-499D-8D45-4298666C60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9644" y="1691379"/>
                  <a:ext cx="188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EF8712-949C-431E-9D51-DFCEE8B61391}"/>
                    </a:ext>
                  </a:extLst>
                </p14:cNvPr>
                <p14:cNvContentPartPr/>
                <p14:nvPr/>
              </p14:nvContentPartPr>
              <p14:xfrm>
                <a:off x="1143124" y="1641339"/>
                <a:ext cx="105480" cy="136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EF8712-949C-431E-9D51-DFCEE8B6139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25124" y="1623339"/>
                  <a:ext cx="141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B686BD5-FF1D-453C-852C-8926F3392683}"/>
                    </a:ext>
                  </a:extLst>
                </p14:cNvPr>
                <p14:cNvContentPartPr/>
                <p14:nvPr/>
              </p14:nvContentPartPr>
              <p14:xfrm>
                <a:off x="1321324" y="1624059"/>
                <a:ext cx="146520" cy="132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B686BD5-FF1D-453C-852C-8926F339268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03324" y="1606059"/>
                  <a:ext cx="182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7AEEB55-6C91-4927-ADAC-E3D8758432B7}"/>
                    </a:ext>
                  </a:extLst>
                </p14:cNvPr>
                <p14:cNvContentPartPr/>
                <p14:nvPr/>
              </p14:nvContentPartPr>
              <p14:xfrm>
                <a:off x="589804" y="1979739"/>
                <a:ext cx="39600" cy="27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7AEEB55-6C91-4927-ADAC-E3D8758432B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2164" y="1961739"/>
                  <a:ext cx="752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D1DAEB-9ED7-4920-B45D-3E7297721F1A}"/>
                    </a:ext>
                  </a:extLst>
                </p14:cNvPr>
                <p14:cNvContentPartPr/>
                <p14:nvPr/>
              </p14:nvContentPartPr>
              <p14:xfrm>
                <a:off x="553084" y="1971099"/>
                <a:ext cx="202320" cy="180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D1DAEB-9ED7-4920-B45D-3E7297721F1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5444" y="1953459"/>
                  <a:ext cx="237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9FCC56F-B172-4300-A4A1-27D4832DF06F}"/>
                    </a:ext>
                  </a:extLst>
                </p14:cNvPr>
                <p14:cNvContentPartPr/>
                <p14:nvPr/>
              </p14:nvContentPartPr>
              <p14:xfrm>
                <a:off x="646684" y="2168019"/>
                <a:ext cx="163080" cy="101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9FCC56F-B172-4300-A4A1-27D4832DF06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9044" y="2150019"/>
                  <a:ext cx="198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FDED5A-18EF-42A6-BC30-FF0CEC569A04}"/>
                    </a:ext>
                  </a:extLst>
                </p14:cNvPr>
                <p14:cNvContentPartPr/>
                <p14:nvPr/>
              </p14:nvContentPartPr>
              <p14:xfrm>
                <a:off x="854044" y="2114739"/>
                <a:ext cx="139680" cy="158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FDED5A-18EF-42A6-BC30-FF0CEC569A0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6044" y="2097099"/>
                  <a:ext cx="175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D59202-F408-4AAB-BFD6-9734858E0950}"/>
                    </a:ext>
                  </a:extLst>
                </p14:cNvPr>
                <p14:cNvContentPartPr/>
                <p14:nvPr/>
              </p14:nvContentPartPr>
              <p14:xfrm>
                <a:off x="1068604" y="2110419"/>
                <a:ext cx="197280" cy="122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D59202-F408-4AAB-BFD6-9734858E095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50604" y="2092419"/>
                  <a:ext cx="232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BC2FF72-5220-4CEF-942F-CA7C763F1A71}"/>
                    </a:ext>
                  </a:extLst>
                </p14:cNvPr>
                <p14:cNvContentPartPr/>
                <p14:nvPr/>
              </p14:nvContentPartPr>
              <p14:xfrm>
                <a:off x="1307644" y="1957059"/>
                <a:ext cx="143640" cy="259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BC2FF72-5220-4CEF-942F-CA7C763F1A7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89644" y="1939419"/>
                  <a:ext cx="1792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E1D9AF0-C666-4A65-97A1-7808066459D3}"/>
                    </a:ext>
                  </a:extLst>
                </p14:cNvPr>
                <p14:cNvContentPartPr/>
                <p14:nvPr/>
              </p14:nvContentPartPr>
              <p14:xfrm>
                <a:off x="1740724" y="1192059"/>
                <a:ext cx="206280" cy="5636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E1D9AF0-C666-4A65-97A1-7808066459D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723084" y="1174419"/>
                  <a:ext cx="241920" cy="56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B2D27E-A4FC-4D1A-8EDD-6AE65C336F08}"/>
                    </a:ext>
                  </a:extLst>
                </p14:cNvPr>
                <p14:cNvContentPartPr/>
                <p14:nvPr/>
              </p14:nvContentPartPr>
              <p14:xfrm>
                <a:off x="2036644" y="1437939"/>
                <a:ext cx="212040" cy="231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B2D27E-A4FC-4D1A-8EDD-6AE65C336F0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18644" y="1419939"/>
                  <a:ext cx="2476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7FFFC8-2A6C-4F0A-B071-CFB41C2774A2}"/>
                    </a:ext>
                  </a:extLst>
                </p14:cNvPr>
                <p14:cNvContentPartPr/>
                <p14:nvPr/>
              </p14:nvContentPartPr>
              <p14:xfrm>
                <a:off x="2343004" y="1397619"/>
                <a:ext cx="35280" cy="348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7FFFC8-2A6C-4F0A-B071-CFB41C2774A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25004" y="1379619"/>
                  <a:ext cx="709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7AE215-99EA-481C-A215-4F41EA83C891}"/>
                    </a:ext>
                  </a:extLst>
                </p14:cNvPr>
                <p14:cNvContentPartPr/>
                <p14:nvPr/>
              </p14:nvContentPartPr>
              <p14:xfrm>
                <a:off x="2277484" y="1540179"/>
                <a:ext cx="206280" cy="25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7AE215-99EA-481C-A215-4F41EA83C89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59844" y="1522179"/>
                  <a:ext cx="241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B9FBD3-9DB2-4210-A0C6-EC44AEEA8EF4}"/>
                    </a:ext>
                  </a:extLst>
                </p14:cNvPr>
                <p14:cNvContentPartPr/>
                <p14:nvPr/>
              </p14:nvContentPartPr>
              <p14:xfrm>
                <a:off x="2496724" y="1549539"/>
                <a:ext cx="179280" cy="150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B9FBD3-9DB2-4210-A0C6-EC44AEEA8EF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79084" y="1531899"/>
                  <a:ext cx="214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0FEDE3-DFA0-44CB-A68A-4F858691451B}"/>
                    </a:ext>
                  </a:extLst>
                </p14:cNvPr>
                <p14:cNvContentPartPr/>
                <p14:nvPr/>
              </p14:nvContentPartPr>
              <p14:xfrm>
                <a:off x="2745844" y="1537299"/>
                <a:ext cx="157680" cy="122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0FEDE3-DFA0-44CB-A68A-4F85869145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28204" y="1519659"/>
                  <a:ext cx="193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2C1D6D-DE6D-40B7-9AEC-25AD04BBC45E}"/>
                    </a:ext>
                  </a:extLst>
                </p14:cNvPr>
                <p14:cNvContentPartPr/>
                <p14:nvPr/>
              </p14:nvContentPartPr>
              <p14:xfrm>
                <a:off x="2920444" y="1370259"/>
                <a:ext cx="39960" cy="290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2C1D6D-DE6D-40B7-9AEC-25AD04BBC45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02804" y="1352619"/>
                  <a:ext cx="756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08AA28-8AF2-4F2C-BC45-1152D67CD83E}"/>
                    </a:ext>
                  </a:extLst>
                </p14:cNvPr>
                <p14:cNvContentPartPr/>
                <p14:nvPr/>
              </p14:nvContentPartPr>
              <p14:xfrm>
                <a:off x="2965804" y="1513899"/>
                <a:ext cx="92880" cy="90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08AA28-8AF2-4F2C-BC45-1152D67CD83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48164" y="1495899"/>
                  <a:ext cx="128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B9B80C1-E7AB-4DB5-80E9-483546F87398}"/>
                    </a:ext>
                  </a:extLst>
                </p14:cNvPr>
                <p14:cNvContentPartPr/>
                <p14:nvPr/>
              </p14:nvContentPartPr>
              <p14:xfrm>
                <a:off x="2962564" y="1605699"/>
                <a:ext cx="150840" cy="67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B9B80C1-E7AB-4DB5-80E9-483546F8739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44564" y="1587699"/>
                  <a:ext cx="186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CBD305E-3F4D-42C7-956C-88AECFAD7DE2}"/>
                    </a:ext>
                  </a:extLst>
                </p14:cNvPr>
                <p14:cNvContentPartPr/>
                <p14:nvPr/>
              </p14:nvContentPartPr>
              <p14:xfrm>
                <a:off x="3807124" y="1305459"/>
                <a:ext cx="39960" cy="5495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CBD305E-3F4D-42C7-956C-88AECFAD7DE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89484" y="1287819"/>
                  <a:ext cx="75600" cy="55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E74904-A030-4195-8D4D-AE99A660ED55}"/>
                    </a:ext>
                  </a:extLst>
                </p14:cNvPr>
                <p14:cNvContentPartPr/>
                <p14:nvPr/>
              </p14:nvContentPartPr>
              <p14:xfrm>
                <a:off x="4008004" y="1364139"/>
                <a:ext cx="22320" cy="268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E74904-A030-4195-8D4D-AE99A660ED5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990364" y="1346499"/>
                  <a:ext cx="57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AF1119-AC55-45AC-8528-EE5031A70572}"/>
                    </a:ext>
                  </a:extLst>
                </p14:cNvPr>
                <p14:cNvContentPartPr/>
                <p14:nvPr/>
              </p14:nvContentPartPr>
              <p14:xfrm>
                <a:off x="4000084" y="1361979"/>
                <a:ext cx="169560" cy="26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AF1119-AC55-45AC-8528-EE5031A7057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82444" y="1344339"/>
                  <a:ext cx="2052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D8C31A-8ABD-49B4-81D5-DACE0AE2176A}"/>
                    </a:ext>
                  </a:extLst>
                </p14:cNvPr>
                <p14:cNvContentPartPr/>
                <p14:nvPr/>
              </p14:nvContentPartPr>
              <p14:xfrm>
                <a:off x="4019524" y="1514979"/>
                <a:ext cx="109080" cy="15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D8C31A-8ABD-49B4-81D5-DACE0AE2176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01884" y="1497339"/>
                  <a:ext cx="144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0E88A77-40CF-4A95-A7FE-B74C898B2887}"/>
                    </a:ext>
                  </a:extLst>
                </p14:cNvPr>
                <p14:cNvContentPartPr/>
                <p14:nvPr/>
              </p14:nvContentPartPr>
              <p14:xfrm>
                <a:off x="4208884" y="1417779"/>
                <a:ext cx="59400" cy="221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0E88A77-40CF-4A95-A7FE-B74C898B288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91244" y="1399779"/>
                  <a:ext cx="95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614831-669B-461C-A7ED-14186FA4B4F0}"/>
                    </a:ext>
                  </a:extLst>
                </p14:cNvPr>
                <p14:cNvContentPartPr/>
                <p14:nvPr/>
              </p14:nvContentPartPr>
              <p14:xfrm>
                <a:off x="4321564" y="1478619"/>
                <a:ext cx="111600" cy="162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614831-669B-461C-A7ED-14186FA4B4F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03924" y="1460979"/>
                  <a:ext cx="147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1DC27E-75D4-435A-8873-22C28B5876D2}"/>
                    </a:ext>
                  </a:extLst>
                </p14:cNvPr>
                <p14:cNvContentPartPr/>
                <p14:nvPr/>
              </p14:nvContentPartPr>
              <p14:xfrm>
                <a:off x="4488604" y="1476099"/>
                <a:ext cx="117720" cy="173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1DC27E-75D4-435A-8873-22C28B5876D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470964" y="1458459"/>
                  <a:ext cx="153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F1E948-2CC0-420D-ACD6-514D56F13062}"/>
                    </a:ext>
                  </a:extLst>
                </p14:cNvPr>
                <p14:cNvContentPartPr/>
                <p14:nvPr/>
              </p14:nvContentPartPr>
              <p14:xfrm>
                <a:off x="4735204" y="1317699"/>
                <a:ext cx="28800" cy="309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F1E948-2CC0-420D-ACD6-514D56F1306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717204" y="1300059"/>
                  <a:ext cx="64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8CBA7C8-C3BE-41FB-9554-637287AC29C7}"/>
                    </a:ext>
                  </a:extLst>
                </p14:cNvPr>
                <p14:cNvContentPartPr/>
                <p14:nvPr/>
              </p14:nvContentPartPr>
              <p14:xfrm>
                <a:off x="4666084" y="1426779"/>
                <a:ext cx="261360" cy="30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8CBA7C8-C3BE-41FB-9554-637287AC29C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48444" y="1408779"/>
                  <a:ext cx="297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68C8A21-9235-4B96-84F0-BEDAA4DE644B}"/>
                    </a:ext>
                  </a:extLst>
                </p14:cNvPr>
                <p14:cNvContentPartPr/>
                <p14:nvPr/>
              </p14:nvContentPartPr>
              <p14:xfrm>
                <a:off x="3934564" y="1896579"/>
                <a:ext cx="185760" cy="277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68C8A21-9235-4B96-84F0-BEDAA4DE644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916924" y="1878579"/>
                  <a:ext cx="2214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D7D8C39-BD07-426B-9C5B-44E4FF8A0CEF}"/>
                    </a:ext>
                  </a:extLst>
                </p14:cNvPr>
                <p14:cNvContentPartPr/>
                <p14:nvPr/>
              </p14:nvContentPartPr>
              <p14:xfrm>
                <a:off x="4152004" y="2020419"/>
                <a:ext cx="32400" cy="234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D7D8C39-BD07-426B-9C5B-44E4FF8A0CE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4004" y="2002779"/>
                  <a:ext cx="68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BDF60C-00A7-4708-8F32-D2E0E17B1418}"/>
                    </a:ext>
                  </a:extLst>
                </p14:cNvPr>
                <p14:cNvContentPartPr/>
                <p14:nvPr/>
              </p14:nvContentPartPr>
              <p14:xfrm>
                <a:off x="4153444" y="1991619"/>
                <a:ext cx="122400" cy="166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BDF60C-00A7-4708-8F32-D2E0E17B141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135444" y="1973979"/>
                  <a:ext cx="158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E2EB6A0-9A16-4C07-947F-DDB5F827C118}"/>
                    </a:ext>
                  </a:extLst>
                </p14:cNvPr>
                <p14:cNvContentPartPr/>
                <p14:nvPr/>
              </p14:nvContentPartPr>
              <p14:xfrm>
                <a:off x="4325524" y="1972179"/>
                <a:ext cx="142560" cy="198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E2EB6A0-9A16-4C07-947F-DDB5F827C11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07884" y="1954179"/>
                  <a:ext cx="178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CC8869-5980-4F65-BF40-846D34E424B5}"/>
                    </a:ext>
                  </a:extLst>
                </p14:cNvPr>
                <p14:cNvContentPartPr/>
                <p14:nvPr/>
              </p14:nvContentPartPr>
              <p14:xfrm>
                <a:off x="4515244" y="1997739"/>
                <a:ext cx="121320" cy="17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CC8869-5980-4F65-BF40-846D34E424B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97244" y="1979739"/>
                  <a:ext cx="156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B56EEC3-D988-4ACC-9546-833B5B3B83D9}"/>
                    </a:ext>
                  </a:extLst>
                </p14:cNvPr>
                <p14:cNvContentPartPr/>
                <p14:nvPr/>
              </p14:nvContentPartPr>
              <p14:xfrm>
                <a:off x="4673644" y="1983339"/>
                <a:ext cx="198360" cy="172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B56EEC3-D988-4ACC-9546-833B5B3B83D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655644" y="1965699"/>
                  <a:ext cx="234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9E7656E-E934-4514-B775-16BF3E7C6E3C}"/>
                    </a:ext>
                  </a:extLst>
                </p14:cNvPr>
                <p14:cNvContentPartPr/>
                <p14:nvPr/>
              </p14:nvContentPartPr>
              <p14:xfrm>
                <a:off x="4891084" y="1975419"/>
                <a:ext cx="147240" cy="173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9E7656E-E934-4514-B775-16BF3E7C6E3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873084" y="1957779"/>
                  <a:ext cx="182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B370E59-2BF4-4919-A9A6-F4518DCD7216}"/>
                    </a:ext>
                  </a:extLst>
                </p14:cNvPr>
                <p14:cNvContentPartPr/>
                <p14:nvPr/>
              </p14:nvContentPartPr>
              <p14:xfrm>
                <a:off x="5136604" y="1853019"/>
                <a:ext cx="122760" cy="267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B370E59-2BF4-4919-A9A6-F4518DCD721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18964" y="1835019"/>
                  <a:ext cx="1584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32BE75-B17B-4AAB-8536-562E3D8DFC9E}"/>
                    </a:ext>
                  </a:extLst>
                </p14:cNvPr>
                <p14:cNvContentPartPr/>
                <p14:nvPr/>
              </p14:nvContentPartPr>
              <p14:xfrm>
                <a:off x="5441164" y="1326339"/>
                <a:ext cx="97920" cy="5488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32BE75-B17B-4AAB-8536-562E3D8DFC9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423524" y="1308699"/>
                  <a:ext cx="133560" cy="55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B3C4140-255E-42EA-B898-FAEFB8A8AA65}"/>
                    </a:ext>
                  </a:extLst>
                </p14:cNvPr>
                <p14:cNvContentPartPr/>
                <p14:nvPr/>
              </p14:nvContentPartPr>
              <p14:xfrm>
                <a:off x="5758684" y="1370259"/>
                <a:ext cx="129240" cy="248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B3C4140-255E-42EA-B898-FAEFB8A8AA6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40684" y="1352259"/>
                  <a:ext cx="164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2414958-9F6C-4BD7-9A81-E4A75117D175}"/>
                    </a:ext>
                  </a:extLst>
                </p14:cNvPr>
                <p14:cNvContentPartPr/>
                <p14:nvPr/>
              </p14:nvContentPartPr>
              <p14:xfrm>
                <a:off x="5965324" y="1464939"/>
                <a:ext cx="152640" cy="156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2414958-9F6C-4BD7-9A81-E4A75117D17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47684" y="1446939"/>
                  <a:ext cx="1882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18E1147-AD8F-4026-9721-3B3DEB32D2A8}"/>
                    </a:ext>
                  </a:extLst>
                </p14:cNvPr>
                <p14:cNvContentPartPr/>
                <p14:nvPr/>
              </p14:nvContentPartPr>
              <p14:xfrm>
                <a:off x="6135244" y="1480419"/>
                <a:ext cx="115200" cy="138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18E1147-AD8F-4026-9721-3B3DEB32D2A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117604" y="1462779"/>
                  <a:ext cx="150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02A21D-CC5C-41DB-A8D1-29A0D05DC11E}"/>
                    </a:ext>
                  </a:extLst>
                </p14:cNvPr>
                <p14:cNvContentPartPr/>
                <p14:nvPr/>
              </p14:nvContentPartPr>
              <p14:xfrm>
                <a:off x="6280684" y="1477539"/>
                <a:ext cx="117000" cy="160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02A21D-CC5C-41DB-A8D1-29A0D05DC11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63044" y="1459539"/>
                  <a:ext cx="152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AC8D6A7-86D5-4173-9886-33CE9610C677}"/>
                    </a:ext>
                  </a:extLst>
                </p14:cNvPr>
                <p14:cNvContentPartPr/>
                <p14:nvPr/>
              </p14:nvContentPartPr>
              <p14:xfrm>
                <a:off x="6466084" y="1482219"/>
                <a:ext cx="131400" cy="173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AC8D6A7-86D5-4173-9886-33CE9610C67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48084" y="1464219"/>
                  <a:ext cx="167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ED8508B-63B0-48C7-A09E-5321E2908B2E}"/>
                    </a:ext>
                  </a:extLst>
                </p14:cNvPr>
                <p14:cNvContentPartPr/>
                <p14:nvPr/>
              </p14:nvContentPartPr>
              <p14:xfrm>
                <a:off x="6664444" y="1309419"/>
                <a:ext cx="138960" cy="343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D8508B-63B0-48C7-A09E-5321E2908B2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46444" y="1291419"/>
                  <a:ext cx="1746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0EEB61-9E95-4A77-9DD7-5FC8BA9E0A09}"/>
                    </a:ext>
                  </a:extLst>
                </p14:cNvPr>
                <p14:cNvContentPartPr/>
                <p14:nvPr/>
              </p14:nvContentPartPr>
              <p14:xfrm>
                <a:off x="5647444" y="1905579"/>
                <a:ext cx="138600" cy="272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0EEB61-9E95-4A77-9DD7-5FC8BA9E0A0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29804" y="1887579"/>
                  <a:ext cx="174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6677AB-B7C0-4E23-8CB5-6A89876B2295}"/>
                    </a:ext>
                  </a:extLst>
                </p14:cNvPr>
                <p14:cNvContentPartPr/>
                <p14:nvPr/>
              </p14:nvContentPartPr>
              <p14:xfrm>
                <a:off x="5884324" y="1989459"/>
                <a:ext cx="16560" cy="307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6677AB-B7C0-4E23-8CB5-6A89876B229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866324" y="1971819"/>
                  <a:ext cx="522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0E4167-60E7-4A75-B7A1-C0F6028A0166}"/>
                    </a:ext>
                  </a:extLst>
                </p14:cNvPr>
                <p14:cNvContentPartPr/>
                <p14:nvPr/>
              </p14:nvContentPartPr>
              <p14:xfrm>
                <a:off x="5871004" y="1979379"/>
                <a:ext cx="138240" cy="172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0E4167-60E7-4A75-B7A1-C0F6028A016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853364" y="1961379"/>
                  <a:ext cx="1738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305782B-047D-4F07-8013-40D75AA3B1FB}"/>
                    </a:ext>
                  </a:extLst>
                </p14:cNvPr>
                <p14:cNvContentPartPr/>
                <p14:nvPr/>
              </p14:nvContentPartPr>
              <p14:xfrm>
                <a:off x="6041644" y="2000259"/>
                <a:ext cx="153360" cy="188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305782B-047D-4F07-8013-40D75AA3B1F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023644" y="1982619"/>
                  <a:ext cx="189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0DD4DC7-29C2-43D6-BBBC-622D2A746F71}"/>
                    </a:ext>
                  </a:extLst>
                </p14:cNvPr>
                <p14:cNvContentPartPr/>
                <p14:nvPr/>
              </p14:nvContentPartPr>
              <p14:xfrm>
                <a:off x="6263764" y="2014299"/>
                <a:ext cx="89280" cy="176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0DD4DC7-29C2-43D6-BBBC-622D2A746F7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45764" y="1996299"/>
                  <a:ext cx="124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660613-86A2-4705-8EE1-590D3D2147EE}"/>
                    </a:ext>
                  </a:extLst>
                </p14:cNvPr>
                <p14:cNvContentPartPr/>
                <p14:nvPr/>
              </p14:nvContentPartPr>
              <p14:xfrm>
                <a:off x="6388684" y="2017899"/>
                <a:ext cx="157320" cy="166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660613-86A2-4705-8EE1-590D3D2147E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70684" y="2000259"/>
                  <a:ext cx="192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0933ABE-0707-4E7F-A282-C2676A102A80}"/>
                    </a:ext>
                  </a:extLst>
                </p14:cNvPr>
                <p14:cNvContentPartPr/>
                <p14:nvPr/>
              </p14:nvContentPartPr>
              <p14:xfrm>
                <a:off x="6573364" y="2015019"/>
                <a:ext cx="141120" cy="156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0933ABE-0707-4E7F-A282-C2676A102A8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55364" y="1997379"/>
                  <a:ext cx="176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626852F-2FC1-4347-A654-EE1EAFE8FD24}"/>
                    </a:ext>
                  </a:extLst>
                </p14:cNvPr>
                <p14:cNvContentPartPr/>
                <p14:nvPr/>
              </p14:nvContentPartPr>
              <p14:xfrm>
                <a:off x="6812764" y="1843659"/>
                <a:ext cx="129240" cy="308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626852F-2FC1-4347-A654-EE1EAFE8FD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794764" y="1826019"/>
                  <a:ext cx="1648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E01162B-530C-4DDC-8B5B-2579E73A74A4}"/>
                    </a:ext>
                  </a:extLst>
                </p14:cNvPr>
                <p14:cNvContentPartPr/>
                <p14:nvPr/>
              </p14:nvContentPartPr>
              <p14:xfrm>
                <a:off x="7125244" y="1361259"/>
                <a:ext cx="118800" cy="5369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E01162B-530C-4DDC-8B5B-2579E73A74A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107604" y="1343619"/>
                  <a:ext cx="154440" cy="540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80ECE77-11C3-4892-B44E-6D24E2796166}"/>
                    </a:ext>
                  </a:extLst>
                </p14:cNvPr>
                <p14:cNvContentPartPr/>
                <p14:nvPr/>
              </p14:nvContentPartPr>
              <p14:xfrm>
                <a:off x="7424044" y="1407339"/>
                <a:ext cx="33840" cy="241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80ECE77-11C3-4892-B44E-6D24E279616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406044" y="1389699"/>
                  <a:ext cx="69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DBE83A4-4851-4AD9-9925-78F44D7F9AC3}"/>
                    </a:ext>
                  </a:extLst>
                </p14:cNvPr>
                <p14:cNvContentPartPr/>
                <p14:nvPr/>
              </p14:nvContentPartPr>
              <p14:xfrm>
                <a:off x="7392004" y="1373139"/>
                <a:ext cx="234720" cy="181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DBE83A4-4851-4AD9-9925-78F44D7F9AC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374004" y="1355139"/>
                  <a:ext cx="270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3C427A0-91C9-4F1F-85FD-7D9B359F9B93}"/>
                    </a:ext>
                  </a:extLst>
                </p14:cNvPr>
                <p14:cNvContentPartPr/>
                <p14:nvPr/>
              </p14:nvContentPartPr>
              <p14:xfrm>
                <a:off x="7485244" y="1539459"/>
                <a:ext cx="106920" cy="136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3C427A0-91C9-4F1F-85FD-7D9B359F9B9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467244" y="1521819"/>
                  <a:ext cx="142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7CA6E23-709F-4994-B086-C3F06103E4B3}"/>
                    </a:ext>
                  </a:extLst>
                </p14:cNvPr>
                <p14:cNvContentPartPr/>
                <p14:nvPr/>
              </p14:nvContentPartPr>
              <p14:xfrm>
                <a:off x="7642564" y="1528659"/>
                <a:ext cx="149400" cy="155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7CA6E23-709F-4994-B086-C3F06103E4B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624564" y="1510659"/>
                  <a:ext cx="185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356A42D-AC56-4739-887A-41F2BD82486B}"/>
                    </a:ext>
                  </a:extLst>
                </p14:cNvPr>
                <p14:cNvContentPartPr/>
                <p14:nvPr/>
              </p14:nvContentPartPr>
              <p14:xfrm>
                <a:off x="7768564" y="1538739"/>
                <a:ext cx="143280" cy="170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356A42D-AC56-4739-887A-41F2BD82486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750924" y="1520739"/>
                  <a:ext cx="178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DB13CC0-8403-418D-8F26-E74D70C5B220}"/>
                    </a:ext>
                  </a:extLst>
                </p14:cNvPr>
                <p14:cNvContentPartPr/>
                <p14:nvPr/>
              </p14:nvContentPartPr>
              <p14:xfrm>
                <a:off x="7993924" y="1509939"/>
                <a:ext cx="108000" cy="149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DB13CC0-8403-418D-8F26-E74D70C5B22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76284" y="1491939"/>
                  <a:ext cx="143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E5EDEB9-6643-425F-BA85-8CBCAF75BF57}"/>
                    </a:ext>
                  </a:extLst>
                </p14:cNvPr>
                <p14:cNvContentPartPr/>
                <p14:nvPr/>
              </p14:nvContentPartPr>
              <p14:xfrm>
                <a:off x="8243044" y="1358379"/>
                <a:ext cx="11520" cy="293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E5EDEB9-6643-425F-BA85-8CBCAF75BF5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225044" y="1340739"/>
                  <a:ext cx="471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71DF19-1FBA-42BC-9D2E-3938DCBB289F}"/>
                    </a:ext>
                  </a:extLst>
                </p14:cNvPr>
                <p14:cNvContentPartPr/>
                <p14:nvPr/>
              </p14:nvContentPartPr>
              <p14:xfrm>
                <a:off x="8353564" y="1383579"/>
                <a:ext cx="27720" cy="291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71DF19-1FBA-42BC-9D2E-3938DCBB28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35924" y="1365579"/>
                  <a:ext cx="633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D2AD68A-9307-4A28-AB5A-BAD77ABF383F}"/>
                    </a:ext>
                  </a:extLst>
                </p14:cNvPr>
                <p14:cNvContentPartPr/>
                <p14:nvPr/>
              </p14:nvContentPartPr>
              <p14:xfrm>
                <a:off x="8284804" y="1493379"/>
                <a:ext cx="250920" cy="19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D2AD68A-9307-4A28-AB5A-BAD77ABF383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67164" y="1475739"/>
                  <a:ext cx="286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D4825BA-655F-4142-997F-8BE774A004BB}"/>
                    </a:ext>
                  </a:extLst>
                </p14:cNvPr>
                <p14:cNvContentPartPr/>
                <p14:nvPr/>
              </p14:nvContentPartPr>
              <p14:xfrm>
                <a:off x="396844" y="2300859"/>
                <a:ext cx="8731800" cy="158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D4825BA-655F-4142-997F-8BE774A004B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8844" y="2283219"/>
                  <a:ext cx="8767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F656092-FD54-43DB-8282-AA05723DADB8}"/>
                    </a:ext>
                  </a:extLst>
                </p14:cNvPr>
                <p14:cNvContentPartPr/>
                <p14:nvPr/>
              </p14:nvContentPartPr>
              <p14:xfrm>
                <a:off x="172564" y="2432619"/>
                <a:ext cx="303840" cy="54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F656092-FD54-43DB-8282-AA05723DADB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4924" y="2414619"/>
                  <a:ext cx="339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7D9F101-5FF3-464F-B676-713F5484B7F6}"/>
                    </a:ext>
                  </a:extLst>
                </p14:cNvPr>
                <p14:cNvContentPartPr/>
                <p14:nvPr/>
              </p14:nvContentPartPr>
              <p14:xfrm>
                <a:off x="253564" y="2638539"/>
                <a:ext cx="32400" cy="301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7D9F101-5FF3-464F-B676-713F5484B7F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35564" y="2620539"/>
                  <a:ext cx="680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D772150-1B02-4C84-ABCA-FD6D1D867664}"/>
                    </a:ext>
                  </a:extLst>
                </p14:cNvPr>
                <p14:cNvContentPartPr/>
                <p14:nvPr/>
              </p14:nvContentPartPr>
              <p14:xfrm>
                <a:off x="230524" y="2615499"/>
                <a:ext cx="155520" cy="65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D772150-1B02-4C84-ABCA-FD6D1D86766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12524" y="2597859"/>
                  <a:ext cx="191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B0FB443-ACE4-4523-9C40-26B4311CE29B}"/>
                    </a:ext>
                  </a:extLst>
                </p14:cNvPr>
                <p14:cNvContentPartPr/>
                <p14:nvPr/>
              </p14:nvContentPartPr>
              <p14:xfrm>
                <a:off x="181924" y="2916099"/>
                <a:ext cx="177120" cy="10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B0FB443-ACE4-4523-9C40-26B4311CE29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3924" y="2898459"/>
                  <a:ext cx="212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7F29428-A3E3-4EC9-94C9-8D316E8A5214}"/>
                    </a:ext>
                  </a:extLst>
                </p14:cNvPr>
                <p14:cNvContentPartPr/>
                <p14:nvPr/>
              </p14:nvContentPartPr>
              <p14:xfrm>
                <a:off x="406924" y="2793339"/>
                <a:ext cx="171360" cy="120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7F29428-A3E3-4EC9-94C9-8D316E8A521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8924" y="2775339"/>
                  <a:ext cx="207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8EB310-CECA-40E2-9E23-B792B49C86E5}"/>
                    </a:ext>
                  </a:extLst>
                </p14:cNvPr>
                <p14:cNvContentPartPr/>
                <p14:nvPr/>
              </p14:nvContentPartPr>
              <p14:xfrm>
                <a:off x="621124" y="2576619"/>
                <a:ext cx="196560" cy="291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8EB310-CECA-40E2-9E23-B792B49C86E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3124" y="2558619"/>
                  <a:ext cx="2322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7F749FE-72BE-43D3-BDA7-574F0081B4D0}"/>
                    </a:ext>
                  </a:extLst>
                </p14:cNvPr>
                <p14:cNvContentPartPr/>
                <p14:nvPr/>
              </p14:nvContentPartPr>
              <p14:xfrm>
                <a:off x="778084" y="2634939"/>
                <a:ext cx="66600" cy="272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7F749FE-72BE-43D3-BDA7-574F0081B4D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60444" y="2617299"/>
                  <a:ext cx="1022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5608C5C-9DC8-4E00-8317-7A644AD69045}"/>
                    </a:ext>
                  </a:extLst>
                </p14:cNvPr>
                <p14:cNvContentPartPr/>
                <p14:nvPr/>
              </p14:nvContentPartPr>
              <p14:xfrm>
                <a:off x="892204" y="2746899"/>
                <a:ext cx="192960" cy="144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5608C5C-9DC8-4E00-8317-7A644AD6904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74204" y="2728899"/>
                  <a:ext cx="228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9E982B3-4B36-4B7D-B119-EAE0F3D38FFB}"/>
                    </a:ext>
                  </a:extLst>
                </p14:cNvPr>
                <p14:cNvContentPartPr/>
                <p14:nvPr/>
              </p14:nvContentPartPr>
              <p14:xfrm>
                <a:off x="588004" y="2763819"/>
                <a:ext cx="26640" cy="114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9E982B3-4B36-4B7D-B119-EAE0F3D38FF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70004" y="2745819"/>
                  <a:ext cx="62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3C0F087-1ED5-47CE-92DD-2A5A483403C8}"/>
                    </a:ext>
                  </a:extLst>
                </p14:cNvPr>
                <p14:cNvContentPartPr/>
                <p14:nvPr/>
              </p14:nvContentPartPr>
              <p14:xfrm>
                <a:off x="575044" y="2641419"/>
                <a:ext cx="47520" cy="18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3C0F087-1ED5-47CE-92DD-2A5A483403C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57044" y="2623419"/>
                  <a:ext cx="831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14F4B8-6EB3-451C-A840-755C793C6F0D}"/>
                    </a:ext>
                  </a:extLst>
                </p14:cNvPr>
                <p14:cNvContentPartPr/>
                <p14:nvPr/>
              </p14:nvContentPartPr>
              <p14:xfrm>
                <a:off x="1123324" y="2611899"/>
                <a:ext cx="41400" cy="259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14F4B8-6EB3-451C-A840-755C793C6F0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05684" y="2594259"/>
                  <a:ext cx="770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6BD699-EEB6-44F0-BAFF-CB2967D37E19}"/>
                    </a:ext>
                  </a:extLst>
                </p14:cNvPr>
                <p14:cNvContentPartPr/>
                <p14:nvPr/>
              </p14:nvContentPartPr>
              <p14:xfrm>
                <a:off x="1222684" y="2611899"/>
                <a:ext cx="44640" cy="252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6BD699-EEB6-44F0-BAFF-CB2967D37E1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204684" y="2593899"/>
                  <a:ext cx="80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3FA62F1-1D45-469B-9E3A-B0A49D45D487}"/>
                    </a:ext>
                  </a:extLst>
                </p14:cNvPr>
                <p14:cNvContentPartPr/>
                <p14:nvPr/>
              </p14:nvContentPartPr>
              <p14:xfrm>
                <a:off x="1308004" y="2714499"/>
                <a:ext cx="180000" cy="83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3FA62F1-1D45-469B-9E3A-B0A49D45D48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90004" y="2696499"/>
                  <a:ext cx="215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33E95CD-3DA8-4D79-878F-70A8B9F6439B}"/>
                    </a:ext>
                  </a:extLst>
                </p14:cNvPr>
                <p14:cNvContentPartPr/>
                <p14:nvPr/>
              </p14:nvContentPartPr>
              <p14:xfrm>
                <a:off x="1355164" y="2730339"/>
                <a:ext cx="185400" cy="287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33E95CD-3DA8-4D79-878F-70A8B9F6439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37524" y="2712699"/>
                  <a:ext cx="2210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9E0F182-453D-42B4-90E5-36FF41CA9DF7}"/>
                    </a:ext>
                  </a:extLst>
                </p14:cNvPr>
                <p14:cNvContentPartPr/>
                <p14:nvPr/>
              </p14:nvContentPartPr>
              <p14:xfrm>
                <a:off x="309364" y="2845539"/>
                <a:ext cx="8647560" cy="315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9E0F182-453D-42B4-90E5-36FF41CA9DF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91724" y="2827899"/>
                  <a:ext cx="86832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90FFEB4-E4CA-4C8E-B4BB-AFA63AB583EC}"/>
                    </a:ext>
                  </a:extLst>
                </p14:cNvPr>
                <p14:cNvContentPartPr/>
                <p14:nvPr/>
              </p14:nvContentPartPr>
              <p14:xfrm>
                <a:off x="2546764" y="2670579"/>
                <a:ext cx="362160" cy="59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90FFEB4-E4CA-4C8E-B4BB-AFA63AB583E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29124" y="2652579"/>
                  <a:ext cx="397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2D14336-7E09-44EF-8A56-9884D32DC3CD}"/>
                    </a:ext>
                  </a:extLst>
                </p14:cNvPr>
                <p14:cNvContentPartPr/>
                <p14:nvPr/>
              </p14:nvContentPartPr>
              <p14:xfrm>
                <a:off x="4339204" y="2640699"/>
                <a:ext cx="371160" cy="55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2D14336-7E09-44EF-8A56-9884D32DC3C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321204" y="2622699"/>
                  <a:ext cx="406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02BC0C-9611-4C05-9ABB-9A04548DB9B8}"/>
                    </a:ext>
                  </a:extLst>
                </p14:cNvPr>
                <p14:cNvContentPartPr/>
                <p14:nvPr/>
              </p14:nvContentPartPr>
              <p14:xfrm>
                <a:off x="6085204" y="2645379"/>
                <a:ext cx="258480" cy="16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02BC0C-9611-4C05-9ABB-9A04548DB9B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067564" y="2627739"/>
                  <a:ext cx="294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10DB395-6391-40FA-83BF-38FB4C231B03}"/>
                    </a:ext>
                  </a:extLst>
                </p14:cNvPr>
                <p14:cNvContentPartPr/>
                <p14:nvPr/>
              </p14:nvContentPartPr>
              <p14:xfrm>
                <a:off x="7591084" y="2633499"/>
                <a:ext cx="218160" cy="4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10DB395-6391-40FA-83BF-38FB4C231B0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573444" y="2615499"/>
                  <a:ext cx="253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E892F27-840E-43C8-A179-550E8086F422}"/>
                    </a:ext>
                  </a:extLst>
                </p14:cNvPr>
                <p14:cNvContentPartPr/>
                <p14:nvPr/>
              </p14:nvContentPartPr>
              <p14:xfrm>
                <a:off x="738844" y="3286539"/>
                <a:ext cx="177480" cy="299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E892F27-840E-43C8-A179-550E8086F42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20844" y="3268539"/>
                  <a:ext cx="2131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A04E3D9-B38C-40DE-A09A-A60CABE811CA}"/>
                    </a:ext>
                  </a:extLst>
                </p14:cNvPr>
                <p14:cNvContentPartPr/>
                <p14:nvPr/>
              </p14:nvContentPartPr>
              <p14:xfrm>
                <a:off x="1981204" y="3227139"/>
                <a:ext cx="167040" cy="275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A04E3D9-B38C-40DE-A09A-A60CABE811C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963204" y="3209499"/>
                  <a:ext cx="2026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0E11086-AFCE-488E-A17E-C8762D65465A}"/>
                    </a:ext>
                  </a:extLst>
                </p14:cNvPr>
                <p14:cNvContentPartPr/>
                <p14:nvPr/>
              </p14:nvContentPartPr>
              <p14:xfrm>
                <a:off x="4232284" y="3325779"/>
                <a:ext cx="201240" cy="27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0E11086-AFCE-488E-A17E-C8762D65465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14284" y="3308139"/>
                  <a:ext cx="236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19872C8-07DC-405E-B824-712BBEB8CC4D}"/>
                    </a:ext>
                  </a:extLst>
                </p14:cNvPr>
                <p14:cNvContentPartPr/>
                <p14:nvPr/>
              </p14:nvContentPartPr>
              <p14:xfrm>
                <a:off x="5949124" y="3288339"/>
                <a:ext cx="305640" cy="16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19872C8-07DC-405E-B824-712BBEB8CC4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31124" y="3270339"/>
                  <a:ext cx="341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6B8C681-1110-470C-AE46-BF23013FC8F4}"/>
                    </a:ext>
                  </a:extLst>
                </p14:cNvPr>
                <p14:cNvContentPartPr/>
                <p14:nvPr/>
              </p14:nvContentPartPr>
              <p14:xfrm>
                <a:off x="7618804" y="3216339"/>
                <a:ext cx="174600" cy="19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6B8C681-1110-470C-AE46-BF23013FC8F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600804" y="3198339"/>
                  <a:ext cx="210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4911CF8-21F5-4288-BCCE-9311D42DE84F}"/>
                    </a:ext>
                  </a:extLst>
                </p14:cNvPr>
                <p14:cNvContentPartPr/>
                <p14:nvPr/>
              </p14:nvContentPartPr>
              <p14:xfrm>
                <a:off x="254284" y="3395619"/>
                <a:ext cx="8725320" cy="368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4911CF8-21F5-4288-BCCE-9311D42DE84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36284" y="3377979"/>
                  <a:ext cx="87609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666E646-3DCF-4E5A-BAC4-0FF63976A2C7}"/>
                    </a:ext>
                  </a:extLst>
                </p14:cNvPr>
                <p14:cNvContentPartPr/>
                <p14:nvPr/>
              </p14:nvContentPartPr>
              <p14:xfrm>
                <a:off x="835684" y="3921939"/>
                <a:ext cx="244440" cy="198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666E646-3DCF-4E5A-BAC4-0FF63976A2C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17684" y="3903939"/>
                  <a:ext cx="2800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77C8A46-9644-4FC4-969D-B227C96E3806}"/>
                    </a:ext>
                  </a:extLst>
                </p14:cNvPr>
                <p14:cNvContentPartPr/>
                <p14:nvPr/>
              </p14:nvContentPartPr>
              <p14:xfrm>
                <a:off x="2065804" y="3870459"/>
                <a:ext cx="147960" cy="217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77C8A46-9644-4FC4-969D-B227C96E380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47804" y="3852819"/>
                  <a:ext cx="183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42A9A15-DF19-4739-B26B-92880051AA9B}"/>
                    </a:ext>
                  </a:extLst>
                </p14:cNvPr>
                <p14:cNvContentPartPr/>
                <p14:nvPr/>
              </p14:nvContentPartPr>
              <p14:xfrm>
                <a:off x="2534164" y="3886299"/>
                <a:ext cx="236880" cy="170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42A9A15-DF19-4739-B26B-92880051AA9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516524" y="3868299"/>
                  <a:ext cx="272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8195DD1-E504-452F-9E8F-E6989A29629D}"/>
                    </a:ext>
                  </a:extLst>
                </p14:cNvPr>
                <p14:cNvContentPartPr/>
                <p14:nvPr/>
              </p14:nvContentPartPr>
              <p14:xfrm>
                <a:off x="4287724" y="3883419"/>
                <a:ext cx="232200" cy="30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8195DD1-E504-452F-9E8F-E6989A29629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270084" y="3865419"/>
                  <a:ext cx="267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83CF0B1-C5CA-4F09-80C1-3F97EC526663}"/>
                    </a:ext>
                  </a:extLst>
                </p14:cNvPr>
                <p14:cNvContentPartPr/>
                <p14:nvPr/>
              </p14:nvContentPartPr>
              <p14:xfrm>
                <a:off x="5894764" y="3845979"/>
                <a:ext cx="198000" cy="9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83CF0B1-C5CA-4F09-80C1-3F97EC52666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876764" y="3828339"/>
                  <a:ext cx="233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42D4696-339B-4CAD-8D28-B8FFF9474FE5}"/>
                    </a:ext>
                  </a:extLst>
                </p14:cNvPr>
                <p14:cNvContentPartPr/>
                <p14:nvPr/>
              </p14:nvContentPartPr>
              <p14:xfrm>
                <a:off x="7480924" y="3802059"/>
                <a:ext cx="179280" cy="11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42D4696-339B-4CAD-8D28-B8FFF9474FE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463284" y="3784419"/>
                  <a:ext cx="214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21BBBC4-3FE5-450D-9D86-479F46B6572D}"/>
                    </a:ext>
                  </a:extLst>
                </p14:cNvPr>
                <p14:cNvContentPartPr/>
                <p14:nvPr/>
              </p14:nvContentPartPr>
              <p14:xfrm>
                <a:off x="243124" y="4143699"/>
                <a:ext cx="8506440" cy="181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21BBBC4-3FE5-450D-9D86-479F46B6572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25484" y="4126059"/>
                  <a:ext cx="8542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2F5F37D-0E6A-4D3C-839E-91D7D01F234C}"/>
                    </a:ext>
                  </a:extLst>
                </p14:cNvPr>
                <p14:cNvContentPartPr/>
                <p14:nvPr/>
              </p14:nvContentPartPr>
              <p14:xfrm>
                <a:off x="845764" y="4449339"/>
                <a:ext cx="208440" cy="241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2F5F37D-0E6A-4D3C-839E-91D7D01F234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28124" y="4431339"/>
                  <a:ext cx="244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900AF6C-3328-42F1-8B5E-24F1D746EF9F}"/>
                    </a:ext>
                  </a:extLst>
                </p14:cNvPr>
                <p14:cNvContentPartPr/>
                <p14:nvPr/>
              </p14:nvContentPartPr>
              <p14:xfrm>
                <a:off x="2032684" y="4403619"/>
                <a:ext cx="156240" cy="252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900AF6C-3328-42F1-8B5E-24F1D746EF9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15044" y="4385979"/>
                  <a:ext cx="191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F8AF62F-D822-461B-A86B-C56D68CD0974}"/>
                    </a:ext>
                  </a:extLst>
                </p14:cNvPr>
                <p14:cNvContentPartPr/>
                <p14:nvPr/>
              </p14:nvContentPartPr>
              <p14:xfrm>
                <a:off x="2523004" y="4418019"/>
                <a:ext cx="235080" cy="189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F8AF62F-D822-461B-A86B-C56D68CD097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505004" y="4400019"/>
                  <a:ext cx="270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C0A3819-7626-42B9-993F-EF4CD4B679C3}"/>
                    </a:ext>
                  </a:extLst>
                </p14:cNvPr>
                <p14:cNvContentPartPr/>
                <p14:nvPr/>
              </p14:nvContentPartPr>
              <p14:xfrm>
                <a:off x="2983444" y="4384179"/>
                <a:ext cx="197640" cy="256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C0A3819-7626-42B9-993F-EF4CD4B679C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965804" y="4366539"/>
                  <a:ext cx="233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FFB1D44-AF8A-4C25-82B1-DB1E324EF9EB}"/>
                    </a:ext>
                  </a:extLst>
                </p14:cNvPr>
                <p14:cNvContentPartPr/>
                <p14:nvPr/>
              </p14:nvContentPartPr>
              <p14:xfrm>
                <a:off x="4367644" y="4447539"/>
                <a:ext cx="237960" cy="36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FFB1D44-AF8A-4C25-82B1-DB1E324EF9E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349644" y="4429539"/>
                  <a:ext cx="2736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B87C874-6845-4988-96C5-7FFA5341FEF1}"/>
                    </a:ext>
                  </a:extLst>
                </p14:cNvPr>
                <p14:cNvContentPartPr/>
                <p14:nvPr/>
              </p14:nvContentPartPr>
              <p14:xfrm>
                <a:off x="5949844" y="4466259"/>
                <a:ext cx="253080" cy="273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B87C874-6845-4988-96C5-7FFA5341FEF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931844" y="4448259"/>
                  <a:ext cx="2887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BD1CED1-1DA2-4EA6-8424-BA89601DB991}"/>
                    </a:ext>
                  </a:extLst>
                </p14:cNvPr>
                <p14:cNvContentPartPr/>
                <p14:nvPr/>
              </p14:nvContentPartPr>
              <p14:xfrm>
                <a:off x="7469044" y="4465539"/>
                <a:ext cx="183240" cy="25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BD1CED1-1DA2-4EA6-8424-BA89601DB99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451404" y="4447539"/>
                  <a:ext cx="218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3A3213E-6EA3-4AA4-88C1-25863D1AB5DF}"/>
                    </a:ext>
                  </a:extLst>
                </p14:cNvPr>
                <p14:cNvContentPartPr/>
                <p14:nvPr/>
              </p14:nvContentPartPr>
              <p14:xfrm>
                <a:off x="352924" y="4789899"/>
                <a:ext cx="8306640" cy="183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3A3213E-6EA3-4AA4-88C1-25863D1AB5D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4924" y="4771899"/>
                  <a:ext cx="834228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04CD7CD-B887-4564-B6A7-7AEF81C9F4AF}"/>
                  </a:ext>
                </a:extLst>
              </p14:cNvPr>
              <p14:cNvContentPartPr/>
              <p14:nvPr/>
            </p14:nvContentPartPr>
            <p14:xfrm>
              <a:off x="885364" y="5171139"/>
              <a:ext cx="33840" cy="194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04CD7CD-B887-4564-B6A7-7AEF81C9F4AF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867364" y="5153499"/>
                <a:ext cx="69480" cy="5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3176F2B-820B-4455-BC6D-A199A5803888}"/>
              </a:ext>
            </a:extLst>
          </p:cNvPr>
          <p:cNvGrpSpPr/>
          <p:nvPr/>
        </p:nvGrpSpPr>
        <p:grpSpPr>
          <a:xfrm>
            <a:off x="856564" y="5062059"/>
            <a:ext cx="279720" cy="308520"/>
            <a:chOff x="856564" y="5062059"/>
            <a:chExt cx="27972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824FC34-CE99-4183-8F37-6CEA2624F8C9}"/>
                    </a:ext>
                  </a:extLst>
                </p14:cNvPr>
                <p14:cNvContentPartPr/>
                <p14:nvPr/>
              </p14:nvContentPartPr>
              <p14:xfrm>
                <a:off x="856564" y="5183019"/>
                <a:ext cx="279720" cy="17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824FC34-CE99-4183-8F37-6CEA2624F8C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38924" y="5165379"/>
                  <a:ext cx="315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265D3A6-811C-443B-B7B2-383C4E6FF984}"/>
                    </a:ext>
                  </a:extLst>
                </p14:cNvPr>
                <p14:cNvContentPartPr/>
                <p14:nvPr/>
              </p14:nvContentPartPr>
              <p14:xfrm>
                <a:off x="970324" y="5062059"/>
                <a:ext cx="47160" cy="3085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265D3A6-811C-443B-B7B2-383C4E6FF98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52684" y="5044419"/>
                  <a:ext cx="82800" cy="3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95582ED-8E9F-4624-ACFA-39257F0453D2}"/>
                  </a:ext>
                </a:extLst>
              </p14:cNvPr>
              <p14:cNvContentPartPr/>
              <p14:nvPr/>
            </p14:nvContentPartPr>
            <p14:xfrm>
              <a:off x="5762644" y="4954779"/>
              <a:ext cx="223200" cy="2880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95582ED-8E9F-4624-ACFA-39257F0453D2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5744644" y="4936779"/>
                <a:ext cx="258840" cy="32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AD30275-4424-456F-A82F-259795E52B77}"/>
              </a:ext>
            </a:extLst>
          </p:cNvPr>
          <p:cNvGrpSpPr/>
          <p:nvPr/>
        </p:nvGrpSpPr>
        <p:grpSpPr>
          <a:xfrm>
            <a:off x="4192324" y="4969179"/>
            <a:ext cx="209160" cy="241200"/>
            <a:chOff x="4192324" y="4969179"/>
            <a:chExt cx="209160" cy="2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42D6D2B-2570-4E42-8B15-5EBC956E29F6}"/>
                    </a:ext>
                  </a:extLst>
                </p14:cNvPr>
                <p14:cNvContentPartPr/>
                <p14:nvPr/>
              </p14:nvContentPartPr>
              <p14:xfrm>
                <a:off x="4192324" y="4969179"/>
                <a:ext cx="114840" cy="213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42D6D2B-2570-4E42-8B15-5EBC956E29F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174324" y="4951179"/>
                  <a:ext cx="150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77D0C61-2919-4246-8508-2003806E2B64}"/>
                    </a:ext>
                  </a:extLst>
                </p14:cNvPr>
                <p14:cNvContentPartPr/>
                <p14:nvPr/>
              </p14:nvContentPartPr>
              <p14:xfrm>
                <a:off x="4197364" y="5188779"/>
                <a:ext cx="204120" cy="21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77D0C61-2919-4246-8508-2003806E2B6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179724" y="5170779"/>
                  <a:ext cx="23976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7B4D3FD-E632-463E-BE3C-ECC5BAC501B7}"/>
              </a:ext>
            </a:extLst>
          </p:cNvPr>
          <p:cNvGrpSpPr/>
          <p:nvPr/>
        </p:nvGrpSpPr>
        <p:grpSpPr>
          <a:xfrm>
            <a:off x="7384804" y="4977819"/>
            <a:ext cx="224280" cy="300600"/>
            <a:chOff x="7384804" y="4977819"/>
            <a:chExt cx="22428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A2C5FEE-9079-47A5-AE5A-910DB342D4C3}"/>
                    </a:ext>
                  </a:extLst>
                </p14:cNvPr>
                <p14:cNvContentPartPr/>
                <p14:nvPr/>
              </p14:nvContentPartPr>
              <p14:xfrm>
                <a:off x="7384804" y="4986819"/>
                <a:ext cx="198720" cy="291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A2C5FEE-9079-47A5-AE5A-910DB342D4C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366804" y="4969179"/>
                  <a:ext cx="2343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7AF9D19-C842-4B6A-88B4-29C33F0C6963}"/>
                    </a:ext>
                  </a:extLst>
                </p14:cNvPr>
                <p14:cNvContentPartPr/>
                <p14:nvPr/>
              </p14:nvContentPartPr>
              <p14:xfrm>
                <a:off x="7435564" y="4977819"/>
                <a:ext cx="173520" cy="35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7AF9D19-C842-4B6A-88B4-29C33F0C696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417924" y="4959819"/>
                  <a:ext cx="209160" cy="7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744E418-77A4-4953-98D2-BD1D51731292}"/>
                  </a:ext>
                </a:extLst>
              </p14:cNvPr>
              <p14:cNvContentPartPr/>
              <p14:nvPr/>
            </p14:nvContentPartPr>
            <p14:xfrm>
              <a:off x="2100364" y="5006979"/>
              <a:ext cx="148320" cy="2599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744E418-77A4-4953-98D2-BD1D51731292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082724" y="4989339"/>
                <a:ext cx="183960" cy="29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A350E8-EF6B-4B65-BEB1-3AAACD48FDAE}"/>
              </a:ext>
            </a:extLst>
          </p:cNvPr>
          <p:cNvGrpSpPr/>
          <p:nvPr/>
        </p:nvGrpSpPr>
        <p:grpSpPr>
          <a:xfrm>
            <a:off x="2623444" y="4986099"/>
            <a:ext cx="192600" cy="260640"/>
            <a:chOff x="2623444" y="4986099"/>
            <a:chExt cx="19260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A8CFEFD-FC4B-4C14-ADD3-FD60D2D97F96}"/>
                    </a:ext>
                  </a:extLst>
                </p14:cNvPr>
                <p14:cNvContentPartPr/>
                <p14:nvPr/>
              </p14:nvContentPartPr>
              <p14:xfrm>
                <a:off x="2627044" y="5005899"/>
                <a:ext cx="155520" cy="240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A8CFEFD-FC4B-4C14-ADD3-FD60D2D97F9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609404" y="4987899"/>
                  <a:ext cx="1911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3D33245-8DC9-432E-8FCF-759BDBD33CE0}"/>
                    </a:ext>
                  </a:extLst>
                </p14:cNvPr>
                <p14:cNvContentPartPr/>
                <p14:nvPr/>
              </p14:nvContentPartPr>
              <p14:xfrm>
                <a:off x="2623444" y="4986099"/>
                <a:ext cx="192600" cy="31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3D33245-8DC9-432E-8FCF-759BDBD33CE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605444" y="4968459"/>
                  <a:ext cx="22824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D641B16-D8CF-4478-8EB5-C26125F77BEF}"/>
                  </a:ext>
                </a:extLst>
              </p14:cNvPr>
              <p14:cNvContentPartPr/>
              <p14:nvPr/>
            </p14:nvContentPartPr>
            <p14:xfrm>
              <a:off x="374884" y="5296419"/>
              <a:ext cx="8059680" cy="1875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D641B16-D8CF-4478-8EB5-C26125F77BEF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56884" y="5278419"/>
                <a:ext cx="80953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D7B33BE-D55D-40DD-8815-59D34ED11A8C}"/>
                  </a:ext>
                </a:extLst>
              </p14:cNvPr>
              <p14:cNvContentPartPr/>
              <p14:nvPr/>
            </p14:nvContentPartPr>
            <p14:xfrm>
              <a:off x="915964" y="5650299"/>
              <a:ext cx="214920" cy="223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D7B33BE-D55D-40DD-8815-59D34ED11A8C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898324" y="5632299"/>
                <a:ext cx="25056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17671C5-425F-458A-A4CA-ACFDE16216DA}"/>
              </a:ext>
            </a:extLst>
          </p:cNvPr>
          <p:cNvGrpSpPr/>
          <p:nvPr/>
        </p:nvGrpSpPr>
        <p:grpSpPr>
          <a:xfrm>
            <a:off x="5842564" y="5449779"/>
            <a:ext cx="184320" cy="285120"/>
            <a:chOff x="5842564" y="5449779"/>
            <a:chExt cx="18432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9DCB98E-68FA-4993-9BCE-2AE0A3D70DFD}"/>
                    </a:ext>
                  </a:extLst>
                </p14:cNvPr>
                <p14:cNvContentPartPr/>
                <p14:nvPr/>
              </p14:nvContentPartPr>
              <p14:xfrm>
                <a:off x="5842564" y="5461659"/>
                <a:ext cx="158400" cy="273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9DCB98E-68FA-4993-9BCE-2AE0A3D70DF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824564" y="5444019"/>
                  <a:ext cx="1940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0B71D30-817A-4164-977B-94F6D8B15736}"/>
                    </a:ext>
                  </a:extLst>
                </p14:cNvPr>
                <p14:cNvContentPartPr/>
                <p14:nvPr/>
              </p14:nvContentPartPr>
              <p14:xfrm>
                <a:off x="5864884" y="5449779"/>
                <a:ext cx="162000" cy="46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0B71D30-817A-4164-977B-94F6D8B1573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846884" y="5431779"/>
                  <a:ext cx="19764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9A7D622-7FED-4007-BD7B-564B71A00592}"/>
                  </a:ext>
                </a:extLst>
              </p14:cNvPr>
              <p14:cNvContentPartPr/>
              <p14:nvPr/>
            </p14:nvContentPartPr>
            <p14:xfrm>
              <a:off x="4186924" y="5440059"/>
              <a:ext cx="202680" cy="2912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9A7D622-7FED-4007-BD7B-564B71A00592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4169284" y="5422059"/>
                <a:ext cx="2383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147F0CB-B7D1-434E-A7F6-C9EB47B505E5}"/>
                  </a:ext>
                </a:extLst>
              </p14:cNvPr>
              <p14:cNvContentPartPr/>
              <p14:nvPr/>
            </p14:nvContentPartPr>
            <p14:xfrm>
              <a:off x="7488484" y="5489739"/>
              <a:ext cx="31320" cy="2714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147F0CB-B7D1-434E-A7F6-C9EB47B505E5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7470844" y="5472099"/>
                <a:ext cx="669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6F1D216-9DBC-4FC8-A26E-A13F05B5B9CF}"/>
                  </a:ext>
                </a:extLst>
              </p14:cNvPr>
              <p14:cNvContentPartPr/>
              <p14:nvPr/>
            </p14:nvContentPartPr>
            <p14:xfrm>
              <a:off x="2191804" y="5557419"/>
              <a:ext cx="33840" cy="2491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6F1D216-9DBC-4FC8-A26E-A13F05B5B9CF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2174164" y="5539779"/>
                <a:ext cx="694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A17A732-DB98-4A4E-9FB2-72E1093C1097}"/>
                  </a:ext>
                </a:extLst>
              </p14:cNvPr>
              <p14:cNvContentPartPr/>
              <p14:nvPr/>
            </p14:nvContentPartPr>
            <p14:xfrm>
              <a:off x="476764" y="5816619"/>
              <a:ext cx="7815960" cy="1270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A17A732-DB98-4A4E-9FB2-72E1093C1097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458764" y="5798619"/>
                <a:ext cx="785160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AF0889C-EA4C-4FC6-A009-1B2D863D6EC7}"/>
              </a:ext>
            </a:extLst>
          </p:cNvPr>
          <p:cNvGrpSpPr/>
          <p:nvPr/>
        </p:nvGrpSpPr>
        <p:grpSpPr>
          <a:xfrm>
            <a:off x="337804" y="5974299"/>
            <a:ext cx="7927920" cy="451080"/>
            <a:chOff x="337804" y="5974299"/>
            <a:chExt cx="792792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3CDF3FD-19CC-47F0-A5F0-5CA6530A7298}"/>
                    </a:ext>
                  </a:extLst>
                </p14:cNvPr>
                <p14:cNvContentPartPr/>
                <p14:nvPr/>
              </p14:nvContentPartPr>
              <p14:xfrm>
                <a:off x="337804" y="6179859"/>
                <a:ext cx="21240" cy="19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3CDF3FD-19CC-47F0-A5F0-5CA6530A729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19804" y="6161859"/>
                  <a:ext cx="56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FCB7349-C262-43F2-9E2E-7AFB0B2AF878}"/>
                    </a:ext>
                  </a:extLst>
                </p14:cNvPr>
                <p14:cNvContentPartPr/>
                <p14:nvPr/>
              </p14:nvContentPartPr>
              <p14:xfrm>
                <a:off x="515284" y="6194619"/>
                <a:ext cx="147960" cy="6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FCB7349-C262-43F2-9E2E-7AFB0B2AF87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97284" y="6176619"/>
                  <a:ext cx="183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7B6F0A9-22A0-41CB-9816-5F13EA71BA46}"/>
                    </a:ext>
                  </a:extLst>
                </p14:cNvPr>
                <p14:cNvContentPartPr/>
                <p14:nvPr/>
              </p14:nvContentPartPr>
              <p14:xfrm>
                <a:off x="1016764" y="6027579"/>
                <a:ext cx="196920" cy="199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7B6F0A9-22A0-41CB-9816-5F13EA71BA4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98764" y="6009939"/>
                  <a:ext cx="232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1DB5565-6246-4A27-965F-DB46F2F1FC0A}"/>
                    </a:ext>
                  </a:extLst>
                </p14:cNvPr>
                <p14:cNvContentPartPr/>
                <p14:nvPr/>
              </p14:nvContentPartPr>
              <p14:xfrm>
                <a:off x="2156524" y="6038739"/>
                <a:ext cx="27360" cy="224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1DB5565-6246-4A27-965F-DB46F2F1FC0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138524" y="6021099"/>
                  <a:ext cx="63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D9CA44F-E8D8-428E-AEF4-F5ECDAAC918A}"/>
                    </a:ext>
                  </a:extLst>
                </p14:cNvPr>
                <p14:cNvContentPartPr/>
                <p14:nvPr/>
              </p14:nvContentPartPr>
              <p14:xfrm>
                <a:off x="2485564" y="6018939"/>
                <a:ext cx="200520" cy="2620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D9CA44F-E8D8-428E-AEF4-F5ECDAAC918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467924" y="6001299"/>
                  <a:ext cx="2361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1C70FA0-A06B-4E7D-A3F4-06EF9DF03680}"/>
                    </a:ext>
                  </a:extLst>
                </p14:cNvPr>
                <p14:cNvContentPartPr/>
                <p14:nvPr/>
              </p14:nvContentPartPr>
              <p14:xfrm>
                <a:off x="2916124" y="5984739"/>
                <a:ext cx="213840" cy="261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1C70FA0-A06B-4E7D-A3F4-06EF9DF0368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898124" y="5967099"/>
                  <a:ext cx="2494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2B4E66F-736E-438D-8E8D-B5D17EF1AB9F}"/>
                    </a:ext>
                  </a:extLst>
                </p14:cNvPr>
                <p14:cNvContentPartPr/>
                <p14:nvPr/>
              </p14:nvContentPartPr>
              <p14:xfrm>
                <a:off x="3351364" y="5974299"/>
                <a:ext cx="104760" cy="208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2B4E66F-736E-438D-8E8D-B5D17EF1AB9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333724" y="5956299"/>
                  <a:ext cx="140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78C18B0-7AFD-463E-91C0-C3FC301B5922}"/>
                    </a:ext>
                  </a:extLst>
                </p14:cNvPr>
                <p14:cNvContentPartPr/>
                <p14:nvPr/>
              </p14:nvContentPartPr>
              <p14:xfrm>
                <a:off x="4264684" y="6041979"/>
                <a:ext cx="306360" cy="31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78C18B0-7AFD-463E-91C0-C3FC301B592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247044" y="6024339"/>
                  <a:ext cx="3420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4E74F64-3846-408A-A523-8C94CD9D4423}"/>
                    </a:ext>
                  </a:extLst>
                </p14:cNvPr>
                <p14:cNvContentPartPr/>
                <p14:nvPr/>
              </p14:nvContentPartPr>
              <p14:xfrm>
                <a:off x="5995564" y="6045579"/>
                <a:ext cx="223920" cy="19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4E74F64-3846-408A-A523-8C94CD9D442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977924" y="6027579"/>
                  <a:ext cx="259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D8B1871-9D03-4367-9215-D37BBE944D78}"/>
                    </a:ext>
                  </a:extLst>
                </p14:cNvPr>
                <p14:cNvContentPartPr/>
                <p14:nvPr/>
              </p14:nvContentPartPr>
              <p14:xfrm>
                <a:off x="7442044" y="6059979"/>
                <a:ext cx="181440" cy="21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D8B1871-9D03-4367-9215-D37BBE944D7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424044" y="6042339"/>
                  <a:ext cx="217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CEC2D06-5882-4B67-8F54-1CDE02DC6385}"/>
                    </a:ext>
                  </a:extLst>
                </p14:cNvPr>
                <p14:cNvContentPartPr/>
                <p14:nvPr/>
              </p14:nvContentPartPr>
              <p14:xfrm>
                <a:off x="374524" y="6313419"/>
                <a:ext cx="7891200" cy="1119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CEC2D06-5882-4B67-8F54-1CDE02DC638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56884" y="6295419"/>
                  <a:ext cx="792684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065F6B9-0926-45DD-8F5B-87997863BD28}"/>
                  </a:ext>
                </a:extLst>
              </p14:cNvPr>
              <p14:cNvContentPartPr/>
              <p14:nvPr/>
            </p14:nvContentPartPr>
            <p14:xfrm>
              <a:off x="1037284" y="6542379"/>
              <a:ext cx="132840" cy="2653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065F6B9-0926-45DD-8F5B-87997863BD28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019644" y="6524739"/>
                <a:ext cx="16848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F51D028A-2023-4AB2-A2C0-8827451C748A}"/>
              </a:ext>
            </a:extLst>
          </p:cNvPr>
          <p:cNvGrpSpPr/>
          <p:nvPr/>
        </p:nvGrpSpPr>
        <p:grpSpPr>
          <a:xfrm>
            <a:off x="6544924" y="457659"/>
            <a:ext cx="601200" cy="192960"/>
            <a:chOff x="6544924" y="457659"/>
            <a:chExt cx="60120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66DC975-A7D7-48A2-A392-6190FDE3561E}"/>
                    </a:ext>
                  </a:extLst>
                </p14:cNvPr>
                <p14:cNvContentPartPr/>
                <p14:nvPr/>
              </p14:nvContentPartPr>
              <p14:xfrm>
                <a:off x="6544924" y="487899"/>
                <a:ext cx="585360" cy="61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66DC975-A7D7-48A2-A392-6190FDE3561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527284" y="469899"/>
                  <a:ext cx="621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B307CB2-5638-49F2-AE66-0684B189A98C}"/>
                    </a:ext>
                  </a:extLst>
                </p14:cNvPr>
                <p14:cNvContentPartPr/>
                <p14:nvPr/>
              </p14:nvContentPartPr>
              <p14:xfrm>
                <a:off x="6940564" y="457659"/>
                <a:ext cx="205560" cy="1929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B307CB2-5638-49F2-AE66-0684B189A98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922564" y="439659"/>
                  <a:ext cx="24120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93C0C48-6BC3-4B76-A31B-62E1976ED291}"/>
              </a:ext>
            </a:extLst>
          </p:cNvPr>
          <p:cNvGrpSpPr/>
          <p:nvPr/>
        </p:nvGrpSpPr>
        <p:grpSpPr>
          <a:xfrm>
            <a:off x="7381564" y="100179"/>
            <a:ext cx="712800" cy="851040"/>
            <a:chOff x="7381564" y="100179"/>
            <a:chExt cx="712800" cy="85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8F67B42-FF90-4D7A-BCFF-6621D7E960EF}"/>
                    </a:ext>
                  </a:extLst>
                </p14:cNvPr>
                <p14:cNvContentPartPr/>
                <p14:nvPr/>
              </p14:nvContentPartPr>
              <p14:xfrm>
                <a:off x="7583164" y="389619"/>
                <a:ext cx="165960" cy="301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8F67B42-FF90-4D7A-BCFF-6621D7E960E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565524" y="371979"/>
                  <a:ext cx="2016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78A8031-3BBF-45CA-8689-AF80A733663C}"/>
                    </a:ext>
                  </a:extLst>
                </p14:cNvPr>
                <p14:cNvContentPartPr/>
                <p14:nvPr/>
              </p14:nvContentPartPr>
              <p14:xfrm>
                <a:off x="7562284" y="434979"/>
                <a:ext cx="177840" cy="331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78A8031-3BBF-45CA-8689-AF80A733663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544644" y="416979"/>
                  <a:ext cx="2134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23C5921-EC65-4E6A-A737-F5E11BB9787B}"/>
                    </a:ext>
                  </a:extLst>
                </p14:cNvPr>
                <p14:cNvContentPartPr/>
                <p14:nvPr/>
              </p14:nvContentPartPr>
              <p14:xfrm>
                <a:off x="7813924" y="429219"/>
                <a:ext cx="256320" cy="2433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23C5921-EC65-4E6A-A737-F5E11BB9787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795924" y="411579"/>
                  <a:ext cx="2919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FD72CF9-6687-4FF7-B171-15F49DF333CA}"/>
                    </a:ext>
                  </a:extLst>
                </p14:cNvPr>
                <p14:cNvContentPartPr/>
                <p14:nvPr/>
              </p14:nvContentPartPr>
              <p14:xfrm>
                <a:off x="7381564" y="100179"/>
                <a:ext cx="712800" cy="851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FD72CF9-6687-4FF7-B171-15F49DF333C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363564" y="82179"/>
                  <a:ext cx="748440" cy="88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820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Prefix Notation?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+ 2 * 3 5 =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	   = + 2 </a:t>
            </a:r>
            <a:r>
              <a:rPr lang="en-US" u="sng"/>
              <a:t>* 3 5</a:t>
            </a:r>
            <a:r>
              <a:rPr lang="en-US"/>
              <a:t> 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	   = </a:t>
            </a:r>
            <a:r>
              <a:rPr lang="en-US" u="sng"/>
              <a:t>+ 2 15</a:t>
            </a:r>
            <a:r>
              <a:rPr lang="en-US"/>
              <a:t> = 17</a:t>
            </a:r>
          </a:p>
          <a:p>
            <a:r>
              <a:rPr lang="en-US"/>
              <a:t> * + 2 3 5 =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	   = * </a:t>
            </a:r>
            <a:r>
              <a:rPr lang="en-US" u="sng"/>
              <a:t>+ 2 3</a:t>
            </a:r>
            <a:r>
              <a:rPr lang="en-US"/>
              <a:t> 5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	   = </a:t>
            </a:r>
            <a:r>
              <a:rPr lang="en-US" u="sng"/>
              <a:t>* 5 5</a:t>
            </a:r>
            <a:r>
              <a:rPr lang="en-US"/>
              <a:t>  = 25</a:t>
            </a:r>
          </a:p>
          <a:p>
            <a:r>
              <a:rPr lang="en-US"/>
              <a:t>No parentheses needed!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Evaluate- 623+-382/+*2^3+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>
          <a:xfrm>
            <a:off x="750888" y="2068513"/>
            <a:ext cx="7494587" cy="402748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Symbol   opnd1	opnd2   value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opndstk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6						 6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2						 6,2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3						 6,2,3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+	         2	    3	      5	           6,5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-	         6	    5	      1             1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	3	         6	    5	      1	           1,3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Evaluate- </a:t>
            </a:r>
            <a:r>
              <a:rPr lang="en-US">
                <a:solidFill>
                  <a:srgbClr val="99FF99"/>
                </a:solidFill>
              </a:rPr>
              <a:t>623+-3</a:t>
            </a:r>
            <a:r>
              <a:rPr lang="en-US"/>
              <a:t>82/+*2^3+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153400" cy="4648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Symbol   opnd1	  opnd2   	value	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opndstk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8	      	6	   5	          1	         1,3,8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2		6          5	          1               1,3,8,2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/      	8   	   2          	 4  	         1,3,4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+	      	3          4 		 7	         1,7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*	      	1          7	          7	         7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2	      	1	   7	 	 7	         7,2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^	      	7	   2	          49	         49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3	      	7	   2	          49	         49,3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+	    	49	   3	          52	         52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052F3E-9AD4-4926-80F2-392FC663A66F}"/>
                  </a:ext>
                </a:extLst>
              </p14:cNvPr>
              <p14:cNvContentPartPr/>
              <p14:nvPr/>
            </p14:nvContentPartPr>
            <p14:xfrm>
              <a:off x="5239564" y="5370939"/>
              <a:ext cx="660600" cy="62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052F3E-9AD4-4926-80F2-392FC663A6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1924" y="5353299"/>
                <a:ext cx="696240" cy="659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Postfix Notation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2 3 5 * + =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	   = 2 </a:t>
            </a:r>
            <a:r>
              <a:rPr lang="en-US" u="sng"/>
              <a:t>3 5 *</a:t>
            </a:r>
            <a:r>
              <a:rPr lang="en-US"/>
              <a:t> + 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	   = </a:t>
            </a:r>
            <a:r>
              <a:rPr lang="en-US" u="sng"/>
              <a:t>2 15 +</a:t>
            </a:r>
            <a:r>
              <a:rPr lang="en-US"/>
              <a:t> = 17</a:t>
            </a:r>
          </a:p>
          <a:p>
            <a:r>
              <a:rPr lang="en-US"/>
              <a:t> 2 3 + 5 * =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	   = </a:t>
            </a:r>
            <a:r>
              <a:rPr lang="en-US" u="sng"/>
              <a:t>2 3 +</a:t>
            </a:r>
            <a:r>
              <a:rPr lang="en-US"/>
              <a:t> 5 *</a:t>
            </a:r>
          </a:p>
          <a:p>
            <a:pPr>
              <a:buFont typeface="Monotype Sorts" pitchFamily="32" charset="2"/>
              <a:buNone/>
            </a:pPr>
            <a:r>
              <a:rPr lang="en-US"/>
              <a:t>			   = </a:t>
            </a:r>
            <a:r>
              <a:rPr lang="en-US" u="sng"/>
              <a:t>5 5 *</a:t>
            </a:r>
            <a:r>
              <a:rPr lang="en-US"/>
              <a:t> = 25</a:t>
            </a:r>
          </a:p>
          <a:p>
            <a:r>
              <a:rPr lang="en-US"/>
              <a:t>No parentheses needed here either!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the Significance pf Parentheses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Infix is the only notation that requires parentheses in order to change the order in which the operations are done.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6742</TotalTime>
  <Words>2577</Words>
  <Application>Microsoft Office PowerPoint</Application>
  <PresentationFormat>On-screen Show (4:3)</PresentationFormat>
  <Paragraphs>407</Paragraphs>
  <Slides>71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Calibri Light</vt:lpstr>
      <vt:lpstr>Monotype Sorts</vt:lpstr>
      <vt:lpstr>Times New Roman</vt:lpstr>
      <vt:lpstr>Wingdings</vt:lpstr>
      <vt:lpstr>Office Theme</vt:lpstr>
      <vt:lpstr>CSE 225</vt:lpstr>
      <vt:lpstr>Infix  Notation</vt:lpstr>
      <vt:lpstr>Prefix Notation</vt:lpstr>
      <vt:lpstr>Postfix Notation</vt:lpstr>
      <vt:lpstr>Position of Operators</vt:lpstr>
      <vt:lpstr>Significance of Parentheses</vt:lpstr>
      <vt:lpstr>What about Prefix Notation?</vt:lpstr>
      <vt:lpstr>Postfix Notation</vt:lpstr>
      <vt:lpstr>Summary on the Significance pf Parentheses</vt:lpstr>
      <vt:lpstr>Fully Parenthesized Expression</vt:lpstr>
      <vt:lpstr>Infix to Prefix Conversion </vt:lpstr>
      <vt:lpstr>Infix to Prefix Conversion </vt:lpstr>
      <vt:lpstr>Infix to Prefix Conversion </vt:lpstr>
      <vt:lpstr>Infix to Prefix Conversion </vt:lpstr>
      <vt:lpstr>Infix to Postfix</vt:lpstr>
      <vt:lpstr>Computer Algorithm  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Problem with FPE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Infix to Postfix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Uses of Stacks</vt:lpstr>
      <vt:lpstr>Algorithm for Infix to Postfix</vt:lpstr>
      <vt:lpstr>Evaluation a postfix expression</vt:lpstr>
      <vt:lpstr>Evaluating Postfix Notation</vt:lpstr>
      <vt:lpstr>Evaluating a postfix expression</vt:lpstr>
      <vt:lpstr>PowerPoint Presentation</vt:lpstr>
      <vt:lpstr>PowerPoint Presentation</vt:lpstr>
      <vt:lpstr>Example: postfix expressions (cont.)</vt:lpstr>
      <vt:lpstr>Postfix  expressions:  Algorithm using stacks (cont.)</vt:lpstr>
      <vt:lpstr>Algorithm for evaluating a postfix expression (Cond.)</vt:lpstr>
      <vt:lpstr>Question : Evaluate the following expression in postfix :  623+-382/+*2^3+</vt:lpstr>
      <vt:lpstr>PowerPoint Presentation</vt:lpstr>
      <vt:lpstr>Evaluate- 623+-382/+*2^3+</vt:lpstr>
      <vt:lpstr>Evaluate- 623+-382/+*2^3+</vt:lpstr>
    </vt:vector>
  </TitlesOfParts>
  <Company>Graceland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Prefix, Postfix, Infix Notation</dc:title>
  <dc:creator>Ron Smith</dc:creator>
  <cp:lastModifiedBy>Dr. Mohammad Rezwanul Huq</cp:lastModifiedBy>
  <cp:revision>33</cp:revision>
  <dcterms:created xsi:type="dcterms:W3CDTF">2010-02-23T21:36:49Z</dcterms:created>
  <dcterms:modified xsi:type="dcterms:W3CDTF">2021-08-16T04:27:32Z</dcterms:modified>
</cp:coreProperties>
</file>