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1"/>
  </p:notesMasterIdLst>
  <p:handoutMasterIdLst>
    <p:handoutMasterId r:id="rId22"/>
  </p:handoutMasterIdLst>
  <p:sldIdLst>
    <p:sldId id="338" r:id="rId2"/>
    <p:sldId id="257" r:id="rId3"/>
    <p:sldId id="258" r:id="rId4"/>
    <p:sldId id="259" r:id="rId5"/>
    <p:sldId id="260" r:id="rId6"/>
    <p:sldId id="261" r:id="rId7"/>
    <p:sldId id="339" r:id="rId8"/>
    <p:sldId id="263" r:id="rId9"/>
    <p:sldId id="265" r:id="rId10"/>
    <p:sldId id="266" r:id="rId11"/>
    <p:sldId id="268" r:id="rId12"/>
    <p:sldId id="271" r:id="rId13"/>
    <p:sldId id="340" r:id="rId14"/>
    <p:sldId id="273" r:id="rId15"/>
    <p:sldId id="274" r:id="rId16"/>
    <p:sldId id="341" r:id="rId17"/>
    <p:sldId id="275" r:id="rId18"/>
    <p:sldId id="342" r:id="rId19"/>
    <p:sldId id="34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A73AC-5215-4191-8DFC-D38B1A369397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4D3AA-4C36-45F0-85A0-C91F430CF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15T04:33:29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2568 1667 600 0,'-10'4'0'0</inkml:trace>
  <inkml:trace contextRef="#ctx0" brushRef="#br0" timeOffset="1319.4">2291 1567 754 0,'34'-58'302'0,"-39"47"10"16,0 2-151-16,2 6-100 15,-2 2 27-15,0-3 5 16,4 3 41-16,0-1 9 15,0 1 11-15,0 0-29 16,-1 0-18-16,-1 0-45 16,2 1-29-16,0 1-26 0,0 2-2 15,0 15 0-15,0 53 3 16,3-24 6-16,0 16 1 16,3-4-8-16,1 13 0 15,2-6 1-15,-3-4-8 16,-1-13 3-16,-7-3-2 15,0-14 1-15,-6-3 0 16,-2-10 3-16,1 1-5 16,2-8 4-16,-1-4-20 15,5-4-20-15,2-2-117 16,4-5-73-16,-2 1-300 16,0-1-24-16</inkml:trace>
  <inkml:trace contextRef="#ctx0" brushRef="#br0" timeOffset="2217.75">2093 1645 992 0,'-4'-23'325'16,"2"-2"51"-16,2 7-286 15,6 1-25-15,1 1-48 16,6 1-5-16,3 1-14 16,10-2 7-16,3 3 9 15,11-2 16-15,1 5 1 16,11 1 13-16,-2 3-4 0,6 8 0 16,-8 5-16-16,0 7-6 15,-9 4-9-15,1 11-3 16,-10-4-6-16,-1 6-1 15,-13-9 1-15,-5 5-2 16,-12-4 3-16,-12 4-4 16,-7 1 5-16,-12 4-4 15,-5-4 0-15,-12 0-1 16,7-6 3-16,-6-3-4 16,8-6 8-16,5-2 4 15,12-4-2-15,2-3 1 16,12 0 0-16,10-4-6 15,7-1-2-15,13-2 3 16,8-1-2-16,16-5 3 16,6 2 1-16,12 4 4 0,-3 3-4 15,5 10 0-15,-10 6-2 16,-5 11-3-16,-12 3-5 16,-6 11-1-16,-14-3 1 15,-10 11-5-15,-10-6-6 16,-14 3-7-16,-5-9 4 15,-17-2-5-15,-5-11 6 16,-14 1 7-16,0-12 7 0,-10-8 3 16,10-6 4-16,-2-8 1 15,12-6 1 1,3-4-11-16,15 4-27 0,7 2-59 16,14 5-46-16,17 5-270 15,10 0 27-15</inkml:trace>
  <inkml:trace contextRef="#ctx0" brushRef="#br0" timeOffset="2769.08">3079 2040 586 0,'0'-4'441'0,"0"-1"-68"16,0 1-85-16,0 0-137 15,0-1-63-15,0 2-8 16,0 0-25-16,0 1-9 16,-2-1-25-16,1 2 4 15,0 2-2-15,0 2 6 0,0 8 2 16,0 17 6-16,3 33-18 16,3-29-4-1,1-2-8-15,3-6-2 0,-3-8-3 16,-1-4 4-16,-1-7-17 15,-4-6-48 1,-5-4-49-16,4 3-95 0,-2-1-265 16,-1-13 26-16</inkml:trace>
  <inkml:trace contextRef="#ctx0" brushRef="#br0" timeOffset="2930.65">3036 1766 1184 0,'-5'-18'371'0,"5"-3"59"16,2 12-351-16,3 8-65 16,4 3-70-16,4 4-69 15,1 2-39-15,4 1-256 16,-5-1 52-16</inkml:trace>
  <inkml:trace contextRef="#ctx0" brushRef="#br0" timeOffset="3699.88">3344 2051 1108 0,'-5'-10'281'0,"-1"-3"77"16,-15-23-322-16,21 33-41 16,1 2-17-16,1 1-1 15,-2 0 3-15,0 0 14 16,0 0 23-16,1 0 12 16,0 1 8-16,2 1 10 15,-1 2-9-15,10 22-9 0,14 38-8 16,-15-21-10-16,-6 1-11 15,0 1 1-15,-2-9 1 16,-3-2 1-16,-3-16 1 16,2-6 6-16,-1-6-2 15,0-6 5-15,0-5 0 16,1 3 4-16,0-1-5 16,0-3-2-16,-3-13-1 0,-4-43-2 15,9 36-5 1,6-3 1-16,2 1 0 0,5-1 0 15,1 8 1-15,5 0 0 16,-2 7-2-16,1 2 2 16,-1 4-3-16,-2 0 3 15,-2 5 1-15,-2 0 12 16,-3 2 8-16,-1 4-1 16,-4 1 2-16,0 6 2 15,-3 2-6-15,0 10-9 16,-3 1 2-16,0 11-2 15,0-1-5-15,3 4-2 16,1-7 3-16,4-3-1 16,0-7-6-16,3-5 7 15,-2-4-13-15,4-5-65 0,-1-7-77 16,10-16-314-16,2-7 13 16</inkml:trace>
  <inkml:trace contextRef="#ctx0" brushRef="#br0" timeOffset="4483.8">4021 2073 1204 0,'25'-16'200'0,"-33"11"59"15,4 6-393-15,-1-1-96 16,2 3 2-16,2-3 57 0,-1 0 123 16,-2 0 115-16,1 0 107 15,-1 0 49-15,-2 0-40 16,-3-2-39-16,1 1-77 16,-36 0-27-16,34 2-30 15,-1 0-2-15,2 1-7 16,0 0 4-16,2 1 5 0,-5 1 2 15,3 2 0-15,-3 0-3 16,4 2-7-16,-4 3 1 16,7 0-3-16,-3 4-2 15,5 3 0-15,-2 6 1 16,5 1-5-16,0 3 0 16,4-4 0-16,2-1 6 15,5-8 1-15,1-5 3 16,5-6 3-16,4-4 1 15,-1-6-3-15,8-7 0 16,-3-1 2-16,-2-4 0 16,-7 0 5-16,0-5-1 15,-6 1-3-15,-2-4 8 16,-3 3 9-16,-2-1 6 16,-2 5 3-16,-3 4 4 0,-4 5-5 15,1 2-10-15,2 5-13 16,0 2-7-16,2 3-5 15,1-2-1-15,0 2-7 16,1 3 2-16,6 15 3 16,18 42-2-16,-13-32-1 15,5 5 5-15,-1-4 0 16,2 8 2-16,0-10-7 0,0-1-29 16,-3-14-26-16,5-10-69 15,-2-15-276-15,2-12 55 16</inkml:trace>
  <inkml:trace contextRef="#ctx0" brushRef="#br0" timeOffset="4900.78">4320 2068 1216 0,'3'-4'288'0,"-1"3"88"16,0 3-356-16,-2-2-27 15,0 0-12-15,1 2 5 16,0 0 8-16,0 0 14 16,0 1 3-16,2 6 14 0,-2 6-2 15,4 42 6-15,-8-33-7 16,1 4-5-16,1-5-8 16,1 3 0-16,1-7-2 15,1-1-1-15,1-2-2 16,-1-5 4-16,1-5-1 15,0-3 7-15,-2-4 1 16,-1 0 10-16,0-1-4 16,0-1-1-16,-1-2-9 0,0-10-1 15,1-43-10-15,4 24 0 16,2-1 1-16,3-3-2 16,2 3 4-16,0 6-1 15,-2 12 0-15,1 3 2 16,-1 9-3-16,4 2-22 15,1 3-21-15,10 1-72 16,4 0-42-16,6 3-276 16,-2 2 27-16</inkml:trace>
  <inkml:trace contextRef="#ctx0" brushRef="#br0" timeOffset="5933.5">4711 2108 944 0,'30'-1'279'0,"-31"-2"61"0,0 1-263 15,3 2-49-15,-2 0-17 16,0 0 7-16,0 0 2 15,0 0 43-15,0 0 19 16,1 0 30-16,-1 0-8 0,0 0 0 16,0 0-32-1,0-2-14-15,0 2-23 0,2 0 0 16,-2 0-17 0,0 0-6-16,0 0-6 0,0 0-1 15,0 2-13-15,1 0 11 16,0 1-9-16,2 7 5 15,1 11-4-15,15 35-1 16,-12-37-2-16,6 1 7 16,3-9-2-16,7-3 5 15,-1-7 8-15,8-7 2 16,-2-8-1-16,5-7-5 16,-5-2-8-16,-1-5 5 15,-7 3-3-15,-1-2 2 16,-7 5 3-16,-2 3 6 15,-5 5 1-15,1 4 14 16,-6 3 5-16,2 4 16 0,-1 2-1 16,-1-1-1-16,0 2-13 15,0 0-9-15,0 0-14 16,0 0-5-16,0 2-6 16,2-1-3-16,-2 2 4 15,7 12-4-15,22 53 3 16,-15-9-1-16,0 14 3 15,-1 22 0-15,-3 3 0 16,-4 26 1-16,-4-9-3 0,1 10-6 16,-5-19-9-16,2-1-6 15,0-30-2-15,-2-11-4 16,-1-25 10-16,1-10-3 16,0-13 2-16,-4-9-4 15,0-4 2-15,-10-9-2 16,-2-6 1-16,-6-16 3 15,4-13 11-15,2-32-4 16,14-19 0-16,16-35 2 16,11 3 1-16,15-15-28 15,8 18-44-15,14 11-394 16,-3 33 97-16</inkml:trace>
  <inkml:trace contextRef="#ctx0" brushRef="#br0" timeOffset="7268.69">6471 1506 992 0,'-1'-16'266'15,"-1"12"70"-15,-2 1-271 16,-1 3-50-16,4 0-2 16,0 1-9-16,-3 1 11 0,-2 1 8 15,-15 11 14-15,-32 36-6 16,23-30 6-16,4-1-11 15,-2 4-6-15,7-6-13 16,2 8 3-16,6-4-4 16,6 3 1-16,4-6-5 15,8 5 0-15,4-10-1 0,7-3 2 16,1-1-1-16,8 0 2 16,2-6-1-16,4 2 4 15,-1-3-4-15,4 1 2 16,-1 3 1-16,1 7-1 15,-4 3-4-15,-2 7 3 16,-8 6-1-16,-4 10-2 16,-13 0 0-16,-11 9 0 15,-7-2-6-15,-14 5-19 16,-5-12-4-16,-10-2 0 16,1-12 0-16,-6-9 6 15,5-15 17-15,1-7 14 16,8-7-1-16,2-9 1 15,14-2-5-15,2 0-29 16,6 5-32-16,9 8-315 0,4 10 68 16</inkml:trace>
  <inkml:trace contextRef="#ctx0" brushRef="#br0" timeOffset="7966.61">6812 2041 1004 0,'-1'0'295'0,"-1"0"33"15,-2 0-281-15,0 0-99 16,1 0-10-16,-1 0-2 15,2 0 21-15,0 0 34 0,0 0 27 16,1 0 31-16,0 0 13 16,-1 0 18-16,1 0-9 15,1 0-3 1,1 0-26-16,2-1-7 0,1 0-18 16,14-1 1-16,34-11-8 15,-30 5 3-15,0-1-3 16,0-4 3-16,-4 1-4 0,-1-2 4 15,-6 0 0-15,-2-6 3 16,-5 2-4-16,-2-3 6 16,-5 2-3-16,-1-2-1 15,-5 6-3-15,-3 4-2 16,-1 2-5-16,-2 3-3 16,1 2-1-16,-1 5-5 15,4 2 1-15,0 1-3 16,1 1 0-16,1 9-7 15,3 0 4-15,1 10-2 16,0 5 4-16,4 9-2 16,2-2 5-16,5 2 0 15,5-7 0-15,7-2-20 16,2-8-3-16,4-5-8 16,-1-9-23-16,5-9-66 0,-3-5-251 15,-1-6 49-15</inkml:trace>
  <inkml:trace contextRef="#ctx0" brushRef="#br0" timeOffset="8149.47">7263 1964 878 0,'8'-3'-134'16,"5"1"181"-16</inkml:trace>
  <inkml:trace contextRef="#ctx0" brushRef="#br0" timeOffset="8650.41">7310 1927 955 0,'24'-46'406'16,"-28"33"5"-16,-7 5-210 15,2 1-153-15,0-1-19 16,1 6-27-16,-7 1-6 0,2 2 0 16,-5 1 0-16,-1 3 1 15,-2 3 0-15,0-2 1 16,1 4 1-16,1 3-3 16,0 1-3-16,4 1 1 15,6 8-5-15,3 2 0 16,3 2 1-16,5-1 1 15,3 3-11-15,4-7 0 0,4-4-4 16,4-5-5-16,4-6 8 16,0-6 12-16,4-9 2 15,-3-4 4-15,-2-2 12 16,-1-1-8-16,-2-5 6 16,-5 4 0-16,-4-7 7 15,-2 1-5-15,-5-2 6 16,-4 3-7-16,0 0 7 15,0 9-5-15,-2 2-4 16,1 5-1-16,1 5-1 16,1 3-5-16,1-3-5 15,0 1 1-15,1 1-3 16,0 2 3-16,1 9 0 16,11 41 2-16,-3-26-1 0,2-2 2 15,6 6 0-15,3-6 2 16,4 0-11-16,-2-8-10 15,1-4-29-15,-6-7-19 16,1-14-36-16,0-6-267 16,-4-5 77-16</inkml:trace>
  <inkml:trace contextRef="#ctx0" brushRef="#br0" timeOffset="9049.34">7543 1857 1075 0,'-2'-1'315'16,"0"0"61"-16,1 1-296 16,1-1-81-16,0 1-11 15,0 0-8-15,0 0 10 16,0 1 8-16,1 1 13 16,0 2 6-16,2 6 0 15,3 11-5-15,6 36 5 16,-9-33-7-16,-2 4-3 15,-1-6-3-15,2-1 0 16,-2-6-3-16,4-2-3 16,-3-5 0-16,0-3 8 15,-1-3 3-15,1-2 23 0,-1 0 22 16,-1 0 36-16,0-1 1 16,0-1-5-16,1-1-24 15,0-2-18-15,0-12-45 16,7-44-8-16,0 35-1 15,5-1 7-15,-1 4-2 16,4 3-15-16,1 8-39 16,10 0-86-16,7-2-296 15,11-7-29-15,1 0-154 0</inkml:trace>
  <inkml:trace contextRef="#ctx0" brushRef="#br0" timeOffset="9551.12">8015 1878 1147 0,'45'-11'322'16,"-46"6"69"-16,1 1-320 15,-3 0-49-15,2 4-21 0,0 0-12 16,0-1 4-16,1 0 8 15,-3 1 4-15,2-1 3 16,-1 0 9-16,-1 0-1 16,-2 0-9-16,-8-1 1 15,-37 5-5-15,30 1-2 16,4 1-1-16,1 6-2 16,4 5-6-16,0 2-1 15,2 2 1-15,-2 10 2 16,0-1 0-16,1 3-3 15,4 1 2-15,6 2 2 16,6-8 0-16,9 0-2 16,8-10-6-16,26-14-51 15,8-16-58-15,29-11-265 16,-2-7 19-16</inkml:trace>
  <inkml:trace contextRef="#ctx0" brushRef="#br0" timeOffset="10250.4">8349 1587 1502 0,'-14'-53'341'0,"16"43"-386"16,1 3-31-16,-1 3 1 15,2 0 16-15,-3-2 68 16,-2 4 48-16,1 0 32 16,-2-1 17-16,0-3 22 15,0-1-18-15,-4-4-12 16,-13-29-23-16,17 32-14 16,-1 5-24-16,2 0-8 15,0 4-6-15,1-1 0 16,0 0-6-16,0 0 1 15,0 0-4-15,0-1-12 16,0 0-8-16,0 1-3 0,0 1-1 16,0 2-7-16,2 27 13 15,8 48-3 1,-7-26 6-16,-2 17-1 0,1-2 1 16,2 11 3-1,-1-9-1-15,0-3 2 0,2-19-5 16,0-8 8-16,-2-18-9 15,1-8 8-15,-3-6-4 16,1-4 8-16,-2-2-5 0,0-1 10 16,0-1 0-16,0 0-2 15,0 0-8-15,0-1 4 16,0-2-8-16,0-1-4 16,3-16 2-16,15-46 5 15,-7 34-5-15,5-5 1 16,0 6 0-16,1 4 7 15,-3 9-9-15,2 4-3 16,-4 7 2-16,1 2-1 16,-2 0-5-16,-1 4 2 15,-1 1 9-15,2 3-6 16,-1 4 0-16,3 8-2 16,-1 5 0-16,2 13-1 15,-1 4 6-15,1 10 6 0,-3-6-19 16,-1-2-141-1,8-5-331-15,9-22 41 0</inkml:trace>
  <inkml:trace contextRef="#ctx0" brushRef="#br0" timeOffset="11265.52">9405 1339 1000 0,'-23'-8'273'0,"3"-1"-211"16,3 1-28-16,6 4 16 15,7 1 5-15,0 3 22 0,8-2-8 16,-4 1 3-16,1 0-26 15,12 0-4-15,54 0-17 16,-18 0 13-16,5 1-4 16,18-7 8-16,-4-1-8 15,12 0 8 1,-12-1-15-16,3 4 5 0,-21 1-11 16,-5 4-3-16,-19 2-12 15,-6-2-18-15,-16 1-27 0,-4 0-42 16,-5 0-24-1,3-1-68-15,-3 0-228 0,-20 0 57 16</inkml:trace>
  <inkml:trace contextRef="#ctx0" brushRef="#br0" timeOffset="11732.83">9689 1321 1046 0,'-33'32'326'16,"34"-36"52"-16,-1 4-298 16,0 2-28-16,-1-3-40 15,1 0 15-15,0 1 18 0,0 0 37 16,0-1 13-16,0 0 11 16,0 1-16-16,0-1-21 15,0 1-37-15,0 0-19 16,0 0-13-16,0 2-7 15,1 3 3-15,4 24-5 16,4 44 7-16,-5-15-2 16,-4 6 8-16,-3 17-7 15,6-3 7-15,-1 7-5 16,2-14 6-16,3-6-9 16,-3-22 3-16,-1-8-26 15,0-17-44-15,-2-4-110 16,4-6-303-16,2-9 21 15</inkml:trace>
  <inkml:trace contextRef="#ctx0" brushRef="#br0" timeOffset="12431.96">9880 1779 937 0,'1'1'216'0,"-1"-1"57"16,0 0-279-16,0 0-12 15,0 0-6-15,0 0 25 16,0 0 37-16,0 0 55 15,2 0 12-15,-1-1 26 16,0-1-18-16,0 1-12 16,0 0-47-16,1 1-13 15,1 0-26-15,8 1-2 16,5 4 2-16,34 21-6 16,-33-7-2-16,-1 10-7 15,-4 3-2-15,0 5-6 16,-5-3 6-16,-2 2 0 0,-2-11 6 15,2-3 0-15,-7-7 4 16,4-7-1-16,-2-4 3 16,0-3 21-16,-2-1 17 15,2-1 8-15,-2 0 0 16,1-2 3-16,-1 1-22 0,0-2-25 16,-1-7-12-16,-3-49-4 15,14 27-5-15,2-11 3 16,3 2 3-16,7 2 2 15,-5 3-6-15,4 8-29 16,0 10-33-16,10 7-69 16,-3 7-30-16,11 4-11 15,3 3-266-15,-2 1 91 16</inkml:trace>
  <inkml:trace contextRef="#ctx0" brushRef="#br0" timeOffset="13016.26">10397 1950 1220 0,'5'-12'291'16,"-4"8"81"-16,0 4-357 15,3 0-51-15,-3 0 6 16,2 0-8-16,0 0 23 16,6-1 17-16,4 0 14 15,31-6 0-15,-31 1 12 16,-3 2-1-16,2 0-4 15,-1-1-8-15,3-4 1 16,-1-1-6-16,7-3 2 16,-1 2 2-16,1-3-1 15,-1 4-4-15,-4 0 6 16,-4 2 6-16,-4 1 11 16,-7-1 1-16,-4 0-9 15,0 1-10-15,-6-2-12 16,-2 1-15-16,-2 2 2 0,-1 1 8 15,0 2-2-15,2 2 3 16,2 2-3-16,-1 3-3 16,-2 6-5-16,-2 2 7 15,0 7-2-15,-2 6 4 16,3 12 0-16,3 2 2 16,4 3-3-16,8-2 3 15,5-4-1-15,6-10 1 0,6-5-15 16,2-8-9-16,6-9-63 15,4-8-315-15,9-3 72 16</inkml:trace>
  <inkml:trace contextRef="#ctx0" brushRef="#br0" timeOffset="13206.64">10795 1933 974 0,'33'28'235'16,"-32"-33"-22"-16,0 6-386 16,3 1-156-1,-4-2-98-15</inkml:trace>
  <inkml:trace contextRef="#ctx0" brushRef="#br0" timeOffset="13549.41">10838 1959 868 0,'3'0'369'0,"-3"0"9"16,2-1-208-16,0 0-107 16,4 0-24-16,11-3-31 15,43-10-8-15,-34 8 1 0,1-1 5 16,-4 2-4-16,-2-4 1 16,-7-2 6-16,-3 0 2 15,-4 0-3-15,-2 0 5 16,-4 0 3-16,-2 0-6 15,-1 1-7-15,-3 0-6 16,-1 1-6-16,-3 0-3 16,0 2 2-16,-4 3-1 15,0 3 7-15,-4 0-5 16,-3 2 2-16,0 3 4 16,2 2 4-16,-2 5 0 15,3 5 5-15,3 10-6 16,3 2-4-16,4 7 4 15,2-1-1-15,11-1-3 16,6-8 5-16,10-2 1 16,8-10-3-16,18-9-17 0,10-8-56 15,15-8-309-15,-5-9 66 16</inkml:trace>
  <inkml:trace contextRef="#ctx0" brushRef="#br0" timeOffset="15006">2376 2981 1056 0,'-9'-8'284'0,"2"3"74"15,3 2-303-15,-1 3-21 16,5 0-24-16,-1-2 0 16,1 1-1-16,0 1 25 15,0-1 16-15,0 0 22 16,1 1 6-16,2-1 12 15,3 0-22-15,27-2-7 16,41-4-15-16,-11-2 2 16,3 3-14-16,21-5-4 0,-4 4-8 15,19-1-4-15,-9 2-15 16,17 1-1-16,-13 0 0 16,18-1-2-16,-8 1 4 15,20 3 5-15,-11-1 5 16,25 1 1-16,-11-1-1 0,25 3-8 15,-14-2-3-15,25-1-3 16,-21 1-1-16,21 0 2 16,-18-2-1-16,19 1 4 15,-24 0-1-15,18 0 1 16,-16 1-1-16,19-1 2 16,-15 0-2-16,24-2 6 15,-11 0-1-15,25-3-4 16,-18 2 1-16,23 0 2 15,-20 1-7-15,19 5 0 16,-23 0 3-16,17 3 4 16,-23 1-2-16,18 4 1 15,-24-1-5-15,18 2 4 16,-23 0-5-16,20 0 1 16,-20-1 2-16,26-2 12 15,-20-1 1-15,28-2 4 0,-16-1-3 16,21 1-1-16,-22-2-9 15,24 1-4-15,-25 1-5 16,18-1 4-16,-26-1 1 16,15 1 1-16,-28-1 2 15,21-2 8 1,-19 2 1-16,20-1 6 0,-21 0-4 16,13 3 5-16,-30 1-10 15,0-2-1-15,-27 5-8 0,-1-2-1 16,-12-2-1-1,-10 2-1-15,-20-1 0 16,-11-2 1-16,-16-2 2 16,-21 2-1-16,-2-4 1 15,-10 1-5-15,-4-5-53 16,-4 2-71-16,-9-1-448 16,-12-17 74-16</inkml:trace>
  <inkml:trace contextRef="#ctx0" brushRef="#br1" timeOffset="24930.49">3763 3858 890 0,'32'-51'371'0,"-38"39"50"15,4 5-224-15,-1 5-17 0,3-1-42 16,-1 3-14-16,1 0-36 16,-1 0 2-16,1 0-29 15,0 0-16-15,0 0-22 16,0 1-7-16,1 3-18 15,6 38-1-15,10 42 1 16,-3-15 4-16,-1 2-1 0,5 6-41 16,-4-7-59-16,5 6-193 15,-4-21-236-15,-3-32-42 16</inkml:trace>
  <inkml:trace contextRef="#ctx0" brushRef="#br1" timeOffset="25664.95">4243 3976 985 0,'36'-41'268'0,"-35"35"61"15,-1 4-281-15,0 1-26 16,-1 0-21-16,1 1 20 16,0 0 20-16,0 0 41 15,0 0 19-15,-1-1 15 16,0 0-14-16,0 0-16 15,1 0-38-15,-4 0-12 16,2-1-14-16,-1 1-9 16,-1 0-4-16,0 1-8 15,1 1-4-15,-4 2-5 16,-6 5 2-16,-34 43 0 0,35-25 6 16,2 7 0-16,5 0-2 15,4 9-3-15,6-1 2 16,9 3-6-16,5-10-3 15,8-4-1-15,4-10-3 16,0-7-5-16,-2-8 2 16,1-9 6-16,-8-6 3 15,-2-7 12-15,-1-2 3 16,-3-13 4-16,0-5-3 0,-3-13-1 16,-2-2-2-16,-5-9-5 15,-8 9-2-15,-9 0-1 16,-8 17 1-16,-10 5-5 15,-3 21 1-15,-10 13-16 16,1 13-28-16,-4 19-69 16,9 3-26-16,8 6-285 15,17-8 32-15</inkml:trace>
  <inkml:trace contextRef="#ctx0" brushRef="#br1" timeOffset="26197.13">4826 3952 1095 0,'-3'-11'366'16,"0"2"25"-16,0 2-294 16,1 6-158-16,1 3-26 15,1-2-6-15,-1 0 10 16,0 0 53-16,1 0 67 15,-1 0 53-15,0 0 19 0,0 0 15 16,0 0-22-16,0 0-20 16,0 0-37-16,-2-1-11 15,2 1-18-15,-1-1-3 16,0 1-6-16,-1 0-2 16,-2 1-6-16,0 0 2 15,-7 3-2-15,-40 32-1 16,36-18-7-16,-3 8 1 15,5 2-2-15,7 8-2 16,10 3 0-16,11 6 3 16,4-4 2-16,10 1-2 15,1-10 1-15,6-7-3 16,-5-13-1-16,3-8 4 16,-7-13 3-16,-3-10 22 0,-6-3 20 15,-3-8 21-15,-10-3 5 16,-2-8 1-16,-5 3-21 15,-7-5-17-15,-5 5-19 16,-4 4-17-16,-4 9-19 16,-2 4-32-16,2 10-19 15,1 6-50-15,5 5-17 16,4 10-61-16,-1 3-221 16,14 3 52-16</inkml:trace>
  <inkml:trace contextRef="#ctx0" brushRef="#br1" timeOffset="26429.56">5263 4128 1335 0,'-6'0'290'0,"8"0"120"16,-2 4-391-16,0-3-18 16,0 2-5-16,0 21-1 15,0 49-24-15,-10-21-174 0,-5-7-207 16,-3-24-12-16</inkml:trace>
  <inkml:trace contextRef="#ctx0" brushRef="#br1" timeOffset="27246.52">6006 3836 1120 0,'-18'-8'259'0,"3"-2"98"16,4 7-328-16,4 3-7 15,3 3-10-15,2-4 8 0,2 1 7 16,0 0 16-16,0 0-3 15,0 0 5-15,1 1 1 16,4 0 7-16,20 3-12 16,49 7 11-16,-29-8 0 15,10-3-6-15,-4 3-14 16,2-3-4-16,-11 2-10 16,0-2-8-16,-11 3-1 0,-9-4 4 15,-8 2 6-15,-5 0 22 16,-7-1 13-16,-1-1 14 15,-2 1-3-15,0-1 2 16,0 1-27-16,0 0-12 16,-1-1-16-16,1 1 0 15,-1 1-13-15,-1 2-2 16,-8 14 2-16,-32 59-5 16,18-22-5-16,-2 18-9 15,3 4-29-15,1 14-95 16,6-12-49-16,4-1-354 15,3-21 17-15</inkml:trace>
  <inkml:trace contextRef="#ctx0" brushRef="#br1" timeOffset="27881.66">6720 3928 1076 0,'24'-38'331'16,"-31"34"63"-16,1 0-285 15,-1 1-62-15,2 5-11 16,0-4-26-16,4 2 0 0,0 0-5 15,0 1 12-15,-2 0 3 16,0 1 5-16,-2 2-1 16,-10 7-3-16,-34 32-13 15,31-17-4-15,5 0-6 16,4 10-8-16,5 1 3 16,10 7-1-16,5-3 0 15,11 0 0-15,4-9 7 0,8-8-1 16,-1-11 1-16,4-13-4 15,-1-9 5 1,2-8-1-16,-9-4 4 0,1-5 5 16,-10-2 5-16,-6-3 5 15,-10 0-6-15,-9-5-2 16,-6 1 0-16,-11-2-5 16,-4 3-4-16,-5 0 4 15,3 7 0-15,-1 7-23 16,8 5-19-16,6 14-74 15,3 7-45-15,9 6-280 16,8 5 25-16</inkml:trace>
  <inkml:trace contextRef="#ctx0" brushRef="#br1" timeOffset="28137.13">7247 4107 1711 0,'8'-6'350'16,"-4"3"147"-16,2 7-507 0,1 4-11 15,3 3-1-15,-2 8 1 16,1 0 17-16,-6 5-49 15,-3 3-56-15,-7 8-389 16,-3-14 67-16</inkml:trace>
  <inkml:trace contextRef="#ctx0" brushRef="#br1" timeOffset="29080.46">7900 3903 757 0,'-49'-15'238'16,"45"7"42"-16,2 0-196 15,3 1-16-15,1 0 0 0,1-4 31 16,-1 5 14-16,3-3 36 16,-4 3-10-16,0 0 11 15,-1 3-28-15,0 1-9 16,0 1-36-16,0 0-5 16,-1 0-18-16,1 0 8 15,0 0-6-15,0-1-5 16,0 1-20-16,0 0-12 15,0 1-14-15,0 0-10 16,0 2-1-16,1 4 0 16,3 22 5-16,7 39-6 15,-7-32 4-15,-1 0 1 16,-1-9 3-16,-1-5-5 16,1-7 4-16,-1-5 2 0,-1-7-5 15,0-1 2-15,1-2 6 16,-1 0 1-16,0 0-7 15,0-1-6-15,2-2-12 16,0 0-13-16,1-2-4 16,18-5 0-16,37-26 11 15,-32 34 7-15,-1 5 9 16,3 5 3-16,-6 0 5 0,3 2-6 16,-4 3 0-16,2 5-7 15,-6 1 4-15,4 7-9 16,-8 2-2-16,-2 7-30 15,-4-5-12-15,-10 3-39 16,-5-5 1-16,-14 2-6 16,-8-5 23-16,-15-2 0 15,-1-7 33-15,-8-5-11 16,4-7 3-16,1-11-38 16,19-12-261-16,12-11 74 15</inkml:trace>
  <inkml:trace contextRef="#ctx0" brushRef="#br1" timeOffset="29413.63">8001 3777 1048 0,'-17'-2'193'0,"-2"-1"70"16,5 5-313-16,3 2-11 15,8 2 4-15,1-1 30 16,2-4 58-16,0-1 43 16,0 0 15-16,0 0 12 15,0 0-12-15,0 0-22 16,2 0-40-16,1 0-11 15,19 0-6-15,49 0-15 16,-25-3-14-16,17-2-52 16,4-4-292-16,8-4 64 15</inkml:trace>
  <inkml:trace contextRef="#ctx0" brushRef="#br1" timeOffset="29593.02">8588 3880 823 0,'7'0'-146'0,"-2"1"181"16</inkml:trace>
  <inkml:trace contextRef="#ctx0" brushRef="#br1" timeOffset="30013.61">8609 3881 557 0,'4'-1'473'16,"-3"-1"-86"-16,1 0-16 15,-1 0-262-15,-1-1-12 16,0 1-41-16,0 1-7 16,0 0-7-16,1 0 0 15,1 0-5-15,-2 0 7 16,0 0-12-16,0-1-8 15,0 2-6-15,0 0-8 16,0 0-5-16,0 0-6 16,0 0-1-16,-3 2-5 15,-1 2 4-15,-4 29-8 16,-55 42 11-16,30-20-1 16,7 0-5-16,6 0-9 0,12-8 8 15,10-1-7-15,11-17-6 16,10-4 0-16,6-9 4 15,8-11-25-15,-2-12-2 16,1-8 5-16,-6-4 4 16,-2-7 11-16,-10 0 30 0,-3-9 18 15,-8 1 5-15,-1-11 2 16,-7 0-2-16,-6-4 8 16,-2 10-6-16,-6 3-1 15,-2 9-1-15,-4 6-9 16,-1 11-39-16,-7 8-88 15,0 12-53-15,-1 17-310 16,4 1 10-16</inkml:trace>
  <inkml:trace contextRef="#ctx0" brushRef="#br1" timeOffset="30325.58">8958 4099 787 0,'2'0'184'15,"3"0"108"-15,-3 0-203 16,-2 0 54-16,0 0 19 15,0 0 34-15,0 0-30 0,0 1-22 16,0 1-62-16,0 5-27 16,1 19-43-16,-4 49-91 15,-10-30-79-15,-6-10-305 16,-2-25-3-16</inkml:trace>
  <inkml:trace contextRef="#ctx0" brushRef="#br1" timeOffset="32929.26">9949 3854 1096 0,'51'2'419'0,"-55"-14"25"15,4 4-276-15,-2-4-112 16,2 7-39-16,4-2-10 0,2 0-8 16,-3-3 25-16,1 1 18 15,-1-2 28-15,-1-1 3 16,-3-2-2-16,1 3-22 15,-1-1-21-15,-1 2-27 16,-3 0-6-16,-1 2-2 16,-3 1-4-16,-4 0 8 15,-7 0-8-15,1 3 9 16,-2 1 0-16,1 3 2 0,-2 5-10 16,5 5 8-16,-3 4-10 15,2 5 0-15,1 3-7 16,5-3 2-16,2 4-2 15,4-6 3-15,4 4-5 16,4-7 8-16,3 5 5 16,3-4 2-16,2 3-3 15,6-5 0-15,6 3-1 16,-2-4 0-16,9 0 1 16,1-1 7-16,3 7 4 15,0-1 3-15,0 5 2 16,-3 2 1-16,-4 6-9 15,-6-4-3-15,-6 4-22 16,-2-4-21-16,-3 0-21 16,-7-6-1-16,-4-1-6 0,-4-7 16 15,-9-5 22-15,-4-1 19 16,-11-3 8-16,-2-7 11 16,-5-7 7-16,2-4 0 15,0-8 9-15,9-3 0 16,6-3 15-16,9 1-4 15,4 0 4-15,10 5-13 0,11 0-15 16,6 2-34-16,18-1-57 16,4-1-45-16,22-10-291 15,-4-2 40-15</inkml:trace>
  <inkml:trace contextRef="#ctx0" brushRef="#br1" timeOffset="33445.87">10374 3749 948 0,'0'-1'208'0,"1"-2"70"0,2 6-282 16,-3-3-8-16,0 0-5 15,0 0 30-15,0 0 39 16,0 0 63-16,0 0 15 16,0 0 12-16,-2 0-26 15,1-2-21-15,-1 1-64 16,0 1-13-16,0 0-14 16,-1 0-3-16,-1 0-5 0,1 1 0 15,0 2-4-15,-1 0-2 16,-7 14-2-16,-10 55 0 15,14-29 4-15,3 16 3 16,3-3 0-16,7 11 2 16,8-13-1-16,17-3-3 15,2-14-3-15,12-9-2 16,-3-18 3-16,8-12 0 16,-9-13-1-16,2-14 5 15,-11-7 9-15,-4-12 22 16,-10-1 6-16,-9-15-10 15,-9 4-8-15,-12-7 0 16,-8 10-18-16,-9 0 2 16,-2 23 10-16,-8 10-3 0,2 13-19 15,-2 10-52-15,-1 12-40 16,1 6-47-16,8 3-263 16,7 1 56-16</inkml:trace>
  <inkml:trace contextRef="#ctx0" brushRef="#br1" timeOffset="33728.5">10967 4048 1094 0,'4'-1'266'16,"-4"2"81"-16,2 0-303 15,-2-1-41-15,0 0 8 16,0 0 5-16,1 1 10 16,1 1-2-16,-2 1 0 15,0 14-13-15,-10 48-73 16,-5-32-310-16,-2-10 74 15</inkml:trace>
  <inkml:trace contextRef="#ctx0" brushRef="#br1" timeOffset="34345.5">11618 3729 861 0,'-5'-6'318'0,"4"0"47"16,-1 4-201-16,2 1-62 16,0 0 6-16,0-1-23 15,0 2 26-15,0-1-4 16,0 1 14-16,0-1-17 0,-3 0-1 16,2 1-31-16,1 0-11 15,0 0-23-15,0 0-9 16,0 0-10-16,0 0-19 15,0 1-6-15,0 1-2 16,1 3-1-16,5 28-4 16,6 42 10-16,-7-22 1 15,2-5 1-15,0 8-21 16,-1-11-24-16,0 1-84 16,-4-9-36-16,-5-1-227 15,-1-13-132-15,0-17-32 16</inkml:trace>
  <inkml:trace contextRef="#ctx0" brushRef="#br1" timeOffset="35145.55">11910 3830 1247 0,'-1'-5'262'0,"1"-1"98"16,0-3-388-16,0-5-7 15,11-31-5-15,-3 28 2 16,1 1 35-16,2-3 51 15,-2 4 22-15,-2 2 24 16,-3 2 1-16,2 1-11 16,-1 6-38-16,6 2-15 15,2 0-29-15,8 6-3 16,-2 1-5-16,3 4 2 16,-2 3-2-16,1 6-2 15,-5 2-2-15,1 9 4 0,-6-1-4 16,-3 8-2-16,-3-1 8 15,-8 5 2-15,-1-4 1 16,-4 3-3-16,-1-7 5 16,-3 0-3-16,1-8-2 15,-5-5 1-15,4-7 3 16,-3 0 2-16,1-3 3 16,-3 0 1-16,0 0 2 0,1 0-5 15,5-3 0-15,3 1-1 16,1-4 1-16,5-2-2 15,0 1 6-15,1-2 14 16,-1 0 7-16,2 0 2 16,0 0 7-16,0 0-3 15,0 0-9-15,0 0-5 16,0 0 2-16,2-2 11 16,-1 2 5-16,1-1-2 15,1 0-1-15,8-2-7 16,46-9-19-16,-20 3-5 15,7 1-21-15,16 2-85 16,2 3-65-16,12-1-342 16,-2 2 8-16</inkml:trace>
  <inkml:trace contextRef="#ctx0" brushRef="#br1" timeOffset="35828.68">12684 3769 1238 0,'-4'-13'291'0,"1"5"80"16,0 5-377-16,2 2-25 15,0 0-14-15,0 0 2 16,1 1 35-16,-2-1 50 15,-1 0 28-15,1-1 33 16,-3 0 7-16,0-2-9 16,0 1-33-16,-1 0-17 15,0 0-34-15,-2 1-13 16,2 1-4-16,-3 0-2 16,-31 8-4-16,26 9 0 15,1 4 5-15,-8 13 0 16,3 5-1-16,-2 8-5 15,8 1 1-15,6 2 3 0,12-8-5 16,6-1 3-16,7-14 0 16,8-6-1-16,-3-9-1 15,4-6 12-15,-3-9 1 16,-1-4 5-16,-5-3 7 16,0-10 1-16,-2 0 1 15,4-11 0-15,-2-5-5 0,3-9-3 16,-5-1 3-1,-4-8-20-15,-11 7 0 0,-11 2 3 16,-10 9 1-16,-7 7-2 16,-7 13 1-16,-3 5-42 15,3 13-25-15,-2 9-67 16,4 7-38-16,3 9 0 16,8 2-260-16,11-1 88 15</inkml:trace>
  <inkml:trace contextRef="#ctx0" brushRef="#br1" timeOffset="36091.69">13053 3952 1250 0,'2'0'285'16,"-2"-2"106"-16,0 2-375 16,0 0-3-16,0 0-10 0,0 1 7 15,0 3 5-15,0 7 5 16,-2 10-3-16,-7 39-20 16,-2-32-61-16,3 3-343 15,1-15 78-15</inkml:trace>
  <inkml:trace contextRef="#ctx0" brushRef="#br1" timeOffset="36827.82">13700 3690 804 0,'-4'-6'345'0,"-2"-4"14"16,-13-31-185-16,18 36-72 16,-2 2-26-16,4 1 4 15,-1 2-7-15,0 0 10 16,0 0-4-16,0 0 12 16,0 0-13-16,0 0-4 15,0 0-24-15,0 0-20 16,0 1-26-16,-1 2-3 15,1 17-7-15,-10 61 10 16,1-26 1-16,-2 9-4 16,3-5 1-16,4-1-28 15,4-16-35-15,6-6-85 16,6-14-49-16,0-11-305 16,0-12 23-16</inkml:trace>
  <inkml:trace contextRef="#ctx0" brushRef="#br1" timeOffset="37495.17">13915 3665 1028 0,'28'-28'356'16,"-29"25"43"-16,0 2-256 15,1-1-104-15,0 2-12 0,0 0-19 16,0 0-4 0,0 0 4-16,0 2 23 0,0-1 12 15,0 0 7-15,0 0 0 16,0 0 3-16,0 0-24 16,0 1-9-16,0 2-7 15,0 2-8-15,0 14-3 16,1 37 2-16,0-31-2 0,2 8-7 15,1-3 5-15,7-1 3 16,2-4-2-16,8-5-3 16,-3-10 6-16,10 0-3 15,-6-6 1-15,3-4-2 16,-2-4 0-16,2-1 3 16,-5-3 4-16,-3 1-2 15,-1 4 1-15,-5-1 5 16,-3 3-4-16,-1 5 1 15,-4 2-8-15,0 5-3 16,1 5-5-16,-6 7 0 16,-5 3-3-16,-4 4 4 15,-5 1-4-15,-4 2-12 16,2-5-2-16,-4-6-1 16,5-7-2-16,-1-6-21 0,3-8-11 15,-1-6-62-15,7-5-7 16,7-10-307-16,6-2 60 15</inkml:trace>
  <inkml:trace contextRef="#ctx0" brushRef="#br1" timeOffset="37730.73">13962 3659 1343 0,'-12'-9'262'16,"10"1"86"-16,4 7-431 15,3 4-19-15,12 0-3 16,7-1 28-16,10-2 38 16,5-3 37-16,14-2 9 15,0 0-5-15,10-1-45 16,-1 1-266-16,13 1 68 15</inkml:trace>
  <inkml:trace contextRef="#ctx0" brushRef="#br1" timeOffset="38277.71">14586 3640 1337 0,'19'29'321'0,"-23"-36"102"16,2 5-411-16,2 3-54 16,0-1-9-16,0 0-1 15,0 1 2-15,0 0 40 0,-1 0 32 16,0 0 19-16,0-1 19 16,0 2 5-16,0-2-8 15,0 0-24-15,-3 1-14 16,2-1-15-16,-1 0-3 15,0 0 2-15,-1 1 4 16,2 0-1-16,0 0-4 16,-2 1 0-16,1 1 4 15,-1 3-9-15,-9 22 0 16,-7 42 1-16,14-18 5 16,3-2-6-16,6 7 0 15,8-9 1-15,8-3-3 16,9-13-1-16,8-6 3 15,0-13-1-15,8-8-4 16,-6-11 3-16,-1-9 5 0,-8-7-1 16,-1-11 7-16,-8-21 20 15,-2-6-20 1,-9-7 4-16,0-4-5 16,-11 7-4-16,-7 21 3 15,-8 5 8-15,-6 16-11 0,-7 5 4 16,1 11-20-16,-9 8-60 15,7 7-39-15,-2 12-61 16,9 2-276-16,12 7 60 16</inkml:trace>
  <inkml:trace contextRef="#ctx0" brushRef="#br1" timeOffset="38546.4">15111 3949 1325 0,'4'-12'331'0,"-2"8"96"0,2 4-378 15,1 3-36-15,-5-3-12 16,1 1-6-16,1 1 6 15,1 2 6-15,-1 1-2 16,4 17-4-16,0 32 4 16,-17-25-83-16,-1 0-65 15,-1-10-292-15,3-10-2 16</inkml:trace>
  <inkml:trace contextRef="#ctx0" brushRef="#br1" timeOffset="39378.19">15842 3614 975 0,'-1'-7'304'15,"0"2"60"-15,-5-28-244 16,3 31-54-16,3 1 21 16,1 0 0-16,-1 0 25 15,0-1 6-15,0 1 21 16,0 1-22-16,0 0-5 0,0 0-35 15,0 0-21-15,0 0-40 16,0 3-11-16,0 0-10 16,0 30 0-16,0 41-2 15,-2-16 5-15,-2-3 0 16,2 6 0-16,2-9-2 16,0-8-10-1,2-15-31-15,-1-8-19 0,0-11-82 16,1-8-33-16,5-2-187 15,2-4-136-15,10-12-30 16</inkml:trace>
  <inkml:trace contextRef="#ctx0" brushRef="#br1" timeOffset="39828.5">16275 3622 599 0,'4'-7'499'16,"0"0"-99"-16,-1 3-64 0,-3 3-208 16,0 0-62-16,0 1-13 15,0 0-19-15,0 0 12 16,0 0 9-16,0-1 21 16,0 1 1-16,0 0 12 15,0 0-17-15,0 0-21 16,0 0-25-16,0 0-10 15,0 1-16-15,1 2-1 16,4 13 2-16,12 55 0 16,-11-27-4-16,1 15 5 15,1-2 1-15,0 3-55 16,1-11-54-16,6-1-105 16,6-17-313-16,6-10 12 15</inkml:trace>
  <inkml:trace contextRef="#ctx0" brushRef="#br1" timeOffset="40511.37">16905 3681 977 0,'28'-41'288'0,"-32"34"55"16,-1 3-266-16,-1 2-44 16,0 1-23-16,3 0-2 15,2 1 6-15,0 0 26 16,0 0 11-16,0 0 27 16,-3 0 6-16,1-1 1 0,0 0-26 15,-1 1-16-15,-2 0-21 16,-4 0-6-16,-3 2-10 15,-34 18 0-15,36-7-8 16,-5 9-5-16,3 4-1 16,0 10 2-16,2 4-2 15,-1 6 4-15,7-6 1 16,7 3-5-16,4-11-1 16,7-6-1-16,4-9-3 0,5-5-1 15,-1-7 2-15,3-3-8 16,-3-2 1-16,-4-3 5 15,-3-3 3-15,-4-3 4 16,-2-2 10-16,-2-9 2 16,0-6 3-16,2-13-2 15,-4-6 0-15,0-12 10 16,-3 5 5-16,-2 0 13 16,-3 15 2-16,-5 6 4 15,-4 14-14-15,0 5-12 16,0 6-26-16,-1 4-72 15,0 2-46-15,-1 9-328 16,6 1 34-16</inkml:trace>
  <inkml:trace contextRef="#ctx0" brushRef="#br1" timeOffset="40742.86">17219 3880 1682 0,'4'-5'372'0,"-2"6"110"16,2 3-509-16,-4-3-33 16,0 2-22-16,3 25-28 15,-1 36 27-15,-6-30-9 16,-7-4-23-16,-7 0-326 15,-2-14 106-15</inkml:trace>
  <inkml:trace contextRef="#ctx0" brushRef="#br1" timeOffset="42310.22">18098 3544 1393 0,'31'-22'289'0,"-37"13"130"0,1 4-413 15,-4 0-20-15,-1 2-5 16,-7-1-4-16,-1-1 6 16,-11-5 4-16,-1 4 7 15,-6-1 8-15,3 0 7 16,-4 4-3-16,7 6-2 16,-1 0 2-16,8 2-4 0,-2 9-2 15,8 1-1-15,2 10-2 16,5 1-10-16,4 10-10 15,5-2-17-15,7 5-26 16,5-9 4-16,4-3 1 16,2-12 11-16,10-7 18 15,-4-12 27-15,5-5 16 16,-4-5 8-16,5-9 17 16,-2-1 1-16,7-2 1 15,-3 3-9-15,4 0 9 16,-6 9-12-16,-6 3 9 15,-6 4 2-15,-7 3 7 16,-5 2-3-16,-2 1 25 16,-1 1 5-16,-4-1 18 15,2 1-8-15,0 0-2 16,0 0-23-16,0 0-9 0,0 0-20 16,0 0-2-16,0 0-10 15,0 1-8-15,0 2-6 16,4 22-1-16,6 51 0 15,-10-13 4-15,0 4-2 16,-4 9 2-16,8 1-86 16,-7-4-59-1,-5-14-84-15,-12-9-306 16,-14-25 15-16</inkml:trace>
  <inkml:trace contextRef="#ctx0" brushRef="#br1" timeOffset="43141.11">18496 3647 1112 0,'48'-42'326'0,"-48"36"38"0,-1 3-315 15,0 1-132-15,1 2 3 16,0-1 11-16,-1 0 42 16,0 1 74-16,1 0 48 15,0-1 16-15,-3 0 22 16,2 0-26-16,0 0-28 15,-1 0-38-15,0 1-14 16,0 0-24-16,-1 0 1 16,1 1-2-16,-1 0-3 15,-1 2-5-15,-8 6 5 16,-37 46-3-16,35-26-4 16,3 2 2-16,6 8 2 15,4 1-3-15,6 1 0 0,4-8 0 16,5 1-1-16,1-12 2 15,5-6 10-15,-1-4 2 16,0-5 6-16,-3-5 6 16,5-5 24-16,-5-4-4 15,12-8 6-15,4-5-9 16,8-8-1-16,-1-2-21 16,4-8-6-16,-10 3-5 0,-7-2 16 15,-12 4-1-15,-7-4-5 16,-12 7 5-16,-10 0 1 15,-9 7-17-15,-14 2-43 16,-10 4-44-16,-23 9-338 16,0 4-83-16,-1-22-124 15</inkml:trace>
  <inkml:trace contextRef="#ctx0" brushRef="#br0" timeOffset="60913.02">4223 3569 920 0,'-24'-5'183'16,"12"2"92"-16,5 2-274 0,2-1 9 15,4 2-5-15,1 0 6 16,0 0 8-16,0 0 24 15,1 0 6-15,0 0 32 16,0 0 14-16,0 0 21 16,-1 0-20-16,1 0-6 15,0 0-27-15,0 1-11 16,2 1-25-16,4 7 0 16,36 50 0-16,-27-25-2 15,0-2-10-15,1-1-1 16,-3-9-5-16,1-4-8 15,-7-8 6-15,1-4 0 16,-4-3-4-16,-2-2 12 16,-3-1 17-16,0-1 23 15,0 0 15-15,0-1 13 16,1-1-3-16,1-1-11 0,9-16-23 16,44-55-11-16,-6 21-18 15,46-46-63-15,32-21-148 16,49-77-363-16</inkml:trace>
  <inkml:trace contextRef="#ctx0" brushRef="#br0" timeOffset="62041.57">3002 6239 977 0,'-6'-10'332'0,"-11"-35"65"0,18 41-270 15,-1 2 2-15,1 2-47 16,-1 0-12-16,0 0-26 16,0 1 3-16,1 2-9 15,5 31-2-15,9 46 0 16,-11-15-2-16,2 5-14 0,3 14-9 15,0-5-6-15,0 12-51 16,0-17-50-16,-5 7-383 16,-4-27 59-16</inkml:trace>
  <inkml:trace contextRef="#ctx0" brushRef="#br0" timeOffset="62707.11">3438 6375 963 0,'3'-9'266'16,"15"-31"74"-16,-22 33-235 15,1 6-27-15,-4-7 2 16,5 4-3-16,-5 1-8 16,-1-1-29-16,-4 5-16 15,1 5-14-15,-4 4-5 16,-2 3-4-16,-4 7-5 16,6-2 2-16,-4 5-8 15,5 0 2-15,3 9 1 16,6 2 2-16,6 10-1 15,5-1 8-15,9 6-2 16,5-7-3-16,7-1-3 16,1-12 2-16,7-3-3 15,-1-14-3-15,1-13-1 0,-4-11 6 16,-3-10 1-16,-7-8 5 16,-2-7 10-16,-6 1-1 15,-3-14 2-15,-6 3-3 16,-4-5 2-16,-4 5-4 15,-9-5 2-15,-6 14-3 16,-8 6-2-16,-4 13-8 0,-10 10-6 16,3 16-5-16,-11 13-27 15,4 10-20-15,-1 10-62 16,11 2-55-16,10-1-217 16,23-7 16-16</inkml:trace>
  <inkml:trace contextRef="#ctx0" brushRef="#br0" timeOffset="63173.79">3970 6369 1186 0,'1'-15'310'0,"0"6"83"16,-3 4-340-16,1 3-28 15,1 5-12-15,0-4 22 16,-2 0 8-16,0-2 13 15,-1 1 12-15,0 0-1 0,0 0-21 16,-1 0 1-16,1 0-14 16,-3-1-11-16,-4 0-6 15,-32-11-1-15,33 14-14 16,1 3-2-16,1 3-2 16,-2 6-7-16,1 4-4 15,-3 9 7-15,-1 6-2 0,1 14 0 16,1 0 2-16,5 6 5 15,9 1-2-15,7 7-12 16,6-11-4-16,8-5-11 16,4-8-7-16,5-12-6 15,-5-18 12-15,6-17 8 16,-4-10 13-16,-4-17 8 16,-7-2 8-16,-3-10 21 15,-11 4 1-15,-6-6 5 16,-9 9 4-16,-5-4 1 15,-3 11-26-15,-8 1-9 16,1 11-30-16,-2 5-80 16,1 13-44-16,-4 10-312 15,5 10 24-15</inkml:trace>
  <inkml:trace contextRef="#ctx0" brushRef="#br0" timeOffset="64129.94">3758 5733 847 0,'-53'-34'225'16,"5"7"62"-16,-10 5-237 15,6 10-30-15,-6 4-2 16,3 7 8-16,-8 3 28 15,4 4 5-15,-9 6 15 16,4 4 4-16,-7 9-9 16,12 5-26-16,-3 15-2 15,9 2-21-15,-1 11-11 16,8-2-5-16,-5 14-4 16,9-11-2-16,0 14 3 15,6-5-3-15,-1 8 3 16,11-15 0-16,-3 9 2 15,8-14 1-15,5 3 5 16,9-5-3-16,7 17 9 0,6-6-4 16,13 14 3-16,5-5-2 15,13 9-1-15,3-12-7 16,19 12 1-16,1-14-5 16,13-3 6-16,-3-16 15 15,13-9 20-15,-11-17 3 16,12-5 15-16,-5-12 0 0,11-1-12 15,-6-5-21-15,8-5-7 16,-12-5-10-16,11 0-5 16,-12-3-2-16,4-7 1 15,-13-2 7-15,0-9-11 16,-9-5 13-16,6-12 3 16,-9 4 9-16,4-4 8 15,-11 1 12-15,-5-5-10 16,-16 4-4-16,-3-14 10 15,-11-4-5-15,-1-16 11 16,-5 4-2-16,-6-14 0 16,-7 6-15-16,-6-16-7 15,-6 9-9-15,-18-12-8 16,-7 15 5-16,-14-8-10 16,-5 19-4-16,-19-5-5 0,1 17 0 15,-13-5-27-15,1 17-2 16,-28 8-40-16,0 24-48 15,-44 23-106-15,-6 20-303 16,-39 14 30-16</inkml:trace>
  <inkml:trace contextRef="#ctx0" brushRef="#br0" timeOffset="68508.77">6437 3490 1097 0,'-4'1'238'0,"-5"-1"103"15,4-1-327-15,-1 0-4 16,-27-10-12-16,36 10-1 16,2 0 6-16,3 1-8 15,2 0 13-15,2-1 27 16,-4-1 17-16,3 1 29 16,-3-3 16-16,0 2 15 15,-3 3-21-15,3 4-10 0,-4 0-26 16,4 8-17-16,1 5-16 15,3 5-8-15,2 2-4 16,3 6-6-16,1-3-1 16,-1 1-4-16,-1-8 6 15,-5-4-6-15,-5-9 5 16,-1-3 33-16,-4-4 12 16,-1-4 25-16,0 2 5 15,0-3-9-15,0 0-23 0,3-20-17 16,12-41-22-16,13 19-9 15,9-6 3-15,30-30-16 16,17-11-32-16,63-50-469 16,3-13-43-16</inkml:trace>
  <inkml:trace contextRef="#ctx0" brushRef="#br0" timeOffset="71263.89">2877 7409 815 0,'26'-38'317'0,"-26"33"42"16,-2 2-208-16,2-2-6 16,0 4-31-16,0 0-7 15,0 0-15-15,0 0-5 16,-2 0-32-16,1 1-3 16,0 0-7-16,-1 0-14 15,-1 1-9-15,0 2 9 16,-9 12-14-16,-40 51-9 15,18-23 11-15,-15 20-7 16,-1 10-6-16,-6 15 6 16,8-7-3-16,-1-3-6 15,15-22 6-15,6-12-3 0,10-21-4 16,5-3 9-16,5-9-2 16,1-4 6-16,3-5 6 15,1-1 7-15,2-2-1 16,-1 0-5-16,1 0-12 15,0 0-96-15,0 1-99 16,-1 0-355-16,-1 1 3 16</inkml:trace>
  <inkml:trace contextRef="#ctx0" brushRef="#br0" timeOffset="72155.98">1840 8454 780 0,'-3'-6'179'0,"-3"0"70"15,-3 4-220-15,1 0 23 16,0 1 11-16,-3-1 25 16,3 0 14-16,4 0 0 15,2 1-31-15,2 1-17 0,0 0-28 16,0-1-15-16,3 1-3 15,22 0-7-15,44 4 3 16,-26-4 5-16,-1 0 0 16,4-3 3-16,-10 3 3 15,-1-2 4-15,-12 2 3 16,-3 0 0-16,-10 0 0 0,0 1 6 16,-5 0-2-16,-3 2 12 15,0-3 6-15,-2 0 7 16,-2 0 2-16,2-2-7 15,-1 1-8-15,1 1-4 16,0 0-8-16,0 0-6 16,0 0 3-16,0 0-9 15,0 0 0-15,-1 1-14 16,0 2-4-16,0 3 1 16,-6 25-2-16,-15 54-2 15,6-23 11-15,-7 11-1 16,0-5-7-16,-4 5 6 15,3-16-18-15,-1-5-63 16,6-14-31-16,3-3-85 16,1-14-281-16,15-17 48 15</inkml:trace>
  <inkml:trace contextRef="#ctx0" brushRef="#br0" timeOffset="72822.82">2436 8619 759 0,'3'-5'287'0,"-1"1"25"16,-1 0-188-16,0-1-7 15,-1 2-26-15,0 0 19 16,-1-1-3-16,0 1 2 0,0 0-27 15,-1 0-14-15,0-1-20 16,-2 1-14-16,1 0-13 16,0-1-9-16,0 2-7 15,-1 0-3-15,1 0 3 16,-1 1-10-16,-1 1 2 16,1 1-1-16,1 2 0 0,-6 20-2 15,-33 42 7-15,40-24-9 16,2 1 8-16,3 1-10 15,10-9 3-15,4-4-3 16,0-11 7-16,2-5-7 16,0-5 11-16,-1-6 2 15,-4-4 2-15,3-2-1 16,-4-3 2-16,-2-7-3 16,-1 1 3-16,3-6-6 15,-2-3 6-15,2-9-2 16,0 5 2-16,-3-8-3 15,0 6 7-15,-8-3-2 16,-3 8-1-16,-7-3-4 16,-7 9 3-16,-10-3-10 15,-5 3-9-15,-10 2-59 16,-5 7-40-16,-11 1-350 16,9 2 46-16</inkml:trace>
  <inkml:trace contextRef="#ctx0" brushRef="#br0" timeOffset="73922.73">2493 8124 683 0,'-13'-10'185'0,"-3"0"68"15,-1 2-180-15,-5 1 14 0,3-3 4 16,-5 0 23-16,2-1-14 16,-4 0 0-16,4 1-24 15,-6 1-8-15,0 4-19 16,-5 2-9-16,2 4-14 15,-7 4-8-15,4 2-8 16,-6 2-4-16,5 0 5 0,-7 2 8 16,4-2 5-16,-6 2 3 15,4 1-2-15,-6 0 0 16,5 1-4-16,-3 5-5 16,7 2-6-16,-1 6 6 15,5 3-3-15,0 10-3 16,7 0 0-16,-3 9 8 15,5-3-1-15,4 8-2 16,4-6-6-16,1 3 1 16,7-6-2-16,1 2-13 15,3-8 9-15,2 7-4 16,0-5 2-16,4 4-4 16,-2-6 10-16,3 7-9 15,1-7 2-15,6 5 3 16,2-9-7-16,5 4-4 0,1-9 5 15,9 3 3-15,-1-5-2 16,7 3 17-16,0-5-2 16,7 0 4-16,-1-6 3 15,7 3 1-15,-4-9-4 16,9 4-4-16,-4-6-3 16,7-1 7-16,-5-7-3 15,3 2 1-15,-5-5 10 0,6 0 0 16,-8 0-9-16,5-4-2 15,-7 5-5-15,3-4-3 16,-8 0 0-16,3-6-3 16,-5 6 5-16,2-14 4 15,-4 7 1-15,7-5-3 16,-6-1 6-16,0-4-1 16,-8 7-4-16,2-9 6 15,-3 1 7-15,2-3-4 16,-6 2 1-16,5-5 9 15,-4 1-2-15,-3-5-8 16,-2 0-4-16,0-11 4 16,-3 4-11-16,-2-15 2 15,-6 5 1-15,-2-11 7 0,-5-10 16 16,-3-4-17 0,-7 2-1-16,-8 2-2 15,-7-1-2-15,-3 9-13 16,-15-3-1-16,-4 5-3 15,-18-3-26-15,-3 15-27 16,-36 13-116-16,-13 25-100 16,-46 14-331-16,2 9-15 15</inkml:trace>
  <inkml:trace contextRef="#ctx0" brushRef="#br0" timeOffset="76958.31">8315 3327 779 0,'-7'-3'220'0,"0"-5"83"0,2 4-192 16,1 0-11-1,2 1 12-15,1 2-22 0,1 0-1 16,0 0-20-16,0 0 19 16,0 0-2-16,0 1 14 15,0 0-16-15,0 0-2 16,1 1-25-16,3 1-4 15,2 6-25-15,16 17-8 16,35 36-7-16,-33-28-8 16,-2-5-9-16,1 1 5 15,-4-7 4-15,-1-7 2 16,-5-6 3-16,0-6 17 16,-2-6 9-16,6-11 18 15,3-8-3-15,15-22-1 16,5-16-16-16,35-32-127 15,14-8-113-15,45-55-350 0</inkml:trace>
  <inkml:trace contextRef="#ctx0" brushRef="#br0" timeOffset="77674.75">1982 9423 408 0,'-34'-37'0'16</inkml:trace>
  <inkml:trace contextRef="#ctx0" brushRef="#br0" timeOffset="77957.31">1945 9380 712 0,'-1'-3'366'16,"1"0"7"-16,0 1-175 15,0 0-22-15,0 0-54 0,0 0-2 16,0 1-22-16,0-1-1 16,0 1-36-16,0 0-19 15,0 1-32-15,-2 4-3 16,-7 20-6-16,-26 62 1 16,2-16 3-16,-13 23 50 15,1-2-5-15,-3 5-4 16,8-19 0-16,5-13-1 15,15-26-43-15,2-6 1 16,10-15-5-16,-1-3 6 16,4-8 0-16,5-2-1 15,0-4-2-15,0-1 0 16,0 0-8-16,0 0-62 16,0 0-80-16,4 0-381 15,9 0 41-15</inkml:trace>
  <inkml:trace contextRef="#ctx0" brushRef="#br0" timeOffset="79005.46">1114 10458 1133 0,'-32'-30'306'0,"31"22"76"16,-1 7-328-16,3 1-25 16,-1 0-22-16,-1 0 11 15,0 0 4-15,-1 1 9 16,-1 0 6-16,0 3 4 16,-1 0-13-16,-8 11-1 15,-22 31-1-15,27-29-4 0,1-6-7 16,1 1 1-1,5-2-1-15,3 0-7 0,-3-4 1 16,7 4-2-16,-3-2-5 16,3-1-3-16,3 0 2 15,4-4 0-15,4-2 4 16,7-3 3-16,1-2 6 16,7-2-2-16,-5 2-2 15,4 1 2-15,-4 1-5 0,-2 6-5 16,-6 1 3-16,3 8-4 15,-9 2-4-15,-1 6 3 16,-5 4-1-16,-5 3-2 16,-7-4 6-16,-6 1-6 15,-3-5 2-15,-9 0-3 16,0-5-2-16,-11 0-3 16,2-6-2-16,-3-2 0 15,6-6 5-15,-1-1-22 16,10-3-18-16,4 1-34 15,9 1-27-15,12-2-345 16,9-9 91-16</inkml:trace>
  <inkml:trace contextRef="#ctx0" brushRef="#br0" timeOffset="79250.03">1157 10431 735 0,'-11'-13'400'0,"7"4"-59"16,0 4-108-16,4 4-229 0,5 1-6 16,-3 0 0-16,2 0 4 15,12 0 4-15,59 5-3 16,-29 0-26-16,8-3-33 15,2 1-289-15,11-2 65 16</inkml:trace>
  <inkml:trace contextRef="#ctx0" brushRef="#br0" timeOffset="79754.69">1628 10384 1056 0,'29'-17'193'15,"-31"17"98"-15,2 1-309 0,2-1 1 16,-2 0 46-16,0 0 49 16,-2 0 22-16,1 0 7 15,0 0-2-15,-1 0-35 16,-2 0 1-16,1 0-15 16,0 0 11-16,-1 0-6 15,-1-1-5-15,-1 1-13 16,1 0-14-16,-2 0-10 15,-1 0-16-15,-32 11 1 0,33-5-9 16,-2 2 8-16,-1 8-10 16,-2 4 10-16,0 10-8 15,3 0 3-15,2 11 0 16,7 0-2-16,7 6-1 16,6-5 5-16,9 3-8 15,4-10 2-15,8-9-8 16,1-9-11-16,-1-12-6 15,-3-7 14-15,0-9-5 16,-8-5 16-16,2-14 15 16,-9-2 1-16,0-12-2 15,-7 1 7-15,-4-11-4 16,-6 8-1-16,-8-3 1 16,-4 9 1-16,-7 5-13 15,0 14-2-15,-8 8-58 16,2 11-42-16,-7 12-100 0,7 10-262 15,8 4 20-15</inkml:trace>
  <inkml:trace contextRef="#ctx0" brushRef="#br0" timeOffset="80637.61">1828 10253 887 0,'-8'-11'235'0,"-2"-3"68"16,2 4-241-16,-3-5 10 15,-1 3-1-15,-6-1 17 16,1 1 4-16,-7 1-1 16,-1 1-24-16,-3 1-8 15,1 1-14-15,-7 2-7 0,1-1-12 16,-2 2-4-16,4 1-5 16,-2 0-8-16,5 0-2 15,0 2 7-15,1 1 2 16,-4 1 7-16,3 1 7 15,-6 1 6-15,3 4-12 16,-6 1 0-16,2 4-4 16,-4 6-11-16,2 4-2 15,-2 8 3-15,6 2-6 0,-5 4-5 16,5-1 11-16,-4 5-13 16,4-3 0-16,-1 9 6 15,8-2 4-15,-1 3-10 16,9-3 5-16,-3 8 3 15,8-6 0-15,-3 2-11 16,5-2 3-16,5-2 0 16,5-11 4-16,0 0-10 15,7-3 12-15,5 3-3 16,5-6 7-16,4 4-13 16,6-5 13-16,9 5-12 15,-1-4 7-15,7 4-3 16,0-2 2-16,5 2 3 15,-6-9 2-15,6 1-2 16,-2-5 5-16,5 0 6 16,-2-7-7-16,7 1 7 0,-5-5 6 15,4-1-7-15,-11-5 3 16,3-4-4-16,-6 1-1 16,4-7-7-16,-7-4 4 15,14-6-5-15,-6-3 10 16,6-11-2-16,-2 2 4 15,4-6-4-15,-10 2 9 0,4-7 0 16,-8 3 11-16,-1-7-2 16,-11 3 8-16,-3-7-1 15,-8 5 0-15,-4-10-12 16,-7 6 4-16,-5-11-12 16,-4 3-6-16,-4-3-6 15,-10 10 0-15,-13-9-13 16,-9 12-7-16,-31 8-86 15,-13 20-87-15,-42 21-399 16,-7 10 25-16</inkml:trace>
  <inkml:trace contextRef="#ctx0" brushRef="#br0" timeOffset="90569.6">10133 3265 21 0,'-14'46'670'16,"9"-54"-313"-16,0 2 1 15,3 4 18-15,2 0-324 16,0 2 6-16,0-1 3 16,0 0-1-16,0 0 24 15,0 0 3-15,1 0 3 16,0 0-10-16,1 1-3 15,2 0-23-15,-1 0-1 16,0 0-16-16,1 0-6 16,-1 1-12-16,3 0 1 15,4 5-14-15,36 32-1 16,-33-22 0-16,6 6-1 16,-2-1-6-16,1-1 0 15,-3-5 2-15,1-3 0 0,-6-7 2 16,-2-1 0-16,-1-2 1 15,-4 0 7-15,2-4 1 16,-5 2 0-16,1-1 2 16,0 0 0-16,2-2-6 15,8-4-2-15,49-42-1 16,-13-1-1-16,13-11-8 16,36-39-156-16,18-19-390 0,26-48 72 15</inkml:trace>
  <inkml:trace contextRef="#ctx0" brushRef="#br0" timeOffset="97876.56">2794 9255 672 0,'-2'-4'253'15,"-2"-1"41"-15,1 0-174 16,-1-3 12-16,-16-31-20 16,17 32 19-16,1 4-3 15,0-3 22-15,2 5-29 16,0 1-8-16,0 0-21 16,0-1-14-16,0 1-26 0,0 0-1 15,0 0-10-15,2 0 0 16,0 1-8-16,1 1-5 15,10 4-2-15,45 30-3 16,-30-19-4-16,8 11-6 16,-1 0-3-16,9 10-8 15,-1-2 1-15,11 8-6 16,-4-3 6-16,14 12-6 16,-4-3 6-16,7 12-7 15,-6-7 5-15,8 6-2 16,-12-11 3-16,-2-3-4 15,-12-14 8-15,-4-3-5 16,-16-14 7-16,-3-2-6 16,-9-5 0-16,-5-4-1 15,-3-2 4-15,-1 0-8 16,-2-3 9-16,0 0-2 0,0 0 3 16,0 0-23-16,0 0-27 15,0 0-170-15,0 2 9 16,0 1-355-16,-4 1-26 15</inkml:trace>
  <inkml:trace contextRef="#ctx0" brushRef="#br0" timeOffset="98768.98">3611 10448 848 0,'26'-46'196'0,"-22"35"82"15,-1 5-234-15,-2 0 28 16,1-1 11-16,-2 2 27 16,0 0 0-16,-1 4-1 15,0 0-30-15,0-1-4 0,1 0-21 16,-3-2 1-16,2 1-13 15,-1-1 4-15,-1-1-13 16,-1-2 0-16,-2-1-13 16,-43-35 3-16,27 41-17 15,-9 0-1-15,2 4-6 16,-10 2-2-16,5 3-4 16,-4 1 8-16,6-2-2 15,2 2 8-15,7-1-2 0,4 1-2 16,8-2-3-16,0 1 4 15,8 2-10-15,2-2 0 16,2 0 0-16,11 3 1 16,3 1-8-16,11 2 9 15,7 4 3-15,11 0 7 16,-2 1-5-16,8 3 7 16,-6-3-2-16,-5 3-4 15,-9-3-5-15,-5 2 6 16,-11 1-3-16,-5 1-2 15,-6-1 3-15,-8 2-1 16,-5-2-2-16,-11-2 6 16,-7-3-4-16,-8-4-12 15,1-6 1-15,-3-6-2 0,8-6-10 16,2-13 0-16,11-3 7 16,5-9-10-16,8-1-7 15,13-9-8-15,11 4-14 16,17-6-35-16,8 7-7 15,13-1-39-15,-1 14-264 16,-2 10 74-16</inkml:trace>
  <inkml:trace contextRef="#ctx0" brushRef="#br0" timeOffset="99235.27">3868 10347 1150 0,'5'0'215'0,"-2"0"114"16,0 0-347-16,-1 0 30 16,2 0 10-16,-4 0 40 15,1 0 4-15,0 0 15 16,-1 0-29-16,-1 0 0 15,0 0-24-15,1 0 9 0,-4 0-8 16,2 1 1-16,-1 0-9 16,0 1-5-16,-1 2-13 15,-6 20 2-15,-8 38-7 16,13-25-3-16,4 3 3 16,5 7 2-16,-2-6-7 15,9 1-4-15,6-9 5 0,12-8 4 16,-3-14-3-1,8-12 11-15,1-13 5 0,0-11-2 16,-9-7-4-16,-5-9 6 16,-8 2-8-16,-6-12-1 15,-9 7 1-15,-7-1 2 16,-4 7-9-16,-8 6-1 16,-3 13-5-16,-10 9-38 15,0 10-37-15,-7 11-86 16,3 12-265-16,2 0 29 15</inkml:trace>
  <inkml:trace contextRef="#ctx0" brushRef="#br0" timeOffset="99942.56">4013 9970 830 0,'-34'-13'226'16,"2"4"66"0,-6 5-224-16,0-2-10 15,-8 2 18-15,0 0-4 0,-8-1 17 16,0 3-9-16,-9 5-3 15,6 3-24-15,-7 8-6 16,6 4-21-16,-4 8-5 16,8 3-10-16,0 10-4 15,9 2-3-15,4 19 6 16,10-2-3-16,-2 17 9 16,9 4-2-16,7 16-1 15,8-5-2-15,14 15 6 16,12-11-13-16,19 6 1 15,12-12 2-15,20 1 3 16,3-14-3-16,19-5 5 16,-6-16-3-16,9-15-1 0,-12-20-4 15,6-18 4-15,-14-14 2 16,6-19 23-16,-14-16 3 16,8-19 12-16,-9-11-11 15,2-27 4-15,-9-8-21 16,-8-21-3-16,-24 5-7 15,-22-16 20-15,-25 20-3 0,-39 4 0 16,-23 34-7-16,-44 9-46 16,-17 43-75-16,-58 25-416 15,12 23 80-15</inkml:trace>
  <inkml:trace contextRef="#ctx0" brushRef="#br0" timeOffset="101790.86">12172 3314 1143 0,'2'-19'252'0,"1"7"115"16,3 9-341-16,4 1 4 16,0 1 2-16,5 1 4 15,-1 1-2-15,0 1 19 16,-3 1 0-16,1 3 11 15,-6 2-6-15,3 2-4 16,0-2-12-16,2 4 10 0,0-1-13 16,0-2 9-16,-2-2 3 15,-2 1 17-15,-1-5-5 16,-1-7 17-16,2-3-9 16,9-12 0-16,9-13-25 15,20-21-19-15,18-11-28 16,42-38-91-16,20-12-155 15,25-22-329-15,-6-11-17 0</inkml:trace>
  <inkml:trace contextRef="#ctx0" brushRef="#br0" timeOffset="103623.29">4410 7106 430 0,'0'-3'171'0,"0"-1"9"16,0 0-72-16,1 1-9 15,2 0 17-15,-1-2 47 0,0 2 11 16,0-1 6-16,-1-1-43 16,0 1-2-16,-1 1-34 15,0-2 12-15,0 2-20 16,0 0 5-16,0 0-14 15,-1-1 3-15,0 1-23 16,1 0-4-16,0 0-14 0,0 1-6 16,0 0-13-16,0 0-4 15,0 1-3-15,0 0-4 16,0 0-1-16,0 0-2 16,0-1-5-16,0 1-3 15,0 1-3-15,1 0-1 16,0 0-4-16,3 1 3 15,3 3-1-15,21 9 1 16,38 21-2-16,-17-5 4 16,4 6-3-16,16 16 2 15,4 1-1-15,12 12 0 16,-2-5-1-16,14 6 3 16,-8-8-2-16,12 4 1 15,-9-10-1-15,7 3 1 16,-13-9-1-16,4-3 1 15,-20-10 1-15,-5-2 3 0,-20-10 0 16,-7-4-2-16,-17-5 2 16,-8-4 3-16,-7-5-2 15,-2 0 16-15,-6-3 4 16,0 1 7-16,2-1 0 16,0 0-2-16,0 0-21 15,0 1-11-15,0 0-25 0,0 0-76 16,0 0-91-16,0 2-405 15,3 1 41-15</inkml:trace>
  <inkml:trace contextRef="#ctx0" brushRef="#br0" timeOffset="104352.81">5708 8311 803 0,'-4'-55'273'0,"6"30"66"16,1 5-212-16,3 1 19 16,0 3-13-16,1 2 31 0,-5 5-15 15,0-1 13-15,0 6-31 16,-2 1-17-16,2 3-45 16,-2 0-18-16,0 0-30 15,2 1-12-15,-1 2-6 16,7 17 4-16,12 48-2 15,-16-21-3-15,0 0 4 16,-4 12 1-16,0-11-6 0,-2 2 2 16,-1-11 3-16,3-5 1 15,0-14-3-15,0-5 1 16,3-8-3-16,-2-2-2 16,-2-3-21-16,-1-2-100 15,1-1-74-15,0 0-356 16,0-2-3-16</inkml:trace>
  <inkml:trace contextRef="#ctx0" brushRef="#br0" timeOffset="104968.01">6001 8372 965 0,'31'-46'276'15,"-31"31"87"-15,1 2-266 16,5-6-2-16,2 1-15 16,7-5 11-16,0 2-12 0,8 1 3 15,2 4-14-15,1 0 7 16,0 8-15-16,0-1-9 15,-2 6-9-15,0 0-1 16,-3 3-15-16,0 4-12 16,-3 2-4-16,-4 5-9 15,-4 7-4-15,-2 10-2 16,-3 4 2-16,-5 6 6 16,-2 1 2-16,-6-1-1 15,-2-7 0-15,-3 1-5 16,1-4-5-16,-6 0-1 15,4-5 0-15,-6-2 3 16,2-8 9-16,-4 0-3 16,3-5 3-16,0-1-2 15,6-3-1-15,1 0 2 16,7-1 2-16,0-2-1 0,5 0 4 16,-2-1-1-16,1 0-5 15,1 0 1-15,0 0-1 16,0 0-2-16,0 0 1 15,1 0 5-15,1 0 1 16,1-1 1-16,0 0 4 16,17-2 3-16,39-5-4 0,-29 2 0 15,4 0-2 1,12-2-7-16,-2 1-7 16,11 2-112-16,-4 2-73 0,3 0-342 15,-4-1-19-15</inkml:trace>
  <inkml:trace contextRef="#ctx0" brushRef="#br0" timeOffset="105550.93">6859 8200 853 0,'-4'-8'305'0,"-3"-3"41"15,2 4-221-15,-2 2-12 16,3 1-28-16,-4 1 23 15,0 0-8-15,1 1 10 0,-1 2-28 16,-1-1-2-16,3-1-17 16,-3 2-7-16,2-1-19 15,-2 1 2-15,5 3-19 16,-2-1-10-16,2 4-6 16,1 2-3-16,-1 5-8 15,-2 10 7-15,3 6-2 16,-3 9 1-16,1 4 0 0,3 5 2 15,3-4-5-15,6-1 2 16,7-11-5-16,11-6-2 16,7-12-1-16,12-10 7 15,0-8-3-15,4-8 14 16,-9-5-1-16,-4-4 9 16,-14-2 0-16,-7-11 2 15,-8-2-11-15,-7-16 4 16,-6 2-7-16,-12-7-6 15,-3 12-8-15,-14 4-1 16,-3 22-44-16,-15 12-139 16,1 13-216-16,-12 3-96 15,9 1-176-15</inkml:trace>
  <inkml:trace contextRef="#ctx0" brushRef="#br0" timeOffset="106641.79">6856 7972 604 0,'-30'-66'275'15,"14"57"-7"-15,-7-2-78 16,1 5-116-16,-6-9 31 16,0 3 2-16,-9-7 14 15,1 4-30-15,-12-2-11 16,4 5-33-16,-10-5-6 15,1 9-20-15,-4-3 2 16,7 3-7-16,-7 2-2 16,9 4-4-16,-9 4 1 0,8 5-6 15,-10 7 7 1,7 4 1-16,-7 9 9 0,10 1 3 16,-6 6 2-16,9-7-7 15,-3 5 0-15,9-3-10 16,0 4-1-16,9-2-5 15,-1 6 7-15,7-4-4 0,1 3 9 16,3-2-1-16,-2 11 3 16,5-2-4-16,-1 8 8 15,2-6-9-15,5 7 1 16,6-8-6-16,6 3 0 16,6-7-8-16,8 10 2 15,2-7-5-15,9 7 7 16,3-6-4-16,6 3 3 15,-2-11-5-15,8 3 5 16,-4-13-2-16,9 1 3 16,1-6-5-16,11 0 10 15,-2-7 0-15,11-1-1 16,-2-4 3-16,9 2 6 16,-8-3-4-16,7-1 3 15,-9-1 3-15,7 0-4 16,-10-5 1-16,8 2 1 0,-10-1-6 15,7-3 1-15,-10-3 0 16,5-3 6-16,-9-4-4 16,5-8 13-16,-10-2 2 15,2-3 9-15,-9 2-7 16,2-3 5-16,-10 2-11 16,1-6 2-16,-4-4-8 15,1-13 10-15,-5-2-7 16,3-13 4-16,-7 1-1 0,3-10-6 15,-7 5-9 1,-5-8 1-16,-7 6-3 0,-8-5-7 16,-9 8 6-16,-11-5-4 15,-9 11-8-15,-17-1 3 16,-10 8-13-16,-25 0-42 16,-13 16-35-16,-56 21 149 15,-22 16-661-15</inkml:trace>
  <inkml:trace contextRef="#ctx0" brushRef="#br0" timeOffset="108262.06">14129 3273 1350 0,'34'-31'344'0,"-35"12"116"16,1 10-393-16,0 3-3 15,0 5-16-15,4 2-35 0,-4-1-10 16,1 1 3-16,1 2-12 15,4 5-6-15,14 13 12 16,39 33 4-16,-33-32-5 16,4-3 13-16,-5-5 11 15,1-5 21-15,-8-6 10 16,1-7 22-16,-6-1 4 16,6-11 18-16,-5-9-13 15,14-16-7-15,6-9-22 0,20-26-33 16,18-3-57-16,48-39-283 15,22-3-283-15</inkml:trace>
  <inkml:trace contextRef="#ctx0" brushRef="#br0" timeOffset="110155.91">7034 8997 668 0,'-3'-3'161'0,"0"0"72"16,-1 0-179-16,1 0 27 15,0-2 11-15,-1 1 26 16,1-1-4-16,0 1 10 0,0 0-22 16,0-1-3-16,1 2-22 15,0 0 0-15,0-1-19 16,0 2-4-16,1 0-9 16,-1 0 10-16,2 1-3 15,-2 0-2-15,1 0-3 0,0-1-1 16,1 1-13-16,0 0-9 15,0 1-4-15,0 0-2 16,1 0-6-16,2 1 4 16,0 2-2-16,12 8 8 15,43 34-1-15,-23-18-1 16,1 0-6-16,10 7 5 16,-3 0-11-16,13 12 0 15,-1-3 0-15,14 12 1 16,0-3-5-16,16 8 3 15,-5-8-1-15,9 9 4 16,-12-8-7-16,2 3 0 16,-15-7-3-16,-4 1 0 15,-15-11-2-15,-5-7 5 16,-13-8 1-16,-8-8 1 0,-9-9-1 16,-4-1 7-16,-5-7 11 15,-1-2 10-15,0 1 1 16,0 0 1-16,0 0-7 15,0 0-11-15,-1-1-15 16,0 0-68-16,-1 2-92 16,-1 2-420-16,-8 6 39 15</inkml:trace>
  <inkml:trace contextRef="#ctx0" brushRef="#br0" timeOffset="110783.65">8213 10191 726 0,'-21'-41'261'15,"15"30"59"-15,3 3-185 0,-1-1 17 16,-1 3-16-16,4-2 34 15,0 2-15-15,1-4 3 16,-2 0-25-16,1 2-2 16,1 2-47-16,2 1-13 15,-3 4-25-15,1 1-18 16,0 0-20-16,0 1-5 16,0 1-9-16,3 13 2 15,14 47 0-15,-11-17 5 16,1-1-4-16,1 6 5 15,-2-8 1-15,-1-5-41 16,2-12-48-16,6-4-129 16,4-7-327-16,12-12 18 15</inkml:trace>
  <inkml:trace contextRef="#ctx0" brushRef="#br0" timeOffset="111449.34">8498 10176 893 0,'44'-27'254'16,"-47"18"84"-16,-2 1-207 16,2 4-21-16,1-1 34 15,0 2-12-15,1 2-3 16,0 0-36-16,0 0-1 16,-1 0-35-16,1 0 4 15,-1 0-18-15,0 0 10 16,0 1-23-16,0 0 0 15,-1 0-7-15,1 0-5 16,1 0-11-16,-1 0 3 16,1 0-8-16,0 0 0 0,-1 1-4 15,-1 1 2-15,2 0 0 16,0 2-1-16,-2 12-2 16,0 38 3-16,5-32-4 15,3 0 3-15,5-3-4 16,2-2 6-16,1-5 0 15,4-3 1-15,-1-2-2 16,6 0 6-16,-2-1-5 0,1-3 0 16,0 2 2-16,2 0-2 15,-3-2-1-15,-1 2 1 16,-6-1 0-16,0 4-1 16,-5-2-1-16,-3 4-1 15,-3 0-1-15,-3 4-3 16,-4-1-5-16,-8 4 0 15,-5-2-4-15,-12 4-12 16,-2-5-1-16,-11-3-11 16,7-3-8-16,-1-5-12 15,10-4-6-15,7-3-53 16,11-2-24-16,9-4-330 16,9-3 59-16</inkml:trace>
  <inkml:trace contextRef="#ctx0" brushRef="#br0" timeOffset="111666.75">8574 10168 754 0,'-7'-15'364'0,"-5"-1"-25"16,7 7-121-16,2 4-204 0,3 2 14 15,2 0-11-15,-2 2 5 16,0 0-1-16,2 0-3 15,3 0-10-15,26-2 0 16,37-2-17-16,-17 3-66 16,1-3-191-16,7 0-98 15,-11-3-97-15</inkml:trace>
  <inkml:trace contextRef="#ctx0" brushRef="#br0" timeOffset="112133.53">8965 10072 994 0,'44'0'238'16,"-44"-3"83"-16,0 3-242 15,0 0-3-15,0 0 28 16,-1 0 5-16,-1 0 11 0,1 0-32 16,0 0-23-16,0 0-27 15,0 0-1-15,0 0-15 16,-1 0 1-16,1 0-9 15,-3 0-4-15,2 1-8 16,1 0 9-16,-2 1-13 16,1 0 0-16,1 2 3 15,-6 15 3-15,-8 47-12 16,10-24 14-16,1 4-5 0,2 8-4 16,5-8 2-16,4-1 9 15,4-5-14-15,7-5 5 16,3-13 5-16,9-6-1 15,0-13-1-15,13-15 7 16,-7-8 5-16,6-11-5 16,-9-3 3-16,-4-8-4 15,-10 5 0-15,-5-10 1 16,-9 2-3-16,-8-3-1 16,-9 8-8-16,-12-1-3 15,-7 15-8-15,-11 8-36 16,-1 10-41-16,-6 13-83 15,5 8-85-15,1 1-220 16,16-2-4-16</inkml:trace>
  <inkml:trace contextRef="#ctx0" brushRef="#br0" timeOffset="113072.76">9431 9869 866 0,'-4'-12'264'0,"-8"1"52"15,-2 4-230-15,-7-3-19 16,-2 1-4-16,-10-3 21 15,0 0 0-15,-5 0 16 16,1 2-31-16,-8-3-4 16,4 2-21-16,-11-3-4 15,-1 2-18-15,-10-2-2 16,-1 3-7-16,-11 0 0 16,10 6-9-16,-11 4 5 15,10 4-8-15,-9 6 2 16,10 3-2-16,-8 4 8 15,14 1-7-15,-5 5 9 0,11 1 0 16,-4 5-2-16,5-3-1 16,0 3 1-16,5-3-5 15,3 8-2-15,6-2 1 16,3 11-1-16,7-2 3 16,5 10 4-16,5-2 2 0,5 8 0 15,8-6-1-15,4 7 6 16,5-8-9-16,6 3 7 15,4-5-6-15,6 8 7 16,4 0-10-16,6 10 5 16,3-6-8-16,6 6 4 15,-1-8-9-15,11 0 2 16,-3-11 0-16,9-3-1 16,1-9 2-16,13-2 9 15,-3-9 6-15,13 0 1 16,-5-4 2-16,6-2 6 15,-11-7-5-15,8-5 3 16,-13-6 0-16,11-9 6 16,-10-4 1-16,8-6 8 0,-12-3-4 15,6-8 10 1,-11 0-5-16,6-14-1 0,-8-1-10 16,6-15 1-16,-6-3-13 15,-2-10 1-15,-10 6-6 16,-1-13 5-16,-14 8-9 15,-8-11 16-15,-10 1-4 16,-3-17 12-16,-12 9-9 16,-17-10 2-16,-11 17-14 0,-32 0-34 15,-25 22-50 1,-55 17-187-16,-16 18-350 0,-50 4 16 16</inkml:trace>
  <inkml:trace contextRef="#ctx0" brushRef="#br0" timeOffset="114472.02">16142 3149 1218 0,'-3'0'331'0,"0"-3"102"16,-1 1-362-16,1-1 4 16,1 0-14-16,1 0-20 15,1 1-3-15,2 0 23 16,1 0-2-16,6-1-2 16,6 0 2-16,36 6-5 15,-34 4-24-15,4 6-2 0,1 3-13 16,1 3-4-1,0-2-5-15,4 1 1 16,-1-2-4-16,2-6 8 0,-4-5 0 16,2-2 14-16,-6-7 8 15,2-8 16-15,0-6 4 16,8-12-3-16,6-11-6 0,28-23-25 16,13-13-45-16,45-35-221 15,23-8-347-15,26-47 11 16</inkml:trace>
  <inkml:trace contextRef="#ctx0" brushRef="#br0" timeOffset="122118">6335 9043 744 0,'-4'-2'202'0,"1"0"51"15,2 0-188-15,-3 0 31 16,3 0 2-16,1 0 32 16,0-1 16-16,0 1 6 15,0 0-33-15,0 0-2 16,0 1-34-16,0 0-6 15,0-1-35-15,0 1-11 16,0 1-16-16,0 0 3 16,0 1-13-16,-1 4 5 15,-5 26-2-15,-17 59 3 0,3-23-4 16,-12 16 3-16,-1 2-1 16,-14 18-1-16,1-10-1 15,-8 11-2-15,6-12-1 16,-2 3 2-16,11-17 2 15,1-8 1-15,13-22 2 0,5-5 0 16,10-19 2 0,1-5 14-16,7-12 1 0,-2 1 10 15,3-7 2-15,0 0 10 16,1-2-12-16,-1 1 2 16,1-1-7-16,0 0-2 15,0 0-15-15,0 0-37 16,0 0-59-16,0-1-497 15,1 1 113-15</inkml:trace>
  <inkml:trace contextRef="#ctx0" brushRef="#br0" timeOffset="122748.43">5558 10531 669 0,'-35'-44'246'0,"35"31"40"16,2-3-133-16,-1-1-34 16,2 3 33-16,0 2-2 15,-2 0 30-15,-1 6-26 16,1 2-3-16,-1 2-47 15,0 2-24-15,0 0-45 16,0 1-13-16,0 1-18 16,0 10 1-16,2 49-1 0,-3-22 4 15,-1 6-3-15,-2 10 3 16,1-3-4-16,2 3 5 16,1-10-7-16,1-4 5 15,0-15-10-15,3-1-104 16,-2-12-80-16,5-1-324 15,2-11-25-15</inkml:trace>
  <inkml:trace contextRef="#ctx0" brushRef="#br0" timeOffset="123147.74">5810 10570 1124 0,'0'-4'279'15,"0"0"106"-15,0-1-290 16,0 1 25-16,0-1 14 15,0 0 26-15,0-1-8 16,0 1-18-16,1 0-54 0,0 0-13 16,0 1-37-16,0-1-8 15,0 2-12-15,0 1-4 16,2 1-7-16,-3 2 0 16,1 3 2-16,6 35 1 15,0 36-2-15,-6-23 0 16,0-1 3-16,3 3-2 15,-1-16-25-15,2-3-99 16,-2-11-80-16,8-4-360 16,1-15-6-16</inkml:trace>
  <inkml:trace contextRef="#ctx0" brushRef="#br0" timeOffset="123731.36">6250 10552 770 0,'-4'-4'249'0,"1"1"59"16,2 1-183-16,-1 1-1 15,1 0 1-15,-1 0 23 16,1-2-16-16,-2 1-4 16,-1-1-36-16,1 0-3 15,0-1-24-15,-3 1 2 16,2 0-24-16,-2 0-11 15,2 0-19-15,-3 1-5 16,1 1-12-16,-2 1 6 16,0 1-1-16,-2 8 2 15,-33 48 0-15,34-14 0 0,3 0-4 16,3 11 0-16,7-10-4 16,8 0 5-16,1-14-3 15,9-3 1-15,1-12-3 16,10-6 4-16,-5-9-4 15,3-11 10-15,-5-7 2 16,-3-9 3-16,-8-5-1 0,-8-13 3 16,-6-1-8-16,-8-7-3 15,-5 5-3-15,-10 1-1 16,-2 16-6-16,-9 4-12 16,0 13-29-16,-9 8-98 15,6 8-49-15,0 8-306 16,8 2 2-16</inkml:trace>
  <inkml:trace contextRef="#ctx0" brushRef="#br0" timeOffset="124314.99">6305 10389 698 0,'-36'-68'295'15,"13"53"4"-15,0 7-147 16,-9-4-64-16,2 3-5 16,-6-5 25-16,-1 0 0 15,-14 1-6-15,0 9-22 0,-9 3-15 16,0 3-27-16,-8 7-5 15,11 1-7 1,-7 2 3-16,11 1-7 0,-5 10 8 16,9 1-2-16,-4 18-1 15,7 4-7-15,-6 15 7 16,12 5-5-16,3 15-5 16,10-10 1-16,8 7-5 15,10-11-7-15,8 2 2 16,11-8 0-16,9 8-4 15,9-9 3-15,14 8 1 16,9-7-11-16,17-2 2 16,2-15 0-16,24-5 4 15,-1-14-2-15,12-10 8 16,-6-11 9-16,12-7 14 16,-19-8-4-16,3-11 17 0,-18-6 2 15,0-16-1 1,-18-9-10-16,2-20 2 15,-12-7-13-15,-6-23-1 0,-12-6-7 16,-17-22-6-16,-21 11-5 16,-31-4-8-16,-23 27-10 15,-46 9-29-15,-22 36-36 16,-58 35-148-16,-4 30-339 0,-51 9 27 16</inkml:trace>
  <inkml:trace contextRef="#ctx0" brushRef="#br0" timeOffset="126489">18242 3189 1015 0,'1'-3'297'0,"-1"-2"92"15,-1 1-292-15,0 0-8 0,-1 0-17 16,1 1-18-16,0 0-23 16,1 1 21-16,0-1 3 15,1 1 17-15,0 1-3 16,2 0 9-16,-1 1-27 15,1 1-7-15,0 2-23 16,3 4-1-16,2 12-11 16,35 33 8-16,-32-35-1 15,2-3 11-15,-2-7 2 0,3-4 21 16,-2-6 2-16,5-4 8 16,2-7-11-16,13-9-5 15,1-5-17-15,19-13-3 16,4-9-8-16,25-15-8 15,9-12-37-15,40-28-208 16,7-3-212-16</inkml:trace>
  <inkml:trace contextRef="#ctx0" brushRef="#br0" timeOffset="141773.82">4006 11393 707 0,'0'-16'172'16,"2"3"59"-16,-2 1-138 15,-2 2 6-15,-1 2 54 16,-3-1 30-16,1 1 43 16,2 5-39-16,-3-1 5 15,5-2-42-15,-2 3-4 16,3 2-33-16,0 0-3 15,0-1-32-15,0 2 8 16,0 0-23-16,0 0 1 0,0 0-11 16,0 0-12-16,0 0-16 15,1 0-1-15,-1 0-16 16,2 0-8-16,-2 0 12 16,1 2-14-16,1-1 4 15,3 2 1-15,14 6 5 16,42 48-14-16,-32-30 15 15,12 18-11-15,4 1 8 0,13 17-9 16,-1 5 4-16,12 9-3 16,-5-9-1-16,6 4-8 15,-13-12 10-15,0 0 3 16,-16-14-7-16,-8-3 4 16,-16-14 10-16,-5-7-8 15,-11-11-6-15,-2-7-5 16,-3-2-13-16,-3-3-70 15,6 0-76-15,-2-1-471 16,0-1 81-16</inkml:trace>
  <inkml:trace contextRef="#ctx0" brushRef="#br0" timeOffset="142627.91">4840 12399 1015 0,'29'-39'285'0,"-30"33"102"16,-4 2-251-16,-3 0 35 16,-2 0-12-16,-3 1 4 0,-6 2-30 15,-3 2-37-15,-1 4-46 16,-4 3-9-16,1 2-15 16,-1 5-1-16,4 3-9 15,-1 4-4-15,6 0-6 16,2 2-6-16,3-1-3 15,7 2-1-15,6-1-2 0,4 4-4 16,8-2-3-16,9-2-14 16,4-7-5-16,8-8-5 15,2-12 2-15,4-7 11 16,-6-8 13-16,0-8 8 16,-7 1 8-16,-5-1 9 15,-7 2 4-15,-4-1 21 16,-2 8 2-16,-6 0 20 15,-1 2 0-15,-4 3 8 16,2 7-7-16,-1 0-1 16,-1 5-13-16,2 0-16 15,0 1-14-15,1 3-12 16,-6 19-5-16,-7 64-5 16,9-24 6-16,1 17-1 15,3 2 2-15,0 4-24 16,7-16-45-16,4-1-188 0,5-25-357 15,6-23 10-15</inkml:trace>
  <inkml:trace contextRef="#ctx0" brushRef="#br0" timeOffset="143145.32">5282 12580 1214 0,'-4'-3'290'0,"-4"-5"106"16,4 7-346-16,-5-1 46 15,-2-2 10-15,-1 2 37 16,0-1-7-16,-1 0 4 16,4 3-76-16,2 1-15 15,-1 0-35-15,2 4-2 16,2 2-6-16,-3 6-5 16,2 8-5-16,-1 11 2 15,0 4-3-15,0 13 4 16,3-1-5-16,3 5 5 15,6-8-5-15,11-6 1 16,6-13-6-16,15-10 7 16,2-16-13-16,11-18 16 15,-5-8 3-15,-5-11 6 0,-14-5 4 16,-11-8 17-16,-15 7-10 16,-14-9 6-16,-9 8-6 15,-10 1-4-15,1 12-7 16,-7 6-5-16,5 16-25 15,1 9-76-15,9 6-68 16,5 5-88-16,7 0-302 16,11-11 23-16</inkml:trace>
  <inkml:trace contextRef="#ctx0" brushRef="#br0" timeOffset="143663.51">5308 12179 1081 0,'-42'-20'258'16,"0"0"101"-16,-8 5-268 16,2 7 3-16,-8 1 28 15,0 3 7-15,-8 7 2 16,9 6-42-16,-8 11-15 15,6 6-33-15,-5 9 0 16,6 1-14-16,-10 12 2 0,12 3-8 16,-4 17 4-16,13 4-22 15,4 21 10-15,14-5-11 16,2 11 3-16,18-8-7 16,13 11 7-16,14-16-9 15,20 8 7-15,17-15-6 16,23 2 7-16,7-16-11 0,20-9 7 15,-3-21-2-15,16-9 1 16,-13-22-3-16,11-20 12 16,-18-12 0-16,5-24 5 15,-21-11 3-15,1-35 15 16,-21-6-5-16,-5-36 5 16,-19-3-1-16,-22-21 17 15,-25 26-14-15,-34-7 0 16,-32 32-10-16,-38 15-6 15,-9 32-26-15,-35 12-61 16,10 31-75-16,-21 12-442 16,24 11 62-16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15T04:36:24.6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2-15T04:36:29.012"/>
    </inkml:context>
  </inkml:definitions>
  <inkml:trace contextRef="#ctx0" brushRef="#br0">18932 3565 1094 0,'29'-45'481'15,"-36"37"-6"-15,1 6-234 16,2 1-195-16,-1 2-15 15,4-1-38-15,0 0 1 0,-1 1 4 16,-1 1 13-16,-2 2 5 16,-16 15 1-16,-38 38 4 15,25-22 6-15,-1 4-16 16,-2 4-4-16,5-5 1 16,2-1-4-16,8-10-3 15,2-3-5-15,5-4 4 16,0-4-2-16,7-5 3 15,-1-4 1-15,0-3 5 16,0-7-5-16,-2 4 3 0,-3-4-1 16,2 2-2-16,0-5 0 15,2 5 1-15,0-5-4 16,5-2-2-16,-2-6-3 16,4 3 2-16,1-8-4 15,1 1 10-15,1 2-1 16,0 5 8-16,1-1-1 15,2 6 2-15,0 2-5 16,2-1 1-16,1-1-5 16,2 2-3-16,2 0-1 15,-1-1 1-15,2 2 2 16,-5 1 0-16,2 2 6 16,0 1-2-16,1 4-3 0,-1 5-5 15,5 9 0-15,3 6-2 16,5 9 4-16,-1 1 3 15,6 6 0-15,1-6 0 16,7-3 0-16,-3-6 0 16,8-4-10-16,-7-8-9 15,-3-7-47-15,-6-4-37 16,-1-10-88-16,-4-9-303 0,-4-18 48 16</inkml:trace>
  <inkml:trace contextRef="#ctx0" brushRef="#br0" timeOffset="665.22">19098 3912 232 0,'-5'1'1'0,"-2"2"65"16,-1-2-3-16,4-1 76 16,-3 0 67-16,3-1 28 15,3 0 73-15,0 0-70 16,1 1-22-16,-2 0-64 15,1 0-26-15,1 0-89 0,0 0-20 16,0 0-10-16,0 0-3 16,1-1-3-16,1 0 2 15,-1 0 6-15,1 0 1 16,1-2 2-16,6 0 5 16,3-2-2-16,33-20 0 15,-33 14-5-15,1-3-2 16,-6 2-4-16,1 1-1 15,0 2-2-15,0 0-1 16,-4 2 5-16,2 1 3 16,-5 0-2-16,-1 1-5 15,-2 0 0-15,2 4-4 16,-4 0-6-16,2 0 0 16,-1 0 0-16,-1 0 4 15,-3 1 0-15,-8 1 4 16,-29 14 3-16,29 1-3 0,3 4 0 15,-1 5-1-15,6 2-2 16,-1 2-2-16,5 0 3 16,1-5-1-16,6-1 0 15,7-3-2-15,-1-8-1 16,8-3-22-16,5-6-10 16,4-9-42-16,1-2-20 15,8-9 5-15,-3-4-286 16,3 3 92-16</inkml:trace>
  <inkml:trace contextRef="#ctx0" brushRef="#br0" timeOffset="1263.95">19541 3847 1163 0,'-5'-4'254'0,"-1"-2"104"15,0 5-364-15,2-1 9 16,2 3-16-16,0-1-2 0,2 0 4 16,-3 0 26-16,0 0 10 15,-3 0 7-15,-10 1 6 16,-40 7 10-16,36-3-13 15,-2 1-8-15,5 4-4 16,1 4-5-16,5 2-11 16,-3 5-6-16,7 0-1 15,-2 3-5-15,2-2-2 16,3 0-2-16,3-5 0 0,3 1-1 16,4-7 1-16,3-2-6 15,2-5 1-15,7-4-7 16,1-6 3-16,6-5-2 15,0-3 9-15,-1-6 2 16,0 0 7-16,0-5 0 16,-5 2 5-16,-3-4 7 15,-3 10 5-15,-3-4 7 16,-5 12 4-16,-1-1 5 16,-2 7-2-16,-3-1-6 15,4 4-6-15,-3 0-9 16,0 0-10-16,0 1 0 15,0 1 1-15,0 2-1 16,3 14 5-16,12 38 4 16,-6-32-5-16,5-1-8 0,3-3-12 15,5-2-29-15,-4-10-32 16,9-6-259-16,1-5-61 16,-1-6-82-16</inkml:trace>
  <inkml:trace contextRef="#ctx0" brushRef="#br0" timeOffset="1833.14">19774 3888 1146 0,'3'0'335'0,"0"0"64"16,1 0-276-16,-2 0-193 15,0 0 16-15,0 0-3 16,0 0 0-16,1 0 19 16,-1 1 83-16,-1 0 49 15,0 0 20-15,0-1 32 16,0 1-11-16,1-1-30 16,-2 0-46-16,0 0-21 0,1 1-34 15,-1 0-8 1,0 2 3-16,0 3-1 0,4 14 5 15,1 33-1-15,-5-35-2 16,3-3 4-16,-3-7-3 16,0-3 3-16,2-3 10 15,-2-2 15-15,-2-2 2 16,2 2 12-16,0-1-2 0,0 0 1 16,0 0-8-16,0 1 1 15,0-1-4-15,0 0 7 16,0-1-5-1,0-3-8-15,0-18-11 0,-4-55 2 16,0 28-11-16,-1-11 5 16,-1 6 0-16,1-4 15 15,1 14-10-15,2-5 3 16,1 14-13-16,1 1 4 16,0 7-12-16,0 1-2 15,0 12-15-15,0-2-17 16,0 7-15-16,0 3-22 15,0 3-15-15,2 0-70 16,-2 4-27-16,1 0-65 16,2 0-272-16,14 4 41 15</inkml:trace>
  <inkml:trace contextRef="#ctx0" brushRef="#br0" timeOffset="2297.63">19637 3743 1170 0,'0'-4'381'15,"1"1"49"-15,-2-2-283 0,0 4-178 16,1 0 6 0,-1 1-14-16,1 0-1 0,0 0 5 15,0 0 34-15,0 1 18 16,1 0 13-16,0-1 8 16,2 0-2-16,-2 0-9 15,8 0-37-15,30-5-98 16,42-14-320-16,-17 2 58 15</inkml:trace>
  <inkml:trace contextRef="#ctx0" brushRef="#br0" timeOffset="3320.15">20403 3795 1136 0,'32'-20'269'0,"-34"10"95"15,1 2-350-15,2 3-1 16,1 2-20-16,3 0 2 0,-5 2 1 16,2 1 17-16,-2 0 14 15,1 0 12-15,0 0 0 16,1 0 1-16,0 0-10 16,1 3-11-16,0 0-13 15,7 13-5-15,14 43-3 16,-22-26 0-16,-1-1 1 15,-1-1-1-15,0-8 3 0,-2-4 2 16,3-4 0-16,-3-5-1 16,1-3 2-1,-1-2-1-15,4-3 0 0,-4-2 4 16,0 0 4-16,2-1 10 16,0 0 12-16,-1-1 0 15,0 0-7-15,0-1 3 16,0-1-18-16,0-13-7 15,0-36-1-15,2 28 0 16,2 2-2-16,4-1 9 16,0 4-5-16,4-5-7 15,3 8 1-15,-1 2-4 16,2 5-5-16,4 2 5 16,-2 3 5-16,2 0 2 15,-1 2 1-15,-1 3-4 16,-4 0-3-16,0 3 8 0,-4 2 2 15,1 1 1-15,-4 1 7 16,0 0 1-16,-2 4-6 16,1 4 3-16,-2 3-4 15,-1 6 0-15,1 0-3 16,2 6-2-16,-2-6-8 16,-1 1 7-16,-1-7-2 15,-1-2-5-15,0-5 5 0,1 0 7 16,-2-7-4-16,2 2-39 15,-1-5-31-15,0-2-384 16,1 0 69-16</inkml:trace>
  <inkml:trace contextRef="#ctx0" brushRef="#br0" timeOffset="4096.74">20939 3817 1032 0,'57'2'189'0,"-56"-4"115"16,-3-2-309-16,2 5-14 15,0-1 11-15,0 0-1 16,0 0 4-16,-2 0 31 15,1 0 25-15,-1 0 22 16,0 1 6-16,0-1 13 16,-1 0-25-16,0 2-6 15,-2-2-19-15,1 0-7 16,-1 0-18-16,1 0-1 16,0 0-9-16,-2 0 1 15,2 0 1-15,-1 0 3 16,1 0-3-16,0 0-2 15,-1 0-4-15,0 1 1 16,-1 1-9-16,0 4-1 16,-29 42 4-16,31-33-3 0,3-4-2 15,2 6 3-15,3-4 4 16,2 3-1-16,1-4 0 16,2 2 2-16,2-3-2 15,-2-2-3-15,1-2 3 16,3 1 2-16,-1-3 0 15,2-4 6-15,-3 0 3 0,1-2-3 16,-3-4 1-16,2 0 5 16,-2-1-6-1,4-5-2-15,-3 1 2 0,0-3-3 16,-2-2-4-16,-4-4 1 16,-3 3 1-16,-3-3 7 15,-5 0 3-15,-4-1-4 16,-2 3 1-16,-6-1 3 15,-3 1-10-15,-2 4-1 16,-2 7-11-16,1 0-49 16,4 5-40-16,2 1-339 15</inkml:trace>
  <inkml:trace contextRef="#ctx1" brushRef="#br0">22779 15112 0,'0'0'15,"0"0"1</inkml:trace>
  <inkml:trace contextRef="#ctx0" brushRef="#br0" timeOffset="4947.14">21352 3565 675 0,'0'-3'349'0,"-1"1"73"16,0 0-121-16,-2-1-85 16,1 0-48-16,-1-2 7 15,0 1-96-15,1-1-20 16,-1 2-15-16,1 0 13 15,0 1-12-15,1-1 1 16,0 1-7-16,0 0 13 16,0 1-12-16,-1 0-2 15,2 0-11-15,0 0-4 16,0 1-16-16,0 0 0 0,2 0-5 16,-1 1 1-16,0 1-3 15,1 2 2-15,6 16-3 16,11 42 2-16,-16-26-2 15,-2 10-3-15,-1 2 2 16,0 9 3-16,1-7-7 16,1 2 3-16,2-15 7 0,3 1-3 15,-1-15 0-15,1-1 6 16,-3-10-4-16,1 0 1 16,-5-8 4-16,2-1-4 15,-2-3-5-15,0 0 4 16,0-1 4-16,0-1-7 15,0 0 1-15,0-1-3 16,0-1-5-16,0-8-13 16,0-40-1-16,0 30-9 15,-3 0 2-15,-4-1 0 16,1 4 11-16,-4 3 2 16,-6 5 8-16,-4 5-2 15,-3 6 0-15,-7 3-23 16,3-1-3-16,-3 5-8 15,7-3 0-15,3 1 0 16,4 3 18-16,2 1 12 0,5 5 7 16,-1 6-2-16,3 3 4 15,2 2 2-15,7 1-7 16,1 0 1-16,9-4 4 16,10-3-3-16,2-6 0 15,9-4-29-15,3-6-29 16,8-9-62-16,1-7-26 0,17-9-196 15,-3-7-102 1,12-11-21-16</inkml:trace>
  <inkml:trace contextRef="#ctx0" brushRef="#br0" timeOffset="5065.09">21649 3898 361 0,'-5'4'0'0</inkml:trace>
  <inkml:trace contextRef="#ctx0" brushRef="#br0" timeOffset="5564.21">21625 3929 917 0,'-3'3'207'15,"1"-2"134"-15,0-1-251 16,0 0-16-16,0 0-10 16,-1 0-5-16,2 0-51 15,0 1-12-15,0 0 8 16,0 0 19-16,1 0 13 16,0-1 3-16,1 0-1 0,0 0 2 15,1-1-14-15,3 0-5 16,8-4-7-16,38-13-5 15,-34 7-4-15,0-1 3 16,-4 5-2-16,0-5 9 16,-6 3 6-16,-1 0 8 15,-2-1 2-15,-4-2 0 16,-2 3-7-16,-3-1-6 16,-1-2-7-16,-6 2-9 15,1 1-1-15,-3 0 3 16,2 0-1-16,-4 4-5 15,1 2 5-15,-1 2-1 16,2 3-8-16,-3 5 2 16,2 0 3-16,-1 8-5 15,1 3 4-15,-6 10 7 0,2 0-3 16,0 11-1-16,3-4 2 16,3 4-5-16,10-6-4 15,13 1 2-15,10-10 5 16,10-6-29-16,11-8-30 15,18-10-79-15,-2-6-302 16,6-8 40-16</inkml:trace>
  <inkml:trace contextRef="#ctx1" brushRef="#br0" timeOffset="1609.83">22812 15073 0,'0'0'15</inkml:trace>
  <inkml:trace contextRef="#ctx0" brushRef="#br0" timeOffset="7116.34">18478 3371 1059 0,'-7'-18'221'0,"-7"6"108"16,-1 8-322-16,2 5 13 16,-5 3 6-16,3 3-7 15,-5 6 39-15,4 1 18 16,-6 10 45-16,0 6 9 16,-2 13 16-16,0 3-34 0,0 19-8 15,5 2-44-15,10 16-10 16,11-3-26-16,15 9 1 15,14-12-11-15,18 6-3 16,4-13-22-16,16 10-136 16,-6-14-304-16,9-16-73 15,-9-32-216-15</inkml:trace>
  <inkml:trace contextRef="#ctx0" brushRef="#br0" timeOffset="7765">21836 3518 858 0,'-8'-77'265'0,"-6"62"92"15,5 4-249-15,0 0 17 16,3 4-14-16,2 1-8 16,5 3-27-16,0 2 7 15,-1 1-8-15,2 0 13 16,-1 1-15-16,6 4 14 15,14 12-7-15,41 59 5 16,-38-23-13-16,4 30 3 16,-6 9-23-16,-3 29-7 15,-8 1-19-15,-7 18-21 16,-7-20-34-16,-10 4-69 16,-9-25-62-16,-24-12-411 15,-9-33 52-15</inkml:trace>
  <inkml:trace contextRef="#ctx0" brushRef="#br0" timeOffset="16425.58">676 6533 816 0,'-3'-6'357'16,"1"2"14"-16,1-1-118 16,0 4-103-16,0 0 12 15,0 0-21-15,1 0-16 16,0 0-62-16,0 1-28 15,0 2-30-15,0 9-9 16,0 25 2-16,3 60 0 16,-2-29-4-16,2 11 3 15,0-5 2-15,1 0 1 16,-1-26-6-16,1-7 2 16,-1-18-21-16,-2-8-13 15,-1-10-11-15,-1-2-30 16,-4-3-38-16,4 0-251 15,-2 0-86-15,1-2-89 0</inkml:trace>
  <inkml:trace contextRef="#ctx0" brushRef="#br0" timeOffset="16779.63">577 6494 1349 0,'-4'-22'279'16,"5"8"106"-16,1 7-395 16,3 6-11-16,2 2 5 15,4 2 6-15,9 4 28 16,4 4-4-16,12 12 1 16,4 5-8-16,7 10 4 15,-5 8-9-15,5 18 2 16,-10-2-6-16,-3 16 2 15,-13-6-1-15,-7 0-2 16,-12-21-9-16,-9-11 3 16,-5-17-2-16,-14-9 6 15,-4-9 5-15,-15-5 8 16,1-2 2-16,-4-2 3 16,12 0-9-16,8 0-46 0,15 2-52 15,19 1-311-15,12-3 39 16</inkml:trace>
  <inkml:trace contextRef="#ctx0" brushRef="#br0" timeOffset="17195.07">1206 7036 1181 0,'-4'-7'211'0,"1"0"128"15,3 4-356-15,4 2 8 16,-4 0 5-16,1-1 15 16,1 1-8-16,2-1 5 15,14-2-6-15,34-14 3 16,-34 11-5-16,-1-3 8 16,-3-1-1-16,-5-3-4 15,-3 0 3-15,-6 2-4 16,-4-1-8-16,-9 1-10 15,-1 3 3-15,-5 2-3 16,-2 0 5-16,-2 8-1 16,4 4 10-16,-1 5-9 0,6 5-4 15,0 9 5-15,4 4-1 16,6 6 2-16,4-2 6 16,10 4 7-16,6-4-10 15,9-3 7-15,5-6 2 16,14-7-9-16,2-17-23 15,21-19-292-15,2-9 80 16</inkml:trace>
  <inkml:trace contextRef="#ctx0" brushRef="#br0" timeOffset="17531.05">1628 6609 1246 0,'-16'-11'302'0,"6"-2"103"15,3 4-357-15,1 3-1 16,4 1 5-16,-1-1 23 16,-1 0 9-16,1-1 9 15,0 0-26-15,0-2-8 16,1 3-19-16,2-2-4 16,0 2-14-16,2-2 8 15,-2 2-13-15,1 3-1 0,-2 0-10 16,-1 3 0-16,2 0-12 15,0 1 2-15,2 1-7 16,4 16 6-16,18 52-6 16,-7-6 7-16,-3 5 2 15,0 11 1-15,-3-4-10 16,-3-2-30-16,-4-23-33 16,-3-9-57-16,-3-13-44 15,-5-7-68-15,-1-11-234 0,-1-10 51 16</inkml:trace>
  <inkml:trace contextRef="#ctx0" brushRef="#br0" timeOffset="17962.95">1859 6992 601 0,'6'-9'392'0,"2"-1"-85"15,0 4-72-15,0 0-209 16,3-1-16-16,2-2 20 0,-3 2 10 16,-1-2 11-16,-1 0-13 15,-1 0-6-15,-1 1-15 16,-2-4 2-16,2 0-6 15,-6 2-1-15,0 0-2 16,-3 0-8-16,2 6-7 16,-6-3-10-16,-1 3-6 15,-3 1 1-15,-3 3-1 0,-6 5 8 16,6 6 3-16,-5 7 9 16,5 7-5-16,3 7 4 15,9 3 1-15,2 3-2 16,10-4-1-16,13 2-3 15,6-11 0-15,19-9-24 16,7-12-44-16,11-14-266 16,-8-11 57-16</inkml:trace>
  <inkml:trace contextRef="#ctx0" brushRef="#br0" timeOffset="18378.5">2247 6553 895 0,'-4'-18'378'0,"1"1"28"16,-1 2-171-16,1 4-104 15,1-1 8-15,1 1-13 16,1 0 1-16,0 4-32 0,-2-1 1 15,2 6-38 1,2-1-6-16,-4 2-28 16,2 0-7-16,0 1-16 0,0 0 1 15,0 0-12-15,0 1 3 16,2 3-2-16,4 23 0 16,14 47 1-16,-13-2 5 15,-1 2-1-15,1 15 7 16,-1-6-5-16,1 1 5 15,1-23-3-15,0-6-10 16,-1-17-14-16,-3-12-10 16,0-10-19-16,-3-6-10 15,-3-9-12-15,-4-6-95 16,0-6-38-16,-9-11-288 16,1-5-6-16</inkml:trace>
  <inkml:trace contextRef="#ctx0" brushRef="#br0" timeOffset="18572.68">2108 6796 815 0,'-6'-8'483'16,"4"-4"-82"-16,5 2-118 16,4 3-250-16,6 5-31 15,6-2 3-15,6 4 4 0,15-3 0 16,3 6-26-16,9-4-68 15,1 3-61-15,7-14-264 16,-11 0 4-16</inkml:trace>
  <inkml:trace contextRef="#ctx0" brushRef="#br0" timeOffset="18947.22">2555 6917 1122 0,'8'8'181'0,"4"-10"137"0,1 4-337 15,1-2-1-15,-2-2 31 16,-1 0 19-16,-2-1-3 16,-1-4 10-16,-5 1-7 15,7-4-8-15,-4-1-9 16,2-5-4-16,-4 0-5 15,5-2 1-15,-9 0-1 16,-1-2-4-16,-7 4 2 0,2 0-6 16,-3 4 4-16,-4 5 0 15,-1 7 5-15,-3 9-5 16,-5 7 5-16,-4 14-3 16,2 5-3-16,-1 11 0 15,5 2-1-15,11 3 3 16,11-3-5-16,23-4 5 15,16-10-6-15,31-12-39 16,15-15-314-16,25-16 93 16</inkml:trace>
  <inkml:trace contextRef="#ctx0" brushRef="#br0" timeOffset="19516.15">3309 6669 845 0,'-37'-39'310'16,"34"29"61"-16,1 1-174 16,1 3-32-16,-2-3 23 15,1 1-24-15,1 1-2 16,0 1-42-16,1 2-14 16,1 2-39-16,-1 1-13 15,0 1-25-15,0 0-10 16,0 0-12-16,0 1-10 0,1 1-1 15,1 3-3-15,3 27 3 16,6 54 1-16,-8-28 7 16,4 11-3-16,-4-6-24 15,5 3-96-15,-3-20-79 16,-4-6-362-16,-3-20 0 16</inkml:trace>
  <inkml:trace contextRef="#ctx0" brushRef="#br0" timeOffset="20158.3">3721 6648 1194 0,'3'1'280'0,"-1"-1"105"15,0 0-337-15,-2-1 12 16,0-1 10-16,0 0 24 0,0 0 0 16,-3-1-1-16,-1-1-31 15,0 0-17-15,-4-1-23 16,-5-6-8-16,-31-23-7 15,31 27-7-15,0 6-3 16,-2 0-17-16,-2 2-5 16,-2 7-7-16,0 5-1 0,-5 0-11 15,5 5 13-15,-4 7 1 16,7 1 3-16,6 5-8 16,9-1 7-16,10 0-13 15,7-8 1-15,14-7 2 16,6-7 12-16,12-14 5 15,-2-7 19-15,1-3 7 16,-12-8 12-16,-4-6 27 16,-17 6 13-16,-3 0 27 15,-8 2 5-15,0 2 4 16,-5 6-20-16,1 2-6 16,-1 4-26-16,1 2-4 15,1 1-12-15,-1 3-9 16,1 2-6-16,0 0-6 15,0 0-4-15,0 1-3 0,-1 1 3 16,1 6-1-16,0 20-3 16,0 45 3-16,-1-24 0 15,3 12 2-15,0 2-1 16,3 8 2-16,2-8-19 16,-4 11-148-16,-6-8-366 15</inkml:trace>
  <inkml:trace contextRef="#ctx0" brushRef="#br0" timeOffset="21059.17">1129 7524 774 0,'-37'-8'235'16,"9"2"55"-16,-1 2-168 16,7-1-16-16,2-1 15 15,7 3-3-15,2-2 0 16,8 3-35-16,-3 1-14 16,2 0-23-16,3 1-1 15,1 0-8-15,0 0-3 16,0 0-9-16,0 0 5 15,0 0-2-15,0 0-4 16,0-1 0-16,-1 1 0 16,1 0-12-16,0 0-2 15,0 0-10-15,1 0-3 0,1 0-2 16,4 0-1-16,24 0-2 16,56-2 19-16,-25-4 6 15,28 1 8-15,2-2 4 16,25 0 12-16,-6 1-7 15,22 4 2-15,-17-1-10 16,12 3 7-16,-7-1-11 16,23 3-3-16,-13-4-5 15,21 2-2-15,-4-2-5 16,7 1-4-16,-20-2 3 0,12 1-1 16,-26-1 3-16,2-3-8 15,-28 2 3-15,-4-4-1 16,-27 3-1-16,-2-1-2 15,-12 3 5-15,2 1 1 16,-7 3-2-16,2-1-1 16,-8 3 0-16,-2 0-51 15,-15 2-95-15,-10 7-401 16,-27-1 53-16</inkml:trace>
  <inkml:trace contextRef="#ctx0" brushRef="#br0" timeOffset="31693.14">9554 10028 568 0,'-2'-1'201'0,"1"0"51"16,1 0-142-16,-2-1 16 15,0 0-14-15,2-1 14 16,-1 1 2-16,1 0 23 15,0 0-15-15,0 0-5 16,-1-1-26-16,1 1-35 16,0 1-35-16,0 0 1 15,0 0 4-15,0 0 4 16,0 1 2-16,0 0-2 16,0 0-23-16,0 0-10 15,0 0-2-15,0 0-5 16,1 1 6-16,0 0 1 15,1 1-2-15,0 3-1 16,4 11 2-16,12 38-7 16,-15-35 3-16,3 10 1 15,-5 0-1-15,1 8 2 0,2 9 11 16,-4 3-9 0,2 0-5-16,2 0 6 15,-3 4-5-15,-2-11-1 16,1 10 0-16,0-4 2 15,1 8-6-15,-1-8 0 16,2 7-1-16,-2-13 4 0,-2 2-5 16,1-12 5-16,1 3-3 15,-2-6 6 1,0-1-8-16,1-7 8 0,-1 3-8 16,0-3 2-16,1 3-3 15,0 0 4-15,5 7-5 16,3-7 5-16,2 2-3 15,-2-8 2-15,3-2-1 16,-4-6 2-16,-2-3-5 16,-5-5 7-16,1 0-1 15,-1-2 3-15,0 0-5 16,0 1 3-16,-1 1-6 16,1 2 1-16,0-1-6 15,-1 5-10-15,-2 6-44 16,-9 34-34-16,10-33-95 0,3 3-33 15,7 3-297 1,4-9 41-16</inkml:trace>
  <inkml:trace contextRef="#ctx0" brushRef="#br0" timeOffset="32943.43">9681 11267 1054 0,'-63'-7'251'0,"55"1"80"16,1 1-301 0,4 3-38-16,0 1 57 15,3 2 37-15,-2-1 14 16,0-1-4-16,1 1 0 15,1 0-48-15,0 0-33 16,0 0-3-16,0 0 23 16,1 0 5-16,3 0 10 15,-2 0-2-15,9 0 5 16,12-1-13-16,46-3 4 0,-30 1-2 16,15 2 5-16,2-1-7 15,11 1-3-15,-7-1-7 16,10 3-2-16,-7-2-9 15,6-1-5-15,-7-2-3 16,11 5-1-16,-6-1-1 16,4 0-2-16,-8 1 0 15,3 5-4-15,-10-5 1 0,6 1-2 16,-9 0 3-16,9 2 0 16,-9-2 0-16,9 0-1 15,-8 0-2-15,13 2-2 16,-8-3 3-16,10-4 4 15,-7 2-5-15,3-1 1 16,-9 1 4-16,2-1-7 16,-12 1-3-16,5-1 4 15,-8 1 1-15,7-4-6 16,-8 4 11-16,6-1-3 16,-7 1-2-16,-2-1 1 15,-8 2 3-15,2-4-9 16,-7 5 1-16,3-4 5 15,-3 3-4-15,-2-1 2 16,-5 0 2-16,-5 1 8 0,-4 0-2 16,-4-2 5-16,-2 1-1 15,-1 1 1-15,-3-1 1 16,0-1 2-16,0 1-2 16,0 1 3-16,0 0-2 15,0-1-10-15,0 0-4 16,0 0 1-16,0 0 5 15,-1-1 0-15,0-2 9 0,0-1-1 16,0-7-7-16,-8-44-3 16,4 31 0-16,0-7-3 15,1 3 4-15,-3-12-2 16,4 1 1-16,-7-10-6 16,7 3-1-16,0-9 1 15,0 5 5-15,-1-9-6 16,5 8 5-16,-3-6-1 15,-1 6-6-15,6-5 1 16,1 11 2-16,0-11 5 16,6 8-6-16,-1-10 8 15,-4 9-3-15,2-8-1 16,-1 10-7-16,-3-9 3 16,2 11-3-16,-5-2 2 0,2 9 4 15,0-1-1-15,-4 11 4 16,2 0-4-16,4 10 0 15,-3 0-2-15,-1 9 1 16,2 3 2-16,-4 5-2 16,2-2 4-16,-1 3-5 15,1 0-1-15,-1 0-5 16,0 1 0-16,-1 0-2 0,1 1 10 16,-1 0-6-16,0 2-33 15,0-1-15-15,-1 1-62 16,-2 5-66-16,-5 6-117 15,-31 37-282-15,18-40 23 16</inkml:trace>
  <inkml:trace contextRef="#ctx0" brushRef="#br0" timeOffset="33879.3">9562 10104 885 0,'-11'-4'203'16,"1"1"81"-16,4 2-247 0,2-3 67 16,4 0 24-16,-1 3 20 15,0 0-8-15,1-1-4 16,0 0-86-16,1 0-17 16,0-1-2-16,1 1 16 15,2 1-7-15,0-1 8 16,12-2-6-16,39-8-10 15,-35 9-9-15,7 1 8 16,2 1 2-16,8-1 1 16,2-1 0-16,18-2 6 15,0 0-4-15,21-4 5 16,-7 1-6-16,16 2 0 16,-8-1-11-16,15 2-3 15,-14 4-4-15,14 0-3 16,-11-1-1-16,12 1-4 15,-10 0-1-15,15 1 0 0,-10 0 1 16,11 1-4-16,-15-1 6 16,8 0 1-16,-19-1-8 15,11 1 9-15,-17-1-10 16,9-3 1-16,-8-1 0 16,10-1 1-16,-10-2-4 15,7 3 5-15,-11 3-6 0,3-1 7 16,-13 2-6-16,1-1 1 15,-14-2-3-15,-3 0 12 16,-14 2-16-16,-5 0 13 16,-10 1-5-16,-3 1 12 15,-6 1-15-15,-1-1 6 16,-2 0-15-16,-1 0-119 16,-3 2-110-16,-30 10-355 15,-49 2-32-15</inkml:trace>
  <inkml:trace contextRef="#ctx0" brushRef="#br0" timeOffset="80736.22">3904 12996 1593 0,'-16'-24'343'15,"13"-5"138"-15,10 15-468 16,7 5-11-16,5 6 0 0,3 3-1 16,-3 9 12-16,5 15 0 15,1 12 0-15,8 17-7 16,-1 4 2-16,5 11-2 16,-2-9-1-16,-1-6-6 15,-4-16 2-15,1-9 5 16,-2-18 15-16,6-25 16 15,4-19 4-15,19-49-1 16,13-24-9-16,26-41-51 16,-1-4-90-16,13-9-140 15,-12 48-290-15,-14 31-18 16</inkml:trace>
  <inkml:trace contextRef="#ctx0" brushRef="#br0" timeOffset="81277.69">4357 12830 1671 0,'-12'-19'346'0,"12"15"156"0,4 16-495 16,2 8-16-16,8 13-1 16,0 7 2-16,9 21 5 15,3 3 3-15,8 11 1 16,-1-4 0-16,4-2-2 16,-5-23 2-16,1-15 10 15,-4-22 12-15,20-29 8 16,4-23 5-16,37-38-4 15,13-16-37-15,52-32-159 16,-1-12-368-16,39-16 47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15T04:38:37.1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2-15T04:38:42.276"/>
    </inkml:context>
  </inkml:definitions>
  <inkml:trace contextRef="#ctx0" brushRef="#br0">18765 3680 736 0,'-1'-40'235'16,"-2"37"70"-16,1-1-163 15,-2 1-27-15,3 2 2 16,1 0-33-16,0 0-3 16,0 0-29-16,0 0 25 15,0 1-1-15,0 0 6 16,0 0 1-16,0 0-6 15,0 0-21-15,0 0-8 16,0 0-11-16,0 0-19 16,0 1 0-16,0 2-3 0,0 14 3 15,9 50 3-15,-7-30 3 16,1 12-8-16,3-1-1 16,-4 5-6-16,0-10 0 15,4 4-11-15,-2-11 8 16,-1-1-8-16,1-8 4 15,-3 2-3-15,0-9 4 16,-2 1-11-16,2-4-9 0,-2-4-86 16,1-8-50-16,0-6-362 15,4-9 29-15</inkml:trace>
  <inkml:trace contextRef="#ctx0" brushRef="#br0" timeOffset="498.55">18555 3710 663 0,'-19'-6'151'0,"5"1"80"15,-1 2-171-15,0 2-1 16,5-2 19-16,3 2 3 16,1 0 10-16,6 2-3 15,0-1 21-15,0 0-11 0,3-1-4 16,1-1-21-16,34 0-15 15,42-9-31-15,-6 1-9 16,6-2-44-16,18 4-99 16,-7 5-276-16,4 3 27 15</inkml:trace>
  <inkml:trace contextRef="#ctx0" brushRef="#br0" timeOffset="948.81">18635 4259 864 0,'10'7'303'0,"-5"-5"53"15,-11-7-158-15,6 4-207 16,0-1 26-16,0 1 12 0,0 0-37 16,0 0 3-16,0 0 13 15,0 0 6-15,1 0-3 16,2-2 3-16,23-3-7 16,43-11-8-16,-25 12-17 15,0 3-42-15,3-2-301 16,-8 3 72-16</inkml:trace>
  <inkml:trace contextRef="#ctx0" brushRef="#br0" timeOffset="1666.83">19038 4110 868 0,'0'-8'262'0,"4"-30"74"16,-5 35-194-16,1 2-106 15,1 0 10-15,-2 0 2 16,1-1-31-16,0 2 7 0,0 0 9 15,0 0 13-15,0 0 0 16,0 0 3-16,1 2-19 16,0 1-13-16,0 2-11 15,5 19-1-15,5 34-4 16,-11-27 0-16,0-7 1 16,-2 0-1-16,2-12-4 0,-3-2-1 15,2-7 2-15,0-1 2 16,1-4 1-16,-2 1 8 15,2 0-1-15,0-1-3 16,0-1-1-16,0-2-5 16,2-8-6-16,18-42 1 15,-10 36 6-15,3-3-3 16,-1 4 3-16,2 3 1 16,-2 5 2-16,0 2-5 15,0 4 1-15,2 1 0 16,-2 2 2-16,1 0-4 15,-3 1 2-15,2 4 0 16,-3 4-1-16,0 5-9 16,-1 8 3-16,0 8 1 15,-3 3 1-15,-1 7 2 16,-1-1-7-16,0-1-32 0,-3-12-25 16,4-3-63-16,3-19-265 15,8-21 55-15</inkml:trace>
  <inkml:trace contextRef="#ctx0" brushRef="#br0" timeOffset="2187.89">19466 3860 988 0,'27'-48'110'0,"-31"32"198"16,-1 2-297-16,1-1 33 16,2 0 44-16,2 2 29 15,-1 2-25-15,1 0 16 16,0 1 3-16,-1 0 14 0,0 5-25 15,1-3-16-15,-1 6-23 16,1-1-1-16,0 1-21 16,0 1 3-16,0 0-10 15,0 0 5-15,0 0-3 16,0 0-1-16,0 0-9 16,0 0-4-16,0 0-11 15,0 1-7-15,0 0-6 16,0 2-2-16,1 2 1 0,4 27-3 15,7 41 2-15,-11-18 3 16,3 2-1-16,-4 4 2 16,-2-7 0-16,-1 0 2 15,1-10-6-15,-1-4-13 16,1-10-9-16,2-5-27 16,0-9-29-16,2-4-61 15,0-6-22-15,2-3-58 16,1-4-247-16,-5 0 59 15</inkml:trace>
  <inkml:trace contextRef="#ctx0" brushRef="#br0" timeOffset="2500.78">19381 4003 818 0,'-1'-11'294'0,"-2"4"45"16,2 5-157-16,1 0-199 15,0 1 10-15,0 0 20 16,1 0-38-16,2-1 18 15,3 1 42-15,14-4 27 16,37-7 0-16,-25 5 2 16,0 6-20-16,12 0-211 15,0 4-208-15,7-2-6 16</inkml:trace>
  <inkml:trace contextRef="#ctx0" brushRef="#br0" timeOffset="2696.61">19720 4149 616 0,'-9'-2'0'0</inkml:trace>
  <inkml:trace contextRef="#ctx0" brushRef="#br0" timeOffset="3114.87">19707 4141 840 0,'0'-1'284'16,"0"0"104"-16,0-1-206 16,0 1-60-16,1 0-17 15,0 0-44-15,1 0-59 16,2 0-18-16,3 0-7 15,3 0 12-15,35-13-1 16,-37 4 6-16,-1-2 3 16,-2-2 4-16,1-1 0 15,-2 3 0-15,-1 0-1 16,-1 2-1-16,-1 1 3 16,-2 3 1-16,1 0-2 15,-2 2-6-15,2 3-9 16,-2 0-4-16,1 0-5 15,0 0 4-15,-1 0 7 0,1 1 10 16,1 0 0-16,-2 0 1 16,0 0-2-16,0 1-1 15,-4 2 1-15,-6 9 1 16,-38 48 3-16,33-30-1 16,5 3 1-16,5-6-3 15,5-1-3-15,2-8-1 16,7-4 1-16,0-6-3 0,7-3-9 15,2 0-3-15,11-8-40 16,1-1-34-16,15-8-261 16,-4-3 45-16</inkml:trace>
  <inkml:trace contextRef="#ctx0" brushRef="#br0" timeOffset="3632.8">19994 4079 1000 0,'24'-41'149'16,"-27"31"158"-16,-1 3-293 15,-1 2-3-15,4-1 28 16,1 3-8-16,-2 2-27 16,2 0 19-16,0 0 17 0,0 1 21 15,0 0 6-15,0 0-5 16,0 0-22-16,2 0-20 16,-2 1-23-16,3 1 1 15,0 3 0-15,7 16 6 16,30 40-2-16,-29-25 3 15,-6-4 1-15,0 3-2 16,-7-7-5-16,6-3 4 16,-6-7 1-16,2-6-2 15,0-5 2-15,3 0 11 16,-3-7 9-16,-1-3 17 16,0 2 7-16,0-2 7 15,-1 0-13-15,1-4-13 16,-3-15-26-16,0-42-7 15,7 36-7-15,2-7 3 16,3 2-1-16,7 1-3 0,2 8-10 16,9 3-59-16,5 9-41 15,10 3-301-15,-1 8 40 16</inkml:trace>
  <inkml:trace contextRef="#ctx0" brushRef="#br0" timeOffset="4299.12">20352 4038 675 0,'3'-3'159'0,"1"0"103"15,0 1-136-15,-2 0 17 16,0 0 3-16,1 0-1 16,-1 0-41-16,2 1-40 15,-2 1-29-15,3 3 4 0,-2 0-1 16,2 13-4-16,35 43-18 15,-35-27-4-15,-1-2-9 16,-1 1 0-16,0-3-1 16,-1-5 1-16,1-8 0 15,-1-3 3-15,0-4 2 16,-2-5 5-16,0-4 3 16,0 0 6-16,0 0 1 15,-1-1 10-15,0-2-6 0,1-1-12 16,1-16-6-16,12-46-13 15,-2 36-14-15,4-4 10 16,2 6 10-16,-1 1 2 16,-5 12 8-16,-1 2 1 15,0 5-9-15,-1 3-3 16,0 1-2-16,6 1-5 16,-3 2 2-16,3 1 4 15,-4 1-1-15,-1 1-2 16,-3 0 8-16,1 3-5 15,-2 4-2-15,-1 5 2 16,1 3-1-16,-3 10 0 16,1 0 5-16,0 8 5 15,1-5-3-15,-1 3-4 0,2-3-19 16,-1-4-54-16,3-9-37 16,3-6-66-16,3-11-263 15,6-14 53-15</inkml:trace>
  <inkml:trace contextRef="#ctx0" brushRef="#br0" timeOffset="4966.49">21067 4027 616 0,'0'-7'242'0,"-3"5"-20"15,5 2-98-15,-2-1-122 16,0 0 19-16,-1 0 34 16,0 0 21-16,0 0 6 15,-1 0-27-15,-1-1 13 16,0 1-8-16,-1 0-2 15,-2-1-7-15,-8-1-7 16,-31-8-23-16,30 9-6 0,2-1-8 16,-2 5-1-16,4-1-5 15,-3 3 4-15,2 3-4 16,-3 2-1-16,2 1-2 16,-7 9-5-16,5 1-4 15,3 4-14-15,6-2-13 16,12 4 5-16,8-8 0 15,10-1-3-15,4-6 10 0,9-5 12 16,-4-7-9-16,8-5 5 16,-7-3 5-16,2-4 5 15,-9 0 2 1,0-4 9-16,-10 3 5 0,-4-5 21 16,-4 4 4-16,-6-1 5 15,-5 3-1-15,-3 2-4 16,-3 4-18-16,-5 2-2 15,0 3-4-15,-4 5-3 16,2 0-5-16,-4 7 1 16,5 1-2-16,1 3 2 15,6 1 1-15,4 7 2 16,5-4-2-16,5 5-4 16,3-4 4-16,11 0-5 15,3-7-3-15,12-4-2 0,3-9-13 16,13-6-26-16,-6-5-18 15,5-9-216-15,-9 2-67 16,2-2-56-16</inkml:trace>
  <inkml:trace contextRef="#ctx1" brushRef="#br0">22398 15681 0,'0'0'15,"0"0"1,0 0 0,0 0-1,0 0 1,0 0-1,0 0 1,0 0 0</inkml:trace>
  <inkml:trace contextRef="#ctx0" brushRef="#br0" timeOffset="6221.01">21527 3665 855 0,'34'-46'598'16,"-36"37"-483"-16,0 1-28 16,1 1-6-16,1 4-6 15,-4 2-40-15,4 1 3 16,-1-1-1-16,0 0 20 16,0 1-9-16,1 0 6 15,0 0 0-15,0 0 5 16,0 1-6-16,0 1-1 15,0 9-2-15,2 24-5 16,5 38-5-16,-2-16-18 16,2-1-2-16,-2 7-13 15,2-9 1-15,-2 2-5 0,-3-15-2 16,2-1 2-16,-2-11-3 16,-1-2-1-16,-1-9 2 15,-2-3 0-15,-1-6-2 16,-2-4-1-16,1-3-14 15,2-2-94-15,1-1-54 16,2-1-337-16,2-2 7 0</inkml:trace>
  <inkml:trace contextRef="#ctx1" brushRef="#br0" timeOffset="1754.48">23836 15627 0,'0'0'16,"0"0"0</inkml:trace>
  <inkml:trace contextRef="#ctx1" brushRef="#br0" timeOffset="2110.96">23861 15588 0,'0'0'16,"0"0"-1,0 0 1,0 0 0,0 0-1,0 0 1,0 0-1,0 0 1</inkml:trace>
  <inkml:trace contextRef="#ctx1" brushRef="#br0" timeOffset="2270">23913 15542 0,'0'0'0,"0"0"16</inkml:trace>
  <inkml:trace contextRef="#ctx0" brushRef="#br0" timeOffset="8671.53">22164 3950 916 0,'-3'0'260'0,"-2"-1"80"16,1-1-273-16,2 0-2 15,1 0-25-15,1-1-23 16,2 1-14-16,3 0 4 0,11 0 1 16,38 3 4-16,-38 4 0 15,1 8-1-15,-3 1 1 16,-1 10-7-16,-3 1-1 16,2 10 1-16,-7 1 1 15,1 5-2-15,-6-6 0 16,-1-6-2-16,-6-8-2 15,1-6 2-15,-1-8-1 16,0-4 5-16,1-3 5 0,-1-2 5 16,3-6 2-16,-2-5-3 15,3-4-4-15,0-10-4 16,3 2-3-16,0-5-3 16,3 3 0-16,4 1-3 15,0 7 1-15,3-3-3 16,3 8 0-16,5-4 2 15,2 4 4-15,7-3 2 16,2 3 1-16,3-1 0 16,-2 7-2-16,-1-1 4 15,-2 7 1-15,-2 5 0 16,-5 1 2-16,-2 2-1 16,-2 3-4-16,-4 2-1 0,-4 1 2 15,0 6-2-15,-6 5 6 16,0 7 1-16,0-1-2 15,-2 4-2-15,-2-4 0 16,2-2-2-16,0-7-2 16,0-3 3-16,0-7-1 15,3-4-2-15,-3-4 4 16,0-1-4-16,0-1-12 0,0-1-43 16,0 0-40-16,2-1-320 15,0-2 55-15</inkml:trace>
  <inkml:trace contextRef="#ctx0" brushRef="#br0" timeOffset="9280.78">22868 3998 947 0,'-21'-36'289'16,"13"35"61"-16,-2 2-279 0,0-1-3 16,4 2-32-16,-2 4-27 15,3-1-4-15,-1 0-3 16,2 0 0-16,0 1 0 16,-1-1 1-16,2 3 3 15,-1 4 0-15,1 5 3 16,2 6-2-16,4 9 3 15,2 1-4-15,5 8 2 16,4-4-6-16,6 2-5 16,1-7-4-16,7-6-5 15,-1-9-5-15,2-11 2 16,-5-8 7-16,1-7 1 16,-6-6 11-16,-5-7 7 15,-5 0 2-15,-2-11 0 16,-5-1 6-16,-5-3 0 0,-5 3-8 15,-4 0-6-15,-4 11-3 16,-9 6-7-16,0 7-6 16,-6 4-31-16,2 6-14 15,-1 3-43-15,8 0-122 16,3 3-145-16,12 1-3 16</inkml:trace>
  <inkml:trace contextRef="#ctx0" brushRef="#br0" timeOffset="9830.94">23472 3608 933 0,'-9'-16'430'16,"4"3"-13"-16,-3 3-181 15,2 5-201-15,1 2-7 16,4 2-25-16,0 1-4 16,1 0 2-16,0 0 1 15,0 0 4-15,0 0 24 16,0 0 12-16,0 1 19 0,1 0 3 16,0 3 5-16,6 13-24 15,9 60-8-15,-11-19-18 16,-3 20-6-16,0 3-13 15,0 11 2-15,2-11-2 16,2-2 2-16,3-16 1 16,-1-6-2-16,-2-21-2 0,-1-9-3 15,1-13 0 1,-6-13 3-16,-1-9 1 0,-2-8-3 16,-1-5-5-16,-2-12-14 15,-1-3-13-15,-5-6-24 16,2 6 6-16,-3 0-4 15,0 11 15-15,-10 6 7 16,1 13 25-16,-11 6-3 16,4 6 7-16,-8 10 0 15,8 4 2-15,-4 10-5 16,11 2 5-16,4 5-5 16,10 0-1-16,10-1-2 15,11-10 0-15,11-6-28 16,9-11-28-16,20-14-344 15,3-13 79-15</inkml:trace>
  <inkml:trace contextRef="#ctx1" brushRef="#br0" timeOffset="4922.05">24540 15665 0,'0'0'16,"0"0"0</inkml:trace>
  <inkml:trace contextRef="#ctx1" brushRef="#br0" timeOffset="5010.28">24529 15701 0,'0'0'0</inkml:trace>
  <inkml:trace contextRef="#ctx0" brushRef="#br0" timeOffset="11998.05">23633 4099 948 0,'-33'3'202'16,"33"-5"91"-16,0 1-279 0,1 0-20 15,-1 0 4-15,0 1-12 16,0 0 6-16,0 0-1 16,0 0 22-16,1 0 7 15,0 0 11-15,3 1 4 16,-3 0 7-16,2 0-1 15,1 0-1-15,3 0-5 16,2 2-1-16,1-2-11 16,29 4-4-16,-32-7-8 15,-2 1-4-15,4-2-5 16,0-1 1-16,5 0 3 16,1-3-5-16,5-3 6 15,-3 1 2-15,1-3 4 16,-5 1 3-16,1 1 7 15,-5 2-5-15,-1-2-1 16,-4 3-2-16,-3 0-9 0,-2-1-2 16,0 0 0-16,0 1 0 15,-2-1-2-15,0 2 2 16,-1-1-5-16,-1 4 3 16,-3-5-7-16,1 4 6 15,-1 0-1-15,2 0 1 16,-4 1-1-16,4 2 2 15,-1 1-4-15,1-1 3 16,-1 2-1-16,0-1-3 16,-2 6 3-16,-1 2 1 0,-3 7-4 15,-1 2 1-15,-3 9 3 16,3-2-2-16,-3 6 0 16,6 0 6-16,3 2-1 15,3-6-1-15,6 0 6 16,6-9 1-16,5-6 3 15,9-5 3-15,14-5 1 16,6-5-11-16,17-3-42 16,7-7-50-16,12-4-317 15,-12 2 50-15</inkml:trace>
  <inkml:trace contextRef="#ctx0" brushRef="#br0" timeOffset="13380.95">18020 5023 1086 0,'-33'-30'266'16,"30"22"116"-16,2 5-314 16,2 0-20-16,-1 1 3 15,0 1-27-15,1 0-18 0,1 0 1 16,0 0 5-16,1 0 3 15,0 0 0-15,7 1 3 16,1 4 3-16,38 36-2 16,-32-12-7-16,3 9-1 15,0 1-3-15,7 1-2 16,-8-5-4-16,5-2 3 16,-4-10-1-16,-2-7 6 15,-6-8-2-15,-4-10 7 16,-3-3 11-16,-3-11 13 15,-2-5 0-15,-4-9 1 16,5-2-6-16,-2-9-12 16,1 8-12-16,2 3 4 15,2 11-1-15,-4 4-1 0,1 11-4 16,3 4-2 0,-6 1-14-16,2 0-1 0,2 0-3 15,0 2 0-15,1 1-2 16,7 8 9-16,33 41-5 15,-25-28 7-15,-1-2 1 16,3 4 1-16,0-5-3 16,-1 1 2-16,-5-8-3 15,-2-5 2-15,-4-6 4 16,-1-3 3-16,0-3 2 0,0-6 5 16,0-2-1-16,1-9-4 15,1-2-3-15,-2-9-2 16,2 0-7-16,-3-7 7 15,-1 7 2-15,-3 0-4 16,0 12-8-16,-2 3-50 16,0 12-46-16,0 2-25 15,-2 6-333-15,1-3 71 16</inkml:trace>
  <inkml:trace contextRef="#ctx0" brushRef="#br0" timeOffset="13713.99">18707 5010 1434 0,'41'-4'293'16,"-41"2"110"-16,0 0-456 0,3 4-4 15,-3-2-7-15,1 1 3 16,1 0 27-16,-1 1 23 16,1 0 14-16,2 2 9 15,-1 0 8-15,4 10 10 16,11 33 4-16,-19-23 0 16,0 0-8-16,-1 6-6 15,1-4-8-15,1 2-20 16,-1-10-23-16,1-6-59 15,2-9-27-15,-2-17-295 16,2-9 48-16</inkml:trace>
  <inkml:trace contextRef="#ctx0" brushRef="#br0" timeOffset="13885.23">18708 4683 1175 0,'8'-5'230'16,"-6"2"115"-16,-2 2-370 16,4 1-45-16,-4 0-18 15,2 0-180-15,1 0-77 16,11 0-37-16</inkml:trace>
  <inkml:trace contextRef="#ctx0" brushRef="#br0" timeOffset="14281.92">19051 4696 887 0,'10'5'450'15,"-21"-5"-46"-15,11 2-132 16,2 4-283-16,2-2 3 15,-4-2-5-15,2 0 1 16,-1 0 5-16,1 1 11 16,0 1 1-16,0 0 14 15,0 1 5-15,2 7 14 0,7 38 5 16,-12-21 6-16,-1 3-11 16,0 12-8-16,0 0-15 15,2 8-5-15,2-6-7 16,3 7 1-16,1-8 3 15,3-2-7-15,0-7-12 16,1-8-14-16,-5-13-14 16,1-4-13-16,-4-7 1 0,1-8 6 15,-3-1 3-15,0 3-26 16,0-2-14-16,0-15-311 16,2-44 64-16</inkml:trace>
  <inkml:trace contextRef="#ctx0" brushRef="#br0" timeOffset="14551.12">18983 5071 1034 0,'4'-5'427'0,"-6"3"3"15,2 1-225-15,0 1-229 16,1 0-1-16,0 0-18 16,3 1-20-16,13 3 21 15,39 12 15-15,-31-15 9 16,5-2-5-16,-3-4 13 16,3-1-41-16,0-2-20 15,4-1-297-15,-3 3 56 16</inkml:trace>
  <inkml:trace contextRef="#ctx0" brushRef="#br0" timeOffset="15229.7">19388 4928 1457 0,'18'-78'275'0,"-25"65"118"15,3 4-459-15,2 0 10 16,2 2-1-16,-3-2 4 16,1 4 38-16,2-1 23 15,0 2 32-15,0 3 31 0,0 0 17 16,0-1 15-16,-1-1-9 15,0 1-17-15,1 0-35 16,0 1-26-16,0 0-18 16,0 0-9-16,0 1-5 15,0 2 0-15,0 3 12 16,1 27-6-16,5 40 5 0,-3-19 5 16,0-6-1-16,-1 7-1 15,1-7 2-15,0-4 5 16,0-13-2-16,0-4-3 15,-1-9-1-15,-1-5 2 16,-1-8-5-16,0-3 1 16,-3 1 7-16,2-4-2 15,1 1 3-15,-2 0-7 16,1-1-8-16,0 0-19 16,1-3-13-16,1-1-16 15,6-13-1-15,26-34 0 16,-16 32 21-16,6 1 12 15,-7 4 16-15,-1 1 7 16,-4 6 9-16,1 1 0 16,-5 1 3-16,5 5 4 0,0 0 3 15,4 2-6-15,-2 3-2 16,2 5 1-16,-1 2-6 16,-1 5-4-16,-3 4 5 15,-3 6-3-15,-3 1-1 16,-1 5 1-16,0-3 2 15,1 0-27-15,8-7-44 16,12-16-356-16,3-15 78 16</inkml:trace>
  <inkml:trace contextRef="#ctx0" brushRef="#br0" timeOffset="16612.77">20513 5002 757 0,'2'-6'198'0,"-2"1"74"15,-2-30-182-15,-9 31-60 16,2 3 11-16,-3-2-1 16,2 3-14-16,-1 0 9 15,0 1 4-15,-1-1 17 16,1 3 12-16,-2-1 7 15,3 2-19-15,-4 0-5 16,1 3-18-16,1 6-12 16,1 2-14-16,-2 7-4 15,4 2 1-15,3 6-3 16,0-4 2-16,5 5-1 0,4-4 1 16,5-2-5-1,4-4-6-15,6-3-4 0,-1-10-2 16,4-3-2-1,-1-6 3-15,3-5 7 0,-6-3 7 16,5-4 0-16,-4-4 6 16,0-4 0-16,-5-1-1 15,2-4-3-15,-8 1 2 0,-1-7-5 16,-9 2 4-16,-4 0 7 16,-9 4 5-16,-4 3 2 15,-5 8 0-15,-2 4-3 16,4 7-6-16,-3 4-15 15,3 2-22-15,1 7-41 16,5 3-14-16,4 0-32 16,7-1-1-16,6 1 7 15,9-7 38-15,6 2 10 16,5-3 30-16,7 1 12 16,0-5 11-16,5 0 2 15,-2-5 5-15,5 0 6 16,-5-2 6-16,4 2 19 15,-4-2 11-15,-3 2 26 16,-6 0 11-16,1 2 5 16,-9 0-8-16,0 0 9 0,-4 3-13 15,-1-1 5-15,-3 2-6 16,1 1 8-16,-4-1-12 16,-2-1-4-16,0 0-17 15,0 0 2-15,0 1-20 16,0 2-6-16,0 10-9 0,7 47-1 15,-3-32-8-15,-1 4 2 16,2-4-1-16,0 4 4 16,-2-7 0-16,2-1-8 15,-3-8 2-15,1-2 3 16,-2-9-6-16,-1-3 8 16,0-2 4-16,-1-1 5 15,1 0-7-15,-2 0 4 16,1-1-9-16,0-2 4 15,0 0-10-15,0-17-6 16,4-36-7-16,5 26 0 16,1 2-2-16,7-3 12 15,-3 6 9-15,2 1 9 16,-5 7 3-16,0 4-1 16,-3 6-8-16,-1 2-4 15,-2 0-1-15,5 2-2 0,0 2-1 16,2 2 1-16,0 0 0 15,0 3 0-15,-3 2-3 16,1 0 1-16,-3 0 0 16,3 6 5-16,-5 1-2 15,4 8 4-15,-4 1-4 16,0 4 5-16,-1-1-7 16,1 3-2-16,-3-3 0 0,1-1 3 15,-1-1-4-15,5-1 6 16,-3-6 0-16,3-3-37 15,-1-2-30-15,2-5-78 16,-2-5-37-16,2-9-299 16,-1-5 44-16</inkml:trace>
  <inkml:trace contextRef="#ctx0" brushRef="#br0" timeOffset="17163.27">21191 5150 1202 0,'3'3'213'15,"-1"-2"100"-15,-1-1-396 16,-1 0-55-16,0 1-5 15,0 0 1-15,0 0 50 16,2 0 68-16,-1 0 90 16,1-1 68-16,1 0 8 15,5-1-6-15,8-3-43 0,37-10-19 16,-32 7-55-16,3 1-10 16,-4 2-6-16,6 0 4 15,-7 0-4-15,-2 0 5 16,-5-1-4-16,0-4 8 15,-8-2 4-15,3-3 16 16,-7-3 3-16,0 0 7 16,-7-2-10-16,-1 2-10 15,-5 1-16-15,-3 1-11 16,-1 1-8-16,-6-1-1 16,-2 8 4-16,0 0 3 15,0 5 4-15,-2 4 3 16,5 8 0-16,-7 4 2 15,3 9 1-15,-2 12 1 16,3 6 2-16,2 14 2 16,11-1 1-16,13 7 0 0,13-12-3 15,21-5-8-15,17-17-20 16,36-12 57-16,9-19-437 16,24-21 149-16</inkml:trace>
  <inkml:trace contextRef="#ctx0" brushRef="#br0" timeOffset="17863.61">22334 5060 991 0,'-3'-2'259'0,"-4"1"98"16,-9-2-244-1,-32-9-79-15,33 8-14 16,2 1-19-16,0 1 5 15,3 0-4-15,-2 0 7 16,1 2 1-16,-3 1-3 16,1 1 0-16,-3 3 3 15,1 1-3-15,-1 3 4 0,2 1 3 16,-1 2 1-16,3 2 0 16,1 9-3-16,3 1-5 15,3 7-6-15,9-2-4 16,10 1-1-16,12-8-3 15,19-8-14-15,5-8-12 16,14-5-39-16,-4-5-26 16,0-8-277-16,-12-3 57 0</inkml:trace>
  <inkml:trace contextRef="#ctx1" brushRef="#br0" timeOffset="12961.26">23488 16418 0,'0'0'15,"0"0"1</inkml:trace>
  <inkml:trace contextRef="#ctx0" brushRef="#br0" timeOffset="20147.52">22615 4813 996 0,'-39'-52'212'16,"34"35"114"-16,3 11-303 15,0-1 8-15,2 4-3 0,0 3-12 16,0 0-18-16,0 1 4 16,0 1-5-16,2 0 10 15,-1 1 0-15,0 6 29 16,2 7 9-16,7 39 22 15,-8-30-1-15,-3 10 8 16,0 1-16-16,-5 15-5 16,0-2-18-16,-2 13-2 15,3-6-15-15,-2 5-3 16,5-13-12-16,2 0 5 16,2-14-10-16,1-7 8 15,3-14-8-15,-3-6 9 16,-2-4-6-16,1-5 14 0,-3 1-1 15,1-1 13-15,0-1-6 16,0-3-3-16,1-15-12 16,11-42-8-16,-4 36-9 15,1-3 2-15,1 7 3 16,1 2 6-16,-8 7 0 16,2 0 1-16,1 5-5 15,1-1-2-15,-1 2-9 16,6 0 8-16,-2 1-3 0,2 0 3 15,0 1 2-15,1 2 8 16,-1-1-3-16,4 2 1 16,-3 4 2-16,1 1 5 15,-3 2-5-15,1 3 1 16,-5 3-1-16,1 7 3 16,-1 2-4-16,-1 10 5 15,0 3-1-15,2 1 6 16,-4-3-8-16,1-1 6 15,1-13-5-15,-2-1 0 16,0-4-4-16,-1-7-8 16,-1-2-14-16,-2 1-10 15,0-4-19-15,0 0-48 16,1-1-22-16,1-2-316 16,4-4 62-16</inkml:trace>
  <inkml:trace contextRef="#ctx0" brushRef="#br0" timeOffset="20529.83">23045 5066 936 0,'-1'-6'240'0,"0"1"88"15,-1 3-278-15,2 1-2 16,-3 0-11-16,2 0-12 16,1 1-10-16,0-1 17 15,0 0 17-15,1 1 21 16,-1 0 2-16,0 0 9 16,3 0-16-16,-3 1-14 15,2 1-26-15,0 2 2 16,9 20-12-16,11 47 2 15,-19-33-5-15,0 5-2 16,0-5-15-16,-1-2-20 16,2-15-19-16,-1-5-27 15,2-8-6-15,-1-7-27 0,-3-9 9 16,1-13-57-16,2-11-220 16,2-18 54-16</inkml:trace>
  <inkml:trace contextRef="#ctx0" brushRef="#br0" timeOffset="20686.9">23125 4796 731 0,'-6'-7'161'15,"2"3"100"-15,1 3-209 0,3-2 2 16,-2 2-3-16,2 1-2 16,0 0-33-16,2 0-26 15,-1 1-36-15,2 0-230 16,1 1 46-16</inkml:trace>
  <inkml:trace contextRef="#ctx0" brushRef="#br0" timeOffset="21450.95">23520 4846 810 0,'0'-38'196'16,"-1"33"95"-16,0 1-243 15,-3 0 4-15,3 2 5 16,-1 1 4-16,1 0-9 16,0-1 21-16,-2 0 5 0,1 0 8 15,1 1-22 1,-4-1 2-16,3 1-19 0,-1 0 0 16,1 0-17-16,1 1 3 15,-3 1-11-15,2 3 10 16,-2 15-3-16,-7 51 11 15,7-30-13-15,4 8 2 16,0-1-12-16,-3 3-4 16,3-7-17-16,1 2 15 15,-1-9-13-15,1-2 5 16,3-9-4-16,-4-4 3 16,0-9-8-16,2-4-6 15,-4-3-25-15,2-4-52 16,2 2-38-16,-2-4-78 15,0-2-241-15,2 0 40 16</inkml:trace>
  <inkml:trace contextRef="#ctx0" brushRef="#br0" timeOffset="22228.77">23854 4782 823 0,'0'-15'146'0,"5"3"100"16,-3 7-245-16,0 0 5 15,2 2 5-15,-4 2 3 16,0 1-1-16,0 0 35 16,0 0 13-16,1 0 35 15,1 0 7-15,-1 0 18 16,0 0-25-16,1 0 2 16,-2 0-29-16,1 0 0 15,-1 0-23-15,0 0-5 16,1 1-14-16,0 1 0 15,0 1-5-15,3 11 3 0,11 40-7 16,-14-23 8-16,2 3-4 16,-1 10 6-16,0-2-14 15,0 8 8-15,-1-5-20 16,1 4 9-16,1-10-17 16,2-1 15-16,-1-8-12 15,0-7 12-15,1-6-12 0,-5-7 16 16,1-5-10-16,-1-2 13 15,0 1-5-15,-1-6 8 16,1 1-8-16,-1 0-3 16,0-1-12-16,-2-1-18 15,1-2-8-15,-5-15-4 16,-10-36 6-16,8 31 3 16,-2 3 19-16,-2 3 4 15,0 8 7-15,-4 3-4 16,2 5 3-16,-4 3-10 15,1 3 1-15,-4 4-13 16,3 3 3-16,-3 3-5 16,4 1 9-16,0 4-1 15,4-1 7-15,3 2 5 16,3-2-2-16,3 3-1 0,5-6 0 16,7 2 7-16,4-4-11 15,12-2-2-15,6-5-23 16,16-4-36-16,2-4-28 15,6-1-34-15,-8-2-11 16,1-1-267-16,-13 3 86 16</inkml:trace>
  <inkml:trace contextRef="#ctx0" brushRef="#br0" timeOffset="22552.33">24252 5217 1587 0,'4'4'540'0,"-2"-7"52"0,-2-1-442 16,0 3-85-16,0 1-81 16,0 0-74-16,0 0-110 15,0 0-387-15,-2-2 31 16</inkml:trace>
  <inkml:trace contextRef="#ctx0" brushRef="#br0" timeOffset="25079.04">23079 4857 163 0,'-2'-3'56'16,"-1"0"47"-16,2 1-17 15,0 0 34-15,0 0 17 16,1 0 44-16,0 1-20 16,0 0 4-16,0-2-35 15,0 2-5-15,-1-1-42 0,0 0-17 16,0-1-4-16,0-1-10 15,-1 1-12-15,-1 0-3 16,0-1-4-16,0 1-23 16,0 0-7-16,-1 0 3 15,0-1-4-15,0 1 2 16,-1 1-4-16,1 0 2 16,-1-1-2-16,1 2 5 15,0 0-7-15,-1 1 7 16,0 0-4-16,-1 1-1 15,1 2 0-15,2 1 8 16,-4 4-9-16,-23 34 4 16,30-32 8-1,0-1-9-15,5-5 5 0,-1 2-5 16,6-3 3-16,1-2-5 16,2-2 6-16,1 1-2 15,5-2 2-15,-3 0-2 16,3-1 1-16,-3-2-3 15,-1 2 2 1,-3 2-1-16,1-4 0 0,-5 2-3 16,-1 3 2-16,0-7 2 15,-3-2 11-15,-3-4 2 16,-2-7 13-16,-4-1-5 0,-8-4-23 16,-7 4-58-16,-26-2-345 15,-17 4 70-15</inkml:trace>
  <inkml:trace contextRef="#ctx0" brushRef="#br0" timeOffset="48374.56">378 6641 835 0,'9'-43'333'15,"-11"36"53"-15,-1 0-173 16,3 5-29-16,0 1-10 15,0 0-47-15,0 1-29 16,0 0-50-16,0 0-27 16,0 1-16-16,1 2-11 0,6 29 2 15,5 60 1-15,-8-28 3 16,1 22 0-16,-2-6-1 16,-3 11 4-16,0-18 0 15,0 4-2-15,-1-19 3 16,-2-4-4-16,1-21 4 15,-2-6-29-15,1-15-15 16,0-8-63-16,1-7-42 16,-1-16-342-16,-1-18 65 0</inkml:trace>
  <inkml:trace contextRef="#ctx0" brushRef="#br0" timeOffset="48707.9">306 6611 1195 0,'-5'-7'298'15,"3"1"89"-15,4 3-340 16,3 2-37-16,-4 1-9 16,2 1 1-16,24 6 5 15,45 14 5-15,-18 6-1 16,0 0 0-16,5 20-3 15,-7 7-2-15,-5 10-7 0,-17 0 1 16,-9 10-8-16,-17-11-3 16,-15 7-15-16,-16-11 3 15,-10-5-2-15,-7-13 4 16,-9-4 9-16,-1-14 14 16,-4-6 3-16,12-7 4 15,3-2 4-15,17-7-6 16,9-2-39-16,16-2-51 15,12 4-299-15,12-2 44 0</inkml:trace>
  <inkml:trace contextRef="#ctx0" brushRef="#br0" timeOffset="49123.79">838 7318 1094 0,'35'22'250'0,"-25"-34"97"16,2 0-320-16,9-3-14 0,4 3-5 16,3-6 5-16,0-1-7 15,2 2 6-15,-6-1-4 16,-1-3 5-16,-5 3 1 15,-4-2 12-15,-8 2 2 16,-2 3 1-16,-6 4-3 16,-6 0-11-16,-2 5-10 15,-5 2-10-15,-4 3 0 0,-1 2-5 16,0 6 6-16,-3 2 1 16,4 3 2-16,1 12 1 15,-1 5 3-15,2 14-1 16,7 3 0-16,3 9 0 15,8-7-2-15,16-1-1 16,11-14 3-16,22-13-69 16,13-15-316-16,6-24 85 15</inkml:trace>
  <inkml:trace contextRef="#ctx0" brushRef="#br0" timeOffset="50429.72">1231 6814 1245 0,'-4'-60'296'0,"4"35"123"16,-2 10-349-16,0 7 31 15,2 2-6-15,0 3-2 16,0 2-23-16,0 1-18 16,0 1-39-16,2 2-14 15,4 16-3-15,16 53 3 16,-12-23-1-16,0 18 1 15,-6 2 0-15,2 20 3 16,-3-5-2-16,1 3 0 16,1-15 1-16,-1-5 3 15,3-26-3-15,-1-7 4 16,-1-15-5-16,-3-9-13 16,-1-4-18-16,-3-6-82 15,-5-2-83-15,5 1-295 16,-1-2 4-16</inkml:trace>
  <inkml:trace contextRef="#ctx0" brushRef="#br0" timeOffset="50891.91">1476 7369 1256 0,'-2'-10'246'16,"0"5"123"-16,1 5-359 16,2-1-7-16,-1 1 16 15,0 0 9-15,0 0-3 16,0-1-9-16,2 0-7 16,-1-1-15-16,5 0 8 15,7-2 0-15,34-14 0 16,-33 11-1-16,-3-4 8 15,-3 0-7-15,-2-2 5 16,-2 0-3-16,-6-3-2 16,-2 1-12-16,-3-4-2 15,-3 3-4-15,-3-3-2 16,1 6-5-16,-3 1 6 16,3 10 5-16,1 5 4 0,0 9 2 15,-2 9 4-15,3 7 1 16,-1 13 2-16,4 3-4 15,7 9-1-15,6-3 2 16,14 1-5-16,8-10 3 16,23-8-48-16,7-19-57 15,14-15-265-15,-2-16 24 16</inkml:trace>
  <inkml:trace contextRef="#ctx0" brushRef="#br0" timeOffset="51307.95">1922 6873 1198 0,'-5'-12'245'16,"-1"7"120"-16,0-4-329 16,0 1 9-16,2-1 38 15,-2-3 10-15,2-2 23 16,-2 4-17-16,5-1 7 15,-4-1-32-15,2 1 8 16,-1 1-26-16,1 0 7 16,-1-3-24-16,0 5 2 15,2 2-16-15,1 1-1 0,1 3-16 16,0 0-2-16,0 2-13 16,0 0 1-16,0 3-4 15,1 7 1-15,5 26-1 16,0 52 6-16,-9-25-4 15,1 16 7-15,-4-2-5 16,0 13 8-16,0-12-4 0,4-1 7 16,1-20-6-16,-1-8-4 15,4-19-22-15,-1-7-34 16,-1-10-33-16,1-6-72 16,0-7-28-16,-7-7-332 15,-2-7 69-15</inkml:trace>
  <inkml:trace contextRef="#ctx0" brushRef="#br0" timeOffset="51503.13">1741 7168 1370 0,'0'-4'341'0,"2"-7"98"16,3 7-394-16,6 1-14 15,2-4-18-15,11 1 12 0,4-1-2 16,14 2 5-16,3-1-52 16,11 2-94-16,-1-1-24 15,4-2-320-15,-12-3 5 16</inkml:trace>
  <inkml:trace contextRef="#ctx0" brushRef="#br0" timeOffset="51875.07">2127 7263 1063 0,'8'-8'159'0,"7"6"135"16,1 1-313-16,7-3 21 16,-2 1 26-16,0-3 6 15,-1 2 0-15,-1-4 2 16,0 1-17-16,0-7 10 15,-6 0-4-15,0-7 4 16,-3 1-13-16,-5-4 9 16,-3 4-14-16,-5 1 3 15,-7 6-14-15,-4 1 7 0,-3 4-18 16,-5 5 12-16,0 3-11 16,-2 6 13-16,3 6-3 15,-3 12 8-15,4 10-9 16,1 17 9-16,6 1-4 15,8 13-1-15,8-7 0 16,19 0 4-16,13-15-3 16,27-5-33-16,13-17-44 0,21-11-292 15,-2-20 47-15</inkml:trace>
  <inkml:trace contextRef="#ctx0" brushRef="#br0" timeOffset="52567.79">2749 6934 1070 0,'-11'-9'255'0,"1"0"102"16,7 8-290-16,0 0-13 15,1 0-6-15,2 1 0 16,2 0-16-16,1 1-16 15,23 3-13-15,43 6 2 0,-29-9 5 16,3-1 18-16,-7 2 10 16,-2-3 26-16,-12-2 13 15,-2 3 6-15,-10-1-5 16,-4-2 4-16,-6 2-14 16,0 1 5-16,0-1 1 15,-2 0 0-15,2 1-16 16,0-1-2-16,0 1-25 0,0 0-8 15,0 0-4-15,0 0 0 16,0 0-10-16,0 0 3 16,0 0-3-16,-1 1-8 15,0 2-4-15,-4 19-1 16,-16 45 10-16,5-7-4 16,1 8-3-16,0 18 6 15,1-6-33-15,0 8-191 16,0-11-370-16,-2-16 31 15</inkml:trace>
  <inkml:trace contextRef="#ctx0" brushRef="#br0" timeOffset="54031.71">467 7962 1080 0,'-28'-7'244'15,"-7"2"97"-15,12 2-303 16,0 1 21-16,6 1 6 16,5 0 2-16,4 1 11 15,3 0-8-15,3 0-27 0,2 0-12 16,0 0-10-16,0-1-13 16,2 1-3-16,1 0 16 15,17 0 20-15,56 0 7 16,-26-1 19-16,19-1 11 15,-6-1-20-15,32 1 0 16,-3 0-3-16,22 0-4 16,-4 0-9-16,31 0 2 15,-17-2-8-15,24-1-3 16,-10 0-4-16,23-2-3 16,-16-2 2-16,18-2-7 15,-24 4-4-15,6-5 0 16,-31 3-5-16,0 2-7 15,-30 0 3-15,-3-2 4 0,-22 9-10 16,-1 1 4 0,-17-1-1-16,-3 4-79 0,-12 11-159 15,-16-7-360-15</inkml:trace>
  <inkml:trace contextRef="#ctx0" brushRef="#br0" timeOffset="59706.09">5927 8589 351 0,'4'0'88'0,"2"0"36"16,32-3-54-16,-36 0 25 15,-1-2 26-15,1 3 50 16,-2 1 5-16,0 0-14 16,-2 0-42-16,2 0-9 15,-1 0-32-15,0-1-7 16,0 0-17-16,-1 0-3 16,0 0-10-16,0 0 0 15,-3-2-3-15,1 1 6 16,-1 0-8-16,0-2 8 15,-2 1 0-15,-5-4-2 16,-30-17-10-16,29 20 1 0,2 0-12 16,-3 1-5-16,3 0-5 15,-3-1 0-15,3 3 3 16,-1-1-4-16,0 1 0 16,1-1-4-16,0 3 12 15,-3-1-18-15,1 2 12 16,0 3-9-16,-1 0 0 0,-2 0-7 15,2 2 6-15,0-1-2 16,1 1 1-16,-2-2 2 16,3 1 1-16,-1 0-3 15,-1 1 1-15,-4-2-1 16,3 3 6-16,-5 1-10 16,2 0 9-16,-1 0-6 15,5-1 2-15,1 1-5 16,0-5 8-16,1 2-5 15,2-3 7-15,-1 2-9 16,2 1 5-16,-1 0-7 16,0 3 5-16,0 3-6 15,-1-1 8-15,1 5-9 16,0 1 10-16,2 2-9 16,-1-4 5-16,6 4 0 0,2-5 3 15,-4 2-7-15,4-1 7 16,1 6-1-16,1-4-5 15,-1 3 6-15,5 0-4 16,-5 0 2-16,0-1-5 16,0 2 8-16,2-3-10 15,0 1 8-15,2-2-6 16,1-1 6-16,-1-3-8 0,3 2 10 16,2-6-5-16,-1 0 5 15,3-3-7-15,1 0 9 16,1-3-8-16,1 1 6 15,-1 1-3-15,3-3 2 16,1 1 3-16,2 0 5 16,-1-1 0-16,4 0 2 15,-2 0 1-15,2 2-4 16,-3-1 1-16,1 0-5 16,-4 1-2-16,3 1 1 15,-4-3 1-15,5 3-7 16,-5-2 6-16,5 1 0 15,-4-1 2-15,6 1-9 16,-3 0 7-16,2-2-8 16,-5 1 7-16,3 1-6 15,-3-4 11-15,-3-1-5 0,2 1 7 16,-1 0-3-16,-3-2 10 16,2 0-8-16,0-1 4 15,5 0-7-15,-3 0 2 16,7-2-10-16,-2 2 5 15,0-2-7-15,-3 2 6 16,0 0-6-16,-2 0 3 16,-3 0-3-16,-1 1 5 0,1-2 1 15,-5 1 2-15,3-4 4 16,0-1 0-16,3 0-2 16,-4-1 3-16,4-3-6 15,-3 2-3-15,0 0-1 16,-5 1 2-16,2-1-4 15,-3 2 6-15,-1-1 4 16,0-1 7-16,0-1-2 16,0 2 3-16,1-3-4 15,-1 0-4-15,-2-1-9 16,-2-1 6-16,1-5-9 16,0 3 3-16,-3 0-2 15,-1 2 4-15,-2-3-5 16,-1 4 1-16,-2-3 1 15,2 2 1-15,-3-1 0 16,-1 2-2-16,-3-1 3 0,2 2 4 16,-3 0-5-16,2 4 2 15,-2-2-4-15,2 3 3 16,-3-1-7-16,1 0 3 16,-2 0-5-16,-1 1 10 15,-2 2-6-15,4 0 5 16,-4 2 0-16,4 0 5 0,-1-2-9 15,4 3 6-15,-2 1-6 16,1-1 9-16,-5 2-10 16,3 1 2-16,-10 0-1 15,3 1 6-15,1 1-12 16,1-1 7-16,-7 0 5 16,6-1-4-16,-3 1-2 15,0 0 5-15,1 0 2 16,6 2-7-16,-2 1 7 15,3 1-6-15,-3 2 1 16,4 2-1-16,-4 2 3 16,3 1-5-16,-4 2 5 15,3-3 0-15,0 1-2 16,1-1-1-16,1 3 2 0,4-1 3 16,0 4-6-16,2 1 6 15,0 5-4-15,0-3 4 16,0 6-11-16,4-2 14 15,1 3-13-15,1-7 11 16,4 5-10-16,2-8 5 16,0 0-7-16,0-4 12 15,3 3-11-15,2-6 12 16,-1 2-4-16,3 0 5 0,2 1-11 16,0 0 10-16,1 2-9 15,-1-2 9-15,2 2-7 16,-2-4 3-16,4 0-5 15,1-3 4-15,-1 0-6 16,0-2 7-16,3-1-1 16,-3-1 4-16,0 1-2 15,0-1-1-15,-2 2-2 16,-3-3 3-16,2 2-5 16,-1 0 3-16,2-2 0 15,0 0 2-15,3 2-3 16,-3-3 7-16,7 2-8 15,-2 0 4-15,0-3-6 16,-2 1 10-16,2-2-12 0,-6-2 13 16,3-1-8-16,-4-1 10 15,4 0-12-15,-4 0 7 16,1 0-4-16,1 1 1 16,0 1-4-16,-2-2 4 15,3 0-2-15,-1 2-1 16,3 0 6-16,-3-3-7 15,4 2 7-15,-3 0-6 16,1-2 3-16,-1 1-3 0,0-1 2 16,1 2 5-16,0-2-2 15,0 0-1-15,1 1 3 16,-2 0-2-16,0-2-10 16,-3 2 14-16,-1-2-10 15,0 1 8-15,-1-2-3 16,-3 1 3-16,2-2-7 15,-5-1 12-15,1 0-7 16,-1-2 3-16,-1-1 0 16,0 0 7-16,2 1-12 15,1-2 5-15,-3 0 4 16,0 0-4-16,-1-1-4 16,0-2 5-16,-1 0-4 15,1 3 7-15,-1-8-1 16,-3 4-1-16,-2-6 5 15,-4 0 5-15,-2-3-12 0,-2 6 1 16,-4-6-5-16,2 7 4 16,-8-1-12-16,2 5 8 15,-5-2-4-15,-1 6 4 16,-11 2-45-16,-1 6-30 16,-31 5-205-16,-13 4-322 15,-18-4 8-15</inkml:trace>
  <inkml:trace contextRef="#ctx0" brushRef="#br0" timeOffset="126447.12">1589 10795 1099 0,'6'-40'359'15,"-10"32"84"-15,2 3-275 16,1 4-73-16,2 1 15 15,-1-1-19-15,0 1-36 16,0 0-22-16,0 2-3 16,0 3-37-16,2 27 4 15,7 47 2-15,-4-17 7 0,1 3-5 16,3 13 7-16,2-10-10 16,-5-3-25-16,1-15-18 15,-7-4-57-15,0-19-48 16,-7-4-71-16,-1-9-247 15,3-12 40-15</inkml:trace>
  <inkml:trace contextRef="#ctx0" brushRef="#br0" timeOffset="126794.48">1669 10830 1127 0,'-16'-99'229'0,"17"87"109"16,2 7-336-16,1 1 0 16,4 1 0-16,3 5 4 15,2 6 2-15,9 5-1 16,-1 5-1-16,5 10-3 0,-1 0 1 15,0 9-3-15,-5 1 0 16,-7 4-2-16,-6-4-6 16,-14 3-27-16,-6-13-2 15,-12-7-7-15,-3-12 2 16,-12-13-43-16,4-9-96 16,-1-6-131-16,6-3-39 15</inkml:trace>
  <inkml:trace contextRef="#ctx0" brushRef="#br0" timeOffset="127511.61">2197 10833 926 0,'-23'-50'335'0,"14"43"2"15,-1 7-222-15,1 5-132 16,-5-2-8-16,-3 3 7 15,-3 6 13-15,-6 3 19 16,2 0-10-16,-3 6 2 16,7-1-6-16,1 3 8 15,9-4-8-15,4 0 5 16,2-4-4-16,11-1-1 16,4-6-9-16,9-3 4 15,1-4-1-15,8-8 3 16,-1-4 4-16,4-6 4 15,-6-4-5-15,1-4 7 16,-6 0-1-16,-6 0 17 16,-4 4 8-16,-5-2 13 15,-2 6-2-15,-4 1 12 0,-2 5-11 16,-2 1-6-16,1 6-10 16,0 8-6-16,-1 1-15 15,3-4-3-15,-1 4-3 16,-4 25 3-16,-8 42 2 15,14-23 3-15,4-5-5 0,8 3-9 16,2-12-21-16,12-11-44 16,6-13-45-16,10-19-290 15,-2-10 48-15</inkml:trace>
  <inkml:trace contextRef="#ctx0" brushRef="#br0" timeOffset="127845.66">2428 10796 1393 0,'0'1'265'0,"-3"-1"150"15,4 5-416-15,-1-5 4 16,0 3 14-16,-1 0 7 16,1 18-2-16,-2 46 4 15,-2-31-12-15,1 4-3 0,1-5-3 16,1 1-3-16,2-9-1 15,1-6-3-15,0-9 2 16,0-7 7-16,-1-10 5 16,1-14-3-16,-2-5 5 15,3-13-2-15,2-3-10 16,0-3 2-16,0 7 3 16,4 1 2-16,-1 12-5 15,0 2-3-15,3 9-12 16,7 4-36-16,4 5-37 0,10 5-77 15,4 1-50-15,4 9-247 16,-5 0 20-16</inkml:trace>
  <inkml:trace contextRef="#ctx0" brushRef="#br0" timeOffset="128246.04">2781 10915 1283 0,'51'44'254'0,"-37"-48"131"16,2 0-364-16,6-2-31 0,5-2 23 16,6-3 2-16,-7 0-2 15,3 0 0-15,-6 4-6 16,-5-1-1-16,-7 1 3 15,-3 1 4-15,-5-1-1 16,-3-3-5-16,-3 3 1 16,-5-3-7-16,-3 2-8 15,-4 2-5-15,-3 1 1 16,-4 5-9-16,-1 2 6 0,2 6-1 16,2 2 6-16,-2 10 3 15,6 1 5-15,-2 6 0 16,4-1-2-16,2 5-2 15,9-8-2-15,10 1-5 16,7-7-11-16,18-4-29 16,6-10-21-16,15-10-311 15,-5-6 69-15</inkml:trace>
  <inkml:trace contextRef="#ctx0" brushRef="#br0" timeOffset="128677.67">3222 10867 954 0,'4'-10'436'16,"0"4"-33"-16,0 3-171 15,-1 6-199-15,-3-3-8 16,0 0 38-16,3 0 4 16,-3 1 2-16,1 1-28 15,0 2-8-15,4 17-36 16,7 37 8-16,-14-37-7 15,-2-1 4-15,2-6 6 0,-1-4-4 16,1-6-7-16,2-1 3 16,0-4-6-16,0 0-9 15,0-1-2-15,0-2-3 16,2-8-1-16,16-49 4 16,-9 35 10-16,-1-2 8 15,4 7 4-15,0 1-3 16,2 6 0-16,2 4-4 15,0 5-2-15,3 2 0 16,0 7 1-16,0 2-1 16,-3 6 1-16,-1 10 1 15,-4 4-4-15,-6 10-2 16,-1 0-3-16,-4 2-54 16,-4-8-39-16,-1-7 12 0,5-12-352 15,9-15 90-15</inkml:trace>
  <inkml:trace contextRef="#ctx0" brushRef="#br0" timeOffset="129078.75">3663 10591 1301 0,'5'-8'283'0,"-3"0"96"16,-1 1-367-16,0 3 2 15,-2-2 42-15,1 5 46 16,0-1 19-16,0 0 18 16,0 0-46-16,0-1-14 15,0 1-26-15,0-1 18 16,0 0-11-16,0-2-3 16,0 1-14-16,1-2-7 15,0 2-18-15,0 0-17 16,0 0 5-16,1 2-5 15,-1 2-8-15,0 3 0 16,6 33 10-16,3 42-9 16,-9-27-3-16,-2 13 5 15,2-7 2-15,-1 4 2 16,0-5 6-16,0-2 3 0,1-14-9 16,1-11-37-16,0-15-22 15,-2-7-47-15,-2-11-61 16,-3-13-105-16,-1-6-272 15,-4-11 26-15</inkml:trace>
  <inkml:trace contextRef="#ctx0" brushRef="#br0" timeOffset="129251.69">3575 10731 1300 0,'-1'1'350'0,"8"0"65"16,4-1-337-16,5 4-107 15,0-4-4-15,17 0-3 16,6-2-59-16,17-6-324 16,-2-10 74-16</inkml:trace>
  <inkml:trace contextRef="#ctx0" brushRef="#br0" timeOffset="132549.13">4681 10821 963 0,'-77'-16'206'0,"68"16"88"16,6-3-285-16,5 6 28 16,5-2 9-16,-7-2 18 15,3 0 7-15,14-1 2 16,41-5-33-16,-23 5-12 16,-1 3-41-16,8 2-40 15,-2-2-315-15,0 6 70 16</inkml:trace>
  <inkml:trace contextRef="#ctx0" brushRef="#br0" timeOffset="132735.96">4603 10940 1395 0,'9'-6'181'16,"9"2"169"-16,8 2-421 15,11 2-20-15,4 2 52 16,8-2-43-16,-2 1-204 16,7 5-53-16,-6-1-103 0</inkml:trace>
  <inkml:trace contextRef="#ctx0" brushRef="#br0" timeOffset="133262.38">5308 10732 1375 0,'-5'-4'294'0,"1"-1"130"16,6 3-400-16,-4 2 10 15,1-1 14-15,0 1 6 0,0 0-3 16,1 0-3-16,0 1-28 16,0 2-14-16,1 0-9 15,1 9 3-15,7 37-2 16,-5-27 4-16,-3-3 1 16,0 3-2-16,2-5 0 15,-2-1-10-15,-1-9-8 16,3 1-12-16,1-5 2 0,1-4 2 15,3-1 8-15,2-3 8 16,2-1 10 0,5-2 4-16,3 1-5 0,5 2 4 15,0 3-2-15,3 2-1 16,-3 7-4-16,-3 4-2 16,-6 1 0-16,1 7-6 15,-6 3 0-15,-5 3-3 16,-7 2 3-16,-7 9 2 15,-8-1 1-15,-10 1-19 16,-2-2-7-16,-9-6-12 16,-1-14-27-16,-4-10-43 15,9-6-6-15,-3-17-279 16,9-8 51-16</inkml:trace>
  <inkml:trace contextRef="#ctx0" brushRef="#br0" timeOffset="133472.81">5244 10775 1322 0,'2'-14'292'15,"-2"6"130"-15,6-2-372 16,8 5 0-16,14-2-8 15,15 5-5-15,25 1-131 16,4 5-345-16,19-12 54 16</inkml:trace>
  <inkml:trace contextRef="#ctx0" brushRef="#br0" timeOffset="136048.65">1911 11640 1092 0,'48'-37'276'0,"-44"32"82"16,3 5-293-16,1 1-48 0,1 3 13 15,-1 3 0-15,6 10 1 16,-8 5-9-16,3 14-1 16,-1-1-16-16,-2 7-2 15,-4-7 0-15,2-7-1 16,-4-12 2-16,-1-4 0 16,1-9 8-16,-4-6 1 15,0-3 1-15,4 4-5 16,-2-2 0-16,-3-14-5 15,-6-42-4-15,14 28-1 16,0 5 3-16,6 1 1 16,0 5-5-16,5 4 0 15,-1 5 0-15,8 3 0 16,-2 4-1-16,5 1 8 16,0 1 3-16,7 3 11 0,-5 4 2 15,4 0 4-15,-7 4-1 16,1 2 6-16,-7 2-8 15,-3 6-4-15,-5 7-3 16,-2 4-6-16,-2 0-8 16,-3 5-5-16,-3-9 3 15,2-5 1-15,-1-4 0 16,1-4-19-16,-1-8-22 0,3 2-72 16,0-9-30-16,0 2-299 15,-2-1 39-15</inkml:trace>
  <inkml:trace contextRef="#ctx0" brushRef="#br0" timeOffset="136493.98">2678 11695 1194 0,'2'1'257'16,"-4"-5"106"-16,-3 0-318 15,4 4-16-15,-1-1 55 16,-1 0 9-16,0 0 8 16,-1 0-29-16,-1 0 1 0,-1 0-57 15,1 0-3-15,-1 0-9 16,2 0 3-16,-3 1-8 16,2 0-2-16,-1 0-8 15,1 2-15-15,-1 2-12 16,0 19-8-16,-34 32-3 15,35-29-1-15,2-6 15 16,7 2-6-16,7-6 5 16,11 0 1-16,4-9 0 15,14-5 1-15,-4-8 7 0,9-12-5 16,-7-2 4-16,-2-8 10 16,-12 1 7-16,-8-5 16 15,-14 6 7-15,-11-5-4 16,-11 7-11-16,-9 1-4 15,-5 8-13-15,-7 5-19 16,6 8-10-16,1 4-284 16,12 2-21-16,13-5-101 15</inkml:trace>
  <inkml:trace contextRef="#ctx0" brushRef="#br0" timeOffset="136992.65">3155 11461 1302 0,'10'-13'312'0,"-7"3"108"16,-2 5-351-16,-1 3-5 15,0-1 32-15,0 3 6 16,-1-1 19-16,1 0-18 16,0 0-36-16,-1 1-39 15,1 0-6-15,0 0-25 16,0 0-4-16,0 0-3 0,0 1 2 15,1 3-2-15,3 12 2 16,8 46 7-16,-11-17-2 16,0 5 2-16,0 10 2 15,-1-5 1-15,-1 1-1 16,1-13 2-16,0-13 0 16,-2-12 0-16,1-5 3 15,-2-9-2-15,0-4 1 16,-1-3-2-16,3 2-19 15,-3-2-14-15,-1-2-16 16,-18-16-10-16,-41-40-9 16,37 37 20-16,-1 3-1 15,6 5 11-15,2 10 2 16,3 10 3-16,-1 4 4 16,6 3 8-16,3 9 1 15,4-1 6-15,7 4 8 0,5-3-3 16,9 6-1-16,2-7 5 15,13-1-11-15,2-8-20 16,14-8-58-16,1-11-38 16,8-2-308-16,-8-4 44 15</inkml:trace>
  <inkml:trace contextRef="#ctx0" brushRef="#br0" timeOffset="137345.66">3385 11800 1431 0,'44'0'231'0,"-40"1"170"16,2 0-430-16,4 0 0 15,2-1 28-15,7-1 8 16,1-4-3-16,6-2 3 16,0 1-1-16,0-4 3 15,-11 0-4-15,1 1 5 16,-8 0 2-16,-4-1 3 15,-3-1-4-15,-1-6-4 16,-4-3-3-16,-3 0-7 0,-5 2-9 16,-5 3-13-16,-1 9-1 15,-4 6-9-15,1 6 3 16,0 3 2-16,3 6 13 16,1 6 6-16,4 3 8 15,1 9 3-15,4 2 0 16,6 4 0-16,8-4-1 15,13 1-7-15,16-8-32 0,30-10-340 16,20-13 97 0</inkml:trace>
  <inkml:trace contextRef="#ctx0" brushRef="#br0" timeOffset="137868.46">4675 11660 982 0,'-4'-5'262'0,"-4"-3"72"16,3 5-269-16,3-2-5 16,0 4 31-16,1 0 7 15,1 0-1-15,0 0-7 16,1 0-40-16,3 1-39 15,15 0-18-15,44 1-42 16,-36-2-18-16,7 1-57 16,-6-2-121-16,-1-3-175 15,-4 3 2-15</inkml:trace>
  <inkml:trace contextRef="#ctx0" brushRef="#br0" timeOffset="138047.53">4638 11727 1368 0,'-1'0'227'16,"1"-2"135"-16,3 4-410 0,-3-2 24 15,2 0 13-15,8 0 19 16,24 1 17-16,52 1-40 16,-28-2 10-16,13-4-380 15,-11-4 97-15</inkml:trace>
  <inkml:trace contextRef="#ctx0" brushRef="#br0" timeOffset="138610.01">5393 11592 1019 0,'1'-1'216'16,"-2"-1"102"-16,-2 0-290 0,0-1 22 15,-1 1 24-15,-1 0 23 16,0 0 1-16,2 0-17 16,-3-1-25-16,5 2-29 15,-1 0-29-15,4 1-4 16,13 1 5-16,62 8 4 16,-31-7 4-16,5 1 3 15,-6-2 1-15,-5 0-6 16,-16 0 3-16,-3 0 9 15,-14-1 8-15,0 1 30 16,-6-1 9-16,-1 0 12 16,-1 0-11-16,0-1-4 15,1 1-28-15,-2 0-2 16,1-1-12-16,-1 0 4 16,1 1-8-16,0 0-3 0,0 1-7 15,-1 2 3-15,-2 12-3 16,-21 64 4-1,10-25 2-15,-7 24 3 0,0 4-15 16,-13 33-159-16,2-6-371 16,-2-2 61-16</inkml:trace>
  <inkml:trace contextRef="#ctx0" brushRef="#br0" timeOffset="144642.79">1364 12521 1203 0,'24'-42'322'0,"-22"37"88"0,1 2-336 15,0 2-42-15,-3 1-5 16,0 0-8-16,3 0 6 15,1 1 1-15,-1 2-10 16,12 5-3-16,32 54-8 16,-36-33-6-16,-3 6-2 15,-4-2 3-15,-1-4-2 16,-5-11 7-16,1-3 0 16,0-9 2-16,-1-1 5 15,2-4 3-15,0-2-3 16,0-1 4-16,0 1-7 15,0-2-9-15,0-2-3 16,6-17-3-16,14-42-4 16,-9 33 6-16,6 2 6 0,-3 7 0 15,4 1 0-15,-4 9-1 16,4 3-6-16,-5 4-2 16,3 1 2-16,0 1 3 15,1 6 2-15,-2 0 7 16,3 6 2-16,-3 5 0 15,-2 8-2-15,-4-1-4 0,1 9-1 16,-3-4-3-16,-6 4 2 16,-1-5 0-16,-1-2-79 15,-2-6-58-15,3-1-313 16,3-10 3-16</inkml:trace>
  <inkml:trace contextRef="#ctx0" brushRef="#br0" timeOffset="145077.28">2046 12568 1169 0,'21'-17'287'15,"-36"15"94"-15,2 4-330 16,-4 1-20-16,-5 1 5 16,1 4 16-16,0-2-5 15,2 3 1-15,5 2-19 16,2 1-11-16,4 0-19 16,4 7 4-16,2-1-5 0,4 4-12 15,6 0-6-15,5 4-11 16,4-5-10-16,7 1-1 15,2-8 10-15,7-5 6 16,-3-10 12-16,4-9 4 16,-6-10 9-16,-2-9 3 15,-10-6 1-15,-5-8 2 16,-9 3 2-16,-12 0 3 16,-7 9-2-16,-6 10 4 15,-5 9-10-15,-2 5-43 16,7 7-39-16,5 0-315 15,13 0 48-15</inkml:trace>
  <inkml:trace contextRef="#ctx0" brushRef="#br0" timeOffset="145542.54">2528 12328 1421 0,'-1'-12'333'0,"0"8"129"15,-1 2-400-15,2 1 4 16,-1 0 20-16,1 0 1 16,0 0 5-16,0 0-5 15,0 1-47-15,0 0-23 0,0 0-3 16,1 1-13-16,1 2-2 16,4 19-1-16,8 46 1 15,-15-26-1-15,2 13-3 16,-1-3 1-16,-1 7 6 15,2-9-2-15,2-3 1 16,-2-17 0-16,0-9-2 16,-1-13-4-16,-1-4 0 15,0-5-2-15,-1 0-13 16,1-1-6-16,-1-4-14 16,-10-18-15-16,-21-43-34 15,18 39 8-15,-5 3-2 16,0 12 13-16,-3 6 5 15,4 13 36-15,-3 7 0 16,4 6 14-16,7 9 1 0,7-1 8 16,4 2 1-16,8-2 6 15,8-1-1-15,6-7-1 16,6-5-32-16,9-6-20 16,3-12-67-16,2-3-304 15,0-14 60-15</inkml:trace>
  <inkml:trace contextRef="#ctx0" brushRef="#br0" timeOffset="145925.51">2825 12696 676 0,'7'2'516'15,"-8"-4"-133"-15,1 1-2 16,0 1-399-16,0 0 5 15,1 0 27-15,2 0 14 16,0 0 4-16,8-1-1 16,2-1-1-16,37-10-11 15,-37 1-9-15,1-6 3 16,-4 0-5-16,0-5-1 0,-3 0-3 16,-3-2-6-1,-4 4-10-15,-3 0-12 0,-4 7-2 16,-4 6 1-16,0 3-2 15,-3 4-7-15,2 2 15 16,-2 6 3-16,0 10 4 16,-6 13 10-16,1 7 13 15,3 9-2-15,7-1-1 16,12-4-1-16,13-11-12 16,22-7-24-16,12-11-363 15,12-32 107-15</inkml:trace>
  <inkml:trace contextRef="#ctx0" brushRef="#br0" timeOffset="146460.1">3416 12662 1107 0,'-23'-4'252'16,"8"0"101"-16,0 4-313 15,5 0-23-15,5 1 48 16,4-1-7-16,11-3 2 16,9 1-6-16,20-1-3 15,10-2-47-15,18 2 2 16,1-1 2-16,8-1 13 16,-10 3-4-16,-6 0 0 15,-16 0 3-15,-9 1-10 16,-15 1-29-16,-7 0-51 15,-7-3-28-15,-9-2-335 0,-4-2 55 16</inkml:trace>
  <inkml:trace contextRef="#ctx0" brushRef="#br0" timeOffset="146743.6">3723 12513 1194 0,'-8'-6'347'15,"-1"0"72"-15,5 5-326 16,0 1-36-16,4 0 18 0,0 0 10 15,0 0 7-15,2 0-5 16,0 0-22-16,1 0-38 16,16 2-19-16,43 10-6 15,-37-4 0-15,4 1-2 16,-4-3 0-16,-4 2 5 16,-5-2-4-16,-1-1-1 15,-7-3 2-15,-4 1-5 16,-2-2 1-16,-8 7 2 15,-4 7 3-15,-7 18-6 16,-8 9 5-16,-8 18-59 16,-2 2-67-16,-5 9-389 15,10-19 53-15</inkml:trace>
  <inkml:trace contextRef="#ctx0" brushRef="#br0" timeOffset="147359.47">4269 12556 1052 0,'4'-8'265'0,"-4"-1"84"16,3 7-302-16,1 3 26 15,1 0 0-15,-5-1-7 16,1 1 10-16,2 3 10 15,5 10-50-15,22 50-5 16,-23-34-9-16,-4 5-11 0,-2-8-13 16,1-2 14-16,-2-11-13 15,0-6 8-15,0-5 7 16,0-4 7-16,0 0 0 16,-2-1 6-16,1-1-5 15,-1-1-5-15,1-2-11 16,-2-15-8-16,8-33-12 15,12 32-20-15,4 1-15 0,10 1-61 16,-2 5-42 0,7-2-300-16,-7 2 45 0</inkml:trace>
  <inkml:trace contextRef="#ctx0" brushRef="#br0" timeOffset="147630.75">4611 12539 1304 0,'69'8'304'0,"-68"-10"110"16,-1 3-373-16,0 0 19 16,-1-1-1-16,1 0 21 0,0 1-1 15,0 1 9-15,0 3-74 16,0 19 10-16,2 36-27 15,-2-29 0-15,0-5 0 16,-1 0 6-16,4-7-26 16,-1-6-90-16,3-6-49 15,-2-14-331-15,1-13-2 16</inkml:trace>
  <inkml:trace contextRef="#ctx0" brushRef="#br0" timeOffset="147753.94">4628 12313 1000 0,'3'-6'446'16,"3"14"-72"-16,4 1-281 15,3 0-539-15,4 7 15 16</inkml:trace>
  <inkml:trace contextRef="#ctx0" brushRef="#br0" timeOffset="148344.39">5116 12487 1297 0,'-4'2'288'16,"-9"-1"118"-16,-2 2-366 15,-6 3-7-15,-2-3 46 16,-3 3 5-16,5 0-3 15,0 5 5-15,4 1-49 16,1 5-28-16,5 0-12 16,0 1 6-16,5-3-9 0,4 5 1 15,2-5-12-15,6-2-10 16,4-3-11-16,7-1 1 16,2-9 10-16,6-2 5 15,0-5 22-15,1-2 5 16,-7-2 4-16,1-2 8 15,-6 1 6-15,-2-2 19 16,-7 3 14-16,-2-1 23 16,-2 1-1-16,-1 0 13 15,-2 2-14-15,0-2-2 16,1 4-16-16,0-1-6 16,1 1-18-16,0 4-5 15,1 1-12-15,-1 2-16 16,0 0-6-16,1 1 3 15,1 2-13-15,9 28 4 0,12 46 5 16,-18-17 3-16,-2 6-3 16,-7 12 5-16,-6-5-6 15,-7 13-15-15,-3-11-4 16,-6-4-7-16,1-19-6 16,-9-8 1-16,-1-21 12 15,-13-7-20-15,-2-13-11 16,-10-6-23-16,2-11-20 0,2-10-55 15,16-7-25-15,12-21-327 16,22-2 69-16</inkml:trace>
  <inkml:trace contextRef="#ctx0" brushRef="#br0" timeOffset="148808.22">5259 12344 1409 0,'7'-20'293'0,"-7"3"141"15,0 13-420-15,0-1 75 16,1 4 4-16,-2 0 34 0,1 0-13 16,0 1-2-16,0 1-85 15,1 3-5-15,2 16-34 16,8 53 9-16,-9-34 0 15,-1 16 4-15,1-2-1 16,-2 3 1-16,1-10-2 16,1-1 7-16,0-17-1 15,-2-13-2 1,1-7 4-16,0-7-5 0,-1-9-1 16,1-3-9-16,4-5-1 15,2-6-5-15,4-5 0 16,2 4-1-16,1 2 1 15,1 4-1-15,0 5 1 16,-2 6-3-16,2 3 6 16,0 3-5-16,0 3 9 15,1 1-7-15,3 8-11 16,-5 3-25-16,1 9-74 16,-7 6-42-16,-1 5-62 15,-5-2-264-15,-1 1 55 16</inkml:trace>
  <inkml:trace contextRef="#ctx0" brushRef="#br0" timeOffset="149175.23">5708 12413 1320 0,'1'-20'329'16,"0"0"107"-16,-3 8-368 15,-1-2 14-15,2-1 18 16,1 1 51-16,-2 0-8 16,5 2 1-16,-2 4-67 0,2 5-22 15,0 2-49-15,-3 0 9 16,0 1-8-16,3 0 6 16,-3 0-9-16,1 0-3 15,0 1-11-15,0 2 8 16,2 11-3-16,14 56 8 15,-20-30-6-15,0 12 3 16,1 0-1-16,2 8-2 16,1-9 1-16,4-4 0 15,-3-16-17-15,1-5-26 16,-1-14-22-16,-3-7-56 16,-3-5-38-16,0-5 87 15,1 2-466-15,0-2 164 16</inkml:trace>
  <inkml:trace contextRef="#ctx0" brushRef="#br0" timeOffset="149358.74">5661 12520 1596 0,'-14'-36'296'15,"22"31"175"-15,2 3-484 0,10-2 35 16,3-1 11-16,12-2 14 15,4-1-21-15,19 0-110 16,1 4-77-16,2 2-341 16,-11 1-25-16</inkml:trace>
  <inkml:trace contextRef="#ctx0" brushRef="#br0" timeOffset="149616.04">6122 12475 1134 0,'36'33'278'0,"-35"-34"96"16,-2 1-281-16,3 1-10 16,-2-2 61-16,0-1 12 15,1 2-4-15,2-1-37 16,1 0-31-16,18 0-80 15,38 1-39-15,-36-1-32 16,1 0-84-16,-6 0-55 16,-3 1-307-16,-9 0 33 15</inkml:trace>
  <inkml:trace contextRef="#ctx0" brushRef="#br0" timeOffset="149764.23">6190 12571 931 0,'-9'7'338'16,"5"-5"28"-16,3 3-194 15,4 3-101-15,5 0 10 16,1-4 40-16,9-1 7 16,4-3-28-16,13 0-77 15,9-2-114-15,12-13-390 16,-6-3 10-16</inkml:trace>
  <inkml:trace contextRef="#ctx0" brushRef="#br0" timeOffset="150490.29">6892 12421 1109 0,'0'-54'409'16,"-9"45"17"-16,-2 1-243 15,0 2-134-15,-2 0 22 16,-3-1 14-16,-4 0 3 16,1 1-4-16,0 2-39 15,2 3-25-15,0 1-19 16,3 2-4-16,6 2 0 15,-2 3-2-15,2 4-5 16,2 3 1-16,1 7-5 16,1 1-8-16,4 5-17 15,2-2-11-15,6-2-6 16,4-7-2-16,12-7 10 16,-1-4 16-16,10-5 12 15,-2-6 16-15,2-3 5 0,-8-4 6 16,0-3 15-16,-9-1 20 15,-2-3 21-15,-6 2 16 16,-5 0 9-16,0 3 4 16,-3 4 0-16,-2 5-14 15,1 2-4-15,2 1-3 16,-2 3-16-16,1-1-18 16,0 1-15-16,0 0-15 15,0 1-6-15,0 2-6 16,1 6 1-16,3 22-1 0,3 58 6 15,-2-20-2-15,-3 22-37 16,-1 2-94-16,-8 13-469 16,0-24 84-16</inkml:trace>
  <inkml:trace contextRef="#ctx0" brushRef="#br0" timeOffset="152791.06">1635 11838 355 0,'-26'-1'332'0,"1"-2"-45"16,5 0-13-16,4 1-122 16,4-1-31-16,4 1 6 0,1 0-24 15,4 2 7-15,2-1-18 16,1 0-6-16,0 1-23 16,1 0 2-16,1 0-16 15,8 0-3-15,22 2-2 16,47 4 1-16,-29-5-14 15,16 0-7-15,-2 2-6 16,14-1 4-16,-6 1-3 16,12-1 2-16,-7 1-6 0,9 0 1 15,-10 0-9-15,12 0 0 16,-8-2 0-16,15 1 8 16,-2-3 5-16,23-1-4 15,-3 2 0-15,23 1-10 16,-11 0-2-16,16-1-6 15,-15 1-1-15,18 0 3 16,-21-2 4-16,16-2 1 16,-14 0 2-16,19 1 2 15,-21-1-3-15,19 1 3 16,-14 2-5-16,15-4 6 16,-19 3-1-16,15-2 6 15,-17 0 0-15,8 0 1 16,-19-1-7-16,8 2 3 15,-25 0-6-15,11 0-1 16,-20 1 2-16,6-3-2 0,-15 2 0 16,11 0 2-16,-15 0 0 15,10 0 0-15,-15 4 0 16,-6 1-25-16,-19 1-74 16,-25 10-467-16,-36-4 108 15</inkml:trace>
  <inkml:trace contextRef="#ctx0" brushRef="#br0" timeOffset="156873.76">15782 11101 1093 0,'2'-6'283'0,"-6"-1"99"15,2 4-218-15,2 2-35 0,0 1-2 16,0 0-12-16,0 2-1 16,1 3-86-16,5 30-2 15,14 63 20 1,-8-23-37-16,-1 17-2 15,-2 7-4-15,-4 4-8 16,-5-21-16-16,-5 0-59 16,-4-21-45-16,-5-4-383 15,-6-26 61-15</inkml:trace>
  <inkml:trace contextRef="#ctx0" brushRef="#br0" timeOffset="157308.46">15789 11124 1093 0,'-1'-14'282'16,"-2"1"81"-16,4 3-283 15,5 5-49-15,6-1 24 16,1 1 10-16,9 3 14 16,1 2-2-16,8 6-3 15,-3 5-20-15,5 8-16 16,-3 3-17-16,0 10-17 15,-8 4-9-15,0 6-14 16,-9-1-7-16,-8 1-13 16,-10-9-3-16,-8-6 0 15,-7-12 11-15,-10-8 10 16,-1-9 13-16,-3-5 10 16,6-4-1-16,1-5-24 15,9 0-23-15,8 0-78 0,10 5-295 16,16 2 50-16</inkml:trace>
  <inkml:trace contextRef="#ctx0" brushRef="#br0" timeOffset="157807.18">16475 11174 1398 0,'-9'-11'296'0,"-1"-3"130"16,0 7-364-16,-3 0 18 16,-1 4 4-16,-2 1-8 15,-2 0 4-15,-5 4-43 16,4 1-33-16,-2 5-4 16,5 3 5-16,-4 9-4 15,8-1-12-15,4 8-16 16,2-2-1-16,6 3-21 15,4-3-6-15,5 1-13 16,4-7 6-16,1-7-4 16,-1-4 19-16,9-9 10 15,-1-6 21-15,0-6 12 16,-1 0 10-16,0-7 7 0,-7 1 4 16,-1-2 11-16,-3 3-2 15,-3 1 9-15,-1 5-4 16,-2 1 12-16,-3 3-9 15,3 5-2-15,-3 1-7 16,-2 2-9-16,2 0-21 16,0 2-2-16,0 0-6 15,2 11-1-15,6 44 2 0,-3-23 11 16,1-4-15-16,2 2-55 16,4-9-40-16,8-6-63 15,-1-11-294-15,6-4 50 16</inkml:trace>
  <inkml:trace contextRef="#ctx0" brushRef="#br0" timeOffset="158173.91">16650 11159 927 0,'0'-4'368'0,"0"-4"4"15,2 5-207-15,-2 2-129 16,1 0 51-16,1 0 65 15,0 0-5-15,1 1-10 16,2 1-8-16,3 4-67 0,3 5-67 16,31 55 3-16,-32-31 11 15,-5 6-2-15,-1-5-5 16,1 3-4-16,0-9 3 16,-3-7 3-16,2-8-1 15,-2-4 5-15,-4-9 7 16,0-7 2-16,-1-2-2 0,-5-10 0 15,4-1-1-15,-1-9-3 16,1 0-7-16,4-6-2 16,3 7-6-16,4-4-12 15,6 7-9-15,8 1-22 16,2 4-17-16,9 3-44 16,1 4-29-16,5 3-380 15,-8 0 93-15</inkml:trace>
  <inkml:trace contextRef="#ctx0" brushRef="#br0" timeOffset="159472.72">17114 11362 1176 0,'-5'-2'259'16,"1"0"91"-16,1 0-326 15,-1-1-21-15,2 2-3 0,1 0 11 16,1 0 11-16,2 0-6 16,11-1-17-16,51-11 6 15,-36 3 4-15,3-4 1 16,-11 0 4-16,-1-1 14 16,-6 0 7-16,-3-2 12 15,-8 3 5-15,-7-6-5 16,-4 3-14-16,-3-2-7 15,-3 7-13-15,-6-2-8 16,3 8-5-16,-3 5 3 16,3 5-3-16,-1 3-8 15,5 10 1-15,1 6 3 16,1 5-9-16,6 13 7 16,2-2 2-16,7 4-1 15,4-5 1-15,12-2-7 16,2-9-13-16,10-8-22 0,3-11-29 15,11-15-50-15,0-6-291 16,2-8 64-16</inkml:trace>
  <inkml:trace contextRef="#ctx0" brushRef="#br0" timeOffset="159940.63">17439 11223 1278 0,'7'-30'456'0,"-5"30"9"15,0 0-317-15,3 4-97 16,-5-4-34-16,1 1 16 16,2 0 4-16,0 1 29 15,0 2-66-15,9 17 10 16,15 35-8-16,-23-25 14 16,-2-5-18-16,1 3 4 15,1-11-3-15,-4-1 1 16,1-11-10-16,0-1-4 15,-1-4-2-15,0-1 3 16,0-1-1-16,0-1 6 0,-1 1 2 16,0-2 2-16,1-1-8 15,0-5 6-15,0-10-2 16,4-35 10-16,2 37-11 16,5-3 1-16,3 8-6 15,7-1-5-15,-2 2-1 16,4 0 9-16,-4 3-4 0,2 1 9 15,-7 4 3-15,1 4 0 16,-3 3 0-16,0 5 8 16,-3 5 5-16,0 7-3 15,-4 11 11 1,-1 2-14-16,-2-1-4 16,-2-3-6-16,-1-5-65 15,2-9-42-15,1-7 106 16,2-6-473-16,11-5 155 15</inkml:trace>
  <inkml:trace contextRef="#ctx0" brushRef="#br0" timeOffset="160357.56">17948 10986 1414 0,'-1'-12'289'15,"1"1"134"-15,-2 3-348 16,2-2 27-16,2 2 2 16,-2-1 12-16,0 2 22 15,2-1-41-15,3 5-45 16,-3-3 10-16,-3 3-2 16,1 2-11-16,0 0-34 15,0 0 6-15,0 0-6 0,1 0-12 16,0-1-9-16,0 2 4 15,0 0 3-15,0 3-5 16,1 1-3-16,7 21 3 16,11 44 2-16,-16-14 2 15,0 1-6-15,-1 12 9 16,0-5 0-16,2 2-1 16,0-20-8-16,2-5 1 15,-3-15-19-15,1-4-32 16,-3-12-21-16,-1-3-27 15,-1-6-20-15,-7-6-73 16,-4-4-28-16,-3-4-301 16,-4 0 27-16</inkml:trace>
  <inkml:trace contextRef="#ctx0" brushRef="#br0" timeOffset="160550.92">17927 11169 925 0,'-39'-11'498'0,"39"10"-69"15,0-2-173-15,4 1-147 16,-1 1-43-16,3 0-15 16,30 0-28-16,52-3-77 15,-29-2-447-15,12-5 61 16</inkml:trace>
  <inkml:trace contextRef="#ctx0" brushRef="#br0" timeOffset="165204.53">18657 11316 1097 0,'-22'-9'273'0,"4"4"87"16,1-1-227-16,5 5-32 16,3-4 13-16,4 2 5 15,3-2 17-15,2 5-79 16,2-1-17-16,0 1-15 15,22-1-6-15,54 0-16 16,-14-5 0-16,7 3-1 16,14 0 2-16,-9 2 2 0,5 2-2 15,-4 3 8 1,-15-1-14-16,-17 1-1 16,-11-4-3-16,-14-1-25 15,-13-4-24-15,-4-2-76 16,-1-1-48-16,-3-3-317 15,-1-4 31-15</inkml:trace>
  <inkml:trace contextRef="#ctx0" brushRef="#br0" timeOffset="165489.13">19116 11158 1278 0,'-10'-7'296'0,"0"-3"118"15,4 7-315-15,1-3 51 16,2 2-8-16,0 0-1 15,2 1-13-15,1 3-48 0,1 0-84 16,2 0 5-16,1 1-2 16,26 9 4-16,36 13-10 15,-22-4 10-15,0-4-9 16,1 3 6-16,-11-2-1 16,-3-2 1-16,-17-6-2 15,-8 5 1-15,-11 1-5 16,-23 9 3-16,-7 6-9 0,-15 9-31 15,-4-1-24-15,1 9-80 16,13-10-60-16,10-2-325 16,20-13 44-16</inkml:trace>
  <inkml:trace contextRef="#ctx0" brushRef="#br0" timeOffset="165938.68">19677 11256 1396 0,'-4'-5'315'0,"1"1"136"15,-1 0-403-15,1 0-28 16,1 1 35-16,1 1-5 16,-1 1-10-16,2 1 3 15,2 2 2-15,-1 6-30 0,7 22-4 16,6 36-4-16,-14-30 3 16,0-5-9-16,0 2 4 15,-1-14-8-15,0-3 11 16,2-7-8-16,-2-6 17 15,0-6-3-15,3-7 11 16,-1-6-13-16,2-8 4 16,4-5-12-16,-1-10-6 15,3 8-9-15,2-2 4 16,1 10-15-16,6 3-50 16,3 11-35-16,12 1-86 15,1 3-19-15,7-1-287 16,-5-2 55-16</inkml:trace>
  <inkml:trace contextRef="#ctx0" brushRef="#br0" timeOffset="166214.64">20085 11244 1488 0,'30'28'347'15,"-33"-31"163"-15,2 0-408 0,2 4-49 16,-2-1-5-16,0 0 16 16,1 0-38-16,-1 1-16 15,1 1 0-15,0 9 6 16,0 13-17-16,-3 37 2 16,0-29-3-16,0-4 0 15,-1-5-25-15,3-4-49 16,1-7-52-16,0-6-78 15,4-9 96-15,9-13-401 16,-6-7 146-16</inkml:trace>
  <inkml:trace contextRef="#ctx0" brushRef="#br0" timeOffset="166349.39">20028 11034 1546 0,'10'-8'287'0,"-6"-2"78"0,5 6-433 15,0 1-118-15,5 3-56 16,11 3-187-16,6 0 51 16</inkml:trace>
  <inkml:trace contextRef="#ctx0" brushRef="#br0" timeOffset="166905.85">20559 11234 1591 0,'-16'-3'340'16,"-7"0"168"-16,-10 5-451 15,1 2-30-15,-3-3 1 16,4 2 9-16,1 3-21 16,9-2-11-16,7 3-32 15,6 2-16-15,5-1-44 16,5 2-10-16,4 3-16 15,4-3 23-15,6 4 7 16,2-2 35-16,4 0 10 16,0-4 16-16,0-2 10 15,-4-5 13-15,1-3 32 0,-4-3 14 16,2-3 27 0,-4 1 12-16,0-4 24 0,-5-1-22 15,4-2 17-15,-6 0-16 16,1-3 13-16,-4 2-20 15,2 1 15-15,-6 6-21 16,1 2-8-16,-4 2-21 16,4 3-15-16,0 1-20 15,0 1-11-15,0 1-11 16,1 12 1-16,8 54 4 0,-7-13-4 16,-1 4-5-16,3 21-15 15,-3-6-14-15,-5 12-11 16,-2-18-6-16,-9-4-6 15,-7-21 18-15,-11-8 11 16,-8-17 9-16,-11-7-2 16,-2-11-7-16,-5-10-40 15,9-7-41-15,5-10-93 16,16-14-308-16,25-24 52 16</inkml:trace>
  <inkml:trace contextRef="#ctx0" brushRef="#br0" timeOffset="167354.54">20814 11061 1647 0,'-6'-18'361'15,"-2"-1"199"-15,1 11-488 16,2 1 21-16,4 4 18 0,-3 1-17 15,4 1-38-15,0 1-9 16,0 0-27-16,0 3-14 16,2 15-16-16,4 59 7 15,-6-25 3-15,2 11-1 16,-2-7-10-16,0-2 3 16,3-15-6-16,-1-8-4 15,0-15-5-15,0-3-10 16,-1-8 1-16,-1-3 8 15,1-4 2-15,-1 0 3 16,0-1 12-16,2-2 7 16,1-11-10-16,14-38 8 15,-10 37-7-15,2 0 1 16,-2 8-8-16,5 8 2 16,-2-2-7-16,4 6 8 0,1 5 0 15,2 2 6-15,-3 1-9 16,3 7-40-16,-5 1-47 15,0 2-82-15,-3 0-45 16,-2 2-303-16,0-8 49 16</inkml:trace>
  <inkml:trace contextRef="#ctx0" brushRef="#br0" timeOffset="167706.62">21208 11075 1587 0,'-5'-21'326'0,"2"-5"222"15,2 13-465-15,-2 2 5 16,4 4 17-16,-3 0 43 16,3 3-65-16,0 1 0 15,-1 2-22-15,0 0-12 16,0 0-52-16,0 1 4 15,0 0-9-15,0 1 6 16,2 1-1-16,0 10 2 16,10 57-4-16,-10-17 6 15,-3 5-5-15,-4 12 0 0,1-11 8 16,-4 4-5-16,1-16-13 16,1 2-30-16,2-14-30 15,0-4-61-15,2-12-56 16,1-6-89-16,1-13 171 15,5-12-444-15,-2-9 161 16</inkml:trace>
  <inkml:trace contextRef="#ctx0" brushRef="#br0" timeOffset="167856.68">21062 11294 814 0,'3'-1'518'0,"13"-1"-104"16,2 0-110-16,13-3-228 15,1-1-41-15,12 0-22 16,0 3-57-16,7 2-366 16,-8 3 23-16</inkml:trace>
  <inkml:trace contextRef="#ctx0" brushRef="#br0" timeOffset="168065.06">21570 11271 1695 0,'47'45'324'15,"-42"-46"213"-15,6-1-510 16,6 0-8-16,4 2 6 16,-1-1-7-16,2 1-71 15,2 3-126-15,-4-1 73 16,0-1-419-16,-3 5 39 0</inkml:trace>
  <inkml:trace contextRef="#ctx0" brushRef="#br0" timeOffset="168219.94">21582 11409 1543 0,'5'-1'273'0,"7"-1"200"16,7 3-450-16,16 0-7 15,4-1-3-15,15 0-120 16,-4 2-365-16,-5-5 37 16</inkml:trace>
  <inkml:trace contextRef="#ctx0" brushRef="#br0" timeOffset="169254.65">22270 11271 1106 0,'2'-15'249'0,"1"2"100"16,3 3-329-16,2-2 72 15,2 4 5-15,2 2-4 16,-2 0-3-16,1 7 13 15,-2 5-90-15,-2 1-6 0,-1 5-1 16,-1 9 3-16,-1 0-10 16,-4 9 6-16,-4-2-5 15,-2-1 0-15,-1-5-2 16,-2-5-6-16,3-8-1 16,-1-5 2-16,1-4 8 15,-1-4 2-15,2-3 8 16,1-8-3-16,7-2-4 0,3-7-2 15,4-3-6-15,6-3 5 16,4 6-4-16,1 1 8 16,-3 6-3-16,6 3 3 15,-4 6-1-15,4 2 9 16,-2 2-8-16,5 10 4 16,-10 5-2-16,2 7-2 15,-6 5-4-15,0 11 4 16,-9-2-9-16,2 5 5 15,-5-4-1-15,-2-2 0 16,0-8-8-16,3-2-25 16,-1-8-41-16,6-9 79 15,9-9-466-15,4-7 151 16</inkml:trace>
  <inkml:trace contextRef="#ctx0" brushRef="#br0" timeOffset="169671.54">22871 11310 1115 0,'-2'-7'478'0,"-3"3"-19"16,-4 0-199 0,-3 3-163-16,4 1-25 0,-2-1 2 15,1 1 4-15,1 3-28 16,3-4-49-16,-1 0 0 15,3 0-3-15,2 1-3 16,1 0-12-16,-2 0-2 16,1 1 0-16,0 2-6 15,0 2 1-15,1 10 2 16,5 34 0-16,2-31-15 16,1-4 3-16,7-1-18 15,0-5 1-15,7-4-10 16,3-2 10-16,3-8 1 15,-5-5 18-15,0-5 12 16,-7-3 14-16,-10-6 7 0,-10 3 8 16,-9-2 8-16,-9 4-13 15,-7 0 5-15,4 7-22 16,1 2-71-16,7 1-53 16,12-6-298-16,14 0 19 15</inkml:trace>
  <inkml:trace contextRef="#ctx0" brushRef="#br0" timeOffset="170305.56">23385 10976 1654 0,'-23'-19'389'0,"20"-1"206"16,0 7-486-16,4 0 33 15,-2 5-9-15,2 2 8 16,-1 5-70-16,2 1-14 15,-2 0-32-15,0 2-18 16,0 2-21-16,1 30 6 16,0 45 5-16,-2-12 2 15,0 0-3-15,-1 5 11 16,1-12-8-16,0-5-5 16,1-20-9-16,0-11-23 15,1-11-16-15,0-4-9 0,-1-8 8 16,-3-4 4-16,-4-5 15 15,-7-8-15-15,-5-2-6 16,-7-9-36-16,-2 4-9 16,-10 0-20-16,3 13 1 15,-3 3-4-15,4 12 20 16,4 3 11-16,13 7 31 16,5-3 24-16,12 4 22 15,10 3 15-15,6-3-2 16,14-1 1-16,3-2 1 0,10-6 5 15,4-5-4-15,8-4-4 16,-4-4-3-16,2-4-3 16,-10-3 0-16,-4-7 2 15,-12 1 7-15,-5-5 13 16,-10 0 3-16,0 2 8 16,-8 2 4-16,-2 2 13 15,-3 4-8-15,-3 0 0 16,-3 5-12-16,0 0-4 15,-2 4-14-15,1 3-1 16,2 7-9-16,-2 7 4 16,1 5-6-16,3 11 4 15,1 2 0-15,3 8 3 16,3-6 1-16,6-1 3 16,4-9-5-16,10-3-33 0,4-10-34 15,12-5-348-15,0-6 71 16</inkml:trace>
  <inkml:trace contextRef="#ctx0" brushRef="#br0" timeOffset="170527.84">23757 11299 1214 0,'0'4'269'16,"0"-7"108"-16,0 2-296 0,0-1 46 15,1 1-18-15,4 0-3 16,18 0 5-16,45 1-67 16,-31 2-51-16,5-3-14 15,-10 0-29-15,1-3-99 16,-4-1-232-16,-1-3-106 16,-11-11-116-16</inkml:trace>
  <inkml:trace contextRef="#ctx0" brushRef="#br0" timeOffset="170872.02">24024 11204 1503 0,'-52'-8'344'16,"45"-2"167"-16,4 5-377 16,-1 3-22-16,3-1-5 15,0 2-4-15,1 1-39 16,0 0-56-16,1 0-25 15,1 0 5-15,2 1 0 0,15 8 5 16,39 20-3 0,-27-16 12-16,-2 3-7 0,-1-5 7 15,-5-3-10-15,-3-2 9 16,-6-1-8-16,-5-6 13 16,-5 6-5-16,-4-6 9 15,-1 3 2-15,0-3 0 16,0 1-7-16,0 0 6 15,-1 1-12-15,-3 2 0 16,-17 13-1-16,-45 53-65 16,36-28-96-16,5 4-406 15,16-12 37-15</inkml:trace>
  <inkml:trace contextRef="#ctx0" brushRef="#br0" timeOffset="171504.43">23407 12036 1260 0,'-35'-34'339'0,"32"11"87"16,6-1-338-16,8 7-75 16,11 3 17-16,2 4 7 15,6 6 1-15,-3 5-1 16,5 4 4-16,-10 5-29 15,3 8-6-15,-7 0-6 16,-3 6-2-16,-5 0-7 16,-1 1 13-16,-5-4-7 0,-2 0-8 15,-3-7-1-15,-3-3 1 16,-4-5-10-16,-2-6 2 16,-1-1 6-16,-2-5 10 15,3-1-8-15,3-1 2 16,4-3-12-16,7-5-14 15,5-4-10-15,12-10-4 16,9 0-9-16,5-2-7 16,0 6-7-16,5 6 52 15,-7 12-372-15,-5 9 132 16</inkml:trace>
  <inkml:trace contextRef="#ctx0" brushRef="#br0" timeOffset="171804.75">23994 11960 1004 0,'4'0'566'16,"-4"-1"-69"-16,1-1-141 15,0 0-253-15,0-1-37 16,0 1 11-16,1 0-14 15,-1 1 0-15,2 1-51 0,0 0 3 16,0 2-9-16,0 1 2 16,8 16-16-16,12 40 8 15,-19-34-8-15,-4 2-23 16,1-7-23-16,-2-3-72 16,0-9-49-16,-3-10-72 15,3-11-287-15,-1-14 54 16</inkml:trace>
  <inkml:trace contextRef="#ctx0" brushRef="#br0" timeOffset="171913.39">23924 11755 1349 0,'7'-7'269'0,"3"0"74"16,5 6-388-16,14 1-381 0,4 4 72 15</inkml:trace>
  <inkml:trace contextRef="#ctx0" brushRef="#br0" timeOffset="172488.2">24412 11936 1454 0,'-20'-3'424'0,"3"-2"105"15,-2 3-350-15,-4 1-92 16,5 1-9-16,2 0 5 15,3 2-27-15,2 3-26 16,4 2-48-16,5 2-37 16,1 4-14-16,4 5-43 15,4-2-22-15,3 3-15 16,1-3 29-16,1-2 14 16,-3-5 39-16,3-2 24 15,-4-6 49-15,4-1 55 16,-3-5 17-16,4-1 30 15,-2-4 10-15,9-3 10 16,-9-2-35-16,3 0 24 16,-4 2-24-16,-1 1 11 0,-5 3-16 15,-1-1-1-15,-2 3-36 16,-1-2 2-16,-1 4-22 16,0 0-12-16,2 3-14 15,-1 2-3-15,0 1-12 16,0 1 5-16,-1 8-6 15,-1 25 9-15,-6 42-7 0,4-15 9 16,-2 2-7-16,2 15-1 16,-3-7-15-16,5 12-21 15,-5 3-84 1,0-7 56-16,-5-19 0 16,-6-6 24-16,-23-25 11 15,-2-24 7-15,-29-8-21 16,-8-10-10-16,-11-13-12 15,14-5-25-15,-5-12-86 16,29 1-17-16,13-4-296 16,27 2 14-16</inkml:trace>
  <inkml:trace contextRef="#ctx0" brushRef="#br0" timeOffset="172937.67">24623 11828 1681 0,'-7'-27'399'15,"3"9"158"-15,2 4-460 16,2 6-32-16,0 6-3 16,1-2 14-16,0 3-23 15,-1 1-26-15,1 1-8 16,0 3-7-16,8 19-23 15,17 49 7-15,-17-25 2 0,-1 7-7 16,-3-3 5-16,0 6-15 16,-5-15-2-16,-2-10 0 15,0-10-5-15,0-6 8 16,1-15 13-16,-3-4 7 16,1-7 7-16,-1-8 8 15,0-6-7-15,3-2-1 16,4 3-7-16,0-1-11 15,5 8-2-15,5 6-16 16,0 7 2-16,5 2-6 16,1 4 7-16,4 3 0 15,-2 2 9-15,-1 2 2 16,-6 3-6-16,-3 1-37 16,-7 1-31-16,-3 9-103 0,-3-3-43 15,-8-3-305 1,5-9 18-16</inkml:trace>
  <inkml:trace contextRef="#ctx0" brushRef="#br0" timeOffset="173271.35">25070 11868 1519 0,'-8'-19'364'0,"2"4"178"16,0 4-397-16,4 3-30 15,1 1-2-15,1 0 15 16,0 4-58-16,1 1-29 16,-1 1-15-16,0 1-10 15,0 0-16-15,0 0 0 16,1 1-6-16,0 1-2 16,0 1 9-16,2 21-5 15,3 42-2-15,-8-18 1 16,-3 2 5-16,0 6-7 15,2-5 0-15,-2 0-27 0,0-18-27 16,1-7-39 0,0-13-25-16,-2-8-73 0,-4-14-16 15,-5-10-59-15,0-9-189 16,-6-10-21-16,5-4-65 16</inkml:trace>
  <inkml:trace contextRef="#ctx0" brushRef="#br0" timeOffset="173391.02">24884 11935 905 0,'-5'-8'359'15,"3"3"40"-15,2 1-230 0,9 3 8 16,3-2-59-16,19 0-23 16,8-1-30-16,14 2-27 15,-2 1-119-15,8 2-386 16,-15 0 99-16</inkml:trace>
  <inkml:trace contextRef="#ctx0" brushRef="#br0" timeOffset="173614.04">25281 11920 1511 0,'-6'30'354'0,"7"-33"119"0,2 1-414 16,-1 2-12-16,-2 0-12 15,0 0-15-15,0 0-30 16,1 0-118-16,0 1-91 16,-1 0-298-16,-1 0 1 15</inkml:trace>
  <inkml:trace contextRef="#ctx0" brushRef="#br0" timeOffset="173812.8">25268 12251 1908 0,'7'9'374'0,"6"-8"207"16,-1 5-571-16,-3 9-10 15,-7 0-25-15,-25 15-199 16,-15 5-358-16,-27-10 20 15</inkml:trace>
  <inkml:trace contextRef="#ctx0" brushRef="#br0" timeOffset="175495.72">16462 8016 220 0,'11'30'0'0</inkml:trace>
  <inkml:trace contextRef="#ctx0" brushRef="#br0" timeOffset="180044.69">8310 14025 427 0,'-57'29'0'0</inkml:trace>
  <inkml:trace contextRef="#ctx0" brushRef="#br0" timeOffset="180585.42">8179 14010 734 0,'-3'-3'341'0,"1"0"3"16,0-1-129-1,0 1-121-15,0 1-6 0,1 0-14 16,-1 1 15-16,1-1-17 16,0 4-6-16,0 0-13 15,0 4-12-15,-1 23-32 16,1 40-6-16,0-36-34 0,-3 6-90 15,-4-2-326-15,-4-2 53 16</inkml:trace>
  <inkml:trace contextRef="#ctx0" brushRef="#br0" timeOffset="181018.88">8082 14539 859 0,'8'31'266'0,"-9"-33"60"16,0 0-192-16,3 4-53 0,-3-2 13 15,1 0-22-15,0 0-4 16,0 1-10-16,0 1 16 15,0 7-16-15,3 20 5 16,-1 33-8-16,-3-25-28 16,1-1-48-16,1 1-76 15,-3-6-53-15,-7 4-299 16,3-11 12-16</inkml:trace>
  <inkml:trace contextRef="#ctx0" brushRef="#br0" timeOffset="181316.35">8133 14956 1416 0,'7'29'323'16,"-10"-35"121"-16,1 5-409 0,1 1-26 15,1 0-8-15,0 1 11 16,0 2-9-16,2 9 12 16,16 53-20-16,-7-21-26 15,0 1-55-15,3 5 97 16,-1-5-466-16,4-4 141 15</inkml:trace>
  <inkml:trace contextRef="#ctx0" brushRef="#br0" timeOffset="181713.62">8379 15542 1083 0,'12'35'338'0,"-12"-36"48"15,1 3-286-15,0-1-42 16,-1-1-23-16,1 2 28 16,2 0 8-16,0 1 12 15,3 10-24-15,45 43-11 16,-29-34-40-16,7 5-112 15,4 0 110-15,9 0-479 16,-2-5 103-16</inkml:trace>
  <inkml:trace contextRef="#ctx0" brushRef="#br0" timeOffset="182202.76">8768 15910 1078 0,'-4'1'300'0,"1"0"70"16,0-1-294-16,1 0-31 15,0-1-7-15,-1 0 30 16,2 0 13-16,-1 0 1 16,1 1-20-16,1 0-6 0,1 0-33 15,1 1-14-15,2 1-12 16,12 7 6-16,37 18-10 16,-34-19 8-16,0 0-17 15,-2-3-58-15,-5-1-47 16,-3-4-333-16,-6-4 32 15</inkml:trace>
  <inkml:trace contextRef="#ctx0" brushRef="#br0" timeOffset="183035.01">8902 15818 764 0,'0'-42'386'0,"-5"37"-16"16,-2-3-109-16,3 4-150 16,-3-1 15-16,3 0 7 15,0 0 16-15,2 1-20 0,0 3 11 16,2 0-32-16,-2 0-20 15,1 0-36-15,0 0-13 16,0 0-28-16,1 1-3 16,0 0 8-16,0 0-1 15,1 1 5-15,1 1-4 16,2 0-3-16,13 10-13 16,38 26 7-16,-33-22-4 15,0-1-6-15,-1 1-1 16,-4-5 5-16,-2 2-5 15,-3-4-1-15,0-1 3 16,-2-2 8-16,0 2-4 16,-3-6 3-16,-4-1 2 15,-3-1-5-15,0 0-2 16,0 0 7-16,0 0 1 0,0 0-10 16,0 0 9-16,0 0 1 15,0 0-7-15,0 0 2 16,0 0 8-16,-1 0-8 15,0 0-1-15,0 0 10 16,1 0-2-16,-3 0-9 16,2 0 13-16,-1 1-7 15,1 0-3-15,-3 1-3 0,-2 1 12 16,-10 13-13-16,-42 47 6 16,31-29 3-16,-3 10-5 15,1-3-6-15,1 0 14 16,7-8-9-16,4-7-7 15,6-10 4-15,2-5 2 16,7-5-6-16,2-3 1 16,-1-3-3-16,1 0-5 15,0-1-14-15,1 1-43 16,0 0-33-16,2 1-391 16,-1 3-118-16,0 1-117 15</inkml:trace>
  <inkml:trace contextRef="#ctx0" brushRef="#br0" timeOffset="185901.32">21038 12974 1187 0,'3'-12'462'15,"-13"1"2"-15,7 6-184 16,-1 5-207-16,4 1-5 16,0-1-10-16,0 1 9 15,1 2-63-15,5 27-9 16,7 52 2-16,-9-13 9 16,0 1-2-16,-2 2-3 15,1-13 1-15,3-6 0 16,-1-20-8-16,0-10-8 15,-3-10 0-15,-2-9 2 16,-5-9-8-16,-4-11-15 16,-7-2 0-16,-5-10-14 0,-1 0-4 15,-7-2-3-15,-1 7 19 16,-2 4 6-16,-1 10 19 16,-2 10-2-16,2 8 9 15,1 9 4-15,8 3-5 16,4 6 3-16,10-2-2 15,10 4 2-15,12 1-5 0,14 1 11 16,8-6-10-16,16-3 3 16,2-9-24-16,13-7-90 15,-3-11-297-15,5-9-33 16,-13-6-176-16</inkml:trace>
  <inkml:trace contextRef="#ctx0" brushRef="#br0" timeOffset="186268.65">21258 13422 1093 0,'34'-22'400'16,"-38"19"3"-16,5 0-252 15,1 3-203-15,-2 0 25 16,2-2 16-16,1 1 1 0,10 0 17 15,42-7 11-15,-38 2-32 16,-1-1 4-16,-7 2 6 16,-3-5 7-16,-5-2 1 15,-2-2 7-15,-3 1-4 16,-7-3-6-16,-2 4-4 16,-7 3-3-16,0 4-2 15,-3 4 2-15,5 4 4 0,-1 4 2 16,7 4 1-16,4 5-2 15,7 4 0-15,3 4 0 16,8 3-1-16,6 8 2 16,3-2-3-16,13 2-54 15,6-5-41-15,15-14-288 16,4-16 27-16</inkml:trace>
  <inkml:trace contextRef="#ctx0" brushRef="#br0" timeOffset="186568.65">21680 13080 1647 0,'-13'-19'335'0,"3"-1"163"0,6 9-446 15,2 2 12-15,0 3-3 16,2-2 9-16,1 5-5 15,0 2-39-15,-1 1-21 16,2 0 2-16,-2 2-10 16,2 2 7-16,11 28-13 15,10 50 17-15,-18-24-12 16,-5 16 11-16,-2 0-10 16,0 10-12-16,1-14-31 0,7 2-69 15,0-18-69-15,5-15-380 16,0-28 46-16</inkml:trace>
  <inkml:trace contextRef="#ctx0" brushRef="#br0" timeOffset="186935.01">21897 13500 1285 0,'-3'-9'164'0,"5"0"159"0,3 2-383 16,-2-2 24-16,0 0 49 15,7 0 10-15,1-1 5 16,5-2-5-16,-1 0-31 16,4 1-8-16,-6 2 0 15,-5-1 10-15,-6 3-3 16,-4-1 6-16,-6 3-3 0,-9-2 5 15,-2 3-10-15,-6 1 18 16,2 3-6-16,-3 2 14 16,6 6-2-16,1 3 7 15,9 7-8-15,3 7 6 16,7 4-5-16,7 6-4 16,8 0 2-16,12-4-13 15,8-11-32-15,19-10-330 16,7-16 93-16</inkml:trace>
  <inkml:trace contextRef="#ctx0" brushRef="#br0" timeOffset="187285.18">22278 13100 1494 0,'-10'-27'305'15,"5"8"149"-15,4 4-364 16,0-2 34-16,1 2 4 16,2 0 20-16,0 4 9 15,-2 3-63-15,1 4-42 16,0 0 1-16,-1 3-29 0,0 1-13 16,1 0-15-16,3 2-3 15,6 13 0-15,35 59 4 16,-30-25 3-16,0 16 1 15,-6-4-5-15,-4 7 2 16,0-11-6-16,-5 5-25 16,0-18-19-16,0-2-31 15,0-12-32-15,0-10-79 16,-3-12-29-16,-10-9-352 16,-1-13 58-16</inkml:trace>
  <inkml:trace contextRef="#ctx0" brushRef="#br0" timeOffset="187460.32">22150 13354 1534 0,'-1'-4'376'0,"9"5"97"16,7-1-412-16,5-1-61 15,13 0-3-15,5-2 4 16,16 0-74-16,-2 2-76 15,11 3-359-15,-5-3 2 16</inkml:trace>
  <inkml:trace contextRef="#ctx0" brushRef="#br0" timeOffset="187852.71">22595 13414 1358 0,'30'51'328'0,"-30"-55"100"16,0 3-389-16,5 0-28 15,-5 0 0-15,1 0 1 16,2 0-5-16,14-1-14 16,40-10-36-16,-30 1-19 15,-5 0 4-15,-3-1 15 16,-9 2 16-16,-2-2 24 15,-6 1 12-15,-3-2 0 0,-4 1-5 16,-5-5-4-16,-5 3-10 16,-6 3-8-16,-1 2-1 15,-3 6 0-15,2 8 6 16,-1 8 6-16,4 2 7 16,-2 8 11-16,9 3 11 15,5 14 10-15,8-1 1 16,17 9 2-16,10-3-15 0,20-3-72 15,12-18-161-15,31-19-196 16,0-18-49-16</inkml:trace>
  <inkml:trace contextRef="#ctx0" brushRef="#br0" timeOffset="188534.59">23496 13340 987 0,'7'-12'419'15,"19"-26"-13"-15,-22 34-170 16,-1 5-174-16,-2 6-5 15,-1-6 1-15,0 3 13 16,-1 27-17-16,-5 50-44 16,3-31 4-16,-2 3 1 15,3-7-13-15,1-10 3 16,1-11 2-16,3-11 6 16,-3-10-1-16,0-12 8 15,3-5 0-15,-1-18 0 16,1-4-6-16,6-12 3 15,1 3-12-15,1 2 6 16,0 11 5-16,1 7-1 16,-4 13-6-16,2 4 5 0,-1 7-8 15,2 2-5-15,1 1-1 16,4 5 7-16,1-2-5 16,4 1 4-16,-4 0-1 15,1 3 1-15,-5-2-3 16,-3 3 8-16,-5 1-1 15,-4 4 3-15,-2 2 0 16,-2 4-1-16,1 1-4 0,1 3-2 16,-2-3-2-16,6-1-9 15,1-6-16 1,1-1-59-16,2-7-58 0,1-7-403 16,-2-8 64-16</inkml:trace>
  <inkml:trace contextRef="#ctx0" brushRef="#br0" timeOffset="189001.45">24002 13497 1488 0,'22'-26'355'16,"-31"20"122"-16,-2 0-363 0,2 2-36 15,3 0-1-15,3-2 1 16,-5 2-2-16,4-2-56 16,2 5-13-16,-3-3-1 15,4 3 0-15,0 0-5 16,0-1-7-16,0 1-11 16,0 0-11-16,-1 1-6 15,1 0-12-15,0 1-1 16,0 2 6-16,-1 0 8 0,-2 12 2 15,-15 42 18-15,12-27 1 16,4-2-2-16,2 5-16 16,4-8-19-16,9 0-24 15,5-6-1-15,9-7 3 16,4-11 16-16,5-9 23 16,-8-8 21-16,0-7 16 15,-12-2 0-15,-7-7 1 16,-11 3 2-16,-9-3 3 15,-5 7-12-15,-10 2-7 16,-1 8-17-16,-1 7-78 16,4 6-107-16,4 1-209 15,20 4-32-15</inkml:trace>
  <inkml:trace contextRef="#ctx0" brushRef="#br0" timeOffset="189502.34">24428 13183 1642 0,'1'-23'371'15,"-1"-2"172"-15,0 9-436 0,0 0 0 16,1 4-5-16,1-1 32 16,0 7-36-16,0-1-24 15,1 6-43-15,-3 0 3 16,0 1-37-16,1 1 11 15,1 1-23-15,3 7 17 16,7 22-14-16,10 46 17 16,-17-26-15-16,-5 13 17 15,-4 0-15-15,-2 9 11 16,4-8-7-16,1-1 4 16,2-14-12-16,2-10-12 15,1-16-14-15,-3-8-20 16,-1-12 5-16,-5-8-6 15,-1-8 3-15,-4-10-5 16,0-5 12-16,-3-9-16 16,2-1 5-16,-4-1-3 0,5 6 6 15,-2 5-10-15,1 9 8 16,1 9 8-16,0 10 11 16,-4 6 11-16,1 6 12 15,-3 10 15-15,2 1-9 16,3 9 11-16,5-1-2 15,7 4 0-15,7-5-5 0,10-2 1 16,6-7-11 0,9-5-63-16,2-12-45 0,12-12-329 15,-1-10 35-15</inkml:trace>
  <inkml:trace contextRef="#ctx0" brushRef="#br0" timeOffset="189902.06">24728 13549 765 0,'3'4'483'0,"2"-2"-94"15,-5-4-93-15,0 2-273 16,1 0-35-16,0 0 54 16,1 0 4-16,1 0-6 15,2-1-3-15,5 0-11 0,-2 0-52 16,35-15 3-16,-37 5 4 15,0-7 5-15,-1 1 17 16,-2-6 0-16,-2 0-7 16,-5 0 8-16,-5 4-7 15,-3-1 0-15,-4 6 0 16,-2 2 7-16,2 3-7 16,-2 4 8-16,1 5 1 15,1 8 1-15,0 3-3 0,1 10 13 16,6 8-4-16,3 10 6 15,5 1-2-15,9 5-5 16,5-9-8-16,10-1-6 16,6-10-20-16,12-10-74 15,3-11-36-15,11-9-299 16,-5-9 15-16</inkml:trace>
  <inkml:trace contextRef="#ctx0" brushRef="#br0" timeOffset="190097.56">25113 13408 839 0,'0'-7'531'0,"2"3"-80"16,-2 2-97-16,0 1-182 0,0 1-6 15,0 0 3-15,0 0-14 16,0 0-33-16,0 0-119 15,0 0-115-15,0 0-114 16,0 1-380-16,0 0 29 16</inkml:trace>
  <inkml:trace contextRef="#ctx0" brushRef="#br0" timeOffset="190313.13">25144 13649 1368 0,'5'7'529'0,"-2"-2"8"15,-3-3-294-15,0 3-139 16,-1-3-37-16,1 1 11 16,-5 12-9-16,-20 50-74 15,0-33-143-15,-19 5-459 16,-14-15 64-16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15T04:42:38.2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6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2-15T04:43:08.589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2117 1462 495 0,'-37'-77'418'15,"35"59"-106"-15,-1 1-4 0,3 3-254 16,2 5 78 0,0 1 44-16,0 0 29 0,-1 1 4 15,0 3-34-15,-1 2-90 16,0 2-42-16,0 1-30 16,0 1-8-16,1 16 9 15,6 55-4-15,-4-13 12 16,-1 3 0-16,3 19 11 15,0-6-8-15,2 10 3 16,-3-17-16-16,2 0 0 16,-2-23-9-16,-1-10-1 15,-1-14-4-15,-2-4 3 16,0-7-19-16,-2-3-84 16,0-2-107-16,3-4-353 15,2-18-4-15</inkml:trace>
  <inkml:trace contextRef="#ctx0" brushRef="#br0" timeOffset="1922.4">1700 1332 924 0,'-32'-27'481'16,"-1"-1"-44"-16,6 5-172 16,7 10-199-16,10 6-42 15,7 2 6-15,8 1-19 16,15-3 9-16,5-1-10 16,19-2 22-16,5 6 2 0,17 7 18 15,2 10-3-15,14 17 6 16,-1 13-26-16,11 16-6 15,-9 6-9-15,3 16-5 16,-22-3-11-16,-9 7 5 16,-20-15-7-16,-22 0-3 15,-24-17-7-15,-32-2 4 16,-27-12 0-16,-41-4-11 16,-13-10-7-16,-33-2 17 15,11-6-8-15,-9-7 5 16,33-4 12-16,16 0 4 15,44-4-47-15,37-5-121 16,45 0-322-16,43-6 26 16</inkml:trace>
  <inkml:trace contextRef="#ctx0" brushRef="#br0" timeOffset="2522.01">2638 1915 985 0,'0'-1'392'16,"0"-1"6"-16,-1-1-210 15,0 0-159-15,0-1-9 16,0 2-11-16,1 0 1 15,1 0-4-15,2-2 7 16,2 1 3-16,12-8 10 0,35-21 5 16,-33 21 1-16,1 2-4 15,3-1-5-15,-4 0-10 16,-3-2-1-16,0 3-9 16,-3-3 3-16,-8-1-4 15,1 0 8-15,-6 0-10 16,-10-4 7-16,-6 5-6 15,-5 2 0-15,-4 5-7 0,-6 6 10 16,3 5-7-16,-1 9 8 16,6 3-5-16,-2 6 6 15,7 5-10-15,4 10 6 16,6 2-7-16,11 5 3 16,8-8-8-16,15-2-10 15,5-13-23-15,20-11-64 16,1-12-37-16,19-10-302 15,-6-10 39-15</inkml:trace>
  <inkml:trace contextRef="#ctx0" brushRef="#br0" timeOffset="2905.67">3111 1588 823 0,'-8'-21'410'15,"-3"1"-23"-15,3 4-167 16,0 2-146-16,4 1-34 16,2-1 11-16,1 0-1 15,0 0 37-15,0 3 8 16,-2-8 23-16,3 4-14 16,-2-5 6-16,-1 2-33 0,1-5-4 15,1 6-22-15,-2 2-2 16,3 5-13-16,1 3-4 15,1 4-17-15,-1 6-8 16,-1-3-5-16,0 2-9 16,0 3-3-16,2 32 4 15,2 46 4-15,-4-21-1 16,1 7 0-16,0 13 6 16,2-4-13-16,2 2-34 15,-1-12-23-15,2-10-38 16,-3-20-46-16,-2-11-101 15,2-11-282-15,0-13 47 16</inkml:trace>
  <inkml:trace contextRef="#ctx0" brushRef="#br0" timeOffset="3355.46">3347 1860 1382 0,'-10'-7'188'0,"7"7"123"16,1 7-432-16,-2-1-21 16,2-1 34-16,2-2 37 15,-1-4 77-15,1 0 55 16,0-2 32-16,1 0 8 15,1-1-16-15,2-2-28 16,10-2-36-16,37-36-13 16,-35 35-5-16,2-2-2 15,0 1 3-15,-3-5 4 16,-3 1 1-16,-1-2 0 16,-8 2 0-16,-5-2-13 15,-8 5-6-15,-11 0-3 16,0 7-8-16,-8 5 5 15,-2 8 12-15,-4 4 2 16,9 6 7-16,2 9 9 0,7 3-7 16,9 12 4-16,8 3-3 15,15 10-3-15,9-8-5 16,21-2-35-16,8-17-42 16,20-10-302-16,-3-20 54 15</inkml:trace>
  <inkml:trace contextRef="#ctx0" brushRef="#br0" timeOffset="3822.32">3951 1458 1072 0,'-43'2'318'0,"39"-4"4"16,3-2-305-16,1 5-110 16,0-1-7-16,0-1 47 15,-1 0 77-15,0-1 82 16,-1-1 30-16,-1-2 40 16,-5-7-26-16,-26-37-12 15,25 34-37-15,3 1-7 0,0 4-30 16,2 0 4-16,0 3-18 15,1 5 4-15,-1-2-13 16,3 1-2-16,0 2-19 16,1 0-1-16,0 0-9 15,0 2-3-15,0 1-9 0,2 12 6 16,8 52-4-16,-9-16-1 16,2 0-3-1,-1 12 8-15,3 1-7 0,1 6 4 16,1-9-3-16,-3 3-10 15,-1-16-20-15,1-8-38 16,-1-12-30-16,-6-8-70 16,0-8-23-16,-5-3-66 15,-3-1-226-15,-17-4 57 16</inkml:trace>
  <inkml:trace contextRef="#ctx0" brushRef="#br0" timeOffset="4064.21">3741 1731 1655 0,'-12'-42'336'16,"11"36"103"-16,4 7-497 15,9 4-7-15,6-1 0 16,3-5 4-16,-1-3 64 15,3-2 6-15,-2 0-5 16,4-4 5-16,3 2-49 0,10 0-122 16,7 3-280-16,1-2 11 15</inkml:trace>
  <inkml:trace contextRef="#ctx0" brushRef="#br0" timeOffset="4580.13">4263 1886 1506 0,'2'-6'289'16,"-11"-5"76"-16,9 5-522 15,3 7-160-15,4-4-155 16,-2-3 192-16,1 0 192 15,-4-1 157-15,-1-2 119 16,-1 5 191-16,4 0-136 16,1 0-138-16,-4 3-48 15,1 0-51-15,13-3-12 16,44-11-1-16,-28 8 0 16,-4-1 7-16,-2-2-1 15,-10 1 5-15,-2 0 0 0,-9-1 3 16,-1-4 3-16,-7-2 3 15,-2-6-2-15,-4 3-4 16,-7-2-6-16,-1 3-3 16,-2 5-2-16,0 7 0 15,0 2 1-15,2 5 9 16,1 7 1-16,-1 3 1 16,1 12 0-16,1 3 2 15,2 15-4-15,8 0 5 0,8 12 6 16,9-8 2-16,8 4 0 15,13-14 1 1,16-6-54-16,11-20 22 0,23-39-398 16,13-18 89-16</inkml:trace>
  <inkml:trace contextRef="#ctx0" brushRef="#br0" timeOffset="5388.12">5813 1710 1735 0,'12'-2'357'0,"21"-5"155"16,-35 7-520-16,4 3-5 16,1 0-3-16,-3-3 4 15,1 1 4-15,2 2 3 16,-3 1 1-16,6 19 3 15,5 36-6-15,-11-23 12 16,0-2-1-16,2-2 4 16,-1-9-4-16,0-3 5 15,1-13 2-15,-4-3 28 16,0-5 1-16,0-2 16 16,0-1-4-16,-10-22 4 15,-16-52-33-15,14 9 4 16,7-4-20-16,1-22 3 15,9-2-6-15,2-13 6 0,4 18 1 16,-3 5 17-16,1 25 3 16,-2 21-11-16,0 19-4 15,0 10-30-15,6 9-25 16,4 4-38-16,5 1-14 16,8 6-43-16,3-1-27 15,7 6-90-15,4 5-768 16</inkml:trace>
  <inkml:trace contextRef="#ctx0" brushRef="#br0" timeOffset="5757.81">5621 1635 1048 0,'-4'-8'512'16,"-1"3"-51"-16,4 2-220 16,3 3-267-16,-1 0-34 15,2 0-3-15,21 0 11 0,50 1 24 16,-31-5 30-16,10 0 6 16,-4 1-6-16,7-2-76 15,-6 1-49-15,5 3-286 16,-12 3 3-16</inkml:trace>
  <inkml:trace contextRef="#ctx0" brushRef="#br0" timeOffset="6137.19">6122 1602 1663 0,'12'8'339'0,"-12"-8"122"16,4 3-511-16,2 5 1 0,1 3-6 16,3 10 6-16,-2 0 34 15,0 10 15-15,-4 1-4 16,-2 4 5-16,-2-5-7 16,0 3 12-16,-1-10-10 15,0-1 8-15,1-10-2 16,-1-3 9-16,2-9-3 15,0 0 33-15,-3-7 2 0,1 4 2 16,0-1-4-16,-1-16-3 16,-4-47-33-16,12 22-4 15,1 1-7-15,3 3-1 16,2 9 0-16,9 5-4 16,0 14-19-16,6 4-85 15,5 5-43-15,13 4-333 16,-6 1 18-16</inkml:trace>
  <inkml:trace contextRef="#ctx0" brushRef="#br0" timeOffset="6637.38">6673 1613 911 0,'0'2'203'0,"-2"-1"49"15,-2 2-253-15,0-1-65 16,-5 3 32-16,-3 2 43 16,-34 27 89-16,33-28 28 0,1 0 31 15,2 0-23-15,2 4-18 16,1-2-67-16,0 4-19 15,4 0-31-15,1 2-9 16,3-1-9-16,2 7 3 16,5-2-1-16,-2 7 2 15,4-2 6-15,2 3-2 16,2-5-6-16,5-2 0 16,1-10 2-16,5-5 4 15,-1-12 6-15,5-9 2 16,-3-4-10-16,0-9 4 15,-7-2 3-15,-5-5-2 16,-7 1 5-16,-7 2 16 16,-9 4-8-16,-9 6 3 15,-1 10 1-15,-10 5 2 16,3 6-4-16,2 2-7 16,7 1-12-16,4 2-40 0,10 1-27 15,13 1-25-15,9 0-258 16,20-1 68-16</inkml:trace>
  <inkml:trace contextRef="#ctx0" brushRef="#br0" timeOffset="7469.12">7154 1645 1086 0,'5'1'400'0,"-6"0"44"16,-3 1-292-16,2-2-59 15,0 1-56-15,-1 2-13 16,-1 0-19-16,-4 9-1 15,-28 40-1-15,29-27 0 16,1-7 2-16,-2 7-2 16,1-3 2-16,3 1-5 15,2-2 8-15,0-2-4 16,2-7-3-16,0-3 7 16,0-5-4-16,0-3 11 15,0-3 0-15,0 0 6 16,0-1-6-16,0-2 2 15,3-21-12-15,11-41-1 0,-5 38 0 16,-3-3 4-16,1 5 12 16,3 9 0-16,-4 3-2 15,4 7-3-15,1 3-7 16,6 5-16-16,-2 0 1 16,9 7-5-16,-2-1 5 15,4 8-1-15,-5-1 2 16,2 4 5-16,-5 3-5 15,-4 4 3-15,-3-2-7 0,-7 5-6 16,-2-3-24-16,-2-4 1 16,-3-6-15-16,0-2 3 15,1-6 5-15,-3-4 13 16,2-3 8-16,2 0 16 16,0-1 3-16,0-2 13 15,1-2 1-15,-2-19 3 16,12-35-3-16,9 23 1 15,3 4-3-15,6-1 18 16,0 9 1-16,4 4 11 16,-6 13 0-16,3 2 0 15,-6 5-22-15,3 8 1 16,-6 5-16-16,2 12 5 16,-4 4-8-16,0 14 5 15,-2 0-5-15,-3 10 5 16,-5-7-49-16,0 4-415 0,-10-19 123 15</inkml:trace>
  <inkml:trace contextRef="#ctx0" brushRef="#br0" timeOffset="8237.48">8691 1313 1313 0,'2'-4'320'0,"-1"-2"112"15,0 1-379-15,-1 0-31 16,3 1-9-16,-3 1 10 16,1-1 9-16,0 1 35 15,0 1 14-15,0 0 22 16,1 0-7-16,-2 0-14 16,1 1-35-16,0 1-17 15,1 3-22-15,5 20-8 0,11 53 1 16,-12-17-1-16,2-1 1 15,0 4-1-15,-2-11 0 16,4 3 0-16,0-13 3 16,0-3 2-16,1-10 1 15,-4-7-1-15,-4-12 0 16,0-5-32-16,-5-5-30 16,1-13-94-16,2-10-400 0,3-14 75 15</inkml:trace>
  <inkml:trace contextRef="#ctx0" brushRef="#br0" timeOffset="9020.84">8658 1438 1165 0,'-45'-32'315'0,"37"17"74"16,1 4-326-16,5 4-58 15,1 5-11-15,2-2-5 16,-1 3 4-16,1-2 15 16,0 1 13-16,2-1 19 15,4-1 12-15,13-4 0 16,37-8-3-16,-21 13-16 15,0 3-17-15,11 4-15 0,-2 4 2 16,3 3-10-16,-11 1 6 16,0 4-6-16,-12-4 8 15,-4 1-6-15,-9-2 0 16,-5 3-6-16,-6-3-5 16,-6 5-23-16,-5 2-4 15,-6 3-11-15,-1-3 2 16,-4 1-1-16,3-4 24 0,0-2 8 15,4-5 19 1,3 0 2-16,3-4 11 0,5-2-1 16,3-1-6-16,6 1 4 15,-4-4-4-15,1 1 3 16,19-1 5-16,45-5 12 16,-37 3-5-16,3 4 3 15,-8 4-1-15,-3 3-10 16,-5 1-10-16,-3 4-5 15,-3 1 3-15,-1 6-7 16,-7 1 4-16,-2 9 0 16,-5-3 4-16,-6 5-10 15,-4-3 6-15,-4 0-9 16,-6-7 0-16,-11-3-6 16,-6-8 5-16,-10-4-14 0,-5-6 9 15,-5-7-11-15,8-2-11 16,8-3-325-16,19-3 3 15,23-11-125-15</inkml:trace>
  <inkml:trace contextRef="#ctx0" brushRef="#br0" timeOffset="9886.37">9581 1342 920 0,'-1'-2'174'16,"0"1"93"-16,0 0-270 15,0 1-4-15,1 0 22 16,-2-1 24-16,1 1 23 15,-1-1 28-15,0 1 7 16,-2 0 7-16,2 0-16 16,-2 0-5-16,-1 0-23 0,1 0-9 15,-1 1-14-15,-1-1-12 16,-3 1-9-16,-2 1-12 16,-29 14-1-16,33-14-3 15,-2 5 2-15,2-2-2 16,1 2 4-16,-3 2-1 15,1 2-3-15,1 3 4 16,-2-4-3-16,0 4 0 16,2-2 2-16,-2-1-4 15,4 1 4-15,-1-2-6 16,4-2 5-16,2-1-7 16,1-4 7-16,1 0-8 15,-2-3 4-15,1 0-4 16,0 2 10-16,2-1-6 15,0 1 5-15,2 0 1 0,11 6 3 16,38 20-6-16,-38-19 5 16,6 1-4-16,-5 0 4 15,4-1-2-15,-6 1 2 16,3-1-1-16,-3-2 1 16,-2 3-4-16,-4-4 2 15,0 2-4-15,-1-1 2 0,-3 3-4 16,-1-4 6-16,-3 4-10 15,1 1 12-15,-6 0-11 16,-3-1 9-16,-3 5-12 16,-3-3 10-16,-10-1-10 15,-4-1 11-15,-8-1-10 16,0-2 14-16,-2-4-10 16,7-3 5-16,1-3-38 15,11-4-25-15,4-5-378 16,6-3 85-16</inkml:trace>
  <inkml:trace contextRef="#ctx0" brushRef="#br0" timeOffset="10420.65">9845 1380 905 0,'-23'-47'357'0,"17"39"6"0,3 3-185 16,1 4-164-16,2-2 2 16,0 3-6-16,0 0 30 15,0 0 18-15,0 0 36 16,0 0 1-16,0 0 5 15,0 0-29-15,4 0-17 16,10 0-35-16,58 1 12 16,-27-3 0-16,13 3 2 15,-2-1-1-15,8-2 0 16,-12 0-17-16,-4 3-7 16,-15-3-2-16,-5 2 2 15,-16 2-4-15,-5-1-1 16,-7 0-7-16,0 1-33 15,0-2-44-15,-1 0-100 16,0 0-76-16,-1 0-252 0,-1 0-7 16</inkml:trace>
  <inkml:trace contextRef="#ctx0" brushRef="#br0" timeOffset="10973.31">10001 1385 1189 0,'-3'-2'282'0,"0"-1"80"16,3 1-355-16,0 1-38 16,0 1 0-16,0 0 21 15,0-2 48-15,0 1 88 16,0 1 35-16,0 0 20 15,0 0-21-15,0 0-22 16,0 0-72-16,0 0-18 16,0 0-22-16,0 0 1 15,1 0-8-15,1 1-4 16,-1 2-9-16,0 0 2 16,5 11-6-16,17 54-1 15,-16-33 0-15,-2 10-1 16,2 0-4-16,0 12 5 0,-3-9 3 15,4 9 5-15,0-5-19 16,2 6-182-16,-2-12-369 16,-6-36 43-16</inkml:trace>
  <inkml:trace contextRef="#ctx0" brushRef="#br0" timeOffset="12266.77">1787 2623 1125 0,'-30'3'242'0,"-27"-3"109"0,39-1-336 16,5 0-5-16,5-1-3 16,7 1-3-16,5 0 3 15,-4-1 24-15,0 2 4 16,2-1 24-16,2 0 4 16,18-3 16-16,37-10-19 0,-19 5 6 15,6 2-18-15,15-1 10 16,-3 0-21-16,18-1 4 15,-4 0-10-15,18 2 0 16,-5 3-19-16,22-2 3 16,-7 1 3-16,23 1 1 15,-7 1-4-15,19-5 15 16,-15 4-2-16,22 2-5 16,-16-3-6-16,17 0-1 15,-14 4-11-15,23-2-1 16,-16-1-2-16,22-4-1 15,-16 3 1-15,23-6 8 16,-16 4-6-16,24 0 11 16,-16 1-6-16,24-1 7 15,-21 3-11-15,21-2 4 16,-20 2-9-16,25 0 6 16,-21 3-7-16,24-4 3 0,-22-1-1 15,25-2 3-15,-22 2-3 16,28-3 6-16,-21 6-4 15,27-1 6-15,-24 4-2 16,27 0 0-16,-26 5-5 16,22-4 8-16,-23 0-10 15,25-3 10-15,-27-1-4 0,25-2 11 16,-25-1-5-16,25-3 13 16,-27 3-4-16,23 2 4 15,-30 1-8-15,16 6 3 16,-35-2-15-16,10-1-3 15,-27 2 3-15,5 2-3 16,-24-2-6-16,4 1 10 16,-28 3-2-16,-5-2-3 15,-25-2 0-15,-10 0 4 16,-21 0-2-16,-7-2-29 16,-13-1-32-16,-12-7-166 15,-11-13-360-15,-13-14 31 16</inkml:trace>
  <inkml:trace contextRef="#ctx0" brushRef="#br0" timeOffset="13869.57">2350 3624 1004 0,'43'-56'335'0,"-45"33"68"15,-3 7-261-15,-5 0-55 16,1 4-15-16,-8 0-8 16,1 3-23-16,-10 3 9 15,-3 4-24-15,-9 6 5 16,-4 5-10-16,-11 12 2 15,-2 5-17-15,-5 19 10 16,5 7-11-16,-4 25 9 16,16 3-10-16,14 21 5 0,21-6-6 15,25 12 1-15,24-17-8 16,27-8-49-16,9-27-39 16,25-24-379-16,-6-42 58 15</inkml:trace>
  <inkml:trace contextRef="#ctx0" brushRef="#br0" timeOffset="14454.77">2650 4027 1028 0,'-2'-1'311'16,"1"0"52"-16,-1-2-259 15,1 2-94-15,0 0-2 16,0 0 9-16,0 0 47 16,-2-1 13-16,1 0 28 15,0-2 3-15,-4 0-2 16,-7-5-44-16,-44-24-15 15,32 31-30-15,-7 2-7 0,5 5-7 16,-1 3-7-16,1 7 3 16,-1 5-1-16,7 2-4 15,1 12-2-15,5-1 1 16,10 8-4-16,9-6-2 16,9 0-4-16,7-11 2 15,10-7 1-15,3-14 2 16,11-13 4-16,1-12 3 0,5-14 6 15,-4-3-3-15,0-1 8 16,-12 5-10-16,-6 3 12 16,-13 9-10-16,-8 2 5 15,-7 8-9-15,-4 3 11 16,-3 4-11-16,-4 3 14 16,0 9-7-16,-4 5 3 15,2 5-8-15,2 11 9 16,7 3-13-16,4 9 8 15,5-3-5-15,10 1 0 16,3-10-24-16,8-4-44 16,3-12-35-16,11-10-55 15,0-9-296-15,13-13 70 16</inkml:trace>
  <inkml:trace contextRef="#ctx0" brushRef="#br0" timeOffset="14870.93">3165 3956 1046 0,'3'-12'348'16,"-4"4"53"-16,-1 6-283 16,-1-5-61-16,1 6-36 15,1 1-7-15,-1 0-13 0,0 1 17 16,0 0 7-16,-1 1 28 16,-1 1 3-16,1 0 6 15,-1 0-23-15,-9 4-7 16,-36 21-26-16,29-21-5 15,1-1-6-15,-1 4 9 16,7-3-4-16,0-1 6 16,6-1-8-16,3 0 3 15,6-1-6-15,7 2 2 16,1 0-11-16,6 3 10 16,3 2-1-16,4 3 1 15,0-1 3-15,1 2 3 16,0 0-1-16,0 4-4 15,-2-2 7-15,2 1-16 16,-2-3-8-16,-4-3-18 16,-6-5-10-16,-11-3-24 0,-11-3 7 15,-14 1-1-15,-12-1 7 16,-12 0 10-16,-3 1 13 16,1 0-26-16,8 0-12 15,13-2-283-15,19-2 61 16</inkml:trace>
  <inkml:trace contextRef="#ctx0" brushRef="#br0" timeOffset="15336.07">3542 4077 1576 0,'-8'-10'325'0,"-2"5"116"16,6 4-496-16,1 3-40 16,4 0-15-16,-1-2 7 15,0 0 34-15,0 0 40 16,2 0 46-16,-1-1 29 16,1 0 1-16,4-1 3 15,9-5-16-15,39-18-6 16,-32 15-22-16,-1-3 0 0,-1 2-5 15,0 1 10-15,-6 0-6 16,-6-2 17-16,-5 4 0 16,-4-1 4-16,-7-4-9 15,-5 3-3-15,-2 1-13 16,-8 2-7-16,-2 2-5 16,-7 6 7-16,-1 0 2 15,-3 9 4-15,-6 10 11 16,5 4-14-16,7 9 8 15,9 5-5-15,14 7 3 16,14-9 0-16,23 5 4 16,17-13-2-16,30-10-32 15,12-21-74-15,32-20-353 16,-9-12 59-16</inkml:trace>
  <inkml:trace contextRef="#ctx0" brushRef="#br0" timeOffset="16503.06">4562 3772 706 0,'-5'3'204'0,"2"-5"50"16,2 1-178-16,1 1-36 16,0-1 33-16,0-1 25 15,1 0 49-15,1-1 21 0,1-2 21 16,9-13-33-1,32-36-18-15,-23 34-53 0,8 3-30 16,0 4-27-16,8 4-6 16,5 10-8-1,-3 6-10-15,1 5 0 16,-4 5-1-16,-7 11-6 16,-9 1-1-16,-1 11-3 15,-10-2 3-15,-2 10 1 16,-7-8-1-16,-5 2-1 15,-5-8 3-15,-3 0-7 16,-5-10 8-16,-5 3-1 16,1-9 4-16,-4 1-2 15,3-5 1-15,-1-1 0 16,4-3 5-16,5-1 4 0,4-5-4 16,4 2 0-16,4-2-5 15,2-3 0-15,1-3 1 16,0 2 3-16,0-1 2 15,0 0 1-15,0 0 3 16,0 1 3-16,1 0 1 16,2 0 6-16,2 0 4 0,10-1 5 15,32-5-8-15,-23 3-1 16,5-4-9-16,14 1-28 16,11-1-47-16,22 2-54 15,9 0-414-15,18-3 80 16</inkml:trace>
  <inkml:trace contextRef="#ctx0" brushRef="#br0" timeOffset="17035.33">5654 3589 1437 0,'-2'-12'336'0,"-6"4"117"0,2 7-415 15,0 2-51-15,2 2-17 16,0 2-4-16,-3-1 3 16,2-1 4-16,-1 2 10 15,2-1 10-15,0 4 7 16,3 3-4-16,1 5 0 15,4 4 1-15,2 3 2 16,4-2-2-16,7-3 1 16,1-7 2-16,6-10 8 15,-2-9 3-15,3-13 4 16,-5-3 2-16,-5-8 0 16,-9 5-12-16,-6 0-13 15,-12 12-8-15,-11 4-26 16,-5 12-29-16,-10 12-58 0,1 10-233 15,2 10-55-15,10 0-97 16</inkml:trace>
  <inkml:trace contextRef="#ctx0" brushRef="#br0" timeOffset="17402.29">5790 4010 1641 0,'-2'4'223'0,"-11"1"154"16,-1 5-502-16,0 4-11 15,3 1 27-15,3-1 31 16,-1-1 47-16,6-2 26 15,-1-1 25-15,4-3 17 16,4 1 6-16,3-4 6 16,4-3-14-16,9-4-4 15,6-2-5-15,6-11 4 16,1-2 1-16,0-4 12 0,-11-1 3 16,-8-1 1-16,-13 5-5 15,-9 4-33-15,-11 2-54 16,-22 15-387-16,-13 9-26 15,-14 3-158-15</inkml:trace>
  <inkml:trace contextRef="#ctx0" brushRef="#br0" timeOffset="18718.84">7243 3526 1575 0,'-7'-23'355'0,"0"1"142"16,2 13-464-16,2 1-21 15,1 4 7-15,2 0-8 16,-2 3 10-16,1 0 19 0,0 0-1 16,1 0-10-16,0 1-5 15,0 2-15-15,0 15-9 16,2 58-5-16,-4-26 2 15,1 14 1-15,1-6 6 16,-1 1-5-16,-2-12 3 16,2-9-1-16,1-18-3 15,-2-7 2-15,2-9 3 16,-1-6 4-16,-1-5 1 0,1 6 4 16,-1-3-1-16,-6-14-5 15,-13-47-2-15,9 22 0 16,3 4-1-16,-2-11 3 15,2 6 5-15,-4 0 15 16,5 10 14-16,-3 0 5 16,4 11-7-16,4 2-2 15,3 8-16-15,0 2-22 16,6 7 1-16,8 1-4 16,2 5-4-16,4-1-2 15,1 8 14-15,6 7-14 16,-1 5 9-16,7 13 3 15,2 4-4-15,9 13-4 0,-4-2 10 16,13 11-7-16,-4-4 3 16,8 2 5-16,-9-8-4 15,2-10-6-15,-16-10 11 16,-6-12-3-16,-13-8-5 16,-5-9 6-16,-4-1 13 15,-6-7-6-15,0-5 0 16,-3-11 8-16,-1-8-7 15,-1-20-11-15,0-7 5 16,0-14-15-16,1 3-9 0,-6-3 6 16,1 16-9-16,0 7-47 15,3 16-45-15,-5 6-123 16,7 17-341-16,4 0 20 16</inkml:trace>
  <inkml:trace contextRef="#ctx0" brushRef="#br0" timeOffset="19256.71">7979 3685 1057 0,'2'-6'534'15,"0"-3"-40"-15,-4 2-227 16,-1 3-190-16,3 3-67 15,0 1-15-15,0 0-19 16,-1 0 1-16,0 1 1 16,0 1 2-16,-2 1 12 15,-5 16 3-15,-12 37 6 16,18-27 0-16,2 1 1 0,8 2-5 16,4-5 1-1,2-6 4-15,6-7-2 0,3-8-1 16,-4-4 7-16,3-8 3 15,-5-2 5-15,-2-10 14 16,-7 2 1-16,-5-11-4 16,-5-2 2-16,-4-7-15 15,-4 3-17-15,-7-2-1 16,-1 7-7-16,-5 9-16 16,3 8-14-16,-6 6-63 15,7 6-39-15,0 4-206 16,8 0-121-16,11-1-46 15</inkml:trace>
  <inkml:trace contextRef="#ctx0" brushRef="#br0" timeOffset="19819.34">8691 3422 1197 0,'10'-15'392'16,"-7"4"72"-16,-5 3-327 15,2 4-35-15,0 1-27 16,-1 2 0-16,0 0-6 0,0-1 12 16,0 0-10-16,1 0 0 15,-3 0-16-15,2 0 0 16,1-1-8-16,-1 1-7 16,0 0-11-16,1 0-8 15,0 0-4-15,0 1-17 16,0 1-6-16,0 2 1 15,-1 2 6-15,-2 35-16 16,-7 42 9-16,2-19 3 16,3 1-3-16,0 4-9 15,8-13 5-15,2-1-10 16,-1-17 1-16,2-10 4 16,-3-12 2-16,-2-4 4 15,-3-11 6-15,0 1 1 16,2-3 4-16,-2 2-5 15,1-3-11-15,-2 0-24 0,-7-17-7 16,-23-46-18-16,17 37 9 16,-3-2 7-16,2 7 25 15,-3 4 0-15,3 11 13 16,-2 10-5-16,2 10 0 16,-1 12-13-16,5 7-12 15,-1 11-24-15,5 0 1 0,6 3 3 16,6-11 15-16,8-7 22 15,11-9 21 1,9-7 8-16,3-9-6 0,9-5-60 16,-1-5-58-16,11-13-321 15,-8-6 23-15</inkml:trace>
  <inkml:trace contextRef="#ctx0" brushRef="#br0" timeOffset="20252.21">9062 3742 1099 0,'0'2'565'0,"1"-2"-79"0,-1 0-224 16,0 0-341-16,2 0-44 15,0 2-32-15,0 1 14 16,1-1 41-16,0 0 52 15,2 0 38-15,4 0 41 16,-3 0 17-16,1-2 6 16,-1-2-2-16,7 0-17 0,29-14-6 15,-30 3-17-15,-3-5-7 16,-3 0-1-16,-2-3-13 16,-5 3-6-16,-5-3 1 15,-5 4 0-15,-6 2-1 16,-2 4 12-16,-4 1 10 15,1 6 6-15,-3 2 6 16,4 6 3-16,0 6-5 16,4 5-8-16,2 11-7 15,6 5-4-15,8 10-2 16,7-1 4-16,14 7-2 16,8-7 7-16,21-2-2 15,6-18-32-15,27-21-378 16,2-21 114-16</inkml:trace>
  <inkml:trace contextRef="#ctx0" brushRef="#br0" timeOffset="21035.22">10463 3280 1284 0,'-4'-11'282'15,"1"3"116"-15,-2 3-368 16,4 4-18-16,-1-3 11 15,2 4 5-15,0-1 41 16,0 0 6-16,0 1 29 16,0 0-2-16,0 0-9 15,0 0-41-15,0 2-8 16,0 5-40-16,2 35-5 16,2 41-4-16,-5-18 7 15,0-3-8-15,-1 9 10 0,2-11-6 16,1-1 8-16,1-11-8 15,3-7 7-15,-2-17-4 16,0-6 1-16,-2-11-4 16,0-3 8-16,-1-5 4 15,0 0 5-15,-1-2-2 16,1-1-4-16,1-11-15 0,16-52-8 16,-5 37-13-16,5-7 7 15,0 5 2-15,4 4 11 16,-3 9-3-16,7 3 8 15,-4 7-3-15,2 4-1 16,-2 3-12-16,0 4 4 16,-7 3 2-16,-1 6-3 15,-2 3 1-15,-3 11 11 16,-3 4 1-16,2 7-3 16,-6 0 0-16,1 4 11 15,0-10-10-15,2-1-24 16,0-10-52-16,4-9-96 15,0-8-319-15,2-15 25 16</inkml:trace>
  <inkml:trace contextRef="#ctx0" brushRef="#br0" timeOffset="21617.91">11152 3674 1308 0,'-5'-4'347'0,"3"-3"63"0,-1 4-375 16,3 2-109-16,-1 0-11 16,0 0 6-16,0-2 33 15,-1 1 40-15,-1-1 44 16,-1-1 20-16,-3-5 20 15,-41-35-11-15,28 35-7 16,0 2-35-16,1 1-6 16,3 5-24-16,-5 4-12 15,3 4-16-15,-3 7 2 16,0 5-3-16,-2 9 3 16,3 4 10-16,5 11 3 15,6-5-3-15,12 4-7 16,10-7-5-16,16-9 6 15,6-15 5-15,4-6 11 0,-4-10 4 16,-2-9 7-16,-10-5 3 16,-8-2 4-16,-6-2 1 15,-2-6 7-15,-5 2-2 16,-2-5 1-16,-2 3-2 16,-2 3 4-16,3 9-1 15,-3 5 2-15,3 8-3 16,0 3-2-16,1 1-14 0,0 0-4 15,0 1-3-15,0 1-2 16,0 1-1-16,3 16 9 16,13 38-1-16,-5-25 4 15,3-4 2-15,5 6-37 16,2-9-19-16,6-14-280 16,3-11-51-16,5-12-96 15</inkml:trace>
  <inkml:trace contextRef="#ctx0" brushRef="#br0" timeOffset="22101.98">11479 3570 1307 0,'7'-3'408'16,"-7"1"60"-16,0 1-329 0,0 1-142 15,0 0-4-15,0 0-11 16,0 0 2-16,-2 0 10 15,1-2 35-15,-1 2 14 16,1 0 17-16,1 0-4 16,-1-1-2-16,1 1-32 15,-2 0-16-15,0-1-15 16,-2 0 4-16,-1 0-9 0,-8 0 11 16,-34-3 4-16,32 3-1 15,3 2 2-15,-1-1 5 16,6 3-10-16,-3 3-5 15,4 1 1-15,1 1-8 16,3 3 2-16,2 3-3 16,2 0 4-16,6 5 2 15,3-3-2-15,8 3-1 16,5-3 7-16,6 3-1 16,0-7-1-16,1 5 9 15,-4-3 0-15,-4 2-4 16,-6-1 2-16,0 7-18 15,-6 1-3-15,-4-1-11 16,0-4-1-16,-6 1-12 0,-4-7 12 16,-8-2-25-16,-6-3-12 15,-9-1-49-15,-11-6 84 16,-20-8-390-16,-2-16 129 16</inkml:trace>
  <inkml:trace contextRef="#ctx0" brushRef="#br0" timeOffset="23851.16">12744 3456 1134 0,'42'-1'264'15,"-47"-3"96"-15,0 5-329 16,-1-3-21-16,0 4-7 16,-1 0-4-16,-3 4 1 15,-3-3 5-15,-3 8-8 16,-3 1 8-16,-6 8-2 16,0-1 2-16,-2 10-5 15,5 1 2-15,0 7-5 16,11-2 4-16,4 2-2 15,10-7-1-15,11-3-2 0,4-11 1 16,10-5-1-16,1-6-4 16,6-9 3-16,-5-3 4 15,4-10 1-15,-3-8 20 16,-4-4-5 0,-6-1 5-16,-1-1 3 15,-10 5 2-15,-9 6-2 0,-6 3 2 16,-7 5-4-16,-16 2-5 15,-2 2-8-15,-9 5-4 16,3 4 0-16,-2 0-28 16,13 3-24-16,6 2-40 15,12-3-23-15,15-1-31 16,14-2-11-16,18-4-199 16,9 0 77-16,13-3-157 15,-5-1 268-15,5 2 479 16,-15 0 22-16,-5 2-12 15,-16 1-109-15,-3 2-54 16,-14 1-56-16,-3 0 6 16,-6-2-20-16,-2 4 10 15,1-2-1-15,1 0-11 16,0 0-25-16,0 0-18 16,0 1-13-16,0 1-17 0,1 1 8 15,2 11-13-15,9 40 1 16,-10-24-14-16,0-1 13 15,1 6-15-15,-2-4 4 16,-1-6 2-16,1-9-1 16,0-4-4-16,-1-8 9 0,0-5 4 15,0 0 2 1,0-1 4-16,-1 0 5 0,1-2-9 16,0-15-5-16,4-45-6 15,3 31-1 1,3-3-15-16,5 3 13 0,5 3-6 15,-5 6 3-15,4 4-1 16,-3 7 4-16,2 5-10 16,-3 4 6-16,5 4-3 15,-4 1 4-15,2 3-3 16,-4 1 5-16,0 4-4 16,-2 1 7-16,0 7-4 15,-3 3 10-15,0 10-5 16,-2 2 4-16,-1 11-9 15,-2-3 8-15,1 0-8 16,-2-9 7-16,1-5 0 16,3-11 0-16,-3-3-29 0,3-5-30 15,-1-5-82-15,1-6-34 16,1-14-314-16,6 0 42 16</inkml:trace>
  <inkml:trace contextRef="#ctx0" brushRef="#br0" timeOffset="24284.4">13649 3683 715 0,'1'2'632'0,"-1"-4"-173"15,0 0-54-15,0 2-411 16,1 0-70-16,2 0-16 15,10 2-8-15,48 7 28 16,-34-11 40-16,3-4 14 16,-7 1 22-16,-3-5 17 15,-2 0 1-15,-4-4 1 16,-3 0 1-16,0-3-6 16,-1 2-1-16,-6-5-6 15,2 2-3-15,-6-2-16 16,-2 0-2-16,-5-1-12 15,-1 4 0-15,-8-2 1 0,1 9 14 16,-7 5-4-16,1 5 12 16,-3 3 4-16,2 9 0 15,-3 7 1-15,5 4 10 16,-3 8-7-16,8 5-2 16,7 10-2-16,10-5 2 15,16 2-6-15,10-10 3 16,21-7-21-16,8-16-32 0,25-21-337 15,-4-14 79-15</inkml:trace>
  <inkml:trace contextRef="#ctx0" brushRef="#br0" timeOffset="24817.29">15229 3485 1207 0,'-44'-36'261'0,"31"26"110"15,-4 3-358-15,2 2-5 16,3 6-9-16,-2 1 4 16,-1 2 3-16,-5 1 7 0,-1 4 6 15,-2-2 7-15,0 2-2 16,0 7-4-16,5 0-7 16,-2 7-7-16,7 0-7 15,2 6 4-15,4-2-7 16,7 4-1-16,8 0-6 15,10 0-11-15,10-11-10 0,20-8-29 16,9-15-30-16,31-20-296 16,-1-7 68-16</inkml:trace>
  <inkml:trace contextRef="#ctx0" brushRef="#br0" timeOffset="25452.42">15389 3161 1650 0,'-14'-12'374'0,"8"-2"118"15,1 10-504-15,4 2-66 16,4 1-13-16,-3 0 12 0,0 0 19 15,0-1 76-15,0 1 40 16,0 0 45-16,-1-1 2 16,0 0 19-16,0 0-47 15,0-1-13-15,-1 1-41 16,1 0-10-16,0 1-22 16,1 0 0-16,0 1-2 15,0 2 3-15,0 12 3 16,1 67 4-16,0-24 1 15,-1 19 2-15,-2-3 0 0,1 7 1 16,2-13-2-16,0 0 2 16,2-19-2-16,2-3 2 15,-1-11-1-15,-3-10 1 16,2-13-1-16,-3-3 2 16,1-6-2-16,-3-3 8 15,0 0 4-15,2-1-7 16,0-1-5-16,0-1-8 15,2-18-14-15,13-45-25 16,-2 32 1-16,7-4 7 16,-1 5 2-16,3 4 12 15,-5 10 22-15,-2 5 6 16,-7 7-4-16,-1 4 0 0,1 4-7 16,1 2-4-16,1 3 0 15,3 0-2-15,0 5 6 16,2 4-4-16,0 4 3 15,-1 8-2-15,-1 5-2 16,-4 8-16-16,-3-2-27 16,2 4-51-16,-3-11-30 15,4-4-338-15,1-21 66 0</inkml:trace>
  <inkml:trace contextRef="#ctx0" brushRef="#br0" timeOffset="25767.33">15850 3555 1384 0,'-1'-43'422'15,"6"37"33"-15,-6 4-412 16,6 7-165-16,0 0 0 15,1 2-1-15,-1-2 34 16,-2 0 79-16,2 0 26 16,-5 1 10-16,1 1 15 0,-1 5 3 15,0 10 0-15,-1 2-22 16,2 9 0-16,1-3-16 16,3 0-28-16,2-8-27 15,0-7-65-15,-1-12-49 16,-1-10-250-16,-4-9 26 15</inkml:trace>
  <inkml:trace contextRef="#ctx0" brushRef="#br0" timeOffset="25954.48">15818 3235 1431 0,'2'-3'361'0,"-2"-3"88"16,0 5-453-16,0 1-108 16,1 0-38-16,2 1-46 15,-2 0-25-15,2 0-179 16,8 2 70-16</inkml:trace>
  <inkml:trace contextRef="#ctx0" brushRef="#br0" timeOffset="26733.95">16270 3135 1180 0,'-1'-1'356'16,"-1"0"58"-16,1 0-300 16,-2 0-109-16,2 1 1 15,0 0-2-15,0 0 33 16,1 0 22-16,-3 0 30 16,2 0 8-16,0 0 4 15,0 0-34-15,1 1-20 16,0 2-27-16,6 26-9 15,0 50-9-15,-8-11 3 16,0 2 0-16,-5 11-2 16,-3-11-3-16,4 2 4 0,5-17-5 15,2-4-40-15,2-13-40 16,2-10-110-16,2-20-335 16,7-25 37-16</inkml:trace>
  <inkml:trace contextRef="#ctx0" brushRef="#br0" timeOffset="27451.4">16772 3156 1403 0,'2'-9'354'16,"-1"0"106"-16,-1 6-400 16,0 2-44-16,1 1-22 15,-1 0 10-15,0 0-1 16,0 0 29-16,0 0 11 16,0 0 34-16,0 0-5 0,-1 0 1 15,1 0-28-15,0 1-25 16,0 2-26-16,0 9 0 15,4 58-5-15,-8-13 1 16,3 11 10-16,1 8 2 16,-2-9-1-16,4 1 2 15,5-19-1-15,-3-10 3 16,2-16-3-16,1-5 3 16,-3-12 1-16,-1-3 10 15,-4-4-1-15,0 0 6 16,0 0-4-16,0-3-12 15,1 0-20-15,-7-16-36 16,-13-40-15-16,3 26-32 16,-1 2 6-16,-11-1 14 0,0 7 30 15,-6 5 22-15,1 10 27 16,-2 14 3-16,4 10-1 16,-2 12 0-16,8 9-9 15,5 10 2-15,9-3 2 16,14 6-2-16,15-5 5 15,13-6-1-15,10-11 6 16,17-9-10-16,3-17-60 16,18-30-386-16,-10-12 101 0</inkml:trace>
  <inkml:trace contextRef="#ctx0" brushRef="#br0" timeOffset="28301.32">18186 2878 1159 0,'6'-101'334'15,"-9"75"68"-15,-2 5-306 16,-1 10-81-16,1 2-1 16,0 7-10-16,-1 2-5 15,-4 2 1-15,-4 15 11 0,-8 9 6 16,-17 25 20-16,-7 15 6 16,-14 38 2-16,3 11-13 15,1 26-11 1,22-9-17-16,31 13-4 0,32-23-4 15,39-3-20-15,26-27-27 16,31-8-129-16,-8-30-264 16,-2-18 21-16</inkml:trace>
  <inkml:trace contextRef="#ctx0" brushRef="#br0" timeOffset="28908">18370 3219 1086 0,'-5'-15'435'16,"1"4"216"0,0 4-616-16,3 5-10 15,-1-1-1-15,2 3-2 16,0 0-7-16,0 0 5 15,0 3 1-15,0 12 7 16,0 54 8-16,0-17 5 16,-1 1-3-16,-1 7-3 15,3-12-15-15,3-3-4 16,-1-16-9-16,2-4-4 16,0-12-5-16,-2-4 7 0,-1-6-6 15,-2-1-4-15,2-2-11 16,-2 0-46-16,0-1-51 15,0 0-93-15,0 1-300 16,3-1 34-16</inkml:trace>
  <inkml:trace contextRef="#ctx0" brushRef="#br0" timeOffset="29184.2">18413 3598 1617 0,'0'2'380'0,"0"-1"114"15,0 0-484-15,0 0-71 16,1 1-5-16,1 0 4 16,-1 1 17-16,1 0 23 15,1-1 19-15,7 2 20 16,4-1 5-16,40 1 4 15,-32-8-1-15,9 0-28 16,0 4-67-16,15 1-78 16,5-2-325-16,5-2 36 15</inkml:trace>
  <inkml:trace contextRef="#ctx0" brushRef="#br0" timeOffset="29716.93">18932 3561 1020 0,'0'1'-19'16,"-1"-1"19"-16,1 0-235 15,-3 0 165-15,2 0 112 0,1 0 136 16,0 0 197 0,0 0-37-16,0-1-140 0,0 0-38 15,0 1-80-15,1-1-33 16,2 0-49-16,3 0-7 16,16-3-2-16,34-13 10 15,-35 8-2-15,-3-3 14 16,-5 1-2-16,-6-1 9 15,-2 0-6-15,-1 3 7 16,-6-4-16-16,-2 5 8 16,1-2-18-16,-8 0 5 15,-1-1-13-15,0 2 11 16,-2 2-4-16,-1-1 9 16,3 4-7-16,0 5 4 0,3 3-8 15,-2 6 0-15,3 6-3 16,-1 8 5-16,4 2-2 15,0 4 9-15,4-2-3 16,7-1 2-16,4-5 1 16,9-3-12-16,6-4-26 15,16-6-63-15,5-7-312 16,14-9 58-16</inkml:trace>
  <inkml:trace contextRef="#ctx0" brushRef="#br0" timeOffset="30167.21">19400 3501 1842 0,'34'-22'422'16,"-36"12"147"-16,-1 9-550 15,3-1-58-15,1 4-5 16,-1-2-7-16,0 1 15 15,0 1 15-15,0 0 13 16,0 2 0-16,-1 11 8 16,-5 36-4-16,3-28 7 15,0-5-4-15,2 1 2 0,2-6-1 16,-1-3 3-16,2-5 0 16,0-3 12-16,-2-6 8 15,-1 2 12-15,0-1-5 16,1-3 4-16,-3-20-12 15,-9-46 2-15,4 32-15 16,-4-23 8-16,2-1-4 16,-2-13 2-16,4 6-8 0,0-6 5 15,2 21 3-15,0 1 9 16,1 15-12-16,4 5-2 16,3 14-2-16,4 0-32 15,2 9-22-15,5 4-33 16,-1 3-42-16,5 3-86 15,4 8-19-15,4 8-331 16,-3 8 57-16</inkml:trace>
  <inkml:trace contextRef="#ctx1" brushRef="#br0">21275 14520 0,'0'0'16,"0"0"-1</inkml:trace>
  <inkml:trace contextRef="#ctx0" brushRef="#br0" timeOffset="30476.34">19275 3384 579 0,'-4'0'173'0,"3"1"65"15,0 1-101-15,1-2-12 16,0 0 47-16,0 0-7 0,0-1-6 16,0 0-59-16,0 0-22 15,3 0-51-15,20-5-44 16,49-5-53-16,-18 4-326 16,2-2 74-16</inkml:trace>
  <inkml:trace contextRef="#ctx1" brushRef="#br0" timeOffset="300.66">21390 14487 0,'0'0'15,"0"0"1</inkml:trace>
  <inkml:trace contextRef="#ctx0" brushRef="#br0" timeOffset="31132.34">19786 3400 1332 0,'-35'31'550'0,"35"-34"-12"15,1 3-297-15,7 0-239 16,-7 0-36-16,3 0-18 16,28 2-25-16,52 1-81 15,-30-3-27-15,18-12-324 16,-12-12 25-16</inkml:trace>
  <inkml:trace contextRef="#ctx0" brushRef="#br0" timeOffset="31856">19841 3168 1238 0,'-8'-11'322'0,"0"3"104"0,4 3-344 16,2 2-21-16,3 3-10 15,-1 0-11-15,0 0 8 16,1 0-2-16,1 1-2 15,1 3 11-15,15 26-1 16,15 45-14-16,-22-26-7 16,2 11-6-16,0-2-12 0,0 7-9 15,-2-4-85-15,-9-3-441 16,-4-16 116-16</inkml:trace>
  <inkml:trace contextRef="#ctx0" brushRef="#br0" timeOffset="32900.97">20962 3453 1248 0,'0'-4'327'16,"0"-2"82"-16,-1 2-346 15,0-2-60-15,0 2-11 16,0 0 1-16,-2-1 6 15,0 1 8-15,-1-1 10 16,-14-6 6-16,-41-13 5 16,28 23-5-16,6 5-3 15,3 1-15-15,5 4 0 0,6 1-15 16,6 7 0-16,7 5-1 16,4 3 3-16,11 5-17 15,7-3-10-15,15-5-69 16,8-11 48-16,30-9-366 15,-1-9 84-15</inkml:trace>
  <inkml:trace contextRef="#ctx0" brushRef="#br0" timeOffset="33516.83">21188 3094 1077 0,'-10'-14'364'16,"0"-2"36"-16,7 0-261 15,-1 6-118-15,5 7-2 0,-2-1 22 16,2 1 21-1,-2 2 34-15,1 0 10 0,0 0 1 16,0 1-21-16,0 0-30 16,0 0-32-16,1 2-16 15,2 2-8-15,4 29-5 16,11 39 11-16,-7-13-6 16,-1-3 1-16,1 9-2 15,-2-9 4-15,3-1-9 16,-3-20 1-16,1-5-5 15,-7-14-4-15,1-6 1 16,-3-7 3-16,-1-1 5 16,0-4 8-16,0 1 0 15,0 0-3-15,1-1-27 16,1-3-13-16,5-5-13 16,37-49-5-16,-16 26 4 0,1 3 26 15,3-2 8-15,-4 6 18 16,-4 3 6-1,-8 11-5-15,-3 4-3 0,-3 6 6 16,0 7-20-16,-1 5 6 16,2 13-1-16,-3 5 1 15,-1 13 0-15,-6 1 12 0,2 8-3 16,-3-7 4-16,0-2-82 16,3-13-26-16,-1-8-32 15,3-14-18-15,7-12-284 16,4-8 140-16</inkml:trace>
  <inkml:trace contextRef="#ctx0" brushRef="#br0" timeOffset="33783.53">21683 3369 1297 0,'1'-5'398'15,"0"1"62"-15,1 1-335 16,0-1-123-16,1 2-6 0,1 1 0 16,1 0 7-16,3 1 7 15,-4 1 18-15,1 2-3 16,6 16 5-16,8 43-7 16,-22-24-4-16,3-2-10 15,0-2-14-15,1-8-15 16,3-5-64-16,0-12-31 15,0-8-73-15,2-9-289 16,-4-11 60-16</inkml:trace>
  <inkml:trace contextRef="#ctx0" brushRef="#br0" timeOffset="33931.01">21675 3016 1102 0,'4'-15'412'0,"4"4"-7"16,-3 7-320-16,4 2-369 16,4 8-141-16,7 4-100 15</inkml:trace>
  <inkml:trace contextRef="#ctx0" brushRef="#br0" timeOffset="34266.14">22025 3050 1564 0,'-1'-11'324'16,"-1"3"145"-16,1 8-461 16,4 4-14-16,-3-4 5 15,0 0-7-15,0 1 26 0,0 0 6 16,0 0 24-16,0 1 5 15,0 1 9-15,0 13-12 16,0 48-7-16,-5-11-18 16,4 7-5-16,-5 15-9 15,6-4-1-15,-1 3-19 16,8-15-13-16,-3-7-61 16,5-19-32-16,2-10-86 15,0-15-15-15,3-10-303 16,-3-9 72-16</inkml:trace>
  <inkml:trace contextRef="#ctx0" brushRef="#br0" timeOffset="34800.21">22606 2934 1604 0,'1'-25'432'0,"9"24"103"15,-2-3-445-15,1 11-114 0,3 1-16 16,5 3 9-16,-2-1-1 16,-4-5 21-16,-1 0 2 15,-5 3 29-15,-2 2 9 16,-7 4 9-16,-1 16 1 15,-4 6 0-15,-3 16-13 16,0 10-10-16,-2 14-11 16,3-2 1-16,1 3-2 15,5-15-1-15,5-11-5 16,5-20 3-16,-2-11-1 16,3-14 6-16,-4-8 4 15,0-6-3-15,-4-6-4 16,0-4-8-16,-7-11-22 15,-1-1-9-15,-4-7-27 16,-5 4 2-16,-7-2-11 0,-3 11 16 16,-14 10-2-16,-8 12 25 15,-14 12-2-15,0 8 19 16,-4 10-5-16,11 1 13 16,9 4 4-16,23-2 1 15,18 2 4-15,21-5-1 16,22-3-2-16,15-6-5 15,20-7-104-15,9-7 71 16,16-5-412-16,-12-5 55 0</inkml:trace>
  <inkml:trace contextRef="#ctx1" brushRef="#br0" timeOffset="4811.93">23491 14252 0,'0'0'16,"0"0"-1,0 0 1,0 0 0</inkml:trace>
  <inkml:trace contextRef="#ctx0" brushRef="#br0" timeOffset="36849.26">22861 2733 904 0,'10'-19'265'16,"-4"0"69"-16,3 6-208 0,0 5-35 15,2 3 11 1,0 5-6-16,2 8 18 0,1 2-24 16,7 24 18-16,2 17-11 15,1 25 6-15,1 13-25 16,0 41-11-16,-8 2-31 16,-9 16-15-16,-10-9-10 15,-16 15-14-15,-11-33-6 16,-14-5 1-16,-7-27 4 0,-10-12-5 15,3-29 7-15,-4-9 9 16,8-16 3-16,9-6 5 16,18-11-1-16,10-3-15 15,16-2-33-15,17 0-135 16,11-5-368-16,4-9 51 16</inkml:trace>
  <inkml:trace contextRef="#ctx0" brushRef="#br1" timeOffset="44114.31">6475 5910 738 0,'2'-2'390'0,"0"-1"-2"15,0-1-125-15,1-5-132 16,4-2-18-16,21-35 6 16,-18 33-26-16,2 1-2 15,2 3-16-15,3-1-2 16,1 6-16-16,1 3-2 15,0 0-16-15,1 6-12 16,-2 3-14-16,1 4 1 0,-3 6-14 16,3 10 4-16,-2 0-7 15,-7 6 2-15,-2-1-4 16,-4 3 4-16,-6-3-8 16,-8 2 7-16,-2-1-3 15,-8 0 1-15,-6-8 0 16,-4-2 4-16,-1-5-1 15,-3-2 4-15,8-2-3 0,-2 0 5 16,9-2-2-16,1-2 0 16,7-4-2-16,2 0 6 15,4-1-7-15,4-2 5 16,-3 2-6-16,3-6 3 16,0 0-2-16,0 0 4 15,1 0-5-15,0 0 12 16,0 0-8-16,0 0 11 15,0 0-2-15,0 0 9 16,1-1-2-16,1-1 7 16,2 0-14-16,15-5 3 15,44-12-11-15,-20 8-3 16,4 2-24-16,16-1-84 16,4 2-108-16,10-11-346 15,-8 0-10-15</inkml:trace>
  <inkml:trace contextRef="#ctx0" brushRef="#br1" timeOffset="44781.31">7249 5915 1402 0,'-23'-49'346'0,"18"39"98"16,0 4-402-1,4 7-80-15,-1-1-4 0,-1-1-4 16,3 0 10-16,-1 1 28 16,0 0 55-16,0 0 13 15,0 0 37-15,-2 0 3 16,0 0-1-16,-2 0-38 15,0 1-5-15,-4 1-38 16,-2 3 0-16,-33 25-14 0,31-12-2 16,2 4-5-16,0 10 4 15,6-1-2-15,5 14 0 16,3-4-4-16,12 5 7 16,6-8-5-16,8 1 5 15,-1-15-5-15,9-5-1 16,-3-11-6-16,3-8 4 15,-4-11-6-15,0-4 4 16,-7-6 7-16,-5-5 0 16,-5-6 5-16,-5-10 4 15,-5 0-5-15,-2-12 5 16,-8 5-5-16,-8-1 3 16,-5 12-10-16,-12 4 7 15,-3 11-14-15,-4 7-26 16,3 10-51-16,-3 15-109 15,-5 8-804-15,2 2 319 16</inkml:trace>
  <inkml:trace contextRef="#ctx0" brushRef="#br1" timeOffset="45332.37">7264 5446 897 0,'-32'-31'482'15,"13"16"-105"-15,-20-1-139 16,0 6-350-16,-10 1 5 16,3 5 25-16,-9 0 47 15,2 4 58-15,-9 0 67 16,5 6 29-16,-12 3 28 15,8 7-7-15,-7 14-3 16,9 9-49-16,-7 24-24 16,16 10-32-16,-4 23-2 15,11 0-21-15,7 19-3 16,14-17-8-16,9 9 4 16,15-18-3-16,15-1 3 0,9-21-9 15,18 0 8 1,6-17-4-16,22 0 3 0,4-8-9 15,18-3 11-15,-2-13 0 16,19-4 0-16,-11-13-4 16,16-10 8-16,-10-9-3 15,9-14 0-15,-18-7 3 16,2-12 3-16,-22-3-4 16,-8-21 13-16,-23-3 1 0,-11-35 7 15,-17-5-11-15,-21-33 18 16,-16 2-12-16,-24-10-4 15,-14 30-10-15,-35 4 6 16,-7 37-19-16,-33 26-29 16,-3 34-21-16,-31 30-123 15,13 29-49-15,-8 15-312 16,39 0-10-16</inkml:trace>
  <inkml:trace contextRef="#ctx0" brushRef="#br1" timeOffset="46350.2">6435 6644 1047 0,'33'-27'276'16,"-33"18"84"-16,0 0-273 15,2 3-18-15,-2 1 12 16,0 3-4-16,0 1-4 16,0 1-13-16,0 0-18 15,-2 1-16-15,1 1 14 16,-1 2 16-16,-9 13 6 0,-30 49 9 16,11-14 8-16,-7 7-13 15,-11 23-17-15,-7-1-12 16,-17 26-12-16,0-8-8 15,-8 9-8-15,13-18-3 16,9-9-4-16,22-34 2 16,13-11-6-16,15-21 3 15,7-7-4-15,3-7 8 0,3-3-48 16,-5 1-103-16,1-1-399 16,0-2 55-16</inkml:trace>
  <inkml:trace contextRef="#ctx0" brushRef="#br1" timeOffset="47098.19">5378 7920 1445 0,'-15'-57'381'15,"8"42"105"-15,1 4-388 16,4 6-65-16,2 1-4 16,-1 3-9-16,1 1 2 0,0 0-12 15,0 0 2-15,0 0 2 16,0 1 0-16,0 1 2 15,0 3 4-15,0 21-7 16,1 51-6-16,-2-33 1 16,4 12-2-16,-2-5-17 15,4-1-94-15,2-13-81 0,7-20-341 16,0-23-11-16</inkml:trace>
  <inkml:trace contextRef="#ctx0" brushRef="#br1" timeOffset="47747.63">5593 7747 950 0,'-1'1'359'0,"0"0"13"15,-1 0-208-15,-1 0-154 16,1 2-6-16,0 0-1 0,0 5 15 16,0 4 9-16,-7 35 34 15,8-34 11-15,0 1 18 16,-3-5-9-16,1 4-8 16,0-3-27-16,1 2-9 15,2-4-21-15,2 0-6 16,0 1 0-16,5 0 1 15,-1-2-3-15,3 4 3 16,-1 0-4-16,4 3-5 16,-1-1-3-16,5 2-3 15,-1-3 0-15,5 1 3 16,0 0 3-16,5-1 0 16,-5-1 2-16,3 2 2 15,-3 1-2-15,1 1-3 16,-4 0 0-16,-1 4-3 0,-7 0-3 15,-5 1 1-15,-6 1 1 16,-9 1 5-16,-2-1-2 16,-8-1-13-16,-2-5-7 15,-4-3-19-15,1-5-27 16,-8-4-42-16,4-4-2 16,3-7-33-16,7-3-11 15,4-8-272-15,10-2 92 16</inkml:trace>
  <inkml:trace contextRef="#ctx0" brushRef="#br1" timeOffset="48012.4">5617 7841 1208 0,'-6'-14'302'0,"-1"6"93"16,1 5-347-16,5 0-31 15,1 4-16-15,0-1-3 0,0 1-3 16,3 0 1 0,4 1 2-16,20 4-4 0,36-5-10 15,-25-8-60-15,1-2-51 16,6-5-265-16,-9 1 17 15</inkml:trace>
  <inkml:trace contextRef="#ctx0" brushRef="#br1" timeOffset="48630.06">5788 7524 1022 0,'-6'-11'223'0,"-3"2"99"16,3 5-299-16,-5-3 12 15,0 3-4-15,-6-1 7 0,-2 2 0 16,-7 0 15-16,-3 2-10 16,-7 1 11-16,0 4 1 15,-12 5 12-15,1 2-15 16,-11 8 7-16,5 4-10 16,-6 12-9-16,5 7-10 15,0 15-4-15,13 5-13 16,2 14-2-16,9-2-2 0,14 17-7 15,12-3-7 1,15 9-1-16,15-10-3 0,15 4 2 16,8-20 1-16,15-6 5 15,-1-18-3-15,16-2 1 16,-9-20 1-16,17-9-5 16,-7-14 0-16,12-15 3 15,-13-15-1-15,5-18 2 16,-19-8 8-16,-4-19 10 15,-18-7 10-15,-14-24 12 16,-17 2 3-16,-14-24-4 16,-17 4-12-16,-16-2 9 15,-5 26-10-15,-19 3 2 16,-4 33-4-16,-22 19-8 16,2 23-54-16,-25 19-102 15,8 15-77-15,-18 7-288 0,26 1-16 16</inkml:trace>
  <inkml:trace contextRef="#ctx0" brushRef="#br1" timeOffset="49488.61">7885 6633 626 0,'-8'-41'222'16,"5"30"66"-16,1 0-167 15,-1 1 12-15,2 2-26 16,-2 1-11-16,2 0-41 16,-3 2 4-16,3 0-6 0,0 4 27 15,1-1 5-15,-2 0 25 16,0-2-12-16,0 0-9 16,1-1-23-16,-3-2-4 15,-2-1-23-15,-27-31-4 16,25 33-9-16,-2 1 0 15,1-1-3-15,1 0 10 16,3 0 1-16,2 2 5 16,2 1-3-16,-1 2-6 15,2 1-11-15,0 0-3 16,0 0-5-16,0 0-2 16,0 0 0-16,0 0 6 15,0 0 0-15,0 0 9 16,0 0 0-16,0 0 0 0,0 0-10 15,0 0-2-15,2 1-4 16,0 1-5-16,2 2-3 16,25 27 4-16,36 40-3 15,-17-13-7-15,2 5 3 16,15 9-1-16,0-3-2 16,15 8 5-16,-7-14-1 15,10-3-3-15,-12-10 4 0,2 2 7 16,-13-14 0-1,-4-2 3-15,-13-8-3 0,-9-5 2 16,-14-10-10 0,-10-4-1-16,-4-5-1 0,-6-2 11 15,0 0-5-15,0-2 1 16,-1 0 2-16,0 0-25 16,0 0-57-16,1-2-503 15,-3 1 129-15</inkml:trace>
  <inkml:trace contextRef="#ctx0" brushRef="#br1" timeOffset="50613.24">8602 7622 650 0,'-4'-16'456'16,"0"-4"-73"-16,-1 5-82 0,3-1-197 16,2 5-48-16,1 0-1 15,0 5-16-15,5-2 11 16,-3 4-5-16,4 1 17 15,-1 0-13-15,3 2 7 16,-3 0-23-16,8 1-8 16,-1 0-19-16,3 0 5 15,2 1-10-15,4 3 6 16,-5-1-5-16,1 5-5 16,-3 0 0-16,0 8-1 15,-4 0-2-15,1 5 5 16,-4-1 0-16,-3 7-2 0,-2-5 1 15,-6 4 1-15,-2-1-4 16,-4 2 5-16,-1-5-1 16,-2-1-5-16,2-6-3 15,1-4 1-15,2-6-1 16,3 1-3-16,0-6 9 16,2 0 1-16,2 0-1 0,0 0 0 15,0-2 2-15,0 1-7 16,0 0 4-16,1-1 0 15,0 0 5-15,3 0-6 16,6-2-2-16,14-2 7 16,37-7-4-16,-26 14-5 15,-3 4 8-15,2-4 5 16,-5 8-9-16,-5 8 1 16,-7 1-4-16,-7 7-2 15,-9 5-6-15,-9 6 0 16,-6-3-5-16,-10 4-7 15,-3-4-5-15,-7 1-3 16,-1-8 5-16,-7-5 7 16,1-9 11-16,-7-9 7 15,6-8 9-15,0-12-4 0,7-4-10 16,4-9-45-16,13 2-35 16,3 1-316-16,11 11 53 15</inkml:trace>
  <inkml:trace contextRef="#ctx0" brushRef="#br1" timeOffset="51196.33">9320 7641 1248 0,'-9'-7'332'0,"1"-4"84"15,2 4-339-15,-2 3-79 16,5 3-9-16,-1 1-12 16,3 0 2-16,0 0 0 15,0 0 9-15,0 0 24 16,0 0 24-16,0 0 20 15,-1 0 6-15,-2 0 8 16,0 0-18-16,-1 0-16 0,-10 0-17 16,-34 11-8-16,35-3-10 15,-3 7 4-15,5 5-3 16,-3 15 1-16,2 4 2 16,2 12-3-16,7-2-9 15,2 1 1-15,10-10-3 16,6-2-1-16,5-12 4 15,5-5 10-15,-1-8-1 0,6-8 3 16,-6-11 4-16,2-6 4 16,-6-5-3-16,1-6 6 15,-6 0 2-15,2-10 0 16,-3 1-3-16,1-9 2 16,-3-1-9-16,-2-2-7 15,-6 8-2-15,-8 0-11 16,-6 13-8-16,-15 0-18 15,-4 7-20-15,-15 3-60 16,1 9-20-16,-11-2-52 16,7 5-158-16,-1-3-86 15,15 1-22-15</inkml:trace>
  <inkml:trace contextRef="#ctx0" brushRef="#br1" timeOffset="51780.13">9223 7297 1137 0,'-29'-29'273'0,"-2"5"137"15,0 0-402-15,-3 9-8 16,1 2-10-16,-6 7-3 16,5 4-4-16,-4 4 1 15,1 5 9-15,-6 3 8 16,5 1 7-16,-4 8 4 16,4 4 6-16,-3 7 6 15,7 4 1-15,-3 18 4 16,3-2-1-16,-4 23-2 15,4 4-10-15,-5 21-1 16,10-10-7-16,3 14-1 16,10-16-4-16,15 6-1 15,13-13 0-15,19 1 1 0,10-14-2 16,18-7-1-16,5-17 4 16,14-11 4-16,-3-11 2 15,15-8 15-15,-8-6 12 16,13-14 21-16,-11-4-2 15,11-12 12-15,-12-8-3 16,10-16 6-16,-14-3-22 16,1-16 0-16,-18-5-18 0,-15-12-8 15,-29 5-16 1,-24-22-2-16,-23 9-2 0,-24-7 10 16,-14 10-1-16,-23-1 0 15,-2 28-6-15,-31 4-1 16,0 17-37-16,-35 19 187 15,6 15-680-15,-5-6 266 16</inkml:trace>
  <inkml:trace contextRef="#ctx0" brushRef="#br1" timeOffset="52909.94">5211 8574 988 0,'6'-19'376'0,"-2"2"22"16,-5 6-241-16,1 4-111 16,0 7-25-16,0 1 1 15,0-1 0-15,-3 0 12 16,2 1 8-16,-1 2 27 15,-3 6-1-15,-39 69 15 16,15-23 0-16,-14 22 1 16,-2 6-28-16,-8 21-10 15,4-11-21-15,1 4-9 16,13-18-10-16,3-8 4 16,13-25-3-16,8-9-1 15,5-19 1-15,2-6-2 16,7-8-3-16,-5-3-1 0,2-1-14 15,-1 0-5 1,0 1-518-16,-1 0 158 0</inkml:trace>
  <inkml:trace contextRef="#ctx0" brushRef="#br1" timeOffset="55062.77">4457 9805 1340 0,'-15'-59'309'0,"3"54"123"16,0 5-386-16,-2 8-1 16,-1 3-2-16,1 6-1 15,-1 0-7-15,2 7-5 16,4-3-14-16,5 1-10 16,1-6-4-16,7 2-4 15,6-7-1-15,5 0-3 16,5-6 2-16,8-3 0 0,4-2 4 15,5-2 1-15,-2-3 4 16,2 1 4-16,-5 1 0 16,-3 3 0-16,-10 1-3 15,1 6-4-15,-8 4-5 16,-4 6-1-16,-5 4-1 16,-4 12 0-16,-6-1 2 15,-5 1-2-15,-3-3 0 0,-6 4-2 16,0-10-5-16,-5-6-26 15,2-7-17-15,-5-9-71 16,4-12-33-16,4-11-298 16,9-5 43-16</inkml:trace>
  <inkml:trace contextRef="#ctx0" brushRef="#br1" timeOffset="55248.21">4457 9741 1155 0,'-15'-6'374'0,"4"-7"38"15,9-1-284-15,10 8-128 16,7 4 0-16,12-2-3 0,7 0 7 16,13 5-31-16,0 1-55 15,6-2-335-15,-8-3 60 16</inkml:trace>
  <inkml:trace contextRef="#ctx0" brushRef="#br1" timeOffset="55746.3">4637 9482 1036 0,'-14'-22'311'0,"-6"2"57"15,2 8-295-15,-3 1-1 16,0 2-25-16,-6 4 19 16,-3 3 0-16,-11 5 6 15,2 4-20-15,-14 8-4 16,-3 5-18-16,-8 15 1 0,4 7-5 15,-4 25 0-15,12 5-9 16,4 19 2 0,19-3-9-16,15 18 2 0,13-6-8 15,20 12-1-15,16-13-6 16,26 7 4-16,5-26-7 16,24-12-5-16,1-25 1 15,13-20-1-15,-11-22-6 0,8-20 2 16,-17-16 8-16,3-22 4 15,-24-13 5-15,-8-36 10 16,-20-9 3-16,-17-30 0 16,-23 0 1-16,-21-13 11 15,-16 31-7-15,-27 7-7 16,-10 37-5-16,-13 18-32 16,10 32-75-16,2 25-392 15,23 18 85-15</inkml:trace>
  <inkml:trace contextRef="#ctx0" brushRef="#br1" timeOffset="57646.42">5884 8695 899 0,'-4'-5'253'0,"-2"-1"97"0,4 3-236 16,1 1 28-16,-1 1 8 16,1 0 19-16,0 0-24 15,1 0-20-15,0 1-41 16,0 0-28-16,0 1-20 16,2 1-8-16,5 8 1 15,43 52-1-15,-19-28 5 16,13 12-4-16,1 0-2 0,15 11-1 15,0 3-6-15,16 18-7 16,-8-3 3-16,16 7-9 16,-8-7-1-16,7 2-2 15,-15-17-1-15,-3-4-6 16,-19-18 10-16,-12-5-7 16,-20-15 5-16,-4-8-3 15,-9-8 6-15,-6-3-40 16,0-6-48-16,-6-5-483 15,5-7 112-15</inkml:trace>
  <inkml:trace contextRef="#ctx0" brushRef="#br1" timeOffset="58379.4">6590 9932 1196 0,'-6'-48'315'0,"1"31"116"16,2 6-320-16,-1-3 19 16,1 5-3-16,2-1 11 15,-2 7-21-15,3-1-22 16,3 7-21-1,-3-3-68-15,0 1-11 16,1 2 4-16,6 14-5 16,17 41 5-16,-15-21-4 15,-3-1 6-15,-4 6-6 16,-3-5 6-16,-1-2-33 16,-2-10-33-16,1-6-85 15,3-8-56-15,2-12-339 16,5-12 44-16</inkml:trace>
  <inkml:trace contextRef="#ctx0" brushRef="#br1" timeOffset="58812.1">6825 9862 1368 0,'-2'-8'322'0,"-1"4"114"16,1 2-387-16,1-1-9 15,1 2 22-15,0 0 7 16,0 0-3-16,1 0 0 16,3 0-38-16,13 1-22 15,42 0-11-15,-22 1 1 16,-6-1 3-16,4 0 4 16,-8 0-1-16,0-1-4 15,-10 1 12-15,-3 1-5 16,-9-2-2-16,-1 1 17 15,-6 0 16-15,1-1 1 16,0 0 5-16,0 0 5 16,0-1-14-16,-2 1-12 15,0 0-3-15,2 1-9 16,-3 0-7-16,2 2 0 0,-4 2-4 16,0 28-4-16,-41 42 2 15,31-20 0-15,1 4 7 16,1 13-3-16,3-13 1 15,2-3-23-15,2-16-28 16,3-12-115-16,3-17-61 16,3-16-331-16,1-21 4 15</inkml:trace>
  <inkml:trace contextRef="#ctx0" brushRef="#br1" timeOffset="59345.67">7066 9626 827 0,'-15'-19'380'0,"-6"-1"-19"16,-8 2-146-16,0 5-165 15,-8 1 18-15,0 2 11 16,-5 5 17-16,1 5-3 16,-7 10-9-16,1 9-34 15,-12 21-7-15,3 8-22 16,-8 24-5-16,11 6-3 15,2 20-1-15,18-4-1 0,18 13-6 16,23-13 3-16,26 4-4 16,18-18-1-16,26-5-6 15,4-22 8-15,19-13-5 16,-7-17 5-16,11-14-4 16,-16-14 9-16,1-16 0 15,-18-11 3-15,-6-18-2 16,-20-8 13-16,-7-33-5 15,-15-8 0-15,-17-21 4 16,-17 7 2-16,-23-16-3 16,-15 29-6-16,-33 9-10 15,-10 32-3-15,-29 25-170 16,-5 37-366-16,-6 10 69 16</inkml:trace>
  <inkml:trace contextRef="#ctx0" brushRef="#br1" timeOffset="62044.39">4164 10579 822 0,'40'-42'519'15,"-34"36"-49"-15,-6-1-144 16,0 5-201-16,0 2-46 0,-2 0 2 15,1 0-28-15,-1 1 15 16,0 1-8-16,-1 3-3 16,-11 24-26-16,-23 55 2 15,8-21-10-15,-9 21-3 16,-1 3-7-16,-2 14-3 16,4-15-3-16,3-1-4 15,7-23-6-15,4-11-33 16,10-20-17-16,3-8-94 15,7-11-54-15,10 2-355 16,2-7 41-16</inkml:trace>
  <inkml:trace contextRef="#ctx0" brushRef="#br1" timeOffset="63237.38">3677 11761 1140 0,'28'-40'334'15,"-35"35"92"-15,2 3-307 16,-1 2 8-16,5-1-3 0,1 1 4 16,0 0-23-16,0 1-14 15,0 2-37-15,0 10-28 16,6 44-8-16,-4-25-6 15,0 2-3-15,-1 4-4 16,4-7-1-16,-3-2-5 16,2-7 4-16,-2-6-5 15,0-10 3-15,-1-4-17 16,-2-3-15-16,-1 0-54 16,1-1-53-16,0-2-407 15,1-7 81-15</inkml:trace>
  <inkml:trace contextRef="#ctx0" brushRef="#br1" timeOffset="63468.33">3730 11624 1331 0,'-13'-25'264'16,"8"17"135"-16,1 7-392 15,1 2 42-15,0-1 12 16,3 0 6-16,-4 0-5 16,1 1-5-16,-2 1-45 0,-16 10-69 15,-37 29-51-15,32-14-246 16,4-1-109-16,5-8-89 16</inkml:trace>
  <inkml:trace contextRef="#ctx0" brushRef="#br1" timeOffset="63796.95">3524 12043 1007 0,'-1'-4'277'0,"0"1"79"16,1 2-239-16,0-1-32 15,0 1 21-15,0 1-9 16,1 0-21-16,2 0-30 15,23 0-21-15,43 3-22 0,-18-7-117 16,8-1-318-16,20-9 69 16</inkml:trace>
  <inkml:trace contextRef="#ctx0" brushRef="#br1" timeOffset="64328.55">3776 11370 1183 0,'-32'-23'289'0,"-3"7"95"16,-11 5-342-16,4 10-13 15,-12 5 16-15,3 2 21 0,-10 5 19 16,7 6 12-16,-8 10 1 16,9 6-25-16,-2 25-18 15,12 10-22-15,4 22-12 16,12 2-13-16,15 19-8 15,13-13 0-15,18 8-7 16,17-17 4-16,24-2 0 16,7-23 1-16,26-6-2 15,-2-27-1-15,21-12-15 16,-12-17 11-16,9-18-6 16,-21-8 3-16,-2-19 10 15,-24-15 10-15,-10-24-3 16,-25-4 6-16,-19-29-2 15,-23-4-3-15,-27-17 2 16,-16 21 2-16,-31-1-2 16,-6 25-4-16,-19 25-82 0,6 37-80 15,-15 26-346-15,29 16 8 16</inkml:trace>
  <inkml:trace contextRef="#ctx0" brushRef="#br1" timeOffset="65873.23">6816 10677 1019 0,'-1'-51'384'0,"-1"37"14"16,-1 8-249-16,-5 14-115 15,0 9-16-15,-11 14 45 16,-5 8 9-16,-18 16 30 15,-1 7 3-15,-13 13-7 16,7 0-49-16,-5 12-7 16,14-13-30-16,5-5 0 15,16-20-5-15,6-15 1 16,9-19 0-16,2-7 3 16,3-7-1-16,1-2-25 0,-2 1-67 15,0 0-438-15,1 1 98 16</inkml:trace>
  <inkml:trace contextRef="#ctx0" brushRef="#br1" timeOffset="66511.02">6103 11753 1071 0,'3'-57'406'0,"-9"32"73"16,-1 6-275-16,0 0-19 0,0 5-33 15,2 5-11-15,1 3-45 16,2 3-20 0,3 6-44-16,-1-2-21 0,0 4-15 15,6 34-4-15,7 43 2 16,-9-25 7-16,0-2 1 16,0-1-20-16,-2-13-18 15,-3-5-103-15,0-13-86 16,-7-11-342-16,0-15-3 15</inkml:trace>
  <inkml:trace contextRef="#ctx0" brushRef="#br1" timeOffset="66995.3">6486 11670 998 0,'-8'0'431'0,"0"-5"-4"0,-1 3-225 16,1 1-103-16,-1 2-17 15,0-1 28-15,0 4-4 16,1-2 9-16,0 3-40 15,0 3-23-15,2 3-33 16,-2 5-8-16,1 6-8 16,1 10-2-16,-2 2-2 15,3 11-3-15,0 2 1 16,8 3-13-16,5-8-5 0,13-3-16 16,3-14-3-16,11-10-14 15,-2-10 10-15,4-9 1 16,-8-6 20-16,-2-6 6 15,-11-3 14-15,-9-6-6 16,-9 4 2-16,-11-1-8 16,-8 7-1-16,-11 3-5 15,-3 8-3-15,-4 5-51 16,5 6-22-16,1 5-58 16,11 0-24-16,12-1-276 15,14-2 83-15</inkml:trace>
  <inkml:trace contextRef="#ctx0" brushRef="#br1" timeOffset="67412.2">6452 11382 862 0,'-49'-17'431'0,"3"5"-40"0,-12 4-128 16,6 9-221-16,-13 5 31 16,4 5 15-16,-11 11 21 15,9 10-2-15,-5 24-12 16,19 12-39-16,3 25-18 16,21 6-23-16,9 24-6 15,24-5-6-15,16 5-4 16,16-18-2-16,23 2 0 15,9-27-4-15,16-14-6 16,0-22-8-16,11-20-8 16,-13-23-3-16,5-20 1 15,-20-17 9-15,0-22 20 16,-20-11 13-16,-3-36 4 16,-19-7 7-16,-9-26 0 15,-19-1-16-15,-22-10-5 16,-21 31 1-16,-27 15-8 0,-14 37-8 15,-24 26-115-15,-1 37-367 16,0 8 77-16</inkml:trace>
  <inkml:trace contextRef="#ctx0" brushRef="#br1" timeOffset="68018.25">7289 10650 668 0,'-22'-24'446'0,"5"1"-77"0,-1 5-26 15,2 7-253-15,3 3 56 16,4 2 8-16,1 3 18 16,8 3-35-16,-3 6-27 15,7 4-62-15,4 14-13 16,5 8-18-16,11 16 12 15,10 0 8-15,11 12 6 16,7-4-13-16,15 6-4 16,-3-5-9-16,13 10-2 15,-9-8-13-15,2 1 4 16,-15-10-2-16,-9-5 7 16,-16-17-7-16,-9-7 2 15,-11-9-16-15,-8-6-61 16,-6-3-105-16,-6-1-421 15,-1-13 50-15</inkml:trace>
  <inkml:trace contextRef="#ctx0" brushRef="#br1" timeOffset="68494.28">7808 11638 1286 0,'-43'-25'358'16,"36"16"107"-16,0 4-318 0,3 1-34 15,2 2 18-15,2 3-31 16,0-1-14-16,0 1-37 16,0 3-21-16,2 23-24 15,0 46-1-15,3-28 0 16,0 5-3-16,4-7-37 16,1 1-151-16,2-9 184 15,3-10-550-15,-5-14 96 16</inkml:trace>
  <inkml:trace contextRef="#ctx0" brushRef="#br1" timeOffset="69077.21">8255 11637 1216 0,'24'-13'297'0,"-32"3"122"16,-1 1-330-16,-2 2 24 0,3-2 4 16,1 2-1-16,-2 2-24 15,-2 1-24-15,-1 2-42 16,-7 4-13-16,-1 2-13 15,-8 2-1-15,1 3 1 16,-7 8-4-16,4-3-2 16,2 9 0-16,6 0-8 0,5 3-31 15,13-2-12-15,4 2-27 16,9-7-12-16,9-4 3 16,5-5 24-16,8-8 14 15,-2-5 28-15,0-8 15 16,-5-3 12-16,-1-4 31 15,-8 0 18-15,-4-9 37 16,0 9 13-16,-4-5 29 16,-2 2-12-16,1 0 11 15,-2 8-32-15,1-2-5 16,-1 7-20-16,-1 2 7 16,1 2-30-16,-1 3 1 15,-3 1-15-15,1 1-13 16,1 1-21-16,5 23 7 15,9 49-13-15,-10-19 10 0,-2 1-5 16,-1 7-7-16,-1-10-36 16,1-3-102-16,-3-12-95 15,4-13-378-15,1-21 0 16</inkml:trace>
  <inkml:trace contextRef="#ctx0" brushRef="#br1" timeOffset="69560.36">8110 11374 1127 0,'-57'-16'346'16,"2"0"53"-16,-6 9-277 15,6 3-104-15,-7 3 42 16,10 5 20-16,-7 7 15 16,9 2 0-16,-4 16-12 0,8 15-40 15,1 28-20-15,12 9-17 16,12 23 0-16,19-1-2 15,21 18-6-15,17-20-2 16,24-1-2-16,11-21-2 16,27-9-4-16,-1-30 5 15,24-19 7-15,-9-24 7 16,9-16 12-16,-23-22 5 16,-3-23 5-16,-34-9 0 0,-18-20-1 15,-30 0-8-15,-26-18-5 16,-31 13-12-16,-32-3-27 15,-17 20-27-15,-36 13-95 16,3 32 21-16,-9 12-400 16,18 16 69-16</inkml:trace>
  <inkml:trace contextRef="#ctx0" brushRef="#br1" timeOffset="70953.61">9017 8556 995 0,'74'-59'409'0,"-70"48"29"16,-6 7-261-16,4 6-46 15,-4 6-58-15,0-6-2 16,-6 14-11-16,-26 77-13 16,5-20 1-16,-9 21-8 15,4-4-23-15,0 19-7 16,9-21-1-16,5-7-8 15,10-24 5-15,2-8 1 0,6-28-3 16,1-10 2-16,1-9 12 16,0 0-48-16,0-5-87 15,0 1-394-15,0-2 59 16</inkml:trace>
  <inkml:trace contextRef="#ctx0" brushRef="#br1" timeOffset="71544.11">8660 9632 1071 0,'-12'-17'350'0,"4"-5"66"16,3 2-297-16,9 1 20 15,-1 5-41-15,3 2 0 16,3 3-16-16,2 5-12 16,-1 5-43-16,1 6-4 15,1 4-24-15,-2 12 1 16,-3 6 1-16,1 5-2 16,-2 3-1-16,-1 6 3 15,-3-5 0-15,-4 4-4 16,-3-6-2-16,-9-6-6 15,-2-8 1-15,-5-5-5 16,6-7 8-16,-4-6 4 16,6-3 8-16,3-1 5 0,6-2 0 15,-3 1-7-15,7-1-3 16,0 1-7-16,0 1-4 16,4 0 9-16,7-2-3 15,21 1 2-15,39-2 6 16,-27 2 4-16,-1-1-8 15,6 0-99-15,-7-2-71 16,1 0-319-16,-13-2-25 0</inkml:trace>
  <inkml:trace contextRef="#ctx0" brushRef="#br1" timeOffset="72060.21">9077 9610 1466 0,'1'-42'325'0,"-7"32"152"16,4 8-410-16,1 0 44 16,-2 0 3-16,2 1 8 15,-1 0-16-15,1 0-25 16,1-1-59-16,0 2-8 15,0 0-18-15,1 2-7 0,1 0 0 16,0 3 9-16,10 18-11 16,14 44 12-16,-22-35 0 15,2 2 4-15,0-8-9 16,-4-4 11-16,1-10-11 16,5-4 6-16,-3-11-3 15,4-3 5-15,4-4-7 16,3-6 12-16,0-1-9 0,3-1 2 15,1 2-1-15,4 3 3 16,-2 9-11-16,3 1 3 16,-2 8-1-16,0 9-7 15,-3 6 2-15,-3 4 0 16,-3 2 3-16,-6 7-2 16,-3-6 4-16,-10 2-5 15,-4-5 1-15,-9 0-17 16,-4-5-10-16,-10-2-39 15,0-5-21-15,-5-4-90 16,5-7-25-16,7-8-300 16,17-5 36-16</inkml:trace>
  <inkml:trace contextRef="#ctx0" brushRef="#br1" timeOffset="72257.78">9150 9584 1275 0,'-11'-16'296'16,"4"0"116"-16,3 8-366 15,4-1 30-15,6 4-5 16,8-2 7-16,11 1-14 0,12-3-5 16,9 2-46-16,14 1-30 15,1-1-68 1,9 0-391-16,-11-1 85 0</inkml:trace>
  <inkml:trace contextRef="#ctx0" brushRef="#br1" timeOffset="72759.95">9104 9231 1231 0,'-52'-13'299'16,"-12"-1"99"-16,1 14-354 15,-14 7 19-15,6 6-7 16,-7 8 30-16,7 3 9 15,-3 14 11-15,13 2-32 16,5 18-9-16,16 10-31 0,11 29-12 16,18 2-16-16,20 17-8 15,14-6-3-15,27 10 3 16,14-26-2-16,29-4-4 16,3-21 0-16,28-13-4 15,-8-30-11-15,15-16 0 16,-14-18 4-16,7-19 3 15,-24-11 10-15,-4-21 13 16,-23-12 3-16,-9-21 7 16,-26-3 1-16,-22-30-6 15,-19 5-4-15,-37-10-9 16,-24 18-10-16,-34 3-20 16,-7 38-18-16,-26 21-88 15,10 31-48-15,4 6-309 0,33 11 16 16</inkml:trace>
  <inkml:trace contextRef="#ctx0" brushRef="#br1" timeOffset="73624.14">9798 8168 856 0,'-16'-15'296'15,"4"3"63"-15,1 1-199 16,4 6-25-16,3 0 19 15,3 3-13-15,1 2-2 16,0 0-32-16,0 0-7 16,0 0-32-16,0 0-2 15,2 1-12-15,9 4 1 16,47 21-7-16,-21 0-5 16,5 8-14-16,13 13-10 15,2 4 3-15,19 13-10 16,3-1-8-16,25 15 1 15,-2-2 5-15,17 13-14 16,-14-11 5-16,5-1-1 0,-31-17 7 16,-8-9-6-16,-27-19-1 15,-12-8 6-15,-20-12-1 16,-6-4-3-16,-6-10 6 16,-3 0-10-16,1-3-26 15,1 4-166-15,-1-1-389 0,0-2 46 16</inkml:trace>
  <inkml:trace contextRef="#ctx0" brushRef="#br1" timeOffset="74268.1">11188 9345 1030 0,'-4'-9'459'0,"1"5"-29"15,-2 3-187-15,2 7-249 16,-9 8 24-16,-7 2 22 16,-8 10 22-16,-6 4 5 15,-4 13 11-15,1 1-27 0,5 7-24 16,8-9-15-16,3-1 0 16,11-16-12-16,6-9 4 15,3-7 7-15,2-7 16 16,1-1 4-16,2-3 16 15,-5 1-2-15,2-1-2 16,1 0-13-16,18-8-6 16,39-17-14-16,-20 16-4 15,-2 0-2-15,6-1-8 16,-4 2 3-16,4 2-14 16,-11 5-22-16,-3 1-71 15,-12 2-37-15,-5 1-83 16,-8-3-7-16,-6-5-288 15,-4-3 89-15</inkml:trace>
  <inkml:trace contextRef="#ctx0" brushRef="#br1" timeOffset="74566.36">11279 9512 889 0,'-45'-67'448'0,"36"52"11"16,-3 0-157-16,2 2-111 16,2-4 1-16,1 4-32 15,3-2-3-15,1 6-35 16,2-2-10-16,1 5-35 15,3 0-16-15,0 3-23 0,-3 2-9 16,0 0-16-16,0 1-4 16,1 1-8-16,1 2-8 15,8 12 2-15,17 59 4 16,-20-28-2-16,-2 14 0 16,-5 1 4-16,4 8-2 15,0-8 3-15,-1-6 2 16,3-17-2-16,-2-12-16 15,-1-11-17-15,0-7-47 16,-2-7-25-16,-1-2-50 16,-1 0-58-16,0-1-406 15,1-1 108-15</inkml:trace>
  <inkml:trace contextRef="#ctx0" brushRef="#br1" timeOffset="75060.35">11571 9484 1020 0,'-7'-10'363'15,"0"2"44"-15,2 4-245 16,-3 1-48-16,2 1-8 15,2-1 24-15,-1 1-10 0,3 1-6 16,1 0-46-16,-1 0-17 16,0 0-31-16,0 0-5 15,0 1-6-15,-1 0-3 16,1 0-5-16,0 1-1 16,0 1-3-16,0 7 0 15,-3 16 1-15,1 44 2 16,8-31 3-16,4 6-3 15,6-7 1-15,4-2-2 16,0-8 3-16,6-8-2 16,2-10 5-16,3-12 2 15,2-6 6-15,2-15-1 16,-6-3 1-16,-2-13 3 16,-9 0-7-16,-13-7-9 0,-8 5 5 15,-14 0-10-15,-10 11-1 16,-13 6-10-16,-5 15-10 15,-10 5-57-15,5 8-41 16,3 6-107-16,18 1-33 16,15 0-265-16,19-4 26 0</inkml:trace>
  <inkml:trace contextRef="#ctx0" brushRef="#br1" timeOffset="75630.99">11529 9017 1082 0,'-50'-18'257'0,"-7"-1"96"16,6 8-314-16,-14 4 28 16,5 5 10-16,-9 10 25 15,3 5 6-15,-13 17 0 16,8 11-32-16,-5 30-20 15,9 10-28-15,3 19-9 16,21 5-1-16,11 24-7 0,21-21 0 16,21 5-1-16,18-12-4 15,27-1-2-15,13-21 2 16,33 0-2-16,1-18 6 16,35-12 2-16,-3-24-5 15,23-26 2-15,-14-21 1 16,11-24-1-16,-33-13 3 15,-7-22 7-15,-40-5-3 0,-21-29 17 16,-29-1-6-16,-34-16 0 16,-29 8-4-16,-45-12-3 15,-24 33-19-15,-43 12-1 16,-2 29-19-16,-28 20-121 16,22 31-288-16,2 8-107 15,47 8-180-15</inkml:trace>
  <inkml:trace contextRef="#ctx0" brushRef="#br0" timeOffset="86124.67">14915 5536 1194 0,'0'-2'395'16,"-1"-2"85"-16,0 1-335 15,-1 0 3-15,2 0-50 16,0 0-10-16,0 1-33 16,0 0-6-16,0 1-25 15,0 3 12-15,0 12-9 16,2 69 2-16,-2-24-3 15,2 16 0-15,3-5-24 16,3 0 4-16,2-13 0 0,1-3-4 16,-2-20-6-16,-1-7 7 15,-2-11 0-15,-4-8-1 16,-2-5-12-16,-3-7-45 16,-1-4-78-16,5-10-436 15,2-3 70-15</inkml:trace>
  <inkml:trace contextRef="#ctx0" brushRef="#br0" timeOffset="86524.09">14814 5582 1137 0,'-7'-18'471'0,"-6"0"-5"16,3 2-218-16,5 13-251 16,3 1-5-16,6 2-2 15,-3 0-4-15,2 0-6 16,23 4 4-16,45 12 7 16,-22-4 3-16,-1 1 9 15,11 11 11-15,-6 4 3 0,2 13-1 16,-8 6-1-16,-4 10-9 15,-16-4-3-15,-10 2-6 16,-12-9 3-16,-14-6-5 16,-15-11-2-16,-17-3 0 15,-11-10-4-15,-19 0-12 16,-2-6-10-16,-9-7-20 16,12-7-2-16,5-2-20 15,19-5-10-15,10 0-36 16,24 0-14-16,24 4-264 15,22 2 51-15</inkml:trace>
  <inkml:trace contextRef="#ctx0" brushRef="#br0" timeOffset="87024.73">15497 5964 1213 0,'23'3'258'0,"-33"-7"106"15,3 3-364 1,1 0-27-16,4 1-2 0,2-1-16 16,0 0 7-16,0 1 40 15,0-1 29-15,0-1 32 16,1 0 21-16,0 0 21 15,1-1-30-15,2-2-15 16,-1 0-20-16,4-6-7 16,36-37-23-16,-28 36 2 15,-3 0-8-15,2-1-5 16,-4 2 1-16,-4-5-2 16,-7 0-13-16,-4 2 0 15,-8 0 0-15,-7 5-3 16,-4 5 9-16,-7 7 8 15,4 2 7-15,-4 6-1 16,6 3-5-16,3 7 0 0,9 2-3 16,3 8-4-16,8 2 2 15,10 4 2-15,5-7-4 16,10 1-4-16,6-8-14 16,16-10-25-16,4-12-14 15,13-9-21-15,0-10-15 16,3-8-59-16,-6 2-217 0,-4-5 48 15</inkml:trace>
  <inkml:trace contextRef="#ctx0" brushRef="#br0" timeOffset="87373.93">15802 5505 1470 0,'-5'-21'358'0,"-1"4"119"16,1 6-420-16,3 2-39 16,2 7-5-16,0-1-10 15,4 1 0-15,-4 0 9 16,0 1 16-16,0 0 35 16,0 0 18-16,0 0 24 15,0 0-9-15,0 0-9 0,0 0-48 16,0 2-14-1,0 1-29-15,0 9-1 16,3 22-3-16,-2 51 5 0,1-32-2 16,2 10 12-16,2-7-5 15,2 2-25-15,5-13-71 16,-1-7-11 0,-1-13-90-16,1-2-32 0,-3-6-326 15,-6-7 36-15</inkml:trace>
  <inkml:trace contextRef="#ctx0" brushRef="#br0" timeOffset="87876.2">15954 5917 1048 0,'0'-2'218'0,"0"0"100"0,0-1-315 16,0 1-2-16,0 1-1 16,0 0 18-16,1 0 21 15,0-1 31-15,4 0 6 16,-2-2 8-16,13-4-22 15,39-24-7-15,-32 21-17 16,-1-7 14-16,-2 2-3 16,-3 2 9-16,-4 2-8 15,-3-6-9-15,-4 6-18 0,-2-1-8 16,-3-2-6-16,-3-4-7 16,-4 4-10-16,-1-1-13 15,-5 4 0-15,-4 1-9 16,0 6-4-16,-5 2 2 15,-1 5 10-15,0 7 6 16,4 5 1-16,0 11 7 16,5 3 7-16,2 16 0 15,6 0-6-15,4 6 5 16,4-6 4-16,12-2-7 16,10-16-2-16,22-8-21 15,5-13-43-15,27-14-352 16,1-6 82-16</inkml:trace>
  <inkml:trace contextRef="#ctx0" brushRef="#br0" timeOffset="88374.07">16517 5524 998 0,'-12'-46'227'0,"9"36"74"15,1 5-294-15,2-2-14 16,2-1 3-16,-4 0 31 16,2-1 35-16,-3-1 56 15,-1 2 24-15,-2-3 39 16,1 3-11-16,-1-2 4 15,2 2-40-15,0-1-5 16,0 6-44-16,2-1-2 16,2 0-26-16,-2 3-14 15,1 0-17-15,1 1-11 16,0 0-16-16,0 0 2 16,1 1-1-16,1 1-7 15,4 8 10-15,23 61-4 0,-21-25-5 16,1 20 3-16,-3 6 1 15,1 13 5-15,-1-7 2 16,4 1-14-16,0-20-3 16,-2-9-11-16,-1-18-6 15,-2-9-7-15,-4-11 3 16,-2-4-30-16,-6-6-24 16,-2-5-150-16,2-3-63 0,-1-8-248 15,6-4-53-15</inkml:trace>
  <inkml:trace contextRef="#ctx0" brushRef="#br0" timeOffset="88607.71">16438 5632 1419 0,'-7'-11'343'16,"6"3"114"-16,1 8-411 15,1 6-59-15,5 4-19 16,0 1-3-16,7-2-8 16,-3-2 15-16,6-4 15 15,-2-7 16-15,13-3 5 0,4-4 5 16,14-5-79-16,6 5-112 16,14-3-247-16,-6 2-30 15</inkml:trace>
  <inkml:trace contextRef="#ctx0" brushRef="#br0" timeOffset="89240.23">16886 5759 1566 0,'-43'22'406'0,"37"-32"-373"16,2 6-40-16,5 3-8 15,2 4-3-15,-3-3-2 16,1 0 7-16,1 1 16 16,1 0 21-16,2-1 13 15,8 0 6-15,38-2 8 16,-31-7 1-16,2-3-12 0,-2-2-19 15,5-1-1-15,-6 2-6 16,-1-2-2-16,-5 3-5 16,-1-1 8-16,-10 1-3 15,-4-3-4-15,-4 3-3 16,-8-3-3-16,-3-1-7 16,-6 1 1-16,0 4 7 15,-3 0-3-15,3 5 3 0,1 3 1 16,6 4 9-16,0 8-8 15,5 5-4-15,1 14-1 16,4 5 4-16,2 17-7 16,5 0-1-16,10 10-2 15,9-6 9-15,17-7-12 16,10-15-36-16,28-10-98 16,5-20-314-16,22-37 31 15</inkml:trace>
  <inkml:trace contextRef="#ctx1" brushRef="#br0" timeOffset="59087">20024 17295 0,'0'0'16,"0"0"-1</inkml:trace>
  <inkml:trace contextRef="#ctx0" brushRef="#br0" timeOffset="89957.46">18079 5364 1164 0,'8'-53'480'0,"-11"38"2"16,0 4-233-16,1 6-203 15,0 4-5-15,2 1-11 0,0 0 0 16,0 0 1-16,0 0 8 16,0 0-6-16,0 1 11 15,0 1 0-15,0 4-7 16,0 21-17-16,4 42 0 15,-4-33-8-15,3 1-1 16,2-5-9-16,3-1 0 16,0-12-1-16,1-3 2 15,-1-5-5-15,-1-5 6 16,-1-5 2-16,1-5 2 16,0-3-5-16,1-4 4 15,4 0 2-15,7-3-5 16,3 3-4-16,6-2-2 0,0 2 0 15,0 3-4-15,-1 5 5 16,0 6 0-16,-3 7 3 16,3 2-3-16,-1 3 1 15,0 6 2-15,-5 1 0 16,-2 7-3-16,-5-2 2 16,-6 6-3-16,-6-6-7 15,-9 5-1-15,-7-8-3 16,-8 4-4-16,-7-8-6 0,-9 1-25 15,1-11-19-15,-10-2-67 16,3-7-37-16,-7-7-65 16,4-3-2-16,-3-4-257 15,7-4 80-15</inkml:trace>
  <inkml:trace contextRef="#ctx1" brushRef="#br0" timeOffset="59792.15">20043 17204 0,'0'0'16,"0"0"-1</inkml:trace>
  <inkml:trace contextRef="#ctx0" brushRef="#br0" timeOffset="91108.69">18048 5330 659 0,'0'-1'256'16,"0"1"24"-16,0-1-126 16,0 1-69-16,0 0 19 15,0 0-6-15,0 0 31 16,0 0-1-16,0-1 12 16,1 0-28-16,1-2 4 15,6 0-34-15,20-6-15 16,40-5-18-16,-16 8 15 15,1-2-12-15,13-2 1 16,-2 4-9-16,0-1-8 16,-15 5-11-16,-6 3-9 15,-19 0-8-15,-8 1-29 16,-14 3-21-16,-9 1-115 0,-6 3-66 16,-13-12-328-16,1-5 1 15</inkml:trace>
  <inkml:trace contextRef="#ctx0" brushRef="#br0" timeOffset="92189.27">14721 6428 1081 0,'-37'-10'305'0,"-1"3"67"16,11 3-290-16,3 4-66 15,9 0-21-15,3-3-4 16,7 4-2-16,2-1 8 16,1 2 13-16,1-4 48 15,1 2 10-15,0 0 6 16,0 0-7-16,3-1-8 16,-1 0-37-16,24-1 7 15,44-6 2-15,-15 2 16 0,1-1-1 16,23 2 10-16,4-3-7 15,23-5-3-15,-1 4-18 16,29 3 2-16,-10-4-12 16,20-2 5-16,-11 10-7 15,20-7 7-15,-18 1-3 16,23-1 8-16,-17 3-7 16,24-7 17-16,-18 0-10 0,23 2 11 15,-17 1-12-15,22-2 6 16,-21 5-11-16,19 2 9 15,-22 0-20-15,16 2 0 16,-21 2-1-16,15 0-1 16,-23-1-16-16,8-3 8 15,-25 1 5-15,3-3-7 16,-24 1-2-16,-3-1 6 16,-24 2 7-16,-7-2-3 15,-23 3-6-15,-8 2 2 16,-17 0 7-16,-3 1-4 15,-5 0-25-15,-5-1-65 16,-4 1-123-16,-7-8-394 16,-8-3 14-16</inkml:trace>
  <inkml:trace contextRef="#ctx0" brushRef="#br0" timeOffset="96137.35">4785 9586 805 0,'0'-10'220'15,"0"2"67"-15,-5-1-178 0,2 1-10 16,-2-1 30-16,-2-1 13 16,-5 1 11-16,3 3-37 15,-4-2-13-15,-4-1-32 16,-3 2-8-16,-1-3-9 16,-5-2 0-16,1 1-13 15,-3-1-3-15,1 1-12 16,-3-2-13-16,3 6-7 15,-8-2-2-15,2 4-2 0,-3 4 2 16,0 3 0-16,-3 3 0 16,5 2 2-16,-1 4-6 15,5-1 3-15,2 2-5 16,5-2 3-16,-1 5-1 16,3 3 6-16,-5 8-3 15,2 6 6-15,-4 14-1 16,2 3 4-16,2 13-4 15,5-1-1-15,-1 5-1 16,3-5-1-16,5 3-1 16,5-10 2-16,1 0-1 15,5-7-1-15,2 0 1 16,5-9 1-16,1 1 0 16,3-6 8-16,2 1-3 0,1-5-3 15,5 5-5-15,1-7 7 16,7 6-12-16,-1-5 1 15,6 0 1-15,-4-8 5 16,8-3-8-16,-2-6 2 16,8-2 2-16,-5-4 0 15,9-1-2-15,-3-4 3 0,6-2 1 16,0-1-2-16,9-6 1 16,-4 0 2-16,10-7-6 15,-9-1 9-15,3-5-3 16,-10 2 0-16,-3-7-1 15,-10 3 8-15,0-4-10 16,-9 2 4-16,0-3-1 16,-4 0 7-16,-1-9-10 15,-2-2 5-15,-1-3-3 16,-4 2 5-16,-1-3 0 16,-3 7 9-16,-6-4-4 15,-1 3 2-15,-2-7-2 16,-5 3 3-16,-6-6-9 15,-1 5 7-15,-6-9-6 16,-1 5-6-16,-4-5-10 16,2 7 2-16,-5 1 1 0,2 9-1 15,-5 1 6-15,4 9-4 16,-6 2 2-16,5 7 0 16,-4 0 0-16,-2 4-3 15,-10 2-2-15,3 6 0 16,-11 7-4-16,2 3 9 15,-3 3-1-15,8 1 6 16,-3-1 1-16,10-4-2 16,-4 2-5-16,7-2 7 0,-4 5-4 15,7 1-1-15,-11 8 1 16,6 5 4-16,-4 12-10 16,5 2 9-16,-5 12-2 15,10-1-2-15,1 3 0 16,8-11 8-16,1 3-10 15,6-9 4-15,0 0 2 16,4-5-4-16,3 10-2 16,5-4 3-16,3 7-4 15,2-4 8-15,5 9-5 16,0-4 0-16,8 7 3 16,0-7 6-16,10 4-13 15,-1-9 4-15,6 2 1 16,-2-10 3-16,8 3-10 15,-6-3 11-15,9-3-5 0,-4-8 1 16,11-3-5-16,-3-7 6 16,8-5-4-16,-3-6 4 15,8-5-3-15,-7-4 4 16,8-7 0-16,-4-4-3 16,4-8 3-16,-8-2 8 15,5-10-8-15,-10 6 0 0,-3-9 2 16,-10 3 8-16,-5-8-11 15,-9 6 2-15,-5-11 2 16,-5 4 6-16,0-8-8 16,-2 8 3-16,0-9 0 15,-3 8-1-15,-3-7-7 16,-3 8 10-16,-7-4-3 16,-3 9 2-16,-5-4 4 15,-3 11 10-15,-6 0-19 16,-2 9 8-16,-7 0-6 15,-1 5-8-15,-11 0-8 16,0 7 7-16,-11 2-6 16,2 4 17-16,-6 4-2 15,8 6-1-15,-2 2-3 16,13 3 5-16,1 1-11 16,5 3 4-16,-1 1-1 0,6 0 4 15,-5 5-6-15,5 0 9 16,1 7-7-16,3 4 1 15,-4 10 5-15,5 4-2 16,-1 14-12-16,4-4 15 16,1 7-2-16,7-4-9 15,4 4 4-15,8-9 3 0,3 13-9 16,6-8 7-16,4 5 5 16,4-3-5-16,5 7 6 15,2-13 0-15,6 4-4 16,-1-8-4-16,4-1 5 15,0-10-7-15,4 3 2 16,-2-7 6-16,9-1-2 16,-4-8 2-16,9-2-3 15,-1-9-2-15,10-3-4 16,-3-4 10-16,8-4-5 16,-3-4 1-16,4-2 3 15,-12-6 1-15,4-3-3 16,-9-3 8-16,3-4-4 15,-8 1 0-15,1-3-5 16,-6 5 6-16,-1-7-4 0,-11-1 1 16,4-8 3-16,-7-5 0 15,2-13-7-15,-7 1 10 16,1-15-2-16,-8 4-3 16,-6-12 1-16,-7 5 1 15,-12-11-24-15,-12 6-12 16,-16-5-41-16,-18 12-81 15,-42 5-365-15,-17 24-61 16,-69-8-159-16</inkml:trace>
  <inkml:trace contextRef="#ctx0" brushRef="#br0" timeOffset="97972.99">15797 8153 1198 0,'35'-42'403'16,"-37"34"64"-16,3 6-340 0,-2 0 10 16,1 2-39-16,0 0-9 15,0 0-4-15,1 2 6 16,2 2-40-16,9 28-12 16,9 46-11-16,-13-20-10 15,-2 5-6-15,-4 11 2 16,-2-8-8-16,1 7-5 15,-2-9 6-15,2 3-3 16,1-12-5-16,1-3 1 16,3-17 3-16,-3-3-29 15,0-13-41-15,-7-4-131 16,-9-3-59-16,-17 1-318 16,-9-7-24-16</inkml:trace>
  <inkml:trace contextRef="#ctx0" brushRef="#br0" timeOffset="98329.5">15740 8331 768 0,'2'-25'375'0,"-2"4"-4"0,4-2-122 15,2 0-148-15,11 2 9 16,2 1-25-16,12 4-11 16,1 4-21-16,13 6-20 15,-3 5-21-15,6 7-2 16,-7 6-5-16,3 11-10 16,-13 3 6-16,-4 13-1 15,-9-5-1-15,-10 0-6 16,-11-7 3-16,-7-4-8 15,-9-10-2-15,-9 0-7 16,-2-4-11-16,-2-4-40 16,6-4-12-16,1-3-47 15,13-2-149-15,10-4-131 16,9-2-11-16</inkml:trace>
  <inkml:trace contextRef="#ctx0" brushRef="#br0" timeOffset="98905.69">16516 8185 818 0,'-2'-10'287'0,"2"3"63"16,-4 0-208-16,2 4 18 15,1-1-15-15,1 3 6 16,-2 0-23-16,0 0-12 16,-1 0-45-16,0 0-23 15,-2 0-26-15,-14 0-12 16,-35 4-9-16,27 6-17 16,2 4-18-16,-4 10-29 15,7 8-3-15,3 7-3 16,5 0 12-16,4 4 16 15,10-7 29-15,4-2 5 16,6-9-1-16,15-3-1 0,-1-10 6 16,10-10 1-16,0-11 0 15,2-7 7-15,-6-3 4 16,-1-11 0 0,-8 1 10-16,-4-8 13 0,-8 3 5 15,-2-4 10-15,-7 6 5 16,0 3-9-16,-2 13-11 15,0 2-9-15,1 10-8 16,-1 3-12-16,2 2-9 16,0 0-8-16,0 0 1 0,0 2-10 15,0 5 5 1,5 24 7-16,8 38 6 0,-2-26 3 16,2-5 8-16,3-2-4 15,3-7 2-15,5-7-34 16,1-10-27-16,8-9-81 15,4-9-323-15,9-15 57 16</inkml:trace>
  <inkml:trace contextRef="#ctx0" brushRef="#br0" timeOffset="99339.76">16797 8137 1409 0,'-6'-6'305'16,"9"2"123"-16,-2 2-412 0,-1 2-20 15,0 0 0-15,1 0 7 16,0 1 1-16,3 1-3 16,-2 1 3-16,5 6 4 15,29 48 8-15,-29-33 1 16,1 7 3-16,-3-3 1 16,2 4-10-16,-3-9-7 0,1-2 1 15,-2-8 5-15,-3-2-2 16,0-5 1-16,1-3 3 15,-2-2 1-15,1-2 4 16,0 0-3-16,0-1 4 16,-2-2-4-16,1-3 5 15,-2-23-11-15,1-46-3 16,8 33-3-16,6-6 1 16,4 8 1-16,5 5 1 15,1 16-3-15,6 4-1 16,1 8-1-16,6 7-4 15,-2 3-2-15,4 5 3 16,-5 1 4-16,-4 3 1 16,-9 0-25-16,-9-2-50 0,-13 0-24 15,-14-2-89 1,-13-1-300-16,-5-6 67 0</inkml:trace>
  <inkml:trace contextRef="#ctx0" brushRef="#br0" timeOffset="99772.19">17351 8280 1281 0,'1'-1'286'16,"5"0"107"-16,0 0-362 15,-6 0-39-15,3 1 14 16,-1-1 7-16,2 0 4 15,12 1-3-15,34 1 2 16,-33-3-15-16,6-2 6 16,-3-1-1-16,4-6 2 15,-3 0 2-15,4-6 7 16,-7-1-3-16,-1-2 3 16,-5 5 2-16,-5-1 9 15,-5 3-6-15,-6 0-3 16,-5 2-11-16,-7 0-12 15,-4 2-19-15,-6 4-17 0,-1 6-10 16,-1 8-15-16,5 4 2 16,3 7 3-16,7 3 18 15,6 5 11-15,8-1 18 16,8 1 6-16,8-4 6 16,10-2-3-16,2-9 2 15,10-3-46-15,1-9-47 0,8-11-270 16,-7-4 25-16</inkml:trace>
  <inkml:trace contextRef="#ctx0" brushRef="#br0" timeOffset="100223.3">17862 8108 1257 0,'-4'-5'375'0,"5"-3"78"16,-1 6-346-16,2 1-13 15,-2 1-5-15,0 0 0 16,0 0-7-16,1 0-3 16,0 1-45-16,1 1-23 15,0 2-11-15,6 11 0 16,12 37 0-16,-19-24-8 16,-1 0-5-16,-1 3-9 15,-4-8-6-15,3-2-3 0,-1-11 3 16,2-5 8-1,-2-5 8-15,1-4 5 0,1 3 5 16,0-3 4-16,0-1-5 16,1-26 1-16,5-31 0 15,5 27 4-15,2 7-8 16,6 0 3-16,-2 9 1 16,4 2-5-16,-1 7-4 0,4 6 4 15,-3 4 3-15,7 6 2 16,-2 6-1-16,-1 2 1 15,-2 2 5-15,-2 2 1 16,-5 0-3-16,-5 7 1 16,-3 1-3-16,-3 4-15 15,-2-2-38-15,-8 2-74 16,1-13-37-16,3 3-322 16,-2-11 31-16</inkml:trace>
  <inkml:trace contextRef="#ctx0" brushRef="#br0" timeOffset="100611.13">18331 7889 1236 0,'2'-35'310'16,"2"5"127"-16,1 6-333 15,0 0 34-15,-1 5 11 16,1-2 14-16,-2 4-19 15,0-1-17-15,-1 5-47 16,1 1-16-16,0 5-32 16,0 1 2-16,0 0-11 0,1 2-14 15,-3 2-2-15,-1 1 3 16,0-1-17-16,0 2 8 16,2 2-6-16,-2 1 2 15,9 24-7-15,10 56 7 16,-12-30 0-16,2 15-1 15,-3-2-6-15,1 2 8 16,-1-15 0-16,1 4-3 16,-1-13 11-16,-2-7-22 15,0-15-11-15,-2-4-34 16,-2-12-28-16,-2-7-86 16,-1-4-46-16,2 2-354 15,-1-4 49-15</inkml:trace>
  <inkml:trace contextRef="#ctx0" brushRef="#br0" timeOffset="100938.47">18288 7977 1411 0,'-9'-11'327'0,"7"7"122"15,5 1-401-15,4 2-8 0,-6 0 19 16,3 0-6-16,31 0 2 15,41-3-10-15,-24 6-67 16,0-3-122-16,2 2-358 16,-6-4 40-16</inkml:trace>
  <inkml:trace contextRef="#ctx0" brushRef="#br0" timeOffset="101382.95">19403 8113 942 0,'-51'-24'423'15,"49"14"4"-15,3 3-216 16,6 1-117-16,2-1-24 16,12 2 8-16,3-2-18 0,9 2 4 15,-2 1-19-15,5 4-16 16,-4 3-25-16,2 0-29 16,-7 0-52-16,-1 1-100 15,-6 1-169-15,2-2-144 16,-12 0-78-16</inkml:trace>
  <inkml:trace contextRef="#ctx0" brushRef="#br0" timeOffset="101562.33">19397 8182 1291 0,'-3'1'290'15,"5"-3"110"-15,3 4-371 16,-3-2-23-16,1 0 17 15,17 1 12-15,45 7 1 0,-26-6-3 16,3 0-49-16,-4 0-62 16,12-7-356-16,-4-7 63 15</inkml:trace>
  <inkml:trace contextRef="#ctx0" brushRef="#br0" timeOffset="101955.19">20055 7947 1427 0,'-15'-16'370'0,"15"-2"120"15,2 8-385-15,2-4-5 16,1 1 3-16,-2-1 7 16,-2 3-5-16,1-1-10 15,-2 4-37-15,0 5-12 16,3 1-15-16,-3 2-10 16,0 0-16-16,0 1-1 15,1 0-10-15,0 2 1 16,1 3-2-16,7 16 10 15,9 35-7-15,-14-23 1 16,0-4 1-16,5 10-16 16,-2-3-39-16,2 3-89 15,2-9-74-15,0-2-389 0,-4-18 26 16</inkml:trace>
  <inkml:trace contextRef="#ctx0" brushRef="#br0" timeOffset="102540.63">20355 7836 1123 0,'1'3'310'0,"-2"-10"94"15,-1 4-308-15,1 2 28 16,0 0 1-16,1 0 10 16,0 0-15-16,0 1-3 15,0 0-58-15,0-1-24 16,-1 0-22-16,1 1 0 16,0 0-11-16,0 1-3 15,0 1 3-15,0 2-1 16,0 7 1-16,1 8-3 15,5 31 1-15,-4-29 0 16,-1-3-2-16,2 1-4 0,0-2 1 16,2-4-6-16,0-3 1 15,3-4 2-15,-1-5 1 16,5-1 8-16,3-3 4 16,9-5 1-16,1 2 2 15,9-2-4-15,0 4-4 16,3 2 0-16,-7 3 2 15,-5 3-7-15,-7 3 1 16,-4 1 0-16,-6 3 1 0,-4 8-5 16,-4 4 4-16,-7 10 2 15,-3 4 2-15,-6 16-4 16,-5-4 2-16,-4-1-20 16,3-8-8-16,0-8-16 15,1-16 2-15,4-8-5 16,2-2 11-16,0-6-30 15,5-1-9-15,5-1-71 16,2-3-325-16,7-13 73 16</inkml:trace>
  <inkml:trace contextRef="#ctx0" brushRef="#br0" timeOffset="102809.65">20306 7898 1267 0,'-1'-13'335'0,"5"6"96"16,4 5-368-16,7-4 38 16,8 2-15-16,13 4 15 15,10 0-3-15,17-2 2 0,-1 7-66 16,11-6-5-16,-10-2-23 15,-7-1-2-15,-17 5-7 16,-11-1-59-16,-21 3-77 16,-24 6-390-16,-17-5 40 15</inkml:trace>
  <inkml:trace contextRef="#ctx0" brushRef="#br0" timeOffset="103822.91">16273 9442 1189 0,'-4'-23'391'0,"11"3"65"16,-3 7-335-16,4 5-21 15,-1 3-45-15,1 4-8 16,-2 3-14-16,1 5-4 16,3 5-16-16,-1 4-8 15,-1 4-4-15,3 10 1 16,-3 0-2-16,-2 2-3 15,-1-2 5-15,0-5-4 16,-4-9-3-16,-6-7 3 16,1-6 7-16,-4-4-1 15,1-2 3-15,1-5 3 16,2-3-1-16,5-5-15 16,3-5-1-16,8-8-4 15,4-1-2-15,6-7 2 0,2 4 13 16,1 2-2-16,-4 7 1 15,2 0-1-15,-6 12 3 16,4 2-3-16,1 5-2 16,-2 0 2-16,-2 11 5 15,4 1-4-15,-3 7-3 16,-1 6 5-16,-1 6-3 16,-1 0-7-16,-6 0 0 0,0 5 3 15,-6-6 3-15,-1 0 5 16,-2-3-2-16,-1-1-1 15,2-9 5-15,3 1-8 16,3-4-33-16,5 0-101 16,5-3-87-16,4-5-265 15,-3-4-41-15</inkml:trace>
  <inkml:trace contextRef="#ctx0" brushRef="#br0" timeOffset="104271.89">17076 9462 1165 0,'0'-5'346'0,"-5"1"60"15,4 2-298-15,0 2-94 16,0 0 35-16,-1-1 2 15,-1 0 7-15,1 0 6 0,-3 0-4 16,-1 0-33-16,-6 0-4 16,-28-1-2-16,32 4-8 15,2 1-13-15,2 3-6 16,2 2 0-16,1 6-8 16,3 4-3-16,3 3 5 15,2-1-2-15,5 6-5 16,1-8 5-16,1-2 9 15,1-8 1-15,2-3 6 16,0-11 6-16,6-6 7 16,0-6-1-16,0-8-2 15,-5-1 4-15,1-4-6 16,-13 2-7-16,-4 2-1 16,-10 6-2-16,-11 2-30 15,-6 7-19-15,-8 6-56 0,3 6-34 16,1 6-67-16,15 3-242 15,12 4 55 1</inkml:trace>
  <inkml:trace contextRef="#ctx0" brushRef="#br0" timeOffset="104831.13">17567 9396 1250 0,'7'-13'295'0,"-5"6"108"15,-4 3-369-15,-1 2 1 16,2 2 2-16,0-1 1 16,-3 0-1-16,0 1 0 15,-7 2-13-15,-45 13-14 16,35-1-2-16,-2-2 0 16,6 1-3-16,4 0-6 15,7 1-2-15,2 0-5 16,7 1-4-16,5-2 5 15,4-3 0-15,7-4-1 16,4-4 0-16,7-8 8 16,-3-7-2-16,8-6 7 15,-5-4 6-15,3-13 1 0,-8-2-5 16,0-18 4 0,-12-5 6-16,-3-12 10 0,-7 7 8 15,-6-4 15-15,-6 18 13 16,-7 1 6-16,-2 17-7 15,-4 4-6-15,3 10-16 16,-2 6-16-16,9 10-13 16,-1 7-14-16,3 7-3 15,4 18 0-15,5 8-1 16,2 22-1-16,5 10 6 0,5 20 0 16,0-5 1-1,4 3 1-15,2-18-2 0,3-4 2 16,-3-25 0-16,2-7 0 15,-8-11 0-15,-2-6 3 16,-6-9 0-16,3-4-4 16,-5-4-24-16,-1 1-135 15,0-2-80-15,1-1-290 16,2-12-60-16</inkml:trace>
  <inkml:trace contextRef="#ctx0" brushRef="#br0" timeOffset="105239.25">17878 9417 1240 0,'36'7'261'16,"-32"-9"117"-16,-1 2-371 15,0-2 20-15,-3 2 4 16,0-1 12-16,1 1 3 15,1-1 1-15,-1 0-20 0,12-2-7 16,43-25-10-16,-24 10-1 16,-1-4-4-16,1-4-2 15,-12-1-2-15,-5-2-1 16,-7 3 5-16,-1 5-1 16,-10 4 0-16,-7 4-4 15,-4 5-4-15,-7 4-8 16,-2 2 2-16,-3 5-4 15,0 7 5-15,1 11 1 16,3 4 2-16,4 8 1 16,5-1 3-16,6 6 1 15,8-7 2-15,13 2-2 16,10-6 4-16,16 4 0 16,6-5 3-16,28-5-426 15,2-11 146-15</inkml:trace>
  <inkml:trace contextRef="#ctx0" brushRef="#br0" timeOffset="105718.81">19336 9316 1320 0,'-8'4'299'16,"5"-11"119"-16,2 6-386 15,3 0 8-15,-2 0-3 16,3 0-1-16,15-4-2 16,51-8 0-16,-31 9-21 0,6-1-36 15,-6 5-48-15,-1 4-349 16,-3-1-34-16,-5-7-154 16</inkml:trace>
  <inkml:trace contextRef="#ctx0" brushRef="#br0" timeOffset="105882.38">19359 9461 1333 0,'-4'-7'381'0,"12"2"73"16,6 1-379-16,19-1-40 15,7 1-32-15,17-1-126 16,7 5-331-16,12 1 75 15</inkml:trace>
  <inkml:trace contextRef="#ctx0" brushRef="#br0" timeOffset="106487.47">20357 9171 1258 0,'-3'-16'367'0,"0"-1"89"16,2 6-368-16,2 2 1 15,2 1-17-15,-1 1 16 16,1-1-8-16,-1 3 14 15,0 1-29-15,-2 2-22 16,0 2-27-16,0 0-9 16,0 0-7-16,0 1-5 15,0 3 0-15,0 14 2 16,3 47 1-16,-2-25-1 16,3-2 3-16,5 1-4 15,4-12-1-15,4-4-3 0,3-12 5 16,7-4 3-16,1-7 3 15,2-6 0-15,-4-3 4 16,5-1 0-16,-11-3-4 16,5 1 2-16,-9 2-2 15,5 2-2-15,-4 5-6 16,1 6 1-16,-5 1-2 16,2 13 0-16,-4 1 2 0,-5 8-1 15,-3-1 0-15,-5 7-1 16,-5-7 1-16,-8 9-3 15,-3-7 4-15,-7 4-10 16,-1-6-7-16,-4-4-16 16,3-8 2-16,-1-4-25 15,8-7-4-15,-2-2-37 16,7-1-33-16,6-3-287 16,3-3-51-16,12-14-106 15</inkml:trace>
  <inkml:trace contextRef="#ctx0" brushRef="#br0" timeOffset="106774.03">20353 9123 1424 0,'4'-32'317'16,"5"18"126"-16,1 8-410 15,3 2 31-15,0-1 3 16,10 1 16-16,5 1-1 0,16 0-2 16,6 2-46-16,21-3-14 15,0 1-8-15,10-1 3 16,-13-1-7-16,-6 2 0 16,-24 2 0-16,-17-2-19 15,-26-1-92-15,-32 4-437 16,-15-6 99-16</inkml:trace>
  <inkml:trace contextRef="#ctx0" brushRef="#br0" timeOffset="108143.42">15332 10531 935 0,'-98'2'296'0,"91"-21"64"16,10 3-254-16,9-4 8 15,8 5-10-15,5 0-2 0,4 5-8 16,-3 4-6 0,-4 6-35-16,3 8-20 0,-5 6-24 15,-3 6-1-15,-4 3-13 16,-2 7 4-16,-6-1 1 16,-8 3-2-16,1-6 1 15,-2-2 1-15,-3-8 7 16,3-8-9-16,2-8 10 0,-2-4-18 15,4-6-2-15,4-9-7 16,0-1 4-16,5-4-5 16,4 2 17-16,2-5-3 15,3 5 4-15,3 2-1 16,1 1 7-16,3 0-1 16,-2 7 15-16,2 4-2 15,-3 3 7-15,3 4-4 16,-3 6 8-16,2 4-13 15,-6 7 0-15,-1 3-2 16,-4 2 4-16,-3 6-14 16,-4-6 4-16,-4 4 2 15,0-5-4-15,0 2-4 16,-2-8 7-16,-2-3-1 0,1-5-1 16,0-5 5-1,1-1-4-15,0-1-28 0,0 0-45 16,1 0-104-16,2 0-319 15,8-5 27-15</inkml:trace>
  <inkml:trace contextRef="#ctx0" brushRef="#br0" timeOffset="108555.41">16034 10518 1431 0,'24'-12'317'15,"-31"5"132"-15,1 4-413 16,3 0 3-16,-3 1 23 16,5 2 5-16,-1 0-5 15,1 0-1-15,-4 0-30 16,3 0-28-16,-3 2-1 16,0-1-5-16,2 0-9 15,-5 1-6-15,-2 3-23 16,-30 26-11-16,29-12-16 15,2 4 5-15,6 10-9 16,3 2 23-16,5 4-3 16,9-6 21-16,7-6-4 0,5-11 19 15,9-13 4-15,-2-9 12 16,6-11 1-16,-7-5 11 16,-6-13 12-16,-8 0 8 15,-7-5 0-15,-10 9 4 16,-8-5-14-16,-3 10-14 15,-6 6-34-15,-3 5-19 16,-3 4-83-16,5 8-27 0,4 5-283 16,9 0 29-16</inkml:trace>
  <inkml:trace contextRef="#ctx0" brushRef="#br0" timeOffset="109054.03">16617 10196 1600 0,'1'-21'389'0,"0"0"128"15,-2 11-463-15,2 4 3 16,2 1 5-16,0 1 15 16,2 1 12-16,2 0-9 15,0 2-32-15,6 6-24 16,-2 1-15-16,4 15-15 0,0 8 2 15,-6 11 0-15,-1 4 4 16,-7 16-10-16,-6-4 11 16,-6 5 1-16,-2-4 0 15,-2 4-4-15,8-17 3 16,2-2-3-16,5-13-7 16,1-11-10-16,2-11 0 15,1-5-15-15,-4-11-12 16,-3-8-21-16,-5-5 0 0,-5-8-25 15,-8-2 4-15,-7 4-6 16,0 6 21-16,-2 8 7 16,2 9 22-16,-4 7 8 15,6 5 20-15,-2 11 1 16,2 3 11-16,0 9-5 16,9 4 6-16,4 4-8 15,8 0 11-15,7 1-11 16,13-9 10-16,12-5-9 15,9-10 12-15,17-9-61 16,5-10-44-16,10-10-330 16,-5-13 44-16</inkml:trace>
  <inkml:trace contextRef="#ctx0" brushRef="#br0" timeOffset="109454.75">16924 10625 1123 0,'13'22'238'15,"-16"-25"104"-15,2 2-316 0,1 1 31 16,0 0 9-16,1-2 2 16,2 1 2-16,6-2-15 15,17-3-40-15,40-14-9 16,-36 8 2-16,-3-5-3 15,-7 4 4-15,-3-2-1 16,-9 0 1-16,-1-6-2 16,-4 0 1-16,-4-3-4 15,-3 1 1-15,-2-2-14 16,-4 8-4-16,-5 2-10 16,-3 8 0-16,-9 7-4 15,-1 9 14-15,-10 11 6 16,2 9 16-16,0 13 11 15,11 5 10-15,6 13-4 16,17-3 3-16,15 5-9 0,13-11-9 16,25-5-30-16,13-21-62 15,27-13-354-15,-1-23 76 16</inkml:trace>
  <inkml:trace contextRef="#ctx0" brushRef="#br0" timeOffset="110438.12">17971 10580 1044 0,'-92'5'307'0,"74"-11"76"0,-2 3-252 15,5 1-34-15,0-1 31 16,8 1-15-16,0 1 2 15,8 1-37-15,8 0-23 16,7 0-35-16,17 1 2 16,12-1-4-16,28 2 14 15,11 0 3-15,22-2 3 16,-8 0-7-16,8 2-7 16,-23-2-9-16,-10 1 3 15,-28 1-7-15,-11 0-5 16,-15-2 2-16,-13-3-10 15,-4-3-10-15,-7-2-25 16,-4-4-22-16,-5-6-69 16,1 2-20-16,-6-4-22 15,2 1 23-15,-3 2 21 0,0 5 73 16,-6 2 34-16,0 3 36 16,-6 1 29-16,1 0 16 15,0 2 24-15,5-2 8 16,6 1 13-16,7 3-16 15,7 0 3-15,4 0-24 16,4 4-3-16,-2-2-17 0,1 0 4 16,2 1-20-16,10 4-4 15,48 24-3-15,-19-15-2 16,2 0-14-16,11 4 5 16,-7-5-2-16,-1 3-7 15,-13-5-2-15,-10 2 4 16,-17-3-3-16,-16 9-2 15,-15 7-3-15,-22 15-12 16,-12 5-32-16,-15 17-188 16,11-1-339-16,13-9 26 15</inkml:trace>
  <inkml:trace contextRef="#ctx0" brushRef="#br0" timeOffset="111054.21">19132 10339 1156 0,'-5'-16'303'0,"-2"4"-243"0,-1-1 15 15,4 2 59-15,2 5 25 16,0-3 31-16,-2 3-9 15,1 3-8-15,2-2-51 16,0 4-11-16,0 0-33 16,1 0-16-16,0 1-20 15,0 2-10-15,1 2-19 16,3 27-2-16,2 40 0 0,-10-17-5 16,1 3-7-16,-3 16 4 15,1-3 5-15,3 0-14 16,1-15-14-16,2-4-47 15,4-22-50-15,2-7-135 16,1-14 36-16,2-5-352 16,2-15 54-16</inkml:trace>
  <inkml:trace contextRef="#ctx0" brushRef="#br0" timeOffset="111487.1">19396 10694 1156 0,'4'-4'302'16,"2"-5"81"-16,3 7-322 16,3-4-45-16,3 5-8 15,2-2-4-15,-1 0 3 16,-1-2-2-16,-1 2 0 15,-2-3 0-15,-2-1 1 16,-2-3 10-16,-4-1 6 0,-3-4 11 16,-3-2 1-16,-1 0 10 15,-1 2-15-15,-5 1-4 16,-1 3-15-16,-3 1-6 16,-3 2-12-16,-3 2-1 15,-1 5 1-15,0 5-2 16,3 3 0-16,-3 9 5 15,4 4 6-15,3 10-7 16,5 1 4-16,8 12 0 16,10-4 0-16,13-3 1 15,10-9 7-15,15-7-8 16,5-14-30-16,12-6-81 16,-6-2-313-16,1-7 45 15</inkml:trace>
  <inkml:trace contextRef="#ctx0" brushRef="#br0" timeOffset="111953.89">19928 10590 1611 0,'-5'-26'363'0,"0"16"164"16,2 6-456-16,-1 0 22 15,1 2 4-15,2 1-2 16,1 0-24-16,-2 0-23 16,1 1-30-16,1 0-11 15,0 1-14-15,0 3 4 16,3 23 1-16,4 41-4 16,-7-28-2-16,0 0 6 15,0-10 7-15,0-8-5 16,0-7 6-16,0-8 4 15,0-6-6-15,-4-7 2 16,2 4 13-16,1-2-4 16,-7-20 5-16,-13-58 6 15,12 26-6-15,5-20-10 0,5 4-3 16,8-16-10 0,-1 6 1-16,3-5 0 0,-3 16 1 15,-2 2 7-15,-6 22 0 16,-3 11-5-16,0 14-2 15,-1 6 5-15,2 9-13 16,7 7-30-16,4 7-15 16,8 10-59-16,10 10-105 0,14 8-400 15,8-6 70-15</inkml:trace>
  <inkml:trace contextRef="#ctx0" brushRef="#br0" timeOffset="112213.02">19795 10430 1286 0,'-3'-6'303'0,"2"0"104"15,1 5-369-15,0 1 1 16,1-1 19-16,2 0 2 16,0 0 2-16,17-4 0 15,44-2-47-15,-16 4-136 16,10 6-348-16,26-4 66 16</inkml:trace>
  <inkml:trace contextRef="#ctx0" brushRef="#br0" timeOffset="112636.93">20425 10300 1406 0,'1'-7'401'15,"2"-17"94"-15,-3-30-378 16,-6 36-32-16,3 1-2 15,0-2 14-15,2 4-1 0,-2 0 6 16,3 4-49-16,0 2-14 16,3 5-12-16,-2 1-6 15,2 2-19-15,-3 1 13 16,0 0-13-16,2 0-1 16,-2 0-4-16,1 1 8 15,0 1-5-15,5 13 5 16,7 52-7-16,-14-18 8 15,-4 3-7-15,-3 9 4 16,-1-9-6-16,0 4 6 16,1-8-8-16,4 4 5 15,3-12-6-15,2 0 11 16,2-9-9-16,2-4-26 16,-1-10-20-16,-2-5-69 15,-2-7-81-15,-11-4-406 0,-4-11 70 16</inkml:trace>
  <inkml:trace contextRef="#ctx0" brushRef="#br0" timeOffset="112838.64">20328 10543 1557 0,'-20'-44'417'16,"20"34"105"-16,0 0-411 15,3 6-84-15,1 0 29 16,2 1-9-16,-5 2-3 16,3-1-5-16,35-4-49 15,47-4-64-15,-11 5 57 16,4 2-549-16,3-6 166 16</inkml:trace>
  <inkml:trace contextRef="#ctx0" brushRef="#br0" timeOffset="113137.48">21262 10489 1208 0,'7'-6'544'0,"-1"-3"-27"0,-1 0-205 16,1 4-267-16,3-3 30 15,-3 0-8-15,4-1 5 16,1 1-21-16,7 0-26 16,3 3-54-16,7 0-47 15,3 4-65-15,5 1-97 16,-8 8-337-16,-2 3 40 15</inkml:trace>
  <inkml:trace contextRef="#ctx0" brushRef="#br0" timeOffset="113313.14">21226 10625 1441 0,'-2'2'387'0,"9"-9"101"0,7 3-402 15,12-3-48-15,9-2-4 16,15 2-3-16,4 2-24 16,12-1-490-16,-3 0 139 15</inkml:trace>
  <inkml:trace contextRef="#ctx0" brushRef="#br0" timeOffset="113936.83">22493 10252 1342 0,'1'-4'369'0,"0"0"139"15,0-3-357-15,3-5-1 16,2-30-3-16,-6 38-3 15,1-1-38-15,0 2-29 16,-1 3-36-16,0 1-14 16,1 1-24-16,3 8 4 15,4 23-5-15,7 43-4 16,-14-32 7-16,-3 10 2 0,-1-8-14 16,-5-1 8-16,3-10 1 15,-1 0-5-15,1-14 5 16,4-1-1-16,0-5 2 15,1-3-23-15,0-7-25 16,-2-6-62-16,-2-9-70 0,-6-7-439 16,-6-10 87-16</inkml:trace>
  <inkml:trace contextRef="#ctx0" brushRef="#br0" timeOffset="114129.37">22501 10243 1347 0,'19'-47'277'0,"-26"41"131"15,-2 6-401-15,-4 8 13 16,-6 2-4-16,-10 5 6 16,1 6 1-16,-5 4-74 15,3-1 187-15,5 4-562 16,12-5 178-16</inkml:trace>
  <inkml:trace contextRef="#ctx0" brushRef="#br0" timeOffset="114399.82">22329 10689 1324 0,'-4'-19'281'0,"3"13"131"15,2 8-373-15,1-2 35 16,-2 0 16-16,1 0 10 16,1 1-2-16,14 2-9 15,53 8-46-15,-14-11-16 16,5-6-18-16,20 2-189 15,-9-8-340-15,-5-7 39 16</inkml:trace>
  <inkml:trace contextRef="#ctx0" brushRef="#br0" timeOffset="115775.29">14520 11397 1112 0,'-8'-9'322'0,"1"4"63"16,3 1-309-16,2 1-66 16,4 2-16-16,-2 1 0 15,1-1-1-15,3 0 30 16,21 0 13-16,48-2 15 15,-30-1 6-15,20 0 7 16,-3 1-19-16,17-2 0 16,-5 2-19-16,12 0-2 15,-4 3-2-15,13-2 3 16,-7-2-1-16,16 1 20 16,-5-1 0-16,23-5 7 15,-3 2-8-15,23-1 2 0,-7 1-16 16,25 0 2-16,-14-1-15 15,25 2 9-15,-14 3-13 16,27-4 6-16,-17 4-12 16,30-4 7-16,-14 1-8 15,23-2 6-15,-11 2-6 16,31-4 8-16,-26 4-3 16,26-2 6-16,-20 0-4 15,16-2 7-15,-23 1-8 0,25-1 8 16,-27-1-10-16,26 0-2 15,-24 3 0-15,30 0-2 16,-27 3-5-16,25 0 9 16,-26 3-8-16,12-2-1 15,-36-1 5-15,18-2 3 16,-35-2-4-16,10-2 14 16,-28 3-2-16,15-3 3 15,-25 0-1-15,18 4 3 16,-21-1-12-16,13-3 5 15,-27 3-5-15,9 4 1 16,-28 0-3-16,-1 1 10 16,-22 5-10-16,-4-2 5 15,-23-2-11-15,-8 2 9 0,-14-2-17 16,-6 2-19-16,-7 0-38 16,-6 7-274-16,-7-4-280 15,-15-11-25-15</inkml:trace>
  <inkml:trace contextRef="#ctx0" brushRef="#br0" timeOffset="121301.73">13505 12464 1247 0,'-24'-86'428'0,"25"67"71"16,0 9-337-16,2 2-31 16,1 8-41-16,0 8-21 15,2 6-14-15,1 18-3 16,3 11-11-16,0 27-9 16,-4 4-4-16,-2 26-10 15,-4-10-7-15,-2 18-7 16,1-18-2-16,-1 3-24 15,0-25-9-15,2 1-104 0,-3-28-66 16,0-8-370-16,6-19 19 16</inkml:trace>
  <inkml:trace contextRef="#ctx0" brushRef="#br0" timeOffset="121634.71">13524 12447 1452 0,'-4'-17'344'0,"8"-1"119"16,7 7-423-16,6 2-10 15,5 2-1-15,13 4 1 16,0 4 5-16,9 13-2 15,-3 6-12-15,4 9-16 16,-15 5-6-16,-3 12-18 16,-14-5-12-16,-13 6-5 15,-16-4 0-15,-14-3 2 16,-14-11 7-16,-14-5 7 16,0-12-16-16,1-5-59 0,14-8-44 15,20-13-313 1,20-21 35-16</inkml:trace>
  <inkml:trace contextRef="#ctx0" brushRef="#br0" timeOffset="122852.33">14334 12425 1199 0,'31'-44'256'0,"-33"30"114"0,-2 6-357 16,1 0 46-16,-3 3 4 15,-10 0 30-15,-5 4-8 16,-9 5 6-16,-3 7-54 16,-9 10-11-16,5 3-25 15,0 6 4-15,11-4-17 16,7 2 10-16,15-8-4 16,8 3-2-16,8-1-1 15,11 2 1-15,2-5-8 0,9-2-7 16,-2-8-10-16,3-7-1 15,-8-7 5-15,2-5 6 16,-6-6 10-16,1-7 18 16,-5 0-3-16,-3-3 6 15,-3 2 4-15,-3-1 1 16,-8 8-3-16,-4-1 14 16,1 5 7-16,-4 6 6 15,-3 5 0-15,-1 7 6 16,3 7-11-16,0 6-4 15,3 3-2-15,5 12 1 16,1 2-14-16,9 6 8 16,6 0-13-16,5-1-4 0,2-11-10 15,2-5-52-15,-3-12-52 16,4-14 148-16,-3-10-531 16,1-20 186-16</inkml:trace>
  <inkml:trace contextRef="#ctx0" brushRef="#br0" timeOffset="123184.92">14623 12402 1523 0,'0'-5'295'0,"4"3"155"16,2 4-456-16,-5-2 25 16,2 2 13-16,0 3 11 15,8 16 5-15,35 47-2 16,-33-29-20-16,-2 8-10 15,-3-6-10-15,-3 2 2 16,-2-14-8-16,-4-7 3 16,-1-12 0-16,-1-6 7 15,-1-6-2-15,-1-12 7 16,2-4-4-16,0-13 0 16,3-6-5-16,4-6-7 15,3 8 0-15,3-3-3 16,2 12-8-16,7 1-13 15,1 10-11-15,6 1-57 0,4 5-42 16,5 0-52-16,-3 6-303 16,2 5 54-16</inkml:trace>
  <inkml:trace contextRef="#ctx0" brushRef="#br0" timeOffset="123602.8">15111 12582 1310 0,'8'-8'379'0,"5"-5"66"16,1 3-342-16,1-1-94 15,3 3-14-15,1-2 9 16,-1 3-1-16,0 1-1 15,-1 0 0-15,2 0 0 16,-6 0-2-16,0-3 8 16,-7 0-3-16,-2-6 4 15,-3 1-4-15,-8-3-8 16,-6 2 1-16,-4 0-6 16,-5 4-3-16,-7 4-1 0,3 4 6 15,0 6-3-15,6 8 6 16,2 8-5-16,8 4 6 15,5 7-3-15,7 2-2 16,6 7 6-16,7-3-3 16,8 2 4-16,3-6-16 15,8-8-43-15,4-12-42 16,7-13 60-16,-3-16-401 0,11-17 133 16</inkml:trace>
  <inkml:trace contextRef="#ctx0" brushRef="#br0" timeOffset="124004.48">15563 12407 1513 0,'-3'-2'323'0,"3"5"140"16,1 5-431-16,-1-7-2 16,0 1 11-16,0 1 11 15,2 5 0-15,0 8-6 16,6 35-30-16,-11-29-9 15,0-3-3-15,0 1 2 0,-1-4-9 16,0-5 5-16,1-6-3 16,0-7-14-16,0-5-9 15,1 5 0-15,2-3-12 16,2-11-7-16,11-42 4 16,3 23 5-16,1 2 5 15,2 0 13-15,2 5 19 16,-2 1 17-16,-4 12 6 15,-2 6 2-15,-3 7-1 16,6 2-5-16,-2 3-15 0,4 8 2 16,-1 3-3-16,6 7 2 15,-8 4-9-15,0 6 8 16,-6-3-12-16,-1 1 5 16,-7-5-18-16,-2 0-62 15,0-7-53-15,1-5-358 16,2-12 35-16</inkml:trace>
  <inkml:trace contextRef="#ctx0" brushRef="#br0" timeOffset="124377.93">16045 12022 1496 0,'0'-19'361'0,"-2"0"122"16,1 4-386-16,4 2-19 16,-5 1 24-16,4 1 2 15,0 1 7-15,-1 3-41 16,-1 3-22-16,3 2-25 16,-3 2-5-16,0 0-14 15,0 1 0-15,2 1-2 0,0 11-5 16,10 51-2-16,-8-12 10 15,-2 7-8-15,1 13 6 16,-1-8-2-16,-2 11-4 16,-5-16 3-16,4-2 5 15,0-12-11-15,1-2 8 16,1-14-11-16,1-6-35 16,0-10-20-16,-2-6-46 15,0-9-75-15,-5-10-404 16,1-7 97-16</inkml:trace>
  <inkml:trace contextRef="#ctx0" brushRef="#br0" timeOffset="124546.13">15899 12295 1621 0,'13'-11'346'16,"18"4"149"-16,12 2-474 15,14 1-16-15,1-3-45 16,3 7-457-16,-20-6 144 16</inkml:trace>
  <inkml:trace contextRef="#ctx0" brushRef="#br0" timeOffset="126101.02">16762 12445 1182 0,'-20'-7'329'16,"5"1"89"-16,2 1-278 0,5 1-47 15,3 1 27-15,2 2-7 16,1 0-5-16,2 1-39 16,3 0-25-16,1 0-29 15,28 4-3-15,48 2-3 16,-12-7 0-16,1-4-2 15,14 1 2-15,-8 1-1 16,0-1 0-16,-21 1-2 0,-6 2 2 16,-19 1 1-16,-9-3-1 15,-10 0-6-15,-2 3-2 16,-6-1-11-16,-3-2-41 16,0 2-44-16,-2 0-74 15,0-1-27-15,-2-1-19 16,-21-6 38-16,-41-19 48 15,30 15 90-15,-4 0 82 16,5 0 57-16,-2 1 63 16,11 1 17-16,4 0 24 15,11 3-36-15,2 3-13 16,9-2-59-16,5 6-15 16,8 2-32-16,5-1-16 15,9 4-13-15,11 7 2 0,4 1-13 16,6 3-6-16,-2 2 3 15,1 2 1-15,-10-3-4 16,-6 4 2-16,-12 0-3 16,-11 4-4-16,-16 0-9 15,-25 15-53-15,-12 8-96 16,-27 25-428-16,0-7 63 0</inkml:trace>
  <inkml:trace contextRef="#ctx0" brushRef="#br0" timeOffset="126602.83">17898 12047 1489 0,'-7'-19'362'0,"4"4"121"16,0 4-389-16,2 4-19 15,1 4 28-15,0 2 3 16,0 1 3-16,0 1-40 15,0 1-24-15,1 2-34 16,11 35-6-16,10 41-12 0,-10-18 11 16,-5 3-3-16,-1 11-15 15,-3-13-32-15,-3 2-124 16,-4-10-95-16,-2-12-328 16,1-24-37-16</inkml:trace>
  <inkml:trace contextRef="#ctx0" brushRef="#br0" timeOffset="127001.36">18201 12459 1697 0,'5'-13'313'0,"4"1"165"15,1 1-507-15,4-2 2 0,1 1 10 16,3-2 4-16,2 1 11 16,1 0-7-16,-1 3-2 15,-1-2-2-15,-7 2-2 16,-3 0 10-16,-6 1 8 16,-7 3 16-16,-4 0 6 15,-4 2-1-15,-3 0-5 16,-7 2-6-16,1 3-12 15,-4 0-8-15,1 13-7 16,2 2 6-16,7 10-4 16,3 3 4-16,17 7-1 15,9-8 2-15,14 0-6 16,10-10-33-16,17-7-91 16,1-10 200-16,1-5-541 15,-11-5 167-15</inkml:trace>
  <inkml:trace contextRef="#ctx0" brushRef="#br0" timeOffset="127450.53">18627 12353 1612 0,'3'-7'418'0,"0"3"116"0,-1 4-451 16,-3 0-23-16,1 0 4 15,0 0 18-15,0 0-8 16,0 0 10-16,0 0-56 16,0 1-12-16,1 2-17 15,1 5 9-15,2 13-11 16,14 38 8-16,-16-37-10 0,1-2 4 16,3-7-3-16,-6-4 5 15,0-6-13-15,0-2 13 16,1-2-9-16,-2 0 6 15,1-1 4-15,0-4 5 16,-3-24-2-16,-7-47 10 16,5 32-11-16,-3-18 13 15,1-1-4-15,2-15 4 16,0 5-6-16,2-8 9 16,5 18-14-16,4 1 4 15,1 18-4-15,6 4 1 16,-1 12-16-16,0 3 1 15,-3 15-9-15,2 5-24 16,-5 10-19-16,3 16-45 16,-1 6-74-16,6 19-438 0,4 2 91 15</inkml:trace>
  <inkml:trace contextRef="#ctx0" brushRef="#br0" timeOffset="127712.67">18520 12081 1369 0,'3'-2'315'0,"0"0"114"15,2 3-387-15,-3-1-17 16,0 0 7-16,17 0 4 16,48 1-1-16,-16 1-42 15,4-2-86-15,6-3-371 16,-9-3 58-16</inkml:trace>
  <inkml:trace contextRef="#ctx0" brushRef="#br0" timeOffset="128069.39">19088 11950 1188 0,'-1'-4'621'15,"-3"-14"-74"-15,-8-31-167 16,12 40-352-16,0 0 32 0,3 4 8 15,-2 0 11-15,0 1-5 16,-1 3-25-16,0 0-28 16,0 1-13-16,1 0-15 15,0 2 3-15,0 3 3 16,9 30-14-16,8 44 9 16,-13-14 4-16,2 2 6 0,-1 8-6 15,8-4 7 1,1-6-2-16,-2-20-37 15,-1-9-10-15,-3-10-35 16,-12-18-5-16,-7-2-83 16,-7-4-39-16,-13 0-368 15,-2-3 58-15</inkml:trace>
  <inkml:trace contextRef="#ctx0" brushRef="#br0" timeOffset="128265.14">19041 12223 1727 0,'5'-9'342'0,"5"-6"179"0,8 5-501 16,4-5 18-16,7 4 13 16,14-2-8-16,4 4-8 15,16-1-146-15,3 4-96 16,5-6-359-16,-8 1-33 15</inkml:trace>
  <inkml:trace contextRef="#ctx0" brushRef="#br0" timeOffset="128487.35">19751 12124 1746 0,'10'38'359'0,"-6"-48"171"16,3 4-505-16,2 1 17 16,1 0 7-16,5 2 3 15,1 0-4-15,5 2-13 16,1 1-52-16,7 0-84 16,-1-1-88-16,-1 1-388 15,-8-8 24-15</inkml:trace>
  <inkml:trace contextRef="#ctx0" brushRef="#br0" timeOffset="128652.09">19753 12332 1595 0,'0'-7'356'0,"4"3"136"15,12 0-452-15,4 0-42 0,19 1-23 16,6 1-73-1,20 6-395-15,6-2 79 0</inkml:trace>
  <inkml:trace contextRef="#ctx0" brushRef="#br0" timeOffset="129351.74">20778 12093 1397 0,'-8'-43'336'0,"12"32"114"16,-3 8-402-16,2 2-11 15,1 1-2-15,-4 0 4 16,1 1 2-16,3 2 2 16,0 10-26-16,19 52-10 15,-20-34 1-15,0 6-10 16,-1-8 5 0,-1 1-29-16,-1-14 3 0,0-4-24 15,-1-10 5-15,1 2 0 16,-1-10 22-1,1 4 2-15,0 0 14 0,0-4-3 16,1-18 3-16,12-46-1 16,-2 35-1-16,3-5 8 15,1 7 11-15,4 2 5 0,-2 12 10 16,-1 2 10-16,1 8 1 16,6 7 3-16,-2 3-2 15,6 8 8-15,-4 5-9 16,0 6-3-16,-8 1-4 15,0 8-9-15,-8-3-12 16,0 9-3-16,-2-2-4 16,-3-3-1-16,-1-10-1 0,0-4-27 15,0-8-25-15,4-6-102 16,1-2-58-16,10-8-320 16,4-8 13-16</inkml:trace>
  <inkml:trace contextRef="#ctx0" brushRef="#br0" timeOffset="129784.94">21363 12089 1428 0,'34'-10'387'0,"-35"9"91"16,1 1-377-16,0 0-43 0,-1 0 6 15,1 0 4-15,0 0 1 16,0 0-13-16,-2 0-37 16,2 0-15-16,0 0-8 15,0 0-1-15,0 0 0 16,0 0-7-16,0 0-1 16,0 1-3-16,-1 2 2 0,1 5 0 15,-6 18 12 1,-6 38-9-16,11-33 6 15,3-3-12-15,9-8-9 0,13-4-14 16,7-7 2-16,13-11-17 16,0-7-7-16,1-7 1 15,-11-6 13-15,-9-11 6 16,-16 2 14-16,-10-4 17 16,-10 5 7-16,-10-2-5 15,-5 10 9-15,-8 0-5 16,3 7-30-16,0-1-91 15,6 8-239-15,7-1-77 16,15 3-143-16</inkml:trace>
  <inkml:trace contextRef="#ctx0" brushRef="#br0" timeOffset="130467.12">21948 11809 1517 0,'11'-25'482'15,"-5"-2"82"-15,-4 9-373 16,2 0-90-16,-1 5 1 16,3 1 21-16,2 1-17 0,-1 4-13 15,-1 2-43-15,1 4-24 16,-1 1-19-16,4 8-7 16,0 5-4-16,0 11-4 15,0 7 7-15,-6 17-12 16,-5 4 11-16,-4 18-5 15,-3-3 9-15,-5 14-20 16,6-13 5-16,1-6-23 16,6-22 2-16,0-9-30 15,6-19 2-15,-1-12-7 16,3-6 3-16,-1-11-18 16,-4-8 18-16,-3-14 2 15,-5 1 10-15,-9-4 11 16,-5 8 21-16,-5 6 6 15,-1 14 8-15,-5 8-9 16,3 9-3-16,-4 14-11 0,5 7-9 16,-1 11-18-16,9 4-6 15,5 3-17-15,9-6 2 16,11-3 4-16,11-11 16 16,13-7 8-16,11-6 13 15,18-9-23-15,4-8-1 16,9-8 0-16,-8-7 10 15,1-13 11-15,-16 0 49 16,-3-7 38-16,-14 5 10 0,-4-3 7 16,-9 10 13-16,-9 4 9 15,-7 10-22-15,-6-2-3 16,-7 9-7-16,-5 2-19 16,-2 4-18-16,-6 4-13 15,2 7-6-15,1 7-2 16,4 6 0-16,6 11-9 15,7 7 12-15,4 12-4 16,7-5 4-16,9 4-1 16,2-10 11-16,11-7-45 15,5-14-63-15,16-11-351 16,-1-18 59-16</inkml:trace>
  <inkml:trace contextRef="#ctx0" brushRef="#br0" timeOffset="131167.54">22866 12089 1404 0,'-48'7'305'0,"34"-16"165"16,3 4-394-16,2 1 25 16,5 3 2-16,6 1-12 15,9 0-30-15,13 1-23 16,14-1-28-16,24 1 6 16,7-1 0-16,16-2 8 15,-5 0-3-15,2 3 0 16,-19-1-9-16,-13 0-6 15,-24 1-20-15,-9-2-40 16,-21-2-59-16,-11-7-112 16,-6 0-40-16,-9-5-275 15,-3-5 12-15,-4-4-26 0,4 2 469 16,-2-3 578-16,7 5-67 16,1 4 50-16,6 4-216 15,6 4-16-15,4 4-64 16,8 4-27-16,7 0-62 15,6 7-13-15,6 2-43 16,13 8-9-16,5 0-4 0,9 8-5 16,3-1-12-16,6 4 1 15,-8-5-1-15,-3-1 0 16,-13-6-5-16,-11-2 2 16,-15-3 6-16,-21 8-7 15,-16 4-1-15,-21 12-21 16,-8 1-32-16,-10 7-128 15,15-4-73-15,18-2-334 16,29-15-13-16</inkml:trace>
  <inkml:trace contextRef="#ctx0" brushRef="#br0" timeOffset="131483.71">23647 11741 1640 0,'-4'-20'392'0,"1"13"150"16,0-5-426-16,3 7-22 16,0 1 21-16,3 1 0 15,-3 3-14-15,0 0-39 0,0 1-28 16,1 2-24-1,5 14-6-15,13 45 1 0,-17-23 2 16,2 6-1-16,-4 13-5 16,-3-3 0-16,0 13 5 15,0-8-5-15,1-1-51 16,2-14-40-16,6-3-185 16,2-16-378-16,0-14 20 15</inkml:trace>
  <inkml:trace contextRef="#ctx0" brushRef="#br0" timeOffset="131850.92">23910 12111 1523 0,'12'-1'413'15,"-8"-8"92"-15,7 5-414 16,-1-3-81-16,2 3-8 15,-2 0-3-15,-1-1 10 16,-6 1-10-16,3 4-7 16,-2-5-19-16,3 0-2 15,-6-6-19-15,0-2 3 16,-2-6-1-16,-4 0 13 0,-4-3 2 16,-5 4 14-16,-8 4 7 15,3 4 7-15,-2 6 0 16,6 7 2-16,1 9 0 15,5 4-5-15,5 12 3 16,2 0 4-16,7 11 14 16,2-2-2-16,10 8 2 15,3-10-1-15,12-1-34 16,1-12-78-16,14-8-363 16,-2-14 70-16</inkml:trace>
  <inkml:trace contextRef="#ctx0" brushRef="#br0" timeOffset="132284.01">24296 12084 1692 0,'4'-5'391'0,"-5"-2"176"0,0 5-467 16,2 2 3-16,-1 0 10 15,0-2-7-15,0 2-27 16,1 0-18-16,0 0-45 15,1 0-9-15,0 0-3 16,2 2-6-16,-1 0 2 0,0 2-3 16,6 13 0-16,11 42 1 15,-21-35 3-15,-3 1-2 16,2-7 3-16,0-4 1 16,2-9-3-16,-4-5 4 15,0-6 3-15,1-11 5 16,-2-6-4-16,-4-15 7 15,1-6 3-15,-2-14 2 16,-1-1-1-16,3-11 4 16,6 5-6-16,9-17-6 15,1 10-8-15,8-6 1 16,1 12-3-16,-3 6-4 16,-4 23-1-16,-1 7-25 15,-1 17-26-15,4 8-55 0,2 6-32 16,12 10-132-16,2 6-47 15,12 7-304-15,-5 2 6 16</inkml:trace>
  <inkml:trace contextRef="#ctx0" brushRef="#br0" timeOffset="132493.94">24086 11870 1633 0,'9'-5'311'0,"11"-3"170"16,7 4-482-16,20-3-10 16,10 3-5-16,16-2-140 15,1 6-325-15,3 2 41 16</inkml:trace>
  <inkml:trace contextRef="#ctx0" brushRef="#br0" timeOffset="132833.57">24639 11780 1502 0,'6'-14'529'16,"9"-35"58"-16,-17 43-368 15,1 0-114-15,1-1-16 16,1 4 10-16,-1 2-23 16,0 0-5-16,0 0-46 15,0 1-26-15,0 0-9 0,0 1-2 16,1 2 0-16,2 14 5 16,8 49 3-16,-10-19 5 15,-5 5-1-15,-2 15-2 16,-2-4 3-16,2 11 6 15,3-16-16-15,3-5-41 16,6-13-22-16,3-11-60 16,-2-18-47-16,2-4-127 15,-4-14-61-15,-5-16-212 16,-4-12-34-16</inkml:trace>
  <inkml:trace contextRef="#ctx0" brushRef="#br0" timeOffset="132987.19">24480 11935 1343 0,'3'-11'448'0,"18"2"42"15,15 4-309-15,4 2-179 16,23 5 1-16,-1 0 12 16,17 1-154-16,-1 4-352 15,3-3 63-15</inkml:trace>
  <inkml:trace contextRef="#ctx0" brushRef="#br0" timeOffset="133250.99">25127 11970 938 0,'37'29'721'0,"-35"-35"-172"15,-2-1-62-15,1 2-426 16,-1 4-39-16,0 0 0 16,0 0-7-16,-1 1-143 15,0 1-103-15,0 0-340 0,-2 1-60 16</inkml:trace>
  <inkml:trace contextRef="#ctx0" brushRef="#br0" timeOffset="133925.16">25116 12257 1811 0,'2'7'356'0,"-1"-8"181"16,-1 1-541-16,0 0-7 16,-1 0 6-16,1 1 4 15,-2 1-5-15,0 0-26 16,-1 1-11-16,1 0-8 16,0 1-1-16,0-2 13 15,0 0 32-15,1-1 15 16,-1 0 9-16,1-1 12 15,0 0 4-15,1 0 4 16,0-1-2-16,0 0-5 16,0 1-16-16,0 0-13 15,0 1-11-15,0 1 3 0,0 2 2 16,-2-1 3-16,1 2 2 16,0 3 1-16,0-4-2 15,0 1 6-15,1-2 5 16,-2-1 12-16,0 0 7 15,2 0 16-15,0-2-1 16,0-2 8-16,0 0-7 16,0 0-14-16,0 0-19 0,0 0-4 15,0-1-11-15,0 2-10 16,0 0 5-16,0 0 1 16,0 0 0-16,0 1-4 15,0 0 10-15,-1 0 1 16,0 0-2-16,0 0-3 15,0-1 9-15,0 0 0 16,0 0 1-16,0 0 2 16,1-1-1-16,0-1-6 15,0 1-3-15,1-1 2 16,1 0 2-16,1 0 9 16,5 1 1-16,4 1-2 15,32 10 1-15,-35 14 3 16,-7 4-12-16,-11 17-26 15,-13 8-110-15,-42 3-456 16,-18-9 84-16</inkml:trace>
  <inkml:trace contextRef="#ctx0" brushRef="#br0" timeOffset="136685.23">5062 8277 800 0,'4'-38'240'16,"-6"34"58"-16,0 3-211 16,-3-1 14-16,4 2-9 15,-1-1 5-15,-1 1-11 16,-1 0-15-16,-14 7-41 15,-48 27-13-15,33-9-12 0,-8 4-16 16,5 3-38 0,0 2-197-16,11-3-139 0,17-6-59 15</inkml:trace>
  <inkml:trace contextRef="#ctx0" brushRef="#br0" timeOffset="136970.19">4460 8588 878 0,'-9'2'276'0,"0"0"42"15,0 5-218-15,-2 2-84 16,-1 4 6-16,1 1-1 16,-4 8-1-16,-1-1 2 15,-4 7-5-15,0 2-20 16,-7 5 23-16,-3-3-358 16,0 0 114-16</inkml:trace>
  <inkml:trace contextRef="#ctx0" brushRef="#br0" timeOffset="137190.57">4049 9031 896 0,'-17'4'364'16,"4"0"-2"-16,-3 13-177 15,2 2-186-15,-6 9 2 16,7 2 1-16,-4 9-11 16,5-3-32-16,1 11-321 0,8 0 85 15</inkml:trace>
  <inkml:trace contextRef="#ctx0" brushRef="#br0" timeOffset="137367.79">3624 9657 1277 0,'-11'11'285'0,"2"-3"111"15,3 6-366-15,-1 2-31 16,2 0 0-16,1 1-48 16,2 1-48-16,1 6-300 15,2 3 32-15</inkml:trace>
  <inkml:trace contextRef="#ctx0" brushRef="#br0" timeOffset="137699.17">3408 10188 1393 0,'2'-3'278'0,"-5"10"141"15,3 8-415-15,-3 1-9 16,2 1 4-16,-1 8 0 0,2 1 0 15,-5 5-50-15,3 2-28 16,-1 7-44-16,-2-7-21 16,0 2-28-16,0-7 46 15,-1-2 28-15,-1-10 44 16,4-1 30-16,0-4 37 16,3 0 33-16,-2 0 21 15,2 1 37-15,0 0 6 16,3 4 1-16,2 0-25 15,2 4-17-15,-1 1-37 0,8 4-13 16,-7-2-26-16,5 2-69 16,-2-6 129-16,4 7-429 15,-3-4 121-15</inkml:trace>
  <inkml:trace contextRef="#ctx0" brushRef="#br0" timeOffset="137859.63">3325 10995 1268 0,'2'1'293'0,"-4"0"104"16,5 3-359-16,-3-4-41 15,2 1-1-15,0 1-7 16,1 1-25-16,1 4-69 16,3 9-53-16,37 36-240 0,-38-39 6 15</inkml:trace>
  <inkml:trace contextRef="#ctx0" brushRef="#br0" timeOffset="138016.24">3380 11301 1142 0,'0'-2'254'16,"3"3"111"-16,-3 0-330 0,0-1-12 15,0 0-2-15,1 1-63 16,1 2-323-16,5 3 81 15</inkml:trace>
  <inkml:trace contextRef="#ctx0" brushRef="#br0" timeOffset="151513.91">17127 13390 1397 0,'38'-54'457'0,"-31"33"52"16,-7 9-359-16,1 4-107 16,4 9 14-1,0 4-26-15,3 11-1 16,2 7-8-16,-1 21-16 0,-3 10 0 15,5 21-4-15,-5-1 2 16,-2 9-1-16,1-17 3 16,0-3-6-16,-6-22 1 15,0-9-2-15,0-13 1 16,-1-9-2-16,-3-9-1 16,-3-12-15-16,-3-6-6 0,-12-7-15 15,-4-3-14-15,-8-9-3 16,-2 9 11-16,-7 4 4 15,5 9 12-15,-6 14 13 16,8 11 7-16,1 8 3 16,8 4 4-16,10 6-7 15,10-5 4-15,12 6-3 16,11-8 6-16,20-2-8 16,7-8 16-16,18-8-14 15,6-7-51-15,21-7-413 16,-9-4 111-16</inkml:trace>
  <inkml:trace contextRef="#ctx0" brushRef="#br0" timeOffset="151897.29">17427 13851 1646 0,'33'-1'372'0,"-31"-5"128"16,6 0-470-16,4 4-58 0,7-3 1 16,3-2 16-1,6 0 2-15,0-1 15 0,4-4-23 16,-8-2-3-16,-1-3-3 16,-11-5 10-16,-5-4-9 15,-7 1 24-15,-8-2 1 16,-3 4 0-16,-7 2-10 15,1 11 4-15,-6 3-9 16,4 5 7-16,-3 7-1 16,6 7 1-16,3 11-2 15,3 5 2-15,7 8 0 16,3 2-1-16,8 6 3 16,3-7 7-16,10 1-4 15,3-8 6-15,18-6-114 16,8-13 222-16,19-17-584 15,-4-11 155-15</inkml:trace>
  <inkml:trace contextRef="#ctx0" brushRef="#br0" timeOffset="152180.28">17942 13402 1449 0,'-12'-14'518'0,"3"2"28"15,-1 3-317-15,7 5-208 0,-2-3 47 16,4 4 11-16,0-1-1 16,-1 3 5-16,2-1-27 15,0 1-43-15,0 1-16 16,0 0-1-16,0 3-5 16,2 2 4-16,5 37-3 15,1 44 3-15,-6-18 6 16,-4 2-3-16,0 7-7 15,2-17-18-15,-2 1-66 16,2-18-54-16,2-5-157 16,2-11-308-16,2-15 21 15</inkml:trace>
  <inkml:trace contextRef="#ctx0" brushRef="#br0" timeOffset="152548.75">18064 13781 1467 0,'73'-1'306'0,"-78"-2"83"16,12 2-393-16,-3 1-107 16,-3-1 21-16,1 0 93 15,2 0 8-15,2-2 11 0,13-1-11 16,26-17-18-1,-34 7 5-15,-4-3 2 0,-2-6 9 16,-6 4 21-16,-5-5 3 16,0 4-4-16,-6 0-3 15,-2 9-14-15,-1 0-16 16,2 8-1-16,-3 6-5 16,5 6 1-16,-3 11 0 15,4 7 0-15,3 13-2 16,6-1 7-16,6 8-3 15,12-5 3-15,13-2-20 16,11-10-52-16,18-10-340 16,0-16 77-16</inkml:trace>
  <inkml:trace contextRef="#ctx0" brushRef="#br0" timeOffset="152880.17">18554 13348 1818 0,'-1'-16'416'16,"-6"6"155"-16,3 2-499 15,5 3-24 1,-2 1 20-16,2 3 3 0,-1 0 3 16,0 0-24-16,0 1-20 15,0 0-29-15,0 0 3 16,1 1-9-16,1 1 2 15,-1 1-4-15,9 22 2 16,9 48 2-16,-14-15-2 16,-4 5-1-16,-1 13 4 15,-1-9-6-15,1-4-35 16,0-18 0-16,2-8-53 16,-1-16-32-16,1-8-93 15,-6-10-22-15,-3-5-350 16,-7-8 54-16</inkml:trace>
  <inkml:trace contextRef="#ctx0" brushRef="#br0" timeOffset="153045.2">18390 13541 1405 0,'-3'-5'558'15,"8"-4"-10"-15,6 0-310 0,5 3-225 16,7-2-20-16,10 3-5 15,5-1 6-15,12 3-151 16,1 1-389-16,11-2 68 16</inkml:trace>
  <inkml:trace contextRef="#ctx0" brushRef="#br0" timeOffset="153413.69">18814 13704 1712 0,'6'-8'329'0,"10"-1"131"15,5 0-504-15,9-1-43 16,0 2 14-16,4-7 13 16,-6 2 17-16,1 2-15 0,-8 5-1 15,-2-7-3-15,-9 2 14 16,-4-5 16-16,-6 0 32 15,-8-8 19-15,0 5 13 16,-5-2 13-16,-7 4 3 16,0 4-4-16,0 6-18 15,-4 4-1-15,0 7-16 16,-2 13 8-16,4 5 0 0,-2 13 9 16,8 6-6-16,3 12 6 15,13-4-15-15,15 3-2 16,11-10-5-16,29-4-64 15,14-19-71-15,33-8-332 16,-3-16 28-16</inkml:trace>
  <inkml:trace contextRef="#ctx0" brushRef="#br0" timeOffset="154012.69">19929 13559 908 0,'-28'-34'355'0,"30"23"76"15,2 2-232-15,3 3 10 16,-3 1-43-16,5 3-14 16,-2 2-56-16,1 7-18 15,3 1-43-15,-1 9-14 16,0 4-12-16,-1 6-2 15,-1 2-8-15,-4 0 1 0,0-5-5 16,-4-2 6-16,0-10-2 16,0-5-4-16,0-5-3 15,0-2-1-15,-2-1-11 16,2-1-5-16,0-3-5 16,3-16 4-16,16-40 3 15,-3 25 4-15,5 4 9 16,3-1 7-16,1 8 4 0,4 1 12 15,-4 11 3-15,3 5 18 16,-4 7 4-16,0 7 2 16,-3 7-12-16,3 9 1 15,-8 4-20-15,2 11-2 16,-7 3-8-16,-3 8-8 16,-6-8-32-16,1-1-106 15,-2-11-64-15,3-5-327 16,4-14-11-16</inkml:trace>
  <inkml:trace contextRef="#ctx0" brushRef="#br0" timeOffset="154397.31">20608 13510 1831 0,'-1'-10'357'0,"-7"3"192"0,4 6-551 15,-4 0 23-15,6 1 7 16,1 0-2-16,0 0-1 16,0 0-3-16,0 0-22 15,0 1-17-15,0 0-4 16,-2 1-21-16,1 1-9 16,0 0-30-16,-1 8 7 0,-3 40-12 15,13-33 15-15,-6 3 7 16,7-1 29-16,3 3 7 15,4-3-3 1,-2-6 21-16,9-7 0 16,-3-8 2-16,1-14 12 15,-3-5 3-15,-4-4 10 16,-4-3-7-16,-7-3 3 16,-8 6-16-16,-8-4-17 15,-5 6-20-15,-12 4-36 16,-1 7-46-16,-6 6-325 15,2 3 71-15</inkml:trace>
  <inkml:trace contextRef="#ctx0" brushRef="#br0" timeOffset="154880.74">21086 13114 1746 0,'14'-26'437'15,"0"-6"141"-15,-3 8-487 16,0 0-2-16,2 2-10 0,-3 1 26 16,-2 8-8-16,-2 3-14 15,-1 7-46-15,-4 4-13 16,1 1-26-16,-2-1-5 16,0 3-1-16,4 28 4 15,6 52-4-15,-8-12 4 16,0 3 0-16,-5 10 1 15,-1-9-9-15,-2 0 2 16,1-17-10-16,2-8-7 16,-1-17-5-16,3-10-10 15,0-17-3-15,0-3 2 16,-3-9-1-16,-5-9-22 16,-4-8-2-16,-2-11-19 15,-3-5-11-15,-10-7-25 16,1 7 22-16,-2 4 16 0,-2 15 25 15,0 9 22 1,5 11 23-16,-1 8 7 0,5 10 2 16,-1 10 6-16,9 8-10 15,11 11 17-15,13-1-7 16,15 3 6-16,13-8-10 16,14-11 11-16,6-13-39 15,15-16-102-15,-4-18-328 16,1-19 44-16</inkml:trace>
  <inkml:trace contextRef="#ctx0" brushRef="#br0" timeOffset="155247.6">21360 13518 1622 0,'2'-1'327'0,"0"0"164"16,1 0-478-16,0 0-7 15,4 0 3-15,15-5 7 16,37-12-3-16,-24 6-4 16,-1 0-27-16,-1-6-10 15,-6 2-1-15,-5-5 1 16,-10 2 9-16,-5-7 7 0,-4 4 16 16,-6-3-1-16,-7 5 2 15,-4-5-7-15,-3 10 3 16,-8 1-6-16,2 7 3 15,-2 7-8-15,4 10 5 16,-1 10-2-16,6 6 6 16,3 12-2-16,7-1 6 15,9 15-5-15,11-5 4 16,17 4-4-16,5-8-1 0,18-8-18 16,2-18-59-16,16-13-107 15,-8-16-281-15,2-13-1 16</inkml:trace>
  <inkml:trace contextRef="#ctx0" brushRef="#br0" timeOffset="155488.24">22109 13373 1520 0,'26'-44'496'0,"-26"41"81"0,-2-1-383 16,-1 3-80-16,2 0-34 15,1 0 8-15,0 0-34 16,0 0-40-16,0 1-73 16,0 1-224-16,0 2-359 15,0 3 17-15</inkml:trace>
  <inkml:trace contextRef="#ctx0" brushRef="#br0" timeOffset="156363.2">22091 13594 1068 0,'-2'-1'290'0,"2"-1"77"16,0 1-278-16,0 0 1 16,0-1 26-16,0 1 30 15,0 0 0-15,0 0 5 16,0 0-63-16,0 0-14 16,0 0-25-16,0 0 6 15,0-1-17-15,-1 0-2 0,0 1-19 16,1 0-1-16,0 0-19 15,0 0 7-15,0 0-7 16,0 0 5-16,0 0-3 16,0 1 3-16,0 0 1 15,0 0 0-15,0 0 2 16,0 0 2-16,0 0-3 16,0 0 0-16,0 0-1 15,0 0-4-15,0 0-3 0,0 0 10 16,0 0-12-16,0 1 10 15,0 0-5-15,-1 0 0 16,-1 0-1-16,1-1 10 16,1 1-11-16,0-1 13 15,0 0-7-15,0 0 0 16,-1-1-2-16,1 0 12 16,0 0-13-16,0 0 9 15,0 0-3-15,0 1 1 16,0 0-12-16,0 0 6 15,0 0 1-15,0 1 0 16,0 0-8-16,-1 0 12 16,0 0-6-16,0 0-4 15,0 0 4-15,1 0 7 16,0 1-12-16,0-1 11 0,0 0-6 16,0-1-2-16,0 0 0 15,0 0 7-15,0 1-11 16,0 0 11-16,0 0-7 15,-1-1 0-15,0 1 0 16,1 0 8-16,-1 0-11 16,0 0 4-16,-1 1 2 15,1-1-6-15,0 0-3 16,0 0 10-16,0-1-2 16,0 0 1-16,0 0-3 0,1 0 5 15,0 0-3-15,0 0-1 16,0 0-1-16,1 0 8 15,0 0-7-15,1-1 15 16,2 1 14-16,0 0 12 16,11 2-7-16,38 20 12 15,-35-2-20-15,-1 17-10 16,-14 7-28-16,-28 25-225 16,-34-5-388-16,-33 7 38 15</inkml:trace>
  <inkml:trace contextRef="#ctx0" brushRef="#br0" timeOffset="158062.14">3819 9469 1561 0,'-10'-17'400'0,"2"2"114"15,6 9-459-15,2 3-3 16,1 3 2-16,-1 0 14 16,0 0 20-16,0 0 12 15,1 0-18-15,0 0-18 16,1 0-22-16,0 0-7 0,1 1-13 16,5 2 6-16,18 10-13 15,44 27-1-15,-25-11-6 16,22 18-4-16,5 7-1 15,24 22 2-15,2-4-3 16,23 22-6-16,-3-5 14 16,19 21-13-16,-17-14 3 0,17 20 1 15,-25-15 5-15,6 12-9 16,-26-21 6-16,-8-3-2 16,-25-23-3-16,-9-6 2 15,-22-27-2-15,-8-10 5 16,-13-11-7-16,-3-6-9 15,-6-6-25-15,-7-8-63 16,-3-3-85-16,-7-9-456 16,-1-18 71-16</inkml:trace>
  <inkml:trace contextRef="#ctx0" brushRef="#br0" timeOffset="158674.51">4708 9216 1387 0,'3'-9'336'16,"-6"0"117"-16,0 6-365 15,3 1-11-15,0 1 31 16,0-1-9-16,0 2-2 16,0 0-24-16,0 2-31 15,0 1-37-15,-5 30 6 16,-9 49 4-16,-7 5 4 16,-3 21 6-16,-15 44 3 15,2 18 1-15,-7 43-10 16,11-11-10-16,5 11-3 0,11-35 5 15,6-15-14-15,11-46 4 16,3-6-5-16,1-36-32 16,2-4-556-16,-4-28 175 15</inkml:trace>
  <inkml:trace contextRef="#ctx0" brushRef="#br0" timeOffset="161329.43">7455 13723 805 0,'-51'13'398'0,"37"-27"-16"16,2-8-111-16,4-2-152 16,7-3 16-16,5 2-6 15,9-2-2-15,5 8-42 16,12 2-16-16,-3 9-43 16,8 6-3-16,-5 8-16 15,2 7 3-15,-6 9-12 16,-4 12 10-16,-9 2-17 15,-5 6 11-15,-12-3-16 0,-11 3 10 16,-6-8-4-16,-12-1 6 16,-4-5-5-16,-7-2 11 15,3-6-6-15,-2-2 5 16,10-3 1-16,5-2 2 16,10-3-2-16,6-3 2 15,8-1-6-15,5-2-2 16,4-1-2-16,-3-3 0 15,3 0 2-15,29 0 3 16,37-3-6-16,-22 2 2 16,-2 1-25-16,4 2-86 15,-11 4-62-15,2 1-331 16,-7-4 6-16</inkml:trace>
  <inkml:trace contextRef="#ctx0" brushRef="#br0" timeOffset="161795.09">8030 13690 1291 0,'-10'-2'270'16,"-3"-7"151"-16,1 4-356 0,-2-1 44 15,1 0 10-15,3 0 13 16,4 2-29-16,3 2-20 16,-3-4-53-16,1 2-9 15,4 3-12-15,-1 0 4 16,0-1-16-16,0 1 5 16,0-1-6-16,0 4-1 15,0 0-2-15,-5 13 3 16,-7 45-3-16,14-22 1 15,3-3-2-15,7 4-6 16,6-4-1-16,8-2-11 16,3-8 0-16,7-4-7 0,-3-11 7 15,2-11 3-15,-8-9 11 16,-1-14 5-16,-11-6 12 16,-9-10 2-16,-6 1 4 15,-10-12-1-15,-7 5-6 16,-7-1-1-16,1 9-10 15,-7 3-38-15,4 21-77 16,2 12-373-16,8 9 62 0</inkml:trace>
  <inkml:trace contextRef="#ctx0" brushRef="#br0" timeOffset="162262">8100 13176 1357 0,'-38'-33'283'0,"-16"-15"132"15,4 11-407-15,-6 4 28 16,5 11 0-16,-9 10 1 16,6 14 0-16,-11 19 2 15,4 11-29-15,-13 30-1 16,4 6 4-16,-9 20 3 15,14-1 5-15,-2 19-2 0,19-13 1 16,10 11-10-16,19-13-2 16,12 11-5-16,14-21 0 15,22 13-6-15,10-13 3 16,26 4-6-16,8-14 2 16,24-1-5-16,-5-25 6 15,15-11-8-15,-13-18 5 16,13-17-7-16,-15-14 4 0,7-19 2 15,-19-9 3-15,-2-31 13 16,-26-11 10-16,-7-29 4 16,-25-7-5-16,-19-34 25 15,-15 16-9-15,-30-7-3 16,-40 10 22 0,-18 21-50-16,-12 39-73 15,-3 21-72-15,5 27-364 16,35 24 27-16</inkml:trace>
  <inkml:trace contextRef="#ctx0" brushRef="#br0" timeOffset="163101.01">7503 14364 717 0,'3'-6'490'0,"-6"5"-87"16,-3 6-130-16,4-4-122 16,-3 3-78-16,-29 32 11 15,-38 44-4-15,24-20-1 16,4-1-22-16,-2 5-10 15,9-10-22-15,2-4 1 16,10-16-7-16,4-4-5 16,9-12-2-16,5-6 0 15,0-7-6-15,7-3-4 16,0-2-19-16,0-1-165 16,0 0-334-16,0-1 40 15</inkml:trace>
  <inkml:trace contextRef="#ctx0" brushRef="#br0" timeOffset="163495.1">6674 15070 1114 0,'1'-17'414'16,"-3"1"43"-16,-2 4-224 15,3 5-117-15,-2 2 13 16,3 2-9-16,1 2-21 15,-1 1-41-15,0 1-21 16,0 1-28-16,0 5-14 16,1 21 4-16,4 46 0 0,-10-27-2 15,3-1-23 1,0-4-102 0,0-8-64-16,-5-10-367 0,3-13 8 15</inkml:trace>
  <inkml:trace contextRef="#ctx0" brushRef="#br0" timeOffset="163930.23">6928 15128 1596 0,'-4'-12'326'0,"-4"5"157"16,1 8-459-16,0-5 24 15,-1 4 22-15,1 3-9 16,2-1 5-16,-1 0-13 16,2 1-34-16,3-3-16 15,0 1 0-15,-1 0-1 16,0 1 2-16,-1-1-11 16,2 0 11-16,0-1-8 15,1 1 2-15,0 0-2 16,1 2 5-16,3 2-8 0,4 6 7 15,40 37-3-15,-28-35 5 16,6 0-3-16,0-2 3 16,2 1-2-16,-2-1 4 15,-2 3-5-15,-7-2 6 16,-4 4-6-16,-9-1 1 16,-8 0-6-16,-7-2 5 15,-10 3-14-15,-4-2 1 0,-8-1-12 16,0-1-4-16,-1-4-43 15,7-6-11-15,3-5-76 16,8-5-27-16,12-6-328 16,8 0 58-16</inkml:trace>
  <inkml:trace contextRef="#ctx0" brushRef="#br0" timeOffset="164085.88">6868 15138 1199 0,'-5'-16'388'15,"6"1"48"-15,9 5-282 16,6 2-111-16,15-3 8 16,9 1 2-16,12-1-16 15,4 2-62-15,6 2-299 16,-11-1-160-16,-1-5-100 0</inkml:trace>
  <inkml:trace contextRef="#ctx0" brushRef="#br0" timeOffset="164546.23">6968 14838 939 0,'-28'-21'554'16,"0"7"-77"-16,-6 3-106 15,1 7-318-15,-2 2-5 16,2 2 9-16,-6 4-13 16,3 6-6-16,-4 12-13 15,-2 5-12-15,-4 25-10 16,4 12 1-16,0 26-10 16,9 1 8-16,13 21-9 15,13-7 3-15,23 11-3 16,17-21 4-16,27 1-29 15,8-21 10-15,19-15-3 16,-4-28-2-16,14-15 4 16,-12-16 23-16,4-17 5 0,-17-11 2 15,-10-17 8-15,-23-10 7 16,-11-29 3-16,-17-2-4 16,-16-22-1-16,-9 1-6 15,-14-19-12-15,-15 21-7 16,-23 0-6-16,-4 22-3 15,-17 12-71-15,3 33-92 16,-8 19-338-16,23 18 13 0</inkml:trace>
  <inkml:trace contextRef="#ctx0" brushRef="#br0" timeOffset="165895.76">8485 14130 722 0,'-47'-16'369'0,"36"2"-14"16,2 2-89-16,4 4-128 16,1-1 30-16,2 6-11 15,1 1 4-15,1 1-47 16,0 1-26-16,0 1-48 16,3 2 5-16,5 13-10 0,40 46 16 15,-15-30-7 1,12 5 13-16,3-4-20 0,12 10-4 15,-3-4-13-15,5 6-1 16,-7-2-21-16,-3 3 9 16,-9-10-3-16,-7-2-4 15,-14-9-1-15,-9-6 5 16,-6-10-1-16,-7-2 5 16,-7-5-21-16,-4-2-97 15,-2-6-165-15,-4-19-168 16,6 0-152-16</inkml:trace>
  <inkml:trace contextRef="#ctx0" brushRef="#br0" timeOffset="166711.07">9040 14747 752 0,'19'-79'340'0,"-16"57"20"16,-5 4-158-16,2 2-36 15,-1 11-28-15,0-2 26 16,1 7-35-16,-1 0-11 16,0 0-57-16,1 2-15 15,0 0-27-15,0 2 13 16,-4 19-10-16,-10 52 19 15,-2-25 8-15,-5 21 13 16,-2 9-11-16,-8 24-3 16,4-1-13-16,-3 24-6 15,5-5-24-15,-2 19 7 16,4-12-7-16,2 21 2 16,4-16-5-16,0 8 6 15,3-20-9-15,0 6 12 0,2-26-10 16,-2-3 1-16,3-26 3 15,-2-10 2-15,2-21-11 16,2-10 8 0,1-18-11-16,1-5-46 0,4-11-84 15,-2-10-447-15,1-23 79 16</inkml:trace>
  <inkml:trace contextRef="#ctx0" brushRef="#br0" timeOffset="167377.69">9062 14711 1214 0,'-5'-21'297'0,"-1"7"97"15,5 4-356-15,0 1 54 0,1 4 12 16,0 3 41-16,0 1 160 16,0 1-217-1,1 1-18-15,0 0-31 16,4 2 6-16,1 10 1 15,47 47 12-15,-31-28-13 16,5 12-11-16,2 2-9 16,1 18 1-16,1 1-17 0,4 21 7 15,2-3-5-15,6 14-1 16,-4-10-10-16,15 14 0 16,-2-13 2-16,11 10-1 15,-2-8-5-15,15 5 9 16,-14-17-3-16,8 7-9 15,-13-15 13-15,-5-2-3 16,-13-19-3-16,-6-2 4 16,-10-19-2-16,-4-2-21 15,-3-9 6-15,-8-5-27 16,-3-5-17-16,-4-5-29 16,-2-2-19-16,-12-1-174 15,-7 4-306-15,-16-5 38 0</inkml:trace>
  <inkml:trace contextRef="#ctx0" brushRef="#br0" timeOffset="168289.8">8728 16730 660 0,'-7'-6'343'15,"4"4"-29"-15,-1 1-128 16,2 0-81-16,1 1-21 16,1-2 32-16,-2 1 4 0,1 0 12 15,-1 1-28-15,1 0-5 16,1 0-28-16,0 0-9 16,1 0-17-16,2 0-8 15,0 0-11-15,16 0 0 16,43 2-3-16,-17-3 4 15,4-1 2-15,17 0 5 16,-2-4-7-16,17 2 10 16,-3-1-7-16,10-4-4 15,-6 0-8-15,10 4 8 16,7-3 9 0,-5 2-21-16,-1 1 1 15,-4 1-12-15,-5-3 2 16,-22 6 3-16,3-6-3 15,-14 4-4-15,-1-2 1 16,-14 0-2-16,-4-4 10 0,-9 7 7 16,-7-1 7-16,-6-1 3 15,-5-1 0-15,-3 3-12 16,1 0 1-16,-3 2-8 16,0 0-7-16,0-1 4 15,0 0-10-15,-1 0-10 16,-1-1-23-16,1 2-11 15,0 0-77-15,0 0-71 0,-1 0-400 16,0 0 64-16</inkml:trace>
  <inkml:trace contextRef="#ctx0" brushRef="#br0" timeOffset="168795.98">10069 16284 1250 0,'1'-13'248'0,"1"2"123"0,0 3-359 15,-1 0 58-15,-1 3 33 16,-2-2 53-16,-1 2 13 16,-2 1 15-16,5 2-60 15,-2 2-12-15,1-1-42 16,0 0 1-16,1 1-13 16,0 0 3-16,-1-1-20 0,1 1-4 15,0 0-14-15,0 0-12 16,0 0-8-16,1 1 3 15,1 2-1-15,5 8-3 16,37 48-1-16,-20-21-1 16,-1-4-3-16,6 6 0 15,-3-3 4-15,0 1 1 16,-4-10 1-16,-1 1 3 16,-6-10-2-16,-2-3-7 15,-6-7-10-15,-1-3-38 16,-3-2-29-16,1-2-74 15,-4-2-63-15,0 0-90 16,-3 0-8-16,2-1-248 16,0 0 53-16</inkml:trace>
  <inkml:trace contextRef="#ctx0" brushRef="#br0" timeOffset="182958.92">6479 15819 851 0,'31'-47'499'0,"-38"36"-36"0,0 6-144 16,1 2-156-16,3-1-58 16,3 5 3-16,0-1-42 15,-1 0-17-15,-1 3-30 16,-2 11-9-16,-23 57-8 16,-1-12 6-16,-2 7-6 15,-5 12 6-15,3-12-4 0,0 1 0 16,8-18-3-16,2-6 6 15,8-15-6-15,1-7 4 16,4-10-1-16,5-4 5 16,0-6-9-16,8-1-85 15,-4 0-122-15,1-1-335 16,14-3-18-16</inkml:trace>
  <inkml:trace contextRef="#ctx0" brushRef="#br0" timeOffset="183775.91">5757 16784 1187 0,'-1'-54'442'0,"0"46"52"0,-2 0-169 15,1 5-249 1,4 3-1-16,-2 0-35 16,0 1-16-16,0 2-16 15,4 18-3-15,11 42-1 16,-7-19 3-16,0 2-3 16,1 4 2-16,-2-7-7 15,2 3 4-15,-1-11-33 16,-1-6-110-16,1-9-71 0,8-13-327 15,0-17-28-15</inkml:trace>
  <inkml:trace contextRef="#ctx0" brushRef="#br0" timeOffset="184359.07">6127 16508 910 0,'-18'-23'278'15,"-5"2"91"-15,3 5-242 16,-6 2 4-16,1 1-8 16,-8 1 6-16,2 4-35 15,-11 0-8-15,4 6-18 0,-6 2-11 16,2 1-19-16,-9 6-4 16,5 4-8-16,-7 9-8 15,2 15-8-15,-5 19 2 16,8 9 0-16,-8 22-1 15,13 0 6-15,3 18-2 16,18-6-7-16,8 7 2 16,17-16-2-16,17 7-6 15,12-21-3-15,16 3 6 16,11-17-8-16,18-4 3 16,0-21-1-16,13-16 6 15,-4-24-5-15,12-27 7 16,-11-16-2-16,4-23-1 15,-18-10-7-15,-9-37 6 16,-25 2-4-16,-18-21 6 16,-25 9 2-16,-25-9 12 0,-18 38-9 15,-35 9-6-15,-11 33-7 16,-27 15-66-16,1 31-106 16,-8 15-360-16,18 11 30 15</inkml:trace>
  <inkml:trace contextRef="#ctx0" brushRef="#br0" timeOffset="186373.77">7092 15875 933 0,'-16'-46'321'0,"7"36"85"16,6 5-243-16,-1 2 32 16,3 1-42-16,1 2 1 15,0 0-51-15,0 0-25 16,1 2-48-16,2 1 4 16,5 7-12-16,47 57-2 15,-23-29-1-15,14 18 1 16,-3 0-16-16,6 9 6 15,-5-5-2-15,-2 5-3 16,-12-18-1-16,1 0 0 0,-9-12-4 16,-1-5 1-16,-7-13 4 15,-1-2 2-15,-6-9-1 16,0-5 5-16,-3-1 1 16,1-3-1-16,-5 2-26 15,0-1-155-15,0-2-379 16,-1 0 45-16</inkml:trace>
  <inkml:trace contextRef="#ctx0" brushRef="#br0" timeOffset="188174.31">7334 16750 1123 0,'-48'-38'298'0,"41"32"107"16,3 2-295-16,3 1 2 15,0-2-7-15,1 4-7 16,0 0-25-16,0 0-25 15,1 0-30-15,0 1-6 16,0 0 9-16,0 1 0 16,0 1 3-16,0 2-2 15,4 16 1-15,0 45-13 16,-7-33-3-16,0 3-6 16,-1-3 6-16,4-3-6 15,1-5-1-15,2-2 1 16,0-7 7-16,1-3-17 0,-2-4-11 15,1-5-78-15,-2 0-58 16,-2-4-357-16,1-1 31 16</inkml:trace>
  <inkml:trace contextRef="#ctx0" brushRef="#br0" timeOffset="188691.13">7546 16694 719 0,'9'-23'515'0,"-3"8"-111"16,-7 10-54-16,0 1-295 16,2 4-18-16,-1 0 1 15,0 0 6-15,1 0-13 16,0 1-16-16,2 0-11 15,9 4 4-15,42 19-13 16,-31-21 14-16,4-1-8 16,-5-1 8-16,0-1-12 15,-4 2 13-15,-4-1-11 16,-6 0 14-16,-1-1 2 0,-3-1 16 16,-2-2 14-16,-2 2 8 15,-1 0 3-15,1-1-2 16,0 0-2-16,0 0-17 15,0 0 8-15,0-1-12 16,-1 1-4-16,-1 1-7 16,1 1-8-16,0 1-4 15,0 6-8-15,-2 28 3 16,-7 44-3-16,2-32 11 0,1 11-10 16,0-6 8-16,1-2-5 15,3-9-1-15,3-5-7 16,0-13 8-16,0-5-27 15,0-12-27-15,0-2-114 16,0-8-60-16,1 1-331 16,6-15-3-16</inkml:trace>
  <inkml:trace contextRef="#ctx0" brushRef="#br0" timeOffset="189142.34">7580 16414 1163 0,'-54'-8'258'0,"6"4"110"16,-5 5-332-16,12 6-12 15,-4 2 1-15,11 5 6 16,-5 17-8-16,12 8-3 0,-8 17-2 16,8 8 9-16,-2 20 15 15,9 0 2-15,3 18 3 16,12-8-2-16,17 7-17 16,11-17-13-16,20-8-3 15,10-22-3-15,20-9-10 16,-1-20 11-16,22-14-9 15,-5-14 8-15,18-18-4 16,-17-11 10-16,6-17-2 16,-25-5 9-16,-4-23 6 15,-27-4 2-15,-10-23 1 16,-17 6 5-16,-19-6-2 16,-17 20-10-16,-20 4-9 15,-11 29-14-15,-25 20-154 16,-5 25-337-16,-16 11-18 0,15 11-243 15</inkml:trace>
  <inkml:trace contextRef="#ctx0" brushRef="#br0" timeOffset="189985.05">7363 17439 2264 0,'6'0'36'0,"-8"7"3"16,-2 4 27-16,4 4-5 16,-16 10-20-16,-4 17-6 15,-1 2-15-15,-2 6-6 16,-1 1 1-16,1 3-10 15,6-15 2-15,2-6-9 0,7-10 7 16,2-5-7-16,2-11 10 16,1-2-4-16,1-5 10 15,1-1-22-15,0 0-22 16,0 0-131-16,1-1-335 16,0 1-34-16,1-5-214 15</inkml:trace>
  <inkml:trace contextRef="#ctx0" brushRef="#br0" timeOffset="190561.26">6849 18143 923 0,'-8'-13'391'15,"5"3"27"-15,0 5-167 16,0 0-100-16,1 1-13 16,2 4-30-16,-1 0-20 15,1 0-41-15,-1 0-20 16,1 22-7-16,-6 41-9 15,4-26 5-15,-1 6-15 16,4-1 5-16,3-3-73 16,-2-9-53-16,7-7-401 15,2-16 51-15</inkml:trace>
  <inkml:trace contextRef="#ctx0" brushRef="#br0" timeOffset="191008.15">7064 18174 799 0,'-5'-12'550'0,"-1"5"-109"16,-1 6-83-16,1 0-246 15,2 1-35-15,3 0 13 16,0 0-8-16,0 0-15 15,0 0-35-15,0 0-24 16,0 0-7-16,0 1-1 16,-1 15 3-16,-2 45-4 15,3-29 9-15,1 10-9 16,2-2 0-16,5 7-4 16,1-9 1-16,6 3-7 15,2-11 0-15,4-4-10 0,1-13-4 16,2-10 1-16,-1-7-4 15,-2-11 6-15,-1-2 18 16,-5-5 2-16,-3 0 10 16,-6-4 2-16,-5 3-2 15,-5-2-11-15,-1 4-3 16,-7 1-19 0,-5 6 2-16,-9 9-39 0,-6 9-41 15,-11 9-74-15,6 2-300 0,-1 0 33 16</inkml:trace>
  <inkml:trace contextRef="#ctx0" brushRef="#br0" timeOffset="191457.06">7022 17866 1384 0,'-35'-21'345'0,"-11"1"133"16,7 14-392-16,-6 6 13 15,8 3-14-15,-4 12-3 16,6 5-28-16,-8 15-13 0,9 15-33 16,-4 20-10-16,4 8 3 15,4 19-1-15,11-4 1 16,6 10-5-16,14-14 4 15,12-3-5-15,8-15 1 16,15 1-3-16,5-25 4 16,14 1-4-16,2-13 2 15,19-15-3-15,-3-15-2 0,15-13-2 16,-6-16 5-16,3-18-8 16,-14-9 11-16,-1-30 2 15,-18-7 6-15,-4-25-7 16,-20 9 14-16,-18-26-10 15,-19 30 5-15,-25 2-12 16,-17 31 7-16,-23 6-28 16,-4 35-34-16,-14 9-134 15,14 16-316-15,6 5 23 16</inkml:trace>
  <inkml:trace contextRef="#ctx0" brushRef="#br0" timeOffset="192242.08">7854 17305 1153 0,'-6'-4'269'0,"3"1"107"16,0 4-319-16,6 1 27 15,-3-2 4-15,0 0 40 16,0 0-10-16,19 15 3 0,44 49-34 16,-17-20-6-16,4 1-33 15,12 10 5-15,14 6 4 16,1-8-46-1,-7-9 4-15,-6-4-13 16,-10-14 2-16,-23-17-3 16,-10-2 8-16,-9-3-8 15,-8-3 10-15,-4-4 4 0,-3 1-27 16,2 1-33-16,1 0-128 16,-3 0-10-16,2 1-382 15,0 0 21-15</inkml:trace>
  <inkml:trace contextRef="#ctx0" brushRef="#br0" timeOffset="192674.63">8394 18229 953 0,'-11'-19'358'16,"0"5"15"-16,5 7-225 15,-1 1-28-15,2 0-13 16,2 0 40-16,1 2 0 16,0 0 5-16,2 3-54 0,0 1-15 15,0 0-41-15,-1 0 1 16,1 0-21-16,-4 14-2 16,-10 52-14-16,7-19 2 15,3-3-2-15,4 8-4 16,5-7-10-16,6-3-64 15,3-12-82-15,5-10-415 16,1-24 47-16</inkml:trace>
  <inkml:trace contextRef="#ctx0" brushRef="#br0" timeOffset="193240.3">8843 18251 839 0,'-2'-23'528'16,"-2"6"-88"-16,-1 7-115 16,-1 5-196-16,1 0-51 0,-1 3 15 15,-3-1-6-15,-1 0-19 16,3-2-34-16,-4 4-12 15,-1 0-18-15,-2 2-4 16,1 1-3-16,-2 3-1 16,2-1-2-16,-3 6-7 15,3 1-5-15,0 4-9 16,3 1-2-16,4 4-12 16,5-1 3-16,4 0-12 15,2-4 11-15,7-2-9 16,5-6 14-16,3-5-4 15,2-5 13-15,4-7 7 16,-1-5 9-16,1-1 2 16,-6-1 17-16,-2-2 33 15,-9 2 7-15,3 2 29 0,-7 2 10 16,1 1 17-16,-2 3-22 16,0 2 10-16,-2 3-16 15,0 1 6-15,0 3-28 16,-2 0-2-16,0 0-29 15,0 0-5-15,0 0-24 16,6 28 8-16,3 39-9 16,-7-22 16-16,-2 1-18 0,1 8-30 15,0-10-40-15,4 1-131 16,0-20-17-16,2-22-388 16,-2-16 36-16</inkml:trace>
  <inkml:trace contextRef="#ctx0" brushRef="#br0" timeOffset="193523.68">8582 17741 1604 0,'-60'-24'382'0,"-1"0"128"16,9 16-466-16,-4 7 11 0,11 6-13 15,-6 12 8-15,7 18 2 16,-13 34-3-16,3 24-32 16,-5 37-6-16,8 7-11 15,11 21 1-15,23-19-6 16,25 5 2-16,20-25-4 15,177 206-9-15</inkml:trace>
  <inkml:trace contextRef="#ctx0" brushRef="#br0" timeOffset="193690.47">8768 18989 2626 0,'97'-59'15'0,"3"-36"11"16,-31-16-9-16,-5-37 14 15,-26 10-6-15,-22-22 5 16,-24 20-10-16,-31 3 1 15,-27 36-20-15,-34 11-15 16,-16 38-40-16,-33 17-164 16,13 31-347-16,-5 7 33 15</inkml:trace>
  <inkml:trace contextRef="#ctx0" brushRef="#br0" timeOffset="196989.61">1269 13227 1086 0,'-2'-24'579'16,"-3"21"-81"-16,3-5-157 15,2 10-340-15,-3 0 1 16,2 0 6-16,0 4 15 15,-1 31 5-15,-9 54-2 16,7-22-8-16,-1 14-8 16,2-5-5-16,4 1-4 15,1-18-18-15,-2-10-67 16,-2-17-63-16,-8-8-188 16,-4-11-190-16,-2-6-45 15</inkml:trace>
  <inkml:trace contextRef="#ctx0" brushRef="#br0" timeOffset="197274.13">1257 13153 1547 0,'7'-31'329'0,"0"4"139"15,9 10-442-15,0 6-33 16,11 6 16-16,0 4 16 15,6 8-1-15,0 8-10 0,2 12 1 16,-6 6-21-16,1 12-2 16,-13-1 0-16,-8 4 2 15,-8-9-3-15,-9-3 2 16,-11-9-11-16,-10-6 7 16,-2-5-10-16,-13-3-25 15,1-4-31-15,-5 1-56 16,7-3-44-16,4 0-285 15,14-2 51-15</inkml:trace>
  <inkml:trace contextRef="#ctx0" brushRef="#br0" timeOffset="197508.5">1240 13548 1516 0,'4'35'356'0,"-7"-39"123"16,4 5-423-16,1-1-49 16,0 0 16-16,0 1 0 15,17 11 7-15,51 33-7 16,-24-9 1-16,-6-1-16 0,0 4-18 16,-9-7-34-16,-7-2-67 15,-9-12-50-15,-2-1-351 16,-4-7 52-16</inkml:trace>
  <inkml:trace contextRef="#ctx0" brushRef="#br0" timeOffset="197856.18">1562 13796 1335 0,'18'-45'341'16,"-10"37"87"-16,9-3-350 15,-1 2-90-15,8-8 2 16,-2 0 12-16,2-4 4 16,-5 4-8-16,-6-4 5 0,-6 3-6 15,-7-2 6-15,-5 1 1 16,-7-2 7-16,-2 3-4 16,-4 0 3-16,2 4-7 15,-3 3-6-15,4 6-8 16,-1 1 7-16,6 8-8 15,-3 8 2-15,7 5-1 16,0 13 0-16,4 10-4 16,4 10 7-16,4-1-1 15,8 3-2-15,5-9-16 0,14-12-77 16,7-17-169-16,17-26-147 16,11-22-78-16</inkml:trace>
  <inkml:trace contextRef="#ctx0" brushRef="#br0" timeOffset="198290.08">2078 13435 1208 0,'-20'6'359'0,"1"1"61"16,6 0-314-16,-1 2-95 15,7-4-6-15,2-2 19 0,3 1-4 16,-3-2 6-16,4-2-7 15,0 0 3-15,0 0-10 16,0 0 21-16,-2 1 0 16,-1 0 8-16,0 0-8 15,-9 4 3-15,-34 18-22 16,29-15-7-16,6 1-4 16,-3-1-2-16,7 1-5 0,2-2 2 15,3-1-2 1,6 1-2-16,3 0-8 0,5 1-2 15,4-2 4-15,2 3 7 16,0 0-5-16,5 1 14 16,-4 2-3-16,2 6-4 15,-6 1-2-15,-2 2 4 16,-8 1-4-16,-3 2 3 16,-7-7-1-16,-6 2 5 15,-4-5-5-15,-1 0-3 16,-1-5-11-16,1-2-37 15,7-4-44-15,4-3-79 16,9 1-288-16,14-10 44 16</inkml:trace>
  <inkml:trace contextRef="#ctx0" brushRef="#br0" timeOffset="198689.03">2171 13603 1338 0,'-2'0'325'16,"0"-5"116"-16,-1 3-370 16,2 1 24-16,0 0 3 15,0 0 20-15,0 0-11 16,1 0-19-16,0 0-56 0,0 0-20 16,0-1-20-16,1 2-2 15,0 0-1-15,1 2 0 16,1 1 1-16,7 13 5 15,23 42 1-15,-23-27 2 16,0 0 1-16,-1-4 2 16,2-8-9-16,2-4 4 15,1-8-11-15,8-12 3 16,0-6-6-16,4-18 10 16,0-8 2-16,-2-16 10 15,-7-4-3-15,-4-11 13 16,-11 14-9-16,-4 4 3 15,-9 16-6-15,-4 9-14 16,-2 16-48-16,-2 8-133 16,-1 7-337-16,5 5 29 0</inkml:trace>
  <inkml:trace contextRef="#ctx0" brushRef="#br0" timeOffset="199239.93">2840 13348 1035 0,'-40'-87'285'0,"28"74"101"16,8 9-279-16,-3-1 38 15,2 1-4-15,4 3 18 16,-1 1-17-16,1-1-16 16,-1 0-49-16,1 1-24 0,0 0-20 15,1 0-18-15,0 0-5 16,0 1-1-16,0 2 2 15,0 20-2-15,1 44 2 16,-4-16-6-16,-1 2 7 16,-3 14-9-16,3-4 0 15,2 9-3-15,5-15 7 16,1-4-44-16,4-17-32 0,1-9-149 16,-3-13-336-16,-4-12 23 15</inkml:trace>
  <inkml:trace contextRef="#ctx0" brushRef="#br0" timeOffset="199590.94">3122 13215 996 0,'-4'-11'588'15,"0"9"-95"-15,-1-9-92 16,1 8-358-16,2-2 28 16,2 2 6-16,0 2 3 15,0 0-24-15,0 1-23 0,0 0-32 16,0 1-7-16,2 2 1 16,6 15-1-16,12 43 10 15,-20-19-8-15,-4 5 3 16,-7 16-4-16,-2-4 11 15,-1 7-5-15,3-8 1 16,1-2 1-16,5-22 1 16,2-2-5-16,3-15-23 15,-1-6-64-15,0-10-60 0,0-4-137 16,-1-11-282-16,-4-15 13 16</inkml:trace>
  <inkml:trace contextRef="#ctx0" brushRef="#br0" timeOffset="199799.46">2878 13572 1246 0,'0'-4'304'0,"3"-3"96"16,-1 3-350-16,-1 3-20 16,1 0 2-16,15-4 1 15,53-12 2-15,-12 8-12 16,4 3-43-16,10 1-63 15,-11 3-26-15,-1 1-54 16,-16 3-43-16,-7-2-197 16,-17 1 55-16</inkml:trace>
  <inkml:trace contextRef="#ctx0" brushRef="#br0" timeOffset="200023.29">3390 13513 779 0,'-3'0'348'16,"1"-1"37"-16,0 0-189 15,-2 0-11-15,1 0-37 0,-1-1 4 16,2 1-38-1,0 0-15-15,-1 0-28 0,2 1-17 16,0 1-32-16,1 4 2 16,1 21-6-16,5 45-4 15,-4-34-4-15,-2 5-1 16,2-7-5-16,-3-8-2 16,4-9-2-16,-3-8-48 15,0-8-27-15,-2-13-121 16,6-9-274-16,-2-21-55 15,-2-7-149-15</inkml:trace>
  <inkml:trace contextRef="#ctx0" brushRef="#br0" timeOffset="200154.18">3289 13310 1367 0,'8'-17'311'15,"-4"5"114"-15,4 5-416 0,0 3-55 16,7 4-66-16,-3 4-38 15,5 12-275-15,1 4 38 16</inkml:trace>
  <inkml:trace contextRef="#ctx0" brushRef="#br0" timeOffset="200556.11">3520 13507 927 0,'-2'3'521'0,"4"0"-81"15,2 0-150-15,-4-3-249 16,2 2-29-16,-2 2 14 16,5 14 14-16,8 47-4 15,-12-31-6-15,1 4-19 16,-2-8-3-16,0-5-15 16,1-12 1-16,-1-5-6 15,-1-7 4-15,1-2 10 16,0 0 10-16,0 0 16 15,0-2 15-15,0-3-8 16,2-23-19-16,14-42-4 16,-3 34-2-16,7 1-12 0,-3 16 13 15,5 5 0-15,-2 9-2 16,7 3-7-16,-2 6 0 16,4 4-4-16,-6 2 8 15,4 6-4-15,-8 5-2 16,-3 9-5-16,-6 2 5 15,2 6-29-15,-5-2-31 0,1-1-127 16,10-9-316-16,10-5 23 16</inkml:trace>
  <inkml:trace contextRef="#ctx0" brushRef="#br0" timeOffset="201205.9">4251 13518 944 0,'-2'-2'651'0,"-4"-3"-141"16,-6-1-88-16,-3 5-384 15,-2-1-23-15,-2 3 21 16,2-1-1-16,-4-1 1 16,5 2-2-16,-2 2-19 15,4 3-16-15,-3 4-5 16,5 2-8-16,-3 9-17 0,2 0-7 15,0 10-18-15,5-1-2 16,3 5 5 0,5-9 10-16,8-1 12 0,7-13 19 15,6-5 10-15,4-13 2 16,5-6 11-16,-1-5-3 16,1-7 31-16,-2-3 7 15,-2-1 22-15,-8 6 8 16,-3-5 22-16,-5 8-19 0,-4 0 12 15,-2 4-5-15,-1-2-8 16,-1 5-14-16,0 1-9 16,5 5-25-16,-1 4-15 15,3 4-8-15,2 10-8 16,-3 5-5-16,2 15 5 16,-6 14-5-16,-6 23 2 15,-5 10 2-15,-9 33 1 16,-5 4-2-16,-2 19 5 15,3-9-7-15,4 13-13 16,13-20-15-16,0-2-25 16,6-24-11-16,-7-6-17 15,1-32 9-15,-20-16 11 16,-5-21 21-16,-17-13 2 0,-5-15 18 16,-12-16 6-16,9-12 7 15,4-29 8-15,18-16-2 16,25-35-32-16,26 0-28 15,27-30-15-15,16 18 2 16,24 6 6-16,0 37 21 16,14 11-61-16,-14 42-226 15,-9 16-118-15,-27 18-126 0</inkml:trace>
  <inkml:trace contextRef="#ctx0" brushRef="#br0" timeOffset="201905.14">1837 14495 1177 0,'-117'-8'250'15,"55"5"113"-15,10 7-344 16,3-1 8-16,19-1 32 16,7-1 32-16,15-3 7 15,16-1-5-15,10-1-26 16,26-2-24-16,14-1-39 16,23-1-5-16,8 0 4 0,17-1-23 15,-11 1-32-15,6 3-95 16,-21 2-39-16,-13 0-273 15,-28 5 8-15</inkml:trace>
  <inkml:trace contextRef="#ctx0" brushRef="#br0" timeOffset="202155.09">1845 14477 1256 0,'3'-4'373'0,"-6"1"64"16,3 2-328-16,0 1-51 16,0 0-8-16,0 0 20 15,0 1 4-15,0 2-1 16,5 16-35-16,12 60-9 0,-12-28-17 16,-2 16-2-16,1 0-7 15,6 5-19-15,0-9-48 16,9 5 154-16,5-25-610 15,6-19 208-15</inkml:trace>
  <inkml:trace contextRef="#ctx0" brushRef="#br0" timeOffset="202538.19">2116 14802 1858 0,'5'-9'334'0,"-2"0"200"15,-1 8-553-15,1 4-15 16,1 2 13-16,-4-4 1 16,2 2 3-16,6 23-3 15,15 39 11-15,-14-24 3 16,-2-5 7-16,-3-3 0 15,0-6 1-15,-1-5 0 16,-2-11 3-16,-1-8 9 0,-2-4 4 16,-2-13 9-16,1-7 0 15,0-11-2-15,0 0-6 16,7-13-4-16,3 5-11 16,7 0-3-16,5 10 1 15,8 2-27-15,2 12-18 16,9 4-94-16,0 9-60 0,8 5-351 15,-6 6 23-15</inkml:trace>
  <inkml:trace contextRef="#ctx0" brushRef="#br0" timeOffset="202905.56">2581 14880 1517 0,'1'-6'317'16,"6"1"125"-16,3 0-432 15,2 3-41-15,4-2 3 16,1 1 24-16,3-2 8 16,-3 1-3-16,1 0-7 0,-5-1 2 15,0-3-2-15,-7 1 2 16,-3-6-1-16,-2-2 4 15,-5 0-5-15,-2 1 6 16,-7-3 2-16,-2 4 7 16,-3 4-2-16,0 4 5 15,-1 3-4-15,1 8-1 16,2 9-13-16,4 0 3 16,4 11-6-16,8 3 5 0,8 1-7 15,6-1 10-15,14-1-12 16,7-7-26-16,14-5-93 15,0-9-306-15,11-10 39 16</inkml:trace>
  <inkml:trace contextRef="#ctx0" brushRef="#br0" timeOffset="203272.18">2980 14894 1391 0,'25'-2'406'16,"-28"-2"66"-16,1 2-346 16,4 1-147-16,-2 0-11 15,3 0 44-15,0-1-12 0,22-4 8 16,33-10-16-16,-33 7 5 16,-3-1-15-16,-7-1 13 15,-5-3-7-15,-5-1 18 16,-4-4-3-16,-5 1 16 15,-5 0-6-15,-2 2 6 16,-5 1-7-16,-6 5 3 16,-1 3-15-16,1 5 5 0,0 5-13 15,7 5 4-15,3 10-9 16,5 5 9-16,6 8-14 16,8 2 16-16,12 3-8 15,8-8 10-15,13 0-12 16,4-13-39-16,9-5-421 15,-13-10 118-15</inkml:trace>
  <inkml:trace contextRef="#ctx0" brushRef="#br0" timeOffset="203839.06">1416 15458 1532 0,'-58'-8'391'16,"7"-2"106"-16,10 5-420 15,15 4-71-15,6 1 8 16,9-1 16-16,12 0 9 15,9-2 5-15,19 1 11 16,9-1-9-16,30-1-5 16,14-5 3-16,35 2-4 15,10 0-14-15,41-3 5 16,-1 2 3-16,34 0-4 16,-7 1-5-16,29-1-5 0,-25 2 3 15,19 0-13-15,-30 2-7 16,7-1 11-16,-37 3 7 15,-3 0-20-15,-43-2 7 16,-14 1-3-16,-38 1-2 16,-18-2-30-16,-25-1-9 15,-14 1-131-15,-12 4 36 16,-8 1-493-16,-3-1 69 16</inkml:trace>
  <inkml:trace contextRef="#ctx0" brushRef="#br0" timeOffset="204305.17">4785 14755 1011 0,'-36'-69'584'16,"16"62"-108"-16,12-3-115 15,2 8-377-15,-1 0 1 16,1 1 9-16,-2 2 14 15,2 8-1-15,1 2 0 16,3 5-6-16,0 6-4 16,3-2-5-16,5-2-8 15,2-3 2-15,3-7 0 16,2-3 1-16,0-11 20 16,0-5 1-16,0-7 11 15,-4-3 2-15,-1-8 4 16,-5 4-9-16,-7 0 7 15,-3 6-21-15,-5 7-81 0,-7 12-75 16,-9 16-345-16,3 9 13 16</inkml:trace>
  <inkml:trace contextRef="#ctx0" brushRef="#br0" timeOffset="204572.1">4734 15063 1529 0,'-1'7'424'0,"-1"-3"91"16,-7 2-416-16,-2 3-92 15,0 1-15-15,5 2 11 16,-2-5-5-16,6 3 8 16,4-1-10-16,3-1 0 15,2-4 1-15,3 2-5 16,2-9-5-16,6-8-14 15,1-3-25-15,1-8-21 16,-2-5-20-16,-1 3-69 16,-7 6-1-16,-19 6-297 15,-16 6 50-15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15T04:46:16.7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2-15T04:46:20.080"/>
    </inkml:context>
  </inkml:definitions>
  <inkml:trace contextRef="#ctx0" brushRef="#br0">19661 2500 1613 0,'32'-69'394'0,"-34"58"125"16,-2 6-471-1,3 0-37-15,3 7-18 0,-2-2 0 16,0 0 7-16,0 1 12 15,1 0 9-15,1 2 5 16,2 7 7-16,5 26-5 16,5 40-5-16,-6-21-7 15,-3 1 0-15,4 10-12 16,-2-12 3-16,0 0-4 16,0-14 5-16,-1-7-10 15,-3-14 4-15,0-3-3 16,-3-11-11-16,0-3-58 15,-1-3-80-15,1-2-402 16,3-17 51-16</inkml:trace>
  <inkml:trace contextRef="#ctx0" brushRef="#br0" timeOffset="355.56">19705 2505 1171 0,'-51'-41'172'0,"34"33"107"16,3 6-345-16,3 1-3 15,4 0 52-15,3-1 42 16,2 1 60-16,0 1 34 15,2-1 11-15,0 0 0 16,0 1-17-16,0-2-23 16,2 1-24-16,0 0-16 15,3 0-8-15,34-8-19 16,40-9 5-16,-13 6-12 16,1 2-30-16,11 3-116 15,-13 8-30-15,7 13-323 16,-22-3-8-16</inkml:trace>
  <inkml:trace contextRef="#ctx0" brushRef="#br0" timeOffset="654.75">19550 2986 1345 0,'-16'-1'111'0,"12"4"150"15,1 2-403-15,8-1 5 16,2 2 82-16,5-3 61 0,3-3 76 16,3-2 50-1,-1-1 5-15,9-2 2 0,-2 1-33 16,13-3-25-16,3-1-46 15,16-1-15-15,1 2-47 16,10 6-103-16,-3 1-295 16,8 2 30-16</inkml:trace>
  <inkml:trace contextRef="#ctx0" brushRef="#br0" timeOffset="1106.84">20125 2841 1726 0,'11'-40'162'0,"-11"45"174"16,7 7-519-16,5 4-1 15,-2 3 67-15,6 6 72 16,-5-4 74-16,-3 2 25 15,-5-1 11-15,-1 5 6 16,-3-1-9-16,0-3-11 16,-1-5-16-16,2-2-12 15,0-10 1-15,0-3 8 16,2-3 20-16,-2-1 5 16,0-2-1-16,1-3-8 15,9-20-12-15,16-44-12 16,-14 36-10-16,4-2 5 15,-1 8 6-15,5 1-6 16,1 14-9-16,5 5-5 0,0 8 2 16,1 10-11-16,-1 9-1 15,-6 5 2-15,-3 3 2 16,-1 7-9-16,-5 0 7 16,0 3-9-16,-1-3-16 15,-1-3-67-15,-5-10-46 16,2-9-358-16,-6-14 45 0</inkml:trace>
  <inkml:trace contextRef="#ctx0" brushRef="#br0" timeOffset="1489.41">20681 2476 1904 0,'-11'-22'405'16,"4"10"160"-16,7 7-584 16,0 3-17-16,8-1-3 15,2 0 8-15,-1 0 44 16,0-3 37-16,0 2 30 16,-7-2 14-16,0 3-4 0,0 2-18 15,-2 0-22-15,0 0-30 16,0 1-19-16,0 1 3 15,2 2-19-15,2 24 16 16,7 57-7-16,-7-28 5 16,0 21-6-16,-1-1 10 15,2 4-5-15,2-15-1 16,-1-2-18-16,1-20-7 0,0-8-24 16,-4-11-20-16,0-8-41 15,-5-9-4-15,-2-13-146 16,-3-2-323-16,-2-15 62 15</inkml:trace>
  <inkml:trace contextRef="#ctx0" brushRef="#br0" timeOffset="1691.94">20583 2838 1957 0,'4'-4'415'0,"0"-7"120"16,3 12-583-16,13 2-46 16,7-2 7-16,9 1-4 15,1-3 46-15,5-5-50 0,-9-2-51 16,1-2-229-16,-7-2-129 16,-6-2-70-16</inkml:trace>
  <inkml:trace contextRef="#ctx0" brushRef="#br0" timeOffset="2124.34">20894 2956 1658 0,'-3'5'309'0,"3"-5"115"16,4 1-500-16,-2-2 5 15,1 0 12-15,8 0 2 16,8-3 69-16,36-11 13 16,-39 9 4-16,-2-2-2 15,-5-1 3-15,1-5-6 16,-2 3-12-16,-2-2-10 16,1-1 10-16,0-4-9 15,-2 4-1-15,-2-6-3 16,1 6-1-16,-2 0-17 15,-2 3-2-15,-6 3-6 0,-2 5 6 16,-3 2-6-16,-4 2 13 16,0 7 1-16,-1 4 9 15,-1 9-7-15,3 2 11 16,5 11-11-16,6-2 11 16,10 7-5-16,7-2 12 15,11 5-7-15,5-6 8 16,11-5-19-16,3-9-26 0,11-7-92 15,-7-14-301-15,1-7 44 16</inkml:trace>
  <inkml:trace contextRef="#ctx0" brushRef="#br0" timeOffset="2537.98">21321 2855 1633 0,'39'-32'372'0,"-38"30"107"16,4 9-480-16,2 4-49 15,-1 0 4-15,4 5-5 16,0 3 35-16,-3 3 18 16,-3-3 9-16,-2 8-3 15,-5-4 13-15,0 4-5 0,-2-3-2 16,3 1-6-16,0-7 2 15,2-4-8-15,2-8 10 16,-2-3 7-16,0-6 5 16,0 2 3-16,-2-1 3 15,1-2-8-15,1-17-4 0,10-45-13 16,-4 30 3-16,12-7-7 16,0 7 2-16,3 1-6 15,-3 8 3-15,6 10-12 16,-9 10 1-16,1 6-2 15,-2 4-6-15,6 11-45 16,-4 0-25-16,6 7-104 16,-3 3-309-16,1-2 44 15</inkml:trace>
  <inkml:trace contextRef="#ctx0" brushRef="#br0" timeOffset="3162.55">21781 2821 1420 0,'35'13'363'0,"-35"-22"100"16,1 5-392-16,3 4-65 16,-1-1 1-16,-3 0-16 15,0 1 14-15,1 1 10 16,0 0 12-16,0 3 0 15,2 15 9-15,4 48-7 16,-9-29-16-16,2 5-1 16,0-6-7-16,4 1-4 15,1-12 3-15,0-9 3 16,-2-8 0-16,1-6 2 16,-3-5 16-16,1-7 5 15,1-6 4-15,4-14-8 16,3-2 0-16,8-14-15 0,5-2-11 15,-1 0-9-15,0 9 12 16,-1 4-7-16,-8 13 1 16,2 9 2-16,0 8 2 15,4 3-9-15,3 6 3 16,6 7-1-16,-3 1 1 16,4 11-1-16,-5 5 4 15,-3 9-2-15,-5-2 5 16,-7 6-2-16,-5-5 6 15,-2-2-2-15,-2-10 3 0,0-3-18 16,0-10-12-16,1-6-84 16,3-7-59-16,3-11-361 15,3-5 32-15</inkml:trace>
  <inkml:trace contextRef="#ctx1" brushRef="#br0">24206 13997 0,'0'0'16</inkml:trace>
  <inkml:trace contextRef="#ctx1" brushRef="#br0" timeOffset="283">24389 13759 0,'0'0'16</inkml:trace>
  <inkml:trace contextRef="#ctx0" brushRef="#br0" timeOffset="5188.16">22585 2848 1038 0,'27'-10'294'16,"-35"-6"61"-16,-1 4-275 16,-1 2-59-16,1 0-8 0,0-1 4 15,2 4 7-15,-4-3 28 16,1 1 4-1,-6 3 14-15,-3 3-3 0,-5 8-10 16,-6 4-28-16,-4 7-8 16,3 5-14-16,-2 9-6 15,10-1 6-15,7 6-2 16,9-3-6-16,8 2-3 16,8-7 1-16,8 2-12 15,6-8-8-15,13-5-12 16,0-10 1-16,3-7 1 15,-3-8 10-15,0-9 12 16,-13-2 15-16,-1-7 5 16,-7 4 7-16,-3-2 12 15,-4 6-3-15,-3 3 6 16,-1 6 1-16,-2 2 2 0,-1 5-8 16,-2 1 2-16,1 2-4 15,0 0 2-15,0 2-4 16,0 2-1-16,0 21-1 15,3 42 1-15,4-34-4 16,0 1-9-16,2-6-2 16,4 0-6-16,0-11-14 15,3-6-55-15,0-9-35 16,8-11-266-16,-5-6-114 0,2-16-77 16</inkml:trace>
  <inkml:trace contextRef="#ctx0" brushRef="#br0" timeOffset="5522.03">22804 2332 1660 0,'-1'-15'352'0,"-1"7"119"16,1 3-504-16,1 13-22 15,2 0 0-15,3 1 6 16,0-3 38-16,-2-1 45 16,0-2 28-16,-3-3 34 0,-1 0 4 15,0 1 11-15,0 1-22 16,-1 3-15-16,-7 31-33 16,-7 56-5-16,9-25-18 15,-1 30-7-15,-2 0-5 16,3 16-4-16,1-16-7 15,6 1-30-15,7-30-32 16,4-11-159-16,2-29-366 0,-4-21 43 16</inkml:trace>
  <inkml:trace contextRef="#ctx0" brushRef="#br0" timeOffset="6287.26">23191 2767 1046 0,'19'-44'281'15,"-12"36"79"-15,1 8-300 16,4 8 12-16,1 1-16 16,3 14 13-16,-1 4 12 0,-6 11 12 15,-4 6-15-15,-3 8-8 16,-4-3-20-16,-3 3-20 15,1-12-16-15,-1-9-12 16,2-11 4-16,0-10 4 16,0-11-1-16,4-13-6 15,1-11 2-15,7-14-6 16,5-8-7-16,9-17 4 16,2 5 4-16,6-2-1 15,-2 14 5-15,0 6 10 16,-8 22-2-16,-5 8 8 15,-2 8-2-15,-3 7 1 16,1 5-6-16,8 5 8 16,0 5-7-16,3 12 18 0,0 2 1 15,2 11 4-15,-10-4-9 16,-1 4 3-16,-6-6-14 16,-2 2-7-16,-6-11-5 15,-2-1 1-15,2-8-5 16,-1-6-2-16,2-8-6 15,4-7-25-15,1-6-30 16,2-10-113-16,5-5-52 0,3-4-308 16,-1 0-4-1</inkml:trace>
  <inkml:trace contextRef="#ctx0" brushRef="#br0" timeOffset="6772.16">23923 2855 1442 0,'1'-7'257'0,"-1"1"100"16,2 7-449-16,-2-1-9 15,0 0 3-15,0 0 65 16,0-1 57-16,-1 0 61 15,0-1 14-15,-1-2 20 0,0 0-27 16,-4 0-1-16,-5-6-43 16,-37-25-11-16,38 28-18 15,1 3-9-15,4 2-9 16,2 2 0-16,2 3-5 16,0-2 2-16,0 2 0 15,-2 15-2-15,-2 45 7 16,7-24-3-16,7-5 1 15,6-2-6-15,9-6 4 0,9-10-13 16,1-9-11-16,7-10-5 16,-4-7 7-16,-2-7-4 15,-12-2 11-15,-6-3 20 16,-11-1 2-16,-8-10 2 16,-6 2-5-16,-9-6 8 15,-5 3-9-15,-9 4 9 16,0 14-4-16,-6 7 4 15,5 10-28-15,2 6-93 16,10 0-41-16,6-2-306 16,15-9-2-16</inkml:trace>
  <inkml:trace contextRef="#ctx0" brushRef="#br0" timeOffset="7270.12">24562 2420 1630 0,'2'-30'375'0,"-3"7"138"15,-1 6-464-15,-1 10-42 16,2 2-2-16,1 3 3 0,-1 2 20 16,1 0 4-16,0 0 22 15,0 0-5-15,0 2 7 16,0 1-10-16,3 29-4 15,6 43-22-15,0-14 5 16,-1 2-7-16,4 13-12 16,-2-7-7-16,3 2 9 15,-3-17-9-15,-1-7 2 16,-4-21-6-16,-2-7 3 16,-1-16-2-16,-2-1 4 15,-6-3-16-15,6 0 0 16,-5-1-12-16,1-2-20 15,-9-18-10-15,-41-46-3 16,37 36 4-16,-5 4 7 16,2 10 13-16,-8 9 15 15,2 16 14-15,-8 11 4 0,5 9 2 16,-3 6 1-16,11 2-2 16,7 1 0-16,14-4-5 15,10-5 5-15,12-6 3 16,15-8-1-16,6-9-30 15,9-9-91-15,1-6-49 16,5-9-336-16,-11-8-1 0</inkml:trace>
  <inkml:trace contextRef="#ctx0" brushRef="#br0" timeOffset="7671.6">24875 2825 2048 0,'26'17'479'0,"-23"-23"-508"16,7 8-176-16,7 3-8 16,1 3 53-16,4-5 47 15,-4-4 114-15,-5-1 59 0,-5-3 10 16,-4-6 6-16,0 4-18 15,-1-2-14-15,-1-2-38 16,3-3 2-16,1-1-7 16,-4 0 2-16,2 0-8 15,-6-2 11-15,-5 4-6 16,-6 2 5-16,-2 1-1 16,-7 4 7-16,-2 4-8 15,-4 2 4-15,3 1-1 16,-2 5 8-16,5 6-13 15,-2 11 18-15,10 4-5 0,2 11 3 16,10 3-9-16,11 1 8 16,18-8-21-16,22-4-104 15,13-12-346-15,15-17 74 16</inkml:trace>
  <inkml:trace contextRef="#ctx0" brushRef="#br0" timeOffset="8553.26">19688 3479 942 0,'-28'-11'278'0,"-5"4"33"16,7-1-253-16,2 3-78 15,5 0-3-15,6 3 42 16,4-1 27-16,4 3 54 16,4 0 20-16,1 0 11 15,0 0-27-15,0 0-7 16,0 0-44-16,3 0-12 15,17 1-4-15,47 0 6 0,-24-2 2 16,16-1 1-16,3-4-7 16,16 2-7-16,6 0-6 15,19-1-7-15,-4 1 6 16,25 1 2-16,-7 4-2 16,20 3-3-16,-12-2-2 15,28-1-3-15,-14-4 4 16,32-2-1-16,-10-3 11 15,28 0-2-15,-18-2 7 0,40 1-4 16,-15-2 2-16,24-1-3 16,-10 2-4-16,29 3-6 15,-31 1-9-15,18 3 1 16,-24 3-14-16,14 0 6 16,-26-2-10-16,23-3 9 15,-31 2-7-15,15-3 4 16,-32 1 3-16,2 0-4 15,-37-1 4-15,-4 1-2 16,-35 2-6-16,-13-1-16 16,-32 4-18-16,-18 0-89 15,-22 0-73-15,-27-2-393 16,-18-5 37-16</inkml:trace>
  <inkml:trace contextRef="#ctx0" brushRef="#br0" timeOffset="9622.2">19520 3856 1607 0,'-6'-15'363'16,"2"0"140"-16,-1 10-470 16,3 1-30-16,2 9-7 15,1 3-5-15,-1 5 2 16,3 15 17-16,-5 7 13 15,-3 19 3-15,-3 7 8 16,-4 9-7-16,-2-5-7 0,1 4-12 16,1-16-4-16,3-8 1 15,4-15 2-15,4-9-7 16,1-14 2-16,3-6-2 16,7-10-1-16,3-12-10 15,4-7 2-15,5-9-4 16,-1-1 3-16,1-6-4 15,-6 15 16-15,3 4-9 16,-5 8 9-16,2 6-6 16,-3 10 4-16,5 1-7 15,1 10 10-15,1 12-5 16,-2 5 7-16,3 17 0 0,-2 5 3 16,-2 4-5-1,-4-8 1-15,0-2-24 0,1-18-39 16,-1-8-126-16,0-12-63 15,3-13-273-15,0-11-35 16</inkml:trace>
  <inkml:trace contextRef="#ctx0" brushRef="#br0" timeOffset="10137.49">20246 4165 1212 0,'-6'4'441'16,"2"-4"18"-16,0 3-267 15,2-3-194-15,1 2-3 16,0-1 2-16,-1 0 5 16,0 1 17-16,-1 0 19 15,-3-1 2-15,-13 3-1 16,-35 2 6-16,29-8-20 15,2-1-16-15,-2-2-4 16,7 3 3-16,-1 2-10 0,6 2-1 16,1 6-8-16,7 5 2 15,-1 17-8-15,4 5 4 16,1 7-9-16,3 0 1 16,2 0-6-16,4-16 4 15,3-7-8-15,0-10 16 16,5-8 6-16,3-4 3 15,1-11 3-15,3-5 7 0,0-9 0 16,-1 0-4-16,-2-7 5 16,-1 9-8-16,-6 4 7 15,-3 10-8-15,-2 5 6 16,-6 10 3-16,-1 12 6 16,-1 8 7-16,1 7 0 15,1 0 0-15,9 4-6 16,2-7-6-16,8-10-44 15,4-6-42-15,6-7-98 16,-1-7-307-16,0-12 30 16</inkml:trace>
  <inkml:trace contextRef="#ctx0" brushRef="#br0" timeOffset="10620.36">20601 4194 1591 0,'-3'9'357'16,"-4"1"137"-16,0 2-457 16,1 2-37-16,2-2-1 15,2 0 3-15,1-4-1 16,-1-5 0-16,-1-3 19 16,0-1 9-16,2 0 11 15,0 0 7-15,-1-1-2 16,0 0-11-16,0-1-13 15,-1 1-13-15,-1 0-1 0,2 0-6 16,-3 1-2-16,3 0 0 16,-2 0 2-16,2 0-7 15,-3-1 8-15,3 2-6 16,-1 0 2-16,1 2-5 16,1 0 4-16,-2 1-8 15,2 11 8-15,11 43-6 16,3-33 3-16,9 5-3 15,2-6 9-15,9-1-6 16,-4-5 5-16,0-1 1 16,-5-6 9-16,-4 1-9 15,-7-4-1-15,-4-2-12 16,-7-1 3-16,-9-4-14 0,-3-1 2 16,-9 0-16-16,-4-2-2 15,-2 0-67-15,3-1-31 16,3-3 22-16,8 2-379 15,15-1 115-15</inkml:trace>
  <inkml:trace contextRef="#ctx0" brushRef="#br0" timeOffset="11136.99">21595 3768 1454 0,'-7'-9'415'0,"-1"-5"92"15,-1 3-401-15,4 5-57 16,2 3-19-16,1 1 10 16,2 1-3-16,-1 1 21 15,1 0-1-15,0 0 0 16,0 0-3-16,0 0 0 0,0 3-22 15,-1 6-8-15,-1 28-8 16,-5 52-3-16,4-25 0 16,-2 18-6-16,1-9 6 15,6 7-8-15,3-15-4 16,2-4-12-16,2-21 3 16,1-9-19-16,0-14-13 15,-6-5-35-15,-4-11-11 16,1-2-68-16,-4 0-31 0,1-1-64 15,-2-2-282 1,-4-10 50-16</inkml:trace>
  <inkml:trace contextRef="#ctx0" brushRef="#br0" timeOffset="11387.67">21319 4140 1493 0,'-14'-8'328'0,"0"1"119"16,-2 1-443-16,5 8-32 15,10 5-1-15,7 0 5 16,0-1 24-16,7-4 37 16,7-2 14-16,7-2 11 15,8-4-6-15,20-1-18 0,1-2-39 16,14 0-126-16,-4 0-55 15,3 3-313-15,-17 0-15 16</inkml:trace>
  <inkml:trace contextRef="#ctx0" brushRef="#br0" timeOffset="12020.23">21851 4137 1307 0,'-1'32'228'16,"-14"-34"90"-16,1 4-437 15,6 1-64-15,4 1 36 16,2-3 84-16,0-3 94 16,1 1 104-16,0-1 57 15,-3 0-15-15,-1 0 4 16,-10-1-58-16,-35-5-18 15,34 10-41-15,2 2-8 16,5 1-26-16,3 3-4 16,2 3-15-16,3 4-8 15,2 4-2-15,4 8-2 16,0 2-2-16,4 0 1 0,1-3-2 16,6-3-2-16,3-8-5 15,1-12-3-15,2-4-4 16,6-10 7-16,-2-3 0 15,-2-8 2-15,-5 2 9 16,-1-4 1-16,-10 5-1 16,-3 3 9-16,-5 4-4 0,-3 5-2 15,0 4 4-15,0 4 2 16,2-1-7-16,0 2 8 16,1 2-5-16,4 14-2 15,11 39-8-15,-1-32 3 16,1-6 1-16,7 0 5 15,1-9 4-15,6-4 1 16,3-8 0-16,4-5-8 16,-4-10-2-16,-2-11 3 15,-9-5-1-15,-5-7 2 16,-12-6 7-16,-6-1-1 16,-7 10-8-16,-7 4-1 15,-4 11 0-15,-3 8-12 16,1 10-17-16,0 3-60 15,8 5-33-15,5 2-75 0,8 1-28 16,13 0-246-16,8 1 63 16</inkml:trace>
  <inkml:trace contextRef="#ctx0" brushRef="#br0" timeOffset="12436.74">22483 4135 1284 0,'3'0'408'0,"-9"-2"56"0,0 0-323 16,5 2-124-16,0 0-10 16,-1 0 1-16,0 0 19 15,-2 0 17-15,0 0 17 16,-1 0 4-16,-6-1 3 16,-31-5-17-16,32 2-15 15,5 3-15-15,0-1-13 16,2 5-8-16,2-3-6 15,0 2-1-15,-2 8-2 16,-5 22 5-16,-7 44 2 16,8-32-3-16,7 7-2 15,8-13-3-15,13-3 1 16,5-15 1-16,11-8-1 0,1-11-5 16,5-9 1-16,-8-6 3 15,-5-11 3-15,-8-3 7 16,-8-9 10-16,-8 2 1 15,-5-5 1-15,-3 4-5 16,-4 3-4-16,-4 8-5 16,-10 6-16-16,2 10-25 15,-11 7-91-15,2 7-59 0,-13 2-331 16,10 0 15-16</inkml:trace>
  <inkml:trace contextRef="#ctx0" brushRef="#br0" timeOffset="12955.1">23329 4146 916 0,'50'-6'288'15,"-53"0"53"-15,-3 2-244 16,3 0-55-16,2 3-14 0,1 0 14 16,-2 0 4-16,-1-1 33 15,1 0 11-15,-7-1 21 16,-10-5-9-16,-39-10-8 16,36 15-26-16,-3 2-20 15,4 3-24-15,0 4-11 16,5 2-6-16,0 8-3 15,5 2-6-15,5 8-2 16,5 1 7-16,6 8-5 16,7-1-5-16,9-1 4 15,6-3-10-15,16-7-52 16,3-12-32-16,13-12-76 16,-1-14-130-16,8-19-169 15,-8-4-13-15</inkml:trace>
  <inkml:trace contextRef="#ctx0" brushRef="#br0" timeOffset="13502.63">23589 3811 1638 0,'-9'-26'360'15,"3"12"149"-15,3 8-480 16,0 4-16-16,4 2-1 0,-1 0 4 15,0 0 11-15,0 0 25 16,-1 0 7-16,1 0 5 16,0 0-8-16,0 0-9 15,0 0-26-15,1 2-12 16,2 12-6-16,10 67 5 16,-10-28-1-16,-1 15-7 15,0-2 7-15,2 0-6 16,0-13 0-16,-1-3-6 15,2-15 7-15,-2-8 0 16,-1-13 0-16,-2-8-6 16,0-3 10-16,0-4 2 15,0-1-14-15,0 1-2 0,0 0-1 16,0 0-12-16,0-1-12 16,0-1-17-16,1-4-2 15,8-17-3-15,21-34 9 16,-15 33 9-16,-2 7 31 15,-2 2 12-15,-5 9 2 16,-3 3-2-16,0 4-2 16,2 0-6-16,-5 0-6 15,1 0 3-15,1 1 4 0,2 2 0 16,5 8 0-16,36 51-3 16,-39-30 3-16,2 8-22 15,-5-5-28-15,1 0-93 16,-4-9-43-16,0-7-337 15,-1-14 21-15</inkml:trace>
  <inkml:trace contextRef="#ctx0" brushRef="#br0" timeOffset="13761.98">23924 4128 1183 0,'-4'2'671'0,"4"-3"-109"0,2 0-214 16,-2 1-321-16,0 1-67 15,1 1 5-15,1 1 9 16,5 9 16-16,17 35 11 16,-20-27 3-16,1 0 1 15,-6 7 1-15,1-2-1 16,1 2-16-16,-1-9-27 15,0-2-108-15,1-12-55 0,4-18-343 16,3-10 7-16</inkml:trace>
  <inkml:trace contextRef="#ctx0" brushRef="#br0" timeOffset="13899.13">23913 3888 1614 0,'-4'-4'323'0,"8"1"73"16,-1 2-516-16,-2 1-89 16,2 0-281-16,16 1 42 15</inkml:trace>
  <inkml:trace contextRef="#ctx0" brushRef="#br0" timeOffset="14238.05">24146 3833 1799 0,'0'-4'395'16,"0"-1"152"-16,2 6-527 16,-2-1-44-16,0 1 3 0,1 2 3 15,1-1 11-15,1 0 28 16,-2 0 11-16,2 1 16 15,0 1 0-15,6 14-2 16,10 44-18-16,-14-17-1 16,-2 7-22-16,0 16-1 15,2-3 0-15,2 6-10 16,1-13-14-16,4-9-21 16,-1-19-18-16,-1-8-43 15,-5-15-19-15,-1-7-77 16,-6-2-35-16,-4-19-297 15,-3-5 44-15</inkml:trace>
  <inkml:trace contextRef="#ctx0" brushRef="#br0" timeOffset="14821.05">24682 3821 1979 0,'6'-26'318'0,"-6"-1"182"0,2 13-622 16,0 11-13-16,2-2 20 16,2-1 50-16,0 0 85 15,-3 0 61-15,0-2 35 16,-3 3 11-16,0 1 13 15,-2 2-59-15,2 2-32 16,0 0-31-16,0 2-19 16,0 2-12-16,0 30 6 15,-2 45 14-15,-3-21-8 16,-4 3 10-16,-2 10 3 16,3-13-8-16,0-5-7 15,4-13 9-15,3-10 0 16,1-16-10-16,0-4 5 15,1-7 7-15,-1-2-17 16,-1-2-3-16,-1 0-11 0,2-1-15 16,-2-3-36-16,-1-11-5 15,-13-50-28-15,2 33 7 16,-2 1 11-16,-2 8 34 16,-3 7 19-16,-1 12 33 15,-2 9 7-15,4 10 4 0,-5 9-4 16,6 6-3-16,3 9-2 15,6-1 2-15,3 4-4 16,8-6 1-16,11-2 5 16,6-9-2-16,11-9 0 15,5-9-7-15,11-13-118 16,-2-16-303-16,0-13-54 16,-9-4-198-16</inkml:trace>
  <inkml:trace contextRef="#ctx0" brushRef="#br0" timeOffset="15852.74">19447 4787 965 0,'-46'0'304'0,"-8"-2"45"16,10-1-259-16,3 3-51 15,12-2-9-15,7 1 21 16,11-2 12-16,3 4 31 16,7-2-2-16,6 1 0 15,-3-1-19-15,-1 1 4 16,9-1-24-16,27 0 10 15,40-5-8-15,-14 3 10 0,7-5-14 16,21 2 2-16,-3-3-19 16,21 0 0-16,-8 0-7 15,21 4-1-15,-10-2-1 16,24 5 0-16,-12-1-3 16,16 0-1-16,-13 0-9 15,22 2 3-15,-12-2 4 0,26 1 0 16,-9 0 7-16,23-2 6 15,-14 2-19 1,21-1 4-16,-20 1 0 0,27 2-6 16,-20-1-4-16,15-3 4 15,-21 3 3-15,25-2-11 16,-32-3-2-16,22 1-1 16,-21 2 12-16,13-5-19 15,-26 2 13-15,20 1 6 16,-21 0 0-16,21 1-5 15,-18 3 6-15,8 0-8 16,-25 2-1-16,2 4-6 16,-30-3 4-16,-2 1 2 15,-31 0-3-15,-13-2-1 16,-24-1 6-16,-13-1-24 0,-16 1-15 16,-6-5-67-1,-7-3-101-15,-4-2-430 0,-4-3 56 16</inkml:trace>
  <inkml:trace contextRef="#ctx0" brushRef="#br0" timeOffset="79600.25">5070 3760 739 0,'-8'-4'209'16,"0"-1"74"-1,5 2-204-15,1 0-16 0,1 2-8 16,1 0-17-16,0 0-15 15,0 1-3-15,0-1 6 16,0 0 10-16,1 1 12 0,1-1 6 16,1 0 2-16,4 0 4 15,8 0-10 1,38-6-1-16,-36 6-8 0,8-1-3 16,2 2-14-16,8-1 0 15,-2-1-5-15,6 4-9 16,-1-2 0-16,8-2-1 15,-4 5-1-15,12-2-4 16,-5 0 6-16,10 1-4 16,-6-1 6-16,7-1-1 15,-10 0 6-15,7-1-3 16,-8 2 2-16,7-1 1 16,-5 1-3-16,8 3-6 15,-4-1 3-15,7-1-7 16,-4 1 2-16,5-2-3 0,-8-3-3 15,7-1-1-15,-5 0 11 16,6-2-11-16,-8 0 13 16,9 3 1-16,-8-1 4 15,6 0-6-15,-9 0 1 16,10 0-6-16,-9-2-1 16,11 2-5-16,-5 0 0 15,11-1 1-15,-6 0 1 0,12-3-4 16,-10 1 8-16,10-3-5 15,-6 1 7-15,13 3-9 16,-13 0 11-16,9 1-13 16,-12 3 7-16,2 1-6 15,-13 0 4-15,10 3-4 16,-8 1 2-16,4-1 5 16,-7-1-5-16,5 0-2 15,-8-3 4-15,5-1-2 16,-5-1 3-16,10 0-4 15,-6 1 8-15,3 2-5 16,-7 0 3-16,4 1-7 16,-10-1 8-16,8 0-1 15,-7 0-4-15,10 3 1 16,-7-3-3-16,12 3-2 16,-10 0 5-16,11-1-2 0,-10-2 1 15,6 0 3-15,-9-1 1 16,8-1-8-16,-6 1 10 15,2 2-4-15,-8 1 3 16,4-2 8-16,-7 2 0 16,8 1-7-16,-8-3 12 15,12 0-11-15,-2 3-2 16,13 0-5-16,-7-1 7 0,9 3-12 16,-10-2 6-16,8-1-2 15,-12-3 1-15,5-1-2 16,-11-1 2-16,8 0-5 15,-10 1 5-15,4 2 7 16,-10 0-1-16,3 0 2 16,-10-2 10-16,4-1-6 15,-7-2-3-15,5 2-1 16,-5 1-2-16,6 1-6 16,-4 1 4-16,4 1-8 15,-3 0 4-15,4-1 1 16,-4 2 0-16,1-1-4 15,-6-1 12-15,2 1-1 16,-4-1 3-16,-3-2 7 16,0 4 0-16,2 0-1 0,-4 0-3 15,-1 0-6-15,-1 0-3 16,-4-2-4-16,-4 2-1 16,0-2-2-16,-5 2 4 15,3 0-4-15,0 0-26 16,4 0-202-16,-1-2-302 15</inkml:trace>
  <inkml:trace contextRef="#ctx0" brushRef="#br0" timeOffset="84726.41">12438 3738 414 0,'-34'18'120'0,"34"-18"55"0,-3 1-115 16,1-2 7-16,1 0-9 16,0 0 6-16,-1 0-19 15,0 0 17-15,-2 0-4 16,0 0 26-16,0 0-8 16,-1 0 12-16,1-1-22 15,-1 1-5-15,0 0-20 0,2 0-7 16,-3 0-15-16,2 0 2 15,1 0 3-15,-3 0 5 16,2 0-2-16,0 0 13 16,1 0-1-16,0-1 4 15,0 1-14-15,-1 0 4 16,1 1-12-16,0 0-3 16,0 0-13-16,1 0 7 15,0-1-5-15,0 1 0 16,1-1-2-16,0 1 5 15,0 0-4-15,0 0 1 16,1 0-3-16,-3 0 1 16,2 0-1-16,1 0 2 15,0 0-3-15,0 0 2 16,0 0-2-16,1 0 2 16,2 0-2-16,0 1 9 0,13 2-6 15,41 6 3-15,-29-6-4 16,2-1 1-16,-1-2-8 15,1 1 6-15,-1-2-3 16,3-1 2-16,-6 0-4 16,2 3 7-16,-2-2-5 15,2 2 2-15,-4 0-3 0,7 1 3 16,-1 0-4-16,11 0 2 16,-2 0-1-16,7-1 1 15,-1 1-2-15,1-2 0 16,-4 0 1-16,2 2 0 15,-6-1-1-15,3-4 5 16,-4 5-4-16,2-2 3 16,-3 0 0-16,6 0 2 15,-3 1-3-15,7-1 7 16,-1 0-8-16,3-3 5 16,0 1-5-16,7 1 5 15,-5-1-7-15,8 3 11 16,-7-2-9-16,8 2 15 15,-8 1-9-15,6-1 14 16,-9-3-11-16,9 3 15 16,-10-2-13-16,7 1 15 15,-5-1-15-15,8 3 7 0,-11-2-5 16,7 0 6-16,-4 2-16 16,5-3 14-16,-9 1-12 15,6-1 5-15,-4-1-10 16,3 1 8-16,-5 1-11 15,5 1 13-15,-5 0-7 16,1 1 10-16,-6-1-9 16,2 1 6-16,-1-2-1 0,5 1 1 15,-4-2-9-15,9-1 10 16,-2 1-4-16,3 0-4 16,-3 1-2-16,5 0 7 15,-9 1-5-15,1-2 6 16,-7 1-6-16,5-2 4 15,-4 0-1-15,11 1 6 16,-2 2-10-16,11 0 9 16,-6 2-4-16,8 3 0 15,-9-4-6-15,7-1 5 16,-11 1-6-16,6-2 1 16,-7-1-4-16,7 1 4 15,-7 1-2-15,7-2 6 16,-6 1-5-16,13-2 5 0,-9-2 0 15,11-1 2-15,-11 1-3 16,6 2 4-16,-12 0-5 16,2 4 0-16,-10 0-2 15,3 0 2-15,-9-1-1 16,2 0 3-16,-6-1-6 16,6-2 5-16,-3 0-2 0,10 0 3 15,-2-3-4 1,9 3 6-16,-7-1-7 0,10 2 3 15,-8 1-4-15,3 1 2 16,-10 0-2-16,3 0 4 16,-6-2-7-16,1 0 5 15,-4-1-3-15,7-1 3 16,-3 2-3-16,4 1 6 16,-6 0-6-16,4 0 3 15,-8 0-5-15,1 0 7 16,-6 1-5-16,0-1 3 15,-2 0-1-15,4 1 5 16,-3 1-11-16,7 0 7 16,-2-1-3-16,10 0 1 15,0 1-5-15,5-3 8 16,-1 1-4-16,7 1 2 16,-10 0-1-16,3 1 5 0,-10-1-8 15,-2 1 8-15,-8-6-8 16,5 4 4-16,-6-2-5 15,6 1 9-15,2-1-9 16,4 2 8-16,-7-3-8 16,0 0 5-16,-5 3-5 15,-4-1 2-15,-8 0-8 0,0 0 7 16,-3 1-10-16,-3-2 2 16,-2 2-6-16,-1 0-19 15,0-1-46-15,-1-1-437 16,-1-2 109-16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15T04:48:20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570 7952 1205 0,'-43'-23'291'16,"41"14"93"-16,-2 8-353 16,4 3-16-16,-1 6-7 15,0-7-1-15,0 3 16 0,1 28 6 16,-3 53-2-16,0-26-4 16,-2 17-6-16,0-6-6 15,-3 5-9-15,5-13 3 16,-3-2-5-16,5-21 7 15,-2-9-32-15,3-13-8 16,-1-11-22-16,-5-13-39 16,0-16-327-16,-6-13 102 15</inkml:trace>
  <inkml:trace contextRef="#ctx0" brushRef="#br0" timeOffset="299.16">343 7824 1079 0,'9'-13'347'0,"10"5"39"16,7 8-266-16,15 10-107 15,6 3 0-15,14 9 13 16,-5 0 6-16,9 11-1 16,-13 4-11-16,-3 16-11 15,-13 3-9-15,-9 20-8 16,-18-6 1-16,-17 8-5 15,-13-16-6-15,-21 1-15 16,-8-24 1-16,-13-5 1 16,3-15 10-16,-6-7 8 0,14-11 19 15,3-4 0-15,16-1-5 16,8 0-34-16,16 2-38 16,17 0-314-16,15 0 59 15</inkml:trace>
  <inkml:trace contextRef="#ctx0" brushRef="#br0" timeOffset="666.35">999 8435 1381 0,'44'23'269'0,"-41"-32"119"16,-1 6-406-16,3-1 2 15,0 0-3-15,-4 3 16 16,1-1 15-16,2 0-7 16,4-4-6-16,9-4-3 15,29-24 7-15,-36 18-2 16,-4-1-1-16,-5 0-3 16,-3-1 0-16,-7 4-10 0,-4 0-2 15,-2 2-20 1,-3 8-5-16,-6 6-9 0,5 6 5 15,-4 10 0-15,5 4 25 16,1 5 6-16,8 3 14 16,2 3-5-16,14 2 7 15,10 1-21-15,13-7-16 16,20-10-79-16,7-15-229 0,9-12 33 16</inkml:trace>
  <inkml:trace contextRef="#ctx0" brushRef="#br0" timeOffset="968.06">1452 7926 1301 0,'-16'-13'387'0,"9"5"68"15,1 2-368-15,4 4-22 16,3 3-17-16,-2-1 9 15,-1 0 7-15,2 0-5 16,0 0-23-16,0 0-35 0,0 1-6 16,0 4-8-16,5 25-1 15,7 56 7 1,-4-27 11-16,0 21-9 0,-1-7 4 16,2 4 2-16,-1-19 1 15,0-7-28-15,-2-21-30 16,2-7-70-16,-2-11-44 15,6-10-336-15,5-10 56 16</inkml:trace>
  <inkml:trace contextRef="#ctx0" brushRef="#br0" timeOffset="1349.04">1641 8346 1400 0,'37'26'247'16,"-26"-26"129"-16,4-3-414 16,3 1-11-16,3-5 0 15,-3 1 52-15,0-1-1 16,-5 0 5-16,1-4-4 16,-3 0-3-16,-3-7 0 15,-5-1 4-15,-3-1-9 16,-4 0-1-16,-6 0-3 0,-1 6 1 15,-9 2-9 1,-1 6 6-16,-5 8-1 0,1 4 0 16,-4 12-2-16,6 7 6 15,1 9-5-15,7-1 7 16,6 6 4-16,8-5-2 16,13 4-2-16,8-8 3 15,16-2-5-15,9-10 7 16,21-12-41-16,8-16-62 15,14-17-245-15,-13-14 17 0</inkml:trace>
  <inkml:trace contextRef="#ctx0" brushRef="#br0" timeOffset="1684.41">2022 7958 1306 0,'15'-6'265'0,"-16"0"131"16,3 4-353-16,0 1 60 16,-2 0 13-16,0 0 25 15,1 0-3-15,1 0-28 16,-1 0-59-16,0-2-5 0,0 1-11 16,0 0-7-16,0 1-7 15,0 0-12-15,0 1-16 16,0 3-7-16,3 15 4 15,2 62-2-15,-7-23 5 16,-1 16 5-16,2-5 3 16,1 1-1-16,3-18 5 15,2-6-9-15,-2-17-14 0,2-10-36 16,-2-8-25-16,-4-6-88 16,-6-8-58-16,-4-1-309 15,-7-4 36-15</inkml:trace>
  <inkml:trace contextRef="#ctx0" brushRef="#br0" timeOffset="1855.25">1889 8198 1281 0,'9'-2'344'0,"2"-7"78"15,7 5-376-15,11 1-12 16,5-2-36-16,11 1-7 15,-3 2-37-15,10 3-98 16,-7-3-283-16,-2-5 18 0</inkml:trace>
  <inkml:trace contextRef="#ctx0" brushRef="#br0" timeOffset="2198.19">2247 8363 1220 0,'9'-9'291'0,"0"9"72"0,10-2-328 16,4 0-80-1,6 0-1-15,2-1 39 0,-2-4-15 16,-2 0-3-16,-3-5-15 16,-6-3 0-16,-6-5 3 15,-5-7 20-15,-6 0 5 16,-6 3 17-16,-3 3-2 15,0 8-5-15,-4 4 0 16,-2 5 2-16,1 4-8 16,-1 0 4-16,-4 6 0 15,2 6 6-15,-4 14-4 16,1 1 7-16,3 14-1 16,6-2 7-16,15 10-6 0,18-8 0 15,37-4-330-15,11-18 106 16</inkml:trace>
  <inkml:trace contextRef="#ctx0" brushRef="#br0" timeOffset="2765.58">2918 8074 938 0,'0'-14'264'15,"-5"1"111"-15,3 3-235 16,-1 1 30-16,3 2 5 15,0-1 19-15,0 0-35 16,-2 2-20-16,4 4-54 16,-2 2-19-16,0 0-24 15,0 0-20-15,0 0-13 16,0 2-4-16,1 1-7 0,4 23-9 16,7 43 9-16,-6-18-1 15,-5-1 1-15,2 9 3 16,0-9 4-16,1-2-21 15,-3-15-16-15,2-7-54 16,-1-11-49-16,2-6-99 16,4-7-21-16,11-13-267 15,0-12 41-15</inkml:trace>
  <inkml:trace contextRef="#ctx0" brushRef="#br0" timeOffset="3231.38">3094 8100 1338 0,'32'-40'300'0,"-31"34"116"0,1 6-366 16,-2 1 36-16,-2-1 4 16,2 0 12-16,-1 0-2 15,0 0-24-15,-1 0-56 16,2 0-9-16,0 0-9 0,0 0 3 15,0 0 0 1,0 0-1-16,0 0-3 16,0 1 2-16,0 0-4 0,0 0 2 15,0 1-1-15,0 2-3 16,0 0 2-16,0 9 1 16,6 34-2-16,-2-26-1 15,5 1 3-15,4 3-4 16,1-3-2-16,8 3 1 15,0-7 1-15,7-1 3 16,-5-6 1-16,-1 2 2 16,-6-4-2-16,-1 2-2 15,-10-1 1-15,-4 7-20 16,-7-3 0-16,-8 4-25 16,-8-1-14-16,-4-2-38 0,-5-5-4 15,3-4-36 1,6-6 12-16,2-6-25 15,11-7 60-15,10-9-304 16,7-7 110-16</inkml:trace>
  <inkml:trace contextRef="#ctx0" brushRef="#br0" timeOffset="3406.44">3132 8037 1189 0,'-10'-12'361'0,"6"0"55"15,3 9-343-15,6 0-2 16,9-1-49-16,14-1-7 16,7-3 10-16,20 2-12 15,1 2-61-15,6 8-300 16,-13 2-87-16,-9-3-120 16</inkml:trace>
  <inkml:trace contextRef="#ctx0" brushRef="#br0" timeOffset="4199.63">903 8985 711 0,'-56'-13'213'15,"12"5"43"-15,0 0-175 16,11 5-15-16,3-3 11 16,8 2 3-16,4-2 19 15,9 3-11-15,0 1-10 16,6 2-22-16,2-1-9 0,2 2-20 15,-1-1-8-15,0 0-6 16,1 0 3 0,2 0 3-16,3 0 6 0,22-1 4 15,52 0 9-15,-27-1-3 16,29-2 9-16,9 0-6 16,33-3 7-16,4 0-6 15,34 1 15-15,-9 2-15 0,30 3 3 16,-18-1-17-16,25-1-4 15,-16 2-15-15,26-4 1 16,-22-4-6-16,14-3 4 16,-32 0 3-16,-4-2 1 15,-24-3 2 1,-24 5-3-16,-31 2-9 16,-17 6 2-16,-27 1-49 15,-25 9-87-15,-15 11-360 16,-13-4 40-16</inkml:trace>
  <inkml:trace contextRef="#ctx0" brushRef="#br0" timeOffset="8955">7431 8475 530 0,'-5'-1'122'0,"2"0"54"0,0 0-136 16,-1 0-1-16,1 0 14 15,0-1 8-15,0-1 30 16,-1 1-7-16,0-1 9 15,-1 0 1-15,1-1-10 16,0 1-32-16,-2 0-11 16,2 0-7-16,-3-1-9 15,2 2-1-15,-2 0 1 16,0-1 9-16,-38-7-8 16,35 11-6-16,-3 1-2 15,1 0-2-15,-4 3-8 16,4-1 1-16,-2 0 0 15,0-1 0-15,2 0 2 0,3-1 5 16,-4-2-1-16,3 3 4 16,-3-2-1-16,-1 3 0 15,-1 2-5-15,2 1-2 16,-4-2-2-16,5 2 0 16,-2-2-6-16,5 0 2 15,-2-1-1-15,2 0 6 16,1 1 4-16,1-2 1 0,-2 3 5 15,2-1 5-15,1 2-6 16,-1-2 0-16,2 2-3 16,-1-4 1-16,3 2-12 15,-3 0 4-15,2 1-7 16,1 0 7-16,-1 2-6 16,2-2 11-16,-2 2-8 15,1 1 7-15,-1 2-6 16,1-1 7-16,0 5-10 15,-1-2 12-15,1 2-11 16,1 1 7-16,1 1-4 16,1 1-2-16,0-2-3 15,0-3 7-15,-2 1-5 16,4-2 4-16,-5-2 10 16,4 0-4-16,1-1-1 0,-1-4 6 15,0 2-7-15,1 0-9 16,0-3 5-16,-2-4-4 15,0 1-5-15,0 1 1 16,2 1 5-16,0 2-8 16,1 3 7-16,4 1-5 15,21 32 6-15,-21-36-5 0,1 3 2 16,-2 0 7-16,4-2 0 16,-1 3-2-16,0 2-1 15,-1-4 9-15,3 2-12 16,-3-1-2-16,0 0-5 15,-1-3 12-15,4 2-11 16,-3-2 1-16,1 0 4 16,0-2 4-16,2 1-7 15,0 1 4-15,1-2 2 16,1 0-6-16,3 1 3 16,-3-2-1-16,3 1 0 15,-4-2 0-15,1-1 3 16,-3 0-4-16,1-1-1 15,-1 0 0-15,2-1 1 16,-1 0-1-16,3-2-1 16,1 1 3-16,0-1 1 0,-1-1-4 15,1 1-3-15,0-1 9 16,-3 0-3-16,-4-1 1 16,1 3 1-16,-2 0 3 15,-2 0-5-15,2 0-2 16,3 0-4-16,0 0 6 15,2-4-3-15,-3 3 5 16,5-2-3-16,-5 1 3 16,0 0-6-16,-1-1 10 0,-2 1-7 15,-2-2 6-15,0 3 2 16,-1-3 1-16,3 0-4 16,-3 2 1-16,4-3 3 15,-2 1 2-15,1-2 3 16,-2 3 0-16,3-6 3 15,-4 6-2-15,2-5 0 16,1 2-1-16,-3-7 0 16,-1 7 3-16,1-5-4 15,-3 3 0-15,0-2-3 16,-2 1 5-16,4-3-10 16,-4 1 0-16,1-1 0 15,-1-1 5-15,1 2-5 16,-2 0 2-16,-2-1 7 0,3 1-1 15,-3 1-9-15,0 1 3 16,0 1 0-16,0 4-5 16,0-1-5-16,-2-1 7 15,2-1-5-15,1 3 0 16,-3-5-2-16,2 2 12 16,-2-1-8-16,-1 2-2 15,-2-3 2-15,1 3 3 16,-1-1-2-16,-1 3 6 0,2-2 6 15,-2 2 2-15,-2-1-1 16,-1 0-11-16,-2-1-1 16,2 2 5-16,-2-1-11 15,3 2-1-15,-3 1 2 16,3 2 7-16,-2-1-14 16,3 2 11-16,-4-2-1 15,4 2-2-15,-2-2-3 16,1 2 2-16,-3 1-8 15,-1 2 8-15,-9 0 4 16,-4 6-31-16,-18 15-115 16,-14 12-94-16,-16 3-356 15</inkml:trace>
  <inkml:trace contextRef="#ctx0" brushRef="#br0" timeOffset="15200.13">6928 9569 501 0,'-2'-1'222'16,"0"0"6"-16,-1 0-93 16,1-1-67-16,0 0-6 15,0-1 2-15,-1 1-6 16,-1 0-5-16,0 0-22 0,-2 0-23 16,-11-3-31-16,-39-6-50 15,30 9-46-15,-4 1-176 16,2-4 20-16</inkml:trace>
  <inkml:trace contextRef="#ctx0" brushRef="#br0" timeOffset="15348.5">6507 9497 553 0,'-27'-2'190'16,"4"3"21"-16,-4 2-135 16,3 4-55-16,2-1-4 15,4 3-7-15,1 0-1 16,5 1 0-16,2 0-20 15,1 1-54-15,7 1-154 16,6-3 16-16</inkml:trace>
  <inkml:trace contextRef="#ctx0" brushRef="#br0" timeOffset="15531.27">6269 9650 1021 0,'-44'90'222'16,"35"-81"93"-16,0 5-301 15,3 5-23-15,1-1-2 16,-1-1 3-16,1-5-3 16,0 3 0-16,-4-3-23 15,0 4-61-15,-2-2-211 0,1 7 25 16</inkml:trace>
  <inkml:trace contextRef="#ctx0" brushRef="#br0" timeOffset="15692.93">6194 10248 600 0,'5'12'185'0,"3"7"42"15,1-3-168-15,2 5-17 16,-2-5-6-16,2 5-5 16,-2 0-6-16,-2 10-14 15,0 3-26-15,4 11-230 16,-5 0 50-16</inkml:trace>
  <inkml:trace contextRef="#ctx0" brushRef="#br0" timeOffset="15860.43">6357 11039 1024 0,'9'13'211'15,"9"7"61"-15,6 3-311 16,6 5-86-16,-1-5 12 0,3 1 8 15,-7-8 38-15,0-1-79 16,-2-6-56-16,3 0 4 16</inkml:trace>
  <inkml:trace contextRef="#ctx0" brushRef="#br0" timeOffset="16025.24">6805 11366 802 0,'0'11'204'15,"4"0"61"-15,2 5-232 16,4-3-36-16,6 0-16 16,-2-5 0-16,5-2 0 15,0-5 6-15,6 0-95 16,4 1-134-16,7-1 10 16</inkml:trace>
  <inkml:trace contextRef="#ctx0" brushRef="#br0" timeOffset="16172.52">7281 11514 736 0,'4'3'196'16,"1"-3"55"-16,0 1-210 15,-5-1-22-15,2 0-16 0,1-1-23 16,15-1-4-16,44-9-228 16,-28 4 58-16</inkml:trace>
  <inkml:trace contextRef="#ctx0" brushRef="#br0" timeOffset="16321.17">7689 11387 1123 0,'1'-6'236'0,"4"-4"67"16,-1 2-353-16,6-1-67 15,2-3-17-15,-2-3-208 16,-3 2 49-16</inkml:trace>
  <inkml:trace contextRef="#ctx0" brushRef="#br0" timeOffset="16483.5">7754 10981 986 0,'-5'-12'246'16,"3"-1"77"-16,-2 2-296 15,3-2-13-15,1 1-14 16,-1-6-9-16,-3 0 6 0,1-5-6 15,-4 1-6-15,-2-11-303 16,-4 0 89-16</inkml:trace>
  <inkml:trace contextRef="#ctx0" brushRef="#br0" timeOffset="16617.68">7554 10479 716 0,'-13'-17'231'0,"0"-2"45"16,1 6-208-16,2 1-13 15,4 3-31-15,-3-1-38 16,2 2-251-16,-1 0-11 16,-1-2-103-16</inkml:trace>
  <inkml:trace contextRef="#ctx0" brushRef="#br0" timeOffset="16753.52">7219 9922 1234 0,'-6'-15'201'0,"6"8"77"16,-5 3-641-16,3 2 6 15</inkml:trace>
  <inkml:trace contextRef="#ctx0" brushRef="#br0" timeOffset="16903.57">6828 9656 1069 0,'-27'-5'137'0,"13"-4"-137"16,9 0-265-16</inkml:trace>
  <inkml:trace contextRef="#ctx0" brushRef="#br0" timeOffset="18262.9">5833 9067 1170 0,'-11'-8'272'0,"3"-4"101"15,6 4-310-15,0 6 3 16,3 2 14-16,-1-1 4 16,0 1 0-16,-1 0-31 15,1 0-17-15,0 0-22 16,0 0 3-16,1 1 0 0,0 1 3 16,1 2-2-16,6 14 0 15,16 42-1-15,-15-21-3 16,-3-2-8-16,-1 5 1 15,-2-7-3-15,-1-4-4 16,0-9 2-16,-1-4 5 16,-1-10 3-16,0-3 3 15,0-3-3-15,0-1 12 16,0-2 8-16,0 1 12 16,0 0 3-16,0 0 6 15,0 0-9-15,0-1-9 16,0 1-15-16,0 0-4 15,0 0-3-15,0 0-9 16,0 0 2-16,0 0-6 16,0 0-4-16,-1 0 5 0,1 0 2 15,0 0-5-15,0 0 6 16,0 0 3-16,0 0-7 16,0 0-1-16,0 0 6 15,0 0-1-15,0 0-7 16,0 0 5-16,0 0 1 15,1 0-9-15,3 0-5 0,9 0-37 16,51-3-42 0,-9-3-194-16,8-2-264 15,9-18-13-15</inkml:trace>
  <inkml:trace contextRef="#ctx0" brushRef="#br0" timeOffset="18712.64">6132 9048 795 0,'-13'-3'200'0,"2"-1"62"15,2 4-208-15,2 0-22 0,1 0 27 16,1-1 7-16,3 1 15 15,0 0-10-15,2-1 4 16,0 1-18-16,0 0 2 16,2 0-14-16,0 0 0 15,12-1-11-15,48-1-12 16,-29-1-10-16,3 2-3 16,-2-2-15-16,-1 2-47 15,-9 1-26-15,-1 0-67 16,-10-1-142-16,-3 1-98 15,-6 0-33-15</inkml:trace>
  <inkml:trace contextRef="#ctx0" brushRef="#br0" timeOffset="18937.53">6280 9038 788 0,'-51'10'354'0,"51"-12"-15"15,1 2-106-15,-2 0-135 16,1 0 28-16,0 0-8 16,0 0 1-16,0 0-40 15,0 2-28-15,0 2-33 0,7 35-14 16,6 47 14-16,-3-5-368 16,8-1-119-16</inkml:trace>
  <inkml:trace contextRef="#ctx0" brushRef="#br1" timeOffset="26507.92">7509 9649 1187 0,'-9'12'314'0,"-2"-4"-256"15,0 7-55-15,3 6 7 16,1 3-1-16,0 7 3 15,0-3 4-15,5 6-2 16,2-2-11-16,2 4-32 16,5-4-41-16,2 7-259 15,-3-7 43-15</inkml:trace>
  <inkml:trace contextRef="#ctx0" brushRef="#br1" timeOffset="27029.48">7523 10282 1152 0,'1'12'233'16,"2"0"110"-16,4 4-335 16,7 7-21-16,7-5 9 15,9 2 4-15,3-2 1 16,5-2-16-16,0-2-8 16,-3 2-19-16,-7-4-4 15,-4 1-1-15,-7 1 15 0,-7 1 13 16,-4 1 15-16,-1 3 1 15,0 2 6-15,5 9-5 16,1-1 0-16,2 10-5 16,0-5-4-16,0 5-12 15,-2-7 1-15,-4 2-4 16,-3-8 7-16,-3 2 5 16,-1-6 10-16,0-1 0 15,1-3 4-15,2 0-4 16,2-2 2-16,2 0-3 15,-1-2 2-15,-3 3-2 16,0-2 2-16,-3 5-3 16,-4-2 6-16,1 8-4 15,1-2 3-15,-3 3-10 16,1 2-11-16,0 4-15 0,-2-2 3 16,1 5-2-16,-2-4 11 15,1 0 13-15,-2-4 11 16,-2 1 2-16,-1-10 9 15,1 7 8-15,-1-4 5 16,0 1 2-16,3 1-4 16,0 4-10-16,1 0-18 15,0 4-178-15,0-3-69 0,-2 7-45 16</inkml:trace>
  <inkml:trace contextRef="#ctx0" brushRef="#br1" timeOffset="27180.08">7572 12193 699 0,'5'24'246'16,"2"-13"18"-16,3 6-184 16,2-4-146-16,5 0-197 15,-1 1 26-15</inkml:trace>
  <inkml:trace contextRef="#ctx0" brushRef="#br1" timeOffset="27373">7701 12672 915 0,'4'9'183'16,"5"3"78"-16,5-2-269 15,6 1-3-15,1-4 1 0,4 3 0 16,-1-2-2-16,4 2-254 16,-2-5 78-16</inkml:trace>
  <inkml:trace contextRef="#ctx0" brushRef="#br1" timeOffset="27542.26">8244 12833 1329 0,'11'-5'313'16,"5"3"112"-16,11-1-379 15,3-2-80-15,12-3-37 16,0-2-18-16,11-3-41 16,3 0-282-16,8-10 85 15</inkml:trace>
  <inkml:trace contextRef="#ctx0" brushRef="#br1" timeOffset="27702.49">9040 12500 1413 0,'22'-9'329'0,"-2"-3"98"16,9-5-448-16,7-3-87 15,10-12-78-15,-6-1-6 0,1-6-235 16,-10-5 52-16</inkml:trace>
  <inkml:trace contextRef="#ctx0" brushRef="#br1" timeOffset="27865.34">9441 11910 1050 0,'12'-22'326'16,"-2"2"42"-16,10-2-274 15,3 2-92-15,4-5-1 16,-5 0 5-16,1-8-3 15,-6-2 3-15,4-15-95 16,0-5-46-16,2-13-243 16,-2 7-12-16</inkml:trace>
  <inkml:trace contextRef="#ctx0" brushRef="#br1" timeOffset="28145.53">9696 11274 448 0,'-12'-36'277'0,"3"9"-10"16,-5-4-66-16,6 7-75 15,2-4 0-15,3 0-45 16,2-6-8-16,3 4-26 15,1-11-17-15,-2 4-25 16,0-5 0-16,-1 7-7 16,-3-5-7-16,-5 6-1 0,1-7-23 15,-2 4-9-15,-1-12-6 16,1 4 6-16,2-7 2 16,1 6 24-16,-1-6 5 15,0 8 9-15,-6-3 10 16,0 8 8-16,-7-6 5 15,1 7 8-15,-5-3 0 16,5 4-3-16,-5-2-29 16,3 12-25-16,-4-2-216 15,0 5-74-15,-4-3-67 16</inkml:trace>
  <inkml:trace contextRef="#ctx0" brushRef="#br1" timeOffset="28447.45">8186 9536 886 0,'-16'-3'79'0,"2"-1"-79"16,0 3-242-16</inkml:trace>
  <inkml:trace contextRef="#ctx0" brushRef="#br1" timeOffset="28631.31">7727 9601 670 0,'-26'11'248'15,"3"-2"20"-15,7 1-187 16,6 0-22-16,4-2-41 16,5 2-99-16,3-3-187 15,3-12 28-15</inkml:trace>
  <inkml:trace contextRef="#ctx0" brushRef="#br1" timeOffset="29184.47">8121 9569 882 0,'0'-4'275'15,"0"0"33"-15,0 0-203 16,1 1-116-16,2 1 4 16,6-1-10-16,14 0-86 15,38-2-210-15,-20 3 24 16</inkml:trace>
  <inkml:trace contextRef="#ctx0" brushRef="#br1" timeOffset="29345.21">8480 9601 1124 0,'5'6'306'16,"3"-3"60"-16,-2 1-298 15,6 1-70-15,4 1-4 16,7 1-44-16,-1-2-21 0,13-1-300 15,3-2 38-15</inkml:trace>
  <inkml:trace contextRef="#ctx0" brushRef="#br1" timeOffset="29491.04">8861 9788 1242 0,'6'8'266'16,"6"-4"109"-16,5 4-357 15,1 1-34-15,7 2-39 16,-2 0-51-16,-3 6-270 16,0-2 30-16</inkml:trace>
  <inkml:trace contextRef="#ctx0" brushRef="#br1" timeOffset="29614.91">9253 10037 1571 0,'5'9'199'16,"12"-2"267"-16,-3 5-926 16,0-2 109-16</inkml:trace>
  <inkml:trace contextRef="#ctx0" brushRef="#br1" timeOffset="30580.55">8600 9195 992 0,'-23'-51'300'0,"26"26"66"15,-1 8-259-15,1 0-16 0,1 6 7 16,1 3 9-16,-3 5-10 15,0 6-12-15,-2 6-38 16,2 12-20-16,-2 8-28 16,2 12 7-16,-3 6 2 15,0 10-2-15,2-4-4 16,-1 0 7-16,-1-13-9 0,2-4 1 16,3-13 2-1,-2-3-37-15,-2-9-39 0,4-8-80 16,6-12-316-16,8-10 36 15</inkml:trace>
  <inkml:trace contextRef="#ctx0" brushRef="#br1" timeOffset="30928.3">8678 9213 594 0,'-37'-2'300'16,"37"-7"-18"-16,-1-1-47 0,3 2-153 16,1-3 31-1,0-1-1-15,6 0 2 0,0 2-41 16,5-1-6-16,4 3-28 16,5 1 7-16,-3 3-7 15,5 4-8-15,-4 7-12 16,-2 8-9-16,-8 6-16 15,-3 10-6-15,-9 3 0 16,-8 6 1-16,-4-4 4 0,-5 3 1 16,-2-13-11-16,2-3-25 15,3-14-27-15,-2-3-56 16,4-9-194-16,-2-5-87 16,3-4-60-16</inkml:trace>
  <inkml:trace contextRef="#ctx0" brushRef="#br1" timeOffset="31186.65">8657 9360 1085 0,'-2'2'263'15,"1"1"99"-15,1-1-275 16,1 0-36-16,1 0 17 0,3 0 0 15,18 11-4-15,37 23-30 16,-25-18-2-16,0 1-19 16,4 0 3-16,-7-2-13 15,1-2 8-15,-11-5-10 16,-3 0-7-16,-10-8-19 16,-4-2-35-16,-5-5-65 15,-9-3-306-15,-3-1 54 0</inkml:trace>
  <inkml:trace contextRef="#ctx0" brushRef="#br1" timeOffset="31561.81">9102 9220 758 0,'-12'-4'245'0,"1"-4"46"16,1 6-188-16,-1-2-10 15,2 2 1-15,-2 1 20 16,1-1-14-16,-1 1-7 0,4 2-39 16,1 0-16-16,3 0-19 15,1 1 3-15,2-2-13 16,0 0-2-16,1 0 0 15,2 0 2-15,16 1-1 16,54 5 7-16,-32-7-3 16,9-4 4-16,-1 4-12 15,4-1 5-15,-15 1-20 0,-2 2-39 16,-15 0-36 0,-8 1-49-16,-12 5-43 0,-12-7-234 15,-6-2 59-15</inkml:trace>
  <inkml:trace contextRef="#ctx0" brushRef="#br1" timeOffset="31963.37">9124 9246 1104 0,'-6'-7'252'15,"6"-1"115"-15,3 2-260 16,0 1-8-16,0-2 36 15,0 3 6-15,-1-1-8 16,-2 1-41-16,0 4-24 0,0 0-31 16,2 0-4-16,-1 2-9 15,1 5-7 1,5 19-9-16,6 49 2 0,-13-32-3 16,2 12-28-16,8-1-162 15,14-5-341-15</inkml:trace>
  <inkml:trace contextRef="#ctx0" brushRef="#br1" timeOffset="107739">9554 9449 438 0,'-5'1'114'15,"0"0"46"-15,1-1-118 16,-1 0 11-16,1 0 18 15,1 0 28-15,-1 0-4 16,1 0 22-16,0 0-16 16,0 0-14-16,0 0-34 0,1 0-4 15,0 0-17-15,0 0 10 16,0 0-7 0,1 0 11-16,-1 0-4 0,1 0-6 15,0 0-15-15,1 0 5 16,0 0-6-16,1 0 3 15,3 0-6-15,3 0 1 16,12 0-1-16,39 2-3 16,-36-4-1-16,2 1 2 15,-2-1 2-15,-2 1-3 16,-7-1-3-16,0 2 0 16,-7-2 0-16,1 1-1 15,-4 0-5-15,-3 0 2 16,0 1 0-16,0 0 0 15,0 0-10-15,0 0-51 0,3 0-37 16,-2 0-310 0,2 0 37-16</inkml:trace>
  <inkml:trace contextRef="#ctx0" brushRef="#br1" timeOffset="108229.25">10053 9229 730 0,'-1'-1'245'16,"1"-2"58"-16,0 0-148 15,-2 0-10-15,2-1 32 16,-1-1-10-16,0 1 9 16,0-1-44-16,0 1-42 15,1 1-36-15,0-1-17 0,0 2-31 16,0 0 0-16,0 1-5 15,0 1-2-15,0 1-3 16,0 2 5-16,3 18-3 16,9 44-2-16,-11-35 4 15,2 8 1-15,0-5-4 16,-1-1 3-16,0-5 2 16,2 4-1-16,-1-8-2 0,-1-1-2 15,0-6-18 1,0-3-35-16,-2-9-29 0,0 1-66 15,0-7-34-15,1 1-276 16,5-1 56-16</inkml:trace>
  <inkml:trace contextRef="#ctx0" brushRef="#br1" timeOffset="108977.95">10313 9251 850 0,'-9'-3'199'15,"3"1"71"-15,1 0-230 16,1 0 9-16,0 0 15 15,-1 0 31-15,2-1 0 16,0 1-18-16,-1 0-29 0,2 1-22 16,0 0-28-1,1 1-3-15,1 1 5 0,2 0-1 16,1 0 7-16,14 5-2 16,36 7 6-16,-30-11 0 15,-2-1 5-15,-1-1 5 16,-5 1 7-16,-1 2 9 15,-4-3 2-15,-3 0 10 16,-1 4-7-16,-3-5 10 16,-1 1-1-16,-2 0 13 15,0 0-6-15,0 0 7 16,0 0-13-16,0 0 0 16,-1 0-12-16,1 0-4 15,0 0-10-15,0 0-5 16,0 0-13-16,0 0-9 15,-1 1-6-15,0 1 1 0,-1 2-1 16,-1 22 3-16,-7 40 6 16,4-20-2-16,-6 2 2 15,0 18-12-15,-4 5-103 16,-8 19-396-16,-1-11 87 16</inkml:trace>
  <inkml:trace contextRef="#ctx0" brushRef="#br1" timeOffset="131248.85">7319 14817 559 0,'-12'-34'212'15,"12"30"39"-15,-1 1-130 0,0-2 0 16,0 4-9-16,-1 0 21 16,1 0-19-16,0-1-6 15,0 0-30-15,0-1-3 16,-1 1-23-16,0 0 7 15,0 0-10-15,-2 0 3 16,1-1-15-16,0 1 3 16,-1 0-22-16,0 0 8 15,0 1-13-15,-3-1 14 16,-3-1-2-16,-34-12 14 16,35 12-8-16,-4 0 6 15,0-1-18-15,-4-2-1 16,0 5-9-16,-1-4-2 15,0 3-4-15,1 2 5 16,2 0-8-16,1 1 3 0,1 0-2 16,-1 4-3-16,-1-3 3 15,-2 3 2-15,4 4-3 16,-5 0 0-16,2-3 3 16,-3 4-7-16,5 0 6 15,-3-1-2-15,2 0-2 16,0-1 3-16,4 0 0 0,-1 0-2 15,2-3 1-15,0 3 6 16,4-3-7-16,-4 3 1 16,2 0 3-16,2 1 1 15,0 0-8-15,-5 3 6 16,5-2 0-16,-4 0-3 16,1-1-1-16,-6 0 6 15,7-3-4-15,-2 4 0 16,4 0 3-16,-3 0-1 15,6 1-5-15,-2 3 2 16,2-3 5-16,-1 3 0 16,1 0-5-16,1 6 8 15,2-4-2-15,0 3 2 16,2-3-10-16,-1 3 9 16,-2-6-3-16,4 3 0 0,-3-2-7 15,2 0 15-15,0-2-14 16,1 0 7-16,2 0-4 15,1-2 5-15,0 0-8 16,4 0 12-16,-4 0-12 16,4 1 7-16,-2 1-3 15,-2-3 2-15,1 0 0 16,2 0 4-16,0-2 0 0,0 0 3 16,1-1-2-1,0 0 3-15,-2-1-5 16,0-1 2-16,3 0-6 0,0 2 2 15,1-2-5-15,4 2 8 16,-1-1-8-16,2 1 3 16,-1-2-5-16,3 0 6 15,-4-1-7-15,0-1 6 16,-1-1-3-16,2 0 6 16,-3 0-4-16,4 1 4 15,-1-3-5-15,2 2 5 16,-1-2-4-16,2 1 1 15,-1-1-1-15,3 1 2 16,-4-2-3-16,3 0 5 16,-5-2-3-16,3 0 5 0,-5-3-3 15,3 0 2-15,-3 0-2 16,3-3 0-16,-3 3-2 16,2-3 4-16,-5 2 0 15,3-3 1-15,-4 0 0 16,2 1 1-16,-3 3-6 15,0-2 3-15,-1 0-2 16,3 2 7-16,-4 0 2 0,2-4 3 16,-2-1-1-16,2 0 5 15,-3-2-14-15,1-5 0 16,2 3-3-16,-3-5 4 16,1 0-8-16,-4-6 8 15,0 1-3-15,-3-4 3 16,2 6-8-16,-2-4 6 15,-1 9-5-15,-1-2 0 16,-1 6-4-16,-3-3 6 16,1 3-3-16,0-2 3 15,-1 2 0-15,-2-2 1 16,2 3-1-16,-3 1 4 16,0 0-5-16,-3-1 5 15,1 2-4-15,-1 0-1 16,2 2-3-16,-5 0 8 15,5 3-9-15,-1 1 7 0,0 1-4 16,-2-3 5-16,1 2-8 16,0 2 6-16,0-2-4 15,-3 1 2-15,3 2-1 16,-2-1 6-16,-4-2-7 16,-3 1 0-16,3 4 4 15,-4-1 0-15,2 2-8 16,-1 4 7-16,4 1-3 0,-2 1-1 15,0 0-3-15,-2 3 6 16,2-2 2-16,-3 0 2 16,5-3-6-16,-3 4 5 15,2-3-4-15,1 1 0 16,3 1 0-16,-2 2 7 16,2-3-7-16,-1 4 2 15,2 1-4-15,-2 1 0 16,3 0-4-16,-1 1 8 15,3-3-4-15,0 4 4 16,1-2 0-16,-2 2-1 16,4 3-3-16,-2 1 3 15,1-1 1-15,1 3 0 16,2 1-2-16,3 3 5 0,0-1-5 16,3 2-2-16,1 0 3 15,2-2 4-15,0 0-8 16,0 0 6-16,2-4-1 15,-1 1 0-15,1 1-6 16,2-3 9-16,1 0-5 16,-2 1-1-16,4-1-4 0,2 1 7 15,1-4-6-15,2 3 3 16,-2-4 2-16,3 0 3 16,-3-5-7-16,5 3 1 15,-1-5 3-15,4 0 1 16,-2-1-7-16,4 0 7 15,-4-1 0-15,4-1-1 16,2-1-4-16,3-2 10 16,-4-1-8-16,6 0-1 15,-4-2 1-15,5 0 6 16,-5 0-9-16,3 0 8 16,-4-2-1-16,2 1 0 15,-8-2-7-15,0-1 12 16,-5 2-7-16,3-3 3 15,-6 3-5-15,3-4 5 16,-2 2-5-16,2-2 4 16,-2 1-3-16,0-3 8 15,-1 3-2-15,3-3 2 0,-8-2-5 16,2 0 5-16,-1 1-8 16,1-3 8-16,-2 2-7 15,0-4 6-15,1 1-3 16,-2-7 1-16,1 0-1 15,0-3 2-15,0 0-4 16,-4-5 3-16,0 6-1 0,0-3-4 16,-2 5 2-16,-2 0 2 15,1 4-4-15,-1 2 4 16,-3 4-2-16,2 0-2 16,0 1 4-16,-1 0 2 15,-1 1-8-15,0-3 6 16,-1 1-2-16,0-1-3 15,-3 1-2-15,-1-3 10 16,1 3-3-16,-2 0 0 16,-1 3-3-16,-1-2 4 15,2 2-9-15,-5 0 7 16,1 2-5-16,0 1 1 16,3 3-3-16,-4-1 7 15,3 3-9-15,-4 0 7 16,2 0 4-16,-2-1 1 0,0 2-7 15,-5-6 2-15,-1 4 1 16,0-2-1-16,-2 3-4 16,1 0 10-16,3 2-7 15,0 1 3-15,1 1-6 16,1 0 5-16,3 2-2 16,-1 1 5-16,4 0-5 0,-2-2 6 15,4 2-7-15,-4 0 0 16,4-1 2-16,-4 2-1 15,2 1 0-15,-3-1 7 16,1-1-9-16,1 2 2 16,1 0 4-16,-1-1-3 15,4 2-5-15,-3 2 10 16,1-2-6-16,1 4 0 16,2 1-4-16,-2 0 9 15,3 1-10-15,0 3 3 16,2 0 0-16,4 2 3 15,-2 1-6-15,1 4 11 16,1-4-6-16,-3 2 1 16,2-3-1-16,2 1 0 15,1-4-5-15,3 3 11 16,0-6-9-16,3 2 5 0,1-2-2 16,0 1 2-16,1-2-7 15,4 6 5-15,0-4-2 16,1 3 4-16,1-3-6 15,5-1 5-15,-1-1 1 16,1 2-1-16,2-4 0 16,0-1 5-16,-1-2-7 15,3-1 5-15,-4-2-7 16,2 1 8-16,-1-3-10 0,1 1 11 16,-3 0-12-16,5-1 11 15,-1-1-10-15,4-1 9 16,1 0-8-16,3-1 6 15,-1-1-1-15,4 0 0 16,-5-1-2-16,6-2-1 16,-2 0-1-16,6-4-54 15,-4 0-118-15,1-4-389 16,-11-7 42-16</inkml:trace>
  <inkml:trace contextRef="#ctx0" brushRef="#br1" timeOffset="142759.26">8364 16271 806 0,'-41'-28'267'15,"33"19"51"-15,6 4-225 16,-2-1 29-16,2 2-26 0,-2 1 25 16,3 2-9-16,0 0 6 15,0-1-32-15,1 1-4 16,0 0-24-16,0 1-10 15,0 0-16-15,0 0-10 16,1 0-13-16,1 1-5 16,2 0-3-16,-2 2 2 15,2 0-5-15,1 0 3 16,1 3-2-16,1 2 5 16,31 30-2-16,-32-35 18 15,-1 0-3-15,2-5 24 16,-2-2 1-16,6-7 2 15,1-1-11-15,11-16 1 16,4-3-38-16,21-23-108 16,15-9-66-16,19-19-351 0,-1 5-9 15</inkml:trace>
  <inkml:trace contextRef="#ctx0" brushRef="#br1" timeOffset="143967.4">7631 14950 955 0,'-1'0'304'0,"1"0"67"16,-2-1-240-16,1 0 2 0,0-1-20 15,-1 1 22-15,1 0-17 16,1 0-18-16,-2 0-41 16,1 0-18-16,1 0-31 15,0 1-5-15,1 1-6 16,1 1 3-16,-1 0 0 15,3 3 3-15,1 2 1 16,2 4-4-16,21 31-4 0,-24-34 6 16,-1-4-1-16,0 0 0 15,0-2 0-15,-3-2 8 16,-2 0 7-16,2-2 19 16,0 1-1-16,2-2 8 15,2-1-2-15,19-20-11 16,46-42-19-16,-13 19-27 15,14-2-112-15,35-25-422 16,-5-1 80-16</inkml:trace>
  <inkml:trace contextRef="#ctx0" brushRef="#br0" timeOffset="167905.16">7949 16142 891 0,'3'-4'239'0,"18"-29"92"16,-26 31-234-16,3 0 8 16,-1 1-12-16,2 0 19 15,1-1-22-15,-2 1 6 16,-1-1-28-16,1 0 12 16,-1-1-9-16,0-1-3 15,-4 1-30-15,-5-3 0 16,-34-16-19-16,30 22-5 15,0 1-8-15,0 4 2 0,-1 0-2 16,1-1 0-16,2-1 1 16,-3-2-3-16,2-1 2 15,1 1 6-15,-2-1-1 16,1-2-1-16,4 2 1 16,-4-2 4-16,5 1-16 15,-1 1 4-15,4 0-2 16,0 1 0-16,2 2-6 15,-1 0 7-15,2 1-6 0,-2 4 5 16,-1-2-4-16,-1 4 7 16,1-2-9-16,0-1 9 15,3 2-4-15,-5 4 6 16,1 0-8-16,-1 6 11 16,-1 3-7-16,0 0 3 15,2 0-6-15,3 2 6 16,-2 1-5-16,1 1 3 15,1 1-4-15,-1-1 3 16,-1-4 1-16,3-1-1 16,1-5 2-16,-3 2 1 15,5-3-6-15,1 2 6 16,0-1-3-16,0 1-2 16,2 0 0-16,3-3 4 15,-1-2-5-15,4 3 5 16,-2-4-1-16,3 0-2 0,-1-2 0 15,3 2 3-15,-2-2-5 16,7-1 1-16,0 0 3 16,4-1 3-16,-3-4-9 15,6-2 7-15,-1 3 0 16,4-5 1-16,0 4-3 16,3-3 7-16,1 0-10 15,2-4 8-15,-4 1-7 0,3-1 2 16,-3-3-2-16,3 4 7 15,-6-5-11-15,1 1 7 16,-6-2-1-16,0 1 1 16,-6-3-2-16,4 2 8 15,-5-2-6-15,0 1 5 16,-5-3-5-16,5 0 2 16,-5-3-5-16,3 2 4 15,-2-1-5-15,2 0 4 16,-4 2-1-16,-1-5 3 15,-1 0-5-15,2-4 4 16,-3 0-2-16,-3-9 3 16,0 5-2-16,-6-4 10 15,0 6-8-15,-1-2 4 0,0 7-5 16,-5-1 3-16,2 4-7 16,-3 1 9-16,1 0-4 15,-6-4 8-15,4 5-8 16,-2-3 5-16,1 2-9 15,-1 1 2-15,-1 4-7 16,-2-3 7-16,0 3-9 16,-5 1 7-16,2 0-3 0,-3 2 4 15,1 1-7-15,-3 1 9 16,5 4-8-16,-2-2 1 16,2 5-2-16,0 0 4 15,4 0-3-15,-5-1 5 16,4 2-5-16,-3 5-1 15,0 1 2-15,-3 3-3 16,4 2 2-16,-2 1-1 16,5-4 1-16,1-2 0 15,5-1 0-15,-2-1 5 16,1 0-2-16,-1 6 3 16,0 1-2-16,-1 3 3 15,1-2-9-15,1 8 5 16,3-4 1-16,-1 3-1 15,6 1-4-15,-2 2 5 0,5-1 0 16,1 4-3-16,2-2-1 16,3-1 3-16,1-2 0 15,3 4 1-15,2-2-3 16,2 3 3-16,0-4-2 16,2 3 1-16,1-3 0 15,1-2 3-15,0-3-2 0,-1-4 2 16,2-3-1-16,1-4-1 15,2-1 1-15,6-2 2 16,2 1-4-16,4-2 3 16,1-2 0-16,5-3 0 15,-5-3-1-15,2 0 3 16,-5 2-4-16,0-5 4 16,-8 1 0-16,3-1 3 15,-4 3-6-15,2-3 5 16,-4-2-5-16,1-3 4 15,-2 3-6-15,0-7 5 16,-5-1-3-16,0 3 6 16,-3-1-9-16,-2-1 6 15,-2 3-1-15,-1 0 0 16,-1-1-1-16,-1 2 6 0,-3 1-5 16,-2-2-1-16,-1 1 3 15,-3-4-2-15,1-1-10 16,0-8 3-16,-1-1-8 15,0-5-4-15,-1 3-2 16,-4-3 7-16,1 10 0 16,-2 2 11-16,2 5-5 15,-1 3 6-15,0 4 0 16,-1-5 2-16</inkml:trace>
  <inkml:trace contextRef="#ctx0" brushRef="#br0" timeOffset="180970.33">7529 15123 572 0,'-2'-2'173'16,"1"-1"63"-16,0 1-123 15,0 0-1-15,0 1 26 16,-1 0-16-16,2 0 11 0,0 0-18 16,0 0 6-16,2-1-26 15,-1 2-1-15,1-1-31 16,1 0-12-16,2 1-32 16,16 0-22-16,35 1-20 15,-28 7-55-15,-4 0-35 16,2 6-62-16,-6-1-233 15,5 11 2-15,-4-4-95 16</inkml:trace>
  <inkml:trace contextRef="#ctx0" brushRef="#br0" timeOffset="181163.81">7896 15287 1080 0,'0'-5'264'0,"1"5"88"15,0 1-312-15,-1-1-17 16,0 0 0-16,1 0 12 16,0 1-3-16,2 0 3 15,0 1-8-15,11 6-52 16,38 19-51-16,-32-17-308 16,0-3 46-16</inkml:trace>
  <inkml:trace contextRef="#ctx0" brushRef="#br0" timeOffset="181336.38">8191 15488 1212 0,'5'3'281'16,"8"0"102"-16,0 3-349 16,2 1-26-16,-3-2-4 15,1-1-16-15,-4 1-39 0,4 9-332 16,0-2 75-16</inkml:trace>
  <inkml:trace contextRef="#ctx0" brushRef="#br0" timeOffset="181505.9">8540 15736 1548 0,'-8'18'280'0,"17"-13"148"15,-1 1-465-15,2 1-26 16,-2 1-3-16,-5 3-82 16,-2 0-89-16,-1 9-183 15,-4-3-51-15</inkml:trace>
  <inkml:trace contextRef="#ctx0" brushRef="#br0" timeOffset="181670.46">8657 16119 1276 0,'2'8'354'16,"3"-6"80"-16,-2 0-360 15,-3-2-86-15,0 0-43 0,1 3-71 16,0 0-50-16,1 9-257 16,6 46 36-16</inkml:trace>
  <inkml:trace contextRef="#ctx0" brushRef="#br0" timeOffset="181847.83">8769 16449 1302 0,'-1'4'330'0,"5"3"96"16,2 1-368-16,-1 6-75 15,-1 0-20-15,0 4-23 16,-5-2-21-16,-2 4-61 15,-1 2-23-15,3 2-225 0,0-5 25 16</inkml:trace>
  <inkml:trace contextRef="#ctx0" brushRef="#br0" timeOffset="181987.16">8835 16809 974 0,'0'0'403'0,"0"0"-28"0,1 5-233 15,-1-5-226-15,0 1-89 16,0 1-218-16,0 1 40 16</inkml:trace>
  <inkml:trace contextRef="#ctx0" brushRef="#br0" timeOffset="182162.75">8848 16996 1212 0,'0'4'314'16,"0"-4"88"-16,0 1-328 15,0-1-89-15,-2 0-65 16,0 1-47-16,0 0-275 16,1 0 11-16</inkml:trace>
  <inkml:trace contextRef="#ctx0" brushRef="#br0" timeOffset="182302.69">8842 17074 1195 0,'8'43'560'16,"-6"-50"-140"-16,5 1-344 16,-2-7-541-16,-8 2-75 0</inkml:trace>
  <inkml:trace contextRef="#ctx0" brushRef="#br0" timeOffset="-201184.78">19010 13706 926 0,'2'-33'605'0,"-4"9"-122"16,0 15-90-16,4 12-408 15,3 9-15-15,4 24 8 16,2 8 1-16,3 24 15 16,4 6 15-16,10 8 6 15,-2-16-13-15,9-11 6 16,0-26 8-16,13-27 26 15,3-29 1-15,32-41 10 16,7-23-4-16,18-43-12 16,1-10-20-16,9-29-11 15,-24 14-12-15,-10 7-6 16,-22 44-15-16,-21 30-145 16,-30 48-89-16,-27 30-252 15,-14 23-82-15</inkml:trace>
  <inkml:trace contextRef="#ctx0" brushRef="#br0" timeOffset="-200664.24">19503 13403 1958 0,'-22'-32'363'16,"-14"5"199"-16,24 15-603 16,9 13 9-16,8 14-26 15,7 14 26-15,15 31-2 16,3 17 8-16,13 34 8 16,3 3 23-16,11 11-6 15,-6-22 1-15,5-14-3 16,-5-40 1-16,9-28 1 15,0-34 8-15,27-47 6 16,9-28 6-16,42-51-6 16,9-23-21-16,30-54-77 0,-6 13-55 15,23-15-90-15,-36 34-310 16,-5 33 42-16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15T04:52:41.4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context xml:id="ctx1">
      <inkml:inkSource xml:id="inkSrc116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2-15T04:54:16.740"/>
    </inkml:context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1492 978 1034 0,'-10'-53'398'15,"3"39"62"-15,2 0-238 16,0-1-76-16,3 1 5 16,0 5-43-16,1 0-2 15,1 1-23-15,-1 7-12 16,1 2-27-16,0 0-11 16,0 3-23-16,-2 24-5 15,-5 53 3-15,-1-12-6 0,1 6-3 16,-3 15 9-16,6-11-5 15,0-6-9-15,3-17 13 16,1-10-4-16,0-23-15 16,-5-7-37-16,-2-6-32 15,-6-16-181-15,-10-1-315 0,-4-23 20 16</inkml:trace>
  <inkml:trace contextRef="#ctx0" brushRef="#br0" timeOffset="449.13">1299 1024 1318 0,'0'-27'261'0,"-7"8"78"16,1 8-407-16,-4 1-22 15,3 4 6-15,1-2 38 16,3-1 75-16,-3 0 73 16,5 3 29-16,1-1 20 15,7 1-22-15,9 0-25 0,10 3-46 16,20 2-31-16,9 4-20 16,17 7-2-16,1 9 2 15,3 12-2-15,-12 9 4 16,-4 12-8-16,-21 2-2 15,-12 8-6-15,-16-7-3 16,-18 1 0-16,-16-11 6 0,-20-1 2 16,-12-16 4-1,-20-5-11-15,-3-9-4 0,-15-5-3 16,8-6-5-16,-2 1-13 16,16 2-3-16,9 2-36 15,28 3-27-15,22-1-56 16,28-3-199-16,28-8-71 15,25-8-61-15</inkml:trace>
  <inkml:trace contextRef="#ctx0" brushRef="#br0" timeOffset="932.46">1862 1447 1036 0,'10'-12'288'0,"-1"1"65"16,5-1-285-16,8-2-49 0,8-2-5 15,3-1-3-15,7-2 32 16,-2 1 8-16,4 1 21 16,-13 3-2-16,1 2-5 15,-14 5-28-15,-5 0-8 16,-8 2-6-16,-3-2 7 16,-4 1 0-16,-4-4-1 15,0-1-2-15,-8-1-10 16,2 1-14-16,-9 1-3 15,2 3 2-15,-5 1-1 16,2 7-11-16,-5 7 4 16,3 5 4-16,2 8 2 15,3 4-6-15,8 7 5 16,8-2-2-16,11 9-2 16,10-6-2-16,18 2 2 0,7-10 7 15,15-7-48-15,3-11-52 16,7-11-357-16,-6-14 56 15</inkml:trace>
  <inkml:trace contextRef="#ctx0" brushRef="#br0" timeOffset="1333.03">2361 1069 1216 0,'-14'-20'236'0,"14"-1"91"15,2 5-358-15,5-5 7 16,-2 4 22-16,-1 0 67 16,-6 3 60-16,0 6 48 15,-2 2 6-15,1 1-1 16,-1 1-50-16,3 2-16 15,1 1-49-15,0 1-8 16,-1 0-17-16,1 0-3 0,0 0-13 16,0 1-7-16,0 2-8 15,6 24-1-15,7 50-9 16,-9-17 4 0,1 6 0-16,-1 11-4 0,-2-7-4 15,-2 1-15-15,0-14-21 16,-1-10-38-16,0-15-42 15,1-10-139-15,-7-10-298 16,3-18 32-16</inkml:trace>
  <inkml:trace contextRef="#ctx0" brushRef="#br0" timeOffset="1799.34">2550 1280 1603 0,'29'42'173'0,"-27"-36"99"16,-1 8-540-16,6-3-224 16,2-3 69-16,1 0 271 15,-8-8 186-15,2-7 156 0,-4 3 231 16,0 3 13-16,0-1-230 15,1-2-73-15,2 0-88 16,4-3-28-16,13-5-14 16,37-36 0-16,-33 33 12 15,2-4 16-15,-7 4 6 16,-3-3-1-16,-6 4-2 16,-8 5-9-16,-7-2-23 15,-8 4-13-15,-6 1-3 0,-10 5-2 16,-2-1 6-16,-4 8 7 15,3 2 2-15,0 8-1 16,10 2 6-16,8 12-11 16,9 4-5-16,11 7 2 15,12 3 1-15,14 2-9 16,6-14-5-16,19-9-40 16,1-15-27-16,14-24-215 15,-3-17-130-15,2-15-46 16</inkml:trace>
  <inkml:trace contextRef="#ctx0" brushRef="#br0" timeOffset="2215.88">3100 942 1619 0,'-33'-14'356'15,"34"3"92"-15,4 5-487 16,3 1-18-16,1-1-7 16,-5-1 40-16,-1-3 79 15,-3-1 58-15,-3-2 12 0,0-2 21 16,2 3-30-16,-4 0-26 16,3 6-43-16,2 1-4 15,-2 3-27-15,2 1-1 16,0 0 3-16,0 1-7 15,0 0-5-15,0 1 2 16,2 1-9-16,0 14-1 16,13 49 3-16,-8-14-8 15,0 1 10-15,-2 12-4 16,-1-3 0-16,0 7 5 16,0-14-6-16,3-3-4 15,-2-16 10-15,-2-4-20 16,0-15-17-16,-3-5-38 15,0-8-47-15,-6 0-147 16,2-10 12-16,3 4-327 0,0-13 13 16</inkml:trace>
  <inkml:trace contextRef="#ctx0" brushRef="#br0" timeOffset="2483.51">3085 1202 1651 0,'-43'-42'339'0,"38"35"93"16,3 7-520-16,3 1-25 15,-1-1 3-15,0 0-5 16,0 0 87-16,0 0 80 16,0 0 29-16,0 0 13 15,0 0-3-15,0 0-20 16,1 0-45-16,1 0-17 15,3-1-16-15,23-4-38 16,39-10-45-16,-23 6-262 16,-1-2-127-16,12 2-86 15</inkml:trace>
  <inkml:trace contextRef="#ctx0" brushRef="#br0" timeOffset="2950.2">3413 1321 923 0,'-3'0'-5'15,"1"2"44"-15,0 2-234 0,2-4 152 16,0 0 95-16,0 0 141 15,0-1 131-15,1 0-11 16,0 0-143-16,0 0-38 16,1-1-62-16,3 0-26 15,8-5-33-15,41-17-2 16,-34 10 0-16,5-2 11 16,-6 1 7-16,1 0 1 15,-6 0-1-15,-2-1 2 16,-5 3-12-16,-5-2-3 15,-5-2-6-15,-7 1-7 16,-1 1-3-16,-10 1-4 16,1 4-4-16,-4 6 3 15,2 4 4-15,-4 7 2 16,6 2 2-16,-1 8 7 0,3 3 0 16,4 12 12-16,9 6 4 15,10 11 4-15,10 1-9 16,16 0 0-16,11-13-8 15,24-13-98-15,3-30-382 16,29-33 103-16</inkml:trace>
  <inkml:trace contextRef="#ctx0" brushRef="#br0" timeOffset="4831.55">5011 1069 960 0,'-23'-9'293'16,"-3"6"53"-16,-6 5-238 15,4 1-80-15,-4 4 22 16,5 1-4-16,-8 6 8 15,2-1-8-15,-4 6-1 16,4-3-26-16,-2 6-4 16,10-1-10-16,3 1 0 15,13-1-8-15,3 5 2 0,10-3-4 16,12 0 2 0,6-4-1-16,8-3 7 0,1-6-1 15,2-10 7-15,-5-7-3 16,-1-11 10-16,-4 0-9 15,-3-12 14-15,-4 4-2 16,3-4 15-16,-7 6 1 16,-2 0 21-16,-5 9-5 0,1 1 10 15,-5 7-19-15,0 2-2 16,0 2-15-16,-1 3-13 16,0 2-20-16,0 1 9 15,3 15-13-15,16 54 5 16,-4-32-33-16,9 5-120 15,7-13-326-15,6-30 34 16</inkml:trace>
  <inkml:trace contextRef="#ctx0" brushRef="#br0" timeOffset="5570.91">5849 1112 791 0,'-38'-5'220'0,"37"-2"85"0,-1 1-207 16,2 1 17-16,2 2 8 16,-3 2 16-16,1 0-24 15,-1 1-16-15,0 0-40 16,-1 0-27-16,1 2-28 16,0 2-4-16,-1 14-2 0,-10 43 1 15,2-35 4 1,0 0 2-16,3-6-2 15,0-7 3-15,4-5 2 0,1-5 8 16,-1-6 0-16,3 2 5 16,0-2-2-16,0-1 5 15,3-9-13-15,14-44 0 16,-5 32-7-16,5-2 0 16,-1 8-6-16,8-3 9 15,-2 6-2-15,6 2-4 16,-2 3-1-16,4 5 0 15,-6 2-5-15,2 5 2 16,-8 5 13-16,1 7-5 16,-6 2-2-16,-1 10 7 15,-4 1-3-15,-1 9-8 16,-1-3 3-16,-1-1 3 0,1-3-2 16,0-6 5-16,-3-9-5 15,1-6-27 1,-1-7-28-16,4-5-91 0,-1-8-187 15,1-8-131-15,-2-6-73 16</inkml:trace>
  <inkml:trace contextRef="#ctx0" brushRef="#br0" timeOffset="6033.48">6470 1052 1571 0,'-3'-3'320'0,"1"1"92"16,1 3-479-16,1-1-12 15,0 1 1-15,-3 0-4 16,2 0 66-16,-1 2 48 16,-1-2 17-16,-2 1 12 15,-4 1 1-15,-9 4-5 16,-31 10-31-16,32-11-16 15,4-1-12-15,-1 2 4 0,2-2 3 16,1 5-5-16,2 0-3 16,2 2-3-16,3 2-1 15,2 7-11 1,3 0-6-16,7 5-1 0,6-1 6 16,12-2-1-16,6-8 9 15,5-9 8-15,1-8 5 16,-2-9-4-16,-9-4 4 0,-2-7-1 15,-9-2-2-15,-8-9 2 16,-9 1 0-16,-9-4-5 16,-8 5 0-16,-6 2-6 15,-3 11-8-15,-5 12-9 16,0 8-12-16,-3 10-60 16,4 7-22-16,6 4-293 15,15-2 43-15</inkml:trace>
  <inkml:trace contextRef="#ctx0" brushRef="#br0" timeOffset="6582.19">7051 789 1542 0,'-6'-16'376'0,"-8"-6"127"0,3 10-443 15,3 5-29-15,5 3-17 16,0 0 1-16,3 1 6 16,0 2 24-16,0-1 10 15,0 0 21-15,0 0-7 16,0 0-6-16,0 0-25 16,0-1-14-16,0 2-27 0,0 1 6 15,1 3-8-15,5 23-8 16,8 58 7-16,-10-20 11 15,-3 4-11-15,-1 6 3 16,0-17 8-16,0 2-3 16,1-16-9-16,0-9 5 15,0-13 9-15,0-6-9 16,-1-10-2-16,-1-2 3 16,0-4 5-16,0-1-26 15,0-1-12-15,-1-2-24 16,-5-23-9-16,-14-42-19 15,10 34 18-15,-2 1 8 16,-2 5 21-16,-3 10 5 16,4 11 13-16,-4 10-9 15,-1 9-2-15,0 11-4 0,2 5 5 16,2 6 0-16,4-1 6 16,4 7 11-16,6-3 7 15,5 1-3-15,9-5-1 16,7-6-4-16,6-10-31 15,18-14-91-15,3-14-299 16,9-14 44-16</inkml:trace>
  <inkml:trace contextRef="#ctx0" brushRef="#br0" timeOffset="7031.43">7252 1159 1678 0,'3'-1'324'0,"1"-1"64"15,-1 1-519-15,0 0-8 16,1 1-5-16,-1 0 17 16,0 0 118-16,0 0 59 15,1-1 20-15,-1 0 10 16,2 0 0-16,9-3-19 15,34-18-44-15,-29 9-9 0,-1 1-9 16,-2-3 1-16,-4 7 4 16,-2-5 3-16,-9 6-7 15,-2-2-2-15,-5 1-7 16,-6 0-11-16,-5 3-3 16,-6 0 4-16,-2 0 6 15,-6 6 7-15,6 1 13 16,0 0-1-16,8 1-1 0,-1 7-1 15,9 0-4-15,-1 11-4 16,5 2 1-16,4 12 3 16,5 0 0-16,12 6 5 15,7-7 2-15,9-2 2 16,8-12-10-16,18-17-95 16,0-17-335-16,26-25 69 15</inkml:trace>
  <inkml:trace contextRef="#ctx0" brushRef="#br0" timeOffset="7781.07">8563 1041 1097 0,'-4'-3'438'0,"-1"0"10"16,1-1-231-16,1 0-206 15,-1 1-6-15,2 1-7 0,0 0 1 16,0-1 11-16,1 2 12 16,-1 2 19-16,1 3 2 15,0 24-3-15,1 46-7 16,4-35-15-16,0 5-16 15,1-10 7-15,1-3-7 16,-2-11 2-16,-2-6 23 16,2-8 20-16,-6-5 22 15,2-4 9-15,-2 1 8 16,1-3-17-16,-1-19-17 16,-9-48-34-16,5 8-5 15,6 1 0-15,4-25-9 16,0 4-2-16,5 2 10 15,-2 17 4-15,-3-4-7 16,-2 25 1-16,3 8 0 16,-3 4-12-16,1 10-13 0,3 14-28 15,5 5-69-15,2 6-49 16,13 2-94-16,5 2-23 16,13 15-276-16,-5-2 66 15</inkml:trace>
  <inkml:trace contextRef="#ctx0" brushRef="#br0" timeOffset="8147.29">8266 1113 1111 0,'-15'-8'541'0,"13"1"-46"16,-5 2-208-16,7 3-317 15,8 1-13-15,3 0-2 16,7-1-8-16,10-1 29 16,5-1 9-16,7-2 18 15,15-1-71-15,2-3-34 16,13 0-37-16,-6 1-302 16,3 3 40-16</inkml:trace>
  <inkml:trace contextRef="#ctx0" brushRef="#br0" timeOffset="8497.54">8737 1038 1418 0,'0'1'360'0,"0"-1"95"16,0 1-404-16,0 0-53 16,1 1-15-16,0 0-3 15,0 1 6-15,3 9 5 16,13 42 7-16,-12-24 0 15,-2 0 9-15,1 7-2 16,-2 0 3-16,2 3-3 16,1-9-2-16,-3-7 1 15,1-9 9-15,0-7 8 16,-4-8 38-16,-1-8 28 0,2-7-4 16,-2-12-4-16,4-7-21 15,4-12-53-15,3 2-20 16,2-1-4-16,-1 12 3 15,0 5-1-15,-3 16 18 16,5 5-47-16,1 9-39 16,8 3-86-16,7 4-39 0,8 4-304 15,3-1 43-15</inkml:trace>
  <inkml:trace contextRef="#ctx0" brushRef="#br0" timeOffset="8981.68">9336 1089 1721 0,'-4'0'348'0,"2"0"77"16,-3 0-543-16,3 0-25 15,-2 0 2-15,1 0 7 0,1 0 133 16,-1-2 82-16,0 1 20 16,-2 0 7-16,0 0 3 15,-8 0-42-15,-31-8-49 16,31 7-15-16,4 3 2 16,-3 0-21-16,4 3 10 15,-3 4-10-15,4 7 9 16,-8 4-12-16,7 3 6 0,-2 12-20 15,4-1 5-15,5 3-27 16,9-2 4-16,6 1 3 16,9-15 7-16,7-6 8 15,0-11 25-15,4-10 10 16,-9-13 9-16,0-8 6 16,-12-6 2-16,-6-8-9 15,-6-2-6-15,-3-1-12 16,-8 9-3-16,-4 3-7 15,-1 12 7-15,-5 8-12 16,-1 11-23-16,-1 9-98 16,4 4-61-16,8 6-221 15,8 1-37-15</inkml:trace>
  <inkml:trace contextRef="#ctx0" brushRef="#br0" timeOffset="9780.53">9577 1091 1231 0,'2'-4'437'0,"-1"4"43"16,-3 2-311-16,2-2-125 15,0 0-25-15,0 0-23 0,0 0-2 16,0 0 7 0,0 1 2-16,0 1 7 0,1 6-6 15,1 13 11-15,2 40-9 16,-5-34-2-16,-2 4-4 15,0-6 10-15,2-4-12 16,-2-10 4-16,1-5 7 16,4-6 9-16,-2-5 8 15,0 4 7-15,0-3-2 16,0-9-5-16,6-54-10 16,-1 32-18-16,5-4-6 15,-2 6 4-15,2 6 0 16,-4 11 6-16,4 5-2 15,-5 10-6-15,3 5-9 16,-2 2 0-16,6 7-4 0,-1 4 5 16,2 6 0-1,1 1 5-15,-1 4-20 16,-3-2-9-16,-2-3-26 0,-2-4 3 16,-4-6-8-16,1-6 15 15,-3-4 17-15,-3-3 26 16,3-1 40-16,-1-1 7 15,0-2 1-15,1-5-2 16,0-13 2-16,3-31-33 0,1 34 7 16,2 7 0-16,3-2 3 15,1 3-1-15,3 1 7 16,0 2-4-16,7-1 8 16,0 1-1-16,7 4-1 15,-2 3-1-15,3 2 9 16,-6 2-3-16,-1 7-6 15,-5 3-6-15,0 6-8 16,-6 3-2-16,3 16-83 16,-3 4-100-16,4-1-334 15,7-10-3-15</inkml:trace>
  <inkml:trace contextRef="#ctx0" brushRef="#br0" timeOffset="10632.26">11016 760 1047 0,'0'-4'494'16,"-3"-4"-24"-16,-3 3-194 15,2 3-240-15,3 0 1 0,0 2-10 16,0 0 22-16,1 0 11 16,0-1 20-16,0 1-9 15,0 0 7-15,0 0-22 16,0 0-10-16,0 0-28 16,0 0-13-16,0 2-14 15,-1 17-7-15,-5 54 3 16,-2-16 6-16,5 3 5 15,1 4 7-15,4-13-5 0,0-2 1 16,2-20-2-16,0-6-19 16,-3-12-28-16,-1-8-36 15,2-5-34-15,-6-2-115 16,4 2-307-16,-5-2 61 16</inkml:trace>
  <inkml:trace contextRef="#ctx0" brushRef="#br0" timeOffset="11348.15">10852 910 1211 0,'0'-3'289'15,"0"-2"30"-15,0 1-362 16,-1 1-73-16,1-1 6 16,-1 1 34-16,-1 0 87 15,1 0 94-15,1-1 48 16,-2 0 41-16,1 0-27 16,1-1-28-16,1 0-71 0,6-6-38 15,37-34-45-15,-12 34 5 16,2 1 3-16,7 1 9 15,-7 5 3-15,9 1 0 16,-8 5 3-16,3 3 2 16,-5 3-3-16,-4 3-2 15,-10 2 0-15,-4 2-10 16,-5 0 1-16,-3-1-4 16,-5-1 0-16,-2 1-4 15,-6-2 2-15,-3 1-8 16,-3-1 3-16,-7 0-1 15,0 1-4-15,-5 3-2 16,2-5 2-16,2-3-2 16,3-2 9-16,5-1 13 0,9-9 1 15,2 5-7-15,3 3-8 16,-2-4-16-16,2-1-6 16,-1-1 6-16,2 1 11 15,8-2 8-15,43-8 17 16,-30 13-3-16,-3 4-2 15,1 5-2-15,-4 2-3 16,1 2-7-16,-6 2 3 16,-1 6-4-16,-5-3 3 0,-3 7 0 15,-5-5 6-15,-4 0-3 16,-3-4 5-16,-5-3-2 16,-8-2 5-16,-6-3-2 15,-3-2 3-15,-8-6 3 16,2-2-4-16,2-5-17 15,5-3-23-15,3-2-71 16,8-1-288-16,16-2 52 16</inkml:trace>
  <inkml:trace contextRef="#ctx0" brushRef="#br0" timeOffset="12015.34">11716 775 790 0,'-41'4'177'0,"36"-8"81"15,-1 2-218-15,-1 1 35 16,1-1 20-16,0 2 39 16,0-1 4-16,0 3-3 15,1-1-44-15,4-1-23 16,-1 0-40-16,0 0-12 16,-2 1-11-16,0 0-3 15,-1 1 1-15,-6 3-2 0,-34 24-1 16,31-18-3-16,0 1 5 15,3-1-4-15,3 2 4 16,0 0-6-16,4-6 5 16,3 4-10-16,1-1 9 15,1 0-10-15,1-2 11 0,1 5-7 16,3-2 5-16,-2 2-4 16,5 1 5-16,2 2-4 15,1-4 12-15,4 2-2 16,3-6 9-16,4 0 3 15,-2-1 12-15,3 1 1 16,-4-2 1-16,3-2-1 16,-7 2-5-16,0-2-13 15,-5-2-2-15,-3 3-3 16,-4-3-7-16,1 2 1 16,-1 1 0-16,-4-4-13 15,0 1 9-15,-1 1-5 16,-1 14 4-16,-16 43-3 15,4-34 5-15,-7 5-11 16,1-4 14-16,-6-2-13 16,6-6 10-16,-3-5-3 0,7-9-4 15,-5-5-31-15,4-5-17 16,-4-7-76-16,2-5-306 16,-8-6 64-16</inkml:trace>
  <inkml:trace contextRef="#ctx0" brushRef="#br0" timeOffset="12476.34">11990 877 792 0,'1'-4'162'15,"-2"-1"71"-15,-2 1-232 16,1 0-4-16,-1-1 39 16,0 2 45-16,-1 0 62 15,1-1 29-15,0 1 21 16,2 0-25-16,-3 1-26 15,2-1-47-15,1 1-22 16,-1 0-28-16,1 1-25 0,0 0-3 16,1 0-17-16,2-1-8 15,8-2 6-15,15-1 12 16,43-5-5-16,-34 9 10 16,3 2 1-16,-3 1 0 15,-1-1-9-15,-5-1 7 16,-5 0-22-16,-7-1-6 0,-3-1-54 15,-7 1-23-15,-2 1-75 16,-3-1-23-16,-2 0-35 16,0 0-198-16,-2-2 57 15</inkml:trace>
  <inkml:trace contextRef="#ctx0" brushRef="#br0" timeOffset="13008.37">12074 820 801 0,'-44'52'453'16,"43"-56"-101"-16,0 3-166 0,0 1-303 15,1 0 10-15,0-1 41 16,0 1 116-16,0 0 119 15,0-1 65-15,0 0 3 16,0 1-18-16,0-1-79 16,0 1-41-16,0 0-45 15,0 0-4-15,0 0 3 0,0 0-3 16,0 0-8-16,0 0-14 16,0 0-2-16,0 1-20 15,1 1-7-15,3 7 1 16,4 18 8-16,15 45-12 15,-13-31-1-15,0 7 3 16,-4-3 8-16,3 5-97 16,-2-6-140-16,-1-10-358 15,-1-11-16-15</inkml:trace>
  <inkml:trace contextRef="#ctx0" brushRef="#br0" timeOffset="14351.35">1715 2105 1054 0,'-22'-3'284'15,"-1"1"-214"-15,5 4-58 16,-2-5 4-16,3 2 10 16,-4 0 32-16,0 2 12 0,-2 0 37 15,6 2 11-15,1-1 9 16,7 0-27-16,5-1-14 15,7-1-36-15,7-4-4 16,7-2-10-16,17 1 12 16,5-4 8-16,18 1 14 15,3 2-5-15,15 0-7 16,-1 2-23-16,16-1-8 16,-9 2-12-16,17-1-4 15,-7-1-4-15,16 0 7 16,-6 1 2-16,16-1 2 15,-11 1 2-15,22-3 0 16,-9 2 1-16,24-2 1 16,-8 3-7-16,20-4 2 15,-16 7-3-15,18-1-4 0,-21 2-12 16,19-1 1-16,-15 3-4 16,19 0 8-16,-19-3-6 15,25 1 3-15,-16-1 2 16,22-3-1-16,-17-1-3 15,17 4 1-15,-16-2 2 16,23 2 1-16,-21 0 0 16,22 0 1-16,-13 1 1 0,15-7-2 15,-21 1-1 1,20 0 0-16,-24 0 1 16,24-1-2-16,-20 3-1 0,23-2-1 15,-20 0 3-15,24-1 1 16,-18 1 2-16,22-1 0 15,-21 0 0-15,23-1 0 16,-22 3-3-16,19-6-4 16,-22 2 8-16,15 4 1 15,-25-1-7-15,10 1-1 16,-26 0 4-16,13 0-4 16,-20-1 4-16,15-1 7 15,-16-1-2-15,24-1 5 16,-15 2 4-16,20-3 9 15,-17 2-8-15,18 1 4 0,-27 1-1 16,13 3-7 0,-23 4-16-16,3 0 11 15,-24-2-2-15,6 1-11 16,-22-1 5-16,3-1 16 0,-17-2-5 16,-2 3 11-16,-16 0 1 15,-3 0 3-15,-19-1-13 16,-2 0-2-16,-9 1-7 0,-7 1 3 15,-5-3-1-15,-5 2 1 16,-3 1-4-16,-4-1-42 16,-2 0-35-16,1 0-136 15,-4 0-426-15,1-2 66 16</inkml:trace>
  <inkml:trace contextRef="#ctx0" brushRef="#br0" timeOffset="15098.17">13817 572 1158 0,'3'-27'486'15,"-9"7"-13"-15,-2 8-277 16,-4 6-151-16,3 4-56 0,-1 1-2 16,1 4-4-16,-8 5-1 15,0 4 2-15,-14 11 1 16,-2 9 7-16,-14 18 6 16,2 15 3-16,-7 27 7 15,8 4 3-15,7 16-4 16,16-7 0-16,19 8 2 15,19-23-4-15,27-2-2 16,13-22-19-16,31-8-117 16,7-25-328-16,16-19 51 15</inkml:trace>
  <inkml:trace contextRef="#ctx0" brushRef="#br0" timeOffset="15630.93">14258 925 1398 0,'30'-14'287'16,"-34"11"114"-16,-4 1-405 15,-3-1-22-15,4 1 10 16,-5-1 21-16,0-1 33 16,-3-4 27-16,-1-1 4 15,-5-3 12-15,4-1-16 0,-5 1-7 16,4 2-24-16,2 4-11 16,5 3-11-16,-5 8-10 15,5 7-3-15,-2 7-4 16,0 3-1-16,-7 18-7 15,2 3 11-15,-1 9 1 16,6-6-5-16,5 6-9 16,8-13 3-16,15-6-16 15,12-15-45-15,24-10-107 16,10-12-299-16,23-14 25 16</inkml:trace>
  <inkml:trace contextRef="#ctx0" brushRef="#br0" timeOffset="16646.9">14600 1125 866 0,'4'-6'205'16,"-4"3"16"-16,1 2-260 15,-1 0-94-15,0 0 62 16,0-2 87-16,0 0 87 0,0 0 101 16,0-1 39-16,-1-1-19 15,0 1-71-15,-2-2-26 16,1 1-63-16,-1 0-16 16,-1 1-22-16,-6-4 1 15,-35-19-11-15,29 25 1 16,1 1-7-16,-2 5-5 15,-1-1-8-15,-1 3 0 16,5 0-4-16,0 2 1 16,2-1-10-16,0 8-16 15,4 1-2-15,1 5-15 16,2 3-1-16,3 3 8 16,4-4 13-16,0 0 4 15,5-6 16-15,2-3 4 16,-3-8 5-16,7-7 8 0,-4-8 0 15,4-6 6-15,0-5 5 16,3-6 12-16,-3 0 1 16,3-3 12-16,-3 6-5 15,0-2 4-15,-6 5-14 16,0 4-4-16,-3 8-5 16,-3 1 2-16,-2 6-19 15,2 6-8-15,-1-5-3 16,0 2-13-16,0 1-1 0,6 16 14 15,10 37 5-15,-5-33 5 16,1-4 0-16,2-2-1 16,3-7-23-16,3-5-29 15,0-3-17-15,7-7-20 16,1-3-4-16,5-6-5 16,-2-1 20-16,3-6-3 15,-7-1 24-15,-2-2 6 16,-8 2 22-16,-3 0 34 15,-8 7 36-15,-3-3 38 16,-5 5 12-16,2 2 14 16,-2 4-14-16,2 0-17 15,-2 7-36-15,1 0-10 16,0-1-11-16,0 1-5 16,1 0-3-16,-1 0 1 0,1 0-1 15,-2 1-4-15,0 0 0 16,0 1-1-16,0 0-6 15,0 1-2-15,0 2-1 16,1 9-1-16,4 30 2 16,9-29 2-16,2-2 4 0,6-1-1 15,-2 0 4-15,4 3-1 16,-3-3 2-16,0 3-2 16,-7-2-2-16,-1 1-6 15,-7-1-7-15,-4 2-12 16,-3-4-9-16,-5 3-1 15,-2-4 0-15,-2-4 2 16,1-3 14-16,-4-3 12 16,2-1-2-16,1-5-20 15,3 3-8-15,2 0-27 16,6-1-37-16,9-3-218 16,10 1-71-16,11 0-64 15</inkml:trace>
  <inkml:trace contextRef="#ctx0" brushRef="#br0" timeOffset="17080.36">15263 1147 1276 0,'8'0'448'15,"-3"0"26"-15,-5-4-335 16,2 2-183-16,-2 1-25 0,1 0-4 15,3 0 7-15,-2-1 41 16,4-1 47-16,9-2 8 16,31-16 4-16,-34 15-4 15,-2 0-15-15,2 0-9 16,-4 0-4-16,2 1 1 16,-1-2 6-16,-2-4 4 15,-1 1 7-15,-3-6-5 16,-4 0-9-16,-4-2-7 15,-4-2-8-15,-4 0-8 16,-2 6 5-16,-3-1 2 16,3 4 4-16,-3 5-6 15,5 4-3-15,-2 3-6 16,2 11 1-16,-4 9-2 16,6 4 9-16,-3 15 2 15,5 1 4-15,6 5 1 16,13-2 5-16,13 2-2 0,11-12 2 15,31-14-79-15,13-17-336 16,31-18 86-16</inkml:trace>
  <inkml:trace contextRef="#ctx0" brushRef="#br0" timeOffset="17663.46">16449 713 1381 0,'-6'-7'353'0,"5"1"97"16,-1 5-398-16,2 6-52 15,0-5-4-15,0 0-7 16,0 0 13-16,0 0 46 16,-1-1 12-16,1 0 13 15,0 1 0-15,0 0-3 16,1 2-27-16,5 21-8 15,10 51-11-15,-12-18-6 16,1 1 1-16,-3 9-11 0,-1-14-4 16,1-2-7-16,1-15 7 15,-2-6-6 1,1-14 7-16,-1-4-4 0,0-7-1 16,0-4-60-16,0-2-49 15,0 0-435-15,1-1 71 16</inkml:trace>
  <inkml:trace contextRef="#ctx0" brushRef="#br0" timeOffset="18113.16">16752 793 1515 0,'7'-2'377'16,"-8"-4"78"-16,4 4-502 16,-3 2-67-16,0 0-1 15,0 0 34-15,0-1 103 16,0 0 110-16,0-1 31 16,0-1 6-16,-2 0-13 15,1 0-61-15,0 0-28 16,0 0-25-16,0 1-12 0,-1 0-13 15,1 1-12-15,0 0 3 16,1 0-11-16,0 0 1 16,0 0 8-16,0-1-2 15,0 2 1-15,0 2-2 16,0 1-1-16,1 19-3 16,0 51 3-16,-4-28-2 0,1 12-1 15,-4-8 1-15,1 4-5 16,3-10 0-16,-1-5-2 15,0-12-11-15,2-3-51 16,2-10-39-16,4-5-138 16,6-11-331-16,16-18 41 15</inkml:trace>
  <inkml:trace contextRef="#ctx0" brushRef="#br0" timeOffset="18546.34">17024 759 1727 0,'14'-3'315'0,"-8"4"73"15,0 4-525-15,3 1-5 16,-2-2 6-16,-2 0 76 15,-4-2 161-15,-2-4 70 16,0 2 14-16,1-1 22 16,-1 0-49-16,1 0-57 15,0 0-54-15,0 1-16 0,0 0-22 16,0 0-10-16,0 0 8 16,0 0-8-16,0 0 4 15,0 0-5-15,0 1 2 16,0 5-7-16,1 20 8 15,0 53-9-15,-4-31 11 16,-1 10 2-16,2-7-4 16,1 2-6-16,2-14 9 0,3 0-8 15,0-15-4-15,1-4-32 16,-1-8-25-16,1-5-58 16,-2-9-44-16,3-10-79 15,-5-4-305-15,-1-11 62 16</inkml:trace>
  <inkml:trace contextRef="#ctx0" brushRef="#br0" timeOffset="18897.81">16609 738 1521 0,'-5'-4'329'15,"2"-1"53"-15,1 4-472 16,1 0-34-16,1 1 4 16,0 0 24-16,0 0 119 15,0 0 97-15,0 0 30 0,0 0 12 16,0-1-19-16,0 0-37 15,1 0-69 1,1 0-21-16,3 0-19 0,24-6-6 16,41-5 0-16,-12 3-2 15,6-1 3-15,18 1-17 16,0 5-43-16,9-1-125 16,-14 7-307-16,-11 5 14 15</inkml:trace>
  <inkml:trace contextRef="#ctx0" brushRef="#br0" timeOffset="19380.4">16246 1294 950 0,'-15'-5'236'16,"5"-3"76"-16,0 5-246 16,7 1-22-16,0 1 31 15,7 1 16-15,-3-1 39 16,1 0 0-16,20-1 17 15,57-1-22-15,-8 1-12 16,10 2-42-16,29 0-20 16,-2-1-51-16,18 0-111 0,-11-4-89 15,18-4-314-15,-24-2-22 16</inkml:trace>
  <inkml:trace contextRef="#ctx0" brushRef="#br0" timeOffset="19912.59">17205 482 760 0,'1'-12'337'0,"1"7"8"15,-1 3-156 1,3-1-111-16,-4 2 14 0,1 1-18 15,2 0 35-15,-1 0 8 16,2 1 22-16,12 4-24 16,35 29 6-16,-28-5-39 15,5 25-5-15,-2 23-27 16,-4 39 0-16,-11 17-22 16,-20 45-1-16,-18-3-77 15,-33 21-503-15,-14-21 144 0</inkml:trace>
  <inkml:trace contextRef="#ctx0" brushRef="#br0" timeOffset="23428.59">4739 3173 628 0,'-10'-11'505'0,"-8"0"-111"15,-1 3-40-15,-2 5-267 16,2 4-37-16,1 1 12 16,2 5-7-16,-1 6 15 15,4 1-6-15,0 7 1 16,2 4-15-16,-1 3-3 16,5 0-23-16,0-3-12 15,6-6-4-15,1-2-4 16,5-6-4-16,-1-4 1 15,2-3 3-15,-2 2-5 0,0-6 5 16,-4 0-1-16,0 0-1 16,1 0 0-16,0 0 4 15,2 0-8-15,0 0 3 16,6 0 4-16,8 0-6 16,37 9-4-16,-32-1 6 15,6 9 0-15,-6 2-5 16,6 11 2-16,-8-1 3 0,0 9-2 15,-9-7-3-15,-4 4-6 16,-7-9-1-16,-5-2-6 16,-2-10 6-16,-8-6-5 15,-4-7 6-15,-10-6-26 16,-3-5-22-16,-6-3-70 16,4 0-19-16,1-3-39 15,7 3-212-15,6 3-26 16,15 5-41-16</inkml:trace>
  <inkml:trace contextRef="#ctx0" brushRef="#br0" timeOffset="23677.11">4652 3202 1409 0,'-8'-13'214'16,"-2"0"100"-16,1 3-430 15,11 10-15-15,2 1 27 0,6 0 22 16,0 0 79-16,9-2 21 16,-2-1 8-16,14-1 3 15,2-2-14-15,13-1-325 16,2-1 90-16</inkml:trace>
  <inkml:trace contextRef="#ctx0" brushRef="#br0" timeOffset="24179.35">5009 3133 1378 0,'2'2'299'0,"0"-1"103"15,-1 1-412-15,0-1-23 16,0 0 1-16,1 0-6 0,-2 0 33 16,0 0 41-16,1-1 24 15,-1 0 12-15,0 0 2 16,0 0-9-16,0 0-29 16,0 0-22-16,0 0-7 15,0 1-7-15,0 0 2 16,0 0-11-16,-1 2 10 15,-2 9-11-15,-19 51 11 16,10-18 1-16,5 2-2 0,6 5-1 16,7-12 3-16,5 1-11 15,4-13 8-15,4-3-2 16,-1-9-4-16,4-4-11 16,-3-8 13-16,-2-4-13 15,-5-4 14-15,-1-2 2 16,-4-1 11-16,-2-4-5 15,-3-3 8-15,3-3-10 16,-5-4 8-16,1-8-6 16,-2-5 4-16,-1-7 0 15,-5 2 13-15,-8-6-14 16,-5 10 1-16,-8 2-15 16,-4 9-8-16,-1 6-63 15,3 13-30-15,1 1-88 16,8 11-260-16,12-2 29 0</inkml:trace>
  <inkml:trace contextRef="#ctx0" brushRef="#br0" timeOffset="24712.14">5190 2940 1438 0,'-23'-110'171'0,"-4"86"102"15,-1 13-443-15,-10 1-4 16,-2 3 48-16,-8 6 42 16,2 1 115-16,-11-1 60 15,4 3 29-15,-13 6 22 16,2-1-7-16,-9 16-16 15,7 3-47-15,-2 12-17 16,14 3-20-16,2 16-13 16,18-6-5-16,3 29-7 15,10 3-5-15,12 28-7 16,12-6-3-16,17 28-6 16,12-18 0-16,21 4-6 0,9-22 8 15,19-2-9-15,-2-31 3 16,15-13 1-16,-9-25 7 15,15-16-1-15,-14-18 11 16,16-19-3-16,-11-14 10 16,7-25-6-16,-17-7 1 0,-3-33 1 15,-22 0 2-15,-18-23 7 16,-24 10 8-16,-25-11 32 16,-21 22 10-16,-26-1 4 15,-10 21-10-15,-23 5-6 16,-1 23-38-16,-16 11-52 15,15 19-38-15,-13 17-112 16,16 21-306-16,5 6 34 16</inkml:trace>
  <inkml:trace contextRef="#ctx0" brushRef="#br0" timeOffset="25353.25">4507 3969 1194 0,'-1'-7'380'0,"-2"3"74"15,1 2-337-15,1 2-48 16,0 0-35-16,0 1-20 16,0 1-10-16,-8 13-2 15,-24 52 11-15,8-17 3 16,-2 1 0-16,-10 17 0 16,2-4 6-16,-6 1-1 0,7-17 2 15,1-6 13-15,11-18 0 16,2-10 1-16,11-8-2 15,4-3-7-15,5-1-13 16,-1-3-46-16,1 1-69 16,0 0-418-16,0-1 74 15</inkml:trace>
  <inkml:trace contextRef="#ctx0" brushRef="#br0" timeOffset="26311.87">3878 4888 1046 0,'-65'-21'313'16,"61"15"56"-16,-1 3-268 15,1 3-81-15,3 0-6 16,0-1-7-16,0 1 18 16,0 0 5-16,1 0 23 15,-1-1 9-15,1 0 4 16,0 0-19-16,0 0 0 16,1-1-16-16,1 1-1 15,1 0-3-15,2 0 3 16,2 0-11-16,9 0-5 15,30 3-10-15,-32 4-1 0,0 5-2 16,3 4 2-16,-8-2-7 16,1 4-1-16,-5-2-5 15,-7 1-8-15,-2-1-1 16,-2-2 8-16,-3-5-2 16,-4-3 3-16,3-3 14 15,-3-2 8-15,0-2-9 0,1-1 5 16,5 1 1-16,-2-1-7 15,4 2-2-15,4 1-4 16,1-1-6-16,0 1-14 16,1 0-3-16,1 0-2 15,1 0 9-15,9 0 7 16,8 0 15-16,38 3 1 16,-32 2-3-16,1 2 0 15,-7 2-5-15,2 6-8 16,-6 1-5-16,-6 2-11 15,-7 0-3-15,-6-1 0 16,-6-3 7-16,-9 3 5 16,-4-2 14-16,-11 0 3 15,1-4 1-15,-6-6 7 16,6-5 0-16,0-9 18 0,12-2 8 16,4-1 0-16,6 2-13 15,7 4-63-15,6 3-54 16,12-2-190-16,7 1-143 15,17-2-41-15</inkml:trace>
  <inkml:trace contextRef="#ctx0" brushRef="#br0" timeOffset="26811.67">4304 4897 1501 0,'-4'-7'741'15,"-1"4"-783"-15,3 0-41 16,3 3-7-16,-2-1 5 16,0 1 49-16,0 0 59 15,0 0 24-15,-1 0 14 16,-1 0 1-16,-1 0-2 15,-1 0-38-15,-12 1-13 16,-32 9-9-16,34 1-1 16,2 6-1-16,1 8-3 0,5-1 3 15,2 11-2-15,5-2 0 16,7 3-4-16,4-4 3 16,6-2-11-16,6-9 3 15,4-6 0-15,-4-10 6 16,5-12 7-16,-6-8 8 15,-2-8 3-15,-1-3 2 0,-1-9 0 16,-7 0-4 0,-2-6-1-16,-5 4-9 0,-12 0-13 15,-4 5-7-15,-12 3-5 16,-6 13-7-16,-13 1 2 16,0 5 3-16,-9 8-64 15,6 6-42-15,2 2-269 16,18-6 8-16</inkml:trace>
  <inkml:trace contextRef="#ctx0" brushRef="#br0" timeOffset="27296">4294 4527 1703 0,'-22'-19'342'16,"-7"2"111"-16,0 13-532 16,-7 4-37-16,4 4-1 15,-8 3 4-15,1 0 57 16,-7 5 44-16,4 1 46 16,-10 4 35-16,6 4 9 0,-8 12 10 15,3 8-16-15,-4 26-26 16,8 6-28-16,4 21-12 15,14-4-6-15,12 17-5 16,17-16 2-16,13 2-14 16,13-19-1-16,19 1-8 15,5-27 1-15,20-8-6 16,1-18 12-16,16-8-10 16,-5-15-3-16,17-13-6 15,-11-12 11-15,7-12-2 16,-13-6 13-16,-2-20 11 15,-20-2 9-15,-8-15 8 16,-16 0 7-16,-16-23 18 16,-19 5 1-16,-18-12 28 15,-14 14 4-15,-21 2 8 0,-6 28-22 16,-21 12-3-16,3 25-55 16,-15 17-149-16,10 17-264 15,5 6-97-15,23 2-185 16</inkml:trace>
  <inkml:trace contextRef="#ctx0" brushRef="#br0" timeOffset="27977.02">5496 3975 1092 0,'-8'-16'313'0,"1"4"64"16,3 5-315-16,2 5-16 15,1 3-35-15,1-1 6 16,0 0 11-16,0-1 52 16,0 1 11-16,0-1 21 15,0 1 1-15,1 0-3 16,1 1-51-16,6 4-9 15,17 0-17-15,46 56 1 16,-27-26-10-16,14 19 12 16,1 3-6-16,18 19-1 15,-4-9-4-15,15 10 3 16,-6-12-17-16,3-3-2 16,-15-16-2-16,1-2-1 15,-19-14 3-15,-9-8 10 16,-14-9-2-16,-8-5 5 15,-10-4-2-15,-9-3 0 0,-4-2-12 16,-5-3-45-16,5 3-58 16,0 0-495-16,0 0 94 15</inkml:trace>
  <inkml:trace contextRef="#ctx0" brushRef="#br0" timeOffset="28694.37">6379 4916 427 0,'-19'-9'292'0,"-8"1"-42"15,5 1-46-15,3 4-105 16,4-1-6-16,4 1 28 16,7 4 4-16,4-2-12 15,2 0-34-15,-1 1-16 16,3 0-38-16,15 1-11 15,48 6 5-15,-19-9 4 16,2-2 4-16,11 3 25 16,-7-3 7-16,3-2 0 15,-10 5-5-15,-8 0-3 16,-16 1-26-16,-5 0-8 16,-12 2 9-16,-6-3 26 15,-1 2 9-15,-1-1 6 16,0 0-5-16,0 0-13 0,-2 0-28 15,1 0-12-15,-7 1-3 16,-5 3-3-16,-35 26-1 16,30-1 1-16,-1 4-2 15,-4 10-6-15,3 1 3 16,-1 3 3-16,9-7-5 16,3-4-4-16,7-11-7 15,3-4-42-15,3-11-53 16,5-10-107-16,1-12-306 0,6-16 26 15</inkml:trace>
  <inkml:trace contextRef="#ctx0" brushRef="#br0" timeOffset="29244.5">6931 4799 1170 0,'-7'-6'273'0,"-3"0"96"16,5 7-336-16,2 1-26 16,2-2-7-16,1 0 18 0,0 0 23 15,0 0 54-15,-1 0 20 16,1-1 28-16,-1 0-14 15,0 1-20-15,0 0-56 16,-1 2-19-16,1 1-28 16,0 7-1-16,-2 10-2 15,-6 34-1-15,5-37-2 16,4 3-1-16,0-6-1 16,1-2-2-16,4-2 1 0,4-2 3 15,1-4 2-15,3 2-1 16,-1-3 1-16,5-3 1 15,-2 2-3-15,5-1-1 16,-3 0 0-16,7 0 1 16,-2 3 1-16,-1 4-3 15,-6 2 1-15,0 7-2 16,-8 2-1-16,-5 7-1 16,-5-5 2-16,-5 5 0 15,-5-7 2-15,-3 0-1 16,1-6-5-16,-2-3-3 15,3-3-7-15,-1-6-55 16,3-2-43-16,0-3-93 16,3-1-214-16,2-9-76 0,3-2-88 15</inkml:trace>
  <inkml:trace contextRef="#ctx0" brushRef="#br0" timeOffset="29429.66">6936 4804 1501 0,'-6'-5'353'0,"1"-4"122"15,4 8-449-15,4 1-34 16,5 0-12-16,-7 0-10 16,3 0-12-16,28 1-31 15,33-3-23-15,-20-6-80 16,-10-5-272-16,5-3 51 15</inkml:trace>
  <inkml:trace contextRef="#ctx0" brushRef="#br0" timeOffset="29960.9">7099 4681 1243 0,'-39'-50'267'0,"28"35"78"15,-2-1-382-15,0 5-34 16,-5-1 3-16,-8 3 13 16,-11-1 43-16,-6 2 38 15,-13 0 39-15,-4 0 14 16,-16 0 23-16,2 4-3 15,-9 7 8-15,6 6-28 0,-1 11-3 16,13 8-29-16,1 24-5 16,17 9-21-16,1 26-12 15,12 7-7-15,14 19 4 16,13-10-6-16,20 9 2 16,17-21-4-16,22-2 1 15,10-24-9-15,26-5 11 16,2-25-5-16,22-12 5 15,-3-20-3-15,20-13 7 16,-14-13-5-16,9-17 8 16,-21-8 5-16,-1-24 6 15,-25-7-1-15,-13-19 7 16,-24 4 7-16,-17-13 15 0,-23 15-1 16,-24-1 6-16,-18 18-15 15,-29-2-15-15,-11 17-24 16,-31 15-38-16,-2 20-40 15,-35 16-119-15,15 18-334 16,0-1 40-16</inkml:trace>
  <inkml:trace contextRef="#ctx0" brushRef="#br0" timeOffset="30928.33">3735 5497 1060 0,'49'-44'469'16,"-57"42"-18"-16,6 4-222 16,-2 10-210-16,-5 5-14 0,-4 3 0 15,-6 13-2-15,0 3 22 16,-5 10 14-16,2 2 14 15,-5 17 7-15,1-5 5 16,-9 8-9-16,5-9-11 16,-2 3-20-16,6-17-14 15,5-5-7-15,6-14 4 0,7-5-4 16,3-13 3-16,3-3 2 16,-1-6 3-16,5 1-33 15,-2-1-44 1,1-1-468-16,1-2 114 0</inkml:trace>
  <inkml:trace contextRef="#ctx0" brushRef="#br0" timeOffset="32111.36">2842 6552 1077 0,'-37'-19'760'16,"36"5"-644"-16,2 8-18 15,4-1-42-15,2 2-7 16,-1 3-30-16,6-1 1 16,2 1-10-16,2 2 20 15,0 1-11-15,7 1 16 16,-1 4-9-16,1 3 3 16,0 1-16-16,0 8 0 15,-6 5-13-15,-7 10 0 16,-5 5-5-16,-10 12-2 15,-7-3 7-15,-5 0-3 16,0-11-2-16,-5-9 6 16,5-9 2-16,-2-8 3 0,3-6-7 15,-1-3 15-15,1 0-2 16,4-1 3-16,5-1-2 16,2 1 11-16,3 2-13 15,2-2 0-15,0 0-5 16,1-1 0-16,4 0-14 15,8 0 8-15,48-12 1 0,-18 3-25 16,6 1-43-16,15-1-97 16,-4 0-328-1,3-8 32-15</inkml:trace>
  <inkml:trace contextRef="#ctx0" brushRef="#br0" timeOffset="32627.16">3376 6542 1280 0,'-5'-8'270'0,"2"3"101"15,0 4-392-15,2 0-23 16,1 1 5-16,0 0 5 16,0 0 65-16,0-1 49 15,0 0 55-15,-1 0 1 16,1 0 11-16,-3 0-47 16,0 1-33-16,-2 1-60 15,-7 5-4-15,-41 41-7 16,27-13-1-16,5 2-6 0,1 8 6 15,9-7-8-15,7 1-8 16,8-10-5-16,8-3 6 16,3-14 1-16,10-4 5 15,2-12 10-15,5-11 3 16,-2-9 4-16,0-8 5 16,-9-1 1-16,-2-1 3 15,-7 7-3-15,-4-3 1 16,-4 6-1-16,-4-4-8 15,-10 4-15-15,-5-2-17 16,-7 6-16-16,-10 2-6 16,0 8-16-16,-3 6-58 15,4 6-27-15,1 8-283 16,10 1 21-16</inkml:trace>
  <inkml:trace contextRef="#ctx0" brushRef="#br0" timeOffset="33095.32">3230 6165 1238 0,'-63'-11'255'0,"5"8"120"16,5 10-374-16,-4 7 0 15,3 2-2-15,-2 10 3 16,9 1-1-16,-8 16 17 16,6 4 4-16,-9 25 18 15,9 4-2-15,3 30 8 16,13-2-12-16,11 13-8 16,22-17-24-16,23 5 3 15,19-28-12-15,23-7-1 16,9-21-17-16,13-11-5 15,-7-25-4-15,7-20 4 16,-16-17 2-16,3-14 43 16,-13-5 19-16,1-10 30 0,-15-2 12 15,-2-12 8-15,-12-5-24 16,-4-27-9-16,-9-4-43 16,-11-24-50-16,-11 3-8 15,-14-13 38-15,-9 23 17 16,-20 13 34-16,-2 31 29 15,-10 18 7-15,1 33-70 0,-12 21-160 16,12 21-341-16,-1 8 39 16</inkml:trace>
  <inkml:trace contextRef="#ctx0" brushRef="#br0" timeOffset="33709.37">4340 5558 1244 0,'-5'-10'300'15,"-3"3"103"-15,0 4-348 16,3 1-45-16,-2 1 5 16,4 0 2-16,2 1 33 15,0 0 20-15,1 0 44 16,-1 0 4-16,1 0 10 16,0 0-32-16,0 0-20 15,0 0-48-15,1 1-6 16,2 1-19-16,7 14 4 15,46 51-3-15,-17-12 8 16,0 5-5-16,12 11 4 16,1-6-10-16,6 4 2 15,-9-15-1-15,1-5 2 16,-14-14-5-16,-3-5 15 0,-13-14 3 16,-6-5 9-16,-7-7 6 15,-3-4 16-15,-5 0-17 16,1-1-13-16,0 0-31 15,0 0-98-15,0 0-144 16,-3 0-348-16,-1 0-10 16</inkml:trace>
  <inkml:trace contextRef="#ctx0" brushRef="#br0" timeOffset="34327.1">4809 6457 1468 0,'40'-32'309'0,"-46"33"126"16,3 9-436-16,-5 12-12 15,-5 5-8-15,-11 13 9 16,1 1 6-16,-7 8 3 16,2-11 3-16,1-3 5 15,12-11-2-15,1-6 28 16,6-13 12-16,6-4 21 15,1-3 0-15,1-3-1 16,0 3-24-16,0 0-15 16,0 0-27-16,2 0-1 15,5 0-1-15,14-4 4 16,35-7-4-16,-25 8 5 16,-5-2 0-16,7 4-7 15,-1-2-25-15,-1-1-58 0,-7 1-37 16,-1-1-65-16,-8-2-44 15,-4-1-230-15,-9 1 66 16</inkml:trace>
  <inkml:trace contextRef="#ctx0" brushRef="#br0" timeOffset="34627.44">4892 6551 1133 0,'-39'-66'432'0,"32"54"66"16,3 6-307-16,2-1-28 15,4 4-60-15,-4-1-22 16,2 2-39-16,0 1 16 16,0 0-15-16,0-1 24 15,0 0-3-15,0 0 11 16,0 0-24-16,0-1-5 16,0 1-28-16,0 1-10 15,0 2-11-15,0 2 0 16,3 27-3-16,4 51 4 15,-4-27 1-15,0 9-30 16,4-7-21-16,-1-3-45 16,4-14-36-16,2-5-62 0,-4-19-12 15,-2-6-59-15,-1-7-248 16,-1-9 62-16</inkml:trace>
  <inkml:trace contextRef="#ctx0" brushRef="#br0" timeOffset="35143.72">5168 6454 1577 0,'4'-10'351'0,"-5"7"87"16,0 3-495-16,1 3-49 16,-1-3-5-16,0 0-5 15,0 1 56-15,0 0 49 16,-1 1 29-16,-2 0 40 16,1 1 9-16,-1-1 15 15,-3 0-13-15,-7 6-12 16,-33 26-39-16,32-13 0 15,0 7-21-15,0 7 1 16,6 2-1-16,4 7 0 0,4-4-6 16,5-2 8-16,6-11-5 15,5-5-4-15,5-9 9 16,9-11-3-16,3-9 4 16,1-10 9-16,-4-6 9 15,0-7 4-15,-12 0 2 16,-4-3 3-16,-3 2-4 15,-6-8-6-15,-6 1-16 0,-4-8-2 16,-6 6-19-16,-9 5 0 16,-2 11-6-16,-6 10-7 15,-1 12-43-15,-4 6-69 16,6 5-35-16,2 11-276 16,9-3 18-16</inkml:trace>
  <inkml:trace contextRef="#ctx0" brushRef="#br0" timeOffset="35594.58">4938 6191 1410 0,'-50'-9'334'0,"8"1"115"15,-6 8-406-15,7 8-36 16,-7 10-13-16,7 6 3 16,-6 11-4-16,8 6 1 15,-1 10 0-15,9 2-4 0,4 16 5 16,13 4 5-16,14 21 2 16,16 0 4-1,19 10 8-15,12-15-13 0,23 1 9 16,3-27-13-16,22-8-11 15,-5-26-3-15,12-17 7 16,-16-22-14-16,7-19 26 16,-20-14 18-16,-2-17 35 15,-20-2 14-15,-7-24 22 16,-21-1-18-16,-12-26-11 16,-18 6-42-16,-16-24-33 15,-10 16-21-15,-21 2-3 16,-7 30 3-16,-11 17 14 15,1 38-31-15,-10 24-112 16,18 23-318-16,15 7 18 16</inkml:trace>
  <inkml:trace contextRef="#ctx0" brushRef="#br0" timeOffset="36176.46">6799 5686 852 0,'-51'-62'233'0,"47"55"64"15,-3 3-231-15,8 3-43 16,-2 1 4-16,1-2-13 16,0 2 18-16,-2 0 9 15,1 3 92-15,0 4 12 16,-8 34 42-16,-15 40-10 0,1-20 14 15,-3 2-89-15,-3 9-19 16,4-10-41-16,-3 2-9 16,8-16-30-16,1-3 0 15,6-14 0-15,2-12 3 16,8-9 0 0,-2-3 16-16,5-8-1 0,0-6-22 15,2-4-59-15,8-13-485 16,2-8 109-16</inkml:trace>
  <inkml:trace contextRef="#ctx0" brushRef="#br0" timeOffset="37177.48">6349 6467 775 0,'-9'-36'443'15,"-13"31"-52"-15,4 4-101 16,6 3-246-16,0 6-9 15,1 2-15-15,-2 9-7 16,1 2-6-16,-2 12-1 16,-1 2-2-16,0 12 1 15,6 1 2-15,3 10-2 16,8-7 0-16,8 0-3 16,4-12 0-16,10-11-2 0,2-13 7 15,9-12-6-15,0-11 10 16,4-7-2-16,-7-4 10 15,-1-9-5-15,-13-2 7 16,-5-4-5-16,-9 0 2 16,-11-1-12-16,-6 9-2 15,-10 5-9-15,-4 11 3 16,-7 8-4-16,2 8 1 0,-2 6-7 16,5 5-24-16,4 4-81 15,11-1-34-15,8-6-279 16,11-12 13-16</inkml:trace>
  <inkml:trace contextRef="#ctx0" brushRef="#br0" timeOffset="37693.18">6592 6453 1473 0,'2'-14'371'16,"-5"10"111"-16,-1 4-424 16,4 2-55-16,0-2-7 15,0 1-13-15,0 3 2 0,0 0 12 16,0 7 10-16,1 2 8 16,5 36 2-16,-6-33 6 15,0 6-1-15,2 1-6 16,0 2-6-16,3-2 1 15,2 1-3-15,-1-9-7 16,-2-3 6-16,1-5 1 16,-2-5 1-16,-1-9 8 0,4-2 4 15,0-3-4-15,5 0-1 16,0-3-5-16,5 0-15 16,2 3 3-16,3 3-5 15,-2 4-4-15,1 2-1 16,-2 10 8-16,-2 3-8 15,-3 2 4-15,2 8 0 16,-5 2-1-16,-4 6-2 16,-5 4 8-16,-3 3-5 15,-8-4-5-15,-4-3-3 16,-2-7-4-16,-3-3-2 16,-3-7 6-16,-8-3-25 15,0-6-27-15,-5 0-66 16,3-5-35-16,-7-6-313 15,13-4 52-15</inkml:trace>
  <inkml:trace contextRef="#ctx0" brushRef="#br0" timeOffset="37900.28">6605 6484 1383 0,'-3'-12'334'16,"-4"6"109"-16,6 2-403 16,3 4-39-16,11 2-17 15,8-1-1-15,11-1-15 16,8-1-8-16,15-4-93 16,3 3-296-16,-2-5 57 15</inkml:trace>
  <inkml:trace contextRef="#ctx0" brushRef="#br0" timeOffset="38443.43">6839 6305 1076 0,'-56'-54'226'0,"30"43"97"15,0 8-319-15,-16 0 1 16,1 6-2-16,-19 3 0 16,2 5 16-16,-13 2 32 15,4 4 17-15,-7 2 26 16,12 1 10-16,-6 7 3 15,13 3-35-15,-1 18-16 16,12 7-28-16,6 23-11 16,16 6-15-16,13 18-5 15,18-9 4-15,21 6-12 16,13-18-5-16,23-1 2 16,4-21 6-16,21-10-9 15,-4-19 16-15,11-17 1 16,-11-22 5-16,2-19 9 15,-17-12 11-15,2-17 8 16,-19-6 8-16,-1-23 1 16,-15-3-10-16,-7-25-10 0,-20 4-8 15,-18-12-7-15,-17 12-8 16,-21 4-7-16,-7 25 4 16,-23 8-11-16,-4 27-20 15,-18 23-102-15,6 25-34 16,-14 9-307-16,20 4-12 15</inkml:trace>
  <inkml:trace contextRef="#ctx0" brushRef="#br0" timeOffset="39093.19">7432 5372 819 0,'-10'-16'256'0,"0"8"60"0,1 0-192 16,3 4-2-16,1 2 23 16,3 4-18-16,1-4 18 15,1 2-35-15,0 0-8 16,0 0-31-16,1 2 8 16,2 0-14-16,5 3 6 15,13 3-10-15,40 50 5 16,-32-31-17-16,13 14-2 15,1 4-8-15,14 11-3 16,3-1-12-16,19 10-8 16,-1-3-5-16,15 1-9 15,-9-13-4-15,6-5-3 0,-15-14 10 16,-4-8-5 0,-19-10 0-16,-8-4 4 0,-15-4 2 15,-11-2-1-15,-10-3 4 16,-10-1-17-16,-6-1-29 15,-14 2-145-15,-7 3 143 16,-12 2-553-16,-7-3 109 16</inkml:trace>
  <inkml:trace contextRef="#ctx0" brushRef="#br0" timeOffset="39910.41">8621 6444 1076 0,'-20'-41'269'15,"19"38"85"-15,-2 2-306 16,2 0-31-16,1 0-8 16,-1 0-10-16,0 0 5 15,-2-1 12-15,0 1 23 16,-5 0 13-16,-18-3 2 15,-35-2-2-15,29 9-11 16,5 0-22-16,-2 2-10 16,10 3-3-16,-1 1-5 15,3 4 0-15,2 8-7 16,3-2-2-16,4 3-7 16,7 0-2-16,6-2-2 15,6-5-3-15,6-3 2 16,3-7 12-16,9-7 8 15,0-6 7-15,5-6 22 0,-5-3 16 16,1-3 29-16,-9 4 12 16,-4-3 1-16,-9 5-10 15,-1-2-9-15,-2 3-27 16,-3 1-6-16,1 2 2 16,-1 0 7-16,-1 3 9 15,-1 4 13-15,-1 0 3 0,-1 3-10 16,2 0-10-16,0 0-16 15,0 0-18-15,0 0-23 16,0 1 4-16,2 1-6 16,-1 2 2-16,6 28 1 15,10 43 16-15,-11-23-4 16,3 2-3-16,-2 7-71 16,-1-10-72-16,4-4-132 15,4-18-309-15,-1-25-9 16</inkml:trace>
  <inkml:trace contextRef="#ctx0" brushRef="#br0" timeOffset="40477.49">8892 6427 1215 0,'2'-8'305'16,"-3"5"94"-16,0 1-344 15,1 0-53-15,0 2-2 16,0 0-6-16,0 0 0 15,0 0 11-15,0 1 33 16,0 0 25-16,0-1 23 16,0 0 10-16,-2 0-1 15,1 0-29-15,0 1-26 16,0-1-28-16,-1 1-8 16,0 1-6-16,0 0-11 15,-1 1 12-15,-1 11-2 16,-8 44-2-16,13-24-7 15,0 0 16-15,7 5-15 0,4-9 2 16,4 0-3-16,6-13 10 16,9-4-5-1,-3-14 6-15,4-9 12 0,-5-6 5 16,0-9 2-16,-9-4 2 16,-3-2 5-16,-7-1-11 15,-3-4-1-15,-9 5-9 0,-3 4-12 16,-6 8-6-16,-10 6-12 15,-5 7-12-15,-5 6-64 16,-3 5-27-16,-1 6-88 16,4 5-261-16,11-3 37 15</inkml:trace>
  <inkml:trace contextRef="#ctx0" brushRef="#br0" timeOffset="40992.16">8766 5970 1146 0,'-38'-16'247'16,"-9"8"104"-16,2 6-329 15,-3 7-19-15,4 2 1 16,-4 10 1-16,5 4 15 16,-3 17 10-16,6 7 10 15,-4 27 13-15,7 4-2 16,0 18-6-16,11-6-17 0,7 16-1 16,13-13-9-16,15 7-1 15,13-14 3-15,18 9-6 16,13-22-6-16,20-7-5 15,4-17-3-15,15-11-11 16,-3-22 7-16,10-14 4 16,-10-15 12-16,5-16 45 15,-14-10 24-15,3-17 13 16,-17-7 8-16,2-27-10 16,-22-7-45-16,-8-15-25 15,-23 0-16-15,-27-7-19 16,-22 23 2-16,-35 5-4 15,-19 22 9-15,-29 16-7 16,4 25 14-16,-22 10-91 16,15 18-62-16,1 16-369 15,30-1 16-15</inkml:trace>
  <inkml:trace contextRef="#ctx0" brushRef="#br0" timeOffset="44458.37">4728 7212 406 0,'6'-6'224'0,"6"-8"54"16,30-43-55-16,-32 31 22 16,0 8-15-16,-1 2 13 15,-4 4-50-15,2 4-31 16,-3 2-45-16,-1 3-19 16,-2 3-39-16,-1 0-20 15,0 0-19-15,-1 1-15 16,0 3-3-16,-5 17 13 15,-27 56 5-15,2-13 2 16,-2 7 5-16,-8 15-2 16,-2-1-14-16,-4 16-4 15,7-7-1-15,2 0 3 16,8-18-4-16,7-11 2 0,11-31-1 16,5-11 4-16,5-16-3 15,2-3 6-15,2-4 3 16,-2-1-26-16,0 0-34 15,0-1-72-15,2-1-439 16,2-2 90-16</inkml:trace>
  <inkml:trace contextRef="#ctx0" brushRef="#br0" timeOffset="45275.37">4299 8214 840 0,'-39'-6'310'16,"33"-8"28"-16,2 6-221 0,1 5-38 16,3 2-12-16,0 1 8 15,0 0-1-15,0 0 2 16,2 0-26-16,-1 0-11 16,3 1-20-16,4 2 3 15,8 6 0-15,35 30 5 16,-35-19-9-16,0 7-4 15,-4-5-10-15,-1 0 0 16,-7-4-2-16,1-1 1 16,-5-5 2-16,-4 0 0 15,-5-4-1-15,-3-2-8 16,-5-3-5-16,0-2 3 16,-2-1 0-16,5 0 4 15,2 1 2-15,2 0 7 16,3 0-3-16,4 1-9 0,1 1-9 15,2-3-8 1,2 0-4-16,-1 0 4 0,5 1 5 16,15 4 11-16,35 9 7 15,-33-7 4-15,-6-2-4 16,-2 5-2-16,-4 2-3 16,-6 6 2-16,-1 0-6 0,-6 7 1 15,-4-4 3-15,-3 4-6 16,-3-6 1-16,-3-2-1 15,1-9 0-15,-9-3 0 16,-4-8 3-16,-2-6-3 16,3-2-3-16,-3-2-33 15,11 1-13-15,5-3-52 16,15 3-23-16,14-2-255 16,11 2 58-16</inkml:trace>
  <inkml:trace contextRef="#ctx0" brushRef="#br0" timeOffset="45792.04">4604 8249 1118 0,'-6'-16'395'16,"-3"-3"34"-16,2 7-274 16,3 4-102-16,4 6-4 15,0-1 35-15,0 2 4 16,0 0 0-16,0 0-15 15,0 1-21-15,0 0-40 16,0 0-9-16,0 1-3 16,0 3-5-16,3 19 2 15,10 47 0-15,-9-31-2 0,1 6 0 16,-1-6 5-16,1 1 0 16,-1-12-9-16,-2-7-8 15,2-9-1-15,-2-5-1 16,-1-6 3-16,1-4 11 15,-2 1 12-15,0 0 5 16,0-1-2-16,0-3-3 16,1-7-3-16,15-35-3 15,-8 38-3-15,3 3-2 16,2 2-2-16,4 5 4 16,1 4-2-16,3 4 3 15,-1 3-1-15,1 8-3 16,-4 2-2-16,-3 7-2 15,-6-4-3-15,-5 7-1 16,-4-6 2-16,-2 0-6 0,-5-7-1 16,-6-4-1-16,-2-4-8 15,-15-5-47-15,-5-2-24 16,-11-3-48-16,3 0-18 16,-4-5-33-16,15-4-217 15,13-8 84-15</inkml:trace>
  <inkml:trace contextRef="#ctx0" brushRef="#br0" timeOffset="45983.36">4668 8274 1044 0,'-6'-12'336'0,"1"0"49"15,-1 4-270-15,4 5-62 16,2 3-2-16,4 1-1 15,-4-2-2-15,4 1-4 16,19 0-25-16,52 1-87 16,-26-6-71-16,15-7-293 15,-13-4 5-15</inkml:trace>
  <inkml:trace contextRef="#ctx0" brushRef="#br0" timeOffset="46460.42">4634 7944 1127 0,'-46'-12'287'0,"-3"6"81"15,3 8-325-15,-14 4-7 16,2 5-11-16,-9 10 18 16,9 4 9-16,0 18 4 15,11 11-12-15,2 26-11 16,18 3-16-16,5 23-12 16,14-1-3-16,20 18-1 15,16-17-5-15,23 8-2 16,11-22-2-16,19-7-22 15,-4-29-8-15,13-15-3 16,-10-25 1-16,4-17 6 16,-16-18 19-16,-5-15 19 0,-17-10 10 15,-8-23 25-15,-18-13 8 16,-8-31 30-16,-9-2 0 16,-15-26 16-16,-10 11-18 15,-12-3 10-15,-5 27-34 16,-19 7-21-16,6 36-60 15,-8 16-124-15,6 32-169 16,11 12-189-16,19 10-94 16</inkml:trace>
  <inkml:trace contextRef="#ctx0" brushRef="#br0" timeOffset="47164.96">5271 7286 845 0,'-5'-19'276'0,"-2"-3"46"16,0 5-233-16,-4-4 33 15,3 1-21-15,-4 0 37 16,4 4 6-16,-2 2 22 0,7 5-42 15,-3 3-2-15,3 4-41 16,1-1-17-16,2 3-39 16,0 0-3-16,1 3-24 15,3 2 4-15,24 25 0 16,48 47 13-16,-24-28-5 16,10 12 8-16,0-3-5 15,11 16 1-15,-6-4-13 0,6 14 7 16,-13-13-6-1,0 3 4-15,-16-19-10 0,-11-11 10 16,-15-21-3-16,-6-6 9 16,-9-12-5-16,-4-3 11 15,-1-3-17-15,1 0-71 16,0 1-130-16,0 0-356 16,1 0 3-16</inkml:trace>
  <inkml:trace contextRef="#ctx0" brushRef="#br0" timeOffset="47841.73">5798 8110 1024 0,'2'-9'284'0,"-4"2"73"15,0 6-303-15,-5 4 23 16,-6 2-16-16,-5 8 9 16,-2 2-2-16,-8 16 15 15,-1 3-38-15,1 11-9 16,5-4-21-16,1-2-1 15,11-16-13-15,3-6 7 16,4-12-2-16,4-3 11 16,1-3-2-16,-1 0 3 15,2 0-2-15,1-1 0 16,3 1-12-16,15-3 7 16,33-4-9-16,-28 9 1 15,-3 3-2-15,4 0 4 0,-4 0-11 16,5 4-64-16,-4-4-36 15,-1 1-88-15,-1-3-269 16,1-3 31-16</inkml:trace>
  <inkml:trace contextRef="#ctx0" brushRef="#br0" timeOffset="48109.08">5755 8234 1291 0,'-4'-17'322'0,"-2"6"104"15,5 7-365-15,0-2 28 16,1 2 2-16,0 3 16 16,0-2 3-16,0 1-1 15,0 0-53-15,1 0-17 16,0 0-25-16,1 2-6 16,1 2-15-16,5 21 2 15,9 53-4-15,-19-14 6 16,-1 0-5-16,0 5 9 15,1-13-1-15,1 2-40 16,7-15-24-16,2-8-72 16,4-14-61-16,13-24-341 15,8-17 63-15</inkml:trace>
  <inkml:trace contextRef="#ctx0" brushRef="#br0" timeOffset="48591.88">5995 8251 1150 0,'0'-2'253'0,"-3"-2"106"16,0 1-337-16,2 0 55 16,-2-2 17-16,0 1 28 15,1 0 3-15,-1 0 2 16,1 1-63-16,0 0-23 15,0 1-30-15,0-1-4 16,-1 2-5-16,1 1-6 16,0 2 2-16,0 2 7 15,-1 8-12-15,-5 43 6 16,5-34 3-16,-1 1-5 16,1-4 0-16,3 3 5 15,3-6-2-15,4-3 0 16,2-2-7-16,8-3 3 15,-1-4 3-15,5 0 2 16,-2-1-2-16,2 2 6 0,-4 1 0 16,0 2 0-1,-7 1-12-15,1 5 4 0,-6 2-3 16,-3 3-4-16,-2 0-12 16,-2 0 6-16,-2-3-1 15,-4 0-8-15,-2-5-5 16,-7 0-6-16,-5-4-17 0,-7-1-34 15,2-4-20-15,-6-2-62 16,13-3-265-16,8-9 60 16</inkml:trace>
  <inkml:trace contextRef="#ctx0" brushRef="#br0" timeOffset="48778.36">5998 8290 1332 0,'-2'-13'331'16,"1"3"97"-16,2 3-365 16,4-1-38-16,4 0 29 15,1-3-11-15,10 3 10 16,6-1-7-16,8 5-115 16,4 3-111-16,12-2-298 0,-2-5-24 15</inkml:trace>
  <inkml:trace contextRef="#ctx0" brushRef="#br0" timeOffset="49291.5">6112 7985 833 0,'-15'-17'281'0,"-9"3"29"16,-2 6-214-16,-6 6-65 16,-6 2-11-16,-5 2 28 15,0 4 11-15,-10 4 24 16,6 3-3-16,-6 10 9 15,3 7-20-15,-4 20-5 16,5 11-20-16,3 18-3 16,13 1-18-16,14 15-8 0,13-6-6 15,22 11-6-15,14-11 0 16,23 8-1-16,6-16 0 16,20-8-3-16,-1-27-3 15,17-11-5-15,-10-20 6 16,12-15 0-16,-21-16 2 15,5-18 19-15,-18-15-1 16,-3-39 5-16,-18-9-1 16,-3-25 5-16,-23-3-8 15,-22-12 32-15,-21 30-8 0,-30 3 3 16,-17 27-8-16,-22 20-33 16,3 30-76-16,-15 15-118 15,19 22-314-15,12 9 19 16</inkml:trace>
  <inkml:trace contextRef="#ctx0" brushRef="#br0" timeOffset="52251.39">2741 7201 878 0,'4'-3'384'0,"-4"0"-12"16,1 0-205-16,-1 1-124 0,0 2-33 16,-1 2 21-16,1 7 14 15,-16 31 30-15,-19 44 3 16,-5-11 7-16,-5 8-33 16,-10 15-6-16,8-4-31 15,0-5-4-15,16-19-8 0,5-16 9 16,13-26-3-1,3-9 16-15,3-12-6 0,4-4 3 16,2-1-1 0,1-1-5-16,0 1-9 0,-1-1-12 15,1 1-73-15,-1 1-410 16,-1 1 97-16</inkml:trace>
  <inkml:trace contextRef="#ctx0" brushRef="#br0" timeOffset="53774.8">1944 8417 989 0,'-8'-12'285'15,"-22"-28"72"-15,22 35-232 16,4 3-45-16,3 1 51 16,1 0-5-16,0 1 2 15,0 0-28-15,0 0-23 16,-2 0-56-16,2 1-11 16,0 1-10-16,2 12-1 15,5 51-4-15,-2-22 9 16,-4 1-6-16,1 6 1 15,1-8 4-15,0-1 0 16,1-12-9-16,-1-4 11 0,-2-13-2 16,-3-7 2-16,1 0-5 15,-2-7-18-15,1 0-46 16,1 0-111-16,2-3-317 16,15-29 30-16</inkml:trace>
  <inkml:trace contextRef="#ctx0" brushRef="#br0" timeOffset="54323.12">2152 8382 1235 0,'29'-61'312'0,"-32"55"108"16,-1 5-338-16,2 1 25 16,1 0-3-16,0 0 7 15,0 0-16-15,-1 0-20 16,0 1-47-16,0 1-16 0,0-1-13 15,1 0 3-15,0 1-8 16,1 1 5-16,-3 2-1 16,2 9 2-16,0 33-2 15,3-28 6-15,2-1-5 16,-1 1 0-16,5-2-6 16,4 1 3-16,3-5-6 15,5 0 4-15,2-4-1 0,4 0 7 16,0 0 0-16,1 2 7 15,-6-2-5-15,-5 2-3 16,-5 0-4-16,-8 2-4 16,-6 0-7-16,-7 6 1 15,-4 2-2-15,-10 1 1 16,-1-4 4-16,0 1-3 16,-1-8-9-16,1-5-22 15,9-4-31-15,-3-7-55 16,6-1-33-16,4-19-306 15,7-4 66-15</inkml:trace>
  <inkml:trace contextRef="#ctx0" brushRef="#br0" timeOffset="54476.92">2162 8377 769 0,'-3'-13'585'15,"3"1"-145"-15,1 9-56 16,10 2-359-16,4-2-34 15,12 1-1-15,7 1 9 16,12-1-62-16,1 2-66 16,14-5-307-16,-10 1 10 15</inkml:trace>
  <inkml:trace contextRef="#ctx0" brushRef="#br0" timeOffset="54940.9">2304 8106 1142 0,'-26'-16'315'0,"-2"2"88"16,5 7-322-16,-7 3 12 15,-1 3-17-15,-7 2-11 16,1 3 1-16,-7 7-7 0,6 3-29 15,-11 10 0-15,8 10-21 16,-5 22-2-16,6 8-4 16,3 20-4-16,15 5-8 15,10 20 12-15,20-12-11 16,19 7 1-16,16-17-5 16,18-5 3-16,5-30-5 15,15-11 6-15,-3-20 1 16,6-14-3-16,-12-12 5 15,0-12 5-15,-22-11 3 0,-6-15 12 16,-19-7 22-16,-8-33 4 16,-10-7-1-16,-7-27 6 15,-11-2-15-15,-11-18-14 16,-7 25-14-16,-13 1-1 16,-1 33-9-16,-7 14-42 15,6 31-45-15,0 13-80 16,11 15-49-16,10 16-277 15,19 4 34-15</inkml:trace>
  <inkml:trace contextRef="#ctx0" brushRef="#br0" timeOffset="55409.68">2906 7294 1174 0,'-7'-21'335'0,"5"3"88"16,0 8-336-16,-1 6 33 16,6 4-14-16,-2 1-6 15,-1-1-17-15,0 1-10 16,1 1-41-16,4 6-19 16,7 16-2-16,51 45 6 0,-28-29 1 15,7 9-3-15,3 3-5 16,9 15-6-16,-4-4 0 15,6 9-2-15,-11-6 0 16,1-5 4-16,-12-18 1 16,-4-9 0-16,-15-19 3 15,-3-5 2-15,-8-8 3 0,-2-2-1 16,-5-1 5-16,2 0-58 16,-1 0-120-16,-2 0-386 15,-7 1 30-15</inkml:trace>
  <inkml:trace contextRef="#ctx0" brushRef="#br0" timeOffset="55991.36">3144 8331 1044 0,'-5'-23'286'0,"3"5"77"0,1 1-255 16,1 2-22-16,0 0 28 16,0 6-7-16,0 3 0 15,1 3-30-15,4 0-24 16,-5 3-34-16,2 0-5 16,3 1-5-16,11 8-4 15,34 24 1-15,-32-8-7 16,-5-1-3-16,-4 4 1 15,-5 0-1-15,-7 9-10 16,-4-3 4-16,-7 2 4 16,-1-7-2-16,-3-1 2 15,3-11 4-15,-1-5 2 16,5-7 2-16,1-1 5 16,3-4 0-16,4 0 4 0,1-1 5 15,2-1-6-15,0 1-6 16,1 0-3-16,2 0-1 15,12-3-6-15,48-7 0 16,-30 9-16-16,0 1-48 16,4 3-102-16,-1 2 20 15,2-7-324-15,-6-3 36 16</inkml:trace>
  <inkml:trace contextRef="#ctx0" brushRef="#br0" timeOffset="56474.13">3464 8391 941 0,'-44'-49'564'0,"34"33"-98"16,7 10-114-16,2 5-341 16,1-5 11-16,-1 5 28 15,1 0 10-15,-1 0 5 16,1 0-8-16,0 0-22 15,0 0-33-15,0 1-4 16,0 1-2-16,1 1-5 16,0 1 3-16,2 4-5 15,4 9-10-15,18 35-7 16,-17-37 5-16,-3-1-12 0,0-5 6 16,0-2 13-16,-2-5 8 15,1-3-5-15,-4 1 7 16,1 0 4-16,1-1-4 15,1 0 3-15,7-4 6 16,36-10 0-16,-33 15-3 16,4 1 4-16,-2 2-3 15,-1 2-5-15,-1 5 8 0,0 1-9 16,-3 2-3-16,-1 6 6 16,-5-1 3-16,-1 3-12 15,-7-3-3-15,-4 4-13 16,-7-6-18-16,-8 1-24 15,-4-4-17-15,-6-1-62 16,2-4-18-16,10-6-270 16,10-5 36-16</inkml:trace>
  <inkml:trace contextRef="#ctx0" brushRef="#br0" timeOffset="56649.11">3509 8320 1122 0,'-7'-17'395'0,"5"6"32"0,2 5-264 16,1-1-118-16,5 2 0 15,7 0-3-15,3 2-8 16,13-2-33-16,5 6-92 16,13-8-374-16,-3-4 65 15</inkml:trace>
  <inkml:trace contextRef="#ctx0" brushRef="#br0" timeOffset="57191.33">3586 7981 859 0,'-26'-12'312'0,"1"2"41"15,-5 5-195-15,-1 1-54 16,-4 3-12-16,0 2-23 15,1 3-8-15,3 1-28 16,-4 11-11-16,1 7-9 16,-6 28 21-16,-4 19 1 15,-3 25 2-15,11 8-5 16,9 11-7-16,24-11-26 16,15-2-1-16,19-18-8 0,18-6 0 15,7-19 4-15,12-14 2 16,0-21-5-16,8-13 4 15,-13-15 1-15,4-13 20 16,-9-11 21-16,-1-20 30 16,-14-10 12-16,5-22 15 15,-16-6-15-15,-10-18-12 16,-13 4-24-16,-13-8-11 16,-18 16-11-16,-23 3-10 15,-10 24-18-15,-27 23-63 16,-10 29-93-16,-26 32-387 15,14 17 45-15</inkml:trace>
  <inkml:trace contextRef="#ctx0" brushRef="#br0" timeOffset="66682.3">11983 3055 1084 0,'29'-66'458'0,"-35"47"22"16,2 7-249-16,3 5-126 16,-3 5-19-16,5 0-17 15,-1 2-21-15,0 0 8 16,0 0-25-16,-1 1-5 0,0 1-15 15,1 2 8-15,1 13-11 16,4 48 4-16,-1-28-9 16,-1 8 8-16,4-2-11 15,1 4 4-15,0-8-6 16,1-2 4-16,2-10-13 16,-7-8-13-16,0-7-20 15,-2-6-50-15,-2-6-38 16,-3-1-107-16,3 0-283 15,0-3 41-15</inkml:trace>
  <inkml:trace contextRef="#ctx0" brushRef="#br0" timeOffset="67039">11950 2908 1156 0,'5'-22'590'0,"-5"1"-68"16,0 11-225-16,4 8-365 16,5 5-22-16,8 7-5 15,7 1 6-15,12 3 38 16,0 3 42-16,7 5 9 16,-2-2 3-16,4 12 0 15,-8 6-1-15,3 16 1 0,-4 1-7 16,-5 18 6-16,-10-7-8 15,-7 0-23-15,-14-16-5 16,-18-9-2-16,-14-21-7 16,-23-8-3-16,-9-12 15 15,-14-6 5-15,4-5 1 16,0-8 9-16,19 3 11 16,14 4-2-16,19 3-56 15,22 7-310-15,24 2 69 0</inkml:trace>
  <inkml:trace contextRef="#ctx0" brushRef="#br0" timeOffset="67505.36">12639 3334 928 0,'-5'32'403'16,"-9"-39"-46"-16,2 4-211 16,7 4-251-16,2 0-4 15,0-2 5-15,3 0 41 0,0 1 83 16,0-2 61-16,0 1 25 16,3 0 24-16,-3-1-14 15,2 0-27-15,2-1-46 16,-1-1-13-16,7-3-13 15,33-30 3-15,-33 27 3 16,-4-8-1-16,-2-2-6 0,-8-2-14 16,-3 0-7-16,-12-3-1 15,1 7-7-15,-7 1 7 16,4 11 12-16,-2 1-2 16,3 5-17-16,-1 8 4 15,5 6-11-15,-3 9 2 16,7 8-1-16,4 10 9 15,8-1-7-15,8 5 4 16,13-10-6-16,13-4 1 16,7-11-14-16,14-12-59 15,5-13 89-15,8-14-392 16,-8-8 97-16</inkml:trace>
  <inkml:trace contextRef="#ctx0" brushRef="#br0" timeOffset="67856.41">12850 2897 1671 0,'-9'-11'344'15,"4"1"162"-15,3 5-509 0,2 4 5 16,0 5-4-16,-2-4 23 15,1-1 16-15,0-1 38 16,-1 1 14-16,1-1 14 16,1 0-23-16,-2 0-12 15,2 1-34-15,0 0-30 16,0 1-15-16,0 2-3 16,2 14-13-16,3 64 7 15,-3-28 6-15,0 10 3 16,-1-1 2-16,3 8-4 15,0-17-26-15,1-2-21 16,0-14-30-16,-1-9-78 16,-1-14-48-16,6-10-334 15,2-16 48-15</inkml:trace>
  <inkml:trace contextRef="#ctx0" brushRef="#br0" timeOffset="68306.5">13131 3238 1310 0,'-2'1'263'0,"2"-2"63"0,1 5-413 16,-1-4-49-16,0 0 4 15,0 1 32-15,1 0 88 16,0-1 70-16,0 0 36 15,0-1 9-15,1-1 12 16,0-2-36-16,2 0-22 16,0-4-33-16,3-1-5 15,30-31-11-15,-28 32 1 16,-3 3-4-16,-4-3 4 16,-1 2-3-16,-4-2-3 15,-3-2-5-15,-6 0-5 16,-3 2-6-16,-2 3 2 15,0 1-1-15,-5 1-2 16,3 6 3-16,-2 3 2 16,3 2-8-16,2 10 2 0,4 3 4 15,3 14 3-15,7 3 0 16,9 10 6-16,7-7-2 16,14 2-2-16,3-13-7 15,14-11-40-15,0-9-35 16,16-13-284-16,-5-15 43 15</inkml:trace>
  <inkml:trace contextRef="#ctx0" brushRef="#br0" timeOffset="68756.96">13551 2985 1563 0,'-13'-20'351'16,"7"9"136"-16,-1-1-458 15,3 1-46-15,3 2 6 16,-1-2 4-16,0-8 34 16,-1 3 31-16,-1-7 38 15,-3 2 1-15,0-3 7 16,1 3-32-16,1 3-12 15,2 3-33-15,-1 1 2 0,2 3-10 16,2 3 7-16,-1 3-5 16,2 3 3-16,0 2-18 15,-1 0-9-15,0 0-11 16,0 2-5-16,0 2-8 16,2 35 7-16,4 43 7 15,-3-14 0-15,0-1 4 0,1 7 10 16,1-13-6-16,0 2-15 15,2-15-7-15,-1 0-18 16,1-13-13-16,-1-2-30 16,-4-7-8-16,-1-6-90 15,-1-6-46-15,2-1-302 16,1-15 24-16</inkml:trace>
  <inkml:trace contextRef="#ctx0" brushRef="#br0" timeOffset="68991.21">13430 3078 1602 0,'3'-7'324'15,"-5"2"80"-15,2 4-501 16,0 1-17-16,0 0-7 15,2 0 15-15,-1 0 73 16,2 0 35-16,9 0 4 16,45-4-6-16,-30 0-67 0,10 1-305 15,0 6 60-15</inkml:trace>
  <inkml:trace contextRef="#ctx0" brushRef="#br0" timeOffset="69487.71">13850 3249 1340 0,'-11'-4'233'0,"10"2"59"16,2 2-430-16,-2 0-15 15,1 0 13-15,0-1 61 0,0 0 105 16,1-2 78-16,0 1 15 16,3-1 0-16,-3 0-36 15,2-2-22-15,0 1-50 16,6-4-2-16,35-25-7 16,-32 23 2-16,-2 3-3 15,3-3 17-15,-4-1 1 16,-3-1 8-16,-4-1-9 15,-3-3 9-15,-3 2-12 0,-5 0 1 16,-3 3 2-16,-6 0 10 16,1 4-10-16,-3 3 3 15,3 3-12-15,-2 6-3 16,6 4-9-16,-2 9-1 16,4 1-4-16,2 10 1 15,7 3-4-15,6 7 5 16,11 3-3-16,10 3 5 15,3-6 3-15,19-5 7 16,6-13-3-16,19-11-29 16,7-16-68-16,25-22-324 15,-7-9 49-15</inkml:trace>
  <inkml:trace contextRef="#ctx0" brushRef="#br0" timeOffset="70522.33">14909 2823 1085 0,'-3'-6'272'0,"2"-3"80"15,-1 5-311-15,5-1-37 16,0-1-5-16,4-1 11 16,2-1 11-16,4 1 34 15,-5-1 19-15,7 3 19 16,-3 1-12-16,3 0-7 15,-1 4-30-15,7 2-8 16,0 2-30-16,3 5 1 0,0 3 4 16,1 5-7-16,-6 0-7 15,-2 6 9-15,-5-3 0 16,-3 2-10-16,-4-2 6 16,-2 0 1-16,-4-5-10 15,-6 0-4-15,1-1 7 16,-7-2-2-16,-3-2 3 0,-5 2 6 15,5-3-4 1,-3-1-6-16,6-3 3 0,0-1-5 16,5 0-3-16,1-3 7 15,3-1 4-15,2 0-6 16,2 0-2-16,0 0-3 16,0-1-4-16,1 0-4 15,2-1 6-15,3 1 6 16,14-3 13-16,38-8 10 15,-36 8-1-15,0 0 1 16,-4 5-1-16,1 4-3 16,-6-1-9-16,-2 7 0 15,-3 0 1-15,0 4-10 16,-4 2 1-16,-5 5-4 16,-2-3 2-16,-1 7 0 15,-4-3 2-15,-3 0-14 0,0-5 3 16,-8 1 0-16,-3-8 2 15,-7 0 7-15,1-5 14 16,-4-1 4-16,6-4-1 16,-5-3-10-16,6-4-13 15,-1-8-19-15,5-4-13 16,-4-6-66-16,4-2 3 16,-3-1-297-16,2 7 51 15</inkml:trace>
  <inkml:trace contextRef="#ctx0" brushRef="#br0" timeOffset="71105.49">15520 2848 551 0,'32'-14'203'0,"-33"11"50"0,-2 2-131 16,-4 0-13-16,6 0 0 15,-1 0 33-15,-1-1-12 16,-2 0 24-16,-5-1-10 15,-5-1 5-15,-31-10-51 16,33 12-11-16,1 1-38 16,1 1-18-16,3 1-21 0,-1 1-2 15,1 5-4-15,1 5-5 16,1 3-6-16,-3 12 0 16,2 2-1-16,0 11-6 15,1-2 2-15,4 10 1 16,6-6 2-16,9 2-9 15,3-7 3-15,8-1 1 16,2-11 4-16,5-3-3 16,-5-9 10-16,4-7 1 15,-11-8 4-15,2-7 1 16,-6-5 9-16,2-9 8 16,-2-5 2-16,1-15-6 15,-2-3-1-15,-1-15-15 16,-7 0-8-16,-4-5 16 15,-8 12 4-15,-13 2-3 0,-2 21 11 16,-14 14-43-16,-9 18-69 16,-19 28-380-16,-7 12 66 15</inkml:trace>
  <inkml:trace contextRef="#ctx0" brushRef="#br0" timeOffset="71940.44">11911 3703 720 0,'-33'-8'430'0,"6"-2"-41"15,5 5-128-15,4 1-171 16,9 2-45-16,2 1-17 15,4 1-20-15,3-2 2 16,0 2 8-16,0 0 19 16,2-1 12-16,0 1 24 15,7 0 6-15,27 0 3 16,39 1-24-16,-10-5-2 16,6-4-19-16,28 1-5 15,0 0-6-15,27-4 9 16,-5 3-5-16,25 4 6 15,-13-3-4-15,27-2 6 16,-12 3-8-16,25 0-1 16,-15-1-7-16,28 0 0 15,-20 2-8-15,25-1 0 0,-20-1 5 16,22-1-10-16,-24 1 5 16,15-2 6-16,-28 0 0 15,15 3 6-15,-31 1 16 16,7-2 1-16,-23 5-5 15,6 2-7-15,-3-3 4 16,-6 1-33 0,-16 0-2-16,-11-1 10 15,-19-2-4-15,-39 2-8 0,-6 1 6 16,-14 1 6-16,-6 0-17 16,-8 1-16-16,-3-2-79 15,-10 0-112-15,-12 13-421 16,-8-11 32-16</inkml:trace>
  <inkml:trace contextRef="#ctx0" brushRef="#br1" timeOffset="79158.44">4480 4608 996 0,'-1'-1'222'0,"0"0"92"15,0 0-294-15,1 0-7 16,0-1-10-16,0 0 10 0,0-1 8 16,0 1 36-16,0-1 14 15,0 0 29-15,0-1 3 16,-2 0 7-16,1 0-27 16,-1-1-5-16,0 1-26 15,-2-1-14-15,0 1-12 16,-1 0-11-16,0-1-11 15,-2 1 7-15,-1-3-2 16,-38-19-1-16,32 22 13 0,1 0 3 16,-1 2-3-16,-2 0 7 15,0 0-4-15,1 0-3 16,0 1-4-16,-2-2 6 16,3 0 1-16,0 2-2 15,1-2-6-15,-1-1-3 16,3 2-4-16,-1 1-8 15,1 0 2-15,1 0-1 16,-1 0 2-16,0-1-5 16,2 3 5-16,-2-1-1 15,0 0 2-15,-2 1-1 16,3 2 3-16,-3-1-7 16,3-2 4-16,-2 4-3 15,0-3 0-15,-2 0 0 16,3 0 0-16,-1 3-3 15,2 0 4-15,-1 1 1 16,0 1-1-16,-2-1 1 0,2-1 1 16,-5 2-4-16,3-3 1 15,0 2-1-15,3-1 2 16,-2 1-4-16,5 0 7 16,-3-1-3-16,0 1 1 15,-3-2-2-15,3 1 1 16,-5 2-4-16,2 0 2 0,0 2-2 15,4 1 7-15,-7-1-3 16,7 0-2-16,-4 1 1 16,0-1 2-16,2-1-7 15,0 2 7-15,0 1 2 16,-1-1 0-16,-1 3-3 16,0 1 4-16,-1 2-5 15,-1-1 4-15,2 4 1 16,2-4 5-16,2 1-7 15,1-1 7-15,0 1-8 16,2-3 0-16,0 3-5 16,4-2 6-16,-5 4-7 15,4-6 7-15,-1 6-2 16,-2 0 0-16,1 5-2 16,0-3 2-16,2 8-4 0,2-5 0 15,1 1 4-15,1-6 3 16,-1 2-4-16,2-5 4 15,2 1 0-15,-4-2 5 16,1 2-7-16,0-1 5 16,2 3-7-16,-1 1 5 15,2 3-10-15,1 1 10 16,2 2-9-16,-2-4 11 0,2 5-11 16,0-4 10-16,0-1-8 15,-3-3 3-15,1-2-8 16,0-4 11-16,1-2-8 15,-1 2 3-15,2-3 2 16,-2-1 7-16,-1 1-8 16,0-3 0-16,-1 1 1 15,-1-3 6-15,-2-3-8 16,0 0-1-16,1 1 1 16,0 0 2-16,1 1-6 15,0 2-1-15,1-1 4 16,1 1 2-16,6 3-2 15,38 33-4-15,-34-32 8 16,-1-3-1-16,1 0-4 0,2 1 2 16,-1 0 2-16,0-1-3 15,2 3 2-15,-3-1 5 16,2-3-9-16,0 1 3 16,4 0 1-16,-1-3-4 15,3 0 1-15,-5-1 2 16,4 0 1-16,-5 0 3 15,2 2-3-15,-3-2-1 16,4 1 2-16,-4-2 2 0,5 1-8 16,-4-2 9-16,5 1-6 15,-3-1 2-15,0 0-7 16,-2 1 11-16,2-2-8 16,-2 2 2-16,1-2 5 15,0 2 4-15,-2 0-8 16,0-1-1-16,1 0 0 15,-3 1 0-15,3-2-5 16,-3 0 8-16,0 1 1 16,-2-1 1-16,2-3-1 15,-2 2-1-15,3-3-5 16,-3 0 7-16,4-3-4 16,-1 3-1-16,0-5 4 15,3 0 1-15,-2 0-8 16,-2 1 5-16,1 0-1 15,-3 2 5-15,1 2-3 0,-4-2 0 16,1 2 2-16,-4 0 0 16,3-2-2-16,-4 3 9 15,3-4-1-15,-3 3-3 16,3-6-3-16,0 4 5 16,2-5-12-16,1 2 2 15,1-1 1-15,-2 3 11 0,4-4-13 16,-4 2 2-16,2-1 1 15,0 1 11-15,-2-3-8 16,-2 3 4-16,-2-2 12 16,-1 2 0-16,0-4-9 15,1 3-4-15,-1-4 1 16,2 2-6-16,-1-3 2 16,-1 3 1-16,3 0 4 15,-4 1-2-15,3-2-5 16,-2 1-2-16,0-1 0 15,-1-1 10-15,-2-1 6 16,-2 3-3-16,1-2 5 16,-4 1-2-16,-1-2-15 15,-2-1 8-15,0-1-6 16,-3 1-1-16,-2-3 6 0,2-1 2 16,-4-5-6-16,-1-4 9 15,-3-3-4-15,-2 0 1 16,-7 0 2-16,-1 3-9 15,-12-2-9-15,-4 3-22 16,-30-4-70-16,-12 6-136 16,-61 7-407-16</inkml:trace>
  <inkml:trace contextRef="#ctx0" brushRef="#br2" timeOffset="90567.8">2511 6069 1204 0,'0'-7'299'0,"-1"0"88"16,-1 7-360-16,4 1-42 15,-2-1-26-15,0 1-43 16,0 0-12-16,0 2-199 15,0 0-62-15,0 0-49 16</inkml:trace>
  <inkml:trace contextRef="#ctx0" brushRef="#br2" timeOffset="90756.7">2210 6333 1460 0,'-10'0'336'15,"0"1"121"-15,3 5-416 16,-3 4-51-16,3 4-3 16,0 9-56-16,0-1-42 15,1 6-86-15,2-1-140 0,5 1-113 16,3-6-34-16</inkml:trace>
  <inkml:trace contextRef="#ctx0" brushRef="#br2" timeOffset="90901.26">1989 6694 886 0,'-35'29'253'16,"10"-5"64"-16,-4 6-240 16,7-4-46-16,0-1-8 15,8-4-11-15,3 1-38 16,5-2-33-16,2 7-263 16,1-4 46-16</inkml:trace>
  <inkml:trace contextRef="#ctx0" brushRef="#br2" timeOffset="91054.24">1575 7492 1434 0,'-11'4'287'16,"1"4"137"-16,1 4-441 15,2 5-76-15,5 5-43 16,4 9-292-16,1-5 26 15</inkml:trace>
  <inkml:trace contextRef="#ctx0" brushRef="#br2" timeOffset="91225.27">1275 8189 1106 0,'-4'26'304'16,"6"-8"73"-16,0 9-293 15,3 2-79-15,5 7-9 16,4-2-38-16,6 8-140 16,1-4-193-16,4-1-18 15</inkml:trace>
  <inkml:trace contextRef="#ctx0" brushRef="#br2" timeOffset="91396.99">1410 8882 1445 0,'7'2'340'0,"-6"2"112"15,5 6-410-15,3 5-90 16,9 8-69-16,5 1-19 0,14 3-316 16,5-6 35-16</inkml:trace>
  <inkml:trace contextRef="#ctx0" brushRef="#br2" timeOffset="91576.74">2119 9206 967 0,'5'14'474'0,"-2"-6"-45"16,2-7-180-16,4 5-222 15,5 1-41-15,7-4-52 16,7 3-34-16,12-3-82 15,4-4-117-15,10-10-118 16,-1 1-26-16</inkml:trace>
  <inkml:trace contextRef="#ctx0" brushRef="#br2" timeOffset="91701.31">2764 9196 619 0,'30'9'363'0,"-6"-6"-30"15,2 2-82-15,-4 1-167 16,9-6-20-16,2-1-40 15,9-6-108-15,7-6-269 16,6-9 39-16</inkml:trace>
  <inkml:trace contextRef="#ctx0" brushRef="#br2" timeOffset="91877.26">3505 9091 1597 0,'2'-5'339'0,"4"-1"116"16,2-1-504-16,13-3-36 15,6-1-110-15,15-4-290 16,3-1 66-16</inkml:trace>
  <inkml:trace contextRef="#ctx0" brushRef="#br2" timeOffset="92024.73">3978 8793 1004 0,'-5'-14'569'0,"2"-3"-88"15,3-1-165-15,3-3-388 16,7-8-116-16,4-1-243 16,6-6-51-16,-1-3-130 15</inkml:trace>
  <inkml:trace contextRef="#ctx0" brushRef="#br2" timeOffset="92177.25">3962 7884 1307 0,'-20'-35'504'0,"1"-1"8"16,5 5-313-16,7-2-264 15,6 4-81-15,11-12-367 16,8 1 37-16</inkml:trace>
  <inkml:trace contextRef="#ctx0" brushRef="#br2" timeOffset="92324.85">3876 7122 1610 0,'3'-27'356'0,"-11"4"148"0,5 7-472 16,3-3-86-16,0 1-79 15,12-14-366-15,4-9 32 16</inkml:trace>
  <inkml:trace contextRef="#ctx0" brushRef="#br2" timeOffset="92502.79">3771 6345 1625 0,'-15'-30'365'0,"1"-3"151"15,7 11-479-15,0 0-30 16,3 6-28-16,4-1-83 16,1 3-65-16,2-4-112 15,-3-1 33-15,-3-7-239 16,-4 1 63-16</inkml:trace>
  <inkml:trace contextRef="#ctx0" brushRef="#br2" timeOffset="92635.78">3374 5920 745 0,'-54'-12'257'0,"-5"0"84"16,15 5-192-16,5 1-3 15,16 2-37-15,4 5-50 0,8 3-106 16,0 8-316-16,3-1 39 16</inkml:trace>
  <inkml:trace contextRef="#ctx0" brushRef="#br2" timeOffset="92800.24">2403 6166 1893 0,'-14'2'311'15,"6"-5"62"-15,15 9-928 16,5-3-26-16</inkml:trace>
  <inkml:trace contextRef="#ctx0" brushRef="#br2" timeOffset="93750.94">1273 6186 521 0,'-2'-5'196'0,"2"1"37"0,2-4-118 16,-1 2-15-16,2-1 19 15,-1-1-18-15,3-1 30 16,-3 0 0-16,-1-5 36 16,-2 5-18-16,1-4 15 15,0 5-32-15,-3 0-1 16,-1 0-33-16,4 2 0 16,-2-1-25-16,-1 1 0 15,3 1-21-15,1 2-11 16,-1 2-16-16,0 0-10 15,0 0-6-15,0 0-10 16,0 1-11-16,0 1-7 16,0 1-1-16,0 7-7 15,1 21 9-15,0 52 8 0,-2-30 6 16,-1 8 2-16,1-9 3 16,1-2-3-16,-2-19 5 15,0-7 2-15,2-10-1 16,-1-5 7-16,0-6 9 15,1 0 2-15,0-2 5 16,0 0 6-16,0-2-9 16,0 1-8-16,0 0-8 15,0 1 1-15,0-1-12 0,0 1 2 16,0 0 1-16,0 0-2 16,0 0-1-16,0 0 7 15,0 0-4-15,0 0-3 16,0 0 7-16,1 0-8 15,0-1-4-15,3 0 8 16,11 0 1-16,49-1-25 16,-26-3-15-16,16-1-107 15,0-4-112-15,11-5-327 16,-10-6-16-16</inkml:trace>
  <inkml:trace contextRef="#ctx0" brushRef="#br2" timeOffset="94301.62">1670 6131 1182 0,'-3'-5'242'0,"0"1"115"15,-4-1-350-15,1 0-5 16,-36-17-2-16,32 22 2 16,2 1 2-16,-1-2 12 15,0 0 8-15,0 0 22 16,1-2 5-16,4 2 21 16,2-1-3-16,1 2 2 0,1 0-15 15,0 0-9-15,0 0-22 16,1 0-5-16,1 0-10 15,2 0-3-15,18 4 5 16,51-2 3-16,-34-4-4 16,14-6 0-16,0 6 1 15,5-5-18-15,-11 5-22 16,-6 0-69-16,-19 1-32 0,-10 1-62 16,-12 1-3-16,-7 3-5 15,-4 1-9-15,-6 2-141 16,-4 0 69-16</inkml:trace>
  <inkml:trace contextRef="#ctx0" brushRef="#br2" timeOffset="94750.94">1827 6117 608 0,'-34'31'459'0,"32"-34"-94"16,-2-2-61-16,4 4-233 16,0 0-50-16,-2 0 3 15,1 0-7-15,0 0 35 0,0 0 25 16,0 0 40-16,1-1 5 16,-2-1 24-16,1 2-28 15,-1-1-5-15,1 1-33 16,1 0-5-16,0 0-25 15,0 0-8-15,0 1-17 16,0 1-15-16,1 2 1 16,8 32-8-16,9 45-4 15,-4-15-19-15,1 8-26 0,-5 16-539 16,-3-22 155-16</inkml:trace>
  <inkml:trace contextRef="#ctx1" brushRef="#br2">2389 15427 0,'0'0'0,"0"0"15,0 0-15,0 0 16,-71 101-1</inkml:trace>
  <inkml:trace contextRef="#ctx0" brushRef="#br3" timeOffset="100006.64">4429 9459 1131 0,'-15'-8'302'16,"-25"-34"83"-16,36 39-309 15,4 4-74-15,10 1-6 16,4 4-9-16,11 1-11 16,7-2-3-16,14-1-25 15,5-4-25-15,17-6-166 16,3-4-118-16,13-3-39 16</inkml:trace>
  <inkml:trace contextRef="#ctx0" brushRef="#br3" timeOffset="100169.2">5064 9391 525 0,'-1'4'261'0,"-1"-2"24"0,-2-2-133 16,4 0-35-16,0 0-45 15,2 0-11-15,0 0-28 16,1 0 0-16,16 3-7 16,41 8-6-16,-28-6-31 15,13 3-245-15,2-4-67 16,14-2-72-16</inkml:trace>
  <inkml:trace contextRef="#ctx0" brushRef="#br3" timeOffset="100344.73">5611 9362 1351 0,'4'-6'302'0,"5"3"113"15,2 0-400-15,8-1-32 16,5 4-12-16,13-3-29 15,0-2-20-15,14-1-56 16,1 0-6-16,13-10-253 16,-3-2 48-16</inkml:trace>
  <inkml:trace contextRef="#ctx0" brushRef="#br3" timeOffset="100468.31">6323 9094 1054 0,'-2'-12'355'0,"2"-1"39"0,4 5-276 15,4 1-122-15,7 1-45 16,11-3-83-16,7 1-262 16,10-2 46-16</inkml:trace>
  <inkml:trace contextRef="#ctx0" brushRef="#br3" timeOffset="100632.15">6655 8687 980 0,'9'-24'536'16,"-10"-1"-71"-16,6 4-152 16,5 6-347-16,7 0-64 15,1 0-39-15,6-6-41 16,4 0-267-16,6-7 70 16</inkml:trace>
  <inkml:trace contextRef="#ctx0" brushRef="#br3" timeOffset="100776.98">6804 8142 1256 0,'-21'-30'340'16,"7"2"89"-16,3 3-353 15,7 5-54-15,1 1-39 0,3 2-39 16,1-2-68-16,-1 1-68 16,0-1-230-16,0 0 12 15</inkml:trace>
  <inkml:trace contextRef="#ctx0" brushRef="#br3" timeOffset="100941.24">6281 7487 1390 0,'-18'-28'328'0,"4"-4"114"15,1 9-431-15,-4-1-124 16,10 9 111-16,-12-16-442 15,5-1 85-15</inkml:trace>
  <inkml:trace contextRef="#ctx0" brushRef="#br3" timeOffset="101091.22">5947 6934 1153 0,'-20'-27'461'0,"5"-1"5"15,5 12-260-15,0 1-281 0,6 6-72 16,7-12-314 0,-1-5 3-16</inkml:trace>
  <inkml:trace contextRef="#ctx0" brushRef="#br3" timeOffset="101244.17">5708 6415 1408 0,'-22'-31'340'0,"12"2"116"16,3 5-423-16,-1-2-48 16,3 5-67-16,1-6-112 15,0 1-262-15,-3-3 11 16</inkml:trace>
  <inkml:trace contextRef="#ctx0" brushRef="#br3" timeOffset="101377.86">5528 5955 975 0,'-20'-18'326'0,"-3"-2"38"16,3 6-279-16,-1 3-29 16,4 3-50-16,-2 2-53 15,4 6-24-15,-2 2-9 16,4 2-282-16,-2 4 72 16</inkml:trace>
  <inkml:trace contextRef="#ctx0" brushRef="#br3" timeOffset="101536.37">5026 5981 905 0,'-28'-3'317'0,"6"2"49"15,1 2-230-15,3 4-78 16,-3 0-13-16,1 5-32 0,0 4-77 16,-1 1-42-16,-5 1-263 15,7-7 10-15</inkml:trace>
  <inkml:trace contextRef="#ctx0" brushRef="#br3" timeOffset="101701.33">4544 6124 995 0,'-24'11'330'16,"7"-7"34"-16,-2 11-239 16,2 3-121-16,-3 17-4 15,1 7-5-15,-2 9-26 16,2-1-27-16,4 7-75 15,3-13-68-15,4-1-160 16,5-9-11-16</inkml:trace>
  <inkml:trace contextRef="#ctx0" brushRef="#br3" timeOffset="102082.65">4328 6606 564 0,'-34'108'234'16,"20"-74"18"-16,1 0-156 15,-5 5-18-15,2-3-39 16,-3 5-17-16,4-7-11 15,-3 5-5-15,7-7-3 16,2 1-3-16,3-6-4 0,4 1-13 16,4-8-5-1,1 1-4-15,2-3-2 0,1 0 4 16,-1-3 12-16,0 4 5 16,0-2 3-16,0 7 2 15,-1 1 1-15,0 5 1 16,-2 2 2-16,-1 4-15 15,-2-7-22-15,-1 3-63 16,0-4-31-16,-4-2-8 16,-1-9 16-16,-1 4 77 15,-3-9 94-15,-2 7 70 16,-2-4 14-16,1 6 8 16,0-2-49-16,0 7-28 15,2-5-39-15,0 3-8 16,1 2-7-16,-4 5-9 0,3-1-13 15,-1 7-213-15,0-8-25 16,0 5-75-16</inkml:trace>
  <inkml:trace contextRef="#ctx0" brushRef="#br3" timeOffset="102515.36">3920 8033 544 0,'2'24'178'0,"4"9"31"15,1 1-159-15,4 16-11 16,0 1-22-16,2 3-4 15,-1-4-3-15,2 8 8 16,-1-15-3-16,4 3 3 16,-1-6-3-16,0 3-1 15,0-10-6-15,0 6 13 16,-6-4 7-16,-4 5 18 16,-5-3 4-16,-9 4 3 15,-5-6-10-15,-7 5-10 16,3-5-22-16,-6 4-12 15,2-6 0-15,-2 6-2 16,0-5-2-16,-1 5 0 16,3-7 8-16,0 7 1 15,8-3-1-15,0-1 0 16,4-4 5-16,5-1 3 0,4-4-1 16,1-2 15-16,6-4-2 15,6 0 2-15,1-3-4 16,12-1-3-16,5-6-12 15,9-4-7-15,4-1-4 16,10-2-2-16,-3-3 3 16,11 0 0-16,-6-1 0 15,9-1-16-15,-3-4-17 0,4 3-276 16,-9-1 67-16</inkml:trace>
  <inkml:trace contextRef="#ctx0" brushRef="#br3" timeOffset="103951.8">5237 5587 1093 0,'-15'-50'312'16,"9"34"82"-16,4 7-314 15,-2 2 17-15,3 2-26 16,-2 0-12-16,1 4-11 15,1 0-9-15,1 1-24 16,0 1-13-16,0 2-3 0,0 4 5 16,0 21-4-16,-1 41-6 15,1-33 3-15,0 9 1 16,1-9-3-16,2 2 1 16,0-7 4-16,-1-4 2 15,0-10-12-15,-2-3-44 16,-3-9-26-16,2-4-46 15,-2-2-30-15,3-1-271 16,-3-2 79-16</inkml:trace>
  <inkml:trace contextRef="#ctx0" brushRef="#br3" timeOffset="104474.03">5155 5558 923 0,'0'-5'209'16,"4"1"70"-16,1 1-273 0,-4 2-8 15,1 0-5-15,2-2-1 16,16-2 15-16,36-11 8 15,-33 11-2-15,-1 1 2 16,-4-1 5-16,4 3 1 16,-1 0-6-16,-1 1 5 15,-2 2-6-15,3 1-1 16,-4-1-8-16,1 4 0 16,-2 0-1-16,-1 2 0 15,-4 1 0-15,-2 7 4 16,-5 1-3-16,-6 10-3 15,-5 3 6-15,-4 4-2 16,-3-3 1-16,-4 0 1 16,0-10-3-16,-3-3 2 0,0-4 3 15,-2-3-8 1,4-4 7-16,-3-2 6 0,2-3-8 16,5-2 0-16,2-2 1 15,2 2-5-15,5-4 2 16,4 5-1-16,-4-2-5 15,6 2-10-15,0 0-19 16,0 0-33-16,2 0-27 0,2 0-250 16,11-2 58-16</inkml:trace>
  <inkml:trace contextRef="#ctx0" brushRef="#br3" timeOffset="104804.45">5276 5721 1069 0,'-30'4'302'0,"30"-5"65"16,0 1-292-16,1 1-51 15,-1-1-21-15,1 1 3 16,1 2-5-16,3 0-3 15,15 9 3-15,42 41 2 0,-33-35-1 16,5-1 5-16,-1-3 1 16,1 0-3-16,-11-3 0 15,-2-1-2-15,-10-4 2 16,-1 0-5-16,-7-2 1 16,0 0-10-16,-1-4-18 15,-2 0-40-15,-1 0-24 16,1-1-287-16,0-1 60 0</inkml:trace>
  <inkml:trace contextRef="#ctx0" brushRef="#br3" timeOffset="105271.63">5695 5639 962 0,'-9'-7'199'16,"0"1"74"-16,-1 1-288 16,2 4-21-16,-1 1-6 15,2 1 15-15,-4 3 12 0,3-1 10 16,-4 0 13-16,4-1 8 15,-2 2 16-15,5-4 6 16,2 0 17-16,1 1-11 16,2-1 4-16,0-1-10 15,0 0-5-15,0 1-14 16,0 0 0-16,0 0-14 16,0 0-8-16,0 0 1 0,0 0 1 15,2 0-1-15,3 0 5 16,17-1 8-16,41-3 1 15,-33 0 4-15,5-1 3 16,-9 2 7-16,0-1-5 16,-9 2-6-16,-4-1-5 15,-9 3-16-15,1-1-30 16,-7 0-13-16,2 0-101 16,0 0-206-16,0 0 29 15</inkml:trace>
  <inkml:trace contextRef="#ctx0" brushRef="#br3" timeOffset="105565.31">5773 5612 1314 0,'-4'2'296'15,"2"0"115"-15,-1-1-387 0,1 0-17 16,1 0-11-16,1 0 0 16,-3 0-2-16,2 0 2 15,0 1 3-15,1-1-2 16,-1 1 12-16,1 1 10 16,0 16 3-16,1 53 12 15,-1-28 1-15,0 12-7 16,-1-2-17-16,-3 13-441 15,-6-13 136-15</inkml:trace>
  <inkml:trace contextRef="#ctx0" brushRef="#br3" timeOffset="109049.35">12304 4340 1247 0,'16'-56'297'0,"-40"34"104"15,1 16-367-15,-5 11-16 16,-2 9-11-16,-6 17-3 16,1 6 1-16,-4 19 0 15,6 4 4-15,4 15-6 0,11-2-1 16,17 19-10-16,14-12-2 16,20 0-10-16,8-20 0 15,20-16-21-15,-2-33 9 16,14-19 0-16,-13-24 9 15,-1-31 1-15,-18-5 33 16,-8-18 18-16,-20 1 12 16,-11-4 12-16,-11 17 10 0,-12-2-5 15,-9 18-15-15,-18 6-13 16,-4 19-11-16,-14 16-19 16,4 22-31-16,1 21-81 15,16 15-29-15,20 13-296 16,26-2 19-16</inkml:trace>
  <inkml:trace contextRef="#ctx0" brushRef="#br3" timeOffset="109414.67">12808 4643 964 0,'-5'-8'335'16,"0"0"73"-16,-1 3-269 15,3 3 10-15,4 5-23 16,-1-3-27-16,0 0-26 16,0 0-12-16,0 1-32 15,0 2-23-15,1 8 0 16,4 28-4-16,7 39 0 0,-8-20 2 15,0 1 0-15,1 10-3 16,-2-13 3-16,-2 0-3 16,2-14 5-16,-1-6 0 15,0-17-3-15,0-4-18 16,-5-12-5-16,-5-9-89 16,-1-8-62-16,-7-8-314 15,3-8 13-15</inkml:trace>
  <inkml:trace contextRef="#ctx0" brushRef="#br3" timeOffset="109681.5">12795 4559 1462 0,'-11'-16'338'0,"11"6"103"16,6 11-424-16,7 3-22 0,7 3-14 15,6 8-3-15,6 7 21 16,5 10-6-16,-4 5 3 15,-4 15-5-15,-11-2-6 16,-8-2-15-16,-11-7-1 16,-6-9-1-16,-7-15 11 15,-13-15 2-15,-5-6 22 16,-12-12-20-16,2-6-11 16,-4-7-31-16,14 3-7 0,11-4-51 15,15 4-18-15,20 3-244 16,17 6 52-16</inkml:trace>
  <inkml:trace contextRef="#ctx0" brushRef="#br3" timeOffset="110049.54">13227 4385 1425 0,'-9'-38'408'15,"3"20"86"-15,0-3-374 16,5 7-109-16,2-1 23 16,0 0 24-16,2 0 12 15,-1-1 20-15,0 0 3 0,2 4-24 16,-1-2-9-16,1 1-10 16,-2 1-13-16,-1 3-4 15,1 3-12-15,-1 3-9 16,2 11-12-16,-2 5-5 15,1 17-10-15,-1 15 8 16,-1 21-6-16,-1 6 2 0,1 14 1 16,1-9 8-16,2 1-9 15,5-16 7-15,2-3-25 16,-4-22-8-16,1-6-41 16,-3-18-10-16,-6-10-55 15,-4-10-74-15,-8-14-347 16,-4-7 68-16</inkml:trace>
  <inkml:trace contextRef="#ctx0" brushRef="#br3" timeOffset="110264.11">12959 4605 1421 0,'-1'-11'325'0,"7"0"110"0,7 8-418 16,12 0-7-16,5-3-9 15,14 2 6-15,6 0 5 16,12 3-4-16,-3 2 5 16,3 2-84-16,-8-1-31 15,-3-2-74-15,-9-3-97 16,2-2-181-16,-10-1 23 16</inkml:trace>
  <inkml:trace contextRef="#ctx0" brushRef="#br3" timeOffset="110483.32">13544 4544 944 0,'-5'-2'446'16,"3"-1"-31"-16,-2 1-205 0,1 0-161 15,0 1-36-15,1 0 4 16,1 1 8-16,1 2 8 16,-2 5 2-16,1 22-5 15,-2 38-17-15,6-24-7 16,-2-5 0-16,1 1-4 15,-1-7-1-15,2-10-17 16,-3-9-28-16,-1-6-41 16,-2-17-45-16,11-25-319 15,1-7 71-15</inkml:trace>
  <inkml:trace contextRef="#ctx0" brushRef="#br3" timeOffset="110616.57">13573 4296 1466 0,'-1'-21'315'16,"0"21"31"-16,2 9-456 16,1 8-103-16,2 3-194 15,4-2-37-15,5-15-25 16</inkml:trace>
  <inkml:trace contextRef="#ctx0" brushRef="#br3" timeOffset="111014.77">13852 4514 1470 0,'-13'-1'315'0,"12"1"124"16,1-1-437-16,-1 2-2 15,1-1 9-15,-2 0-10 16,1 0 14-16,0 1-13 15,-1 2-30-15,-5 11-56 16,-22 43-17-16,19-29-24 16,0-2 16-16,1 7 11 0,5-3 48 15,2 5 20-15,5-2 30 16,5-5-4-16,6-9 8 16,5-7 3-16,8-11-1 15,2-13-2-15,-3-6 3 16,0-11 6-16,-9-4-5 15,-3-5 9-15,-8 6 2 16,-7 0-6-16,-6 8-9 0,-8 1-22 16,-9 5-20-16,-9 2-36 15,2 7-10-15,-2 0-188 16,7 8-35-16,7 1-51 16</inkml:trace>
  <inkml:trace contextRef="#ctx0" brushRef="#br3" timeOffset="111586.66">14042 4563 1163 0,'3'-1'335'0,"-3"2"65"15,1-1-334-15,-1 0 1 16,0 0-23-16,0 0-2 16,0 2 10-16,1 0-9 15,0 2-24-15,6 15-17 16,13 33 7-16,-13-29-12 0,0 1 7 15,-3-1 0-15,1-4 0 16,-3-4-12-16,-3-5 2 16,2-4-10-16,-1-5 11 15,-1-3 11-15,0 0 5 16,1 0 2-16,-2-2 13 16,2-15-9-16,5-41-9 0,7 26-6 15,2 3 8-15,8 3-8 16,-1 5 0-16,6 8-5 15,0 7 4-15,3 8-10 16,-4 5 11-16,1 6-6 16,-2 6 10-16,-4 1-1 15,-1 3-2-15,4 8-5 16,-8-1 2-16,1 7-4 16,-6 1 1-16,-2 2 6 15,-3-7-6-15,-2-2 9 16,0-14-4-16,-3-6-44 15,-1-5-44-15,1-14-112 16,5-15-118-16,10-21-149 16,2-10-57-16</inkml:trace>
  <inkml:trace contextRef="#ctx0" brushRef="#br3" timeOffset="111913.92">15398 4199 809 0,'-3'-1'83'0,"3"-2"-64"15,2 1-135-15,1 0 118 16,-2-1 69-16,2 0 126 15,-1-1 180-15,1 1-60 16,-1 0-113-16,0 0-10 16,0 1-54-16,-1 0 1 15,0 0-34-15,2 1-17 16,-3 0-32-16,1 0-20 16,0 0-24-16,0-1-8 15,-1 2-1-15,0 0-9 16,1 3-1-16,1 4 0 15,1 23 5-15,1 48-6 16,-7-29 2-16,0 9 0 0,-1-10 6 16,1 3-6-1,5-14 4-15,-1-4-16 0,2-11-22 16,4-4-69-16,-3-8-39 16,3-10-76-16,2-8-307 15,1-9 67-15</inkml:trace>
  <inkml:trace contextRef="#ctx0" brushRef="#br3" timeOffset="112127.8">15446 4100 1114 0,'-42'-16'254'0,"41"11"88"15,1 4-327-15,-1 1-10 16,0 0 3-16,0 0 9 16,-4 0 14-16,1 1 2 15,-7 5-43-15,-43 30-105 16,30-18-252-16,-4-2 9 16</inkml:trace>
  <inkml:trace contextRef="#ctx0" brushRef="#br3" timeOffset="112525.42">15220 4664 1052 0,'56'13'410'0,"-59"-16"-1"16,23 3-216-16,6 2-193 15,10-2-3-15,3-1-25 0,10-7-380 16,0-5 116-16</inkml:trace>
  <inkml:trace contextRef="#ctx0" brushRef="#br3" timeOffset="113555.11">12157 5361 808 0,'-26'-8'208'0,"0"-1"60"16,0 5-232-16,2 1-13 15,5 2-9-15,2-3 30 16,4-1 24-16,3-1 50 16,4 2 27-16,0-4 32 15,3 1-28-15,0 3-14 16,3 3-61-16,0-1-28 15,0 2-33-15,1 0-11 16,1 0-1-16,8-1 7 16,18-1 10-16,47-6 5 15,-28 3 11-15,22 0-3 16,1-2 1-16,22 1-4 16,1-2-1-16,26 1-7 15,-6 1-5-15,24 0 1 0,-10-4-3 16,22 3 0-16,-13 1 6 15,18-4 3-15,-14 4 0 16,25 1 0-16,-19-3 1 16,30 2-9-16,-14 0-5 15,21-3-4-15,-21 3 1 16,15-2-8-16,-30-1 8 0,5 3 7 16,-35 0 13-16,7-1 3 15,-30 5 6-15,5 2-11 16,-16 2-7-16,3 1-10 15,-18 2 0-15,-2-1-6 16,-20-1 5-16,-9-3-3 16,-16-1-5-16,-11-1-56 15,-14 0-98-15,-29-2-430 16,-17-4 63-16</inkml:trace>
  <inkml:trace contextRef="#ctx0" brushRef="#br3" timeOffset="114463.87">13125 5873 1385 0,'8'-104'391'0,"-14"83"88"15,3 15-396-15,1 0 1 16,2 6-42-16,0 3-14 15,0-3-1-15,0 3-12 16,2 12-17-16,15 60-3 16,-9-27 2-16,2 15-3 15,-1-4 6-15,2 7-6 16,-2-11 10-16,-1-2-3 16,1-18 2-16,-6-8-4 15,1-15 8-15,-3-2-19 16,-2-12-1-16,-3-10-102 15,-1-8-63-15,1-13-329 16,-5-11-2-16</inkml:trace>
  <inkml:trace contextRef="#ctx0" brushRef="#br3" timeOffset="114714.47">13075 5718 1174 0,'-4'-27'355'15,"8"0"68"-15,7 7-329 16,13 1-45-16,8 2-21 15,14 4-16-15,3 5 9 16,8 11-2-16,-8 9 2 0,0 13-11 16,-15 4 1-16,-6 13-9 15,-13 2-7-15,-4 11-1 16,-13-8 8-16,-6 0-15 16,-1-11-4-16,-8-7-2 15,-7-14 4-15,-8-4-40 16,-1-8-14-16,-11-1-51 15,3 0-17-15,1 1-179 16,12 2-71-16,5 2-25 16</inkml:trace>
  <inkml:trace contextRef="#ctx0" brushRef="#br3" timeOffset="114932.25">13185 5996 1333 0,'0'-2'336'0,"0"-2"91"0,0 2-378 16,0 1-52 0,0 1-6-16,4 1 2 0,12 9 13 15,47 37 6-15,-33-15 4 16,9 8-3-16,-8-2-3 16,2 3-6-16,-11-10 5 0,-3-5-35 15,-7-8-23-15,0-5-101 16,1-19-288-16,8-18 35 15</inkml:trace>
  <inkml:trace contextRef="#ctx0" brushRef="#br3" timeOffset="115314.56">13564 6162 1180 0,'33'10'372'0,"-25"-16"44"15,2-1-293-15,3-1-119 16,2 0-2-16,3 1-7 16,-4-1 11-16,0 0-1 15,-1 1-2-15,2-1-2 16,-2-1 3-16,0-5-2 0,-1 2 3 16,-2-3 4-16,-4-1-1 15,-2-2-1-15,-7 4-2 16,-3-3-3-16,-2 8-5 15,-4-1-9-15,-2 3-8 16,-2 5-24-16,0 3-6 16,-2 2-4-16,-1 7 7 15,-1 9 4-15,4 7 30 0,0 15 4 16,7 5 13-16,4 14 3 16,11-1 1-16,11 2-5 15,11-16 3-15,18-11-61 16,12-19 233-16,24-34-555 15,-6-22 208-15</inkml:trace>
  <inkml:trace contextRef="#ctx0" brushRef="#br3" timeOffset="115630.4">14048 6058 908 0,'-16'-4'609'0,"6"-3"-117"16,9 4-89-16,0 1-361 15,2 4-13-15,-1-3 30 16,0 0 12-16,0 1 7 0,0 0 3 16,0 0-18-16,0 0-38 15,0 0-17-15,0 0-5 16,0 1-6-16,0 1-3 16,0 12-2-16,7 53 7 15,-6-14-5-15,2 4 1 16,-2 10 5-16,5-7 4 15,-3 8-8-15,2-18 4 0,2-2-21 16,-2-13-22-16,1-5-80 16,-3-16-54-16,-2-7-96 15,1-11-273-15,-2-12 32 16</inkml:trace>
  <inkml:trace contextRef="#ctx0" brushRef="#br3" timeOffset="115896.46">13977 6111 1434 0,'-7'-19'331'0,"9"1"109"15,4 7-426-15,4 3-25 16,6 5-9-16,5-1-3 16,0 4 9-16,7 7 3 0,-2 3 3 15,1 10-8-15,-4 4 4 16,-4 9-1-16,-8-1 5 15,-2 11-3-15,-12-7 7 16,-1-2-17-16,-6-10 1 16,-8-7 3-16,-5-17-7 15,-8-16-61-15,-2-8-14 16,0-14-163-16,15-5-135 16,9-8-32-16</inkml:trace>
  <inkml:trace contextRef="#ctx0" brushRef="#br3" timeOffset="116230.61">14385 5689 1457 0,'-15'-15'397'16,"13"-3"102"-16,-5 9-402 15,7 4-65-15,-2 4 29 16,4 1-12-16,-2-1 8 15,-2 1 5-15,1 0-14 16,1 0-35-16,0 0-9 16,0 1-8-16,0 2-5 15,3 21 9-15,5 60-1 16,-7-26-2-16,-2 14 1 16,4 2 3-16,-2 9-8 0,0-17 4 15,1 3 3-15,4-15 1 16,-1-8 0-16,-3-17-3 15,-1-12-13-15,1-9-12 16,-2-6-49-16,3-13-110 16,12-22-362-16,5-4 51 0</inkml:trace>
  <inkml:trace contextRef="#ctx0" brushRef="#br3" timeOffset="116713.47">14850 6109 1293 0,'-1'-2'321'0,"-1"-3"111"16,-1 1-369-16,-1-2 15 16,-2-2 9-16,-27-35-3 15,23 35-2-15,-5 3-5 16,-3 0-46-16,-4 4-17 15,0 3-21-15,-2 5-28 0,0 1-12 16,2 5-32-16,5 2-19 16,2 7-28-16,8 0 24 15,3 3-6-15,7-3 27 16,5 1 16-16,7-5 36 16,4-6 3-16,3-5 24 15,7-3 8-15,-6-8 13 16,1-5 29-16,-2 0 19 0,-3-8 24 15,-5 0 13-15,-6-7 13 16,0 3-21-16,-6-2-9 16,2 6-25-16,-3 2-8 15,1 10-23-15,1-1-18 16,-2 6-5-16,-1 0-10 16,0 1-10-16,1 2-1 15,1 11 5-15,18 49-56 16,-7-29-31-16,5 11-65 15,0-7-38-15,13-14-304 16,2-13 74-16</inkml:trace>
  <inkml:trace contextRef="#ctx0" brushRef="#br3" timeOffset="117030.54">15256 6025 1485 0,'-15'-7'319'15,"13"2"136"-15,0 3-440 16,1 1 30-16,-1 0 14 16,1 0 20-16,0-1 6 15,-1 0 5-15,0-1-45 16,-1 0-22-16,-2 0-21 16,-1 0-8-16,-7-1-2 0,-41-1-22 15,35 15-2-15,-2 7-34 16,2 5-5-16,-1 7-28 15,8 0 7-15,5 3-7 16,8-7 26-16,13-1 0 16,10-10 19-16,15-4-29 15,6-6-12-15,12-9-56 16,-1-6-57-16,6-6-174 16,-9-2 15-16</inkml:trace>
  <inkml:trace contextRef="#ctx0" brushRef="#br3" timeOffset="117330.67">15520 6088 1323 0,'-3'-3'356'0,"1"-2"92"0,2 4-383 15,0 0-29-15,0 0-28 16,2 0-13-16,-2 0 0 16,3-1-6-16,8-2 8 15,41-8-9-15,-37 7 15 16,-3-3 0-16,-5-2 3 15,-5-3-3-15,-4-2 10 16,-8 1-13-16,-1 0-4 16,-7 3-8-16,3 5 6 0,-5 4-13 15,1 2 11-15,-3 8-3 16,2 6 10-16,-1 10-8 16,6 4 8-16,6 13-6 15,9-3 6-15,13 6-4 16,10-7 5-16,16-5-5 15,10-18-10-15,29-21-413 16,5-17 131-16</inkml:trace>
  <inkml:trace contextRef="#ctx0" brushRef="#br3" timeOffset="117899.95">16741 5533 948 0,'-5'-21'317'0,"2"4"69"15,-2 4-256-15,-1-1 27 16,-1 3-18-16,2 0 23 16,-4 0-14-16,6 6 6 15,1 0-53-15,0 3-20 16,2 1-44-16,0 1-13 16,0 1-20-16,2 2-11 15,1 15-1-15,8 61 3 16,-10-26 1-16,-2 24 3 15,1 1 3-15,0 6 0 16,-3-16 2-16,2-4-7 16,-1-25 3-16,-2-10 3 15,3-12-7-15,-2-5 1 16,1-9-8-16,1-3-56 0,-2-3-67 16,1 1-419-1,-3-1 67-15</inkml:trace>
  <inkml:trace contextRef="#ctx0" brushRef="#br3" timeOffset="118097.33">16345 5844 1177 0,'-18'-13'439'0,"12"-2"21"16,5 12-289-16,7 0-139 15,7 5-24-15,21-4-11 16,11 0-2-16,33-1 3 15,10 4 7-15,21-6-63 16,-8 2-49-16,12-10-348 16,-28-7 43-16</inkml:trace>
  <inkml:trace contextRef="#ctx0" brushRef="#br3" timeOffset="118579.93">16908 5510 1138 0,'-7'-10'553'0,"4"-9"-38"16,-7 2-195-16,8 9-271 15,-1 1 27-15,5 4-17 16,-2-1 3-16,0 3-2 16,0 1-12-16,0 1-43 15,0 2-7-15,4 15 1 16,12 62-7-16,-14-25 3 0,2 20 4 15,-3-2-2-15,5 5-2 16,-4-18 7-16,2-7-17 16,0-23-5-16,1-8-9 15,-3-12-1-15,1-3-7 16,-1-6 18-16,-1-3 8 16,-1 1 12-16,0-2-1 15,0 0 3-15,1-1-8 16,4-11-5-16,28-44-9 15,-14 36 2-15,4 3-2 16,-4 4-1-16,1 10 4 16,0 10 4-16,-3 5 3 15,2 2-2-15,3 11 5 16,-6 1-3-16,2 7-1 16,-6 1-5-16,-6 5-15 0,-6-5-11 15,0-2-34-15,-4-9-15 16,2-4-59-16,-1-9-17 15,2-17-25-15,8-6-240 16,13-11 64-16</inkml:trace>
  <inkml:trace contextRef="#ctx0" brushRef="#br3" timeOffset="118931.22">17437 5972 1444 0,'2'-8'311'0,"0"7"124"15,3 1-423-15,-5-1-8 16,1 0-3-16,1 0 5 16,1-1 4-16,11-4-1 15,39-16-10-15,-34 8 7 16,0 0-2-16,-2-7 5 16,-5 1 1-16,-5-3 6 15,-3 7-11-15,-7-2-2 16,-1 6-1-16,-7 0-5 15,-4 7-12-15,-5 0-1 16,0 6-3-16,-7 11-13 16,3 8 2-16,-1 11 2 15,5 3 6-15,6 7 7 0,10-6 11 16,14 6-5 0,9-11 5-16,15-1 0 0,8-8 0 15,10-8-53-15,2-13 98 16,6-10-455-16,-16-8 126 15</inkml:trace>
  <inkml:trace contextRef="#ctx0" brushRef="#br3" timeOffset="119663.25">18429 5776 1528 0,'47'-70'342'0,"-41"60"131"15,-2 10-458-15,2 5-22 16,0 3-11-16,-2 14-4 16,1 7 11-16,-3 16 5 15,0 0 10-15,0 5 3 16,0-10-4-16,3-8 0 16,-3-15-1-16,0-5-1 15,0-6-2-15,-2-8 13 16,-3-4-7-16,2 4-4 15,-1-2 3-15,-5-25 1 16,-4-39-14-16,10 26 3 16,5 2 6-16,4 2 3 15,3 11-5-15,6 4 5 16,5 9-2-16,9 4 0 16,0 5-7-16,11 5 8 0,-3 3 1 15,3 6 1-15,-13 3 2 16,1 7-2-16,-15 3-1 15,-5 9 0-15,-9 3 0 16,-3 5 3-16,-4-7 3 16,1 0-4-16,1-10 0 15,4-5-4-15,1-9 0 16,5 0-10-16,2-5-27 16,4-5-101-16,1 1-337 15,2-9 45-15</inkml:trace>
  <inkml:trace contextRef="#ctx0" brushRef="#br3" timeOffset="120030.09">19085 5763 1162 0,'32'17'506'16,"-38"-28"-16"-16,3 7-216 15,-3 5-273-15,-1-1 18 16,-1 1 7-16,-3 1 2 15,-3 0 3-15,0 5 4 16,1 2-18-16,1-1-10 16,2 1-5-16,1 1 2 0,3-2-6 15,1 3-1-15,1 3-2 16,2 5-4 0,5 1-2-16,3 6-3 0,6-5 0 15,1 0-7-15,4-9 7 16,6-4 3-16,-2-7 1 15,4-9 4-15,-3-6 13 0,1-8-2 16,-12-7-4-16,-3-10 6 16,-8 2-7-16,-6 0-4 15,-7 5-4-15,-5 9-48 16,-1 12-42-16,-2 9-102 16,4 11-298-16,3 0 27 15</inkml:trace>
  <inkml:trace contextRef="#ctx0" brushRef="#br3" timeOffset="120531.35">19620 5497 1289 0,'3'-34'367'0,"2"-3"104"15,-4 10-352-15,6-6-18 16,4 3 11-16,-1-7 19 0,-1 3-8 15,6-6 18-15,-3 8-36 16,1 4-13-16,-1 9-42 16,-1 5-12-16,-2 7-19 15,-3 9-11-15,-1 5-15 16,0 16 1-16,1 12-2 16,-2 25-4-16,-4 8 5 15,-6 19 2-15,0-2 9 16,-2 9-2-16,2-15-2 0,2-2-2 15,5-17 2-15,3-11-6 16,-1-19 8-16,1-11-5 16,-1-12-4-16,-1-9 2 15,-8-9-9-15,-2-17-42 16,-7-7-8-16,-8-15-37 16,-3-2-22-16,-9-4-10 15,2 14 29-15,-2 8-1 16,6 16 29-16,-1 18-2 15,8 14 19-15,0 14 3 16,9 9 16-16,2 14 11 16,9-1 19-16,7 7 3 15,10-10 2-15,8-3 2 16,5-18 1-16,9-6 6 16,-1-14-1-16,17-9-91 0,-3-5-320 15,6-23 76-15</inkml:trace>
  <inkml:trace contextRef="#ctx0" brushRef="#br3" timeOffset="121060.86">19970 5739 700 0,'-9'43'-63'16,"7"-36"794"-16,1-8-389 15,-1-13 95-15,2 12-386 16,1 4-53-16,3-4-1 15,-4 1-2-15,1 0 9 16,2 0 1-16,2 0-4 0,9 0-3 16,36-8-13-16,-38 0 0 15,4-5-6-15,-4-3-5 16,1-5-10-16,-6-2 15 16,-3-1-8-16,-10 4 8 15,-8 1-1-15,-5 6 5 16,-6 9-3-16,0 5 12 15,1 11-3-15,6 8 8 0,1 13-1 16,7 3 5-16,6 16-5 16,12-1 8-16,11 2-2 15,10-9 7 1,18-6-11-16,8-18-63 0,16-17-325 16,-8-35 79-16</inkml:trace>
  <inkml:trace contextRef="#ctx0" brushRef="#br3" timeOffset="121779.25">20878 5704 1324 0,'-3'2'322'0,"2"-1"112"16,-1-1-386-16,1 0-12 15,-2 0 4-15,2 1-4 16,0 0-8-16,0 0 5 16,1 0-17-16,0 1-14 15,0 3-9-15,0 10 11 16,8 40-6-16,-3-32 4 15,1 1-3-15,1-3-1 16,-1-4-6-16,1-7 8 16,2-2 3-16,2-10 9 15,-1-3 1-15,2-7 3 16,1-2-5-16,-1-9-1 16,-1 2-3-16,-4-5 3 0,1 5 4 15,-4 2 6-15,0 8-7 16,-4 3-3-16,3 8-5 15,-2 1-10-15,2 4-4 16,-3-4 1-16,3 2-1 16,4 9 3-16,33 49 10 15,-15-29-3-15,0-6-1 0,5-1 1 16,-1-10-3 0,-1-6-1-16,-7-9 7 0,5-13 6 15,-7-6-2-15,-2-12 12 16,-6-7-4-16,-5-8-4 15,-9 8-2-15,-9-3 0 16,-3 8-5-16,-11 4-4 16,0 13-5-16,-7 2-36 15,9 12-29-15,6 10-105 16,14 4-31-16,19 2-292 16,16-2 19-16</inkml:trace>
  <inkml:trace contextRef="#ctx0" brushRef="#br3" timeOffset="122028.92">21510 5705 1428 0,'-7'-17'355'15,"0"-3"122"-15,5 10-411 16,1 1 5-16,4 3-2 16,-2 1 11-16,2 3-10 15,-3 1-3-15,1 1-31 16,1 1-15-16,-1 2-22 15,8 20-4-15,8 47 5 0,-17-23-2 16,-1-2-4-16,-2 1-1 16,0-13-9-16,3-7-40 15,-3-13-30-15,3-7-47 16,3-12-40-16,-13-27-354 16,-3-16 94-16</inkml:trace>
  <inkml:trace contextRef="#ctx0" brushRef="#br3" timeOffset="122137.57">21304 5238 1168 0,'8'-13'287'16,"6"-7"29"-16,2 18-642 0,3 6 33 16</inkml:trace>
  <inkml:trace contextRef="#ctx0" brushRef="#br3" timeOffset="122496.4">21816 5234 1434 0,'2'-3'407'16,"1"-1"109"-16,-1 0-392 0,-1-1 6 15,1 1-20-15,0 0-5 16,0 0-9-16,1 1-26 15,-1 1-44-15,1 1-11 16,4 2-15-16,6 10-4 16,31 60 3-16,-36-17-3 15,-2 3 1-15,-2 9 9 16,-6-3-12-16,1 5 4 16,-2-11 9-16,-3 1-1 15,1-12-14-15,0-5 13 16,1-14-1-16,2-7-7 15,2-9 0-15,-1-4-23 16,-2-5-30-16,2-2-86 16,-1-1-74-16,0 0-317 15,-2-1-44-15,-14-9-129 16</inkml:trace>
  <inkml:trace contextRef="#ctx0" brushRef="#br3" timeOffset="122645.3">21623 5691 1087 0,'-9'-9'406'15,"2"-3"46"-15,5 5-294 16,4 3-53-16,8 0-42 0,13 1-13 16,11-1-21-16,23 1-3 15,13 1-2-15,20-1-46 16,1 0-73-16,14-5-387 16,-18-3 75-16</inkml:trace>
  <inkml:trace contextRef="#ctx0" brushRef="#br3" timeOffset="123227.37">22186 5455 1347 0,'-47'-67'331'0,"41"44"118"16,3 0-365-16,6 6-6 15,1-2 24-15,0-1 4 16,4-2 9-16,-1 5-27 0,-2 1-17 15,0 7-28-15,-1 4-23 16,0 4-16-16,-2 9-4 16,3 7 5-16,-3 15-14 15,2 12 8-15,-5 16-3 16,-4 1 4-16,-2 13-8 16,-1-5 7-16,-2 2-5 15,4-8 7-15,2-2 0 16,3-16 2-16,4-9 0 15,-3-15 0-15,4-8 1 16,-1-6 9-16,1-11-4 16,1-5-2-16,5-13 1 15,2-3 4-15,8-13-11 16,4 2-3-16,7-6 3 16,-4 15 2-16,2 4-9 15,-7 11-1-15,-3 11 3 0,-7 11-4 16,1 8 1-16,-3 6-3 15,-1 11 6-15,-2 1 0 16,-1 9 0-16,-4-5 2 16,1 0-15-16,-1-9-34 15,-4-3-175-15,-6-13-338 16,-7-41 20-16</inkml:trace>
  <inkml:trace contextRef="#ctx0" brushRef="#br3" timeOffset="123763.72">23235 5423 1201 0,'0'-86'339'16,"-4"74"102"-16,2-10-299 15,0 9-6-15,2-2 17 16,2 3-16-16,1 2-7 16,3 6-39-16,-1-3-24 15,2 7-32-15,3 8-20 16,1 5-12-16,2 15-9 16,0 12 6-16,-1 18-6 15,-7 2-1-15,-5 12 4 16,-4-8 8-16,-5-2-10 15,-1-15 1-15,3-5 5 16,1-16 2-16,3-3-6 0,3-10-2 16,-3-7-43-16,0-7-18 15,-1-5-130-15,-6-9-73 16,-7-8-300-16,-4-3-6 16</inkml:trace>
  <inkml:trace contextRef="#ctx0" brushRef="#br3" timeOffset="123928.96">22829 5564 1136 0,'-1'-11'344'16,"5"4"59"-16,13 2-302 15,12 4-79-15,27-1-2 16,13 1-9-16,28 1 5 16,1-1-15-16,14 1-74 15,-14-1-60-15,3 0-282 16,-28-1 6-16</inkml:trace>
  <inkml:trace contextRef="#ctx0" brushRef="#br3" timeOffset="124395.31">23552 5428 1188 0,'-30'-66'396'0,"14"36"71"15,2 12-319-15,6-1-30 0,5 8-19 16,2 0 19-16,1 0-15 15,4 1-8-15,2 5-31 16,-4-3-27-16,5 9-24 16,3 5-18-16,-2 7 9 15,4 14-11-15,-4 10 7 16,-3 16-9-16,-2 3 12 16,-3 12-8-16,-2-7 5 15,3 2-6-15,0-20 11 0,4-2-21 16,0-17 0-16,1-13 3 15,-2-9 8-15,2-11-3 16,1-7 19-16,0-10 5 16,2-3-1-16,4-8-12 15,0 6 4-15,0 2-15 16,0 10-4-16,1 8-3 16,-2 9 6-16,0 4-6 15,1 6 9-15,0 8-2 16,1 6 10-16,-1 9-6 15,0 3 0-15,0 2 3 16,-2-4 2-16,-1-1-27 16,-3-10-11-16,-1-5-47 15,-1-6-35-15,-3-5-79 16,-1-12-19-16,-2-14-293 0,-2-3 56 16</inkml:trace>
  <inkml:trace contextRef="#ctx0" brushRef="#br3" timeOffset="124911.25">23964 5705 1604 0,'11'-1'337'0,"6"-2"147"16,-3 0-469-16,17 0-20 15,-2-1 0-15,2-1 8 16,-5 2-1-16,-1-4-2 15,-6 2 4-15,0-6 3 16,-3-1-6-16,1-7 4 16,-4-1-4-16,-4-4-4 15,-5 5-9-15,-10-1-7 16,-6 3-11-16,-10 4-12 16,-5 4-3-16,-7 4 5 15,-2 5 11-15,-4 7 11 16,9 6 11-16,0 13 2 15,16 6 6-15,12 9-7 0,16 2 4 16,17 9 7-16,8-13 13 16,16-1 10-16,0-11 14 15,5-9-2-15,-10-11 6 16,-9-9-500-16,-20-24 152 16</inkml:trace>
  <inkml:trace contextRef="#ctx1" brushRef="#br3" timeOffset="29893.56">16329 19045 0,'0'0'0,"0"0"0,0 0 0,14-461 0,-22 442 0,-1 8 0,1 3 0,0 0 0,0-3 0</inkml:trace>
  <inkml:trace contextRef="#ctx0" brushRef="#br3" timeOffset="125931.36">11411 7185 1221 0,'-2'-29'383'15,"-1"7"63"-15,5 3-341 16,4 10-42-16,2 3-28 15,4 3-40-15,7 7 7 16,-6 6-1-16,7 13-8 16,-5 11-5-16,1 13 7 15,-8 2-1-15,1 6 0 16,-2-11 5-16,-4-9 3 16,-3-15 1-16,0-9 5 15,0-8 8-15,-3-12 7 16,0-3-1-16,2-14 1 15,1-8-5-15,4-10-9 0,2 1-5 16,8 0-3-16,4 12-4 16,6 4 3-16,-2 14-5 15,5 8 2-15,0 6-3 16,2 11-1-16,-3 9 3 16,3 8 6-16,-5 4-12 15,0 9 9-15,-4-2 2 16,-3 1-5-16,-2-5-6 0,-2-3 11 15,-5-12-4-15,-3-7-5 16,-2-8 6-16,-3-7 13 16,-3-6 2-16,1-9 3 15,-1-7 3-15,1-6 1 16,2-2-16-16,2-3 3 16,0 7-2-16,2 0 3 15,5 8-9-15,4-2 14 16,3 4-16-16,13-1 2 15,3 3 2-15,6 0-2 16,0 4-5-16,2 5 6 16,-12 7-2-16,2 11-2 15,-11 3-8-15,-3 17 7 16,-8 3-4-16,1 7 5 16,-8-1-8-16,5 5 19 0,0-13-40 15,4-2-76 1,-2-13-52-16,5-8-302 0,-5-10-3 15</inkml:trace>
  <inkml:trace contextRef="#ctx0" brushRef="#br3" timeOffset="126204.44">12476 7215 1316 0,'-12'-3'501'16,"12"-8"17"-16,-3 4-276 15,3 7-235-15,0 1 23 16,0-1-14-16,0 0 6 16,0 1-7-16,0 1-3 15,0 2-18-15,2 23 3 16,-1 38-7-16,1-26 9 16,1-3 0-16,-2-2-11 15,5-12-32-15,-6-6-60 16,1-9-27-16,-2-6-16 15,1-10 8-15,-5-22-350 16,3-13 171-16</inkml:trace>
  <inkml:trace contextRef="#ctx0" brushRef="#br3" timeOffset="126320.94">12360 6944 1342 0,'0'-17'382'0,"-4"9"86"15,3 5-373-15,7 5-127 16,6 5-86-16,7 4-57 15,12 12-293-15,10 1 16 16</inkml:trace>
  <inkml:trace contextRef="#ctx0" brushRef="#br3" timeOffset="126778.1">12662 7221 1108 0,'-9'3'517'0,"4"-8"-38"15,1 1-209-15,3 3-251 16,1 1-24-16,0 0-5 16,0 1 2-16,0 1-2 15,0 1-1-15,3 20 1 16,4 38 1-16,-1-31 2 16,-1-5-5-16,0-5 1 15,-2-10-6-15,-1-4 5 0,1-3 2 16,-3-4 21-16,-2-1 6 15,1 0 12-15,0-1-9 16,0-10 1-16,-4-48-4 16,9 24-5-16,-1 5-12 15,5-2 15-15,0 10-6 16,3 1-7-16,0 12-11 16,4 1 9-16,2 6-11 0,5 7 2 15,0 5-1 1,4 12 9-16,-4 5-3 0,-2 10 2 15,-6 4-5-15,-3 7 7 16,-7-5-5-16,-4 2 3 16,0-9-1-16,-2-7-21 15,2-11-40-15,-1-9-74 16,-1-8-52-16,-5-19-280 16,6-20 22-16</inkml:trace>
  <inkml:trace contextRef="#ctx0" brushRef="#br3" timeOffset="127485.81">12857 6897 958 0,'0'-21'604'16,"-14"16"-106"-16,12-4-84 0,2 6-403 16,0 2 18-16,1 2-15 15,-1-1-1-15,0 1-2 16,0 1-2-16,2 8-20 15,3 23 2-15,7 36 5 16,-7-35-4-16,-1-6-4 16,0-1-13-16,1-12-15 15,-2-5-21-15,0-4-3 0,1-7 22 16,0-4 10-16,2-7 15 16,0-8 21-16,1-6 9 15,1 1-9-15,0-4 31 16,-3 6 4-16,0 6 11 15,-1 6-5-15,0 4-15 16,1 5-21-16,5 3-11 16,2 3-10-16,6 6 2 15,-1 0 4-15,4 6 1 16,-6 0 2-16,4 3 0 16,-5-2 3-16,0 0-34 15,-4-3-23-15,0-1-28 16,-7-6-15-16,1-2-8 15,-3-1 33-15,-1-3 27 16,-1-2 42-16,-1 0 48 16,1 0 11-16,0-2 21 0,0-3 1 15,0-16 3-15,4-36-23 16,2 32 16-16,0 4-13 16,2 6 9-16,-3 4-23 15,3 2-5-15,3 8-24 16,4 5-7-16,2 2-21 15,11 15 9-15,0 6-8 0,5 13-6 16,-5 3-82-16,-7 19-409 16,-13-21 98-16</inkml:trace>
  <inkml:trace contextRef="#ctx0" brushRef="#br3" timeOffset="127945.73">14315 7255 1551 0,'-42'-77'384'0,"34"54"120"15,6 16-459-15,0 4-29 16,4 3-20-16,-1 0-10 16,1 2-2-16,6 6 5 0,19 21 4 15,42 42 3-15,-34-35-1 16,4 2 8-16,-9-12-3 15,-1-4-1-15,-10-10 2 16,-4-4 14-16,-5-12 17 16,-4-2 37-16,1-9 9 15,-3-11 5-15,2-6-13 0,1-9-21 16,0-2-27-16,2-1-11 16,-2 11-14-16,0 5-12 15,2 13-27-15,7 8-163 16,7 8-50-16,13 1-316 15,14 1-53-15</inkml:trace>
  <inkml:trace contextRef="#ctx0" brushRef="#br3" timeOffset="128412.26">15129 7217 1440 0,'-11'-11'408'15,"-1"-15"96"-15,1 15-384 0,6 6-62 16,-2-1 20-16,0-1-13 16,-4-1 1-16,-4 0-5 15,-3 1-26-15,-3 3-25 16,-4 2-20-16,0 2-12 16,2 2-23-16,-1 1-17 15,4 7-41-15,5 4-8 16,4 8-13-16,1 3 17 15,5 8 11-15,1-3 40 0,5 6 14 16,1-8 24-16,6-2 2 16,3-5 9-16,3-6 2 15,1-9 6-15,3-2 7 16,-3-10 28-16,3-10 21 16,-2-5 6-16,2-13 17 15,-1-4-7-15,4-6-22 16,-2 2-27-16,-3 4-5 15,1 10-16-15,-2 8-7 16,-3 12 1-16,0 9-3 16,2 8-6-16,2 12-4 15,-1 9 7-15,2 15-1 16,-1 2 12-16,3 9-75 16,2-9-53-16,9-5-349 15,1-19 18-15</inkml:trace>
  <inkml:trace contextRef="#ctx0" brushRef="#br3" timeOffset="128695.41">15406 6828 1426 0,'-13'-40'341'16,"6"9"135"-16,2 15-412 0,1 2 18 15,3 8-4-15,0 0 13 16,1 4-15-16,0 1-12 15,0 1-31-15,0 0-15 16,1 2-21-16,4 14-4 16,16 54 3-16,-10-10 3 15,-4 6-4-15,-3 16 2 16,1-2 3-16,-1 10 3 16,-1-18-6-16,2-1 3 15,2-23 0-15,-2-11-45 16,3-19-62-16,1-8-122 15,0-9-316-15,1-23 6 16</inkml:trace>
  <inkml:trace contextRef="#ctx0" brushRef="#br3" timeOffset="129111.28">15576 7226 992 0,'34'1'562'15,"-34"-7"-70"-15,-2 1-162 16,0 2-258-16,1 3-22 16,1 0 25-16,0 0-12 15,0 0-5-15,-1 0-7 0,1 0-24 16,0 0-31 0,0 0-2-16,0 0 3 15,0 0-3-15,0 1-2 0,1 2-1 16,4 19 6-16,15 46-4 15,-13-36-1-15,6 5-4 16,-1-12 3-16,4-4-4 16,3-10 4-16,6-6 3 15,-1-11 8-15,2-13 9 16,-4-7-1-16,-2-15 2 16,-8-1 4-16,-7-10-5 15,-2 7-10-15,-6 4 4 16,0 12-7-16,0 6-10 15,-1 13 3-15,1 10-71 0,2 10-42 16,1 11-95-16,0 8-33 16,11 5-288-16,7-5 55 15</inkml:trace>
  <inkml:trace contextRef="#ctx0" brushRef="#br3" timeOffset="129512.25">16010 7362 1081 0,'-1'-9'260'15,"0"5"94"-15,1 2-313 16,0 6-10-16,0-6 16 16,1 2-12-16,2 0-1 15,-1 0 3-15,22-1-19 16,33-3-18-16,-27 0 5 15,-5-7 4-15,0-1-2 16,-7-6 13-16,-2-5 29 16,-6-2 10-16,-3-6 8 15,-5 2 0-15,-6-2-14 16,-2 7-30-16,-4 0-13 16,-1 9-18-16,-3 2-8 0,0 8 3 15,-6 7-3 1,-1 6-1-16,-5 16 2 0,3 10 12 15,2 13-2-15,5 2 3 16,10 10-1-16,13-9-1 16,16-5-1-16,11-14 3 15,15-7 5-15,6-17 2 16,18-9-440-16,-8-20 149 16</inkml:trace>
  <inkml:trace contextRef="#ctx0" brushRef="#br3" timeOffset="130162.31">17380 7086 1365 0,'-14'-8'348'16,"-2"-1"106"-16,2 7-365 15,4 2-84-15,-4 3 7 16,-3 1 1-16,4 3-10 15,0 3 1-15,0 5 1 16,5 1-5-16,5 2-21 16,2 0 10-16,7 5-11 0,0-2 4 15,8 7 2-15,2 0 14 16,3-1-5-16,0-5 10 16,3 0-7-16,-5-9 6 15,2-6-1-15,-4-4 12 16,3-10 9-16,-4-9 14 15,3-13 2-15,-4-6 5 0,-3-11-9 16,-7 0-11 0,-9 0-17-16,-6 11-9 0,-12 3-2 15,-5 17 5-15,-4 7-18 16,1 9-25-16,1 8-76 16,15 7-53-16,22 7-314 15,14-5 21-15</inkml:trace>
  <inkml:trace contextRef="#ctx0" brushRef="#br3" timeOffset="130561.21">17663 7174 1570 0,'2'-7'425'0,"-6"-5"115"16,1 6-441-16,1 4-46 15,1 2-13-15,1 0-12 0,-1-1 2 16,1 1-10-16,0 2-1 15,1 2-11-15,7 24-6 16,15 42-7-16,-13-32 6 16,0 2 0-16,-3-11 1 15,0-1-3-15,-4-16 9 16,0-5-6-16,-3-5 3 0,0-4 34 16,-1 0 12-16,0-2-8 15,-1-15 8-15,-11-64-9 16,5 25-39-16,2-14 1 15,2 0-3-15,2-12-3 16,6 8 2-16,3-12-7 16,4 13-8-16,1 6 1 15,1 21-1-15,0 10-6 16,0 25 2-16,2 6-45 16,6 8-17-16,4 8-53 15,7 5-59-15,8 19-36 16,-7-2-312-16,0-8 52 15</inkml:trace>
  <inkml:trace contextRef="#ctx0" brushRef="#br3" timeOffset="130795.78">17519 7118 1221 0,'-1'-3'352'15,"10"-3"65"-15,5 2-346 16,14 1-34-16,6-1-28 16,18-2 1-16,0 3 16 15,18 3 58-15,-9 2-508 16,3-9 194-16</inkml:trace>
  <inkml:trace contextRef="#ctx0" brushRef="#br3" timeOffset="131262.73">18702 7144 1529 0,'-38'-27'399'0,"34"9"118"16,2 10-440-16,1 3-15 15,2 6-22-15,-1 1-14 0,0-2-8 16,0 3 1-1,3 16-27-15,6 54 4 0,-3-27-4 16,-4 2 7-16,0-10-1 16,-1-9-6-16,1-14-19 15,-2-4-40-15,0-11-12 16,-3-14 238-16,1-14-683 16,-2-22 319-16</inkml:trace>
  <inkml:trace contextRef="#ctx0" brushRef="#br3" timeOffset="131392.38">18503 6807 766 0,'-3'-6'498'0,"5"0"-109"15,4 6-120-15,4 5-331 16,5 5-76-16,8 5-265 16,3-10 25-16</inkml:trace>
  <inkml:trace contextRef="#ctx0" brushRef="#br3" timeOffset="131727.82">18898 6668 1369 0,'33'-14'484'0,"-37"-6"40"15,3 16-321-15,1 4-175 16,0 0 13-16,0 0-12 15,0 0 3-15,0 0-4 16,0 2 2-16,2 7-26 16,5 34-2-16,4 49-1 0,-9-20 4 15,-3-2-8-15,-1 4 6 16,-3-9-3-16,2 6 2 16,-1-14-2-16,3 1 8 15,2-13-6-15,-1-8 7 16,0-16-10-16,-1-4 0 15,-3-9-20-15,-2-3-57 16,-3-7-91-16,-4-1-389 16,1-11 42-16</inkml:trace>
  <inkml:trace contextRef="#ctx0" brushRef="#br3" timeOffset="131886.43">18808 7061 1523 0,'-1'-5'351'16,"3"2"122"-16,6 2-431 0,3 0-46 16,14-2 6-16,7 2-4 15,18 1-26-15,12 0-97 16,28 0-354-16,-2-1 49 16</inkml:trace>
  <inkml:trace contextRef="#ctx0" brushRef="#br3" timeOffset="132455.46">19386 7024 1487 0,'-60'28'310'16,"51"-32"143"-16,3 4-436 16,-2 0 28-16,1 0 21 15,0 0-4-15,-4-1 8 16,2 2-7-16,2 0-40 0,1 2-15 15,-1-2-4-15,3 2-4 16,-2-2 3-16,0 1-9 16,-3 0-4-16,0 1-15 15,0-2 7-15,1 2-6 16,-2 1 5-16,9 2 0 16,2 3 7-16,3 3-6 15,8 3 2-15,12 7-1 16,5 0 8-16,10 9 6 15,3-5 0-15,4 3 4 16,-8-5 8-16,-1 2-7 16,-10-9 2-16,-5 2-2 15,-9-7 2-15,-7 1-11 16,-3-5 5-16,-10 0-4 16,-6 1 2-16,-11-1-1 0,-4-3 9 15,-9 5-24-15,2-4-68 16,9 5-392-16,14-17 81 15</inkml:trace>
  <inkml:trace contextRef="#ctx0" brushRef="#br3" timeOffset="133444.16">20648 6834 1280 0,'-20'-69'373'0,"18"54"111"16,2 7-346-16,1 6-16 15,0 2-29-15,-2 2-20 16,1-1-30-16,1 1-20 15,1 9-17-15,8 25-4 16,13 43 1-16,-16-19-2 16,-4 3-1-16,0 18 1 15,-6-4 4-15,-4 1-1 0,1-14-1 16,0-6-2-16,2-27 2 16,1-9 0-16,0-14-1 15,2-10-22-15,-2-15-79 16,6-17-434-16,-2-17 91 15</inkml:trace>
  <inkml:trace contextRef="#ctx0" brushRef="#br3" timeOffset="133794.26">20592 6964 974 0,'-5'-5'501'0,"-8"-20"-71"15,-9-26-148-15,22 37-291 16,4 1 9-16,1-5 27 16,4 2 25-16,4 2 7 15,1 2-7-15,9 0-16 16,7 7-24-16,9 3-5 16,0 3-10-16,11 2 2 15,-3 9 1-15,0 5-1 16,-13-1-9-16,-1 5 6 15,-14 4 3-15,-8 5-5 0,-7-1-4 16,-8 8 2-16,-6-5-1 16,-9-2-2-16,-3-8 8 15,-7-6 2-15,1-6 5 16,-1-2-6-16,5-1-22 16,1-1-80-16,12-1-49 15,-3 3-321-15,8 0 20 0</inkml:trace>
  <inkml:trace contextRef="#ctx0" brushRef="#br3" timeOffset="134061.06">20687 7172 1369 0,'-37'29'347'0,"37"-38"104"15,1 6-376-15,6 0-1 16,0 1 4-16,7 2 8 15,5 6-2-15,10 5-11 16,7 3-40-16,14 12-21 16,2 4-7-16,4 4-2 15,-3-2-2-15,-4 2-2 16,-11-11 3-16,-9-2-8 16,-12-10-6-16,-10-5-1 15,-8-9-23-15,-8-5-152 0,-5-3-345 16,1-14 53-16</inkml:trace>
  <inkml:trace contextRef="#ctx0" brushRef="#br3" timeOffset="134450.01">21195 6835 916 0,'-76'-21'410'0,"67"14"-18"16,4 3-207-16,2 4-131 16,4 2-29-16,-2-2 26 15,1 0-6-15,0 0 8 16,1 0-10-16,1 1 20 15,3 0-24-15,24 6 20 16,40 4 0-16,-14-14 11 16,3-3-32-16,14 1 1 15,-5 0-17-15,6 4-2 16,-15 0-13-16,-5 0 1 16,-18 2-6-16,-7-2 2 15,-15 1-4-15,-4 5-2 16,-9-3-11-16,-2-1-56 15,-2 1-61-15,2-2-392 16,0 0 58-16</inkml:trace>
  <inkml:trace contextRef="#ctx0" brushRef="#br3" timeOffset="134793.6">21369 6902 1074 0,'-1'-9'599'0,"-3"-8"-88"0,3 10-142 16,1 2-335-16,3 1 16 15,-2 4 24-15,-1 0 8 16,0-1 9-16,0 0-20 16,0 0-26-16,0 0-17 15,0-1-10-15,0 2-12 16,1 0 1-16,0 2-1 15,3 1-17-15,6 19 16 16,17 48-3-16,-16-33-5 0,2 13 0 16,-3 3 10-16,3 4-16 15,-2-4 7-15,0-2-20 16,0-9-19-16,-1-8-101 16,-10-10-86-16,-22 3-383 15,-12-7 24-15</inkml:trace>
  <inkml:trace contextRef="#ctx0" brushRef="#br3" timeOffset="135408.75">20418 7774 1227 0,'-16'-13'357'15,"3"-1"69"-15,2 2-321 16,7 8-80-16,-3-3 47 16,3 0 21-16,0 1 17 15,-1 0 6-15,2 3-2 16,2 0-49-16,0 2-12 15,1 0-21-15,0 0-7 16,2-1-11-16,8 1-10 16,23-1 2-16,54 0 6 15,-22 3 3-15,26 3-1 0,3-2 11 16,29 4-9-16,-6-4 3 16,24 4 5-16,-16-2-4 15,17 3-3-15,-24-4 0 16,10-1-9-16,-27-3-1 15,3-1-7-15,-25-2 2 16,0-3-1-16,-21 2 9 16,-6 0-12-16,-21 2 13 0,-5 2-7 15,-18 1 0-15,-3 0-13 16,-9 0-5-16,-1-2-48 16,4 2-38-16,-1 0-512 15,-2-2 121-15</inkml:trace>
  <inkml:trace contextRef="#ctx0" brushRef="#br3" timeOffset="135786.31">22296 7367 2022 0,'0'0'425'0,"-1"2"188"15,0-1-592-15,1 0-19 16,0 0 25-16,0 1 7 16,0-1-2-16,0-1 10 15,0 1-45-15,0-1-54 16,-3 1-479-16,-1-1-108 15</inkml:trace>
  <inkml:trace contextRef="#ctx0" brushRef="#br3" timeOffset="150193.1">15876 8541 1211 0,'-16'-50'291'16,"5"32"113"-16,4 9-332 16,6 2 45-16,1-1 3 15,7-1 3-15,2 2 0 16,9-2-24-16,3 2-46 15,8 2-12-15,1 2-13 16,4 3-12-16,-4 3 3 0,-3 8-12 16,-5 3-5-1,-1 9-7-15,-9 1 9 0,-8 8-12 16,-9-6 4-16,-6 4-1 16,-5-7 4-16,-6-1-7 15,3-7 7-15,-5 0-18 16,3-8 1-16,-1-2-7 15,5-4 1-15,1-3-1 16,3-2 18-16,3 1 3 16,6-1 3-16,0-2-2 15,8 1-7-15,6-1-5 16,5 2 5-16,7 0 0 16,5 4 1-16,6 3 3 15,0 7 8-15,6 6-8 16,-6 4 3-16,3 11-4 15,-9-1 9-15,-6 5-5 0,-12-3-4 16,-8 7-12-16,-11-7 4 16,-16 2-12-16,-6-6-2 15,-16-3 1-15,-2-11 12 16,-14-10 4-16,12-9 4 16,-6-14 10-16,11-4 0 15,4-5 0-15,14 4 2 16,6-1-29-16,16 9-61 0,14 0-383 15,13-2 82 1</inkml:trace>
  <inkml:trace contextRef="#ctx0" brushRef="#br3" timeOffset="150791.56">16297 8453 890 0,'-8'-16'447'0,"7"0"-28"15,1 7-135-15,0 3-187 16,1 3 26-16,0-1 26 0,-2 3-2 16,1-1-6-16,0 1-61 15,0 1-31-15,0 0-30 16,0 1-18-16,0 1 3 15,0 1-2-15,3 18-3 16,11 47-3-16,-10-29 4 16,0 9-7-16,1 0 9 15,-5 5 0-15,2-9-6 0,-1-5 7 16,0-13-1-16,-2-9-4 16,2-12 5-16,1-5 3 15,-4-4 4-15,2 3 2 16,0-2-3-16,2-3-3 15,3-17-4-15,21-35-9 16,-10 34 4-16,4 2-2 16,-1 7-5-16,6 6 0 15,-3 6 6-15,5 4-8 16,2 8 4-16,0 8 2 16,1 4 4-16,-2 11-5 15,-4 3 5-15,-3 7-8 16,-8 1-7-16,-4 5-28 15,-9-6-15-15,-4-4-16 16,-7-12 0-16,-10-3 9 0,-9-12 27 16,-5-6 16-1,-3-4 22-15,-5-4 7 0,7-6-4 16,2-1-29-16,9-2-30 16,7-4-99-16,15-1 111 15,16-3-433-15,10-5 118 16</inkml:trace>
  <inkml:trace contextRef="#ctx0" brushRef="#br3" timeOffset="151033.72">16356 8410 1250 0,'-12'-22'310'15,"11"11"96"-15,6 1-353 16,5 4-31-16,15-2 27 16,3 3 5-16,19-5 7 15,5 3 1-15,14-2-8 16,-5 5-34-16,-6-4-4 16,-13 6-36-16,-11 1-123 15,-15 4-330-15,-6-1 39 16</inkml:trace>
  <inkml:trace contextRef="#ctx0" brushRef="#br3" timeOffset="151787.17">15517 9277 1122 0,'-38'-8'302'16,"12"3"74"-16,8 2-302 15,9 1-47-15,3-1 61 16,1 4 16-16,3-1 11 15,0-1 0-15,1 0-13 16,1 1-63-16,0-1-1 16,0 1-1-16,3-1 15 15,-1 0-4-15,12-3 10 16,58-5-20-16,-13 4 7 16,12 4-6-16,30-7 9 0,18 2-10 15,17-3 11-15,-8-3-17 16,4 0-7-16,5 4-11 15,2 3 0-15,-21 2-7 16,0 0 6-16,8 3-5 0,-17 0 2 16,-21-2-3-16,-5 1 1 15,-14-1-7 1,-21 0 4-16,-20 0-6 0,-7 0 3 16,-8 1-1-16,-2 2-9 15,-9-3-30-15,-9 6-159 16,-5-3-423-16,-33-4 59 15</inkml:trace>
  <inkml:trace contextRef="#ctx0" brushRef="#br3" timeOffset="171589.28">16266 10261 1654 0,'2'-16'350'16,"-8"11"149"-16,-2-2-492 15,3 11-5-15,-3 4 3 0,-6 6-5 16,-1 2 9-16,2 2 2 16,0 0-2-16,7-3-10 15,6-3-1-15,6-1 3 16,4-4-4-16,8-1-2 15,1 4 9-15,5-2-3 16,2 1-1-16,3 0 2 16,-2 2 2-16,2 6-2 15,-5 5-2-15,-4 5-4 16,-9 5 2-16,-11 11-9 16,-9-2-10-16,-12 2-4 15,-6-7-4-15,-9-5-5 16,-2-19 6-16,-7-9-2 15,7-11-13-15,1-13-67 16,11-8-50-16,8-11-313 16,16-7 26-16</inkml:trace>
  <inkml:trace contextRef="#ctx0" brushRef="#br3" timeOffset="171769.44">16260 10148 1474 0,'-8'-8'312'16,"0"0"126"-16,8 8-434 16,5 0-15-16,10 1 6 15,7-2 5-15,18-1 2 16,12 0-76-16,13-3-365 16,-5 0 80-16</inkml:trace>
  <inkml:trace contextRef="#ctx0" brushRef="#br3" timeOffset="172138.05">16598 10111 1452 0,'0'4'293'0,"-2"-1"138"16,-2 1-428-16,-2 7-8 15,-18 39 15-15,17-30 17 0,3-2 5 16,-1 4 5-16,2 0-6 15,1 3-10-15,1-3-12 16,3 12-1-16,5 1-10 16,5 13-2-16,6-1 2 15,14 8-20-15,3-9-12 16,10-9-6-16,-3-18 4 16,-1-18 2-16,-8-18 18 15,-2-15 25-15,-7-10 17 0,-7-13 4 16,-5 4 7-16,-16-7 2 15,-11 5-15-15,-13-6-9 16,-9 15-2-16,-17 4-27 16,-1 10-38-16,-10 15-102 15,5 16 2-15,7 5-320 16,21-2 19-16</inkml:trace>
  <inkml:trace contextRef="#ctx0" brushRef="#br3" timeOffset="172554.29">16684 9854 1658 0,'-55'-36'334'0,"-12"7"161"0,7 15-490 15,-12 4-5-15,12 6 12 16,-10 9 13-16,7 10 5 15,-10 16-3-15,12 18-2 16,-2 34-10-16,16 14-12 16,8 29-2-16,21 2-4 15,27 24-7-15,21-19-3 0,33 8-6 16,16-23-10-16,31-2-17 16,-1-33-1-16,27-13-12 15,-18-35 3-15,15-26 11 16,-23-29 27-16,5-28 30 15,-28-20 24-15,0-37 19 16,-21-11 1-16,-8-38-3 16,-27-3-23-16,-22-27-4 15,-25 30-9-15,-43 7-3 16,-30 39-2-16,-32 27 2 16,-11 44-18-16,-25 22-90 15,22 32-78-15,4 26-352 16,34 5 5-16</inkml:trace>
  <inkml:trace contextRef="#ctx0" brushRef="#br3" timeOffset="173141.43">16281 11068 1511 0,'52'-41'318'15,"-62"44"140"-15,-6 15-451 16,-12 15 3-16,-5 6 6 0,-15 17 8 16,-1 2 6-1,-11 5 7-15,7-3-13 0,-1 6-3 16,13-11-12-16,5-3 4 15,8-14-3-15,9-6 2 16,8-17 0-16,4-4 7 16,4-9 0-16,4-1 4 15,-1-2 0-15,0 0-41 16,0 0-115-16,2-2-386 16,2-2 49-16</inkml:trace>
  <inkml:trace contextRef="#ctx0" brushRef="#br3" timeOffset="174004.95">15256 12009 1196 0,'-3'-12'321'0,"-23"-39"111"15,17 40-325-15,4 4 5 16,5 4-1-16,5 2-17 16,6 3-16-16,8 2-18 15,3 4-33-15,4 1-19 16,-2 4 4-16,0 5-9 15,-3-1 0-15,0 3-6 16,-6-2 8-16,0 0-11 16,-5-4 10-16,-7-2-11 15,-2-3 4-15,-7-4-8 16,-7-1 9-16,-4-4-14 16,0-2 4-16,-5 0 4 15,7 1 3-15,4 0-8 16,0 3 10-16,5 0-2 0,10 1-3 15,0 1-8-15,-4-4 7 16,3 1-1-16,10 5 4 16,51 27 2-16,-31-17 8 15,0 6-4-15,-6-4-3 16,-3 3-3-16,-14-2 4 16,-4 1-5-16,-9-3-5 0,-9 1-5 15,-5-3 0-15,-9-3-10 16,-2-6 7-16,-4-3-1 15,5-4 5-15,-1-2 4 16,5-6 9-16,4-3-16 16,8-3-93-1,9-2-18-15,17-6-325 16,13-8 43-16</inkml:trace>
  <inkml:trace contextRef="#ctx0" brushRef="#br3" timeOffset="174470.48">15745 11941 1650 0,'-24'-12'352'0,"12"4"154"0,3 7-477 16,-1-1 43-16,3 1 13 16,4 1-5-16,0 0 0 15,3 0-10-15,0 0-50 16,0 1-23-16,0 3 5 15,3 8 0-15,10 45-6 16,-8-24 1-16,-2 1 11 16,2 7-17-16,0-3-8 0,-1-2-17 15,1-12 1-15,-1-4-16 16,1-12 13-16,-2-9 15 16,-3-3 18-16,2-7 2 15,-2-6 13-15,1-9-2 16,2 2-7-16,7-2-3 15,2 6 1-15,3 3-8 16,1 11-3-16,4 6 0 16,-1 5 4-16,-1 12-3 15,1 6 2-15,-1 11 2 16,-7 1 2-16,-5 9-2 16,-4-7 1-16,-10 4-7 15,-3-9 1-15,-9-2-13 16,-1-13-11-16,-5-8-18 15,0-13-23-15,-6-15-102 16,4-5-35-16,-2-14-293 0,10-12 1 16</inkml:trace>
  <inkml:trace contextRef="#ctx0" brushRef="#br3" timeOffset="174645.33">15706 11952 1570 0,'-17'-9'331'0,"16"-1"146"16,4 7-451-16,14-1 29 16,6 1 5-16,19-5-4 15,13 0 7-15,18-2-62 16,1 1-127-16,9 2-414 16,-13 2 62-16</inkml:trace>
  <inkml:trace contextRef="#ctx0" brushRef="#br3" timeOffset="175071.25">15872 11621 1403 0,'-55'-20'365'15,"-8"-5"100"-15,3 13-390 16,-17 6-34-16,3 9 6 16,-10 7 12-16,6 7 9 15,-10 14 0-15,15 9-15 16,-1 16-18-16,12 7-22 16,10 26-8-16,23 2-5 15,18 21-5-15,25-4 3 0,26 14-4 16,21-12 3-16,30 3-7 15,7-24 0-15,28-12-8 16,-5-25 3-16,19-26-1 16,-18-29 13-16,16-30 5 15,-23-22 14-15,-4-29 8 16,-30-10 2-16,-17-37-4 16,-36 1-6-16,-34-22-16 15,-30 11-2-15,-56-7-25 16,-23 39-20-16,-54 28-176 15,4 39-314-15,-21 19 26 16</inkml:trace>
  <inkml:trace contextRef="#ctx0" brushRef="#br3" timeOffset="175937.48">17269 10948 910 0,'-18'-24'216'16,"2"3"95"-16,1 7-205 15,3 4 24-15,2 4 65 16,3 3 9-16,5 4-16 16,2 4-59-16,0-4-24 15,2 2-55-15,5 16 6 0,58 43 10 16,-11-20 8-16,9 2-10 15,23 12-7-15,11-1-12 16,22 11-7-16,-4-8-7 16,15 8-10-16,-19-8-5 15,1 8-13-15,-27-14 2 16,-8 1-1-16,-31-13 3 16,-4-5-3-16,-20-14 2 0,-7-4-36 15,-9-10-35-15,1-19-545 16,-2-15 144-16</inkml:trace>
  <inkml:trace contextRef="#ctx0" brushRef="#br3" timeOffset="176596.82">18429 11726 1233 0,'-3'-12'347'0,"-1"7"89"16,2 2-348-16,1 5-37 16,0-2-15-16,1 2-14 15,0 2 6-15,1 25 7 0,0 40 9 16,-5-9 15-16,-3 9 6 15,-6 33-12-15,-9 6-10 16,-6 30-9-16,-5 0-21 16,-5 26-8-16,-2-21 0 15,0 27-4-15,-3-3 5 16,6-9-5 0,3-20-2-16,6-6 1 15,10-33-2-15,8-35 3 16,3-13 1-16,3-18-1 0,2-12-10 15,-2-12-13-15,3-5-70 16,0-3-58-16,0-6-372 16,1 0 48-16</inkml:trace>
  <inkml:trace contextRef="#ctx0" brushRef="#br3" timeOffset="177187.79">18410 11803 1170 0,'-5'-6'248'0,"-1"-11"114"16,3 9-340-16,0-1 56 15,1 3 36-15,2 2 25 16,1 2 5-16,-1 1 4 0,0 0-52 16,0 1-23-16,1 0-13 15,2 0 14-15,-1 0-9 16,16 2-1-16,32 12-6 15,-28-5-11-15,-2 3-27 16,8 5 12-16,0 6-15 16,7 14-8-16,1 7-1 0,8 19 5 15,-3 11-18 1,9 17 16-16,-6-1-7 0,13 16-6 16,-6-2 4-16,7 14 3 15,-7-10-8-15,11 15 1 16,-9-7 4-16,9 13-4 15,-11-18 4-15,8 4-6 16,-12-17 2-16,-3-2 2 16,-11-20-1-16,-3-6 2 15,-12-20 2-15,-4-11 5 16,-7-19-9-16,-5-10-1 16,1-10 0-16,-6 0-11 15,1-4-16-15,1 2-51 16,1-1-76-16,-10-15-462 15,-29-47 84-15</inkml:trace>
  <inkml:trace contextRef="#ctx0" brushRef="#br3" timeOffset="177789.11">17988 13823 1170 0,'-5'-11'322'0,"1"8"82"15,2 0-306-15,2 3-74 16,0-1 55-16,1 1 16 16,2-1 17-16,18 0 14 15,54-1 3-15,-26 1-49 16,26 0-7-16,11 2-19 16,27 1-7-16,1-2-18 0,24 4-1 15,-10 1 4 1,12 1-13-16,-19 0-8 0,5 0-1 15,-23-1 6-15,-3 0-13 16,-24-2 3-16,-10 0-3 16,-22 0 5-16,-16-1-20 15,-16-3-14-15,-6 0-76 16,-16 3-124-16,-16-2-370 16,1-12 10-16</inkml:trace>
  <inkml:trace contextRef="#ctx0" brushRef="#br3" timeOffset="178904.49">15233 12577 1074 0,'23'-29'314'0,"-8"12"85"15,-3 5-250-15,-8 7-21 0,-2 5 8 16,-4 6-25-16,1-5 0 16,-2 8-46-16,-15 32-14 15,-18 47-16-15,5-19 3 16,-2-2-12-16,-3 4 4 15,6-10-11-15,0 3 5 16,7-16-14-16,6-6 6 16,3-12-8-16,6-9 0 15,4-12-8-15,3-6 2 16,2-4-21-16,9-12-132 16,7-13-400-16,8-13 72 15</inkml:trace>
  <inkml:trace contextRef="#ctx0" brushRef="#br3" timeOffset="179653.7">14509 13455 1089 0,'-6'0'394'0,"-5"-3"40"16,-31-18-221-16,39 10-131 0,3-3 38 16,3 3-6-16,9 1-5 15,6 2-33-15,13 2-19 16,3 1-45-16,7 2-4 15,-4 2-8-15,4 5 5 16,-13 4-4-16,-4 9 4 16,-11 7-4-16,-10 17 1 15,-6 4 1-15,-13 14-1 16,0-5-1-16,-11-1 0 16,4-13 2-16,-6-8 1 15,5-16-5-15,-4-3 4 16,7-8-2-16,1-4 5 15,7-2-2-15,6-2 9 16,5-3-7-16,10 2-2 16,6-1-5-16,14-5-2 0,6 2-7 15,20 3-5-15,2 0-20 16,8 1-142-16,13 1-582 16,-4-7 183-1</inkml:trace>
  <inkml:trace contextRef="#ctx0" brushRef="#br3" timeOffset="180053.28">14991 13528 1343 0,'-8'-11'295'0,"-3"-1"155"16,1 9-391-16,-1 0 45 15,-2-1 9-15,1 3 20 16,4 0-35-16,-2 0 2 16,5 0-64-16,2 4-13 15,2 2-25-15,1-5 1 16,0 2-4-16,0 4-2 16,4 17-7-16,8 46-3 15,-2-31-4-15,1 3-23 16,2-2-4-16,5-5-1 15,4-15 2-15,7-10 8 0,1-11 24 16,6-16 9-16,-6-10 11 16,-3-16 13-16,-9-3 2 15,-15-13 18-15,-13 5-4 16,-16 2 0-16,-8 16-13 16,-10 9-4-16,2 17-39 15,-2 15-103-15,8 10-77 16,10 6-322-16,22 1-21 15</inkml:trace>
  <inkml:trace contextRef="#ctx0" brushRef="#br3" timeOffset="180470.17">14994 13228 984 0,'-61'-34'541'15,"0"26"-70"-15,-10-9-119 16,1 12-322-16,-7 0 42 16,9 10-4-16,-3 4 14 15,14 9-8-15,0 13-12 16,12 7-40-16,4 17-9 0,9 9-16 16,8 27-1-1,15-1-7-15,19 16 5 16,13-8-5-16,21 5 4 0,10-21-2 15,25-2 4-15,6-20-11 16,21-14 14-16,-7-26-9 16,12-27 11-16,-19-19-1 15,-3-23 11-15,-24-14-2 16,-7-22 12-16,-22-2-2 16,-15-30 9-16,-19 4-13 0,-25-12-8 15,-18 17-9-15,-25 2-12 16,-6 29-22-16,-19 16-120 15,6 26-91-15,3 8-302 16,26 19-47-16</inkml:trace>
  <inkml:trace contextRef="#ctx0" brushRef="#br3" timeOffset="180986.38">16030 12793 1067 0,'-16'-26'358'0,"1"4"100"15,4 5-288-15,3 1 5 16,5 10-6-16,1-2-11 15,3 5-46-15,7 7-6 16,4 6-39-16,13 10-16 0,8 9-27 16,18 20 4-16,4 3-4 15,13 14-14-15,-3 0-1 16,10 6-2-16,-10-16-9 16,-1 2-1-16,-15-19 8 15,-7-8-8-15,-19-16 1 16,-7-3 10-16,-12-12 1 0,-6-3-29 15,-8-7-26-15,-8-2-147 16,-4-2-89-16,-4 7-322 16,0 0-46-16</inkml:trace>
  <inkml:trace contextRef="#ctx0" brushRef="#br3" timeOffset="181352.66">16557 13457 1527 0,'-24'1'398'0,"-13"8"112"0,3 6-424 16,-5 10-64-16,7-2 9 15,5 5 18-15,4-6-8 16,4-3 3-16,9-3-7 15,0 0-18-15,4-4-17 16,2-3-2-16,2-2 3 16,0-4-9-1,6 0 8-15,-4-3-2 0,0 0-8 16,3 0 2-16,8 2 5 16,8 1 0-16,43 2 2 15,-33-5 2-15,5 0 2 16,-5-3-6-16,7 4-37 15,-3-2-36-15,2-1-133 16,-5 2-43-16,-6-4-298 16,-13-7-15-16</inkml:trace>
  <inkml:trace contextRef="#ctx0" brushRef="#br3" timeOffset="181604.08">16555 13491 1565 0,'-9'-17'376'0,"-3"-4"169"16,5 9-436-16,1 4-9 16,5 1 21-16,1 4 7 0,0 0-50 15,0 3-9-15,0 0-37 16,0 1-22-16,1 2-11 16,8 28 6-16,7 42-4 15,-13-19-4-15,-3 3-2 16,-3 5 1-16,1-9 2 15,2-2-16-15,2-12-12 16,5-10-53-16,2-9-43 0,6-15-179 16,-1-8-302-16,2-12 19 15</inkml:trace>
  <inkml:trace contextRef="#ctx0" brushRef="#br3" timeOffset="182019.89">16852 13548 919 0,'-14'1'585'0,"3"-5"-93"16,-2 0-91-16,2 4-317 16,2 0-7-16,0 0 16 15,-1 2-14-15,6 0-12 16,1 1-24-16,-3 4-27 15,2-1-16-15,4 3 3 0,0 0-4 16,0 6-6-16,3 4 4 16,4 10 0-16,-1 4 0 15,3 6 3-15,2-3 4 16,2-1-1-16,0-10-4 16,1-7-9-16,4-10-3 15,7-8 3-15,3-10 7 16,4-13 7-16,0-6 4 0,-1-16 14 15,-9-1-5-15,-18-8-4 16,-10 6-4-16,-20 4 1 16,-10 13-14-16,-11 8-7 15,3 16-24-15,1 11-138 16,14 6-90-16,16 3-314 16,21-4-51-16</inkml:trace>
  <inkml:trace contextRef="#ctx0" brushRef="#br3" timeOffset="182420.28">16836 13278 1478 0,'-42'-31'348'0,"-4"9"141"0,2 8-426 16,-6 3 10-16,3 7 5 15,-10 4 10-15,3 7-20 16,-6 15-3-16,7 5-32 15,-5 14-23-15,7 14-5 16,-2 21-3-16,15 3-5 16,5 21-5-16,17-5 11 15,18 12-14-15,24-14-8 0,22 10-19 16,15-18-13 0,24-1-21-16,2-20-6 0,15-11-6 15,-12-24 23-15,5-18 9 16,-19-17 21-16,1-19 27 15,-19-17 24-15,-1-36 24 16,-11-12 6-16,-5-34-1 16,-13-9-15-16,-13-29 0 15,-17 21-27-15,-21-7 9 16,-17 31-2-16,-24 13-2 16,-10 44 0-16,-13 27-101 15,3 37-96-15,-4 22-334 16,26 15-18-16</inkml:trace>
  <inkml:trace contextRef="#ctx0" brushRef="#br3" timeOffset="183602.77">14645 14194 1100 0,'13'-21'414'0,"-5"6"36"16,-6 7-301-16,0 6-12 15,-2 2-64-15,-2 0 13 16,1 1-13-16,-1 3 2 15,-8 12-25-15,-29 53-4 16,17-26-24-16,-6 15 0 16,0 3-16-16,-4 15 6 15,2-9-10-15,0 0 9 16,7-11 22 0,0-14-20-16,8-20 14 15,7-7-6-15,5-14 2 16,3-7-16-16,6-4-23 15,5-5-41-15,8-1-139 0,1 4 184 16,6 0-559-16,-10 9 141 16</inkml:trace>
  <inkml:trace contextRef="#ctx0" brushRef="#br3" timeOffset="183969.01">13993 15012 1324 0,'-7'-20'319'0,"2"-1"119"16,0 9-373-16,3 1 43 15,-2 3 4-15,1 0 19 16,3 8-11-16,0 5-14 16,0-4-64-16,0 9-17 15,2 29-24-15,3 48 1 0,-2-28-5 16,-3 5-12-16,-1-10-27 15,2-8-93-15,-1-15-80 16,6-8-341-16,5-16 5 16</inkml:trace>
  <inkml:trace contextRef="#ctx0" brushRef="#br3" timeOffset="184418.99">14313 15058 1541 0,'3'6'384'0,"-7"-7"106"15,-4 2-427-15,-2 2-56 16,2-3 7-16,-3 0 58 16,3-1-8-16,3-1 9 15,4 2-28-15,-1-1-16 16,1 1-34-16,1 0 4 15,0 0-3-15,0 0-2 16,-1 0-2-16,-1 2 6 16,1 1-4-16,0 5 3 15,-3 10 1-15,-4 38-7 0,8-36-15 16,8 1-3-16,3-7-13 16,9-2-12-16,4-4 8 15,5-2 9-15,-1-2 2 16,1-1 17-16,-6 0 7 15,-2-1 1-15,-6 3 4 16,-2 0 5-16,-6 2-4 0,-4 0 1 16,-2 4-5-16,-8-1 5 15,-1 1-5-15,-6 0 2 16,0-2-10-16,-6-3-106 16,0-1-67-16,-14-3-293 15,5 1-36-15</inkml:trace>
  <inkml:trace contextRef="#ctx0" brushRef="#br3" timeOffset="184561.6">14257 15078 1529 0,'33'-18'335'16,"0"3"136"-16,12-2-435 15,3-1-41-15,9 2-54 16,-8 2-78-16,3 2-334 15,-12 6 24-15</inkml:trace>
  <inkml:trace contextRef="#ctx0" brushRef="#br3" timeOffset="184968.88">14260 14726 1291 0,'-36'-26'421'16,"-13"30"51"-16,6-6-321 15,-1 6-127-15,-12 7-3 16,-1 6-9-16,-3 12 5 16,6 34-2-16,4 40 2 15,14 5-10-15,10 10 1 16,20 13-8-16,22-13 1 15,18-28-13-15,23-5 5 16,12-16-10-16,34-21 6 16,-1-32-6-16,18-23-4 15,-8-16-3-15,5-23 9 16,-32-14-4-16,-12-22 9 0,-27 0 4 16,-19-19 7-16,-23-4 3 15,-20-15 4-15,-19 11-1 16,-33-5-1-16,-14 21-3 15,-20 34-33-15,0 21-57 16,12 16-380-16,12 14 83 16</inkml:trace>
  <inkml:trace contextRef="#ctx0" brushRef="#br3" timeOffset="185443.24">15069 14219 1154 0,'0'-14'322'0,"-4"5"105"16,-3 3-255-16,2 1-17 15,0 2 40-15,1 1-6 16,3 1-24-16,1 1-59 15,0 0-38-15,2 1-42 16,5 2-16-16,29 11 1 16,45 54-1-16,-19 4 9 15,1 7-14-15,-3 6 6 16,-6-7-8-16,-12-9-1 16,-16-40 2-16,-4-6-2 15,-10-14-7-15,-2 0-13 16,-6-10-26-16,-8-3-214 15,2-2-352-15,1 3 22 16</inkml:trace>
  <inkml:trace contextRef="#ctx0" brushRef="#br3" timeOffset="185919.77">15150 15056 1198 0,'-10'-16'286'0,"-1"-2"98"0,0 1-305 15,5 2 1-15,3 1 37 16,1 1 1-16,8 0 0 15,6 3-34-15,5 2-31 16,4 4-40-16,4 2 3 16,-2 5-1-16,-2 7 3 15,-4 5-4-15,-1 11 0 16,-7 5-11-16,-6 11 6 16,-3 0-9-16,-10 3 4 15,-4-4-3-15,-9-2 7 16,0-10-9-16,-3-4 5 15,6-8-4-15,1-6 7 16,10-7-6-16,3-1 10 16,5-2-5-16,5-4-1 15,-2 2-8-15,1-1 5 0,21-7-6 16,48-10 5-16,-33 15-18 16,8 6-94-16,-6 2-88 15,14 9-332-15,-16-4-19 16</inkml:trace>
  <inkml:trace contextRef="#ctx0" brushRef="#br3" timeOffset="186369">15459 15015 1717 0,'-12'-16'372'0,"2"1"160"15,7 10-518-15,-1 5 38 16,3-1-2-16,1 1 8 16,0 0-9-16,1 1 7 15,2 2-48-15,0 1-8 16,7 12-1-16,34 39 0 16,-33-30-10-16,-3-2-5 15,-2-1-13-15,-2-1-12 16,1-5 0-16,-4-7 10 15,-1-4 5-15,0-5 17 0,-1-4 4 16,1 3 8-16,0-1-3 16,1 0 7-16,1-3-9 15,1 0 7-15,11-7-4 16,35-33 4-16,-35 43-7 16,1 5 5-16,-5 3-4 15,0 8 0-15,-5 8-3 16,-5 3 8-16,-6 3-2 15,-7 14 3-15,-5-6-4 0,1-1-4 16,0-9-18-16,4-4-36 16,4-11-61-16,-1-8-106 15,3-6-314-15,0-4 24 16</inkml:trace>
  <inkml:trace contextRef="#ctx0" brushRef="#br3" timeOffset="186542.3">15509 15114 1535 0,'0'-7'372'16,"10"-17"119"-16,45-28-428 16,-11 35-58-16,7 0 6 15,-4 5-73-15,2 4-429 0,-8 5 125 16</inkml:trace>
  <inkml:trace contextRef="#ctx0" brushRef="#br3" timeOffset="186985.29">15583 14750 1185 0,'-31'-19'304'0,"-8"0"122"16,-1 10-329-16,0 4 47 16,0 3-10-16,0 5 17 15,4 4-33-15,-2 11-16 16,3 11-57-16,-4 19-13 16,-1 12-20-16,4 33-3 15,9 5-8-15,6 17 5 16,15-8-10-16,14 8 0 15,18-25-6-15,24 0 6 16,7-24-8-16,18-10 3 16,3-27-5-16,13-16-1 15,-7-20-9-15,9-17-4 0,-16-13 1 16,0-27 6-16,-17-8 7 16,-9-24 15-16,-19-2 6 15,-11-29 4-15,-19 13-2 16,-25-11-2-16,-18 19-10 15,-28 0-5-15,-8 34-5 16,-26 16-107-16,9 30-76 16,-13 8-323-16,19 14-19 0</inkml:trace>
  <inkml:trace contextRef="#ctx0" brushRef="#br3" timeOffset="190069.11">17086 14034 1288 0,'-2'-6'331'16,"-1"-2"111"-16,3 5-373 16,0 2 7-16,0 1 4 15,1 0 16-15,2 1-8 16,20 6 23-16,50 24-29 15,-13-2-9-15,10 6-25 0,23 14 5 16,0 0-23-16,17 10-4 16,-14-6-8-16,5 3-6 15,-17-7-11-15,4 7 3 16,-18-11-7-16,3-1-1 16,-11-9 1-1,-10-11-22-15,-21-11-39 16,-8-7-23-16,-18-9-164 15,-17-11-330-15,-9-3 56 16</inkml:trace>
  <inkml:trace contextRef="#ctx0" brushRef="#br3" timeOffset="190535.15">18285 14836 1707 0,'28'-21'321'0,"-49"23"177"16,-1 10-505-16,-5 5-7 16,3 0 11-16,-4 7 12 15,8-3-9-15,-1 2 2 16,8-2 0-16,-1 0-4 16,9-6-7-16,3 0 1 15,3-6-9-15,0 1 1 16,1-3 4-16,0-3 4 15,3-1 1-15,-5-3 8 16,2 0-6-16,-1 0 0 16,6 1 0-16,13 3 5 15,38 6 2-15,-25-6 3 16,-2 0-3-16,2 3-60 0,-3-1-58 16,1 2-97-16,-10-1-274 15,-4-8 6-15</inkml:trace>
  <inkml:trace contextRef="#ctx0" brushRef="#br3" timeOffset="190768.43">18300 14929 1160 0,'-17'-11'555'0,"6"0"-33"16,6 3-234-16,-1 5-193 16,5 2-37-16,1 0 16 15,0 1-17-15,0 0-2 16,1 1-27-16,0 1-14 15,5 12-17-15,16 63 6 16,-18-27-4-16,1 14-1 16,-3-4 1-16,-1 4-42 15,-3-15-51-15,2-1-136 16,3-13 86-16,8-10-439 16,0-17 84-16</inkml:trace>
  <inkml:trace contextRef="#ctx0" brushRef="#br3" timeOffset="191168.47">18624 14946 1776 0,'-18'-4'346'15,"2"-1"182"-15,6 4-534 16,-1 2-2-16,3 2 8 0,0 0-2 15,1 3-4-15,1 4 5 16,3 2-9-16,2 3 2 16,1 2 2-16,0 1 1 15,1-2 0-15,2 0-2 16,3-3-2-16,-1 0 3 16,3-4 4-16,5 5-1 15,3-2 3-15,3 1 3 16,2-1-3-16,8 7 1 15,-7-6-1-15,1 5 0 16,-3-4-2-16,-3 5 3 16,-6-3-11-16,-7 1 5 15,-4-1-6-15,-10 0-5 16,-4-4-27-16,-9-2-50 16,-1-1-44-16,-13-7-67 0,1-4 25 15,-8-4-293-15,8-5 98 16</inkml:trace>
  <inkml:trace contextRef="#ctx0" brushRef="#br3" timeOffset="191331.08">18510 14939 1470 0,'18'-8'350'0,"7"-2"114"15,4 4-411-15,13 0-59 16,5 1-16-16,8-1-87 15,-11 2-63-15,2 4-292 16,-11 1-18-16</inkml:trace>
  <inkml:trace contextRef="#ctx0" brushRef="#br3" timeOffset="191751">18451 14643 1391 0,'-45'-33'324'0,"-1"8"119"15,-8 4-368-15,8 8-33 16,-3 9 36 0,7 6-6-16,-5 19 5 0,7 12-27 15,-6 27-11-15,7 11-34 16,6 32 1-16,16-1-8 15,15 16 1-15,19-14-4 16,26 14 2-16,10-22-5 0,26 1 5 16,6-17-7-16,19-7 8 15,-4-27 1-15,16-17 9 16,-14-21-3-16,11-26 15 16,-16-17-4-16,0-26 7 15,-22-10-9-15,-8-26-1 16,-31-2-8-16,-22-31-9 15,-24 8-13-15,-35-16-5 16,-26 14 0-16,-29 1-10 16,-14 36-18-16,-21 18-144 15,13 29-319-15,-11 17 37 16</inkml:trace>
  <inkml:trace contextRef="#ctx0" brushRef="#br2" timeOffset="210899.08">2291 10092 1624 0,'-26'-22'337'15,"-16"0"152"-15,-7 13-484 16,-2 15-16-16,-12 11 6 15,5 8 6-15,-4 19 2 16,11 5 5-16,7 14-10 16,16 4-2-16,15 14-8 15,17-7-18-15,23 13-21 16,13-13-8-16,19-11-24 16,5-23 1-16,16-30 20 15,-9-32 26-15,4-25 13 16,-12-13 32-16,-8-22 13 0,-21 6 8 15,-17-10 20-15,-19 8-5 16,-24 0-13-16,-15 19-16 16,-26 5-13-16,-5 25-20 15,-17 13-5-15,15 15-11 16,1 15-84-16,26 9-54 16,20 7-262-16,37-6-19 15</inkml:trace>
  <inkml:trace contextRef="#ctx0" brushRef="#br2" timeOffset="211231.53">2745 10456 1532 0,'-9'-39'322'0,"-13"18"169"15,7 9-432-15,0 2 26 16,9 6 6-16,-1 2-8 16,6 3-27-16,0 4-29 15,1-4-40-15,0 4-3 16,4 29 4-16,7 56 5 16,-2-26 8-16,4 18 0 15,-1-3-3-15,1 10 0 0,-4-17 2 16,-1-2 4-16,-4-17 0 15,-3-9-24-15,-1-18-17 16,-4-11-81-16,0-15-68 16,-8-23-357-16,2-13 44 15</inkml:trace>
  <inkml:trace contextRef="#ctx0" brushRef="#br2" timeOffset="211482.27">2581 10393 1058 0,'-12'-14'568'0,"13"1"-87"16,10 7-193-16,6 6-274 16,9 1-42-16,14 5-1 15,-2 3 13-15,6 9 5 16,1 17-27 0,-6 3 2-16,-14 11-57 15,-7 2 2-15,-18-1-17 16,-13-15 14-16,-18-2 6 15,-5-13 58-15,-12-11 7 16,0-15 17-16,1-10-14 16,11-13-32-16,14-12-290 15,20-4 66-15</inkml:trace>
  <inkml:trace contextRef="#ctx0" brushRef="#br2" timeOffset="211814.7">3201 9979 1450 0,'-25'-20'294'0,"11"1"147"16,3 10-420-16,0 0 42 16,7 2 17-16,0 4 7 15,3 1-2-15,1 2-28 16,0 0-49-16,1 1-18 15,0 2-6-15,9 24 4 16,15 47 16-16,-13-6 8 16,0 8 4-16,-2 14 0 15,-5-3-7-15,-2 5-1 16,-3-19-4-16,0-1 0 16,-1-24-4-16,0-12-2 15,2-15-8-15,-3-13-27 0,-2-16-71 16,-1-16-418-16,-2-6 96 15</inkml:trace>
  <inkml:trace contextRef="#ctx0" brushRef="#br2" timeOffset="211997.34">2901 10436 1554 0,'1'-8'305'0,"11"1"151"16,9 3-465-16,17-5-6 15,11-1 7-15,21 1 3 16,3 2 13-16,18 1-53 16,-8 3-66-16,8 4-346 15,-20 3 40-15</inkml:trace>
  <inkml:trace contextRef="#ctx0" brushRef="#br2" timeOffset="212211.16">3520 10392 893 0,'-13'2'478'16,"-24"-1"-59"-16,34-7-118 16,3 6-260-16,1-2 41 15,-1 2 5-15,0 0 1 16,0 2-7-16,2 2-20 0,3 19-50 16,9 40-7-16,-13-31 0 15,3 3 5-15,-4-7-9 16,1-3-37-16,0-10-41 15,3-12-98-15,9-19-302 16,7-20-37-16,1-15-144 16</inkml:trace>
  <inkml:trace contextRef="#ctx0" brushRef="#br2" timeOffset="212330.55">3482 10068 1505 0,'-11'-8'372'16,"22"-2"43"-16,-5 9-515 15,6 6-127-15,14 2-268 16,1-1-15-16</inkml:trace>
  <inkml:trace contextRef="#ctx0" brushRef="#br2" timeOffset="212715.17">3809 10356 1614 0,'-17'4'313'16,"0"-4"167"-16,4 4-483 15,0 3 14-15,3-2 7 16,1 4-7-16,5 2 2 16,2 6-1-16,3 6-13 15,2 8-3-15,4 3-2 16,-1 8-27-16,3-2-20 15,3 1-30-15,4-8-12 0,6-10-5 16,5-17 24-16,5-20 20 16,2-18 28-16,5-15 15 15,-9-4 13-15,-6-6 16 16,-13 10 0-16,-13 4-1 16,-16 16-3-16,-15 6-6 15,-6 10-14-15,-8 4-2 16,7 6 1-16,5 2-48 15,16 4-43-15,20 5-66 16,18-5-225-16,24 2 7 16</inkml:trace>
  <inkml:trace contextRef="#ctx0" brushRef="#br2" timeOffset="213098.12">4082 10383 708 0,'24'2'398'16,"-13"-1"16"-16,-2 0-116 15,-7 1-67-15,0 0-26 16,0 0-75-16,-2-2-23 0,0 1-48 15,1 2-13-15,5 9-19 16,18 50-7-16,-19-34-8 16,1 5-4-16,-5-3-11 15,-1-2 4-15,1-8-1 16,-2-3-6-16,1-10-1 16,2-9 14-16,-1-12-4 15,7-15-9-15,3-9 5 0,5-17-4 16,2 1-5-16,7-2 4 15,-4 14 16-15,-4 0 8 16,-3 21 3-16,-2 7 5 16,-5 8-4-16,-3 3-10 15,3 11-5-15,-2 5 5 16,1 3-11-16,-1 9-4 16,3 4 8-16,3 13-12 15,0 2 7-15,5 4 2 16,1-3 3-16,-1-4-3 15,-3-12 2-15,-5-10-46 16,-11-9-44-16,-15-12-469 16,-9-10 110-16</inkml:trace>
  <inkml:trace contextRef="#ctx0" brushRef="#br2" timeOffset="213797.3">5106 10301 1389 0,'-10'-59'369'16,"5"34"110"-16,5 3-393 15,5 0 5-15,1 4-21 16,4 2-10-16,1 7-7 16,6 6-14-16,-2 5-30 15,1 6-10-15,1 3-3 16,-3 8-2-16,-3 8 2 15,-3 3-1-15,-3 1 4 16,-8 6 0-16,-4-1-3 0,-8-2 1 16,-5-3 2-16,-4 3-5 15,-1-5 2-15,-4-1-2 16,9-7-5-16,2-4-3 16,6-5-1-16,4-2-7 15,10-6 0-15,1 2 1 16,4-1 3-16,6 0 6 15,1-3 8-15,11-1 7 16,1-2 6-16,15-2 3 16,5-3-4-16,15 0 0 15,0 0 1-15,7 2-3 16,-13 0-6-16,-9 3-8 16,-19 2-45-16,-17 2-118 0,-23 1-172 15,-18-1-159 1,-21 1-107-16</inkml:trace>
  <inkml:trace contextRef="#ctx0" brushRef="#br2" timeOffset="214414.45">1545 11190 967 0,'-30'-6'288'0,"11"-4"65"15,6 3-226-15,4 3-51 16,3-2 48-16,0 3 11 16,8 3 12-16,2 0-28 15,-4-1-22-15,3 1-51 16,21 0-17-16,52 1-22 15,-3-3 16-15,9-1 3 16,31-3 19-16,0-2 6 0,30 1 1 16,-8 2-10-16,29 1 1 15,-4-4-22-15,37-2-2 16,-10-2 2-16,46-5 7 16,-14 0-1-16,35-1 8 15,-22 4-8-15,31-1 0 16,-34 6 0-16,17-5-4 15,-40 6-13-15,8-3 4 16,-42 2-1-16,-5-3-7 16,-42 5 0-16,-8 2 8 15,-35-1-6-15,-2 4-17 16,-19 0-19-16,-7 2-62 16,-16 2-134-16,-22 6-403 15,-31-2 45-15</inkml:trace>
  <inkml:trace contextRef="#ctx0" brushRef="#br2" timeOffset="-213708.85">6190 10329 1755 0,'10'-64'349'16,"-14"43"174"-16,1 13-525 15,0 3-6-15,-2 4 16 0,7 4-9 16,-4-3-2-16,1 1-51 16,0 2-72-16,-1 20-405 15,-11 40 59-15</inkml:trace>
  <inkml:trace contextRef="#ctx0" brushRef="#br2" timeOffset="-213547.21">6260 10516 1804 0,'0'-6'356'0,"6"1"148"16,-2 10-557-16,1 2-53 15,-1 0-34-15,0 4-395 16,-3-6 111-16</inkml:trace>
  <inkml:trace contextRef="#ctx0" brushRef="#br2" timeOffset="-212965.87">6809 9995 1466 0,'-10'-24'374'0,"-1"1"139"16,4 13-423-16,5 5 14 16,1 4-17-16,2 4-27 15,-1-3-22-15,1 2-11 16,3 9-25-16,24 66-6 0,-16-18 11 15,0 24 0-15,-4 1-3 16,-3 11 2-16,-3-15-3 16,3-9-11-16,-2-22-7 15,2-8-41-15,1-19-39 16,5-13-95-16,-1-15-44 0,6-18-309 16,-1-13 35-16</inkml:trace>
  <inkml:trace contextRef="#ctx0" brushRef="#br2" timeOffset="-212699">6795 9919 1652 0,'-3'-17'349'0,"11"1"141"16,3 9-492-16,3 2-8 15,5 4-1-15,1 2-9 16,3 5 20-16,6 12 1 15,0 8-12-15,4 15-35 16,-3 5-9-16,-6 13-4 16,-9-2-10-16,-6 2-11 0,-10-12 28 15,-10-4-1-15,-9-16-6 16,-11-5 2-16,-3-10 3 16,-6-6-52-16,8-4-28 15,9 1-237-15,14-6 15 16</inkml:trace>
  <inkml:trace contextRef="#ctx0" brushRef="#br2" timeOffset="-212497.05">6869 10344 1069 0,'0'1'475'0,"0"0"-29"0,1 1-198 15,3 1-248-15,9 8 12 16,45 43 17-16,-20-20 7 15,-2-1-2-15,9 15-3 16,-7-3-27-16,1 4-54 16,-8-11-40-16,-6-6-81 15,-9-17 92-15,3-28-393 16,-3-17 124-16</inkml:trace>
  <inkml:trace contextRef="#ctx0" brushRef="#br2" timeOffset="-211932.73">7276 10488 916 0,'-10'-33'463'0,"32"29"-68"15,-3 0-128-15,5-2-324 16,8-3 9-16,-4-1 29 16,-2 0 7-16,-5-3 17 15,-2-2 2-15,-8 0 1 16,-6-2 24-16,-4-2 2 15,-7 3 7-15,-5 3-2 0,-8 3-3 16,-2 6-22-16,-5 6-3 16,2 1-10-16,0 6-3 15,6 7-6-15,8 3-1 16,5 6-5-16,12 8 0 16,6 2 2-16,14 3-5 15,4-9-10-15,15 1-26 16,-2-13-19-16,15-10-40 15,-8-9-29-15,7-15-77 16,-9-9 28-16,-8-9 69 16,-15 1 88-16,-6-2 150 15,-15 9 125-15,-7 6 59 16,-3 9-28-16,-4 1-13 16,-1 5-98-16,3 4-15 15,0 2-48-15,2 0-23 0,4 2-28 16,-2-2-10-16,3 1-28 15,0 1-10-15,3 2 2 16,3 20 0-16,15 45-4 16,-8-14 3-16,0 11-2 15,-4 25 2-15,-5 0-4 16,1 12-14-16,-5-8-14 16,6 0-51-16,1-26-41 0,4-10-105 15,0-24-33-15,2-30-279 16,-4-30 30-16</inkml:trace>
  <inkml:trace contextRef="#ctx0" brushRef="#br2" timeOffset="-211683.26">7749 10379 1506 0,'-2'-19'399'0,"13"4"94"15,8 9-406-15,11 2-89 16,3 1-7-16,7 1 16 15,-5 4 7-15,1 4-9 16,-9 7 6-16,-2 8-8 16,-9 4-9-16,-9 13-7 0,-9-1 5 15,-10 5-11-15,-8-1-14 16,-10-2-29-16,-2-9-6 16,-10-13-39-16,3-11-12 15,0-19-31-15,8-11 2 16,14-16-277-16,19 0 77 15</inkml:trace>
  <inkml:trace contextRef="#ctx0" brushRef="#br2" timeOffset="-211366.41">8174 9917 1611 0,'-7'-16'387'16,"2"7"146"-16,2 6-432 15,2 1 3-15,1 2 19 16,-1 0-29-16,0 0-7 16,1 0-33-16,0 1-36 15,1 1-27-15,2 12 2 16,21 60 0-16,-12-13-5 16,-4 10 13-16,-2 20-4 15,2-3 5-15,-3 7-3 16,4-12 0-16,1 1-23 0,0-22-16 15,-1-11-33-15,-4-18-12 16,-3-16-27-16,-5-21-5 16,1-17-137-16,2-14-149 15,8-13-124-15,4 0-145 16</inkml:trace>
  <inkml:trace contextRef="#ctx0" brushRef="#br2" timeOffset="-210932.46">8554 10393 1368 0,'7'-7'331'15,"-7"5"109"-15,0-2-343 16,-6 0-16-16,5 3 25 16,-1 0 9-16,-1-1 5 15,-3 0-46-15,-8-2-33 16,-35-13-26-16,32 14-12 15,0 1-8-15,1 2-7 16,4 3-13-16,3 2-39 16,1 3-24-16,2 4-32 15,3 2-2-15,2 7-5 16,1 0 35-16,7 4 17 16,2-5 34-16,4 0 15 15,-1-8 15-15,1-5 6 0,-1-6 18 16,-4-7 35-16,1-5-2 15,2-9 17-15,1-2 5 16,1-5-5-16,1 4-33 16,1-2-1-16,-2 6-16 15,-1 5-8-15,-2 8-11 16,-2 5-5-16,-3 7-1 0,3 8 2 16,-3 3-7-16,5 9-9 15,0 1-19-15,6 2-103 16,5-8-312-16,17-4 50 15</inkml:trace>
  <inkml:trace contextRef="#ctx0" brushRef="#br2" timeOffset="-210666.66">8963 10317 1395 0,'-4'-8'336'0,"-3"3"116"15,0-1-388-15,1 3-23 16,0 1 15-16,-2 2 11 16,-1-2-4-16,-7 4-7 0,0 4-33 15,-7 1-15-15,1 1-19 16,-2 5-22-16,4-1-2 16,4 5-33-16,8-1-14 15,8 5-14-15,8-1 7 16,11 4-23-16,4-7 9 15,14-5-92-15,2-5-212 0,5-6 33 16</inkml:trace>
  <inkml:trace contextRef="#ctx0" brushRef="#br2" timeOffset="-210365.33">9148 10372 1423 0,'-6'-8'326'16,"10"5"79"-16,8 2-406 15,3-2-66-15,11-2 3 16,1 0 22-16,2-3 34 16,-5 2 12-16,-4 0-1 15,-7 0 10-15,-6-5 14 16,-10 0 3-16,-6-8 4 16,-7 2 3-16,-8-3-12 0,-1 6-15 15,-5 3-11-15,1 10-5 16,-3 7-9-16,10 11-1 15,1 9 4-15,6 5 4 16,11 11 5-16,10 1 6 16,11 5 8-16,12-7-1 15,24-11-87-15,5-17-90 16,13-19-254-16,-3-23-39 16</inkml:trace>
  <inkml:trace contextRef="#ctx0" brushRef="#br2" timeOffset="-209883">10125 10030 908 0,'-12'-69'580'16,"17"49"-64"-16,-10 1-93 15,-1 7-317-15,2-1 27 16,4 6-30-16,-2 0-12 16,0 2-8-16,5 3-31 15,-3 2-26-15,1 0-21 16,1 2-11-16,4 11-5 16,24 57 10-16,-21-16-13 15,-5 10 8-15,-1 9-3 16,-1-8 1-16,0-4-1 15,2-14 10-15,5-10-43 16,0-17-27-16,4-7-95 16,-6-9-62-16,6-12-368 0,-9-9 45 15</inkml:trace>
  <inkml:trace contextRef="#ctx0" brushRef="#br2" timeOffset="-209700.55">9783 10247 1620 0,'-6'-1'352'16,"10"-3"146"-16,6 0-470 0,21-3-30 15,14 0 3-15,28-6-1 16,9-2 10-16,25 2-47 16,-3 1-81-16,11-5-382 15,-13 3 54-15</inkml:trace>
  <inkml:trace contextRef="#ctx0" brushRef="#br2" timeOffset="-209300.62">10424 9940 1585 0,'-15'-21'359'0,"1"-3"157"15,8 15-454-15,0-2 23 16,5 1 15-16,-1 0 2 0,1 4-2 15,1 0-15-15,1 6-51 16,-1 0-20-16,1 2-19 16,1 7-14-16,9 24 6 15,10 53 4-15,-16-29 3 16,-1 20-24-16,-7-5-9 16,-1-4-21-16,-1-18-2 0,1-11-6 15,1-22 28-15,4-11 20 16,3-7 20-16,6-13-2 15,3-8 8-15,8-13-3 16,1-4-6-16,1-2-4 16,-3 6 11-16,-2 9-7 15,-7 13 1-15,-1 8-11 16,-3 11 7-16,2 13-15 16,-3 6 12-16,4 12 2 15,6 3-27-15,4 7-108 16,4-11-53-16,14-3-329 15,2-12-19-15</inkml:trace>
  <inkml:trace contextRef="#ctx0" brushRef="#br2" timeOffset="-208778.44">10943 10173 1476 0,'-1'2'348'15,"-3"-2"96"-15,2 5-422 16,2-3-57-16,2 0-4 15,-2 2 8-15,7 8 25 16,34 35-16-16,-16-37-19 16,2-7-31-16,-2-4-6 0,-2-5-5 15,-8-10 34-15,-6-3 29 16,-4-1 43-16,-9-6 25 16,-3 5 10-16,-5 3-6 15,-5 6-6-15,-1 4-9 16,-3 4-19-16,-4 8-14 15,5 3 1-15,-2 18-9 16,4 9 4-16,10 10-2 16,10 0 8-16,18 7-2 15,9-11 8-15,22-6 0 16,5-13 2-16,12-10-41 16,-2-17-75-16,-11-23-76 15,-22-31-255-15,-20-12-15 16</inkml:trace>
  <inkml:trace contextRef="#ctx0" brushRef="#br2" timeOffset="-208066.37">2386 11552 1386 0,'-3'-14'291'0,"0"5"126"15,3 7-408-15,4 11-25 16,3 5 8-16,4 15 0 16,0 7 12-16,1 18-2 15,-2 3 9-15,-1 7-7 16,-3-8 0-16,2-9-9 15,-8-17 5-15,3-9-4 16,0-16 7-16,-2-15 3 16,1-5 2-16,2-12-3 15,-3-5 3-15,-2-7-7 16,1 1-1-16,-2-4 7 16,2 6-1-16,6 4 1 0,1 5 10 15,5 12-5-15,2 6-6 16,6 5 4-16,2 5-4 15,7 9-6-15,0 1 1 16,4 12 11-16,-8 3-1 16,-1 6 9-16,-8-3 0 15,-4 6 12-15,-7-10-5 0,-2 3 0 16,-3-7-7 0,1-3-3-16,0-3-3 0,4-3-7 15,1-5-36-15,7-3-131 16,4-3-318-16,7-7 22 15</inkml:trace>
  <inkml:trace contextRef="#ctx0" brushRef="#br2" timeOffset="-207650.06">3018 11785 1393 0,'18'-12'355'15,"-31"4"103"-15,-2 2-358 0,6 0-42 16,-1 1 23-16,1 2 10 16,2 0-8-16,6 1-23 15,-2 3-31-15,2-1-28 16,0 0-7-16,1 0 0 16,-1 1-11-16,1 0-4 15,-2 1-11-15,0 2-9 16,1 12-9-16,-1 39 11 0,2-26-18 15,0 2 3-15,2 3-9 16,3-4 5-16,2-4-16 16,5-10 25-16,5-9 4 15,3-11 19-15,10-14 8 16,-2-7 18-16,1-6-3 16,-7 3 34-16,-9-6 2 15,-14 6 5-15,-11 0-18 16,-10 3 1-16,-4 3-53 15,-4 8-18-15,-1 4-78 16,9 9-16-16,15-5-285 16,14-4 34-16</inkml:trace>
  <inkml:trace contextRef="#ctx0" brushRef="#br2" timeOffset="-207200.55">3536 11435 902 0,'-6'-28'582'0,"-1"1"-89"16,1 0-64-16,0 8-341 16,4-3 34-16,0 0-4 15,2 1-3-15,1 7-11 16,2 3-34-16,-1 6-47 0,5 9-14 16,-1 9-17-16,2 13-13 15,0 9 11-15,-4 18 3 16,-3 12-2-16,-3 20 5 15,-1-3 8-15,1 6-11 16,3-17 10-16,4-10-2 16,3-24-5-16,3-8-4 15,-2-15 7-15,-3-6-11 16,-4-8 19-16,-6-10-5 16,-6-3-3-16,-9-9-27 15,-2-2-3-15,-13-7-34 16,1 4-1-16,-4-4-11 15,4 10 24-15,0 5-9 16,13 12 16-16,2 12-1 16,5 5 18-16,7 11-1 15,4 0 18-15,7 5 1 16,3-4 6-16,12 5-10 0,5-7-5 16,11-4-76-16,3-8-55 15,17-5-327-15,-3-9 26 16</inkml:trace>
  <inkml:trace contextRef="#ctx0" brushRef="#br2" timeOffset="-206883.85">3788 11844 1420 0,'0'-6'305'0,"4"3"122"15,6 0-404-15,9-4-25 16,5-3 17-16,10-5-1 15,3-2 8-15,6-5-7 16,-7-1 1-16,-1-4-16 16,-11 1 4-16,-8-7 3 15,-13 4-3-15,-12-1-11 16,-9 6 4-16,-15 8-3 16,-7 10-2-16,-6 9-4 15,4 10 9-15,-4 13-8 16,9 9 1-16,9 13-3 15,12-1 11-15,13 8-10 16,22-7 17-16,18-3-4 0,18-17 5 16,26-11-87-16,6-13-354 15,21-20 87-15</inkml:trace>
  <inkml:trace contextRef="#ctx0" brushRef="#br2" timeOffset="-206150.61">5047 11619 1574 0,'-19'0'376'0,"-34"2"122"16,34 4-448-16,0 9-45 0,6 4-2 16,2 3-3-16,5 0 5 15,13 6 3-15,5-4-10 16,12 1-14-16,5-7-17 15,10-3-11-15,-5-9 3 16,3-4 0-16,-8-5 18 16,-5-3 15-16,-14-1 17 0,-3-3 15 15,-7 0 11 1,0-1 10-16,-2 2 3 0,0 2-3 16,0 1-14-16,1 5-16 15,0 0-17-15,1 1 0 16,0 0-9-16,1 1-7 15,2 1 5-15,10 5-14 16,45 18-6-16,-22-17-7 16,0-7 0-16,3-6-5 15,-13-1 13-15,-4-7 15 16,-13-5 20-16,-9-9 24 16,-8-2 13-16,-6-4 15 15,-5 5-2-15,-4 1-7 16,-1 9-15-16,1 5-9 15,7 4-10-15,5 4-80 16,8 6-88-16,19 1-360 0,12-2 19 16</inkml:trace>
  <inkml:trace contextRef="#ctx0" brushRef="#br2" timeOffset="-205946.42">5554 11621 1501 0,'0'0'403'15,"-4"-8"100"-15,3 5-412 0,1 2-37 16,0 1 2-16,0 0 5 16,0 1 3-16,1 1-9 15,0 5-35-15,6 25-20 16,9 36-10-16,-9-32-53 16,-2-3-19-16,3-7-80 15,-1-9-51-15,-1-6-339 16,-1-8 68-16</inkml:trace>
  <inkml:trace contextRef="#ctx0" brushRef="#br2" timeOffset="-205797.81">5447 11351 1478 0,'-8'-18'335'0,"10"2"88"16,2 11-476-16,9 1-100 0,6 4-51 15,8 7-259-15,2 2 36 16</inkml:trace>
  <inkml:trace contextRef="#ctx0" brushRef="#br2" timeOffset="-205515.5">5851 11339 1411 0,'22'-12'397'0,"-24"1"120"0,2 5-362 16,2 0-41-16,4-1 28 16,-1 4-52-16,3 1-5 15,1 5-33-15,-1 7-15 16,0 10-40-16,0 11-1 16,-5 11-3-16,-2 23-6 15,-3 7-4-15,1 15 15 16,1-9-2-16,10 2-29 15,4-20-9-15,5-12-50 16,0-21-35-16,-2-8-110 16,-11-16-18-16,-8-12-291 15,-11-7 27-15</inkml:trace>
  <inkml:trace contextRef="#ctx0" brushRef="#br2" timeOffset="-205350.58">5679 11678 1462 0,'8'-16'303'16,"29"11"142"-16,10-3-430 0,25-3-9 15,3-2 5-15,22 0-46 16,-9-1-65-16,13-4-348 16,-21 3 46-16</inkml:trace>
  <inkml:trace contextRef="#ctx0" brushRef="#br2" timeOffset="-204950.6">6166 11372 1667 0,'-27'-23'433'0,"15"-1"143"15,6 10-476-15,1 0-6 16,3 6-13-16,1 0-19 15,1 7-17-15,6 8-14 0,-2 8-33 16,5 14-6-16,-2 9-12 16,2 21 8-16,1 5-1 15,0 15 7-15,-2-5-13 16,0-3-8-16,4-21-11 16,-5-10 5-16,1-20-5 15,1-9 11-15,-2-7 12 16,-1-9 13-16,-1-2 1 0,4-9 11 15,0 0 0-15,-1-6-1 16,-1 6 0-16,-1-2-6 16,0 9-1-16,5 5-14 15,2 8 3-15,7 5-5 16,6 10 8-16,9 4-44 16,4 2-91-16,11 7-421 15,-8-8 64-15</inkml:trace>
  <inkml:trace contextRef="#ctx0" brushRef="#br2" timeOffset="-204467.72">7227 11294 1331 0,'-11'-26'368'16,"5"9"112"-16,2 0-339 15,4 4-24-15,-3-5 20 16,4 7-18-16,2 3-9 16,-1 3-36-16,4 14-24 15,0 8-39-15,2 20-9 16,2 6-10-16,-3 22 0 15,-7 2 4-15,0 15 11 16,-4-11-9-16,1 3 11 0,3-16-6 16,0-14-14-1,4-18-12-15,1-9-61 0,-1-10-45 16,-3-13-89-16,0-6-85 16,-3-21-262-16,-4-5 27 15</inkml:trace>
  <inkml:trace contextRef="#ctx0" brushRef="#br2" timeOffset="-204300.66">6919 11530 1161 0,'-11'-1'440'15,"10"-5"21"-15,10 1-250 16,10 0-190-16,20 0 27 16,8-3-3-16,29-2-3 15,7-1 0-15,22-1-76 16,-5 1-96-16,15 0-230 15,-21 3-143-15,-7 2-96 16</inkml:trace>
  <inkml:trace contextRef="#ctx0" brushRef="#br2" timeOffset="-203698.7">7650 11370 1487 0,'-86'-53'391'16,"70"37"129"-16,3 3-382 0,4 1-38 15,3 2 36-15,4-2-27 16,0 6-4-16,2 3-35 16,1 6-28-16,-1-2-39 15,0 6-8-15,2 27-13 16,3 55 9-16,-4-25-4 16,-1 17 7-16,0-5-11 15,2 0-4-15,3-18-19 16,1-10-4-16,0-23-5 0,1-12 6 15,0-9 16-15,-1-11 8 16,7-4 15-16,4-13-8 16,-1-8 6-16,12-11-20 15,-3 3 4-15,0 1-4 16,-3 13 5-16,4 12 1 16,-7 14 16-16,3 11-5 15,-4 5 1-15,6 7 5 16,-3 2-3-16,10 3-6 15,-3-9 1-15,13-4-19 16,0-12-9-16,11-12-7 16,-5-8-3-16,-2-10 5 15,-10-3 23-15,-5-10 10 16,-16 5 8-16,-4-3 15 0,-7 8 0 16,-9 2 0-1,-2 9-8-15,-12 6 6 0,-4 6-16 16,-7 6-1-16,2 6 1 15,-4 7-1-15,11 8-5 16,7 11 8-16,10 5-6 16,16 15-9-16,13-1 8 15,16 1 7-15,11-11 3 16,18-7-3-16,1-19-88 0,8-34-93 16,-8-19-280-16,1-20-35 15</inkml:trace>
  <inkml:trace contextRef="#ctx0" brushRef="#br2" timeOffset="-202901.5">8991 11404 1176 0,'3'-8'416'0,"2"3"42"16,4-3-311-16,34-15-90 15,-31 31-26-15,3 7-21 16,-7 6 2-16,3 13-2 16,-4 5 4-16,-3 10-13 15,-1-2 8-15,-2-3-9 16,-1-13 4-16,0-9-8 15,-1-17 5-15,2-12-5 0,2-11-12 16,0-16-5-16,0-7 9 16,0-10-3-16,-1 7 1 15,0 4 27-15,1 14 18 16,2 5-4-16,-1 13 2 16,4 4 0-16,-1 3-21 15,5 3-7-15,3 4-4 0,3 5-2 16,4 6 4-16,1 9 2 15,-3 3-4-15,0 7-14 16,-6-2-12-16,-3-2-58 16,-5-4-30-16,-1-8-45 15,-3-11 19-15,-2-6 4 16,-2-11 56-16,-3-7 33 16,1-4 56-16,-3-6 26 15,2 1 20-15,3-1 17 16,1 2 10-16,1 2 4 15,4 3-22-15,5 4 8 16,0 3-9-16,5-1-4 16,2 4-12-16,5 3 1 15,0-1-11-15,5 4-18 16,2 3 3-16,1 1-2 16,-2 3-4-16,3 8-4 15,-7 3 5-15,-3 11-11 0,-7 4-1 16,-2 11-1-16,-6 0-11 15,-1 6-82-15,-4-9-62 16,5-6-313-16,6-20 1 16</inkml:trace>
  <inkml:trace contextRef="#ctx0" brushRef="#br2" timeOffset="-202401.5">10015 11474 1238 0,'9'-8'466'16,"-21"-2"26"-16,13 3-263 15,-1 1-170-15,-2-2 29 16,-2 3-8-16,-4-3-4 16,-3 4-7-16,-6-2-26 15,1 3-38-15,-10 1-3 16,3 0-6-16,-4 3-13 15,3 1-3-15,0 1-33 16,4 4-19-16,0 5-36 16,4 3 0-16,3 8-25 0,5 4 24 15,4 7-15-15,3-3 28 16,6 2-8-16,3-8 27 16,9-2 5-16,-1-15 33 15,10-8 10-15,1-9 21 16,5-8 13-16,-4-10 17 15,2-1 15-15,-5 0 5 16,-4-5 15-16,-4 5 0 0,-5 3 22 16,-4 9 3-16,-4 0 16 15,-5 12-5-15,0 1-12 16,2 4-34-16,-1-1-21 16,1 2-18-16,1 2-11 15,9 22 3-15,16 41 2 16,-13-34 2-16,1 5-69 15,2-7-36-15,6-2-82 16,7-12-300-16,6-12 38 16</inkml:trace>
  <inkml:trace contextRef="#ctx0" brushRef="#br2" timeOffset="-202205.79">10243 11427 1454 0,'-4'-8'329'0,"5"5"119"16,3 3-413-16,8 3-31 0,2 0 12 16,13 10 0-16,3 2 7 15,10 10-3-15,-2 6-4 16,4 7-23-16,-10-3-24 16,-1 3-92-16,-9-8-46 0,3-9-306 15,-2-17 5-15</inkml:trace>
  <inkml:trace contextRef="#ctx0" brushRef="#br2" timeOffset="-202042.55">10565 11441 947 0,'-29'-6'545'0,"3"6"-83"16,5 10-145-16,-10 10-285 15,1 6-28-15,-5 13 5 16,2 4-2-16,-6 14-20 15,5-1-84-15,1 10-370 16,14-12 69-16</inkml:trace>
  <inkml:trace contextRef="#ctx0" brushRef="#br2" timeOffset="-201268.02">10428 10993 1243 0,'2'-20'318'0,"-1"4"115"15,3 6-355-15,-1 6-30 16,2 4 0-16,4 8-12 15,0 2-13-15,1 12-3 16,-2 8-1-16,4 10-7 16,-4 0-9-16,1 6-2 15,-1-10 2-15,-1-8-7 16,-3-13-7-16,0-8-1 16,-2-11 2-16,4-9-3 15,-1-7 4-15,2-13 5 16,-1-5 4-16,4-4-3 15,-3 5 13-15,-1 4 12 0,2 11 3 16,-2 6 9-16,-2 7 1 16,0 4-6-16,2 5-11 15,-1 5-8-15,4 4-5 16,4 10-9-16,1 6-2 16,2 9-1-16,-3 1 7 15,3 7-6-15,-4-5 5 16,1-1-23-16,0-13-12 0,2-7-12 15,-7-13 3-15,2-9 3 16,-2-12 28-16,-1-10 20 16,-2-10 14-16,0-5 7 15,0 3 10-15,-1 2 11 16,2 9 2-16,-1 8 15 16,1 7-10-16,0 2-1 15,1 7-14-15,3 5-11 16,2 6-18-16,7 8-4 15,4 6-4-15,9 15-4 16,-1 8 8-16,5 22-184 16,-4 0-346-16,-4-8 57 15</inkml:trace>
  <inkml:trace contextRef="#ctx0" brushRef="#br2" timeOffset="-200267.98">11640 11398 1447 0,'-2'-21'302'0,"5"0"141"15,5 8-435-15,4 5 11 16,5 6 7-16,7 6 3 0,1 11-6 15,4 12 8-15,0 4-16 16,4 17-8-16,-9 0-7 16,3 4 8-16,-8-11-9 15,-2-6 4-15,-5-16 3 16,-3-10 23-16,-5-15 7 16,4-17 13-16,-2-9-3 15,5-19 1-15,0-3-25 16,-1-9-6-16,1 9-12 0,3 5-11 15,-6 21-19-15,0 8-110 16,1 18-67-16,10 16-320 16,2 7-14-16</inkml:trace>
  <inkml:trace contextRef="#ctx0" brushRef="#br2" timeOffset="-199834.83">12438 11408 1599 0,'-11'-12'366'0,"-6"2"143"15,6 4-467-15,-2-1-12 0,0 4-2 16,-1-1 4 0,-3 2-3-16,-2 4 0 0,2 3-17 15,-3 4-6-15,2 3-25 16,-1 4-36-16,7 2-20 15,3 9-36-15,5 0-16 16,9 7-5-16,6-3 22 16,6-3 11-16,0-9 36 0,4-8 15 15,-2-9 25-15,0-8 32 16,-3-7 14-16,0-7 32 16,-5-2 16-16,-2-5 20 15,-4 2-16-15,2 2 10 16,-5 6-21-16,3 6-11 15,-3 4-22-15,3 5-7 16,2 5-14-16,5 7-11 16,-1 0-11-16,4 9 1 15,0 2 8-15,4 4-40 16,-4-3-39-16,8 1-82 16,0-10 23-16,8-13-337 15,-4-12 70-15</inkml:trace>
  <inkml:trace contextRef="#ctx0" brushRef="#br2" timeOffset="-199584.57">12669 11121 1198 0,'-15'-30'408'16,"2"0"63"-16,3 8-283 16,1 2-74-16,4 8-7 15,4 1 33-15,2 3-26 16,0 1-7-16,3 4-59 15,4 4-19-15,0 3-30 0,5 13-7 16,0 11-9-16,0 25 5 16,-3 8 7-16,-3 20 0 15,-4 0-23-15,0 9-56 16,1-13-55-16,4-2-128 16,7-14 149-16,0-24-431 15,0-28 138-15</inkml:trace>
  <inkml:trace contextRef="#ctx0" brushRef="#br2" timeOffset="-199216.5">12893 11402 1471 0,'-3'-5'392'0,"2"2"106"0,-1 2-417 16,0 0-49-16,2 1-5 15,0-1 3-15,0 1-13 16,0 0 8-16,2 1-12 16,-1 0-11-16,1 2-6 15,2 4 7-15,4 11-2 16,39 39-12-16,-32-35-8 16,0-1-14-16,0-6-13 15,6-3 0-15,-3-8 13 16,2-9 16-16,-4-7 8 0,3-6 28 15,-6-8 7-15,-5-2 6 16,-5 2-7-16,-2-3 12 16,-6 8-16-16,-2 5-6 15,3 6-4-15,-1 3-41 16,3 6-80-16,7 9-90 16,6 2-49-16,13 5-266 15,5 2 19-15</inkml:trace>
  <inkml:trace contextRef="#ctx0" brushRef="#br2" timeOffset="-198885.66">13354 11476 1410 0,'1'-8'349'0,"1"1"92"0,4 1-408 16,6-1-52-16,3 0-2 15,6 0 6-15,1-2 14 16,-1 1 19-16,0 2-7 15,-3-2 1-15,-4-1-4 16,-1-3 19-16,-5-2-7 16,-4-5 4-16,-3 3-2 0,-7-2-5 15,-6 3-22-15,-8 0 9 16,-3 7-6-16,-8 2-1 16,-1 8 1-16,-2 12 5 15,2 6-7-15,5 9 7 16,10 1-5-16,17 12 6 15,19 0-7-15,24-3 6 16,16-8-6-16,27-13-106 16,-5-23-362-16,-7-18 86 15</inkml:trace>
  <inkml:trace contextRef="#ctx0" brushRef="#br2" timeOffset="-197917.14">2559 12796 1520 0,'-4'-5'299'16,"-2"0"137"-16,-3-2-456 15,-34-14-4-15,32 28 8 0,-3 5-6 16,2 8 24-16,-1 9-2 16,1 5-2-16,3 8-10 15,4-2-8-15,7 4-30 16,4-10-11-16,9-8-15 15,3-10-5-15,6-16 5 16,1-14 27-16,6-14 17 16,-4-6 26-16,-4-10 30 15,-4 4 20-15,-9-2 38 16,-12 9 16-16,-8 5 14 16,-8 8-9-16,-7 9-9 15,0 8-41-15,-6 1-22 16,6 4-19-16,6 7-77 15,11-1-54-15,11 6-120 16,20 2-233-16,16-1-15 0</inkml:trace>
  <inkml:trace contextRef="#ctx0" brushRef="#br2" timeOffset="-197549.54">2860 12855 1730 0,'-11'-4'369'15,"7"0"159"-15,3 3-509 16,1 3-11-16,0-2 1 0,0 1-3 16,1 3 8-16,4 17-5 15,7 42-7-15,-6-24-2 16,-2-3 5-16,2-2-5 16,1-6 1-16,-2-8 2 15,0-12 1-15,-5-8 9 16,-6-7 0-16,2-15 7 15,-2-9-5-15,-3-19 1 16,1-12-13-16,1-18 1 16,-3-4-2-16,3-12 0 15,-1 10-4-15,4 1 7 16,1 19 2-16,1 12-8 16,7 23 4-16,4 8-3 0,5 14-20 15,7 3-41-15,10 10-35 16,10 2-121-1,5 10-31-15,2 9-295 0,-10 1 12 16</inkml:trace>
  <inkml:trace contextRef="#ctx0" brushRef="#br2" timeOffset="-197340.06">2667 12746 1726 0,'-9'6'331'0,"8"-11"151"15,6 4-524-15,17-2-4 16,14-1 3-16,29 0-97 16,20-4-45-16,24-21-289 15,-3 1-30-15</inkml:trace>
  <inkml:trace contextRef="#ctx0" brushRef="#br2" timeOffset="-196903.28">3823 12789 1410 0,'-2'-23'473'0,"-1"4"49"16,1 11-351-16,-1 3-142 15,6 4-23-15,-3 1 1 16,0 0-8-16,0 2 3 16,0 2-12-16,4 22 6 15,8 42-3-15,-9-30-13 16,1-7-14-16,0-2-37 15,0-11-47-15,2-6-89 16,1-12-14-16,11-9-266 16,-11-8 37-16</inkml:trace>
  <inkml:trace contextRef="#ctx0" brushRef="#br2" timeOffset="-196762.1">3650 12528 1499 0,'-4'-14'381'0,"2"0"107"0,4 7-446 16,4 3-28-16,4 1-67 16,12 1-117-16,6 2-317 15,14-4 36-15</inkml:trace>
  <inkml:trace contextRef="#ctx0" brushRef="#br2" timeOffset="-196451.94">4055 12360 1694 0,'-6'-23'412'16,"1"11"134"-1,3 3-454-15,1 7-53 0,1 0 33 16,1-3-6-16,-1 5-1 16,0 0-13-16,0 1-31 15,1 5-29-15,9 34 3 16,10 45-3-16,-11-9 3 15,-2 1-2-15,1 9 2 16,-2-9-4-16,0-4 2 16,0-24-10-16,-1-9-24 15,1-17-31-15,-3-6-44 16,0-12-20-16,-3-2-61 0,-4 0-10 16,2-5 80-16,-2 1-355 15,1-1 132-15</inkml:trace>
  <inkml:trace contextRef="#ctx0" brushRef="#br2" timeOffset="-196316.19">3943 12798 1059 0,'-9'-13'454'0,"13"8"-35"16,5 1-251-16,14 1-155 16,11-1-49-16,25-3-7 15,6-1-13-15,18 5-92 16,-1 4-259-16,5 0 22 15</inkml:trace>
  <inkml:trace contextRef="#ctx0" brushRef="#br2" timeOffset="-195934.23">4510 12753 917 0,'1'-1'609'15,"-2"2"-122"-15,-5-1-65 16,1 1-417-16,-9 1 8 15,-31 5 6-15,33-9 6 0,5 1-2 16,3 1 0-16,2 1-15 16,1-1-9-16,1 0-11 15,0 0-4-15,0 0-12 16,0 0-4-16,0 0 1 16,-2 0 2-16,2 0-1 15,0 1 8-15,0 0 6 16,0 0 5-16,2 1-1 0,0 1 10 15,1 2-6 1,13 5 7-16,39 37-5 0,-26-31 5 16,-3 2 0-16,5 2 10 15,-6 0-12-15,-5 2-8 16,-7-2-11-16,-11 4-20 16,-11-1-17-16,-17 1-29 15,-10-3-19-15,-16-7-50 16,3-9-262-16,-5-18 54 15</inkml:trace>
  <inkml:trace contextRef="#ctx0" brushRef="#br2" timeOffset="-194234.17">5604 12503 670 0,'-2'-2'319'0,"-3"-1"44"15,1-2-112-15,3 4-24 16,0 0 13-16,1-1-60 0,-2 0-4 16,1 0-52-1,-1-1-14-15,1 2-46 0,0 0-8 16,1 0-32-16,0 2-11 16,0 1-16-16,4 21 3 15,10 55-2-15,-8-18 2 16,0 3 0-16,-3 7 3 15,0-12-5-15,-3-7 1 16,1-11 2-16,-2-6 4 16,2-16-24-16,-1-6-41 15,0-5-44-15,-1-7-99 16,5-7 298-16,-1-8-641 16,1-6 269-16</inkml:trace>
  <inkml:trace contextRef="#ctx0" brushRef="#br2" timeOffset="-193994.63">5628 12951 1374 0,'-11'33'301'15,"8"-33"125"-15,2 1-397 0,2-1 28 16,-1 0 7-1,0 0 11-15,1 0 3 0,1 0-2 16,7 0-52-16,27 0-8 16,37 0-12-16,-18-3-61 15,1-4-103-15,13 0-343 16,-9 0 22-16</inkml:trace>
  <inkml:trace contextRef="#ctx0" brushRef="#br2" timeOffset="-193651.82">6032 12509 1367 0,'-26'-11'286'16,"2"4"133"-16,6 5-393 16,3 0 50-16,6 1 7 0,4 0 11 15,4 1-4-15,6 0-18 16,-4 0-49-16,2-1-13 16,27-1-7-16,53-2 3 15,-26 0 3-15,12-2-3 16,-2 4-4-16,4 1-11 15,-14 3-42-15,-9 2-142 16,-16 4 207-16,-9-1-527 16,-16-2 115-16</inkml:trace>
  <inkml:trace contextRef="#ctx0" brushRef="#br2" timeOffset="-193402.94">6196 12522 1592 0,'-3'-9'375'0,"-2"0"161"0,1 6-440 15,2 1 10-15,1 1-11 16,1 1 9-16,0 0-30 16,0 0-15-16,0 1-55 15,1 3 4-15,7 28-10 16,8 52 2-16,-6-25-11 15,-2 19-53-15,1-6-90 16,0 13-453-16,2-22 60 0</inkml:trace>
  <inkml:trace contextRef="#ctx0" brushRef="#br2" timeOffset="-192919.97">5463 13384 1495 0,'-31'-7'324'0,"3"-2"164"16,9 5-423-16,1 0 16 15,7-3 13-15,6 4 7 16,4 1-15-16,2 0-20 0,0 1-32 15,3 1-16-15,26 0-15 16,71 1-6-16,-17 1 6 16,33-4 3-16,6-1 5 15,25 2 9-15,-17-3 2 16,8-4 7-16,-26 3-4 16,2-1 1-16,-30 0-7 0,-4-1-3 15,-25 2-7-15,-7 0-20 16,-22 0-33-16,-12 7-564 15,-27-2 159-15</inkml:trace>
  <inkml:trace contextRef="#ctx0" brushRef="#br2" timeOffset="-191876.57">7020 12882 1979 0,'-3'2'455'0,"0"-1"165"15,2 1-571-15,1-1-75 16,3 0-150-16,1 0-443 15,10-4 91-15</inkml:trace>
  <inkml:trace contextRef="#ctx0" brushRef="#br2" timeOffset="-189052.89">8796 12778 1585 0,'20'-64'402'0,"-28"50"115"16,2-10-427-16,6 3-96 15,2 0 17-15,2 7 11 16,5 6-4-16,2 5-2 16,5 10-4-16,4 7-13 15,4 8-6-15,0 6 3 0,3 6 1 16,-8 2 1-16,2 7 2 16,-9-1-1-16,-4 1-4 15,-9-6-3-15,-10 2-7 16,-8-11-2-16,-8 0 1 15,-3-5 4-15,-5-2 7 16,7-7 11-16,1-2 2 16,8-5 1-16,6-3 0 15,8-4-1-15,8 0-6 16,10-1-4-16,11-1-2 16,8 1 0-16,17 0-1 15,2 1 2-15,9 1-26 16,-3 1-67-16,8-1 27 15,-10-4-450-15,-3-9 91 16</inkml:trace>
  <inkml:trace contextRef="#ctx0" brushRef="#br2" timeOffset="-188536.22">9339 12791 1813 0,'-48'-76'381'0,"37"64"192"15,4 4-532-15,2 6 20 16,3 0 7-16,1 0-8 16,1 1-12-16,0 1-8 15,0 0-40-15,1 1 2 16,1 3-7-16,7 12-6 15,17 42 8-15,-18-26-2 16,-3-3-14-16,0 3 4 16,-3-11-4-16,0-1-8 15,-1-11-1-15,3-3 0 16,-2-4 3-16,2-6 11 16,-4 3 0-16,1-2 8 15,3-2 9-15,2-7 2 16,43-36-9-16,-29 34 3 0,0 6 5 15,1 4-2-15,-2 3-5 16,2 8 2-16,-2 5-3 16,0 6-6-16,-2 4 6 15,-4 6-4-15,-1-2 2 16,-9 7-6-16,-3-2-1 16,-6 4-24-16,-3-5-12 0,-9-1-22 15,1-8-2-15,-9-4-31 16,-1-10-10-16,-2-4-54 15,1-4-16-15,2-12-300 16,13-8 54-16</inkml:trace>
  <inkml:trace contextRef="#ctx0" brushRef="#br2" timeOffset="-188328.16">9343 12670 1410 0,'-12'-15'333'0,"1"2"139"15,7 7-409-15,4 0-26 0,7 1-5 16,13 3-7-16,9 1-20 16,26-2-51-16,12 1-88 15,27-9-344-15,-7-5 35 16</inkml:trace>
  <inkml:trace contextRef="#ctx0" brushRef="#br2" timeOffset="-187753.98">9474 12213 831 0,'-65'-27'362'0,"-10"5"42"15,0 5-165-15,-11 5-80 16,8 11-12-16,-6 7 26 15,12 6-54-15,-6 11-12 16,11 6-50-16,1 14-20 16,13 5-27-16,-6 15-3 15,11 2-6-15,-2 26 5 16,8-1-6-16,-2 18 4 16,14 2-6-16,12 18 0 15,16-20-8-15,20 10 3 16,16-18-5-16,24 7 6 0,9-27-5 15,30 1-10-15,8-20-8 16,28-14-1-16,-3-26 2 16,21-19 8-16,-16-21 9 15,8-19 10-15,-23-9 8 16,-1-19 9-16,-29-2 2 16,-7-20 30-16,-26-1 8 15,-18-25 13-15,-30 2-8 16,-20-30 1-16,-18 11-27 0,-37-15-12 15,-14 24-22-15,-33-5-8 16,-7 33-21-16,-30 8-46 16,12 31-87-16,-14 11-409 15,28 23 65-15</inkml:trace>
  <inkml:trace contextRef="#ctx0" brushRef="#br2" timeOffset="-143227.83">9274 14305 1346 0,'0'2'353'0,"-1"-1"94"16,-2-1-368-16,0 0-57 16,0 0-4-16,0 0 4 15,-2 1-3-15,1 0 0 16,-1 1-7-16,1 2-11 15,-4 6-4-15,-21 42 0 0,27-29-6 16,1-3 2-16,2 0 4 16,2-4 6-16,6 3-8 15,1-3-13-15,9-1-16 16,1 0-1-16,6 0-11 16,2-4 6-16,2 0 13 15,-6-2 16-15,-2 2 1 16,-4-2 8-16,-6 3 1 15,-7 0-1-15,-7 2-6 16,-6-1 1-16,-15 1 2 16,-5 1 3-16,-15 1-3 15,-1-5 1-15,-2 0-16 16,9-8-20-16,4-4-79 0,15-5-291 16,19-12 57-1</inkml:trace>
  <inkml:trace contextRef="#ctx0" brushRef="#br2" timeOffset="-143040.1">9209 14341 1282 0,'-16'-13'293'0,"7"4"103"16,8 6-379-16,6 1-23 15,7 0-8-15,15 0-1 16,5-1 6-16,16 3-28 15,2 2-52-15,8 6-300 16,-11 4 49-16</inkml:trace>
  <inkml:trace contextRef="#ctx0" brushRef="#br2" timeOffset="-142677.95">9584 14362 1450 0,'0'1'286'0,"-3"-1"142"16,1 1-432-16,0 0 10 16,0-1 12-16,0 1-2 0,-1 0 7 15,1 0 1-15,0 1-15 16,0 2-12-16,0 0 0 16,1 11-6-16,4 37-8 15,5-20-21-15,4 2 1 16,4 6-10-16,4 1-1 15,6-5-1-15,-2-13 17 16,7-11 4-16,-5-14 14 0,-2-19 14 16,-7-10 13-16,-2-12 33 15,-7 1 13-15,-9-10 6 16,-7 10-3-16,-10 0-7 16,-6 10-34-16,-6 2-45 15,-2 11-42-15,-9 7-101 16,3 8-244-16,-3 5-40 15,7 3-130-15</inkml:trace>
  <inkml:trace contextRef="#ctx0" brushRef="#br2" timeOffset="-142293.52">9414 13988 1281 0,'-70'-3'262'0,"16"11"129"0,9 6-384 16,-5 10-1-16,12 6 2 16,-3 17 0-16,11 8 1 15,1 22 0-15,7 5-1 16,6 30-4-16,10-9-1 16,13 13-7-16,11-14-1 15,19 4-13-15,13-29-1 0,24-5-6 16,6-23-2-1,24-16-4-15,-1-24 17 0,11-23 4 16,-13-21 3-16,-2-18 10 16,-22-3 22-16,-8-17 14 15,-24-3 2-15,-13-24 4 16,-21-6-7-16,-26-17-10 16,-15 4-12-16,-33-4 9 15,-12 24-2-15,-24 11 2 16,0 27-18-16,-17 18-65 15,15 31-60-15,-2 21-319 16,23 14 37-16</inkml:trace>
  <inkml:trace contextRef="#ctx0" brushRef="#br2" timeOffset="-141678.27">9206 14968 1443 0,'-20'-7'348'15,"4"5"116"-15,-3 15-415 16,0 10-42-16,-5 12-2 16,-1 1 15-16,0 9-5 15,4-6 8-15,0 1 0 16,6-11-13-16,3 0-12 16,4-14 11-16,1-2-9 15,0-6 3-15,-1-2-20 16,1-2-41-16,-3 7-230 15,0 2-197-15,5-3-51 0</inkml:trace>
  <inkml:trace contextRef="#ctx0" brushRef="#br2" timeOffset="-140344.53">8427 15713 1178 0,'-45'-45'376'16,"42"25"69"-16,5 6-328 0,7 0-49 15,6 2-29-15,6 2-14 16,3 4-17-16,0 3-7 15,-2 8 5-15,-1 3-14 16,-6 9-2-16,-4 5 4 16,-7-1 4-16,-9 4-4 15,-4 1 6-15,-6 0 4 16,-2-5-5-16,-4 2 7 16,4-7-5-16,0-2-2 15,3-5 5-15,0-1 2 16,6 0-9-16,1 1 1 15,2-4 6-15,4 2-18 16,1-3-5-16,4 1-6 16,-4-5 1-16,2 0-17 15,2 0 9-15,24 0-28 16,35-4-13-16,-20-3-83 16,3 3-252-16,11 1 39 0</inkml:trace>
  <inkml:trace contextRef="#ctx0" brushRef="#br2" timeOffset="-139878.27">8698 15619 1437 0,'-4'-15'317'0,"1"0"137"15,3 9-400-15,-2 4 3 16,4 0 3-16,-2 2-5 16,0 0-1-16,0 2-22 15,0 1-35-15,3 10-1 16,15 43 4-16,-13-30-8 16,0-3-1-16,-3-1-10 15,-2-8 1-15,0-3 1 16,0-4-2-16,-2-4 8 15,1-2 13-15,1-2-11 16,0 0 7-16,0 0-12 0,0-1 2 16,1-2-1-16,1 1 3 15,2 0-1-15,12-5 13 16,38-10-8-16,-31 16 4 16,-1 5 1-16,-2 2-9 15,0 8-2-15,-6 2-4 16,-4 6-9-16,-7 5-2 15,-7 5-16-15,-6 1 1 16,-7 5-8-16,2-7 7 0,-5-5-35 16,1-10-1-16,-6-5-59 15,5-11-263-15,2-12 51 16</inkml:trace>
  <inkml:trace contextRef="#ctx0" brushRef="#br2" timeOffset="-139686.09">8685 15658 787 0,'-13'-5'537'16,"20"-4"-110"-16,-5 4-63 16,9 2-351-16,6-2-16 0,11-1 3 15,13 3-29-15,4 4-52 16,6-1-346-1,-5-3 71-15</inkml:trace>
  <inkml:trace contextRef="#ctx0" brushRef="#br2" timeOffset="-139226.55">8804 15398 799 0,'-36'-21'402'0,"-4"1"-25"16,4 7-170-16,-10 2-96 16,3 3-40-16,-5 3 13 15,4 5-10-15,-6 7-10 16,6 5-22-16,-6 16-13 15,6 11-31-15,1 21 3 16,9 5-1-16,10 16-3 16,11-2-4-16,17 11 6 15,12-10-6-15,19 11-3 0,9-12 5 16,17-4-10-16,5-18-4 16,16-10-1-16,-2-26 8 15,14-14-7-15,-8-18 19 16,6-28 5-16,-16-11 9 15,-7-23 4-15,-18-9 28 16,-19-21 1-16,-21 1 1 16,-22-15-7-16,-20 14 1 15,-25 2-29-15,-9 26-12 0,-24 16-32 16,2 27-48-16,-13 24-409 16,14 14 92-1</inkml:trace>
  <inkml:trace contextRef="#ctx0" brushRef="#br2" timeOffset="-136248.34">9911 15115 475 0,'-11'-46'297'16,"6"29"20"-16,1 1-109 15,3 0 34-15,-1 4-55 16,3-2 12-16,0 6-41 15,1 1 1-15,1 4-44 16,2 5-17-16,-5-2-47 0,2 2-5 16,8 5-23-16,56 44-2 15,-31-19-3-15,12 12 10 16,-2-1-13-16,5 10 1 16,-3-1-7-16,0-1-1 15,-8-7-7-15,-3 1 2 16,-10-13-5-16,-4-4 6 15,-7-9 0-15,-5-7 5 16,-4-7-4-16,-3-2 9 16,-3-4-5-16,-1-1-31 15,0 0-86-15,0-1-437 16,0-1 84-16</inkml:trace>
  <inkml:trace contextRef="#ctx0" brushRef="#br2" timeOffset="-135278.49">10196 15738 957 0,'-13'-4'243'0,"3"0"83"0,7 1-259 15,-1 3 5-15,8-1-14 16,-4 1-3-16,1 0-15 16,8 0-10-16,22 1-26 15,41 3 3-15,-34-7 2 16,2-1 6-16,-9 1-10 15,-5 2 3-15,-11 0-3 16,-5 3 8-16,-9-2 11 16,-1 0 36-16,0 0 10 0,-1 0 7 15,1 0-8-15,-2 0-11 16,1 0-33-16,-1 1-11 16,-1 1-6-16,-1 2 2 15,-9 19-11-15,-18 42 1 16,22-30 1-16,-1 7-15 15,2-4-49-15,7-1-89 16,2-12-312-16,7-18 25 16</inkml:trace>
  <inkml:trace contextRef="#ctx0" brushRef="#br2" timeOffset="-134846.35">10660 15700 1442 0,'-13'-13'391'0,"11"11"96"15,-1 1-374-15,1 3-91 16,2-2 27-16,0 0-3 0,-1 0-1 16,1 1-6-1,0 1-18-15,0 1-25 0,0 5 4 16,1 7-3-16,10 35-12 15,-5-34-9-15,-1 2-11 16,1-5-10-16,1 0-8 16,-2-3 1-16,-1-4 11 15,1-4 11-15,1-2 4 16,3-2 13-16,7-1 11 16,3-1-2-16,2-3 12 15,-3 3-8-15,3 0 7 16,-5 7-9-16,-1 3 3 15,-4 5-10-15,-2 7 5 16,-4 3-6-16,-5 7 7 16,-4-2-5-16,-6 3 0 15,-6-5 7-15,-7-6-19 16,-1-7-40-16,-5-11-88 0,7-11-305 16,6-15 26-16</inkml:trace>
  <inkml:trace contextRef="#ctx0" brushRef="#br2" timeOffset="-134690.77">10673 15688 1519 0,'8'-14'348'16,"8"8"128"-16,7 1-420 16,8 0-46-16,14 0 6 15,1 6-37-15,10 4-144 16,-5 3-323-16,-4-5 13 15</inkml:trace>
  <inkml:trace contextRef="#ctx0" brushRef="#br2" timeOffset="-134293.83">10730 15440 1269 0,'-46'-18'304'0,"-6"0"120"0,5 14-368 16,-9 4 16-16,5 6-13 15,-6 11 5-15,5 7-24 16,-4 17-4-16,6 8-23 16,0 21-11-16,9 2-2 15,11 17 1-15,10-7-3 16,20 17-8-16,18-12-4 15,21 2-22-15,15-18-7 16,34 1-21-16,3-26-6 0,20-16-1 16,-5-18 19-16,11-19 16 15,-22-18 13-15,-2-20 18 16,-24-15 10-16,-8-24 10 16,-21-10-2-16,-20-23 6 15,-22 2-7-15,-22-5-3 16,-25 17-10-16,-35 17-13 15,-14 31-38-15,-25 31-343 16,2 29 89-16</inkml:trace>
  <inkml:trace contextRef="#ctx0" brushRef="#br2" timeOffset="-132111.08">10604 16427 667 0,'56'-23'280'0,"-47"8"67"15,-4 2-161-15,-1 2 28 0,-7 4-38 16,-1 5-12-16,-2 5-63 15,-9 7-16-15,0 7-46 16,-7 12-7-16,2 8-8 16,-5 14 4-16,7 0-13 15,-5 6-20-15,6-7-50 16,1 4-113-16,3-10-309 0,-3-4 22 16</inkml:trace>
  <inkml:trace contextRef="#ctx0" brushRef="#br2" timeOffset="-131529.49">10420 16931 1239 0,'-49'33'306'0,"30"-31"98"16,2 6-354-16,-2 7-29 15,4 2-10-15,0 12 9 16,3 2-6-16,2 8 5 16,6-3-12-16,6 2 0 15,5-8-14-15,6 0-6 16,5-11-14-16,8-1-9 15,0-7-5-15,8-5 3 16,-3-5 0-16,2-6 2 16,-11-3 16-16,-3-7 9 15,-10 0 4-15,-8-5 20 16,-7 0 6-16,-11-2 6 16,-7 8-2-16,-10 2 1 15,-1 7-13-15,-6 6 2 16,6 6-10-16,3 4-24 0,9 0-28 15,11 2-96-15,15 2-248 16,11-4 26-16</inkml:trace>
  <inkml:trace contextRef="#ctx0" brushRef="#br2" timeOffset="-131111.66">10671 16996 984 0,'-20'-9'566'0,"5"-2"-76"16,7 6-142-16,2 2-272 16,3 1-16-16,0 2 9 15,2 0-15-15,0 0-1 16,1 1-28-16,0 1-23 16,0 4-25-16,2 18-12 15,6 32-13-15,-5-32-15 16,1-9-9-16,0 1 10 15,-1-7 20-15,2-4 4 16,-4-3 19-16,2 0 14 16,-3-3 2-16,1 0-1 15,0 0 10-15,1-1-6 16,3-2 2-16,10-3-6 0,33-14 0 16,-29 21-7-16,-2 5 1 15,-1 6-2-15,-3 5 1 16,-2 8-2-16,-5 1 4 15,-2 3 0 1,-5-3-14-16,-5 1-3 0,-2-8-5 16,-5-2-13-16,-3-8-15 0,-6-3-54 15,0-6-29-15,-10-5-272 16,5-1 24-16</inkml:trace>
  <inkml:trace contextRef="#ctx0" brushRef="#br2" timeOffset="-130961.56">10580 17049 1408 0,'13'-4'293'0,"8"1"138"16,3-3-415-16,16 4-14 16,3 0-33-16,16 1-204 15,-8-6-196-15,0-1-38 16</inkml:trace>
  <inkml:trace contextRef="#ctx0" brushRef="#br2" timeOffset="-130545.11">10593 16856 1060 0,'-48'-17'326'15,"-2"0"60"-15,6 7-272 16,-9 6-26-16,7 9-25 0,-4 7-1 16,7 12-6-16,0 22-22 15,7 7-27-15,6 20-4 16,12 4 1-16,6 4-4 16,13-7 2-16,10 3-5 15,12-16-5-15,15 0-25 16,11-12-17-16,23-6-16 15,5-19-7-15,15-17-12 16,-8-15 15-16,5-16 24 16,-18-11 24-16,-3-19 49 15,-16 2 39-15,-10-18 38 16,-16-3 3-16,-14-22-5 16,-17 4-44-16,-20-9-26 15,-11 15-32-15,-20 7-38 0,-7 32-32 16,-14 15-55-16,1 23-37 15,-6 21-282-15,14 15 50 16</inkml:trace>
  <inkml:trace contextRef="#ctx0" brushRef="#br2" timeOffset="-130112.89">11069 16256 972 0,'-3'-13'423'0,"6"9"2"16,-2 4-171-16,5 0-172 16,-5 0 10-16,2 1-7 15,9 4-6-15,48 31-26 16,-20-6-7-16,2 2-25 15,16 12-5-15,-1 1-9 16,8 13 1-16,-8-7-6 16,3 6-40-16,-13-11-59 15,1 4-316-15,-11-16-103 0,0-6-125 16</inkml:trace>
  <inkml:trace contextRef="#ctx0" brushRef="#br2" timeOffset="-129513.24">11884 16976 1178 0,'-4'1'321'15,"-8"-1"93"-15,-31 0-328 16,32-1-9-16,2 2-20 0,-5 1 1 15,2 4-21-15,-2 2-5 16,0 4-31-16,2 5-18 16,1-1-24-16,3 3-28 15,6-2-23-15,4 1-33 16,7-7 4-16,8 2 2 16,3-6 27-16,5-1 5 15,2-10 31-15,-1-3 19 16,-6-6 19-16,-2-4 45 15,-6-5 37-15,-2 2 50 16,-5-1 9-16,-5 0 32 16,-3 6-21-16,-1-4-4 15,-1 6-35-15,-3 1 7 16,2 6-36-16,1 1-4 16,1 4-26-16,1 8-10 15,2-6-19-15,0 3-2 0,1 26-9 16,2 50 4-16,-1-33-4 15,1 10 2-15,-2-8-31 16,-2 1-134-16,1-9-323 16,-2-8-11-16,5-21-239 15</inkml:trace>
  <inkml:trace contextRef="#ctx0" brushRef="#br2" timeOffset="-129112.8">12088 17004 1683 0,'-10'-6'355'0,"4"-5"152"16,6 10-496-16,-2 1-24 15,0 2 1-15,1-2 4 16,1 1 4-16,0 1 2 15,-1 1-2-15,1 8-8 16,0 10-9-16,8 37-7 16,0-30-2-16,8-1-8 15,-2-5-5-15,4-1 13 0,-2-8 3 16,2-8 4-16,-6-1 7 16,3-9 22-16,-4-5 4 15,-2-8 20-15,-3 0 5 16,-7-14 21-16,-6 1 2 15,-11-5 4-15,-4 6-18 16,-10-2-15-16,1 13-38 16,-5 5-74-16,5 9-66 0,1 8-85 15,7 5-277-15,7-3 26 16</inkml:trace>
  <inkml:trace contextRef="#ctx0" brushRef="#br2" timeOffset="-128763.33">11974 16894 1216 0,'-129'-79'483'16,"71"65"10"-16,2 6-241 16,12 11-232-16,-7 9 5 15,9 6-3-15,-4 11-8 0,13 11-5 16,4 19-2-16,16 3-10 15,11 17 0-15,20-5 1 16,22 2-1-16,15-16-10 16,30 2 7-16,6-22 2 15,24-6 3-15,-7-16-6 16,16-14 13-16,-21-14 1 16,-7-9 3-16,-28-9-2 15,-14-7 28-15,-31-5 1 0,-21-21 11 16,-15-5-5-16,-26-26 1 15,-10 1-30-15,-34-7-26 16,-4 23-35-16,-36 18 111 16,5 38-619-16,-29 10 227 15</inkml:trace>
  <inkml:trace contextRef="#ctx0" brushRef="#br2" timeOffset="-127579.78">8379 16329 1019 0,'35'-52'297'0,"-34"47"79"0,0 1-233 16,0 2-29-16,-2 2 18 15,0 0-5-15,-1 0-14 16,-1 1-38-16,-2 3-28 16,-14 14-31-16,-43 47-8 15,37-31 3-15,-3 13-3 16,3-1-26-16,1 6-112 16,2-2-57-16,-2 14-314 15,-3-13-31-15</inkml:trace>
  <inkml:trace contextRef="#ctx0" brushRef="#br2" timeOffset="-126646.93">7790 17040 500 0,'-36'-11'211'0,"31"5"39"16,3-3-72-16,0 3-28 15,0-3 30-15,1 1-17 16,0 0 9-16,1 2-44 16,1 2-10-16,0-1-37 15,-1 4-15-15,1 0-32 16,2 0-8-16,5 1-13 16,13 1-1-16,29 11-11 15,-30 0 4-15,-7 6-8 0,0 6-2 16,-8 1 0-16,-3 6 4 15,-9-4-9-15,-4 1 11 16,-5-7-4-16,-7-1 0 16,-2-8 5-16,0-3 4 15,3-5-3-15,3-1 11 16,4-4-7-16,7 0 2 16,2 1 0-16,3 0-3 15,3 0-9-15,0 0 2 16,2 0-3-16,0 0-4 15,23 1 0-15,48 4-33 16,-29-6-53-16,7 3-366 16,-3-1 71-16</inkml:trace>
  <inkml:trace contextRef="#ctx0" brushRef="#br2" timeOffset="-126178.86">8073 17114 811 0,'-44'-44'504'0,"31"34"-85"15,4 1-123-15,0 4-227 16,2 3-39-16,1-2 17 15,2 1 0-15,-2 0 4 16,3 1-21-16,2 1-7 16,-1 1-17-16,1 0-8 15,1 0-2-15,-2 0 6 16,1 1-11-16,0 1 5 16,1 1-5-16,0 8 6 15,4 7-8-15,11 37 6 16,-7-35-10-16,5 1-15 15,-2-6-10-15,6-4 7 0,-3-5 1 16,6-5 12-16,-6-2 20 16,1-7 11-16,-4 0 3 15,-2-6 15-15,-6-1-3 16,-5-9 12-16,-4 2-4 16,-5-4-4-16,-5 3-22 15,-5 3-15-15,2 8-38 16,-4 5-72-16,4 6-38 0,-1 6-304 15,11-1 34-15</inkml:trace>
  <inkml:trace contextRef="#ctx0" brushRef="#br2" timeOffset="-125763.9">8049 16790 1420 0,'-42'-26'307'0,"6"3"155"16,7 11-423-16,-6 3 19 16,5 0-9-16,-8 4-1 15,4 8-23-15,-10 9-2 16,6 10-30-16,-1 11 4 16,2 5-7-16,1 13-2 15,15 3 0-15,4 14 4 0,10-4-5 16,15 10 6-16,8-10-10 15,15-1-15-15,6-15-3 16,17 0-20-16,3-13-3 16,15-7 1-16,-5-13 10 15,8-14 5-15,-13-15 22 16,-2-11 23-16,-15-7 44 0,-5-17 47 16,-24-3 10-16,-6-22 22 15,-13-5-18-15,-13-15-33 16,-10 6-53-16,-16-3-23 15,-2 23-37-15,-23 11-99 16,-1 30-60-16,-1 16-314 16,14 17 6-16</inkml:trace>
  <inkml:trace contextRef="#ctx0" brushRef="#br2" timeOffset="-125179.37">8818 16309 1068 0,'-1'-2'270'0,"1"-2"110"0,1 4-293 15,-1 0 30-15,1 0 3 16,1 1 12-16,3 2-20 16,21 3 3-16,38 54-57 15,-24-17-6-15,2 4-16 16,4 14-8-16,-5-7-18 16,-2 3 2-16,-9-11-9 15,-4-11 1-15,-13-14-31 0,-7-8-131 16,-2-7-63-16,-8-13-300 15,-9-7-54-15</inkml:trace>
  <inkml:trace contextRef="#ctx0" brushRef="#br2" timeOffset="-124463.21">9077 16909 1298 0,'-10'-8'303'0,"5"5"112"16,1 6-379-16,-5 7-7 16,-4 4-11-16,-4 11 3 0,-1 1-5 15,-4 8 2-15,6-4-13 16,0 1 2-16,8-10-6 16,1-6-5-16,4-8-5 15,2-3-5-15,1-5-4 16,0 0 8-16,0 0-1 15,1 0 12-15,2 0-4 0,-1 0 9 16,4-1-11-16,12-2 10 16,36-1-9-16,-29 5 2 15,0 0-6-15,4 3-66 16,-2-2-55-16,2-8-290 16,-3 2 15-16</inkml:trace>
  <inkml:trace contextRef="#ctx0" brushRef="#br2" timeOffset="-124231.41">9119 17050 907 0,'-60'-45'447'15,"50"30"-13"-15,5 4-116 16,1 3-197-16,3 1 20 16,1 2-8-16,1 1-19 15,-2 3-44-15,1 1-27 0,0 0-35 16,0 1-1-16,1 0-8 15,1 3-1-15,3 21 2 16,11 44-4-16,-9-30-2 16,-5 7-34-16,-1-6-47 15,1 2-139-15,-2-10-215 16,2-6-104-16,1-13-138 16</inkml:trace>
  <inkml:trace contextRef="#ctx0" brushRef="#br2" timeOffset="-123846.64">9293 17044 1556 0,'-7'-23'326'0,"-1"16"147"15,3 6-463-15,-2 1 15 16,2 2-7-16,-3 0 11 15,2 1-8-15,1 4-2 16,2 4-16-16,-2 1-4 16,4 6-9-16,0 4 13 15,1 0-6-15,1 6-4 0,5 3-7 16,1-2-2-16,4-4-9 16,6 0-3-16,-1-12 0 15,5-6 16-15,-2-8-2 16,4-9 6-16,-5-5 14 15,0-8 6-15,-7 0-8 16,-4-9 17-16,-7 5-4 16,-7-6-6-16,-2 7-13 15,-8-5-1-15,0 10-17 0,-3 3-47 16,2 8-42-16,0 8-69 16,4 6-292-16,9 0 40 15</inkml:trace>
  <inkml:trace contextRef="#ctx0" brushRef="#br2" timeOffset="-123462.56">9245 16819 1237 0,'-39'-16'290'15,"7"7"106"-15,-4 5-318 16,6 1-21-16,-3 7 27 15,2 1 2-15,-5 9 0 16,6 4-38-16,-2 16-22 0,8 8-24 16,4 22-2-16,12 5-8 15,7 17 10-15,10-9-5 16,17 11-5-16,9-16-7 16,16-2 11-16,5-17-12 15,16-7 4-15,-5-23 1 16,15-17 7-16,-9-18-3 15,4-19 15-15,-15-13-5 0,-4-14 15 16,-22-5 29-16,-10-16 9 16,-19-5-5-16,-12-13-1 15,-13 8-19-15,-25-1-51 16,-15 24-35-16,-25 26-104 16,-4 33 67-16,-23 14-417 15,12 16 81-15</inkml:trace>
  <inkml:trace contextRef="#ctx0" brushRef="#br2" timeOffset="-122647.65">7749 17482 876 0,'-5'-13'283'16,"6"-3"49"-16,1 3-179 15,-1 4-85-15,1 2 48 16,-2 1 10-16,-1 3 7 16,0 2-33-16,0 1-8 15,-1 1-52-15,-2 2-2 16,-5 20-24-16,-50 52 7 16,31-28-7-16,-2 4 4 15,2-6-12-15,2 0 2 16,6-14-5-16,3-5-3 15,7-10-16-15,3-1-80 0,6-9-59 16,-1 4-333-16,4-8 14 16</inkml:trace>
  <inkml:trace contextRef="#ctx0" brushRef="#br2" timeOffset="-121888.06">7135 17931 1115 0,'-7'-13'310'0,"1"-1"97"16,1 5-299-16,3 4-11 16,2 2-5-16,0 4-12 15,0-1-23-15,0 2-18 16,0 2-29-16,2 26-16 15,6 39 4-15,-5-24-20 16,-3-4-36-16,5-3-92 0,-2-14 9 16,-1-2-318-1,-3-14 35-15</inkml:trace>
  <inkml:trace contextRef="#ctx0" brushRef="#br2" timeOffset="-121430.45">7249 18013 1400 0,'-9'-9'356'16,"5"-1"108"-16,3 8-385 0,-1 1-27 16,2 1 3-16,0 0-1 15,0-1-6-15,0 1-10 16,0 0-27-16,0 0-12 15,0 0-1-15,0 1-6 16,0 0 9-16,2 1-3 16,-2 2 3-16,0-1-3 15,0 5 9-15,0 0-7 16,6 36 0-16,-6-34-6 16,2-1 8-16,5 1-6 15,2-3 2-15,1 0-3 0,3-1 10 16,5 1-7-16,0-4 3 15,3 4 0-15,-2-3 1 16,3 5-7-16,-5-2 7 16,-2 0-6-16,-4 1 1 15,-4 3-2-15,-3-1-4 16,-8 1-20-16,-4 1-10 16,-6 0-49-16,-3-2-31 15,-5-1-73-15,-1-4-22 16,-3-3-253-16,5-2 49 0</inkml:trace>
  <inkml:trace contextRef="#ctx0" brushRef="#br2" timeOffset="-121310.58">7202 18063 862 0,'13'-22'249'16,"4"13"61"-16,14-5-212 15,7 5-41-15,17 1-6 16,0 7-26-16,7 3-334 15,-11 0 83-15</inkml:trace>
  <inkml:trace contextRef="#ctx0" brushRef="#br2" timeOffset="-120862.62">7310 17818 1198 0,'-33'-18'298'0,"4"7"104"16,-9 3-301-16,5 4-22 0,-11 6 0 16,3 2 8-16,-7 8-15 15,6 5-37-15,-1 16-24 16,10 3-4-16,3 21-7 15,12 0 0-15,8 11-5 16,10-6 5-16,17 10-10 16,14-17 6-16,19-2-16 15,12-9-2-15,20-9-4 16,-1-20 2-16,17-9-5 16,-9-14 19-16,2-11 8 15,-20-10 3-15,-5-10 10 16,-27-5-3-16,-11-13 24 15,-19-9 8-15,-12-13 2 0,-13 5 2 16,-17-10-3 0,-10 13-26-16,-15 11-15 0,-3 22-12 15,-8 9-96-15,8 21-63 16,-1 13-318-16,18 5 2 16</inkml:trace>
  <inkml:trace contextRef="#ctx0" brushRef="#br2" timeOffset="-118448.5">9351 17664 691 0,'3'-25'472'15,"-1"10"-65"-15,-2 6-53 16,0 6-246-16,0 4-22 16,-2 4-30-16,1-4-8 15,-2 2-17-15,-6 22-9 0,-24 43-8 16,9-21 7-16,2-3-14 16,1 4-27-16,9-5-57 15,11-10-384-15,13-16 89 16</inkml:trace>
  <inkml:trace contextRef="#ctx0" brushRef="#br2" timeOffset="-117031.84">9075 18199 774 0,'-8'-14'259'15,"3"8"52"-15,2-1-162 16,2 2-41-16,3 2 12 15,-2 2 1-15,2 0-23 16,-1 0 3 0,3 0-90-16,12 0-9 15,36 6-1-15,-34 2-4 16,-2-1 5-16,-4 3-5 16,-3 0 2-16,0-1-11 15,-8-1 3-15,0 0-12 16,-3-2 3-16,-3-1-1 15,-2 2 11-15,-3 0-8 16,-2-1 13-16,0-1-1 0,0 0 3 16,0-3-2-16,4-1 9 15,3 0-6-15,2 0 1 16,5-1-7-16,-2-1 1 16,0 1-7-16,3 0-2 15,9 0-10-15,42-1 4 16,-32 5 0-16,-8 3-1 0,-4 6 5 15,-8 5 10-15,-6 5-2 16,-4-1 6-16,-3 3 1 16,1-5 2-16,-3-5 3 15,3-4 0-15,-3-3-1 16,0-5 1-16,-3-2-1 16,0 0-2-16,-4-6-1 15,4 0 6-15,0-7 0 16,6-1-5-16,5-3-43 15,8 1-21-15,6 2-304 16,10 8 48-16</inkml:trace>
  <inkml:trace contextRef="#ctx0" brushRef="#br2" timeOffset="-116598.79">9337 18166 1146 0,'-3'9'312'15,"1"-16"128"-15,1 5-306 16,0 0-9-16,1 2-6 16,-3-1-25-16,3 1-37 15,0 0-24-15,0 0-27 16,0 1-10-16,0 0 9 16,3 2-11-16,-3 5 3 0,1 14 4 15,2 36 0-15,-4-32-10 16,1-6 13-16,1-2-25 15,1-8-10-15,3-3-22 16,-3-6 1-16,1-1-6 16,-3-1 25-16,0-1 8 15,1 0 29-15,1-3-3 16,2 1-1-16,5-4 1 16,40-30-2-16,-33 38-5 15,-3 4 0-15,0 6-2 16,-2 2 1-16,-2 4-4 15,-8 1 3-15,-1 3 0 16,-1-2 3-16,-4 5-38 16,-2-1-7-16,0-2-25 15,0-6-7-15,-9-1-38 16,2-9 11-16,-8-5-265 0,0-9 68 16</inkml:trace>
  <inkml:trace contextRef="#ctx0" brushRef="#br2" timeOffset="-116446.59">9343 18205 1118 0,'6'-18'318'16,"4"14"77"-16,9-2-295 16,4 2-75-16,13 3-42 15,3 1-59-15,7 5-318 16,-2 3 46-16</inkml:trace>
  <inkml:trace contextRef="#ctx0" brushRef="#br2" timeOffset="-116030.1">9350 17959 971 0,'-45'-13'292'0,"-8"3"65"0,7 10-262 15,-9 4-16-15,12 4-24 16,-6 16-6-16,5 10-11 16,0 13-14-16,12 10-15 15,0 27-7-15,14-3 2 16,12 17-3-16,11-1 5 0,18 2-2 15,12-22 0-15,15-3-2 16,0-29-2 0,13-15-27-16,-3-20 0 0,5-20 0 15,-7-15 0-15,4-19 2 16,-13-4 28-16,-1-25 4 16,-12 4 3-16,-8-22 0 15,-12 4 1-15,-14-13-9 16,-14 12-3-16,-21-7-5 15,-8 21 3-15,-21 11-17 16,1 20-35-16,-9 25-324 16,9 17 84-16</inkml:trace>
  <inkml:trace contextRef="#ctx0" brushRef="#br2" timeOffset="-115552.64">9515 17547 927 0,'-3'-20'331'0,"-1"1"92"16,2 5-235-16,-5 0 22 15,4 3-26-15,-2 3-16 16,2 4-52-16,9 8-30 15,8 5-46-15,11 9-15 16,12 5-13-16,22 13-4 16,0 5 0-16,15 5-4 0,-5-4 3 15,-1 2-10-15,-15-8 6 16,-6-6-2-16,-18-6 3 16,-5-4-2-16,-13-9 3 15,-2-3-6-15,-5-6-15 16,0-2-89-16,-3 0-64 15,-1 0-382-15,0 0 23 16</inkml:trace>
  <inkml:trace contextRef="#ctx0" brushRef="#br2" timeOffset="-115113.95">10346 18041 1167 0,'-2'4'304'16,"-2"-1"88"-16,0 1-309 0,-4 9-51 15,-39 39 20-15,32-40 5 16,-5-2-3-16,3-1-9 16,-3 2-18-16,5-2-17 15,-1-1-5-15,4-1-7 16,1-1-35-16,7-1-15 16,1-3-25-16,3 0-3 15,0-2-4-15,0 0 40 0,1 0 12 16,1 0 22-16,2 0 5 15,17 0 7-15,38-2-3 16,-27 0 8 0,9 1 1-16,-5 2-2 0,2 0 0 15,-8 1-6-15,-5 2 163 16,-12 6-532-16,-9 5 230 16</inkml:trace>
  <inkml:trace contextRef="#ctx0" brushRef="#br2" timeOffset="-114865.52">10406 18172 1419 0,'-40'-86'334'0,"37"67"138"16,3 4-393-16,5 2-12 0,-1 4 15 15,-2 3-15 1,2 3-13-16,0 6-19 0,-4-2-16 15,1 2-19-15,2 15 0 16,13 47-1-16,-11-31 0 16,3 12-14-16,-3-3-15 15,1 9-95-15,-1-9-56 16,-1 0-343-16,-2-19 11 0</inkml:trace>
  <inkml:trace contextRef="#ctx0" brushRef="#br2" timeOffset="-114431.72">10604 18150 1352 0,'12'5'294'0,"-9"-9"128"16,-1 4-380-16,-3 0 7 15,0 0 10-15,-1 0-2 16,1 0-2-16,0 0-21 0,0 1-25 16,0 0-11-16,-1 1 3 15,1 2-4-15,0 1 2 16,0 7 2-16,-5 32-3 16,7-34-8-16,-1-4 3 15,3 3-3-15,-1-5 5 16,0 1-4-16,2-1 8 15,-4-4-6-15,1 0 9 0,1 1-6 16,2 0 5-16,8 5-5 16,34 21 2-16,-32-13-5 15,-1 1 8-15,-2 1-3 16,-7-1 0-16,-6 2-7 16,-6-5-6-16,-9-2-32 15,-5-5-22-15,-3-1-77 16,3-7-27-16,3-3-269 15,6-5 29-15</inkml:trace>
  <inkml:trace contextRef="#ctx0" brushRef="#br2" timeOffset="-114299.08">10608 18168 1005 0,'14'-12'364'15,"4"8"24"-15,20 2-228 16,-2 2-142-16,10 2-36 0,-7 3-62 15,-4 5-308-15,-15 0 52 16</inkml:trace>
  <inkml:trace contextRef="#ctx0" brushRef="#br2" timeOffset="-113831.7">10685 17932 990 0,'-19'-14'297'0,"-1"-4"62"16,-2 6-264-16,-9 4-23 15,-2 1-16-15,-15 0 22 16,0 3 10-16,-9 5 8 16,6 3-10-16,-5 12-8 15,11 2-19-15,0 14-22 16,8 7-22-16,4 16-11 15,9 0 2-15,6 18-10 16,8-5 8-16,14 4-3 16,7-8 3-16,17 15-13 15,12-16 15-15,22-1-13 0,8-16-1 16,21-7-5-16,-2-22 3 16,9-13-5-16,-14-7 2 15,-5-7 14-15,-19-11 6 16,-7-25 10-16,-18-6 4 15,-4-21 8-15,-12-8-8 16,-10-19-4-16,-9 8-4 16,-18-12-9-16,-14 16-10 15,-25 3 0-15,-10 24-13 0,-26 18-69 16,-9 27-71 0,-15 18-333-16,15 13 23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15T05:01:10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3496 2185 1421 0,'-45'-48'326'0,"4"43"119"16,-4 25-422-16,-20 31-7 0,-6 23-17 16,-19 39 1-16,8 14-1 15,-6 33-1-15,18-9 0 16,13 16-1-16,23-27 2 15,18 1 0-15,22-36 0 16,21-7-1-16,14-28-2 16,20-8 3-16,5-23 5 15,20-13 3-15,2-17-2 0,17-24 8 16,-4-18-6-16,13-32 1 16,-9-21-1-1,6-51-7-15,-19-10-14 0,-12-38 12 16,-27 10 8-16,-25-3 36 15,-37 38 11-15,-29 7 5 16,-26 39-12-16,-37 15-10 16,-10 25-42-16,-37 21-13 15,-5 25-21-15,-22 26-61 16,23 12-48-16,3 16-105 16,46 4-227-16,41-14 17 15</inkml:trace>
  <inkml:trace contextRef="#ctx0" brushRef="#br0" timeOffset="532.54">2895 3142 1515 0,'-30'-27'386'15,"16"5"114"-15,2 9-437 16,12 10-48-16,13 8-19 16,7 7-21-16,17 9 8 15,13 7 5-15,22 19 7 16,6 5 8-16,22 12 15 15,-2 2-3-15,28 10 6 16,-7-11 3-16,20 11 5 16,-9-8-12-16,18 3 5 15,-24-13-4-15,6-2-5 16,-29-18-6-16,-6-5 3 16,-30-14-6-16,-18-5-17 15,-23-8-17-15,-12-7-35 0,-17-5-88 16,-10-5-371-16,-2-10 74 15</inkml:trace>
  <inkml:trace contextRef="#ctx0" brushRef="#br0" timeOffset="1183.47">4191 3243 1093 0,'-19'-20'331'0,"2"5"69"16,7 6-304-16,4 3-36 16,1 3-31-16,5 2-15 15,-2 1-9-15,2 0-10 16,0 1-2-16,-2 1 0 15,0 13 6-15,-10 52-1 16,8-26 3-16,5 5 1 0,6-4 0 16,8-5-5-1,7-10 5-15,6-5 1 0,1-8-1 16,4-8-1-16,-3-7 3 16,-3-6 1-16,-4-6 1 15,-3-7 4-15,-7 0 7 16,0-10 2-16,-4 1-9 15,-3-4 6-15,0 6-6 16,-4 1 0-16,-2 7 2 0,1 6 0 16,-2 9 0-16,0-2-4 15,2 4-13-15,-1 2-9 16,0 0-3-16,0 1-11 16,0 3 7-16,4 21 3 15,11 46 5-15,-6-21 5 16,4 0 14-16,4 3-70 15,6-7-47-15,3-10-295 16,-2-19 11-16</inkml:trace>
  <inkml:trace contextRef="#ctx0" brushRef="#br0" timeOffset="1468.62">4635 3261 1591 0,'37'-15'408'0,"-39"6"112"16,1 8-458-16,3 2-80 16,1 6-8-16,-3-7-2 15,1 2-2-15,0 1 26 0,6 17-10 16,8 41 7-16,-15-26 1 15,-3 2 10-15,1 3-39 16,2-7-21-16,2-7-78 16,2-12-30-16,8-10-43 15,-3-16-251-15,2-42 77 16</inkml:trace>
  <inkml:trace contextRef="#ctx0" brushRef="#br0" timeOffset="1611.86">4546 2840 1478 0,'0'-9'211'16,"2"5"-15"-16,6-7-629 0,5 0-88 16</inkml:trace>
  <inkml:trace contextRef="#ctx0" brushRef="#br0" timeOffset="2348.6">4952 3267 670 0,'-13'-13'347'16,"6"-4"-24"-16,0 7-123 15,1-1-143-15,4 3-25 0,3-4 0 16,2-3-12-16,3 0 26 16,0 1-4-16,1 1 26 15,0 3 12-15,-2 3 0 16,0 3-23-16,3 1-20 15,3 1-29-15,8 6-13 16,0 0-6-16,7 5-1 16,-1 3 3-16,0 4-1 15,-5 2-1-15,0 5 1 16,-8-2-4-16,-5 4 1 16,-3-2 2-16,-8 5 2 15,-3 1 3-15,-6 4 2 0,-7-2 2 16,-4 5 3-1,2-7 0-15,-3 3 3 0,5-8-2 16,0-1 4-16,5-9-2 16,2-2-1-16,6-5 1 15,1-2 6-15,5-3-4 16,-2 1 4-16,3-3 3 16,0 0 4-16,0 0-2 15,0 0 4-15,0-1 0 0,2-1-2 16,0 1-7-16,9 0 0 15,19-3-5-15,46-8-2 16,-28 7-2-16,12 1-63 16,-2 1-50-16,9 1-318 15,-7 3 26-15</inkml:trace>
  <inkml:trace contextRef="#ctx0" brushRef="#br0" timeOffset="2591.69">4921 3399 1421 0,'-11'-11'315'16,"7"4"76"-16,4 6-441 15,7 2-37-15,4 1-4 16,13-1 3-16,10-4 55 16,25-5 32-16,10-4-8 15,30-14-342-15,-4-9 111 0</inkml:trace>
  <inkml:trace contextRef="#ctx0" brushRef="#br0" timeOffset="3831.56">6522 2526 1191 0,'-12'-24'309'16,"2"7"97"-16,0 4-315 16,3 3-27-16,4 2 13 15,1 2-11-15,2 2 11 16,1 4-13-16,-1 0-3 15,0 0-18-15,0 0-13 16,0 0-13-16,0 3-10 16,0 1-15-16,5 36 2 15,7 44 5-15,-7-4-2 16,-1 5 3-16,3 18 7 16,-2-11-8-16,6 4 1 15,-1-23 2-15,1-5-3 16,-2-21-1-16,1-8 7 15,-7-16-17-15,0-7-56 16,-3-8-30-16,-3-9-84 16,-3-12 175-16,-1-19-478 0,2-11 193 15</inkml:trace>
  <inkml:trace contextRef="#ctx0" brushRef="#br0" timeOffset="4266.67">6986 2553 761 0,'-7'-16'546'16,"0"7"-119"-16,0 4-67 15,4 3-390-15,2 2-2 16,1 0 2-16,0 0 14 15,0 0 56-15,0-1 60 16,-1 0 10-16,0 0 28 16,1 0-3-16,0-2-9 15,0 1-57-15,0 0-11 16,0 0-30-16,0 1-13 16,0 0-19-16,0 1 3 0,0 0-6 15,0 1 0-15,0 2 4 16,6 17 2-16,7 50-6 15,-6-7 6-15,-5 13 2 16,2 21-3-16,-1 1 1 16,5 17 2-16,3-12-1 15,4 2-4-15,-2-23-22 16,0-2-43-16,-4-24-26 16,-6-14-80-16,-4-21-51 0,-8-6-303 15,-3-22 53-15</inkml:trace>
  <inkml:trace contextRef="#ctx0" brushRef="#br0" timeOffset="4665.37">6450 2540 1108 0,'-9'-21'387'0,"1"2"59"0,5 5-299 16,3 2-47-16,7 4-49 15,8-5-18-15,10 2-21 16,21-4 0-16,9 1-13 16,23-1 9-16,10 6-4 15,24 6-45-15,-6 9-68 16,18 8-293-16,-14 9-62 15,-7 3-139-15</inkml:trace>
  <inkml:trace contextRef="#ctx0" brushRef="#br0" timeOffset="5064.58">6421 3518 922 0,'-12'-14'450'0,"5"5"-18"16,6 4-219-16,14 0-123 16,13 4-61-16,27-4-20 15,19 1-11-15,38-5 7 16,13 0 3-16,39-3 6 15,-12-2-33-15,40-3-412 16,-14-6 130-16</inkml:trace>
  <inkml:trace contextRef="#ctx0" brushRef="#br0" timeOffset="6185.8">2025 4369 617 0,'-33'-17'473'0,"15"4"-101"16,4 3-26-16,9 7-321 16,7 1-11-16,5 3-15 15,-6-1-3-15,3-1 4 16,16 0 9-16,39 1 10 16,-21-6 27-16,4 6 8 15,11-2 9-15,0-1-1 0,17-5 6 16,3 6-17-16,21-5-7 15,-2 3-5-15,25-1-6 16,-1 3-18-16,30-4 1 16,-7-1-7-16,26-5-3 15,-1 2 6-15,32-2 10 16,-14 1-11-16,39 2 12 16,-12 4-2-16,28-2 0 15,-20 3-6-15,35 2 5 16,-30 2-10-16,36 0 1 15,-27 1-7-15,34-2 3 16,-27-1-7-16,34-3 8 16,-30 1-11-16,24-4 4 15,-35 3-2-15,12-2 3 16,-45 2-5-16,2 1 8 0,-47 2-4 16,-7-3 0-16,-39-1 3 15,-13 2-3-15,-31-3 2 16,-16 2-4-16,-21 1-10 15,-11 0-69-15,-11-2-71 16,-14 0-366-16,-4 2 36 16</inkml:trace>
  <inkml:trace contextRef="#ctx0" brushRef="#br0" timeOffset="8197.45">2980 5359 937 0,'-21'-48'629'16,"12"17"-124"-16,0 8-84 15,7 15-409-15,6 9-25 16,3 7-9-16,10 14 0 16,1 3 2-16,9 18 5 15,-2 6 15-15,6 21-4 0,-2 1 0 16,10 24 8-16,-4-5-6 15,12 5-4-15,-2-15 4 16,4-2 2-16,-6-26-15 16,-2-12 9-16,-13-14 4 15,-7-7-3-15,-10-16 5 16,-2-4 21-16,-7-14-7 0,-4-16-4 16,2-8 2-16,-1-16-6 15,-2-11-7-15,-2-5 6 16,1 9 9-1,0 0 15-15,0 18 4 0,2 9-5 16,3 17 1-16,-1 6-17 16,1 6-15-16,6 3-10 15,3 3-2-15,6 6-6 16,7 5 6-16,9 14-1 16,5 10 5-16,11 21-4 15,1 5 9-15,9 17-2 16,-7-2 4-16,4 8 1 15,-9-15 7-15,1 0-4 16,-13-19 0-16,-2-13 1 16,-13-19 5-16,-4-17 11 15,-7-21 10-15,1-30 2 0,2-17-1 16,0-34-5-16,1-14-12 16,2-37-19-16,-2 11 0 15,-3-15 6-15,-5 28 6 16,-4 15 3-16,-6 45-22 15,-2 20-102 1,-3 39-393-16,5 20-18 0,6 15-202 16</inkml:trace>
  <inkml:trace contextRef="#ctx0" brushRef="#br0" timeOffset="8666.78">4441 5979 1605 0,'-18'-13'390'0,"9"6"-378"16,2 2-55-16,7 5-13 0,3 0 5 16,-3-1 12-16,1 0 12 15,3 0 7-15,3-1 15 16,13-5 13-16,33-14 10 16,-30 8 7-16,-2-3-4 15,2-5 13-15,-4 1-4 16,-1-4-2-16,-6 2-9 0,-7-3-1 15,-7 1-15-15,-11-2-20 16,-7 6-6-16,-12 0 0 16,-3 9-2-16,-5 6 15 15,3 8 14-15,-1 9 10 16,9 9 1-16,1 17 3 16,10 6-11-16,11 13-2 15,10 0-6-15,20 6 5 16,17-14-9-16,26-6-74 15,8-20-307-15,37-28 70 16</inkml:trace>
  <inkml:trace contextRef="#ctx0" brushRef="#br0" timeOffset="9231.29">5123 5279 1672 0,'-4'-121'333'0,"1"96"159"16,-1 14-506-16,3 4 0 15,1 4-4-15,-1 1 13 16,1 1 14-16,0 0 31 15,0 1 12-15,0-1 11 16,0 1-10-16,0 0-12 16,0 1-26-16,1 2-14 15,4 22-12-15,10 64 0 16,-9-20 7-16,3 21 1 16,-2 2 3-16,0 14-1 15,1-13 0-15,0-4 1 16,-2-24-6-16,1-12-2 15,-2-27 1-15,-2-11 2 16,-3-14 3-16,-4-5-1 0,0-7-7 16,-7-7-37-16,-2-13-35 15,-8-15-81-15,-4-5-1 16,-10-8-5-16,1 5 40 16,-5 9 63-16,4 19 83 15,0 13 11-15,6 15 11 16,0 15-4-16,7 12-29 15,3 16-6-15,7 5-7 0,13 9 0 16,10-5-1-16,17-1 5 16,11-12-2-16,19-10-25 15,4-15-37 1,21-7-315-16,2-17 61 0</inkml:trace>
  <inkml:trace contextRef="#ctx0" brushRef="#br0" timeOffset="9880.87">5521 5636 1024 0,'1'2'264'0,"0"-1"72"16,0 0-280-16,0 0-46 15,0 0 3-15,0-1-5 16,-1 0 35-16,1 0 16 16,-1 1 15-16,1 0-5 15,-1 0 2-15,0 2-31 0,0 1-13 16,3 21-18-16,0 47 8 15,-3-32-10-15,3 5 3 16,1-9-7-16,-1-5 4 16,1-15-8-16,-1-5 15 15,-3-10 1-15,0-5 27 16,0-5 5-16,0-13 5 16,3-4-8-16,1-14-3 15,2 0-23-15,2-7-8 16,0 8-4-16,2 0 6 15,-4 13 3-15,5 1-2 16,-2 9-4-16,4 2 1 16,0 4-12-16,3 1-4 15,-2 4 2-15,8 2 0 16,-2 1-1-16,3 6 6 16,-3 2-1-16,1 4 2 0,-6 4-6 15,1 12 3-15,-5 3 2 16,1 16 1-16,-3 2-9 15,0 9 10-15,-2-9 1 16,1 1-1-16,-3-14-6 16,2-7 9-16,-1-12-12 15,1-3-56-15,-3-7-42 0,0-6-68 16,0-5 30-16,4-5-346 16,-2-7 111-16</inkml:trace>
  <inkml:trace contextRef="#ctx0" brushRef="#br0" timeOffset="10281.35">6100 5866 1144 0,'10'-9'437'16,"-4"4"9"-16,12 1-253 15,3 0-201-15,11-1-25 16,-1 0-21-16,7-6-7 16,-9 0 9-16,2-3 5 0,-6-3 22 15,0-1 33-15,-8 1 16 16,-4-3 8-16,-6 4 0 16,-4-1-4-16,-5 1-19 15,-5-2-25-15,-4 3-17 16,-12 0-19-16,-2 4-5 0,-5 2 1 15,-1 5 16 1,-4 1 10-16,4 3 22 0,-3 6 9 16,2 2 3-16,-1 13 6 15,7 6 3-15,3 18 0 16,9 3-3-16,10 10-1 16,13-6 1-16,21-2 1 15,13-17-5-15,22-14-77 16,8-14-299-16,12-17 68 15</inkml:trace>
  <inkml:trace contextRef="#ctx0" brushRef="#br0" timeOffset="10964.11">6846 5613 686 0,'15'-42'403'0,"-20"34"-38"16,0 2-127-16,2 1-147 16,-1 2-52-16,-1 1-6 15,4 2-14-15,0-1 15 16,-1 0 9-16,-1 1 19 15,-1 0 0-15,-1 0-2 16,-3 0-25-16,-6 0-6 16,-33 6-23-16,30 0-2 15,0 3-7-15,-3 3 9 0,5 1-9 16,-5 3 6 0,3-2-7-16,2 3 7 0,3-2-6 15,1-3 3-15,6-3-1 16,2-2-4-16,-1-4-2 15,8 0 1-15,-4-3 1 16,2 0 0-16,1 1 10 16,23 7-3-16,32 10 5 0,-28-9-3 15,0 1-1-15,2 6-5 16,-2 6 4-16,1 1-8 16,-5 0 4-16,-3 7-3 15,-8-4 3-15,-6-3-8 16,-9-2 4-16,-10 3-4 15,-6-6-3-15,-11-3-18 16,-2-4-13-16,-11-3-53 16,2-6-21-16,-13-8-43 15,4-1-243-15,-3-6 64 16</inkml:trace>
  <inkml:trace contextRef="#ctx0" brushRef="#br0" timeOffset="11765.45">7640 5033 1336 0,'-9'-16'371'0,"11"2"89"16,-1 7-397-16,-3 2-18 16,4 2-35-16,-2 2-12 15,0 1-4-15,0 0 21 16,0 0 10-16,1 0 20 16,0 0 14-16,-1 0 13 15,0 0-21-15,0 0-7 0,0 0-24 16,0 1-16-16,0 2-9 15,2 4 3-15,4 23-1 16,13 56 3-16,-14-23-2 16,3 22 1-16,2-2 2 15,2 10-1-15,0-15-1 16,8-1 3-16,-3-21-1 16,4-5-1-16,-5-15 1 0,-4-13 0 15,-3-13 2-15,-7-3 5 16,-3-7-4-16,-3-4 3 15,-2 2-1-15,4 1-6 16,-1-2-13-16,-3-1-16 16,-12-13-8-16,-37-40-11 15,33 35 0-15,-5-2 8 16,-2 4 10-16,-1 3 5 16,-1 6 12-16,0 7 8 15,5 7-3-15,-2 8-2 16,2 6-8-16,-1 9-11 15,3-2 0-15,5 3-4 16,6-4 13-16,4 2 8 16,8 0 9-16,5 4-2 0,5-3 6 15,14-3-1 1,7-5 1-16,16-4 9 0,5-11-13 16,16-7-98-16,2-2-88 15,10-20-249-15,-19-9-48 16</inkml:trace>
  <inkml:trace contextRef="#ctx0" brushRef="#br0" timeOffset="12531.01">8289 5525 1424 0,'-7'-12'339'16,"-2"1"124"-16,3 6-424 15,1 1-17-15,-1 3-23 16,-1-1-25-16,-2 2-8 16,-1 1-1-16,-3-2 8 15,-4 3 0-15,2 1 23 0,-6 0 7 16,2 0-1-1,-5 5 0-15,2-1 4 0,-5 6-4 16,8 4-5-16,-3 8 1 16,7 3 0-16,2 10-7 15,6-2 4-15,1 7-2 16,6-6 1-16,5 0-9 16,1-11 4-16,4-2-9 15,3-9 4-15,2-7 0 16,2-9 10-16,6-2 4 15,-3-8 5-15,3-6 4 16,-1-5 0-16,2-4 3 16,-7-1-5-16,3 1 2 15,-6 0-1-15,-1 0-1 16,-3 6 4-16,-3-1 27 16,-7 4 2-16,2 1 17 0,-3 5 2 15,0 0 4-15,-2 5-18 16,3 1 14-16,-1 3-15 15,1 2-2-15,0 0-13 16,0 0-16-16,0 0-18 16,0 1-7-16,1 1 3 15,3 11 0-15,12 46 6 16,-5-20 1-16,4-2 5 16,6 7-26-16,2-9-41 0,8-1-96 15,0-12-45-15,5-8-294 16,-6-12 5-16</inkml:trace>
  <inkml:trace contextRef="#ctx0" brushRef="#br0" timeOffset="13214.4">8598 5609 889 0,'0'-11'295'0,"-1"3"52"16,-2 1-232-16,3 5-46 15,0 1-17-15,0 0 0 16,0 1-12-16,0 0 37 0,0 0 11 16,-3 0 19-16,3 0 4 15,0 0 7-15,0 0-46 16,0 0-15-16,0 0-31 16,0 0-23-16,0 0-16 15,0 2 0-15,3 1-4 16,3 8-1-16,27 43 9 15,-15-31-3-15,0-7-1 0,6-2 0 16,0-8 7-16,4-5 0 16,-5-4 8-16,1-6 11 15,-8-3 3-15,-3-9 2 16,-3 0 10-16,-2-9 11 16,-1 2 7-16,-3-7 10 15,-2 7 6-15,0-5 4 16,-2 8-11-16,0 1 2 15,0 6-13-15,0 6-1 16,0 9-10-16,0-1-10 16,0 7-22-16,-2-1-1 15,1 4-13-15,-9 37-2 16,-15 67 8-16,-2-1 7 16,-6 10-4-16,-6 45 7 15,2-8-5-15,0 23 1 0,11-18-3 16,9 10-17-16,7-37-30 15,0 9-130-15,-8-23-188 16,-14 0-221-16,-11-43-102 16</inkml:trace>
  <inkml:trace contextRef="#ctx0" brushRef="#br0" timeOffset="112029.38">3240 6880 669 0,'-108'-4'290'0,"-12"2"31"16,16-4-164-16,-11 3-33 15,19-1-32-15,2 0-12 16,26-4-18-16,8 1 13 15,26 2-7-15,10-1 14 0,13 2-15 16,11 3-23-16,9 1-30 16,15 1-5-16,14-2-17 15,30 2 21-15,14-4 21 16,40 0 20-16,12-2 4 16,43 1 3-16,-6-2-12 15,54 0-9-15,-10 0-20 16,46 0-1-16,-21 0-6 0,49 0-5 15,-36 2-4-15,38-3 7 16,-36-1-10-16,37-3 0 16,-37 0-5-16,34-6 7 15,-37-1-1-15,29-2 17 16,-39 1 3-16,24-4 18 16,-40 2 0-16,17-1 4 15,-39 1-18-15,10-1-4 16,-33 7-10-16,6 3-5 15,-37 3-24-15,0 4-54 16,-33 6-58-16,-14 3-63 16,-46 3-361-16,-37-14 59 15</inkml:trace>
  <inkml:trace contextRef="#ctx0" brushRef="#br0" timeOffset="116279.7">11522 5581 1032 0,'-4'-81'401'0,"4"35"44"16,3 18-297-16,9 4-1 15,3 11-84-15,7 4-26 16,7 6-25-16,2 3-7 15,0 9-4-15,-1 8-5 0,-6 4-1 16,-3 13-1-16,-9 3-5 16,-8 9-1-16,-11 3 5 15,-8 10 1-15,-8-2 1 16,-10 5 1-16,-5-12 2 16,-8-2 3-16,0-14 3 15,-4-6 5-15,9-12 1 16,8-2-1-16,10-8 0 15,11-1-5-15,11-4-7 0,12 0-1 16,8-3 1-16,17-1 0 16,8-2 5-16,19-5-1 15,-7-2 6-15,16 3 1 16,-8 2-4-16,-1 2-31 16,-16 5-31-16,-2 6-104 15,-21 3-81-15,-15 2-214 16,-14-3-23-16</inkml:trace>
  <inkml:trace contextRef="#ctx0" brushRef="#br0" timeOffset="116871.69">12198 5522 947 0,'-15'-10'227'16,"3"0"93"-16,4 2-260 15,2 2 36-15,5-1 4 16,-4-3 17-16,2-1-7 16,3 0-12-16,3 0-43 0,4-1-9 15,6 3-24-15,11-3-10 16,4 1-8-16,10 1-3 15,1 6-5-15,0 2-4 16,-7 9 2-16,-2 5-5 16,-8 3-1-16,-6 9-2 15,-8 7 3-15,-5 8 1 16,-10 6 6-16,-8 12 3 16,-3-5 2-16,-9 7 2 15,0-12 0-15,-3-7-2 16,4-11-3-16,-5-2 1 15,8-15 0-15,0 0 2 16,6-4 6-16,8 0 0 16,4-7-4-16,4 1-3 15,7 1-6-15,-5-3 1 16,3 0 1-16,25 0 7 16,47-3 3-16,-16-2 6 0,4 2-33 15,15 3-379-15,-8-10-33 16,-2-11-146-16</inkml:trace>
  <inkml:trace contextRef="#ctx0" brushRef="#br0" timeOffset="117348.09">13732 5350 612 0,'-1'-44'553'16,"-6"19"-115"-16,3-6-13 16,0 15-298-16,1 6-13 15,1 4-45-15,1 3-16 16,1 4-14-16,0 0-14 16,0 1-23-16,3 21-10 15,7 52 1-15,-4-17 1 16,0-1 7-16,-1 11-6 15,-1-8 5-15,1 4 6 16,1-14-2-16,-4 0-22 16,0-19-25-16,-2-10-80 15,-2-9-50-15,1-21-317 16,0-17 29-16</inkml:trace>
  <inkml:trace contextRef="#ctx0" brushRef="#br0" timeOffset="117665.41">13560 5123 1403 0,'-2'-16'301'0,"7"5"124"16,8 10-415-16,5 3-11 0,12 3-9 15,7 5 2-15,15 13 4 16,4 11 1-16,10 23-3 15,-6 10 3-15,-1 17-2 16,-16 0 2-16,-8 12-16 16,-19-12-15-16,-16-2-29 15,-15-17-6-15,-26-14-2 16,-19-24 16-16,-20-20 20 16,-1-16 27-16,-3-14 11 15,16-4 3-15,13-4-2 16,28 10-14-16,18 0-74 15,21 9-267-15,24 1 49 16</inkml:trace>
  <inkml:trace contextRef="#ctx0" brushRef="#br0" timeOffset="118047.7">14211 5699 1218 0,'1'2'262'0,"0"-1"80"16,1-1-365-16,-1 0-8 15,4 0-4-15,16-1 3 16,33-3 32-16,-27-2 4 16,-3 2 1-16,2-4 1 15,-8-1 0-15,-4-3 3 16,-8-2-1-16,-5-3 3 15,-9-1-4-15,-3 2 0 16,-5 1-3-16,-11 1-3 16,-2 9-9-16,-6 5 0 15,0 7 0-15,-1 10-2 16,10 4 5-16,-1 8-1 16,12 3 3-16,8 7 0 15,13-3 3-15,10 4-2 0,13-5 2 16,17-5-11-16,5-13-44 15,17-17-290-15,-3-18 72 16</inkml:trace>
  <inkml:trace contextRef="#ctx0" brushRef="#br0" timeOffset="118330.8">14844 5558 1012 0,'4'-10'282'16,"-6"2"83"-16,0 4-253 16,-2 1-4-16,-7-1 15 15,-3 0-20-15,-6 1-8 16,-4 3-38-16,-10 1-31 16,1 3-29-16,-1 6-7 15,3 3-1-15,2 9-1 16,12 4-7-16,6 8-18 15,10 1-10-15,14 7-27 16,10-6-17-16,14 1-58 16,6-13 57-16,19-14-311 15,0-16 79-15</inkml:trace>
  <inkml:trace contextRef="#ctx0" brushRef="#br0" timeOffset="118679.41">15052 5678 712 0,'29'-10'476'16,"-29"9"-102"-16,2 1-74 15,4 0-274-15,-6 0-28 0,2 0-4 16,1 0 10-16,8-1 1 16,9-1 0-16,36-14-5 15,-38 1 0-15,1-1 1 16,-10-4 0-16,-6-1-1 15,-6 5 1-15,-11 1-7 16,-7 4-6-16,-8 3-1 16,-1 8-4-16,-8 4 3 15,6 6 7-15,4 9 2 16,8 6-3-16,11 8 2 16,13 1 0-16,16 4 2 15,11-5-1-15,14-3-3 16,4-8-13-16,7-11-43 15,-3-10-32-15,1-16-262 16,-9-7 41-16</inkml:trace>
  <inkml:trace contextRef="#ctx0" brushRef="#br0" timeOffset="119213.57">15496 5509 662 0,'-2'-9'469'15,"2"4"-88"-15,0 5-94 16,3 6-214-16,-3-5-49 15,1 1-13-15,0 3-4 0,8 20 5 16,11 37 0-16,-13-22 3 16,-2-3-11-16,-2 0 2 15,-1-11 0-15,0-6 3 16,-1-13 5-16,1-7 14 16,-1-11 1-16,1-11-1 15,1-7-3-15,-1-11-8 16,1 1-13-16,3 0 1 15,3 12-3-15,0 5 1 16,2 12-3-16,1 4-8 16,-1 6-4-16,4 4 0 15,-1 2-6-15,3 10-3 16,-2 3 10-16,-1 12-2 16,-4 3 1-16,-1 6 2 15,-3-3 6-15,-4 1-27 16,-2-14-10-16,-1-4-18 0,-2-12 6 15,1-10-1-15,2-11 24 16,1-8 17-16,3-5 19 16,3-8 21-16,-1 1 12 15,6-4 15-15,-2 6 7 16,3 2 4-16,-2 10-22 0,2 4-9 16,-1 9-15-16,1 4-10 15,0 2-11-15,6 8-11 16,-2 6-2-16,5 11 0 15,-2 5-1-15,0 10 7 16,-7 2-7-16,0 5-70 16,-6-10 387-16,5-15-702 15,0-21 291-15</inkml:trace>
  <inkml:trace contextRef="#ctx0" brushRef="#br0" timeOffset="119754.55">16224 5158 1585 0,'-2'-3'371'15,"0"2"130"-15,1-7-460 16,1 8-17-16,0 0 21 16,0 0 5-16,0 0 4 15,0 0 1-15,0 1-17 16,0 0-29-16,1 3-8 15,6 12-5-15,16 55 0 16,-11-25 3-16,-4 17-2 16,-3-2-1-16,-1 9 4 0,-2-9-6 15,3-2 1-15,-7-17-3 16,4-8-6-16,-1-15 0 16,0-8 9-16,-2-15 6 15,7-9 6-15,3-9 4 16,8-12 2-16,-3-2-9 15,7-2-1-15,-4 5-3 16,2 9-7-16,-4 11-3 0,5 5-8 16,-3 10-5-16,5 8-4 15,-1 4 5-15,2 10-2 16,-4 7 8-16,-9 10-11 16,-7 1-7-16,-12 14-19 15,-11-5-3-15,-5-5-13 16,-1-17 18-16,-8-11 11 15,1-21 22-15,-3-16-7 16,4-11 7-16,-3-7-13 16,11-1 1-16,3-6-29 15,13 12-9-15,10 0-59 16,12 10-61-16,25 9-228 16,7 10 11-16</inkml:trace>
  <inkml:trace contextRef="#ctx0" brushRef="#br0" timeOffset="120097.33">16756 5655 1054 0,'-4'-6'399'16,"7"-4"16"-16,3 4-245 16,3 1-148-16,2 1-13 15,6-2-6-15,1 1-2 16,4-2 5-16,-4 2 0 0,3-5-4 15,-2 2 0-15,-2-5 4 16,-4 2 0-16,-4-2 0 16,-6 2-1-16,-6-3-11 15,-4 3-10-15,-12 2-14 16,-5 2-12-16,-11 5-4 16,-1 5 7-16,-6 6 6 15,6 3 11-15,1 12 9 16,12 5 1-16,9 10 0 15,14 2 3-15,13 9 3 16,13-8 1-16,16-5 7 16,4-14-4-16,13-15-72 15,2-17-90-15,3-17-202 16,-14-13-34-16</inkml:trace>
  <inkml:trace contextRef="#ctx0" brushRef="#br0" timeOffset="120551.46">17137 5440 1166 0,'0'-10'369'16,"-1"4"46"-16,4 8-337 16,-1 4-29-16,-2-5-36 15,1 1 7-15,0 4 13 16,8 17 7-16,7 36-4 0,-10-21-9 16,-4-1-13-16,0 4-2 15,-2-2-8-15,-2 0 6 16,1-15-8-16,-1-6 7 15,2-8-7-15,-5-9 30 16,2-6-5-16,-3-11 18 16,0-4-11-16,1-16 5 15,7-3-20-15,10-10-1 16,8 1-21-16,10-4 10 16,5 11-6-16,13 1-2 15,0 13 0-15,10 7 6 16,-1 11-4-16,0 9 4 15,-14 6-2-15,-12 2-91 0,-24-2-72 16,-32 8-345 0,-10-5 1-16</inkml:trace>
  <inkml:trace contextRef="#ctx0" brushRef="#br0" timeOffset="121662.55">18523 5417 1031 0,'45'-76'357'0,"-31"35"41"16,3 13-299-16,8 5-10 15,-2 10-52-15,1 6-11 16,-2 9-8-16,-4 11-7 15,-5 7-1-15,-3 13-13 16,-3 6-2-16,-5 13 0 16,-4 0 7-16,-1 5-5 15,-3-7 3-15,0 0-2 16,-3-16 4-16,-3-2-7 16,-2-13 7-16,-10-5 2 15,-5-9 0-15,2 3 0 16,3-4 7-16,3 1-9 0,8-3 0 15,8 2-1-15,6-2-2 16,11 1-2-16,8 0 3 16,19-2 4-16,5-3 2 15,19-5 1-15,-3 2 3 16,5-3-5-16,-13 5 2 16,-6 1-5-16,-16 4-8 0,-8 2-94 15,-12 3-37 1,-19-4-290-16,-9-3-5 0</inkml:trace>
  <inkml:trace contextRef="#ctx0" brushRef="#br0" timeOffset="122096.12">19313 5424 1442 0,'-51'-42'328'16,"38"46"127"-16,-3-10-418 15,5 2-28-15,-3 6 19 16,-1-2 0-16,0 2-3 16,-4 1 10-16,1 6-13 0,0 0-17 15,1 10-13-15,3-1 9 16,3 9-31-16,6-4-8 15,5 6-20-15,7 1 3 16,3 5-11-16,5-2 26 16,4 4 6-16,-1-10 23 15,6-5 0-15,-4-10 13 0,1-9 6 16,0-12 7-16,5-15 3 16,-4-10 8-1,4-10-5-15,-6-4-3 0,-8-11 2 16,-11 7-5-16,-13-4-3 15,-6 10-4-15,-12 4-6 16,1 19-11-16,-6 13-52 16,6 17-42-16,-4 15-83 15,13 9-256-15,13 9 22 16</inkml:trace>
  <inkml:trace contextRef="#ctx0" brushRef="#br0" timeOffset="122597.31">19596 5407 1189 0,'-2'-23'301'15,"-2"5"92"-15,-1 11-347 16,2 4-19-16,2 3-7 16,0-3 5-16,0 2 0 15,0 0 0-15,0 0 3 16,0 0-10-16,-1-2-2 15,2 1 2-15,0-1 4 16,2 0 15-16,0-2 14 0,1 0-10 16,4-7 2-16,45-30-11 15,-32 36-16-15,1 3-24 16,-2 6 10-16,2 5-14 16,-5 7 9-16,0 11-6 15,-5 1 6-15,-5 13-5 16,-6 1 4-16,-8 9 1 15,-3-3-5-15,-8 4 1 16,1-8-6-16,-3-6 0 16,2-12 2-16,2-7 1 15,5-8 7-15,1-7 4 16,4-2 14-16,2-1-7 16,1-1 11-16,3 0-9 15,1 0 6-15,1 0-12 16,1 0 4-16,13-2-9 15,53-10 13-15,-19 3-14 0,3 4 8 16,12 1-5-16,-10 3 8 16,-3 4-30-16,-10 2-37 15,-13 0-117-15,-16-2-296 16,-9-4 10-16</inkml:trace>
  <inkml:trace contextRef="#ctx0" brushRef="#br0" timeOffset="123046.31">20332 5328 1070 0,'13'-71'331'0,"-15"44"108"15,-2 10-298-15,2 3 31 16,-2 4-14-16,0-2-6 16,4 3-22-16,1 1 1 15,-1 3-45-15,0 0-9 16,0 5-33-16,0 0-24 16,-1-1-17-16,1 1-2 15,0 0-8-15,1 3-2 16,0 1 10-16,8 29 0 15,1 41 2-15,-7-18-3 16,-4 0 0-16,-4 5-7 16,-2-11 6-16,3 0 0 0,-2-13-5 15,3-4 11-15,3-12 4 16,0-5-10-16,0-9 2 16,0-4-6-16,-1-5-22 15,0 1-45-15,0-2-36 16,-1-3-160-16,-2-14 89 15,-8-37-384-15,11 32 45 16</inkml:trace>
  <inkml:trace contextRef="#ctx0" brushRef="#br0" timeOffset="123208.96">20337 5187 1212 0,'-4'-16'336'0,"4"1"79"16,-4 13-355-16,2 2-17 15,-4 2-34-15,4-1-14 16,-3 2-2-16,-37 30-54 16,-39 49-53-16,27-15-302 15,9-10 36-15</inkml:trace>
  <inkml:trace contextRef="#ctx0" brushRef="#br0" timeOffset="123645.39">20273 5714 496 0,'-50'31'369'16,"46"-35"-46"-16,1-2-2 15,2 3-178-15,0 2 41 16,0 0-16-16,0-1 11 16,0-1-34-16,0 1-18 15,0 0-45-15,-1 0-27 0,2 0-31 16,0-1-8-16,0 2-13 15,3 0-8-15,1 0 2 16,35-1 3-16,47 0-1 16,-9 3 2-16,0-1-1 15,2 1 2-15,-16 1-3 16,-12-1-22-16,-25-2-12 16,-18-1-48-16,-22 2-86 0,-34-3-357 15,-14-7 66-15</inkml:trace>
  <inkml:trace contextRef="#ctx0" brushRef="#br0" timeOffset="125511.95">11209 6571 621 0,'-40'-5'219'16,"2"1"57"-16,10 1-173 0,5 1-3 15,9-2-13-15,3 2 12 16,8 1-20-16,2 0-8 16,2 0-19-16,0 1-5 15,1 0-30-15,7 0 7 16,22-1 11-1,47-5 18-15,-29 2-8 0,22-2 14 16,1 3-13-16,23-1 3 16,-1-2-16-16,31 1 9 15,-4-2-20-15,28-4 3 16,0 3-14-16,33-2 7 16,-16-3-10-16,36-1 13 15,-16 3 2-15,23 0 5 16,-22 4 2-16,30 1 8 15,-25 3-20-15,36 0 6 16,-19-2-5-16,44 2-2 0,-14-2-5 16,47-4 16-16,-22 2-22 15,42 2 5-15,-30-4-1 16,28 1-5-16,-34 3-9 16,30-2 16-16,-41-1 0 15,23 3-1-15,-39 3 4 16,23 1 3-16,-38 2-8 0,30 4-1 15,-30-1-4-15,25 1-1 16,-24-1 1-16,29 1-3 16,-30-2-1-16,20 2 2 15,-32-4-1-15,12-1 4 16,-43 1 1-16,-3-3 4 16,-39 1-4-16,-14-3 4 15,-41 2-5-15,-13-1 0 16,-27-2-5-16,-5 3 3 15,-16 1-6-15,-7 2-62 16,-7 3-108-16,-17 8-366 16,-12-12 22-16</inkml:trace>
  <inkml:trace contextRef="#ctx0" brushRef="#br0" timeOffset="128128.29">4373 8012 1268 0,'-23'-28'478'16,"20"1"16"-16,-19 16-284 15,2 17-216-15,-14 10-10 16,-3 11 4-16,-12 17-4 0,-1 8 9 15,3 22 5-15,13 0 0 16,9 13-23-16,21-6-18 16,21 6-36-16,14-16-14 15,28 1-22-15,7-22 15 16,14-17-4-16,-5-26 29 16,4-23 11-16,-21-20 25 15,0-22 17-15,-17-7 34 0,-13-19 30 16,-17-7 13-1,-18-18 30-15,-19 11 8 0,-19 0 12 16,-8 23-21-16,-22 17-10 16,3 28-36-16,-13 20-55 15,12 19-59-15,4 17-68 16,26 14-41-16,21 14-261 16,33-5 48-16</inkml:trace>
  <inkml:trace contextRef="#ctx0" brushRef="#br0" timeOffset="128527.99">4988 8378 1532 0,'-5'-19'323'15,"1"10"135"-15,4 15-461 16,1 5-2-16,0 1-8 15,0 12-4-15,-1 0 12 16,-1 9 6-16,1 1-1 16,-1 1 2-16,1-11 5 0,0-2-3 15,0-13-7 1,-1-7 4-16,1-4 3 0,-4-9 2 16,3-7 0-16,1-9 2 15,2-5-1-15,3-6-5 16,2 3-4-16,3-1 4 15,3 8 1-15,3 1-1 16,2 6-1-16,7 5-6 16,-4 9 0-16,7 7-7 15,-3 10-6-15,1 11-1 16,-1 4 5-16,0 12-1 16,-9 1 6-16,0 13-34 15,-2-4-34-15,-6 2-79 16,3-14-288-16,6-17 32 15</inkml:trace>
  <inkml:trace contextRef="#ctx0" brushRef="#br0" timeOffset="128828.19">5520 7892 1607 0,'-9'-29'348'0,"6"13"155"0,-2 7-475 16,5 9-4-16,-1-1 14 16,2 2-9-16,-1 0-3 15,0 1-4-15,3 6-7 16,5 23-17-16,13 54-3 16,-11-27 3-16,0 30 0 15,-2 1-1-15,3 13 1 16,-1-15 1-16,-1 3-35 15,2-27-37-15,-2-4-115 16,-3-22 7-16,-1-18 8 16,-3-25-317-16,0-17 167 15</inkml:trace>
  <inkml:trace contextRef="#ctx0" brushRef="#br0" timeOffset="129063.18">5869 8340 1548 0,'-10'-8'423'16,"4"-2"97"-16,4 10-417 15,2 4-102-15,7 2-7 16,-7-5 4-16,0 2 2 0,0 18 3 16,8 44-2-16,-9-24 3 15,3-4-4 1,-1-1-18-16,2-13-21 0,-2-8-46 15,0-13-26-15,4-15-121 16,1-10-269-16,1-18 52 16</inkml:trace>
  <inkml:trace contextRef="#ctx0" brushRef="#br0" timeOffset="129182.13">5773 8057 1325 0,'-12'-15'363'16,"12"1"77"-16,6 13-406 15,3 6-89-15,11 8-111 16,6 6-280-16,10-1 48 16</inkml:trace>
  <inkml:trace contextRef="#ctx0" brushRef="#br0" timeOffset="129578.48">6178 8286 1660 0,'-17'0'313'16,"15"6"170"-16,3 5-495 16,0 10 0-16,3 2 7 15,-4 9 7-15,1 1 1 0,0 3-2 16,0-3-2-16,-2-5-1 16,2-10-3-16,0-6 0 15,0-8 3-15,0-7 3 16,0-4-2-16,-2 5 4 15,0-2-1-15,0-21-2 16,-2-38-3-16,5 29 5 16,1 4-4-16,6 2 0 15,2 6-4-15,2 6-2 16,3 6-4-16,1 6-1 16,4 8 0-16,5 6 0 15,-1 5 4-15,3 8-4 16,-3 6 6-16,-4 8 0 15,-8 1 3-15,-3 3 6 16,-7-8-12-16,-2-5-131 0,2-14-321 16,5-20 47-16</inkml:trace>
  <inkml:trace contextRef="#ctx0" brushRef="#br0" timeOffset="129960.62">6705 8441 1576 0,'0'-13'289'16,"13"4"154"-16,4 6-478 15,9-3-4-15,1-2 16 16,7-4 3-16,-7 0 17 15,6 0 9-15,-8 0 1 0,-3-4-2 16,-8 1 1-16,-7-4 4 16,-7-2-7-16,-9-5 5 15,-2 2-1-15,-6 1-4 16,-3 4-4-16,-5 4-2 16,-2 9-5-16,-1 7-3 15,-1 10 1-15,-4 17 3 16,4 8 2-16,5 15 6 15,6 5-3-15,14 7 8 16,15-8-12-16,22 1 9 16,13-18-17-16,29-16-423 15,10-24 137-15</inkml:trace>
  <inkml:trace contextRef="#ctx0" brushRef="#br0" timeOffset="130994.54">8286 7845 1623 0,'-17'-42'396'0,"5"20"135"16,1 4-480-16,8 14-20 15,2 4-17-15,2 6-23 16,-1-4 1-16,2 8-1 0,12 68 6 16,-6-27-1-16,1 17 5 15,-2-5-3-15,1 6 7 16,1-9-8-16,0-4 6 16,-1-17-9-16,-2-4 9 15,0-16-7-15,-5-10 7 16,-5-9 1-16,-2-12 10 15,-4-11-2-15,-3-17 5 16,1-10-4-16,0-14-1 16,1 0-2-16,-1-5 7 15,2 13 4-15,0 4 16 16,3 11-1-16,3 5 4 16,3 9 0-16,1 2 0 15,0 5-19-15,2 8 0 16,1 4-7-16,6 7-11 0,4 4-6 15,15 14 5-15,4 5-8 16,11 14 6-16,1 4-3 16,9 13-2-16,-8-5 3 15,2 6-5-15,-10-8-21 16,-1-4-4-16,-11-12-9 16,0-9-7-16,-9-11 8 15,-1-11 23-15,-4-11 9 16,4-15 15-16,0-9 4 15,3-13 4-15,-1 0-3 0,0-7 15 16,-7 5-2-16,-1 2 16 16,-4 10-6-16,-1 2-1 15,-1 13-15-15,-1 9 3 16,0 7-19-16,2 5-1 16,-1 4-1-16,-3-1-1 15,2 2-13-15,5 13 11 16,27 55-2-16,-18-18-7 15,-3 8 7-15,-2 18 7 16,-2 0-13-16,0 10 3 16,-2-15 0-16,4-5-38 15,0-22-31-15,2-18-116 16,3-17 329-16,-7-39-719 0,-2-16 260 16</inkml:trace>
  <inkml:trace contextRef="#ctx0" brushRef="#br0" timeOffset="131293.74">9487 7788 1272 0,'-10'-10'326'0,"6"0"104"16,-7 2-373-16,0 1 39 15,-3 0-26-15,-7 3-7 16,0 0-5-16,-5 13-9 16,0 7-42-16,-7 16 2 15,-1 4-12-15,-3 19 1 16,7-3-1-16,4 14-15 16,16-8-18-16,19 8-21 15,21-12-29-15,22-7-43 16,17-18-36-16,26-22-289 15,3-26 68-15</inkml:trace>
  <inkml:trace contextRef="#ctx0" brushRef="#br0" timeOffset="131676.95">10088 7712 1617 0,'-12'-14'335'0,"-8"6"155"15,2 14-484-15,-6 7 4 16,-4 3-1-16,-9 16 0 16,2 5-3-16,-6 12 2 15,7 7 0-15,3 14-7 16,11-5-3-16,12 11-5 16,11-10-15-16,13-1-6 15,10-16-12-15,13-7-13 16,1-19 9-16,15-12 7 15,-3-18 10-15,7-17 22 16,-9-16 14-16,1-23 32 16,-13-6 10-16,-4-13 16 15,-15 2-7-15,-12-5 2 16,-13 12-38-16,-15 0-5 16,-11 16-22-16,-12 11-2 15,-1 19-21-15,-4 14-48 0,2 18-36 16,1 16-107-16,15 5-26 15,6 14-250-15,15 4 27 16</inkml:trace>
  <inkml:trace contextRef="#ctx0" brushRef="#br0" timeOffset="131911.24">9865 8072 1494 0,'-8'-16'369'0,"6"7"108"16,7 9-441-16,9 8 4 16,9 4-19-16,17 14 16 15,12 7 12-15,24 18 1 16,3 1-9-16,23 9-11 16,-5-4-22-16,3 1-10 15,-18-16-40-15,-1-2-162 16,-26-10-328-16,-15-13 23 15</inkml:trace>
  <inkml:trace contextRef="#ctx0" brushRef="#br0" timeOffset="132460.18">11853 7647 1508 0,'-5'-46'323'0,"-23"55"146"15,-1 14-455-15,-5 6 1 16,2 3-15-16,-5 11 13 16,10 1-13-16,1 6 11 15,8 0-14-15,5 5 10 16,10-4-13-16,6-1 4 15,8-8-6-15,10-3 3 16,6-11-7-16,14-12 11 0,0-13-6 16,14-11 7-16,0-11 2 15,5-19 12-15,-12-5-8 16,1-14 18-16,-19 0-10 16,-13-16 6-16,-17 8-15 15,-18-4 5-15,-14 10-18 0,-19 4 5 16,-2 20-3-16,-10 13-7 15,6 15-35-15,6 12-88 16,21 11-47-16,20 9-296 16,16-2-1-16</inkml:trace>
  <inkml:trace contextRef="#ctx0" brushRef="#br0" timeOffset="132710.75">11629 7984 1558 0,'-5'-16'365'0,"7"5"124"15,5 8-462-15,11 2 0 16,6 2-14-16,18 7 8 16,6 4 4-16,18 15 4 0,0 6-9 15,12 12-5-15,-8 1-13 16,3 8 5-16,-15-12-23 15,-11-5-30-15,-16-10-44 16,-12-9-84-16,-17-12-45 16,-11-14-286-16,-8-16 34 15</inkml:trace>
  <inkml:trace contextRef="#ctx0" brushRef="#br0" timeOffset="133160.47">12274 7940 1562 0,'-6'-9'334'0,"-1"5"142"15,2 5-463-15,0-1-11 16,3 1 4-16,1-1 1 16,0 0 4-16,0 1 6 15,0 1-11-15,1 7-6 16,3 13-3-16,15 41 0 15,-4-34-21-15,8 3-18 16,2-7-17-16,2-2-33 16,0-9-8-16,6-3-4 15,-8-8 16-15,1-6 20 0,-5-5 39 16,0-8 28-16,-6-4 37 16,1-7 35-16,0-1 3 15,-3-5 9-15,-2 5-9 16,-1 1-6-16,-5 6-26 15,-1 3 14-15,-2 10-9 16,-1 2-4-16,-1 4-13 16,1 3-12-16,0-1-20 15,0 1-9-15,0 1-8 0,1 11 10 16,7 50 6-16,-4-24 3 16,3 0-18-16,3 1-86 15,2-10-51-15,7-14-327 16,4-17 2-16</inkml:trace>
  <inkml:trace contextRef="#ctx0" brushRef="#br0" timeOffset="133357.74">12854 7897 1584 0,'0'-11'358'0,"-9"2"132"16,9 8-459-16,0 1-27 15,2 1-7-15,-2 0-4 16,0 2 6-16,0 13 6 0,-2 51-13 16,-2-23 20-16,-3-4-58 15,3 1-88-15,6-12-54 16,1-9-301-16,5-18-17 16</inkml:trace>
  <inkml:trace contextRef="#ctx0" brushRef="#br0" timeOffset="133508.28">12755 7594 1001 0,'-3'-15'557'15,"-2"-1"-81"-15,9 14-212 16,4 8-378-16,5 5-88 16,1 7-133-16,-4-1-140 15,-2 1 5-15</inkml:trace>
  <inkml:trace contextRef="#ctx0" brushRef="#br0" timeOffset="133927.81">13103 8016 1300 0,'-31'-64'334'15,"40"32"108"-15,1 5-371 16,1 5-6-16,6 2 13 16,-3 4-15-16,6 7-5 15,-1 6 0-15,8 6-42 16,-3 5-13-16,5 9-7 0,-5 3-2 16,0 5 0-16,-8 1 7 15,-7 10-15-15,-9 1 10 16,-12 7-5-16,-9 0 4 15,-9 8-8-15,-2-7 16 16,-2-2-13-16,7-10 16 16,4-4-8-16,10-15 10 0,4-6-10 15,7-5 9-15,1-3-12 16,2 0 5-16,-1-1 1 16,1 1 0-16,3-1 1 15,22-4 5-15,46-9-28 16,-29 9-43-16,7-8 299 15,-2-3-725-15,-1-6 297 16</inkml:trace>
  <inkml:trace contextRef="#ctx0" brushRef="#br0" timeOffset="134285.89">13153 8116 1666 0,'-5'-8'357'0,"5"-8"150"0,32-21-500 16,15 33-5-16,9 4-5 15,12 2-90-15,-1 3-413 16,-7-7 116-16</inkml:trace>
  <inkml:trace contextRef="#ctx0" brushRef="#br0" timeOffset="135109.59">14957 7822 1001 0,'-55'-43'544'16,"64"31"-54"-16,-11 3-180 15,1 11-269-15,6 8-27 16,0 1-17-16,2 15-4 0,-1 6 18 15,2 7-4 1,-2 0 6-16,2 1-8 0,-4-10-4 16,-1-7-5-16,-1-11 7 15,-2-7-10-15,-5-9-30 16,5-8-448-16,3-7 136 16</inkml:trace>
  <inkml:trace contextRef="#ctx0" brushRef="#br0" timeOffset="135272.49">14821 7505 1623 0,'-9'-16'346'0,"-2"-3"147"16,4 15-482-16,9 4-20 16,7 5-5-16,9 5-77 15,9 6-68-15,22 3-333 16,6 0 18-16</inkml:trace>
  <inkml:trace contextRef="#ctx0" brushRef="#br0" timeOffset="135677.28">15271 7817 1549 0,'-6'-2'334'0,"-5"2"142"0,2 14-456 16,1 8-19-16,2 2-7 15,1 7 3-15,0-2 7 16,5 4-3-16,1-3 0 16,4-1 0-16,2-9-4 15,0-5-5-15,-1-10 9 0,-1-6 10 16,-1-8 3 0,-1-6 13-16,1-6-6 0,3-8-4 15,-1-1-5-15,4-5 2 16,4 5-10-16,8 1 4 15,-2 4 6-15,6 5-18 16,3 8 1-16,7 5-2 16,-3 7-3-16,10 12-9 15,-4 6 14-15,-2 8-9 16,-12 2 7-16,-5 13-4 16,-14 2 6-16,-7 9-90 15,-5-5-85-15,4-12-312 16,5-22-7-16</inkml:trace>
  <inkml:trace contextRef="#ctx0" brushRef="#br0" timeOffset="136060.43">17155 7487 1432 0,'17'-50'344'0,"-21"37"116"15,3 7-410-15,-1 2 24 16,-3 3-18-16,4 0 1 16,-3 1-1-16,-10 3-14 15,-55 28-31-15,19 5-5 16,-3 9-5-16,3 17 2 16,14 5-4-16,10 5-1 15,24-9-4-15,19-2-4 16,16-18-16-16,17-10-61 15,7-14-55-15,17-9 54 0,-1-6-420 16,3-7 117-16</inkml:trace>
  <inkml:trace contextRef="#ctx0" brushRef="#br0" timeOffset="136543.54">17521 7770 1483 0,'-6'-12'321'0,"1"4"141"16,5 9-446-16,-3-2 57 16,1 0 4-16,1 1-3 15,-2-1 2-15,1 0-3 16,-1 1-56-16,-1 0-17 16,-11 2-11-16,-39 19-17 15,31-9-2-15,-6 2-23 16,7 2-8-16,-1 4-14 15,6 2 8-15,3 2 3 16,8 3 18-16,3-3 10 16,8-4 17-16,3-4 6 15,6-5 0-15,5-6 4 16,1-8 7-16,11-6 0 0,0-5 3 16,4-8 3-16,-2-1-1 15,2-7 4-15,-12 0-1 16,1-2 4-16,-8 4 0 15,-4 4 3-15,-5 8-5 16,-3 6 0-16,-4 5-10 16,0 9-11-16,0 6-5 15,1 11-3-15,-2 2 7 0,3 12 0 16,1-2 16-16,3 3-7 16,4-9-18-16,6-1-62 15,6-13-27-15,9-8-58 16,0-10-253-16,6-5 62 15</inkml:trace>
  <inkml:trace contextRef="#ctx0" brushRef="#br0" timeOffset="136909.45">17811 7767 1304 0,'-1'-8'412'0,"-3"3"57"16,4 5-371-16,2 6-32 15,-2-5-54-15,0 1-12 16,0 7 10-16,2 23-4 15,0 32-2-15,-2-28 3 16,-1-2-2-16,1-3-4 0,0-11-2 16,-1-4 7-16,1-8-8 15,-2-7 10-15,4-6 3 16,5-8-3-16,0-3-6 16,5-10 7-16,2 1-7 15,2-8-9-15,-1 3 13 16,1 1-1-16,-1 5-3 15,3-4 1-15,-4 14 2 16,1 3-11-16,-3 5 6 0,4 7-8 16,-2 6 2-16,1 2-6 15,0 5 3-15,-1 12-8 16,-6-3 13-16,0 7-20 16,-5-1-32-16,1 1-90 15,-1-9-42-15,-1 0-290 16,6-9 7-16</inkml:trace>
  <inkml:trace contextRef="#ctx0" brushRef="#br0" timeOffset="137227.19">18232 7766 1474 0,'-5'-18'360'15,"11"2"113"-15,-4 9-419 0,6 7-46 16,-1 3 1-1,3 2 6-15,6 5 4 0,1 5-1 16,5 10-6-16,-3 3-2 16,1 9-14-16,-3 0 3 15,-2 0-1-15,-5-6 9 16,0-5-10-16,-5-8 12 16,1-5-7-16,-3-7 6 0,6-9 4 15,0-7 9-15,8-9 0 16,3-6 2-16,5-10 0 15,-4-1-14-15,1-5-1 16,-8 1-15-16,-3-4-25 16,-5 13-20-16,-3 3-102 15,-6 11-46-15,-2 5-309 16,4 7 13-16</inkml:trace>
  <inkml:trace contextRef="#ctx0" brushRef="#br0" timeOffset="137678.12">18995 7756 1601 0,'-4'2'345'0,"-3"-2"148"0,-33 1-477 16,30-5 2-16,-3-1 2 15,-4 1-8-15,-2 2 7 16,-6 4-1-16,6 5-11 15,-2 5-19-15,2 3-8 16,2 6-41-16,5 0-9 16,-1 4-55-16,8-1-9 0,-1 0-31 15,6-2 25-15,1 4-8 16,5-7 48-16,6-4 13 16,3-2 40-16,3-8 17 15,2-8 32-15,1-5 51 16,-3-6 31-16,4-5 32 15,-2-2 12-15,-1-5 25 16,-4 0-27-16,0-2-13 16,-6 4-22-16,0 0-15 15,-3 11-32-15,1 3-21 16,-3 5-14-16,4 10-12 16,2 6-11-16,3 6 2 15,1 3-4-15,6 7-15 16,-3-3-32-16,9 2-69 15,2-11-39-15,16-4-301 16,4-7 36-16</inkml:trace>
  <inkml:trace contextRef="#ctx0" brushRef="#br0" timeOffset="138059.67">19475 7742 1216 0,'3'-30'445'16,"-4"4"51"-16,-3 11-335 15,-1 2-33-15,2 8-68 16,-4 0-15-16,1 5-24 15,-1 2-8-15,-2 1-5 16,-1 5-8-16,0 0 2 0,-3 3 0 16,3 1-2-16,-2 1-3 15,1-3 8-15,0 0-8 16,4-4 3-16,-3 0-7 16,2-1 3-16,-2 2-12 15,2 2 4-15,-3 2-1 16,6 2 6-16,1 5-6 15,4-3 12-15,8 4-7 16,5 0-1-16,10 3 3 16,8-2 5-16,11 1-4 15,2 1 10-15,6 2-7 16,-10 0 6-16,-5 0-3 16,-13-2-3-16,-10 1-5 15,-12-6-3-15,-16-1-8 16,-13-3-9-16,-19-2-94 15,-7-5-48-15,-4-5-319 0,16-4-1 16</inkml:trace>
  <inkml:trace contextRef="#ctx0" brushRef="#br0" timeOffset="139589.19">4064 9189 776 0,'-32'0'257'0,"4"1"39"0,-1 5-181 16,4-3-42-16,0-2 28 16,8 0 14-16,-2-4 33 15,9 1-5-15,2 1 3 16,6 0-49-16,2 1-21 16,0 0-44-16,0 0-16 15,2 0-26-15,1 0 12 16,16 0 2-16,57 0 14 15,-22-4 4-15,23-2 7 16,4 1-5-16,23 0-1 16,0 2-15-16,17-3-1 15,-17 0 1-15,17-1-3 16,-14 4-2-16,11 1 6 16,-16 1-8-16,18-1 2 15,-10 0-4-15,21-1 3 0,-9-4-1 16,22-6 5-16,0 0-5 15,28-3 9-15,-13-2-7 16,28 2 0-16,-14 3 0 16,18 1-2-16,-19 3-6 15,26-4 8-15,-20-1-7 16,32-2 4-16,-14 0 2 16,37-5 3-16,-19 4-10 15,33-4 13-15,-16 3-9 0,18-2 2 16,-22 4-2-16,24-6 4 15,-27 4-4-15,18 1 4 16,-24-1 0-16,20 0-1 16,-30 2 0-16,29-1-4 15,-25 2 2-15,30-3 1 16,-22 3-5-16,28 0 6 16,-30 1-2-16,22-1 4 15,-31 0-9-15,15 3 11 16,-35-1-3-16,22 4 6 15,-31 0 1-15,22 0 10 16,-21 1-7-16,26 1 4 16,-24 2-1-16,34-1-6 15,-22 0-1-15,32-1 3 16,-19-1-6-16,33-1 6 0,-35 0-4 16,35 3 4-16,-26-1-1 15,30 5-1-15,-28-2-2 16,42 3 6-16,-38 0-10 15,40 1 4-15,-27 0-4 16,30 3 4-16,-31 0-9 16,33 2 4-16,-45 0-1 0,22 2 1 15,-35-1-5-15,18 2 4 16,-37-4 1-16,17 1-1 16,-31 0 0-16,6-3 5 15,-33-2-2-15,4 1 5 16,-34 0 1-16,-10-4 0 15,-32 2-4-15,-7 1 6 16,-30-2 0-16,-12-3-2 16,-13 4-4-16,-7 0-9 15,-9 1-38-15,-19 9-191 16,-15 0-360-16,-16-11 31 16</inkml:trace>
  <inkml:trace contextRef="#ctx0" brushRef="#br0" timeOffset="140493.37">4245 9964 1309 0,'-31'-28'282'0,"-10"4"120"16,8 19-385-16,-10 12-6 16,1 10 6-16,-13 16-1 15,0 6 4-15,-5 15-2 16,10 4-3-16,8 6-15 15,16-12 3-15,10-2-8 16,17-13-1-16,14-7-8 16,10-12 11-16,17 0-12 0,9-6 8 15,13-2 6-15,15 4 5 16,-1 6 4 0,-9 7-5-16,-8 6-2 15,-14 14-4-15,-28 0 2 16,-9 7-3-16,-13-5 3 15,-13-2 3-15,-12-14 1 0,-16-8 1 16,-9-10 5-16,-14-11-5 16,3-8-1-16,-2-9 1 15,10-5-8-15,10-5-35 16,22 3-30-16,15 0-350 16,26 0 69-16</inkml:trace>
  <inkml:trace contextRef="#ctx0" brushRef="#br0" timeOffset="140688.26">4491 10585 1084 0,'-6'-4'567'0,"5"-3"-123"15,4 3-175-15,3 5-339 16,7 3 0-16,10 6-3 0,2 6 58 15,15 9-23-15,3 7-64 16,11 5-327-16,-6-9 45 16</inkml:trace>
  <inkml:trace contextRef="#ctx0" brushRef="#br0" timeOffset="140876.22">4918 10585 1594 0,'-12'-11'346'0,"-4"4"145"16,-2 16-469-16,-4 16-4 15,1 13-2-15,-9 20 0 16,2 11 3-16,1 19-2 16,1 2-15-16,2 13-23 15,6-12-11-15,4-3-87 16,3-20-45-16,4-14-342 16,4-26 35-16</inkml:trace>
  <inkml:trace contextRef="#ctx0" brushRef="#br0" timeOffset="141210.48">5139 10094 1063 0,'-7'-21'289'15,"-5"-3"119"-15,4 9-261 16,2 0 15-16,2 8 4 16,2 1 2-16,1 2-34 0,1 3-44 15,0 1-40-15,0 2-17 16,0 5-26-16,6 35-8 16,6 51 6-16,-7-12-8 15,-3 0 8-15,-1 14-7 16,3-13 6-16,-4 4-8 15,1-23-4-15,1-11-50 16,1-18-43-16,4-16-112 16,-1-23 265-16,6-31-585 15,3-9 219-15</inkml:trace>
  <inkml:trace contextRef="#ctx0" brushRef="#br0" timeOffset="141479.35">5352 10076 1659 0,'15'-11'326'16,"-17"7"199"-16,1 3-441 15,0 0 1-15,1 0 0 16,0 1 7-16,0 0-32 16,0 0-60-16,0 0 6 15,0 0-1-15,0 2-12 16,3 10 5-16,14 62-2 15,-14-12-5-15,-2 4 10 0,1 18-4 16,-2-7 10-16,7 11-68 16,2-6-148-16,3-5-377 15,-2-32 11-15</inkml:trace>
  <inkml:trace contextRef="#ctx0" brushRef="#br0" timeOffset="142142.79">5915 10484 1126 0,'-9'-7'286'0,"-2"3"83"15,1 4-311-15,-4 1-51 16,-1 1 16-16,-5 0 9 16,0 2-4-16,-5 4-2 15,2 4 1-15,-2 3-23 16,3 1-8-16,-1 6 1 15,4 1 1-15,5 8-7 16,7-1-5-16,7 4-18 16,6-7-8-16,11-4-14 0,6-13 7 15,5-10 4-15,1-9 22 16,4-12 10-16,-5-7 26 16,-1-7 24-16,-5 4 12 15,-2 0 24-15,-10 5 15 16,-2 2 15-16,-4 9-23 15,-3 3 7-15,-2 5-23 16,0 3-18-16,2 8-29 16,-1-3-5-16,0 1-20 0,1 5-3 15,9 20 7-15,23 42-59 16,-12-36-46-16,12 1-79 16,3-10-169-16,5-19-124 15,-4-18-35-15</inkml:trace>
  <inkml:trace contextRef="#ctx0" brushRef="#br0" timeOffset="142659.06">6210 10293 1169 0,'-13'-53'369'16,"1"11"60"-16,0-1-266 16,5 9-35-16,-2-3 32 15,2 6-9-15,1 1 14 16,3 7-38-16,-2 4-18 15,5 9-44-15,2 4-19 0,-2 1-12 16,0 5-17-16,0 1-28 16,3 8 5-1,7 34-5-15,18 58 12 16,-11-20-7-16,-3-2 7 16,1 7-4-16,-3-17-1 15,0-5-18-15,-2-18-6 16,1-9-14-16,-5-17-2 0,0-8 0 15,0-14 18-15,0-10 7 16,2-7 8-16,4-16 4 16,1-5 8-16,2-4-13 15,3 5 7-15,2 2-5 16,-1 14 5-16,4 6-13 16,-1 13 4-16,1 9-5 15,1 9 11-15,0 10-6 16,-2 6 6-16,-1 11-9 15,-7-1-7-15,-7 12-31 16,-7-6-4-16,-10 4-24 16,-6-11 13-16,-10-6 0 15,-5-15 36-15,-8-15-3 16,-4-11 23-16,-4-19-23 16,9-7-3-16,3-3-54 15,14 3-9-15,11-1-48 0,18 16-274 16,20 2 75-16</inkml:trace>
  <inkml:trace contextRef="#ctx0" brushRef="#br0" timeOffset="143477.18">6737 10439 1367 0,'3'-3'305'15,"-1"-2"110"-15,0 1-309 16,-1-1 24-16,0 2 2 16,0 0 1-16,0 0 9 15,2-1-82-15,-3 1-55 16,1 1-3-16,0 0 1 16,1 1-3-16,1 2-7 15,0 1 11-15,5 7-10 16,33 51 4-16,-29-28-9 15,-5-1-10-15,3 4-18 16,0-7 4-16,2-6-5 0,-3-9 9 16,5-10 16-16,3-14 15 15,7-10 5-15,0-7 4 16,5-12 4-16,-5 1-4 16,-1-4-1-16,-9 6-1 15,-4 3-2-15,-6 11-1 16,-2 7-8-16,-2 9-12 15,1 5-85-15,1 3-43 16,-1-1-85-16,3 1-20 16,10 5-173-16,50 13-10 0,-21-13-13 15,0-7-16-15,-4-3 471 16,-6 0 386-16,-9 0 39 16,-11-1-36-16,-8 2-23 15,-6 0-129-15,-5-3 0 16,2 2-82-16,-3-2-27 15,1 4-67-15,-3-1 6 16,2 3-37-16,-1-2-7 16,2 2 7-16,0-1-8 15,1 1-15-15,4-1-14 16,0 1 3-16,-1 0-6 16,0 0-3-16,-2 1 2 15,1 0 2-15,-1 1-4 0,-1 1 7 16,0 3-6-1,-2 6-2-15,-32 36 2 16,36-32 0-16,0 3-8 0,3-4 11 16,9 3-10-16,1-6 0 15,11 0 2-15,7-6 0 16,13 0-1-16,-1-3 7 16,6 4 0-16,-8-1 6 0,-3 4-5 15,-14 0 2-15,-5 8-8 16,-14-4 4-16,-11 7-11 15,-9 1 1-15,-12 2-8 16,-8-7 0-16,-5-3-45 16,4-11-20-16,2-10-95 15,14-7-52-15,15-11-307 16,13-3 28-16</inkml:trace>
  <inkml:trace contextRef="#ctx0" brushRef="#br0" timeOffset="143859.1">7904 10097 1369 0,'-7'-9'299'15,"1"-4"134"-15,-1 6-367 16,0-1-9-16,2 1-4 15,1 3 1-15,0 4-7 16,-1 3-37-16,4-2-19 16,1 2 4-16,-4 1-5 15,1 16-2-15,-9 37 6 0,13-26-7 16,4-2-5-16,1-1-9 16,2-9 1-16,4-6-5 15,0-13 15-15,2-11 6 16,0-10 19-16,4-7-4 15,-8-4 11-15,-4-3-8 16,-6 8 1-16,-10 3-18 16,-8 12 5-16,-10 8-71 15,-1 11-55-15,-6 9-321 16,7 4 33-16</inkml:trace>
  <inkml:trace contextRef="#ctx0" brushRef="#br0" timeOffset="144158.39">8010 10481 977 0,'2'0'502'16,"-2"3"-63"-16,-9 2-157 16,1 6-274-16,-2 1-18 15,0 1 2-15,3-1 3 16,4 6 2-16,4-3-2 15,6 1 2-15,4-5 5 0,3-3 1 16,1-4 11 0,3-10-5-16,-4-5 11 0,0-5-1 15,-3-4 0-15,-5-11-6 16,-6 4 4-16,-9 0-18 16,-5 3-8-16,-13 9-83 15,-4 18 303-15,-8 11-673 16,6 5 248-16</inkml:trace>
  <inkml:trace contextRef="#ctx0" brushRef="#br0" timeOffset="145075.35">3168 11456 1090 0,'-69'-8'245'0,"21"3"98"16,15 8-323-16,5 1-11 16,14-3 1-16,4-1 19 15,8 1 10-15,8 0 28 16,6-1 23-16,11 1 13 15,11-2-8-15,17 0-6 16,8-1-13-16,22-2-20 16,6-1-8-16,26-1-3 15,6-2 0-15,34-2 2 16,-3-1 1-16,40-3-1 16,-5 1-11-16,42-4 4 15,-16 3-10-15,42 0-1 16,-24 2-1-16,35-2 3 15,-29 6-3-15,31-3 4 16,-35 0 2-16,25-1-8 0,-37 2 3 16,20-5 0-16,15 4 17 15,-9 0-19 1,-15 3-12-16,-10 0 1 16,-17 9-8-16,-67-1 4 15,4 6-10-15,-38-1 1 16,-11 3-1-16,-38-4-2 0,-10-1-33 15,-34-6-17 1,-20-5-161-16,-24-4-419 0,-18-15 68 16</inkml:trace>
  <inkml:trace contextRef="#ctx0" brushRef="#br0" timeOffset="158639.85">10645 10067 1010 0,'-65'-4'260'0,"3"-3"81"16,20 4-292-16,7 3-11 15,20-2-24-15,16 3-8 16,19-1-4-16,30-4 1 15,20-3 0-15,45-2 1 16,13-6 7-16,33-4 2 16,-11 3 1-16,19 3 0 15,-34 0 5-15,-1 5 1 16,-35 7-7-16,-18 3-26 16,-35 5-47-16,-29 7-309 15,-32 0 65-15</inkml:trace>
  <inkml:trace contextRef="#ctx0" brushRef="#br0" timeOffset="158889.79">10965 10071 1415 0,'2'-6'315'0,"-4"-2"126"16,3 9-424-16,4 2-8 15,-3 1-10-15,-1-2 14 16,1 0-7-16,7 20 14 16,21 56 0-16,-16-9 3 15,-1 10-15-15,-3 31 8 16,0-3-7-16,-3 15-40 16,2 3-210-1,5-16-222-15,5-42 23 16</inkml:trace>
  <inkml:trace contextRef="#ctx0" brushRef="#br0" timeOffset="159290.37">11277 10562 1224 0,'-39'-42'418'0,"34"33"35"16,4 3-296-16,4 2-147 0,3 3-8 15,-6 1 2-15,2 1 0 16,1 3 8-16,10 11-5 16,42 61 5-16,-33-27-8 15,-2 8-2-15,-3 1 4 16,-2-3 0-16,-7-17-6 15,0-6 3-15,-7-14 6 16,-1-8-2-16,-2-11 8 16,-3-8 3-16,-2-7-2 0,-1-9-1 15,0-5-6-15,5-12-7 16,4 1-7-16,7-4 2 16,5 8-4-16,8-2-38 15,5 13-40-15,16 3-85 16,0 9-47-16,11 2-260 15,-6 6 23-15</inkml:trace>
  <inkml:trace contextRef="#ctx0" brushRef="#br0" timeOffset="159672.76">11718 10775 1421 0,'0'-20'355'0,"7"3"107"0,5 4-416 16,8 0-91-16,6 1-10 15,9-4-2-15,-5 5-3 16,1-1-2-16,-5 2 32 16,-2-1-10-16,-9 4 9 15,-4-1-5-15,-7-4 15 16,-6-1 7-16,-5 0 5 0,-5 1-3 15,-4 0 3-15,-9 3 5 16,-1 7 1-16,-1 1 2 16,-3 6 7-16,1 9-3 15,6 7 6-15,2 14-7 16,8 5 1-16,6 8-5 16,11-4 7-16,12 5-12 15,10-12 3-15,22-4-34 16,12-18-45-16,21-11-283 15,-5-15 49-15</inkml:trace>
  <inkml:trace contextRef="#ctx0" brushRef="#br0" timeOffset="160006.41">12220 10695 1378 0,'2'0'280'15,"0"-1"128"-15,0 0-408 16,1 1-17-16,5 0 0 16,12-1 11-16,33-4 3 15,-23-8-1-15,-1-3 4 16,2-6-18-16,-6-1-4 16,-6-3 1-16,-10 5 1 0,-8-1-2 15,-9 7 22-15,-10 3 3 16,-6 5 0-16,-14 6 1 15,-1 5 4-15,-8 11-2 16,4 5-1-16,5 15 0 16,15 5 0-16,12 8-2 15,18-1-2-15,27 4-3 16,15-13-9-16,22-12-87 16,10-9-294-16,3-21 60 15</inkml:trace>
  <inkml:trace contextRef="#ctx0" brushRef="#br0" timeOffset="161040.35">14036 10465 1231 0,'-25'-12'311'16,"0"3"103"-16,-7 7-342 15,-1 5-44-15,-7 6 8 16,0 5-6-16,-1 8-8 16,7 8 0-16,5 12-8 15,14-1-17-15,13 10-40 16,10-7-10-16,11-5-14 0,5-15-9 16,5-8-4-16,-4-11 38 15,5-13 10-15,-3-23 1 16,0-5 33-1,-6-9 18-15,-2-1 12 16,-7 5 20-16,-9 18 5 16,-3 6 5-16,-1 12-15 15,-1 3-16-15,-1 3-19 0,1-1-8 16,2 2-5-16,0 2-1 16,7 21 4-16,22 47-35 15,-8-33-24-15,11 2-71 16,1-12-52-16,6-7-235 15,-4-20 27-15</inkml:trace>
  <inkml:trace contextRef="#ctx0" brushRef="#br0" timeOffset="161405.41">14284 10467 1368 0,'2'-2'405'0,"-2"5"67"16,0 7-353-16,1 9-118 15,2 0-7-15,2 10 1 0,0 2 4 16,1 7 3-16,3 0 1 16,-3 2-5-16,5-11 7 15,-2-4-27-15,1-12-13 16,-5-9-10-16,0-5 0 16,-5-13-8-16,-2-6 21 15,1-13 11-15,0-4 10 16,1-4 8-16,2 10 9 0,2 0 14 15,-1 11 2-15,6 6-4 16,-2 4-6-16,8 3-12 16,-2 4-12-1,3 6-2-15,2 2 2 0,5 6-2 16,0 5 7-16,2 14-8 16,-2 7-22-16,-4 15-73 15,-8-3-35-15,-2 9-276 16,-3-15 14-16</inkml:trace>
  <inkml:trace contextRef="#ctx0" brushRef="#br0" timeOffset="161873.93">15071 10109 1583 0,'-10'-29'460'0,"4"-28"94"16,0 30-411-16,5 13-137 16,1 3 28-16,0 3 3 15,1 1-2-15,-1 3 1 0,0 4-4 16,0 0-29 0,0 1-10-16,1 2-8 0,7 32 1 15,10 51 2-15,-13-11 2 16,-2 4 3-16,1 18-1 15,-4-10-7-15,-2 0-16 16,4-15-4-16,1-11-13 16,0-23 1-16,2-9 2 15,-3-19 19-15,0-14 2 16,-2-8-7-16,-1-15-27 16,-3-6-7-16,-6-7-41 15,-6-2-7-15,-8-2 10 16,-2 15 34-16,-11 7 16 15,0 11 39-15,-6 12 8 16,3 11 6-16,2 11-3 16,7 4-5-16,10 14-3 15,14 4-2-15,17 4-1 0,17-3 5 16,32-7-72-16,22-20-300 16,50-42 82-16</inkml:trace>
  <inkml:trace contextRef="#ctx0" brushRef="#br0" timeOffset="162372.26">16319 10111 1054 0,'-11'-9'502'0,"4"-5"-12"16,5 3-186-16,2 3-256 15,0 2 5-15,0 4 15 16,1 4-32-16,-1-1-3 0,1 2-11 15,10 25-21-15,10 51-14 16,-15-17 1-16,-4 5 6 16,-7 11-9-16,-5-18-13 15,3 0-59-15,-2-13-46 16,0-9-105-16,5-20-266 16,-1-20 25-16</inkml:trace>
  <inkml:trace contextRef="#ctx0" brushRef="#br0" timeOffset="162923.32">16073 10049 1485 0,'-6'-15'366'15,"0"-3"109"-15,10 7-421 16,-1 6-84-16,11-2 8 15,8 3-2-15,16 1 9 16,3 1 16-16,19 8 3 16,-4 4 1-16,6 4 0 0,-10 2-4 15,3 8 0-15,-16-1-2 16,5 9-2 0,-9-2-12-16,-4 5-31 0,-10-6-18 15,-6 0-27-15,-14-9-12 16,-11-2 11-16,-9-10 24 15,-8 0 3-15,-2-2 26 16,-2-3 8-16,7 0 2 16,3 0 10-16,8-5 16 0,4 2-4 15,7 1 1-15,4-1-1 16,7 4-6-16,10 3 1 16,9-4 12-16,18 5 12 15,3 3 12-15,12 2 15 16,-4 4-8-16,4 9-4 15,-20-2-6-15,-4 8-13 16,-16-1-9-16,-13 7 4 16,-15-1-9-16,-17 10-1 15,-14-7 4-15,-20 3-5 16,-7-14-5-16,-11-7 7 16,4-19 0-16,0-10 2 15,15-11-1-15,9-2 10 16,18-2-12-16,13-1-72 15,25 1-264-15,21-3 56 0</inkml:trace>
  <inkml:trace contextRef="#ctx0" brushRef="#br0" timeOffset="163390.01">17300 10010 1266 0,'-21'-15'509'0,"8"1"1"15,6 5-259-15,1 4-240 16,1 4-13-16,2 2 0 16,2-1-1-16,0 1-3 15,-1 1-6-15,-2 1-9 16,-4 11-11-16,-34 43-18 15,27-36-10-15,-5 5 4 16,5-4 7-16,0 1 6 16,7-5 7-16,4 2-2 15,6-2-2-15,7 3 5 16,9-2 2-16,9 0 11 16,16 2 13-1,4-2 6-15,6 2 4 16,-2 1 1-16,2 4 1 0,-18-1-6 15,1 11 1-15,-12-2-2 16,-9 2-7-16,-14-2-4 16,-13 5 3-16,-13-12 3 15,-14-1 2-15,-7-7 7 16,-11-10 2-16,4-14-17 16,-4-11-74-16,15-8-20 15,8-7-280-15,16-3 14 0</inkml:trace>
  <inkml:trace contextRef="#ctx0" brushRef="#br0" timeOffset="163689.23">17760 10012 1429 0,'-23'-18'317'0,"5"0"134"15,6 10-421-15,5 3 2 16,2 3-2-16,13 5-7 16,5 0-11-16,15 1 0 0,10 1-13 15,21-2-4-15,4-1-5 16,22 1 10-16,-6-3-27 15,10 3-81-15,-15-1-64 16,-4 3-290-16,-27-1-8 16</inkml:trace>
  <inkml:trace contextRef="#ctx0" brushRef="#br0" timeOffset="164162.35">18028 10086 702 0,'-1'-10'602'0,"0"-1"-107"15,-2 0-5-15,-1 4-377 16,3 4-1-16,1 0 26 0,0 2-49 15,0 0-8-15,0 1-18 16,0 0-34-16,0 1-38 16,2 9 3-16,5 31-9 15,7 56 3-15,-8-22 6 16,-7 32-50-16,-7 11-122 16,-8 26-115-16,1-32-277 15</inkml:trace>
  <inkml:trace contextRef="#ctx0" brushRef="#br0" timeOffset="165588.6">10738 11549 738 0,'-93'-11'194'16,"-11"2"63"-16,16 6-208 16,1-1 25-16,15-3 8 15,11 4 39-15,24-1 6 16,8-1 25-16,15 2-25 16,6 1-21-16,8 1-47 15,9 1-19-15,4 1-34 16,11 0-9-16,8 1 1 0,14 1 4 15,8 2 6-15,18 1 9 16,6 1-2-16,20-2 1 16,4 0-4-16,29 0-3 15,-5-5 1-15,29 1 4 16,-7 1-7-16,18-6 12 16,-11-1 4-16,25 0-4 15,-20-1 2-15,28-2 11 16,-13 2-8-16,24 2 0 15,-23 1-4-15,28 0-2 16,-20 3-9-16,24 0-4 16,-22 0-2-16,30 1 3 15,-20 3-2-15,28-3-1 0,-22 0 8 16,34-2-3 0,-26-1-4-16,32-6 2 0,-25 2-2 15,28-3-2-15,-31 0 1 16,23 1 0-16,-32-1 7 15,20 0 1-15,-33 0-4 16,21 1 3-16,-33 0-3 16,22-1-4-16,-33 1 0 0,12 2 2 15,-27 0-2-15,6-1 5 16,-35 3-3-16,1 1 2 16,-15 0 2-1,-12 0-2-15,-28 1-3 16,-9 2-1-16,-19 0 0 15,-24 2 4-15,-6-2-6 16,-10 0 4-16,0 0-27 16,-5 0-34-16,1 0-96 15,-1 0-373-15,1 0 58 16</inkml:trace>
  <inkml:trace contextRef="#ctx0" brushRef="#br0" timeOffset="166289.38">18984 10778 1508 0,'-13'4'310'15,"4"-12"141"-15,3 5-461 0,-1 3 12 16,4 3-7-16,-2-1-7 16,4-2 2-16,0 1 4 15,0 1-4-15,0 2-5 16,1 7-2-16,1 4-12 0,11 30-7 15,-1-34-3-15,0-5 7 16,-1 0 6-16,-1-5 20 16,-2-3 25-16,0-4 6 15,-3 0 21-15,0-4 1 16,-4 1 13-16,-7-1-21 16,-1 3-1-16,-3-1-20 0,-3 5-2 15,1 2-12-15,2 4 1 16,1 0-23-16,3 4-35 15,2 0-12-15,3 1-18 16,2-2-1-16,2 0 16 16,2-1 33-16,-1-2 14 15,-3-3 17-15,0 0 23 16,1-1 15-16,1-1 18 16,-2-1 3-16,1 1 16 15,0 0-21-15,0 0-6 16,0 0-16-16,-1 0-14 15,0 2-77-15,-2 4-389 16,0 1 98-16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55F5-AAD4-4B05-B905-B82459C89D05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9DD81-0BE5-421A-BD94-BD7480F57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0819-CF8A-4A16-9779-0F4489C93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D7833-D35E-42F1-9407-0C0E06FEA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4CB0-081D-4BF8-9ACF-6926C1E5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754F-9264-44A7-975F-AEE948A6A4C5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3842-4D38-4D1B-862F-A86FC166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Maheen Islam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2B7D-59F6-4E10-9B79-EC024ECC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FFDE-A101-454D-93B0-98296366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A3F94-0D6E-4366-92CC-CB1BEE936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ADB-F30A-4307-8573-A0B91ACA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46FE-3B3F-449D-A981-5332DB5F6C8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1D2DE-A856-4105-92F9-B3788981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Maheen Islam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BDFC2-89EB-475A-B6A4-65FB5FA3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53C13-9465-42BC-BC31-AD5EF5D87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7009D-06BB-4517-8DEC-DB0509086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8DFC-BEC5-4D5C-A0FC-A469B794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81FD-E359-4598-BB1A-8EF54F0FD943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50D09-6764-4164-88C4-444A8C31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Maheen Islam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D3BD-EEC9-47F0-93EA-CFCDA95C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AFE2-0255-4211-B9C8-C5552D30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EED7-B87C-4D07-A87F-7BF2C448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9AB0E-21F9-4249-BEF9-3866A724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1DC-5655-40D0-A05B-DD76582FD97B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E4F2-D1AF-4ABA-9EF0-75BAF938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Maheen Islam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3175-3B04-43EF-9F78-AD94090F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BAE6-1030-4652-89C5-F1328473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E157-0001-4CAA-AAC6-5E2491A8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936F6-7521-4212-BB71-23498EC7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4F36-B1E2-4B8D-9EE8-EFBC06050D5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29765-90B3-4ED9-B5E2-7055F566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Maheen Islam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1E0B-5C74-41FF-B0EC-FFFDCF05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84DD-075C-49A2-82E3-193A0F6C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6832-8F01-4A39-A132-E6498DAC7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8B84C-A258-4684-8139-3D9A5A72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76D2-3DD2-45DD-A1B9-E1826DC0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86478-85BF-44A5-B53F-4C03573ADC0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D4701-9151-4039-8705-459F7A42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Maheen Islam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88A2-AA18-4D35-A20E-57E8DE4E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2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D60-8A03-404B-B908-F52480C1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836F-1895-489F-9E5B-1798A8E90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DD3E5-A392-47AA-8853-14516EE5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5A175-34C7-4886-B5ED-805E13FD9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431A5-080D-40EE-A1D8-AA584CAB2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AFC83-22AD-46F8-B9AC-DE8EA850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83E79-1A0E-40A7-A3C1-0553C042EEE3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23A94-75A4-46B5-B61F-0AB16891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Maheen Islam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DE068-6FE5-4DAA-A5E5-9D2AE1E1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75F4-5FB2-48F3-9DE7-25FD77BB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FB477-D451-48B5-9EFC-F39D7122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7E09-EECC-4DD2-BE69-92BA35985640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805FF-47A6-43FD-BBD3-48EE482F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Maheen Islam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B5CF3-4144-4CE2-AFBD-06B9B5D2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B9C48-0A7C-48DE-AC85-AE8818E3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1364-FEE8-433C-A671-7F8AF938A3C4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3190B-F6B3-4B07-9B27-E45CCDD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Maheen Islam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1323B-3328-4E24-A8BE-11A38B4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045B-0F5F-4FE0-908D-0A6F0F1A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87AA-4745-4E46-96C3-C2390832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D9A1-06C3-4DF9-91A2-C2AF8FDC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8D227-C9A4-48B7-9FF3-CD3D6331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1A52-4492-453B-A25A-5545AB7AE86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9F3B6-7170-4BE1-9554-72E6E3EA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Maheen Islam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8A46-D0F8-4C06-A508-0F889976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9EA6-A4F2-4736-9DA3-A974A338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BD7A5-5E00-4CE4-A2B8-4BF45D637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63D68-9511-4759-B676-3DB4A2D0C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9EDB1-05AD-4287-A223-B727FC2C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3858-65D8-4CA9-86D4-D4F4F5B91A1C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B88BB-1CA8-43A9-8556-F7EF9E79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Maheen Islam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0C2B0-70E6-4289-86FE-2790C7A7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5A636-E048-400C-96A6-48BCFE2F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FFFDD-EF79-4E1A-A5F2-DFF330D6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D648-F481-409F-A5CB-99663948D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A1A12-2D05-4F29-9679-4D5135048A97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3206-9BBD-4F29-A9E6-7E597CF3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Maheen Islam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66F1-66B8-4CC9-A794-728C5605D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7E839-181E-45CC-90D2-94BBF70A4A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3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customXml" Target="../ink/ink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60417" y="406400"/>
            <a:ext cx="6858000" cy="2387600"/>
          </a:xfrm>
        </p:spPr>
        <p:txBody>
          <a:bodyPr>
            <a:normAutofit/>
          </a:bodyPr>
          <a:lstStyle/>
          <a:p>
            <a:r>
              <a:rPr lang="en-US" sz="6000" b="1">
                <a:latin typeface="+mn-lt"/>
              </a:rPr>
              <a:t>CSE 225</a:t>
            </a:r>
            <a:endParaRPr lang="en-US" sz="6000" b="1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Binary Search Tree</a:t>
            </a:r>
            <a:endParaRPr lang="en-US" sz="3600" b="1" dirty="0"/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1371600" y="1371600"/>
            <a:ext cx="44450" cy="1079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34962"/>
          </a:xfrm>
        </p:spPr>
        <p:txBody>
          <a:bodyPr>
            <a:noAutofit/>
          </a:bodyPr>
          <a:lstStyle/>
          <a:p>
            <a:r>
              <a:rPr lang="en-US" sz="3600" dirty="0"/>
              <a:t>Searching Specific Item to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1600200"/>
          </a:xfrm>
        </p:spPr>
        <p:txBody>
          <a:bodyPr>
            <a:normAutofit/>
          </a:bodyPr>
          <a:lstStyle/>
          <a:p>
            <a:r>
              <a:rPr lang="en-US" sz="1800" dirty="0"/>
              <a:t>Start search from root node </a:t>
            </a:r>
          </a:p>
          <a:p>
            <a:r>
              <a:rPr lang="en-US" sz="1800" dirty="0"/>
              <a:t> If data is less than key value, search element in left </a:t>
            </a:r>
            <a:r>
              <a:rPr lang="en-US" sz="1800" dirty="0" err="1"/>
              <a:t>subtree</a:t>
            </a:r>
            <a:r>
              <a:rPr lang="en-US" sz="1800" dirty="0"/>
              <a:t> </a:t>
            </a:r>
          </a:p>
          <a:p>
            <a:r>
              <a:rPr lang="en-US" sz="1800" dirty="0"/>
              <a:t>Otherwise search element in right </a:t>
            </a:r>
            <a:r>
              <a:rPr lang="en-US" sz="1800" dirty="0" err="1"/>
              <a:t>subtree</a:t>
            </a:r>
            <a:r>
              <a:rPr lang="en-US" sz="18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For Example : we need to search  element 10 from the BST</a:t>
            </a:r>
          </a:p>
          <a:p>
            <a:endParaRPr lang="en-US" sz="20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3D8F-E13D-4451-B906-244263A17669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3810000" y="32004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438400"/>
            <a:ext cx="3409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5791597" y="4114403"/>
            <a:ext cx="762000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648200"/>
            <a:ext cx="35337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 rot="10800000">
            <a:off x="5181600" y="54102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343400"/>
            <a:ext cx="35242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334962"/>
          </a:xfrm>
        </p:spPr>
        <p:txBody>
          <a:bodyPr>
            <a:noAutofit/>
          </a:bodyPr>
          <a:lstStyle/>
          <a:p>
            <a:r>
              <a:rPr lang="en-US" sz="3600" dirty="0"/>
              <a:t>Find Smallest Node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914400"/>
          </a:xfrm>
        </p:spPr>
        <p:txBody>
          <a:bodyPr>
            <a:normAutofit/>
          </a:bodyPr>
          <a:lstStyle/>
          <a:p>
            <a:r>
              <a:rPr lang="en-US" sz="2000" dirty="0"/>
              <a:t> Start search from root node </a:t>
            </a:r>
          </a:p>
          <a:p>
            <a:r>
              <a:rPr lang="en-US" sz="2000" dirty="0"/>
              <a:t> Search element in left </a:t>
            </a:r>
            <a:r>
              <a:rPr lang="en-US" sz="2000" dirty="0" err="1"/>
              <a:t>subtree</a:t>
            </a:r>
            <a:r>
              <a:rPr lang="en-US" sz="2000" dirty="0"/>
              <a:t> 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D7C7-96E0-47DA-A252-9CCC11DCB6A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3810000" y="32004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438400"/>
            <a:ext cx="3409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5791597" y="4114403"/>
            <a:ext cx="762000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648200"/>
            <a:ext cx="35337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Straight Arrow Connector 22"/>
          <p:cNvCxnSpPr/>
          <p:nvPr/>
        </p:nvCxnSpPr>
        <p:spPr>
          <a:xfrm rot="10800000">
            <a:off x="5181600" y="54102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343400"/>
            <a:ext cx="35242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334962"/>
          </a:xfrm>
        </p:spPr>
        <p:txBody>
          <a:bodyPr>
            <a:noAutofit/>
          </a:bodyPr>
          <a:lstStyle/>
          <a:p>
            <a:r>
              <a:rPr lang="en-US" sz="3600" dirty="0"/>
              <a:t>Find Maximum Node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/>
              <a:t> Start search from root node </a:t>
            </a:r>
          </a:p>
          <a:p>
            <a:r>
              <a:rPr lang="en-US" sz="2000" dirty="0"/>
              <a:t> Search element in right </a:t>
            </a:r>
            <a:r>
              <a:rPr lang="en-US" sz="2000" dirty="0" err="1"/>
              <a:t>subtree</a:t>
            </a: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F4F6-0B60-48F2-9751-7F7DD0A3237B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>
            <a:off x="3810000" y="32004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438400"/>
            <a:ext cx="3409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5791597" y="4114403"/>
            <a:ext cx="762000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4343400" y="5334000"/>
            <a:ext cx="609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14600"/>
            <a:ext cx="34861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495800"/>
            <a:ext cx="35433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3434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B0A8-75C3-41AE-A264-02A89273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1DC-5655-40D0-A05B-DD76582FD97B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99FA7-A272-45D2-B263-98B9B675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A08F7C-EA94-4F3E-8EEA-943225B72043}"/>
                  </a:ext>
                </a:extLst>
              </p14:cNvPr>
              <p14:cNvContentPartPr/>
              <p14:nvPr/>
            </p14:nvContentPartPr>
            <p14:xfrm>
              <a:off x="263520" y="453240"/>
              <a:ext cx="6582240" cy="439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A08F7C-EA94-4F3E-8EEA-943225B72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160" y="443880"/>
                <a:ext cx="6600960" cy="44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52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dirty="0"/>
              <a:t>Delete a node from BST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2819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288D-1FB6-41B9-97B7-EB38BC2029E7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29000" y="35814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676400"/>
            <a:ext cx="3352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191000"/>
            <a:ext cx="30480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426720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8382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/>
              <a:t>C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leaf </a:t>
            </a:r>
            <a:r>
              <a:rPr lang="en-US" sz="2000" dirty="0"/>
              <a:t>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 has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child, so this node can easily wiped out from memory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of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BST must hold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5257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29400" y="57912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5715000"/>
            <a:ext cx="838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0" y="52578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AA8E8B-D3ED-4231-838F-CF29C7319266}"/>
                  </a:ext>
                </a:extLst>
              </p14:cNvPr>
              <p14:cNvContentPartPr/>
              <p14:nvPr/>
            </p14:nvContentPartPr>
            <p14:xfrm>
              <a:off x="206280" y="1201320"/>
              <a:ext cx="8006400" cy="423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AA8E8B-D3ED-4231-838F-CF29C73192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920" y="1191960"/>
                <a:ext cx="8025120" cy="425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dirty="0"/>
              <a:t>Delete a node from BST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BCFF-96DE-4CDF-820D-5B70AD0F967F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838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/>
              <a:t>C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000" dirty="0"/>
              <a:t> if 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 has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one child (left or right ), then link the parent node with the child node and wipe out the node from memory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of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BST must hold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2895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2895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8120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Arc 13"/>
          <p:cNvSpPr/>
          <p:nvPr/>
        </p:nvSpPr>
        <p:spPr>
          <a:xfrm>
            <a:off x="5410200" y="2819400"/>
            <a:ext cx="1066800" cy="137160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191000"/>
            <a:ext cx="51720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FF2022-5964-4C8E-A524-6D5F8E4B24C6}"/>
                  </a:ext>
                </a:extLst>
              </p14:cNvPr>
              <p14:cNvContentPartPr/>
              <p14:nvPr/>
            </p14:nvContentPartPr>
            <p14:xfrm>
              <a:off x="107640" y="1281600"/>
              <a:ext cx="9004680" cy="462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FF2022-5964-4C8E-A524-6D5F8E4B24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80" y="1272240"/>
                <a:ext cx="9023400" cy="464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3735-A77D-4741-9EDF-3C8D3102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1DC-5655-40D0-A05B-DD76582FD97B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81AB1-E67A-4339-A77D-25C81D17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018F15-4C92-4B3F-9A49-01F29A86172F}"/>
                  </a:ext>
                </a:extLst>
              </p14:cNvPr>
              <p14:cNvContentPartPr/>
              <p14:nvPr/>
            </p14:nvContentPartPr>
            <p14:xfrm>
              <a:off x="428760" y="388080"/>
              <a:ext cx="8631720" cy="6472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018F15-4C92-4B3F-9A49-01F29A8617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378720"/>
                <a:ext cx="8650440" cy="64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55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dirty="0"/>
              <a:t>Delete a node from BST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516C-73FF-4FD5-BAFD-8E32AF1722B2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8382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/>
              <a:t>C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000" dirty="0"/>
              <a:t> if 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ode has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 child  then two case can be </a:t>
            </a:r>
            <a:r>
              <a:rPr lang="en-US" sz="2000" dirty="0"/>
              <a:t>considered: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min node from right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max node from left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subtree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 the min value in the place of the node deleted 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 the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dupicate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of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BST must hold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22955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2286000"/>
            <a:ext cx="2257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209800"/>
            <a:ext cx="22574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8305800" y="3352800"/>
            <a:ext cx="609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695825"/>
            <a:ext cx="22383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4695825"/>
            <a:ext cx="22193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4686300"/>
            <a:ext cx="20574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F91C63-7118-492F-A681-C0374AA50597}"/>
                  </a:ext>
                </a:extLst>
              </p14:cNvPr>
              <p14:cNvContentPartPr/>
              <p14:nvPr/>
            </p14:nvContentPartPr>
            <p14:xfrm>
              <a:off x="1817280" y="829440"/>
              <a:ext cx="7248600" cy="420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F91C63-7118-492F-A681-C0374AA505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7920" y="820080"/>
                <a:ext cx="7267320" cy="42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D58E7D-4DD8-4FF6-BFFD-BEEFB0150DB7}"/>
                  </a:ext>
                </a:extLst>
              </p14:cNvPr>
              <p14:cNvContentPartPr/>
              <p14:nvPr/>
            </p14:nvContentPartPr>
            <p14:xfrm>
              <a:off x="123480" y="2809080"/>
              <a:ext cx="7526520" cy="335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D58E7D-4DD8-4FF6-BFFD-BEEFB0150D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120" y="2799720"/>
                <a:ext cx="7545240" cy="337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4738-3220-48D1-8E3B-2E18072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1DC-5655-40D0-A05B-DD76582FD97B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5C068-8432-486C-9CC6-DE6071EB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F2B55C-80D7-456B-BA34-0356E5C2B4BB}"/>
                  </a:ext>
                </a:extLst>
              </p14:cNvPr>
              <p14:cNvContentPartPr/>
              <p14:nvPr/>
            </p14:nvContentPartPr>
            <p14:xfrm>
              <a:off x="396000" y="165240"/>
              <a:ext cx="8368560" cy="6691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F2B55C-80D7-456B-BA34-0356E5C2B4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40" y="155880"/>
                <a:ext cx="8387280" cy="67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96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ED1C8-BA39-4DE9-9E8D-A5D28655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1DC-5655-40D0-A05B-DD76582FD97B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E6AD5-13F8-43F5-A16F-88E85CED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48A598-91E0-4DFA-975A-E5F14BA2D1F6}"/>
                  </a:ext>
                </a:extLst>
              </p14:cNvPr>
              <p14:cNvContentPartPr/>
              <p14:nvPr/>
            </p14:nvContentPartPr>
            <p14:xfrm>
              <a:off x="703800" y="764280"/>
              <a:ext cx="6838920" cy="339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48A598-91E0-4DFA-975A-E5F14BA2D1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440" y="754920"/>
                <a:ext cx="685764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98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514600"/>
          </a:xfrm>
        </p:spPr>
        <p:txBody>
          <a:bodyPr/>
          <a:lstStyle/>
          <a:p>
            <a:r>
              <a:rPr lang="en-US" sz="2000" dirty="0"/>
              <a:t>BST  is a binary tree with following properties: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All items in the left subtree are less than the root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All items in the right subtree are greater than or equal the root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Each subtree is itself a binary search tree</a:t>
            </a:r>
          </a:p>
          <a:p>
            <a:pPr lvl="1">
              <a:buNone/>
            </a:pPr>
            <a:r>
              <a:rPr lang="en-US" sz="2000" dirty="0"/>
              <a:t>i.e. For a node with key </a:t>
            </a:r>
            <a:r>
              <a:rPr lang="en-US" sz="2000" i="1" dirty="0"/>
              <a:t>k </a:t>
            </a:r>
            <a:r>
              <a:rPr lang="en-US" sz="2000" dirty="0"/>
              <a:t>, every key in the left </a:t>
            </a:r>
            <a:r>
              <a:rPr lang="en-US" sz="2000" dirty="0" err="1"/>
              <a:t>subtree</a:t>
            </a:r>
            <a:r>
              <a:rPr lang="en-US" sz="2000" dirty="0"/>
              <a:t> is less than </a:t>
            </a:r>
            <a:r>
              <a:rPr lang="en-US" sz="2000" i="1" dirty="0"/>
              <a:t>k </a:t>
            </a:r>
            <a:r>
              <a:rPr lang="en-US" sz="2000" dirty="0"/>
              <a:t>and every key in the right </a:t>
            </a:r>
            <a:r>
              <a:rPr lang="en-US" sz="2000" dirty="0" err="1"/>
              <a:t>subtree</a:t>
            </a:r>
            <a:r>
              <a:rPr lang="en-US" sz="2000" dirty="0"/>
              <a:t> is greater than </a:t>
            </a:r>
            <a:r>
              <a:rPr lang="en-US" sz="2000" i="1" dirty="0"/>
              <a:t>k</a:t>
            </a:r>
            <a:r>
              <a:rPr lang="en-US" sz="2000" dirty="0"/>
              <a:t>.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886200" y="3962400"/>
            <a:ext cx="762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 rot="5400000">
            <a:off x="3429000" y="3962400"/>
            <a:ext cx="4572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4"/>
          </p:cNvCxnSpPr>
          <p:nvPr/>
        </p:nvCxnSpPr>
        <p:spPr>
          <a:xfrm rot="16200000" flipH="1">
            <a:off x="4495800" y="4114800"/>
            <a:ext cx="457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2209800" y="4800600"/>
            <a:ext cx="1676400" cy="12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&lt;k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4343400" y="4800600"/>
            <a:ext cx="1676400" cy="12192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&gt;= 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/>
              <a:t>Example of BST</a:t>
            </a:r>
          </a:p>
        </p:txBody>
      </p:sp>
      <p:pic>
        <p:nvPicPr>
          <p:cNvPr id="1026" name="Picture 2" descr="C:\Users\Admin\Downloads\clip_image018_thumb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6019800" cy="350062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/>
              <a:t>BST  vs. Binary Tree</a:t>
            </a:r>
          </a:p>
        </p:txBody>
      </p:sp>
      <p:pic>
        <p:nvPicPr>
          <p:cNvPr id="2050" name="Picture 2" descr="C:\Users\Admin\Downloads\binary-tree-vs-binary-search-tre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02197" y="1825625"/>
            <a:ext cx="7339606" cy="435133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/>
              <a:t>Valid BST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28650" y="1976330"/>
            <a:ext cx="7886700" cy="404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/>
              <a:t>Invalid BST</a:t>
            </a:r>
          </a:p>
        </p:txBody>
      </p:sp>
      <p:pic>
        <p:nvPicPr>
          <p:cNvPr id="4098" name="Picture 2" descr="C:\Users\Admin\Downloads\binary-search-tree-example-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69130" y="1825625"/>
            <a:ext cx="6405740" cy="435133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88B4-CE71-4EAD-A8C4-BBB153CC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Operations on Binary Search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E349-AE65-408F-9D1C-AD0DBF1F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34350" cy="4351338"/>
          </a:xfrm>
        </p:spPr>
        <p:txBody>
          <a:bodyPr/>
          <a:lstStyle/>
          <a:p>
            <a:r>
              <a:rPr lang="en-AU" sz="2000" b="1" dirty="0"/>
              <a:t>insert</a:t>
            </a:r>
            <a:r>
              <a:rPr lang="en-AU" sz="2000" dirty="0"/>
              <a:t>: insert a new node in the BST</a:t>
            </a:r>
          </a:p>
          <a:p>
            <a:r>
              <a:rPr lang="en-AU" sz="2000" b="1" dirty="0"/>
              <a:t>search</a:t>
            </a:r>
            <a:r>
              <a:rPr lang="en-AU" sz="2000" dirty="0"/>
              <a:t>: search a node with a value in the BST</a:t>
            </a:r>
          </a:p>
          <a:p>
            <a:r>
              <a:rPr lang="en-AU" sz="2000" b="1" dirty="0"/>
              <a:t>delete</a:t>
            </a:r>
            <a:r>
              <a:rPr lang="en-AU" sz="2000" dirty="0"/>
              <a:t>: delete a node from the BST</a:t>
            </a:r>
          </a:p>
          <a:p>
            <a:r>
              <a:rPr lang="en-AU" sz="2000" b="1" dirty="0" err="1"/>
              <a:t>findMinimum</a:t>
            </a:r>
            <a:r>
              <a:rPr lang="en-AU" sz="2000" dirty="0"/>
              <a:t>: returns the element with the minimum value in the BST</a:t>
            </a:r>
          </a:p>
          <a:p>
            <a:r>
              <a:rPr lang="en-AU" sz="2000" b="1" dirty="0" err="1"/>
              <a:t>findMaximum</a:t>
            </a:r>
            <a:r>
              <a:rPr lang="en-AU" sz="2000" dirty="0"/>
              <a:t>: returns the element with the maximum value in the BST</a:t>
            </a:r>
          </a:p>
          <a:p>
            <a:r>
              <a:rPr lang="en-AU" sz="2000" b="1" dirty="0"/>
              <a:t>print</a:t>
            </a:r>
            <a:r>
              <a:rPr lang="en-AU" sz="2000" dirty="0"/>
              <a:t>: </a:t>
            </a:r>
            <a:r>
              <a:rPr lang="en-US" sz="2000" dirty="0"/>
              <a:t>prints the values of all items in the tree, using a traversal strategy that is appropriate for the application</a:t>
            </a:r>
            <a:endParaRPr lang="en-AU" sz="2000" dirty="0"/>
          </a:p>
          <a:p>
            <a:endParaRPr lang="en-AU" sz="20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16B6-AA11-43D5-869C-C89FC879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271DC-5655-40D0-A05B-DD76582FD97B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B5628-C2B6-43E5-8159-4741E214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3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dirty="0"/>
              <a:t>Inserting an item in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143000"/>
            <a:ext cx="8229600" cy="1371600"/>
          </a:xfrm>
        </p:spPr>
        <p:txBody>
          <a:bodyPr>
            <a:normAutofit/>
          </a:bodyPr>
          <a:lstStyle/>
          <a:p>
            <a:r>
              <a:rPr lang="en-US" sz="2000" dirty="0"/>
              <a:t>The first value inserted goes at the root.</a:t>
            </a:r>
          </a:p>
          <a:p>
            <a:r>
              <a:rPr lang="en-US" sz="2000" dirty="0"/>
              <a:t>Every node inserted becomes a leaf.</a:t>
            </a:r>
          </a:p>
          <a:p>
            <a:r>
              <a:rPr lang="en-US" sz="2000" dirty="0"/>
              <a:t>Insert left or right depending upon value.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7A95-4CE2-42C6-A4F6-C0834EAAF468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 descr="C:\Users\Admin\Downloads\inserting-item-to-b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486650" cy="3067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/>
              <a:t>Inserting Specific Item to the tree</a:t>
            </a:r>
          </a:p>
        </p:txBody>
      </p:sp>
      <p:pic>
        <p:nvPicPr>
          <p:cNvPr id="6146" name="Picture 2" descr="C:\Users\Admin\Downloads\inserting-item-5-to-bs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7086600" cy="490696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68C8-DF6A-48AB-8C10-A94EE9C45A23}" type="datetime1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7E839-181E-45CC-90D2-94BBF70A4A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444</Words>
  <Application>Microsoft Office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CSE 225</vt:lpstr>
      <vt:lpstr>Binary Search Tree</vt:lpstr>
      <vt:lpstr>Example of BST</vt:lpstr>
      <vt:lpstr>BST  vs. Binary Tree</vt:lpstr>
      <vt:lpstr>Valid BST</vt:lpstr>
      <vt:lpstr>Invalid BST</vt:lpstr>
      <vt:lpstr>Operations on Binary Search Tree</vt:lpstr>
      <vt:lpstr> Inserting an item in BST</vt:lpstr>
      <vt:lpstr>Inserting Specific Item to the tree</vt:lpstr>
      <vt:lpstr>Searching Specific Item to BST</vt:lpstr>
      <vt:lpstr>Find Smallest Node in BST</vt:lpstr>
      <vt:lpstr>Find Maximum Node in BST</vt:lpstr>
      <vt:lpstr>PowerPoint Presentation</vt:lpstr>
      <vt:lpstr>Delete a node from BST</vt:lpstr>
      <vt:lpstr>Delete a node from BST</vt:lpstr>
      <vt:lpstr>PowerPoint Presentation</vt:lpstr>
      <vt:lpstr>Delete a node from BST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Dr. Mohammad Rezwanul Huq</cp:lastModifiedBy>
  <cp:revision>121</cp:revision>
  <dcterms:created xsi:type="dcterms:W3CDTF">2016-06-16T06:31:33Z</dcterms:created>
  <dcterms:modified xsi:type="dcterms:W3CDTF">2021-12-15T05:04:39Z</dcterms:modified>
</cp:coreProperties>
</file>