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38" r:id="rId2"/>
    <p:sldId id="257" r:id="rId3"/>
    <p:sldId id="258" r:id="rId4"/>
    <p:sldId id="259" r:id="rId5"/>
    <p:sldId id="260" r:id="rId6"/>
    <p:sldId id="263" r:id="rId7"/>
    <p:sldId id="278" r:id="rId8"/>
    <p:sldId id="279" r:id="rId9"/>
    <p:sldId id="261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39" r:id="rId46"/>
    <p:sldId id="340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22T04:38:37.4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17976 3050 443 0,'-77'3'292'15,"70"-6"-36"-15,3 0-53 16,0 0-113-16,2 1-25 0,1 1 0 16,1 0-16-16,0 1 1 15,0 0-3-15,0 0 25 16,0 0 10-16,0 0 30 15,0-1 1-15,0 1 3 16,0 0-17-16,0 0-10 16,0 0-30-16,0 0-8 15,0-1-20-15,0 1-11 16,0 0 2-16,0 0-2 16,0 0 3-16,0 0-5 15,1 0 4-15,2 0 2 16,1 0-3-16,21 2 3 0,34 4 4 15,-20-3-3-15,1 1-11 16,11 3 4-16,-5-2-9 16,8-3-7-16,-7 2 1 15,6-6-2-15,-11-1 0 16,6 1-2-16,-9 0 6 16,1 0-2-16,-12 1 4 15,-5 0 4-15,-11 1 2 16,-4 0 14-16,-7 0 5 0,-2 0 5 15,1 0-7-15,0 0 0 16,0 0-30-16,0 0-108 16,0 0-125-16,-1 0-345 15,-1-1-27-15</inkml:trace>
  <inkml:trace contextRef="#ctx0" brushRef="#br0" timeOffset="2386.16">11742 8024 840 0,'-3'-4'236'0,"0"-1"77"16,0 1-228-16,-1 0 9 16,2-1-8-16,0 1 16 15,-1-1-10-15,1 1-3 16,2 1-25-16,0-2-8 15,3 1-27-15,15-6-13 16,48-13-14-16,-22 19 0 16,-3 4-3-16,0-1 2 15,-5 2 1-15,-3 2 0 16,-13 3 0-16,0 0-1 16,-6 2 0-16,-2 3 0 15,-2 0 0-15,-2 2-4 16,-3 1 2-16,-3-1-3 15,-4-2 0-15,-4 3-4 16,-6 0 2-16,-11-2 0 0,0 2 3 16,-5 1 0-16,4-3 4 15,-3 0 4-15,8-3 0 16,2 1 1-16,5-5 2 16,2 0-1-16,8-1-2 15,0-2-3-15,3-2-3 16,-1 0-3-16,0 0 0 15,1-1-2-15,1 1 5 0,6-1 1 16,10 0 4-16,37 0 1 16,-34 0 0-16,3 2-3 15,-4 1 0 1,3 2 0-16,-3 4-2 0,2 5-1 16,-4 2 0-16,0 6-2 15,-2 6-3-15,-4-1 2 16,-6 0 0-16,-1 1-3 15,-12-8 1-15,-8-1-5 16,-7-5-1-16,-15-3-1 16,-5-6 4-16,-10-5 2 15,2-5 7-15,-2-5 1 16,12-1 7-16,2-1 1 16,13 0 2-16,5 3-6 15,9 5-8-15,5 0-50 16,7 2-46-16,8-2-320 0,4-7 49 15</inkml:trace>
  <inkml:trace contextRef="#ctx0" brushRef="#br0" timeOffset="2985.58">12387 8058 1090 0,'23'-8'272'0,"-25"4"95"16,2 2-313-16,0 0 11 15,-1 1 2-15,1-1 27 16,-1 1-5-16,0-1 7 16,0 0-28-16,-2 0-11 0,1 0-28 15,-1-1-3-15,0 1-9 16,-1 0-7-16,0 0-4 16,0 1-4-16,-1 0-2 15,1 1-1-15,-4 1-2 16,-3 3-1-16,-34 25 0 15,33-9-1-15,5 2 0 16,1 7 1-16,6 0 2 0,6 10 5 16,2-3-3-16,10 4-2 15,4-2 3-15,6-4-7 16,2-9-2-16,3-6 8 16,-5-5 2-16,1-7 0 15,-10-5-1-15,0-3 3 16,-7-4 1-16,0-9 2 15,-5-6 2-15,-3-17 6 16,-2-6-2-16,-5-10 4 16,-5 2 1-16,-1-6 6 15,-6 13-2-15,-5 3-7 16,0 12-11-16,-9 7-61 16,-3 13-74-16,-11 21-378 15,1 9 53-15</inkml:trace>
  <inkml:trace contextRef="#ctx0" brushRef="#br0" timeOffset="9465.6">18863 2304 587 0,'0'-1'163'0,"-1"0"41"16,-1 0-158-16,1 0-16 15,0 0 2-15,0 0 6 16,0 0 22-16,0-1 9 16,0 1 15-16,0 0 1 15,0 0 5-15,0 0-14 16,-1 0-8-16,1 0-17 15,0 0-9-15,0 0-12 16,0 1-6-16,1-1-9 0,0 1-4 16,0-2 5-16,0 2-4 15,0 0 5-15,0 0 9 16,0 0 3-16,0 0-3 16,0 0-2-16,0 0-5 15,0 2-6-15,1 0-3 16,0 2-3-16,5 19 2 15,12 35-3-15,-13-28-2 16,1-5-1-16,1 3 0 16,-1-4-3-16,3 2 1 15,-2-4 0-15,-1 4 0 16,1-5 1-16,0 4 4 16,-4-3 0-16,3 2 4 0,-2-4 2 15,0 4 1 1,0-4-1-16,1 7 0 0,-1-2-5 15,2 6-2 1,-2-6-1-16,0 3-3 0,-1-4 0 16,-1 0 1-16,-2-8 0 15,0 2 1-15,0-2 1 16,0-4-2-16,0-2 2 0,0 1-1 16,1-4-2-1,0-2 2-15,0-2 2 0,-1-3-2 16,0 0 2-16,0 0 2 15,0 0 1-15,0 0 5 16,-1 0 2-16,1 0-2 16,0-1-7-16,-1 1-30 15,0 0-30-15,0 0-62 16,-1 1-30-16,-1 2-297 16,0 2 58-16</inkml:trace>
  <inkml:trace contextRef="#ctx0" brushRef="#br0" timeOffset="12412.87">18885 2297 301 0,'-7'-7'218'0,"-2"-1"-24"15,6 3-18-15,-1 2-106 16,2 3-3-16,1-2 18 16,1 1-10-16,-1 0 16 15,1 0-11-15,0 0 8 16,0 1-18-16,-1-1-6 16,1 1-17-16,0 0-13 15,0 0-18-15,0 0-6 0,0 0-5 16,1 0-3-16,1 0 3 15,2 0-4-15,3 0 1 16,15 0-1-16,35 4-3 16,-25-1 1-16,1 0 4 15,6-1 1-15,-3 0 1 16,8-2 5-16,-3-1 0 16,7-1 7-16,-4 0 2 15,8 1 2-15,-1 0-6 0,6 1 0 16,-7 0-5-16,7 2-3 15,-8 0 1-15,6-1 1 16,-9-1-2-16,11 0 2 16,-8-1-1-16,11 0-2 15,-6 1-2-15,7 0 3 16,-7 0-4-16,10 0 0 16,-12-1 3-16,9-1 2 15,-7-1-2-15,9 1 0 16,-11 0-4-16,12 0 1 15,-14 1 1-15,6 1 4 16,-10 0 0-16,5-1 4 16,-9 1-6-16,6 1-1 15,-2-1-3-15,7 2 0 16,-7-1-1-16,4 0 2 16,-8-1 0-16,1 0 4 0,-4-1 3 15,5 0 4-15,-4-1 0 16,9 1 0-16,-5-2-7 15,10 2 0-15,-8 0-4 16,11 1 1-16,-5 1-1 16,5-1 1-16,-7 0-3 0,0-1 2 15,-13-1-1 1,4-1 9-16,-8-1 6 0,3 1 7 16,-6 1-2-16,7 1 6 15,-8-1-10-15,3-1-4 16,-7 2-7-16,2-1 4 15,-5 0-7-15,0 1 1 16,-2 0 1-16,0 0 1 16,-6-1 0-16,-4 0 4 15,-1 2 8-15,-6 0-4 16,-2 0 5-16,-2 0-4 16,-1 0-4-16,1 0-6 15,-1 0-2-15,1 0-4 16,1 0-1-16,0 0 0 15,0 0-3-15,0 0 1 16,0 0 0-16,0 0 1 0,0 0-1 16,0 0 8-16,0 0 3 15,-1 0-5-15,1 0 5 16,-2 0-1-16,1 0-3 16,-1 2-4-16,1-1 6 15,-3 1-8-15,1 0 6 16,0 0-6-16,0 0 3 15,-1 2-4-15,1-1 8 16,1 0-6-16,-2 1-3 16,1 0 0-16,-1 7 2 0,-18 37-4 15,16-32 1-15,2 4 9 16,0 0-4-16,-3 3 9 16,2-4-4-16,1 2 7 15,-1-3-10-15,2 2 5 16,2-5-6-16,-2 2 5 15,3 0 0-15,0 2-1 16,1-2-1-16,1 2 0 16,-1-1 3-16,1 1-6 15,0 0 8-15,2 1-1 16,-1-2-2-16,-1 2-5 16,-1-2 6-16,0 1-5 15,1-3 4-15,-1 4-2 0,0-5 1 16,0 4-9-16,2-3 2 15,-2 4-3-15,-2-2 1 16,1 2-2-16,-2-3 8 16,0 3 0-16,0-4 0 15,2 0 1-15,-1-1 1 16,4 0-1-16,-2-1 4 16,0-2-4-16,3-1 3 0,-3-1-6 15,-2-5-1-15,2 1-2 16,0-4 10-16,-2-2-6 15,1 0 6-15,0-1 8 16,0 0 4-16,0 1 1 16,0 0 0-16,0 0 2 15,0 0-6-15,0 0-8 16,0 0-6-16,0 0 1 16,0 0-2-16,0 0-2 15,0 0 2-15,0 0-2 16,0 0 2-16,0 0-2 15,0 0 3-15,0 0-4 16,0 0 3-16,0 0-2 16,0 0 1-16,0 0-2 15,0 0 2-15,0 0-6 0,0 0 0 16,0 0 3-16,0 0-4 16,-1 0 3-16,0 0 1 15,-2 0 3-15,0 0-5 16,-1 1 5-16,-2 0-1 15,-10 2 2-15,-33 8-3 16,28-7 4-16,2-3-4 0,-4 1 0 16,5 1 4-16,-5-2-2 15,3 2-3-15,-6-2 0 16,3-1-1-16,-6 0 0 16,6 1 4-16,-4-1-1 15,0-2-1-15,-3-1 2 16,2 2-3-16,-10-2 4 15,2 0 3-15,-2 2 2 16,0 1-3-16,-3 1 3 16,6 2-4-16,-7-1-1 15,4 4 2-15,-6-1 2 16,5-1-8-16,-2 0 1 16,6 0-3-16,-3-3-1 15,5-2-1-15,-3 1 6 16,3-2-2-16,-4 0 5 15,3 2-1-15,-4-1-1 0,3 1-2 16,-3 1 6-16,6 1-4 16,-4 0 2-16,7 1 2 15,-6 1 0-15,3-3-3 16,-7 0-2-16,4-1 3 16,-8-1-4-16,4 2 2 15,-7-2-3-15,5 2 0 16,-4-1-3-16,3 0 6 15,-3 1 1-15,9 1 2 0,-3-2 3 16,7 0 0-16,-5 0-4 16,7-1-3-16,-8-1 1 15,6 2 0-15,-5 1 0 16,4-1 1-16,-5 3 2 16,6 1-4-16,-5-2-4 15,5-1-1-15,-2 0-2 16,4 0 2-16,-4-4 3 15,5 1 4-15,-6-2-1 16,3 1 3-16,-7-1 1 16,6 3-7-16,-3 1 6 15,5 0 1-15,-5 0-2 16,8 0-1-16,-2 1 0 16,2 0-4-16,0-2 0 0,5 1 0 15,-1 0 6-15,3 0-2 16,0-3 3-16,7 2-2 15,1 1-1-15,1-1-4 16,3-2 6-16,-2 3-5 16,-2-2 7-16,0 0-3 15,-1-1 4-15,0 1-5 0,1 0 5 16,1 1-7-16,1-1 4 16,1 0-6-16,-3 2 3 15,5 0 2-15,-2-2-1 16,1 1-5-16,-1 1 5 15,0-1-3-15,1 0-3 16,2 1 5-16,1 0 7 16,2 0 0-16,2 1 3 15,1-2 0-15,1 1-1 16,0 0-3-16,0 0-2 16,0-1-6-16,0 1 1 15,0 0 0-15,0 0 3 16,0 0-1-16,0 0-4 15,0 0-15-15,0 0-136 16,0 1-231-16,-1 0-148 16,-4-3-154-16</inkml:trace>
  <inkml:trace contextRef="#ctx0" brushRef="#br0" timeOffset="24583.78">23242 2544 269 0,'-2'-1'300'16,"0"0"-73"-16,-1 0 2 15,0 1-125-15,0 0-38 16,0 0 10-16,-1-1-15 16,1 0 13-16,0-1-10 15,-1 1 11-15,1 0-10 0,0 0 5 16,1 0-16-16,0 0-6 16,-1 0-16-16,2 1-2 15,0-1-12-15,1 0-2 16,1 0-5-16,4-1 3 15,15 0-3-15,46-5 4 16,-30 6 1-16,8 1-1 16,-3 0-8-16,-2 0 4 15,-7 1-4-15,-7 0-5 16,-9 0 0-16,-6 0 6 16,-5 0 3-16,-3-2 11 15,-2 1 10-15,0 0 15 16,-1-1-5-16,1 0-3 15,0 1-12-15,0 0-4 16,0 0-21-16,0 0 3 0,-1 0-6 16,1 0 4-16,0 0-6 15,-1 0 5-15,1 0-4 16,-3 1 7-16,2 0-8 16,0 1 5-16,0 1-2 15,-2 9 2-15,-17 49-4 16,9-26 5-16,2 5-2 15,-4 12-1-15,6-2-2 16,-4 4 2-16,1-7-2 16,2-2 1-16,3-12-5 0,-3-4-55 15,2-9-38-15,5-6-246 16,-2-6-105-16,1-16-79 16</inkml:trace>
  <inkml:trace contextRef="#ctx0" brushRef="#br0" timeOffset="25482.2">23715 2602 675 0,'3'-2'179'0,"1"0"46"15,-1-1-191-15,-1 1-32 16,1 1-6-16,-1 0 4 16,0 0 25-16,-1 0 28 15,1 0 43-15,-2 0 14 16,0 0 20-16,0 0-14 0,0-1-10 16,-2 1-38-16,1-1-3 15,-1 1-17-15,0-1-12 16,2 1-10-16,-2 0-8 15,1 0-10-15,0-1-6 16,0 2 0-16,0 2-1 16,-2 0 2-16,-1 9-2 15,-15 43 1-15,12-24-2 16,3-3 0-16,1 8-4 16,3-7 1-16,2 3 0 15,2-7-1-15,4-1 0 16,-1-11 4-16,4 3-4 15,1-6 3-15,0-6 5 0,-1-4-2 16,-1-2 4 0,-1-7 5-16,-3-4-1 15,1-2 0-15,0-3 1 0,-1-1-2 16,3-5-3-16,-3 3-3 16,2-5-3-16,1 4 0 15,1-1-1-15,-5 5 4 16,0-1 11-16,-4 5 5 15,-2-1 4-15,-8 4-3 0,-1-1-3 16,-2 4-9-16,-4 3-5 16,0 1-4-16,-1 4 1 15,2 2-10-15,6-1-36 16,0 0-21-16,4 0-49 16,3-1-32-16,7 0-279 15,-5 1 72-15</inkml:trace>
  <inkml:trace contextRef="#ctx0" brushRef="#br0" timeOffset="25996.45">24072 2731 909 0,'-15'29'298'0,"15"-31"44"16,-1 0-252-16,2 5-47 15,-1-3-30-15,0 1-10 16,0 1-7-16,0 5 2 0,1 16 3 16,-2 43 1-16,-4-34 1 15,1 6-76-15,2-3-265 16,3-6 59-16</inkml:trace>
  <inkml:trace contextRef="#ctx0" brushRef="#br0" timeOffset="26864.83">24412 2565 593 0,'28'-18'184'0,"-31"16"52"16,2 1-157-16,-1 0 9 16,0 0-6-16,1 0 2 15,0 1-16-15,0 0-6 16,0 0-23-16,-1 0-7 16,0 0-11-16,-1 0 4 15,1 1-7-15,0 0 0 16,0 0-1-16,0 0-1 15,0 0-6-15,-1 1-4 16,0 1-3-16,0 0-3 16,-4 7-2-16,-19 43 0 15,16-33 5-15,2 5 0 16,0 2 0-16,-1 2-1 16,1-5 2-16,5 4-2 15,1-3 3-15,4-1-3 0,2-5-2 16,3 0 0-16,2-3 1 15,5-2-4-15,1-3 5 16,3 2 6-16,0-5-1 16,-2-3-5-16,-2-4-3 15,-2 0-2-15,-2-5 0 16,-3-2 6-16,-1 1 3 16,1-4 3-16,-4-1 1 0,0-4-6 15,0-1-5-15,1-3-9 16,-4 1 0-16,0-3 1 15,-7 1 3-15,-3 3 1 16,0 4 12-16,-4-3 5 16,0 7 0-16,-4 3 0 15,0 4-3-15,-6 5-10 16,2 2-8-16,-1 4-32 16,7 1-20-16,5 1-162 15,7-3-123-15,14-1-26 16</inkml:trace>
  <inkml:trace contextRef="#ctx0" brushRef="#br0" timeOffset="27547.75">24691 2647 805 0,'29'-24'206'0,"-32"19"72"15,2 4-228-15,-1 0-3 16,0 0-4-16,1 0 7 16,0 0-1-16,-1 1 10 15,1-1-4-15,0 1 2 16,-1-1-8-16,0 1-4 16,0 0-12-16,-2 0-3 15,1 0-8-15,0 0-4 16,0 0-4-16,-1 0-4 0,1 0-2 15,0 1-1-15,-1 1-3 16,1 1-3-16,-5 8-2 16,-18 45-2-16,22-33 2 15,2 7-1-15,2-4 0 16,6 6 1-16,1-7 0 16,6 0-4-16,-3-7 3 15,5-3 4-15,-2-6 2 16,1-2 2-16,-4-1 1 0,0-3 5 15,-4-3 2 1,-2-3 7-16,-1 0 3 0,-3 0 1 16,1 0-5-16,0-2-3 15,5-11-8 1,19-42-3-16,-17 34-1 0,-3-5-1 16,-3 2 5-16,-3-3 3 15,-3 3 1-15,-5 1 1 16,-2 5-1-16,0 2-5 15,-2 5-24-15,-5 6-96 16,-4 7-105-16,-8 6-218 16,-1 2-56-16</inkml:trace>
  <inkml:trace contextRef="#ctx0" brushRef="#br0" timeOffset="28554.95">22112 2355 821 0,'1'-4'195'0,"1"2"73"15,1 1-236-15,-3 0-2 16,0 1 2-16,2-1 26 16,0 0 8-16,-2 0 34 15,0 0 0-15,0-1 11 16,0 1-20-16,0 0-9 16,0 0-36-16,0 1-12 15,1 0-19-15,-1 0-7 16,0 0-4-16,0 0 1 0,0 0 3 15,0 0 3-15,0 0 1 16,1 0 4-16,-1 0-5 16,1 0-1-16,0 0-6 15,1 1-2-15,-2 1-4 16,1 6 0-16,5 17 2 16,3 45 0-16,-10-30 2 0,-3 11 0 15,1 1 1-15,-1 8 0 16,1-2 0-16,2 7-3 15,3-14 2-15,0 2-1 16,2-13-1-16,-1-6 1 16,2-11 4-16,-1-2-1 15,-1-8-1-15,1-4 1 16,-3-6-1-16,-1-1 0 16,1-1 0-16,-1-1 1 15,-1 0-3-15,0 0 1 16,1 0-5-16,-3 1-8 15,2 1-13-15,0 0-35 16,1 0-20-16,0 0-46 16,0 0-23-16,1 1-272 15,3-2 73-15</inkml:trace>
  <inkml:trace contextRef="#ctx0" brushRef="#br0" timeOffset="29896.87">22265 2381 561 0,'-6'-8'157'0,"1"3"-44"0,-28-31-199 16,27 36-23-16,1-3 53 16,0-1 72-16,4 3 99 15,0 0 98-15,-1-1-5 16,-1-1-24-16,1 1-54 16,0-1-12-16,0 1-43 15,0 0-13-15,1-1-32 16,1 1-3-16,2 0-17 0,1 1-1 15,13-1 1-15,42-5 3 16,-31 7-9-16,7-2 5 16,1 3 2-16,10-2-2 15,-2-1-2-15,11 0 13 16,-5-1 2-16,13-1 4 16,-3 3 0-16,13 0-3 15,-3 2-5-15,14 0-5 16,-6 1-4-16,11-3-2 15,-8 1-4-15,8-1-1 16,-9 1 2-16,4-1 2 16,-11 2 0-16,6-2 6 15,-12 1 1-15,11 1-3 16,-7 0-3-16,12-1 2 16,-6 1-6-16,8 1 2 15,-9-2-1-15,12 4 0 0,-10-1-3 16,-3 1-1-16,-9 0 0 15,-1-1-1-15,-16-3-1 16,4-2 4-16,-7 0 2 16,4 0-1-16,-9 0 0 15,2 0 2-15,-10 1-3 16,-1 0 4-16,-8 1-1 16,0-1-2-16,-4 2 1 0,1-1 0 15,-6 2-2-15,-2 0 0 16,-1 0 5-16,-4 0 1 15,-5 0 4-15,2-1 12 16,-4-2 6-16,0 1 16 16,0 0 2-16,0-1 3 15,0 0-11-15,0-1-8 16,2 1-18-16,0 1-3 16,1 0-9-16,1 0-3 15,4 1 1-15,0 1 0 16,-3-1-1-16,31 11 5 15,-36-12 4-15,4 0-7 16,-4 1 1-16,0-1 4 16,0 0 5-16,0 0-2 15,0 0 7-15,0 0-1 16,0 0-2-16,0 0-10 0,0 0 0 16,0 0-1-16,0 0-1 15,0 1-2-15,0 0 4 16,0 2-3-16,0 2 5 15,0 14-3-15,1 34 2 16,-1-30-5-16,-1-1 4 0,1 4-6 16,-5-3 2-16,3 6 3 15,-3-2 2-15,-1 6-3 16,2-4 4-16,0 5-4 16,2-3-1-16,-1 4-1 15,1-5 4-15,3 6-4 16,0-3 4-16,2 4-7 15,3-8 1-15,0 4-1 16,-2-9 1-16,-1 2 3 16,-1-7 4-16,-2-2-5 15,-2-8 1-15,0 1 1 16,1-7-2-16,2 1 3 16,0-1 2-16,-1-3-1 15,0 1-4-15,1 0-25 16,1 2-31-16,-2-1-74 0,1 0-45 15,0 1-337-15,-1 1 46 16</inkml:trace>
  <inkml:trace contextRef="#ctx0" brushRef="#br0" timeOffset="31348.81">22225 3097 593 0,'-7'-4'160'0,"1"-2"38"15,2 4-159-15,2 0-28 16,2 1-4-16,-1 1 7 16,0-1 11-16,0 1 28 15,0-1 9-15,-2-1 23 16,1 1 4-16,0 0 5 15,0 0-21-15,0 0 3 16,0 0-17-16,-1 0-3 0,2 0-12 16,0 1 1-16,0 0-14 15,0 0-5 1,1 0-3-16,1-1-2 0,1 0-9 16,4-1 7-16,15 1 4 15,43-4-1-15,-31 3 2 16,10 1 5-16,1 3-10 15,4-1-4-15,-5 0-3 0,9-1 1 16,-9 1 0-16,5-3 3 16,-8 2 3-16,6 2-1 15,-8 0-5-15,8 3-1 16,-8-2-4-16,8 0 1 16,-6-1 2-16,13 0 6 15,-6-5 1-15,11 2 0 16,-2 0-4-16,3-1-3 15,-6 3-6-15,3 1-2 16,-9 0 2-16,-1 1-3 16,-9 1-1-16,0-2 4 15,-5-1-1-15,1-2-5 16,-3 1 4-16,9-3 1 16,-5 2-3-16,8 0-3 15,0 1 5-15,4 1 2 0,-8 1-7 16,2 1 1-16,-9-1 5 15,0 0-1-15,-3-2 3 16,7-2 10-16,-4-1 5 16,9 0 2-16,-1-1-1 15,6 0-3-15,0 2-8 16,10 1-8-16,-6 3-4 16,4 3 0-16,-9-2 1 0,-1 1 4 15,-12-1 1-15,4-1-4 16,-9-1 0-16,6-1 0 15,-5 0 2-15,4-1 2 16,-1 2 4-16,2-1 3 16,-3 1-2-16,3 1-4 15,-7 2-4-15,1 0 0 16,-7 0 2-16,-1-2-1 16,-7-1-3-16,2-1 7 15,-4 1 3-15,-1-1 1 16,-3-1 4-16,2 1 6 15,-6 0-3-15,-1 0-3 16,0-1-6-16,1 1-5 16,0-1-3-16,2 0-4 15,-1 0 4-15,1 1 1 0,1-1-4 16,8 0 0-16,30 0 3 16,-34 0-2-16,-2 1-2 15,-1 0 6-15,-3-2-1 16,-2 2-1-16,0 0 0 15,0 0 1-15,0 0 0 16,0 0 3-16,0-1-2 0,0 1-1 16,0 0-2-16,0 0-1 15,0 0-1 1,0 0-27-16,0 0-32 16,0 0-128-16,0 0-335 0,-4-1 36 15</inkml:trace>
  <inkml:trace contextRef="#ctx0" brushRef="#br0" timeOffset="47278.4">11888 8762 830 0,'-7'5'371'16,"-8"-1"5"-16,-3 0-191 16,-6 6-77-16,1 6-29 15,-7 2 10-15,-1 2-7 16,-11 11 10-16,5 4-11 15,-14 6-14-15,6 1-28 0,-3 9-6 16,7-6-20-16,3 1-9 16,11-9 3-16,8-4-5 15,7-14-2-15,5-8 1 16,5-5 4-16,1-4 9 16,2-4 6-16,-1 1 7 15,-1 0 1-15,1-1-15 16,0-1-34-16,0-4-142 15,1-11-355-15,3-38 44 16</inkml:trace>
  <inkml:trace contextRef="#ctx0" brushRef="#br0" timeOffset="47861.22">10615 9604 764 0,'-2'-16'386'16,"0"-5"29"-16,-1 4-172 16,-2 1-29-16,2 6-43 15,0 0-12-15,2 4-46 16,-2 2-21-16,4 3-39 15,-1-1-27-15,0 2-20 16,0 2-11-16,2 0-4 16,2 5 2-16,6 23 0 0,14 52 2 15,-16-30 4-15,-3 12-32 16,-2-5-49-16,-5 8-132 16,1-15-306-16,1-14 9 15</inkml:trace>
  <inkml:trace contextRef="#ctx0" brushRef="#br0" timeOffset="48527.66">10847 9541 962 0,'49'-48'281'0,"-51"41"67"15,2 2-249-15,0 4-52 0,0 1 20 16,0 0-2-16,0 0 7 16,0 0-2-16,0 0-1 15,0 0-23-15,-1 0 0 16,0 0-15-16,0 0 2 16,1 0-7-16,-1 0-4 15,0 1-7-15,-1 1-6 16,0 1-1-16,-2 6-10 15,0 5 5-15,-6 36-6 16,10-30 2-16,0 3-1 16,3-2 2-16,1 1-2 15,1-3 1-15,3-3 2 16,1-3 0-16,3-3-2 16,3-2 1-16,5-2-1 0,3 0 6 15,2-3-6-15,-2 1 2 16,0-1 1-16,-3 1-1 15,-2 2 1-15,-2 1 1 16,-1 3 2-16,-4 3-1 16,-2 0-6-16,-4-1-13 15,-5 2-10-15,-7 1-6 0,-7-1-20 16,-5-2 0-16,-13 0-2 16,-2-3 8-16,-7-3-6 15,2-2 11-15,2-1-36 16,8-2-12-16,5 1-309 15,13 4 68-15</inkml:trace>
  <inkml:trace contextRef="#ctx0" brushRef="#br0" timeOffset="48914.48">10873 9521 1195 0,'-6'-12'313'0,"3"4"100"0,4 7-356 15,5 0 1-15,9 2-32 16,19 3-15-16,13-1-38 16,28-4-387-16,4-6 114 15</inkml:trace>
  <inkml:trace contextRef="#ctx0" brushRef="#br0" timeOffset="50799.15">19376 2546 833 0,'12'-81'239'0,"-13"71"54"16,0 5-228-16,2 2-12 15,-1 0 0-15,0 2 20 16,0 1 14-16,0 0 35 0,-1 0-5 16,1 0 6-16,-2 0-13 15,0 1 5-15,0 2-32 16,-5 18-1-16,-58 59-20 16,22-6-11-16,-3 12-35 15,-15 37-197-15,-4-7-338 16,1 0 32-16</inkml:trace>
  <inkml:trace contextRef="#ctx0" brushRef="#br0" timeOffset="51733.37">18276 2475 1147 0,'-21'-61'251'0,"19"51"107"16,2 4-319-16,-4 4 41 16,3 1-48-1,0 2 0-15,0 1 4 16,-6 17 20-16,-21 57 3 15,-5-5 14-15,-3 14 2 0,-21 33-72 16,3 7-116-16,-4 11-339 16,13-29 21-16</inkml:trace>
  <inkml:trace contextRef="#ctx0" brushRef="#br0" timeOffset="61502.73">22624 2522 588 0,'0'-5'163'16,"0"0"56"-16,0 1-164 15,0-1 7-15,0 1-7 16,-1 0 10-16,1-1-7 16,-2 1 14-16,1 1-8 15,-1-1 13-15,1 1-11 0,-3 0 5 16,2 0-14-16,1 0-8 16,1 1-13-16,-2 0 2 15,1 1-14-15,0-1-5 16,0 1-2-16,0-1 4 15,1 0-6-15,0 1 1 16,0-1 6-16,0 0 3 16,0 0-8-16,0-1-4 15,0 2-3-15,0 0 0 16,0-1-8-16,1 0 0 16,0 0 1-16,0 0 2 15,0-1-4-15,1 2 2 16,0-1-2-16,-1 1 1 15,1 0 2-15,0 0-1 16,-2 0-2-16,1 0 0 16,0-1 1-16,0 1-3 0,0 0 3 15,1 0 1-15,-2 0 3 16,1 0-2-16,0 0 4 16,-1 0-3-16,0 0 2 15,0 0-3-15,2-2 4 16,-1 1 0-16,1 0 3 15,-2 0 0-15,1 0 3 0,-1-1-4 16,0 1-1-16,1 0-2 16,-1 0-5-16,0 0 4 15,0 1-3-15,1 0 5 16,-1-2 5-16,0 2 0 16,0 0-1-16,0 0 2 15,0 0-6-15,1 1 0 16,1-1-3-16,-2 0-4 15,2-1 3-15,0-2 0 16,1 1-9-16,-2 0 9 16,1-1-1-16,2 0 3 15,-3 1-2-15,1-1 1 16,1 1-5-16,-3 0 11 16,1 0-9-16,0-1-3 15,0 2 9-15,1 0-4 0,0 0-5 16,-2 0 1-16,0-1 3 15,1 2-2-15,-1 0 7 16,1 0-6-16,-1 0 6 16,0 0 2-16,0 1-3 15,0 0-7-15,0 1 6 16,-1 3 3-16,-7 25 10 0,-30 60 8 16,5-22 7-16,-17 32 4 15,-3 7-10-15,-14 28-15 16,8-4-41-16,3 27-150 15,21-24-328-15,23-34 26 16</inkml:trace>
  <inkml:trace contextRef="#ctx0" brushRef="#br0" timeOffset="64192.06">12684 8847 864 0,'-15'25'347'0,"11"-35"60"16,0 1-221-16,1-1 15 15,-1 0-42-15,0-1 8 16,1 4-33-16,2 1-1 0,-2 2-47 16,3 4-11-16,0 0-31 15,0 0-15-15,0-1-18 16,0 1 0-16,1 0 4 15,2 1 6-15,1 1 4 16,23 5 8-16,37 51-9 16,-24-21-5-16,5 4-4 15,11 11-3-15,-1 1-8 16,7 11-2-16,-6-8 2 0,3 4 2 16,-8-10-9-16,-3-4-2 15,-10-15 8-15,0-3 4 16,-14-12-14-16,-2-4 8 15,-15-7 9-15,0-2-4 16,-7-3 0-16,0-2-12 16,-1 1-34-16,1 0-188 15,0-2-383-15,1-1 29 16</inkml:trace>
  <inkml:trace contextRef="#ctx0" brushRef="#br0" timeOffset="65241.95">13222 9734 1144 0,'-39'-17'298'0,"35"6"94"16,2 7-326-16,2 4 14 15,-1 1-11-15,1-1 5 16,0 0-8-16,0 0-3 16,0 0-32-16,0 1-11 15,0 0-14-15,0 2-2 16,0 9-4-16,9 49 0 0,-9-38 0 16,5 3 4-16,-3-5-3 15,0-3 2-15,0-6 0 16,1-3-4-16,-2-3 2 15,1-4-2-15,-1-1-1 16,-1-2 4-16,0 0 0 16,2 0-1-16,1 0 1 0,11-4-4 15,40-12-2 1,-24 11 2-16,-3 4-1 16,1 2 2-16,-5 3 1 0,0 3-1 15,-8 1-3-15,-7 3 0 16,-2 1-1-16,-2 6-2 15,-7 0 0-15,-3 3-10 16,4 0-1-16,-10-1-14 16,-3-4-10-16,-12-4-21 15,-2-3-4-15,-14 0-30 16,1-1-3-16,-5-3-29 16,10 0-42-16,7-3-205 15,18-5 42-15</inkml:trace>
  <inkml:trace contextRef="#ctx0" brushRef="#br0" timeOffset="65472.5">13271 9654 1097 0,'-12'-4'249'0,"-1"-3"101"15,6 5-317-15,3 3-6 16,4 0 6-16,0-1-1 16,0 0-10-16,2 0-6 15,11 0-8-15,66-2-40 16,-25-1-29-16,22-3-312 16,-3-5 71-16</inkml:trace>
  <inkml:trace contextRef="#ctx0" brushRef="#br0" timeOffset="65961.64">13824 9603 1055 0,'0'2'276'16,"0"1"76"-16,-3-2-295 15,0 0 21-15,0 0-1 16,0-1 16-16,-1 0 3 0,0 0-6 16,-2 0-45-16,-4 1-18 15,3 0-21-15,-35 22-2 16,33-12-2-16,-1 8 0 15,0 2-3-15,0 9-1 16,4 4 3-16,0 7-6 16,5-7-2-16,5 5 1 15,6-8-1-15,9-3-3 16,2-6 0-16,7-2 1 16,3-10 3-16,6-8 5 15,-4-7 5-15,1-10 3 16,-3-2 2-16,-5-13 2 15,-6-1-2-15,-9-12 3 16,-7-1 3-16,-7-7 7 16,-7 8-2-16,-10 1-55 15,-4 16-89-15,-22 4-338 0,-1 11 24 16</inkml:trace>
  <inkml:trace contextRef="#ctx0" brushRef="#br0" timeOffset="75871.66">20960 2387 349 0,'-3'-2'214'0,"-1"0"-12"16,1 0-82-16,1 1-29 16,0 0-45-16,-1 1-17 15,1-1-10-15,1 1 9 16,0 0 4-16,0-2 23 16,0 2 11-16,1 0 17 15,0 0-1-15,0 0 0 16,0 0-17-16,0 0 0 0,0 0-16 15,0 0 1-15,0-1-1 16,-2 1 10-16,2 0-9 16,-1-1 2-16,-1 1-10 15,2-1-3-15,0 0-8 16,0 1 1-16,0 0-8 0,0 0 5 16,0 0-4-16,0 0-8 15,0 0-1-15,0 0-1 16,0 1-7-16,0-1 3 15,0 0 2-15,0 0-8 16,0 0-1-16,0 0-1 16,0 1-6-16,-1 1 5 15,0 2 2-15,1 2 6 16,-2 6-2-16,-7 38-3 16,8-36-4-16,0 3 3 15,-2-1-8-15,2 5 6 16,-1-3 0-16,-3 6 1 15,3 4 1-15,-5 3-2 16,1-2-4-16,-1 7 7 16,1-3-4-16,-1 4-3 15,1-5 4-15,1 3 3 0,3-4-5 16,1-3-1-16,1-7 2 16,-1 2 1-16,0-11 0 15,0-1-6-15,-2-1 5 16,0 1 5-16,0-4-1 15,1 3-6-15,-2-3 8 0,2 1-1 16,0-3-10-16,0-2 3 16,2 3 0-16,0-6 0 15,0 1 0-15,0 0-1 16,0 0-6-16,0 1-18 16,0 0-20-16,1 0-53 15,-1 1-36-15,0 0-322 16,-1-1 60-16</inkml:trace>
  <inkml:trace contextRef="#ctx0" brushRef="#br0" timeOffset="87604.26">19711 2488 318 0,'1'-10'145'0,"-2"2"27"16,1 0-84-16,3-2 15 16,-2 3-18-16,0 0 4 15,0 0-8-15,1 3 20 16,-2 1-6-16,0 1 12 15,0 1-19-15,0-1 11 16,-1 0-20-16,1 0 8 16,0 0-12-16,0-1 6 15,0 2-24-15,0 0-4 16,0 0-22-16,0 0-9 16,0 1-17-16,0 1 2 15,1 1-1-15,1 2 7 0,6 12 2 16,17 46 4-16,-19-28-5 15,-1 11-4-15,0 0-3 16,-2 12-3-16,1-1-3 16,-1 3 6-16,1-5-2 15,0 2-9-15,-1-11-28 16,-2 1-72-16,2-10-55 0,1-3-277 16,0-15 11-16</inkml:trace>
  <inkml:trace contextRef="#ctx0" brushRef="#br0" timeOffset="91523.12">20137 2611 549 0,'-4'-5'141'0,"1"1"46"16,-20-24-162-16,25 25-4 15,-1 2-12-15,0-2 9 16,-1 2 11-16,0 0 26 16,0 0 12-16,1 0 28 15,-1-2-4-15,0 1 2 16,0 0-17-16,0 0-1 16,0 0-25-16,0-1 6 15,0 1-8-15,0 0 7 16,0 0-8-16,0 0 8 15,0 0-11-15,0-1-11 16,0 2-20-16,0 0-6 0,0 1-13 16,-1 3 3-16,-3 15 7 15,-23 62 4-15,-1-19 0 16,-15 30-20-16,2 7-64 16,-9-3-317-16</inkml:trace>
  <inkml:trace contextRef="#ctx0" brushRef="#br0" timeOffset="92458.52">10691 10253 1242 0,'0'-12'306'0,"-2"0"107"16,1 6-366-16,-2 7-10 15,2 7-14-15,-5 9 17 0,-6 6 0 16,-7 16 10-16,-4 5-3 16,-5 15-9-16,-1 2-19 15,-14 21-75-15,3-2-75 16,-9 12-332-16,5-19 27 16</inkml:trace>
  <inkml:trace contextRef="#ctx0" brushRef="#br0" timeOffset="97986.02">10083 11185 850 0,'-1'2'246'0,"0"-1"71"15,0-1-200-15,0 0-25 16,1 0 34-16,-4-1-13 16,2 1-1-16,-1 0-24 15,-2 1-16-15,-7 3-33 16,-34 29-6-16,35-17-11 15,4 4-12-15,2-4-3 0,4-4 6 16,4-5-1-16,6 7-3 16,1-8 9-16,8 3 1 15,-1 0-9-15,5-1 1 16,-3 0 0-16,5 1 1 16,-4-2-2-16,3 3-5 15,-1 0-5-15,-1 2 6 16,-3 1-4-16,-5 4-9 15,-4-2 4-15,-9 3 4 16,-9-3-3-16,-10 3-8 16,-5-3 3-16,-7-2-32 15,-1-4-19-15,-4-5-34 16,4-5-14-16,0-4-49 16,10-6-36-16,4-7-224 0,10-1 34 15</inkml:trace>
  <inkml:trace contextRef="#ctx0" brushRef="#br0" timeOffset="98288.87">10055 11226 1363 0,'-3'-12'300'0,"3"-1"131"16,4 7-402-16,15-4-13 15,11 0-2-15,18-2-29 16,10 2-75-16,10-12-343 16,-7 5 71-16</inkml:trace>
  <inkml:trace contextRef="#ctx0" brushRef="#br0" timeOffset="100840.01">21543 2461 1010 0,'9'-53'323'0,"-9"48"73"0,0 3-280 15,-2 3-21-15,2-1-36 16,0 0-9-16,0 1-15 15,0 1 31-15,0 7 1 16,-3 25 14-16,-18 39-1 16,-8-11-2-16,-8 11-40 15,-11 23-28-15,-1 3-77 16,4 11-434-16,13-16 99 16</inkml:trace>
  <inkml:trace contextRef="#ctx0" brushRef="#br0" timeOffset="104269.91">11282 10443 554 0,'3'-3'390'0,"0"0"-38"16,-1-1-73-16,-2 1-116 16,-2-1-32-16,1-1 8 15,-1 1-15-15,1 1 17 16,0-2-30-16,0 2-13 15,0 0-28-15,0 1-15 16,0-1-33-16,1 1-12 16,0 1-5-16,1 0 2 15,2 1-4-15,11 5-4 0,45 29 5 16,-31-5 1-16,2-1-5 16,2 14 1-16,-2 2 2 15,9 11-12-15,-2-3-52 16,11 15-147-16,-6-12-327 15,-2-18 9-15</inkml:trace>
  <inkml:trace contextRef="#ctx0" brushRef="#br0" timeOffset="105420.08">11518 11356 1064 0,'0'-6'251'0,"-1"-4"98"16,-1 3-308-16,5-35 16 15,-1 33 13-15,3 0 19 16,-1 1 0-16,1-2-5 15,3 2-28-15,4 0-22 16,1 1-25-16,6 0-2 16,-2 3-1-16,1 4-5 15,0 0 1-15,-2 2 2 16,-3 2-8-16,-3 4 3 16,-3 0 0-16,-2 4 0 15,-1 2 0-15,-7 5-2 16,-1 1 0-16,-2 6 4 0,-5-3-4 15,-3 2 3-15,0-4 6 16,0 2-8-16,3-6-1 16,-2-3 10-16,5-3-7 15,3-1 2-15,0-9 8 16,2 1-5-16,0 0-4 16,2-4 9-16,0 2-1 0,0 0-7 15,1 0 3-15,-2 0 4 16,0 0-7-16,2 0 0 15,0 0 4-15,0 0-5 16,0 0-8-16,-1 0 7 16,0 0-1-16,1 0-4 15,0 0 4-15,0 0 8 16,0 0-7-16,0 0-4 16,0 0 5-16,0 0 7 15,0 0-9-15,0 0-2 16,0 0 5-16,0 0 0 15,0 0-5-15,0 0 5 16,0 0 6-16,0 0 1 16,0 0-2-16,0 0 1 0,0 0-4 15,0 0-5-15,0 0-3 16,0 0 5-16,0 0-4 16,-1 2 4-16,1-1 3 15,-2 0 0-15,1 0-3 16,0 0 1-16,0 0-1 15,0 0-4-15,1 0 1 16,-3 0-4-16,1 0 3 16,0 1-1-16,0-1 8 15,0 1-6-15,1-1 7 0,-1 0-1 16,2 0 0-16,-2 0-2 16,1 0 1-16,0 0-7 15,0-1 0-15,1 0 3 16,1 0-2-16,3 0-6 15,26 0-4-15,58-4-90 16,-31 0-159-16,14-4-198 16,-9-3-67-16</inkml:trace>
  <inkml:trace contextRef="#ctx0" brushRef="#br0" timeOffset="106069.25">12124 11270 673 0,'5'-52'414'0,"-11"47"-65"16,1 1-87-16,-2-1-204 15,1 2-9-15,0 3 25 16,2-1 1-16,-2 1 9 16,5 0-16-16,0 0-14 15,-1 0-17-15,0 0 0 16,-2 0-14-16,1 0-7 16,-1 0-2-16,-1 1-3 15,0 1-14-15,-3 3 2 16,-1 1 3-16,-32 51-7 15,32-34-1-15,3 9 2 16,2-4 2-16,4 4-3 16,2-6 7-16,7 5-5 15,2-10-1-15,6 0-1 0,-1-7-2 16,7-7 1-16,0-11 1 16,7-8 3-16,-2-6-1 15,4-8 6-15,-5-1 3 16,-2-5 2-16,-10 5 6 15,-10-3 11-15,-7 5-7 16,-12-2-20-16,-6 8-19 16,-15 2-103-16,-1 9-348 0,-6-3 63 15</inkml:trace>
  <inkml:trace contextRef="#ctx0" brushRef="#br0" timeOffset="112949.18">10316 3150 669 0,'-10'-1'193'0,"-3"-3"50"15,1 3-174-15,0 0-1 16,2 0 1-16,2-1 11 16,4 1 0-16,1 0 13 15,2 1-19-15,1 0 7 16,-1 0-7-16,1-2 1 15,0 2-19-15,-2-1 0 0,1 0-11 16,-1 0-1-16,1 0-7 16,0 0 6-16,1 1 0 15,-2-1 6-15,1 1-5 16,0-1 12-16,0 0-6 16,0 0 0-16,1 0-6 15,-3-1 8-15,1 1-17 16,1 0 1-16,0 0-7 0,1 0-11 15,-2 0-12-15,1 0-4 16,1 0-6-16,0 0 1 16,3 0-2-16,-1 1 5 15,19-2 9-15,50 0 2 16,-28 2 2-16,16 0 8 16,1 0-3-16,13 0-2 15,-7-1-2-15,12-1-3 16,-9-1-4-16,10-1-1 15,-12 1 1-15,3-1 4 16,-15-1 1-16,1 2 5 16,-18-1-1-16,0 0-3 15,-9 3-1-15,-3 2-1 16,-10 1-10-16,-3 1-22 16,-5 0-48-16,-10 5-90 0,-8-3-419 15,-18-30 65-15</inkml:trace>
  <inkml:trace contextRef="#ctx0" brushRef="#br0" timeOffset="114617.3">10389 11998 1147 0,'-4'-2'364'15,"0"-1"89"-15,-1 0-274 16,2-2-37-16,0 1 18 15,0 1-32-15,-1-1-10 16,2 1-42-16,0 1-19 16,2 1-41-16,0 2-10 15,3 2-10-15,31 33 1 16,40 41 6-16,-23-20-2 16,-2-5-14-16,5 6-179 0,-7-3-376 15,-5-9 47-15</inkml:trace>
  <inkml:trace contextRef="#ctx0" brushRef="#br0" timeOffset="115322.19">10775 12732 1448 0,'-40'25'324'16,"35"-30"118"-16,5 4-424 16,4-1-35-16,-3 0 2 15,1 1 8-15,14-1 10 16,50-5 8-16,-23 4-3 15,-2 3-2-15,3 1-4 16,-9 2-2-16,-2-1 3 16,-10 2 0-16,-4-2 5 15,-10 1 4-15,-2-5 19 16,-5 2 13-16,-1 3 27 16,-1-3 6-16,0-1 11 15,-1 1-21-15,1 0-3 16,-2 0-21-16,1 1-7 15,-1 2-13-15,-9 26 4 0,-21 57-12 16,7 0-19-16,-1 15-99 16,-10 25-465-16,5-13 108 15</inkml:trace>
  <inkml:trace contextRef="#ctx0" brushRef="#br0" timeOffset="150795.26">14029 10455 561 0,'-37'3'272'0,"31"-11"36"15,3 0-138-15,2-1 17 0,-3 2-32 16,1-2 8-16,4 4-29 15,-2-2 11-15,0 3-31 16,1 2-2-16,0 1-32 16,0 0-1-16,0 1-24 0,1 0-2 15,0 0-16-15,0 0 0 16,1 1-14-16,2 0 5 16,3 5-13-16,17 2 0 15,36 46-2-15,-30-26-3 16,-1-1-6-16,4 10 0 15,-4 0-1-15,3 10-52 16,0-4-83-16,4 12-425 16,-3-19 66-16</inkml:trace>
  <inkml:trace contextRef="#ctx0" brushRef="#br0" timeOffset="151445.82">14208 11165 1147 0,'-15'-10'251'0,"4"4"103"16,4 2-326-16,5 4-6 15,2-2 14-15,0 2-9 16,2 0 3-16,0 0-9 16,10 0-14-16,50 9-13 15,-27-9 10-15,-2 0 0 0,0 2 5 16,-10-2-1-16,-3 0 3 15,-8 2 0-15,-5-3 5 16,-2 2 0-16,-3-2 22 16,-2 1 9-16,-1 0 14 15,0 0 0-15,0 0 4 16,1 0-17-16,0 0-6 16,0 0-13-16,0 0-2 15,0 0-13-15,-2 1-6 16,2 2-6-16,-5 17-3 15,-8 48-4-15,1-18 3 16,1 1 3-16,-2 13-66 16,5-2-44-16,7-2-378 15,5-17 48-15</inkml:trace>
  <inkml:trace contextRef="#ctx0" brushRef="#br0" timeOffset="151994.03">14690 11225 1061 0,'33'-9'305'16,"-38"4"70"-16,1 1-258 15,1 2-57-15,0 2 39 16,2-1-3-16,0 1 5 15,-1-1-17-15,1 1-21 16,-2 0-41-16,1 0-12 0,1 1-10 16,-3 0-5-16,2 3 2 15,-1 3-8-15,-1 13 6 16,-7 44 5-16,12-34 0 16,3 2-10-16,5-3 7 15,4 3 4-15,3-4-8 16,4-3-10-16,-1-5 0 15,7-6-9-15,0-11-9 16,5-9 3-16,-4-7 8 0,4-10 12 16,-7-4 11-16,-5-8 4 15,-7 3 7-15,-12-5 17 16,-9 2-5-16,-15-1-20 16,-12 11-43-16,-28 5-405 15,-6 12 88-15</inkml:trace>
  <inkml:trace contextRef="#ctx0" brushRef="#br0" timeOffset="161303.9">23780 2479 1247 0,'27'-47'299'16,"-37"39"103"-16,4 3-353 15,0 1-41-15,4 3-6 16,0 1 1-16,1 0-3 16,0 0 11-16,0 2 15 15,-5 10 27-15,-36 68 26 16,9-21 0-16,-16 23-6 16,2 5-41-16,-8 21-161 15,3-15-162-15,4-14-190 16</inkml:trace>
  <inkml:trace contextRef="#ctx0" brushRef="#br0" timeOffset="166709.63">14616 12004 817 0,'33'-42'377'0,"-35"32"3"15,0 3-141-15,2 3-146 16,-1 1 41-16,1 2-23 15,0 0-10-15,0 1-20 16,0 0-23-16,0 2-48 0,-4 10-3 16,-21 62 0-16,-1-5-7 15,-3 7 1-15,-11 25-146 16,3-1-342-16,0-6 61 16</inkml:trace>
  <inkml:trace contextRef="#ctx0" brushRef="#br0" timeOffset="170342.05">14145 12831 1256 0,'-22'1'280'15,"-7"6"115"-15,2 8-369 16,-6 7-3-16,6-2 0 15,-4 9 7-15,5 2 0 16,4 10 2-16,9 2-19 0,6 9-5 16,8-3-12-1,11 3-3-15,6-11 1 0,8-5-11 16,4-13-5-16,7-6-25 16,-4-12-6-16,2-9-21 15,-6-3 11-15,-2-7 11 16,-10-5 34-16,-5-3 15 15,-8-1 23-15,-16-4 22 16,-5 6-3-16,-12 2-5 16,-3 8-4-16,-7 7-5 15,7 8-22-15,-1 4-42 16,12 4-34-16,9 7-316 16,15-5 52-16</inkml:trace>
  <inkml:trace contextRef="#ctx0" brushRef="#br0" timeOffset="170757.59">14427 13020 1520 0,'-37'-40'321'0,"13"34"154"15,7 5-432-15,-2 0 42 16,8 3-2-16,1-1 2 16,4-1-10-16,2 4-26 15,2 0-44-15,2-3-14 16,0 1-8-16,2 3-20 16,6 16-5-16,24 41-8 15,-19-33-5-15,3 3-10 16,1-4 20-16,-1-4-2 15,-4-8 3-15,2-6 11 16,4-12-4 0,-1-9 37-16,1-13 4 15,1-7 16-15,-2-10 10 16,-5 3 17-16,-6 0 0 16,-6 9 9-16,-14 5-32 0,-14 10-48 15,-20 4-127-15,-15 7-355 16,-12 0 35-16</inkml:trace>
  <inkml:trace contextRef="#ctx0" brushRef="#br0" timeOffset="177640.51">10623 2180 1034 0,'-3'3'252'0,"-2"-2"84"16,1-1-297-16,-1 0-14 15,0 0 0-15,1-1-2 16,0 0 1-16,1-1-3 0,1 1-6 16,1 0 12-16,-3 0 12 15,3 0 21-15,0 0 11 16,0 0 7-16,1 0-23 16,-2 0-13-16,2 1-23 15,2 2-4-15,-1 7-12 0,9 16 0 16,16 28 2-1,-12-34 3-15,-2-5-4 0,2-4-5 16,-4-9 6-16,3-8 14 16,-1-9 2-16,7-21 2 15,0-10 6-15,6-21 6 16,3-4-16-16,10-16-15 16,-4 10-14-16,7 3-57 15,-7 19-50-15,-2 12-141 16,-14 20-215-16,-10 15-2 15</inkml:trace>
  <inkml:trace contextRef="#ctx0" brushRef="#br0" timeOffset="178106.28">10809 1942 821 0,'1'1'148'16,"0"-1"90"-16,-1 0-231 0,0 0 22 15,0 0 16-15,0 0 21 16,0 0 7-16,0 0 6 16,0-1-13-16,0 0 12 15,0 1-9-15,0 0 5 16,0 0-14-16,0 0 0 16,1 0-10-16,2 0 7 15,-2 1-6-15,2 2 0 16,6 9-10-16,32 53-5 15,-28-30-13-15,5 4-1 16,-4-2-5-16,4-3-5 0,-4-11-5 16,2-6 7-16,-4-12-3 15,13-18 13-15,2-13 6 16,19-34-5-16,5-25-43 16,35-48-451-16,2-23 119 15</inkml:trace>
  <inkml:trace contextRef="#ctx0" brushRef="#br1" timeOffset="43410.51">5973 14638 1242 0,'-37'-13'300'0,"7"0"101"15,16 9-370-15,6 3-16 16,8 1-24-16,8 2-1 15,8 3-3-15,14-2 4 16,7 1 3-16,16 3 6 16,5-2 2-16,6 0 3 15,-7-1 2-15,4-2 3 16,-15-2-2-16,-11 0 2 0,-15 0 0 16,-3-2 18-1,-12 3 23-15,-2-2 22 0,-3 2 8 16,-2-2 4-1,1 1-18-15,0 0-19 0,1 0-11 16,-1-1 10-16,1 1-4 16,0 0-3-16,0 0-1 15,0 0-18-15,0 0-22 0,0 1 1 16,-1 3-4-16,-1 30-2 16,-11 43 2-16,-4-17 5 15,3 8-3-15,-3 11-16 16,0-3-86-16,-2 13-423 15,-12-13 94-15</inkml:trace>
  <inkml:trace contextRef="#ctx0" brushRef="#br1" timeOffset="46695.24">7504 14775 1499 0,'28'-67'369'0,"-31"58"126"16,2 9-426-16,1-3-32 15,0 6-7-15,0-3-19 16,0 0-5-16,0 1-5 15,1 2-6-15,2 17-7 16,11 41 10-16,-10-26-2 16,-1-6 0-16,-2-6 2 15,-1-8 5-15,4-3-3 16,-4-7 1-16,1-2 4 16,-1-4-4-16,0 1-2 15,0 0 9-15,0-1-3 16,0 0-10-16,0 1-8 15,1-1-8-15,1 0-17 16,5-1 2-16,16 0-4 16,35-3 9-16,-32 5 4 0,-4 2 14 15,1 1-4-15,-3 5 10 16,-2 5-2-16,-4 3 3 16,0 11-15-16,-10 3 7 15,-5 11-15-15,-9-3-1 0,-9 4-21 16,-6-6 7-16,-10-3-5 15,-2-13 10-15,-7-5-20 16,5-7 3-16,-4-11-61 16,11-4-269-16,6-27 59 15</inkml:trace>
  <inkml:trace contextRef="#ctx0" brushRef="#br1" timeOffset="46880.69">7500 14658 1586 0,'-7'-9'359'16,"3"1"137"-16,5 2-459 0,9 3-36 16,24-4-5-16,14-4 10 15,36 0-181-15,9-5-322 16,6 9 61-16</inkml:trace>
  <inkml:trace contextRef="#ctx0" brushRef="#br1" timeOffset="49560.53">9098 14788 657 0,'-14'-22'329'0,"-20"-34"-12"0,24 34-102 15,4 0-94-15,3 1-8 16,5 7 15-16,3 2-25 16,8 4-23-16,5 5-47 15,3 4-14-15,1 5-21 16,3 8 4-16,-4 3 3 16,1 11-5-16,-8 0-7 0,-2 7 6 15,-6-1-1 1,-8 7-1-16,-2-8 2 0,-6 1 1 15,-2-11-1-15,-6-1 3 16,1-8-1-16,-2 0 8 16,0-4 2-16,3 0-3 15,5-5 1-15,2 2 1 16,5-5-7-16,4 0 0 16,0-2-1-16,0 0-7 15,0 0-1-15,0 0 2 16,1 0-4-16,2 0 3 15,12 1 6-15,55 0-6 16,-24-5-31-16,25 3 55 16,2-4-445-16,19-2 134 15</inkml:trace>
  <inkml:trace contextRef="#ctx0" brushRef="#br1" timeOffset="50062.28">9716 14610 1385 0,'-5'-5'320'0,"2"-1"121"16,3 6-401-16,-1 0 15 15,1 0 3-15,-2 0 6 16,1 0 1-16,0 0-9 16,-1 0-35-16,0 0-10 15,-2 1-13-15,0 3-3 16,-5 8 3-16,-21 50-18 15,25-27-15-15,5 8-20 16,0-1-14-16,9 4-19 0,5-6 9 16,7 0 11-16,4-13 19 15,9-4 14-15,0-13 21 16,9-11 14-16,-4-14 3 16,7-12 11-16,-9-10 8 15,-3-15 27-15,-15-4-3 16,-12-15 11-16,-15 7-8 15,-17-5-18-15,-9 17-54 0,-18 14-114 16,-2 27-55 0,-9 17-269-16,6 21-21 0</inkml:trace>
  <inkml:trace contextRef="#ctx0" brushRef="#br1" timeOffset="50626.9">11296 14433 1038 0,'-2'-8'330'16,"1"4"74"-16,1 1-217 15,0 3-56-15,0-2 12 16,0 2-11-16,0 0-18 16,0 0-56-16,0 0-19 15,1 2-27-15,1 1-11 16,6 26-4-16,12 64 0 0,-14-24-22 16,-3 20-114-16,-6-2-57 15,-1 4-320-15,-2-29-28 16</inkml:trace>
  <inkml:trace contextRef="#ctx0" brushRef="#br1" timeOffset="51861.75">11662 14599 1449 0,'-3'-4'383'0,"3"0"102"15,-1 2-392-15,0 2-20 16,1 0-10-16,-1 0 15 15,1 0-8-15,0 0-17 0,0 0-30 16,0 0-14-16,0 0-11 16,0 0 3-16,0 0-2 15,0 0 4-15,0 0-5 16,0 0 0-16,0 0 1 16,0 0 2-16,0 0-9 15,0 0 3-15,-1 0 2 16,1-1-5-16,0 1 5 0,0 0 3 15,0 0-3-15,0 0 4 16,0 0 4-16,0 0-5 16,0 0-3-16,0 0 3 15,0 0-5-15,0 0 6 16,0 0-4-16,0-1 3 16,0 1 1-16,0 0 0 15,0-1-6-15,0 1 7 16,0 0-1-16,0 0-4 15,0 0 3-15,0 0 6 16,0 0-8-16,0 0 1 16,0 0 4-16,0 0-7 15,0 0-10-15,0 0 0 16,0 0 2-16,0 0-2 16,0 0 5-16,0-1 9 0,0-1 0 15,0-1-1-15,0-2 1 16,0-1 3-16,0-5-1 15,3-30 1-15,-3 35 3 16,-1 1-2-16,1 2-3 16,-1 2-1-16,0 0 2 15,1 0 4-15,0 0 2 16,0-1 2-16,-2 1-2 0,1 0 1 16,0-1 0-16,0 0-1 15,0 0-1-15,0 0 6 16,0-1-3-16,0 1-4 15,1 0 6-15,-1 0 0 16,0 0-7-16,-1-1 6 16,1 1-2-16,1 1-7 15,0 0 7-15,0 0-2 16,0 0-10-16,-1 0-1 16,0 0 2-16,0 0-12 15,1 1-3-15,-1 0 10 16,0 1-2-16,0 2 2 15,0 12 2-15,-1 45 5 16,0-34-3-16,6 1 0 16,-1-8-14-16,2 3-6 15,1-9 2-15,3 2-9 0,-3-7 3 16,2 0 2-16,-1-4 8 16,2 0-1-16,1-5 9 15,4 2 0-15,3-1 6 16,5-3 0-16,0 0 1 15,4-1 0-15,-5 0 2 0,5-2 0 16,-2 2 4-16,2 2-2 16,-1 5 0-16,-2 3-3 15,-8 1-1-15,-2 5-5 16,-3 10-7 0,-6 1 4-16,0 10-4 15,-4 4-8-15,-3-1-15 16,-2-8-1-16,-6-5-9 15,-2-8 4-15,-8-5 8 16,-3-3 22-16,-6-4-5 16,3-1 12-16,-4-2 2 15,7 0 1-15,3 0-47 16,8 0-18-16,2-1-61 16,7-1-28-16,5 2-295 15,4-5 70-15</inkml:trace>
  <inkml:trace contextRef="#ctx0" brushRef="#br1" timeOffset="52162.73">11670 14470 1503 0,'-5'-8'316'0,"3"4"152"16,1 4-432-16,3 0 5 15,-2-1-3-15,4 0 3 16,9-1-13-16,70-13-12 16,-21 4-16-16,16 2 4 15,-8-1 8-15,-5 1-28 16,-22 4-8-16,-15 0-40 15,-24 3-41-15,-32 7-405 16,-30 5 109-16</inkml:trace>
  <inkml:trace contextRef="#ctx0" brushRef="#br1" timeOffset="59843.44">13482 14409 1084 0,'-7'-7'285'0,"-9"-2"99"16,-2 7-313-16,-3 1-3 15,-1 2-14-15,-4 1 16 16,4 4-11-16,-3 5 0 16,3 2-10-16,-5 12-8 15,4 6-23-15,3 15-7 16,5 2-11-16,3 11 2 15,11-5-2-15,3 6-9 16,9-13-3-16,11 0-18 16,3-9-25-16,16-5-16 0,3-14-8 15,7-11-25-15,-5-10 10 16,4-10 19-16,-14-7 15 16,-6-7 18-16,-13 3 24 15,-10-4 19-15,-11 1 7 16,-15 2 12-16,-10 5 1 15,-15 2 14-15,-19 10 27 16,-1 5-38-16,3 9-2 16,4 4-27-16,17 5-58 15,26-2-24-15,16 9-275 16,16-4 27-16</inkml:trace>
  <inkml:trace contextRef="#ctx0" brushRef="#br1" timeOffset="60258.75">13892 14525 1511 0,'-10'-15'342'0,"-12"-2"152"0,6 11-431 15,-1 1-7-15,4 2 3 16,1 2 12-16,5 2-21 16,1 0-9-16,4 1-24 15,2-1-7-15,0 1-15 16,0 16-1-16,7 50-2 16,3-20-5-16,-1 1-12 15,9 8-6-15,-2-6-17 16,6-1-21-16,0-12-3 0,2-6-13 15,-4-14-2-15,6-14 18 16,-4-9 21-16,7-21 16 16,1-6 26-16,-3-19 11 15,-8-5 9-15,-9-14 4 16,-12 8-11-16,-16-2 0 16,-10 15-18-16,-20 10-113 15,-5 20-312-15,-19 12 58 16</inkml:trace>
  <inkml:trace contextRef="#ctx0" brushRef="#br1" timeOffset="63075.96">15368 14360 765 0,'-62'-10'251'0,"50"5"47"16,2 3-211-16,2 1-10 15,3 0-25-15,5 1-2 16,1 0-21-16,0 0-6 16,2 0-9-16,6 2-10 15,18 2-1-15,44 6 5 0,-33-9-3 16,4-1-6-16,-6-1 6 15,-2 0-6-15,-9 2 2 16,-7-1 2-16,-9 0 4 16,-3 1 7-16,-4 1 14 15,-6-5 31-15,4 3 8 16,-3-1 19-16,1 0-5 0,-1 0 15 16,-1 0-26-16,0 0 1 15,1 0-16-15,-2 0-4 16,3 1-22-16,-3 1-10 15,-1 2-9-15,-8 32-7 16,-38 52 1-16,28-9-20 16,-1 25-214-1,10 6-252-15,10-20 20 16</inkml:trace>
  <inkml:trace contextRef="#ctx0" brushRef="#br1" timeOffset="64925.78">16010 14409 961 0,'33'-3'275'16,"-36"1"100"-16,1 1-260 15,-2-1 16-15,3 1-15 16,0 0-2-16,-5 1-33 0,-1 0-22 16,-11 4-24-16,-36 21-10 15,35-9-21-15,1 10-1 16,3-1 0-16,5 10-7 15,6 4 2-15,6 7 1 16,12 2-18 0,7-1 2-16,8-9-24 15,3-5-7-15,11-15-5 16,-3-17 3-16,11-15 2 16,-1-12 14-16,3-19 11 15,-9-8 10-15,-9-15 6 16,-16-3 0-16,-14-7 3 15,-21 16-1-15,-25 8-68 16,-18 22-316-16,-18 18 84 16</inkml:trace>
  <inkml:trace contextRef="#ctx0" brushRef="#br1" timeOffset="69658.21">17510 14229 1397 0,'-2'-21'368'0,"-1"10"110"16,-1 7-368-16,3 3-42 0,0 2-5 15,1-1-3-15,0 0-11 16,0 0-25-16,0 2-15 15,0 2-8-15,0 17-3 16,-3 43 2-16,0-29 1 16,0-5 0-16,1-2 1 15,2-9 3-15,1-5-6 16,0-6 2-16,2-4-4 16,-2-2-2-16,-1-3-2 15,0 0-2-15,2 0-1 16,1-1-1-16,15-7 0 15,39-17 3-15,-22 19 1 16,-4 3-2-16,6 8 0 0,-10 6-2 16,-1 6-17-1,-9 3-3-15,-5 9-4 16,-9 2-9-16,-1 9-22 0,-6-1 9 16,-7 4-11-16,-8-7 2 15,-11-2-15-15,-10-12-4 16,-11-6-57-16,-4-12-68 0,-3-13-196 15,14-13 4-15</inkml:trace>
  <inkml:trace contextRef="#ctx0" brushRef="#br1" timeOffset="69867.84">17420 14202 1426 0,'-7'-8'330'0,"2"-2"108"15,11 8-418-15,16-2-22 16,12 2-8-16,27-1-26 16,11 3-30-16,21 4-49 15,-5 0-321-15,1 0 45 16</inkml:trace>
  <inkml:trace contextRef="#ctx0" brushRef="#br1" timeOffset="70257.2">18151 14192 1281 0,'-16'27'385'0,"-4"-39"66"16,2 4-335-1,2 4-61-15,4 4-10 0,3 0 10 16,3 1 0-16,3 2-3 16,3 0-28-16,0-3-11 15,0 2-8-15,0 2-3 16,2 18 2-16,10 48-2 16,-5-30-3-16,3 11 0 15,-3 2-2-15,7 7-18 16,0-5-9-16,9-5-11 15,2-9-8-15,9-12-15 16,0-17 10-16,5-15 10 16,-6-12 13-16,-2-20 16 15,-8-10 16-15,-10-12 8 0,-11 0 1 16,-12-8 4-16,-13 11-11 16,-15 5-10-16,-6 14-37 15,-14 11-110-15,2 21-296 16,4 12 34-16</inkml:trace>
  <inkml:trace contextRef="#ctx0" brushRef="#br1" timeOffset="71123.19">19719 14255 1081 0,'-43'-41'259'0,"40"34"88"16,3 6-313-16,0 1-17 15,0 0-7-15,0-1 13 16,1 0 11-16,2 1 12 16,6 0-6-16,10 1 11 15,33 12-7-15,-34-4-8 16,-2-1-7-16,3 2-1 15,-7-2-7-15,0 4-5 16,-3 0-9-16,-3 5-3 16,-5 0 0-16,-6 9-7 15,-5-2-1-15,-4 3 5 16,-4-3-4-16,-1-2-11 16,-1-7 1-16,1-3-11 15,4-5-2-15,1-4 2 0,5-1 9 16,2-1 1-16,4-2 15 15,1 1-1-15,2-1 0 16,0 0-6-16,1 0-2 16,1 0-4-16,1 0 6 15,16-1 0-15,33-6 7 16,-27 8 6-16,-3 1-2 0,-3 2 0 16,-2 2 4-16,-1 5-5 15,-6 3-4-15,-3 8-1 16,-6 3-3-16,-5 7-5 15,-4 2 9-15,-10 0 1 16,-3-2 4-16,-6-4 1 16,0-9 0-16,-6-4-5 15,1-7 4-15,-3-11-7 16,5-1-4-16,-2-8-35 16,11-4-35-16,13-15-325 15,16 1 62-15</inkml:trace>
  <inkml:trace contextRef="#ctx0" brushRef="#br1" timeOffset="71540.16">20412 14329 1443 0,'-7'-15'391'0,"-2"8"93"16,-1 3-365-16,1 0-92 16,2 2 18-16,0 1 8 0,3-1 9 15,0 3-19-15,3-1-11 16,1 0-19-16,0 0-10 16,0 1-4-16,0 0-1 15,0 2 1-15,0 13 1 16,3 46 2-16,-3-21-8 15,2 2 0-15,2 11-15 16,4-5-8-16,6-2-13 16,7-9 2-16,8-9-9 15,5-14 12-15,8-13 13 16,-1-12 10-16,-1-18 8 16,-6-4 14-16,-7-14 13 15,-9 0-2-15,-11-4 1 16,-9 11-7-16,-20-3-34 0,-17 14-73 15,-36 10-349-15,-9 15-65 16,-27 4-154-16</inkml:trace>
  <inkml:trace contextRef="#ctx0" brushRef="#br1" timeOffset="72223.31">2766 14660 1632 0,'-5'-27'347'0,"-5"12"129"0,6 13-483 15,5 9-27-15,3 8-4 16,8 19 12-16,4 11 15 16,10 20 11-16,5 4 5 15,9 12-1-15,-2-12-3 16,4-10 7-16,-9-22-21 15,2-22 9-15,-3-29 5 16,15-43 6-16,11-24 6 0,29-51 13 16,11-12-9-16,25-20 0 15,-2 27-39-15,5 6-151 16,-18 51-314-16,-17 20 28 16</inkml:trace>
  <inkml:trace contextRef="#ctx0" brushRef="#br1" timeOffset="72707.69">3176 14496 2105 0,'-13'-7'351'15,"2"-5"228"-15,12 23-636 0,8 17-10 16,13 26 19-16,3 15 40 16,15 25 0-16,5 0 7 15,12 10 5-15,-3-21-8 16,11-7 1-16,-9-30-7 16,10-19 1-16,-2-32 1 15,22-43 6-15,5-31-4 16,42-48 6-16,5-16-20 0,35-45-203 15,-11 7-340-15,10 1 28 16</inkml:trace>
  <inkml:trace contextRef="#ctx0" brushRef="#br1" timeOffset="120250.39">19503 15150 1183 0,'-68'-7'301'16,"4"-3"93"-16,17 2-340 15,8 0 41-15,20 5 0 16,10-1-4-16,15 1-7 0,26 2-3 15,13 0-51-15,36 2-23 16,17-1 2-16,36 0 4 16,1-1-11-16,35-2 14 15,-13-2 1-15,20-2 25 16,-30 1-3-16,-8-3 6 16,-41 1-12-16,-19 0-97 15,-41-4-138-15,-28-7-328 16,-35 6-21-16</inkml:trace>
  <inkml:trace contextRef="#ctx0" brushRef="#br1" timeOffset="122065.76">21295 7958 934 0,'-3'-2'304'0,"0"-1"87"16,2-1-249-16,-2-1-5 16,1-1-40-16,1-5-18 15,11-29-47-15,8 36-19 16,4 3-18-16,7 4-4 16,-1 4 1-16,4 2 0 15,-6 3-7-15,-2 6-19 16,-7 0-2-16,-4 7-21 15,-8-2-9-15,-7 2-1 16,-6-3 10-16,-5 0 5 16,-4-8 27-16,-7 0 8 15,2-3 6-15,-3-2 6 16,4-4 5-16,1 1-1 16,8-3 2-16,4-2 5 15,5-1 1-15,2 0-10 0,1 0-12 16,1 0 3-16,1 0-5 15,6 0 0-15,20 2 12 16,44 8 7-16,-35-5 1 16,1 3-1-16,-12 4-2 15,-4 10-6-15,-13 6-4 16,-7 6-12-16,-9 0-4 16,-12 0 1-16,-4-7-2 15,-10-5 7-15,-4-10 22 0,-9-7 20 16,3-5 4-16,-4-6 14 15,9-4-2-15,2-4-11 16,14-2-23-16,6-1-57 16,14-1-278-16,14 2 64 15</inkml:trace>
  <inkml:trace contextRef="#ctx0" brushRef="#br1" timeOffset="122465.68">21916 8026 1572 0,'-5'-47'328'0,"-5"35"156"0,3 8-468 15,3 2 6-15,2 3-3 16,1-1-5-16,1 0-8 15,0 0 0-15,-2 1-12 16,2 1 4-16,-1 1-4 16,-1 20-8-16,-6 43-9 0,5-20-36 15,1 7-17-15,4 10-32 16,6-5-1-16,7-1 0 16,1-11 25-16,7-11 13 15,3-17 32-15,9-15 13 16,-4-14 12-16,10-18 32 15,-6-9 22-15,-1-19 40 16,-13 0 18-16,-9-11 19 16,-16 7-34-16,-15-1-44 15,-17 17-69-15,-40 14-233 16,-8 24-196-16,-31 5-37 16</inkml:trace>
  <inkml:trace contextRef="#ctx0" brushRef="#br1" timeOffset="126648.09">5441 15304 899 0,'-48'-90'474'16,"42"71"-18"-16,2 9-182 15,4 4-143-15,0 5-59 0,0 3-24 16,0-2-30-16,0 0-14 15,0 1-15-15,0 1-1 16,3 6 6-16,7 25-2 16,10 36 8-16,-14-26-1 15,0-3 3-15,-2-2-1 16,0-8 5-16,-1-3-6 16,-1-9 5-16,1-2-21 15,0-5-33-15,-2 1-92 16,2-1-49-16,2-1-282 15,1-5 3-15</inkml:trace>
  <inkml:trace contextRef="#ctx0" brushRef="#br1" timeOffset="127664.2">5409 15655 899 0,'-46'25'307'16,"39"-31"66"-16,4 3-224 15,2 0-3-15,0-1-23 0,1 4-7 16,1 0-42-16,0 0-16 16,2-1-48-16,15 0-11 15,45-5 5-15,-18 4 11 16,4 2-11-16,12 3 6 15,-2 1-9-15,14 1 2 16,-5-1-6-16,16 2 4 16,-5-2 1-16,21 2 5 15,-6-3-9-15,23-2 8 16,-4 0-6-16,21 0-5 16,-7 3 3-16,20-2 7 15,-14 0-8-15,17-1 6 16,-18 0 5-16,19-2-8 15,-14 1 1-15,20 3-1 16,-12 2 3-16,25-1-6 0,-20-2 9 16,17 3-7-16,-20-5 2 15,14 2 0-15,-24-1 4 16,20-1-7-16,-25-1 7 16,17-6-3-16,-16 4-1 15,13-5 0-15,-17 4-1 16,15-3 1-16,-17 4 4 15,14-2-5-15,-16-2 0 0,19 0 4 16,-19-1-10-16,15 0 2 16,-18-2 3-1,11 3 2-15,-22-2-6 16,10 0 10-16,-14-1-7 0,8 5 5 16,-17-2 0-16,2 1 4 15,-15 2-3-15,8-1 8 16,-18-1 0-16,6 3-6 15,-12 0 1-15,-2-2 0 16,-19 3 3-16,-4 2 1 16,-13-4-1-16,-6 0 8 15,-6 3-3-15,-3-1-1 16,-6-1-4-16,-3 1 7 16,-4 1-5-16,-1 0 1 0,-2-1 1 15,0 2 4-15,0 0-3 16,-2 0 6-16,2 0 3 15,0 0 0-15,0 0-2 16,-1 0 5-16,1 0-1 16,0 0-2-16,0 0 4 15,0 0 3-15,0 0-5 16,0-1 5-16,0 0-3 16,0-1-4-16,1-2-7 0,5-15-3 15,24-49-5-15,-6 22-3 16,5-5-29-16,14-10-232 15,-7-6-332-15,-6-2 1 16</inkml:trace>
  <inkml:trace contextRef="#ctx0" brushRef="#br1" timeOffset="128395.89">7842 16160 1323 0,'-4'-7'377'15,"0"3"75"-15,4 4-373 0,0 1-46 16,0-1-28-16,0 0-5 15,0 2 3-15,1 2 1 16,3 15-3-16,10 48 6 16,-9-34-8-16,-3 7 6 15,2-5-3-15,1 2 5 16,-1-8-8-16,3 0 6 16,-2-7-5-16,1-3 4 15,-3-3-40-15,-1-3-89 16,-2-7-48-16,0-6-286 15,-2-3-15-15</inkml:trace>
  <inkml:trace contextRef="#ctx0" brushRef="#br1" timeOffset="128609.62">7849 16574 807 0,'-24'37'619'15,"22"-42"-150"-15,4 4-76 16,4-4-306-16,-6 4-51 16,4-1 2-16,12-4 1 0,59-17 6 15,-29 16-38-15,13 2-109 16,-5 1-84-16,13-5-322 16,-8-3-22-16</inkml:trace>
  <inkml:trace contextRef="#ctx0" brushRef="#br1" timeOffset="128887.56">8278 16204 1069 0,'-21'-10'379'0,"10"4"31"0,7 1-285 16,4 3-83-16,3 2-51 15,-2 0-2-15,6 0-2 16,35 2 2-16,45 3 10 16,-21-9-14-16,-5 1-14 15,4 2-46-15,-16-4-26 16,0 5-297-16,-16 2 68 15</inkml:trace>
  <inkml:trace contextRef="#ctx0" brushRef="#br1" timeOffset="129105.08">8438 16222 1566 0,'-1'0'355'0,"-2"-3"140"16,3 3-449-16,0 0 1 16,0 0-8-16,0 0-8 15,1 1-2-15,2 10-11 16,18 64-17-16,-16 10-156 16,-6 26-368-16,-12 13 76 15</inkml:trace>
  <inkml:trace contextRef="#ctx0" brushRef="#br1" timeOffset="130680.56">13139 15229 877 0,'-8'-20'254'0,"3"9"63"15,4 5-201-15,0 4 10 16,0-3 29-16,1 4-6 16,-1 0-7-16,1 0-52 15,0 1-50-15,0 0-48 16,0 1-12-16,1 1 1 16,0 4 4-16,9 19 15 15,13 44-2-15,-14-36 6 16,-5 2-4-16,1-6-1 0,-1 0-1 15,-1-9 2-15,2-4 0 16,-3-6 3-16,1-6 3 16,-3-2 8-16,0-2 17 15,0-1 7-15,0 1 9 16,0-1 1-16,0 1-6 16,0 0-22-16,0 0-10 15,0 0-10-15,1 0-4 16,1 0 1-16,8 0 2 15,20 2 6-15,45 7 0 16,-30-6 1-16,15-1-9 16,1-2 4-16,15-5-4 15,0 0 3-15,19-2 1 16,-1 3 2-16,17-4-1 16,-5 0 5-16,27 2-8 0,-7-1-3 15,28 1 4-15,-7 4 4 16,28 0-4-16,-15 0 1 15,27 1 4-15,-20 0-4 16,22-2-5-16,-19 2 0 16,18-5 1-16,-25 2 2 15,19-5 4-15,-25 1 2 0,10 0-4 16,-22 1 2-16,12-3-4 16,-23 5-2-16,12-4 1 15,-26 0 6-15,11-1 1 16,-20 2-4-16,4-2 1 15,-24 1-1-15,-3-1-1 16,-21 2 3-16,-10 0 6 16,-10 0-5-16,-1 1 12 15,-8 2 0-15,6 1 0 16,-5 0 1-16,-2 3 2 16,-4 1-1-1,-6-1-14-15,-9 0-2 16,-5 1 0-16,-4 0 3 15,-5 0 0-15,-1 1 3 16,-3-1-1-16,0 0 7 16,0 0-3-16,0 0 3 0,1-1-6 15,0 1 9-15,0-2 5 16,0 2 7-16,0-1-1 16,0 0 10-16,0 0-6 15,2-2-9-15,0-1-9 16,9-17 4-16,44-46-15 0,-21 17-33 15,3 0-33-15,5-3-519 16,-10 12 126-16</inkml:trace>
  <inkml:trace contextRef="#ctx0" brushRef="#br1" timeOffset="131264.7">15065 15857 1170 0,'-10'-23'277'0,"4"9"97"16,2 5-281-16,1 4 10 15,3 3 6-15,1 2-6 16,-1 0-12-16,0 1-54 16,0 2-39-16,1 16-7 0,4 54-5 15,-1-26 18-15,4 16-5 16,-1-4 1 0,6 2-46-16,0-11-24 0,-1-2-74 15,-3-16-43-15,-5-4-278 16,-7-7 51-16</inkml:trace>
  <inkml:trace contextRef="#ctx0" brushRef="#br1" timeOffset="131597.1">15017 15836 914 0,'6'-19'374'16,"6"7"-18"-16,6 4-172 0,1 5-202 15,8 2-5-15,-2 1 17 16,4 8 3-16,1 2-1 16,2 11-7-16,-7 1-2 15,-4 10-10-15,-8 0 1 16,-4 1-8-16,-9-7 6 15,-7 1-5-15,-3-5 10 16,-12 1-8-16,-4-4 4 0,-11 1-17 16,0-5 7-16,-4-4-33 15,10-6-55-15,7 0-178 16,12-11 22-16</inkml:trace>
  <inkml:trace contextRef="#ctx0" brushRef="#br1" timeOffset="131816.12">15086 16074 1156 0,'2'-2'265'0,"-1"-1"102"16,0 0-325-16,0 1 0 15,0-1-10-15,1 2-3 16,2 0 2-16,13 3-5 0,47 16-19 15,-19 0 4-15,1 2 6 16,6 4-23-16,-7-4-35 16,8 1-96-16,-11-4-269 15,8 2 24-15</inkml:trace>
  <inkml:trace contextRef="#ctx0" brushRef="#br1" timeOffset="132114.52">15532 15852 1255 0,'-14'-17'353'0,"4"4"82"16,4 6-360-16,3 4-7 15,3 3-30-15,5 0-19 16,-4-1-4-16,2 1-5 16,26-2-18-16,56 1-10 15,-25-1 20-15,12 1-31 0,-6 0-23 16,0 0-71-16,-17 0-22 16,-4 0 0-16,-13 4-277 15,-12 7 104-15</inkml:trace>
  <inkml:trace contextRef="#ctx0" brushRef="#br1" timeOffset="132380.94">15735 15895 1265 0,'-1'-15'339'15,"0"1"113"-15,-1 6-340 0,2 1 22 16,1 4-14-16,0 0-3 16,-1 1-24-16,0 2-30 15,0 2-51-15,1 1-15 16,4 20 3-16,15 60-6 16,-10-22 7-16,1 18-66 15,-13 21-623 1,-5-7 186-16</inkml:trace>
  <inkml:trace contextRef="#ctx0" brushRef="#br1" timeOffset="141845.49">5447 15371 509 0,'-35'-5'200'0,"33"3"36"15,1 1-135-15,1 0 9 16,0 1-26-16,0-2-5 16,-1 1-19-16,1 1-12 15,0 0-21-15,0 0-2 16,0 1-8-16,1 3-1 16,2 9 2-16,14 47-2 0,-12-32-4 15,2 0 0-15,0-3 0 16,1-1-4-16,-2-7 7 15,-1-1-2-15,-1-2-1 16,-1-2 1-16,0-2-3 16,-2 2-5-16,1-2-1 15,-4 1-18-15,2-2-33 16,2 7-285-16,3-6 71 16</inkml:trace>
  <inkml:trace contextRef="#ctx0" brushRef="#br1" timeOffset="157242.7">11652 14040 1237 0,'-58'-7'275'16,"-16"7"111"-16,5 17-364 15,-13 20 6-15,5 9 8 16,-6 22 25-16,18 9 6 16,6 33 18-16,23-1-21 15,17 22-17-15,28-3-24 16,29 21-14-16,19-24-17 0,34 3-1 16,7-21 3-16,19-12-7 15,-3-34 2-15,15-21-4 16,-17-28 7-16,10-31-5 15,-18-27 6-15,4-42-11 16,-24-28-9-16,-10-48 1 16,-28-13-7-16,-31-37-20 15,-33 13 16-15,-48 6 28 16,-29 51-5-16,-67 44-91 16,-21 63-290-16,-49 44 66 15</inkml:trace>
  <inkml:trace contextRef="#ctx0" brushRef="#br1" timeOffset="158259.55">21477 8701 1712 0,'-9'4'342'0,"-34"6"161"15,-15 13-506-15,-21 25-11 16,-3 11 5-16,-27 27 6 16,1 9 9-16,-10 18-2 15,21-12 2-15,12-7 1 0,35-27-5 16,15-22-2-16,24-28-2 16,4-9-9-16,10-6-41 15,2-7-128-15,9-3-329 16,8-7 29-16</inkml:trace>
  <inkml:trace contextRef="#ctx0" brushRef="#br1" timeOffset="158703.48">19894 9809 1688 0,'-5'-30'365'15,"-2"10"162"-15,2 8-492 0,3 7-13 16,3 6-6-16,-1 3-12 15,0-2-9-15,0 10-2 16,6 68-4-16,-9-20 2 16,2 25-35-16,-2-3-63 15,6 6-418-15,7-18 71 16</inkml:trace>
  <inkml:trace contextRef="#ctx0" brushRef="#br1" timeOffset="159125.56">20296 9898 1698 0,'-17'-6'361'15,"-1"4"153"-15,-4 2-490 16,5 1-19-16,-1 4 8 15,3-3 3-15,2 3 1 16,5 4-9-16,1 1-11 16,1-1-8-16,3 4-14 0,0 0-5 15,2 3-14-15,-1-1-2 16,4 0-21-16,-2-2 15 16,8 3-1-16,2-3 14 15,10 2-5-15,5-1 25 16,13 3-5-16,3-4 10 15,9 8 3-15,-5 0 13 16,5 9-5-16,-13 1 5 16,-3 4-8-16,-14-7 3 15,-13-3-6-15,-20-6 3 0,-19 0 2 16,-13-6 8-16,-15-1-30 16,-2-4-39-16,2-8-94 15,15-5-274-15,5-22 18 16</inkml:trace>
  <inkml:trace contextRef="#ctx0" brushRef="#br1" timeOffset="159269.99">20140 9900 1787 0,'16'-16'355'0,"16"0"174"15,12 0-532-15,31-1 1 16,12 7 3-16,22 2-535 15,-17-5 189-15</inkml:trace>
  <inkml:trace contextRef="#ctx0" brushRef="#br1" timeOffset="160675.09">17406 15243 1341 0,'4'-10'491'0,"12"4"21"0,4 0-305 16,13 1-191-16,11-2-22 15,20-7 10-15,-1-3-3 16,16-15 1-16,-1-9-3 16,17-18 7-16,-8-5-7 15,10-19 7-15,-12 7-6 16,-7-23 7-16,-24 9-5 16,-12-10 15-16,-25 12 1 0,-18-7 10 15,-18 17-4-15,-24-11-5 16,-17 13-16-16,-29-4-10 15,-8 11-12-15,-31 5 1 16,7 21 3-16,-23 13 6 16,17 17 4-16,-2 19 5 15,27 17-1-15,-2 36 5 16,22 23-1-16,7 42 1 16,24 12 2-16,29 38 0 15,37-13-2-15,57 13 2 16,36-28-3-16,57-12-26 15,14-48-24-15,52-32 279 16,-15-59-767-16,18-42 326 16</inkml:trace>
  <inkml:trace contextRef="#ctx0" brushRef="#br1" timeOffset="161476.26">22411 8904 1255 0,'-2'-54'524'0,"-22"44"-5"16,15 2-246-16,6 6-239 15,1 0-7-15,7 7-8 16,-3-3 4-16,9 4 0 16,71 47 4-16,-17-18-5 15,29 6 5-15,3 3-3 0,25 11-3 16,-9-3-16-16,7 5 4 15,-26-5-1-15,-5-3-6 16,-35-17 0-16,-14-8 5 16,-24-11-5-16,-8-6-9 15,-6-9-7-15,-7-1-83 16,0-2-128-16,3 2-344 16,-2-13 1-16</inkml:trace>
  <inkml:trace contextRef="#ctx0" brushRef="#br1" timeOffset="161958.33">23465 9745 2082 0,'-42'-22'523'16,"33"9"-504"-16,2 7-20 16,2 7 4-16,2 8-4 15,-6 7 3-15,0 8-4 16,-3 9 0-16,2 2-3 15,4 3 3-15,6-6-2 16,2-1-4-16,4-8-8 16,6-2-5-16,4-10-6 0,3-5 1 15,3-7 10-15,10-4 5 16,0-2 5-16,1 0 8 16,-7 1 1-16,0 5-7 15,-11 3-6-15,-6 6-13 16,-4 3 1-16,-6 9-7 15,-8 5-1-15,-6 10 13 16,-6-1 9-16,-3 7-14 16,2-7-15-16,-1-5-60 15,6-10-43-15,-1-13-325 16,1-20 44-16</inkml:trace>
  <inkml:trace contextRef="#ctx0" brushRef="#br1" timeOffset="162127.93">23319 9843 1314 0,'3'-15'519'15,"5"3"-15"-15,6 3-284 16,17 4-229-16,12-1-12 16,24 2-2-16,8 0-23 15,20 0-145-15,2 4-309 0,8-11 11 16</inkml:trace>
  <inkml:trace contextRef="#ctx0" brushRef="#br1" timeOffset="162482.88">23986 9742 1233 0,'-6'3'564'0,"-8"0"-40"16,-24 6-231-16,35-10-275 15,2-2-5-15,1 3 9 16,0 0 3-16,0 0 4 15,0 1-15-15,0 2-10 16,0 0-7-16,-1 10 0 16,-2 39 4-16,1-24-1 15,4 5-2-15,-1 14 1 16,3 2-8-16,6 6-16 16,4-8-2-16,8-1-6 0,-1-17-5 15,8-16 14-15,-1-18 16 16,8-22 16-16,4-19 22 15,4-19 24-15,-8 0 5 16,-7-13 7-16,-18 12-15 16,-24 3-24-16,-19 12-29 15,-29 9-133-15,-18 20 158 16,-25 7-601-16,7 20 143 16</inkml:trace>
  <inkml:trace contextRef="#ctx0" brushRef="#br1" timeOffset="164882.16">8203 14271 934 0,'-3'-16'426'0,"3"1"41"15,-1 4-234-15,5 0 10 16,-4 5-72-16,0 2-22 16,0 2-55-16,0 2-31 15,1 1-44-15,1 4-18 16,5 29-2-16,47 57 3 15,-35-16 4-15,2 40 0 16,-7 13-3-16,-2 49-3 16,-12 3-37-16,-10 58-203 15,-18-16-325-15,-40 36 9 16</inkml:trace>
  <inkml:trace contextRef="#ctx0" brushRef="#br1" timeOffset="166925.01">7658 14329 1338 0,'-57'8'240'0,"-24"21"147"16,1 23-404-16,-15 26 5 16,14 5 13-16,3 18 18 15,25 2 4-15,15 22 0 16,29-11 0-16,25 9-5 15,21-14-12-15,30-1-4 16,12-33 1-16,24-9 2 16,-3-27-1-16,22-23 1 15,-10-31-2-15,19-24 4 16,-21-19-6-16,0-28 16 16,-32-12 3-16,-11-36 6 0,-34 1 2 15,-24-33 18-15,-27 22 1 16,-41 5-19-16,-32 44-21 15,-55 31-108-15,-16 51-70 16,-42 23-304-16,14 25-11 16</inkml:trace>
  <inkml:trace contextRef="#ctx0" brushRef="#br1" timeOffset="167807.68">19882 10789 1510 0,'-17'-5'426'16,"-6"7"71"-16,-1 14-389 16,-10 17-136-16,-3 9-1 15,-11 12 25-15,-4 6 14 0,-15 18 10 16,8-6-4-1,1 5 3-15,12-13-19 0,10-8-99 16,15-23-76-16,14-10-336 16,9-19-9-16</inkml:trace>
  <inkml:trace contextRef="#ctx0" brushRef="#br1" timeOffset="168259.36">18925 11661 1770 0,'-11'-17'355'0,"-2"17"172"16,1 9-529-16,-5 5 2 15,2 2 8-15,0 3-1 16,3 1 5-16,2 1-2 16,10-1-12-16,2-1-7 15,7-4 4-15,13 0-4 16,10-5 1-16,14-1-3 15,4 0-3-15,10 4-19 16,-14 1-5-16,-1 5-7 16,-18 5 0-16,-12 5 10 15,-16 0 12-15,-7 4 8 16,-12-5 18-16,-9-1 6 16,-1-6-7-16,-5-5-10 15,5-11-31-15,-4-12-129 16,9-9-318-16,4-17 37 15</inkml:trace>
  <inkml:trace contextRef="#ctx0" brushRef="#br1" timeOffset="168393.94">18995 11656 1695 0,'41'-7'338'0,"13"-5"147"16,37-4-432-16,6-5-572 0,-2 4 195 15</inkml:trace>
  <inkml:trace contextRef="#ctx0" brushRef="#br1" timeOffset="169442.47">20339 11063 1108 0,'44'-43'402'16,"-44"32"45"-16,0 3-202 15,0 3-152-15,0 3 16 16,0 2-5-16,0 0-22 16,0 0-41-16,3 2-16 15,22 14-14-15,54 41 3 0,-28-11 1 16,13 16-1-16,-5 0-5 15,10 10-3-15,-9-8-4 16,3 7-27-16,-8-10-48 16,-4-4-159-16,-16-16-314 15,-13-22 5-15</inkml:trace>
  <inkml:trace contextRef="#ctx0" brushRef="#br1" timeOffset="169908.04">20912 11972 1433 0,'-4'-5'354'15,"1"-6"113"-15,-4-30-404 16,16 39-48-16,1 2 0 16,-1 3-5-16,3 7-2 15,-6 3 3-15,-1 12-13 16,-5 5-5-16,-7 13 0 15,-7 4 6-15,-6 10-3 16,-4-7-3-16,-3-1-7 16,5-12 5-16,4-11-5 15,7-13 0-15,7-5 16 16,4-8 9-16,6-4-2 0,5-1 1 16,7-1-2-16,7 2-2 15,17 0-6-15,3 0 0 16,17 2-87-16,4 0 281 15,8-6-666-15,-13-2 231 16</inkml:trace>
  <inkml:trace contextRef="#ctx0" brushRef="#br1" timeOffset="170273.23">21414 12075 1567 0,'-41'-19'510'16,"32"7"49"-16,1 8-367 15,8 4-206-15,0 0 9 16,-1 1 8-16,1-1 3 16,-1 0-6-16,0 1 0 15,0 1-8-15,0 8 1 16,-1 18 1-16,-2 44-2 15,5-35-14-15,3 7-20 0,1-7-9 16,10 3-13-16,4-12 6 16,5-5 12-16,4-11 16 15,2-14 16-15,-5-15 22 16,-1-11 25-16,-6-7 8 16,-10-19 10-16,-12 4-8 15,-22-5-56-15,-17 11-129 0,-23 8-390 16,-13 23 37-16</inkml:trace>
  <inkml:trace contextRef="#ctx0" brushRef="#br1" timeOffset="171141.9">19239 12746 1499 0,'-18'-38'417'15,"3"14"92"-15,7 1-384 0,2 10-81 16,6 3 15-16,1 4 4 16,6 6-3-16,1 2-24 15,12 9-14-15,4 4-25 16,17 16-5-16,5 5 0 16,10 16 4-16,-1 2 3 15,7 9-41-15,-10-2-59 16,11 0 94-16,-13-17-553 0,0-17 155 15</inkml:trace>
  <inkml:trace contextRef="#ctx0" brushRef="#br1" timeOffset="171540.59">19869 13411 1055 0,'-15'-12'676'0,"-1"-2"-145"16,4 5-93-16,4 0-443 16,6 4-11-16,6-2 4 0,6 1 9 15,18-1-3-15,12 3-3 16,13 2-30-16,5 3-14 15,5 2-25-15,-18 0-5 16,-7 2-6-16,-17-3 30 16,-7-2 17-16,-11 2 33 15,-1-2 59-15,-3 0 23 0,1 0 24 16,-1 0 12-16,0 0 6 16,0 0-51-16,-1 3-6 15,-9 30-20-15,-23 77-10 16,8-12-12-16,-19 47-213 15,-3 10-372-15,-18 6 42 16</inkml:trace>
  <inkml:trace contextRef="#ctx0" brushRef="#br1" timeOffset="-197732.15">13443 15072 630 0,'23'-7'0'15</inkml:trace>
  <inkml:trace contextRef="#ctx0" brushRef="#br1" timeOffset="-186549.35">13492 14985 490 0,'-31'15'126'0,"45"-16"-126"15,3-2-80-15</inkml:trace>
  <inkml:trace contextRef="#ctx0" brushRef="#br1" timeOffset="-185767.54">13642 15113 693 0,'-55'28'183'0,"35"-30"59"16,5 1-194-16,2-1-2 15,6-1 2-15,2 0 3 16,5 3-19-16,0-1-6 15,3 1-11-15,11 0-3 16,55 0-7-16,-12-4 7 16,6 3 0-16,22-5-5 15,2-2-10-15,21-1-2 16,0 1-5-16,20-4-119 16,-10 1-156-16,12-5 5 15</inkml:trace>
  <inkml:trace contextRef="#ctx0" brushRef="#br1" timeOffset="-185268.91">15850 14932 766 0,'-19'2'79'0,"-8"6"18"16,-4 0-242-16,-3-1 2 16,6-1 38-16,-2-3 119 15,7-2 112-15,6-1 49 16,6 1 11-16,4-2-12 15,9 2-112-15,14 0-23 16,8 2-36-16,20-3-11 16,14-1 2-16,22-5 21 15,4 0-7-15,25-1-11 0,0-1-36 16,12 0-228-16,-11 0 50 16</inkml:trace>
  <inkml:trace contextRef="#ctx0" brushRef="#br1" timeOffset="-180801.83">12964 14183 1270 0,'-6'-18'282'16,"2"7"67"-16,3 10-379 0,0 5-19 15,3 7-8-15,-5 9 6 16,3 4 55-16,0 18 28 16,-2 13 2-16,-1 28 12 15,2 13 3-15,1 30-8 16,1 6-20-16,4 28-2 15,4-19-21-15,4-1-37 16,1-26-15-16,3-12-44 16,-5-36-43-16,3-20-242 15,-2-24 58-15</inkml:trace>
  <inkml:trace contextRef="#ctx0" brushRef="#br1" timeOffset="-179902.32">13060 14194 1343 0,'-16'-28'315'16,"7"19"96"-16,9 0-403 15,11 5-44-15,15-1 0 16,9 1-1-16,30-4 14 16,13 2 24-16,37 0 1 15,17 0-3-15,45-6 4 16,3 1 0-16,42-6 1 15,-10 1 0-15,40-1 2 16,-24 8 1-16,28-2 2 0,-30 5 2 16,20 5-1-16,-42 2-7 15,6 5 2-15,-48 2-5 16,-2 2 7-16,-46 0 4 16,-10 2 7-16,-36 0 5 15,-10 1 3-15,-27-4-13 16,-9-2-2-16,-14-2 4 0,-4-4 20 15,-5 1 6-15,-1 0 7 16,1-2 0-16,1 0-8 16,-2 0-22-16,1 1-11 15,0 1-3-15,0 2-2 16,-1 21 3-16,-3 45 0 16,6-28 8-16,2 14 5 15,0 2 2-15,-1 22-5 16,2-1-5-16,0 8-2 15,-1-11-9-15,2 4 0 16,-2-22 7-16,-2-3-1 16,2-11-4-16,-3 0 1 15,-2-11 1-15,0 3-3 16,-1-7 1-16,-3 0 7 0,-1-4-5 16,0 0 0-16,0-4-1 15,2 3 1-15,0-8-5 16,1 2 3-16,-1-9 2 15,0 2 2-15,0-5-5 16,-6-1 5-16,-3 2 0 16,-6-1-2-16,-9 0 0 15,-18 1-3-15,-12-2-5 0,-36 2-1 16,-21 1 3-16,-53 5-3 16,-15 4 4-16,-64 4-1 15,3-2 2-15,-53 6 0 16,21-8 5-16,-31 2 0 15,46-7 2-15,-18-1-2 16,59-10-7-16,-1-1-33 16,50-6-15-16,15-1-57 15,47-3-33-15,12 1-359 16,38-1 82-16</inkml:trace>
  <inkml:trace contextRef="#ctx0" brushRef="#br1" timeOffset="-176819.03">23989 10566 840 0,'-11'-7'280'0,"2"-1"60"15,3 3-210-15,1 3-20 16,4 1-5-16,1 1 19 16,-1 0 35-16,1 0 12 15,0 0-43-15,0 0-11 16,-1 0-24-16,1 0-74 0,1 0-26 15,1 1 16-15,4 2-5 16,25 28 7-16,38 45 12 16,-24-23 0-16,2 5-7 15,8 10-4-15,-6-9-7 16,6 6 0-16,-8-7 2 16,-1 1-9-16,-11-15 1 15,-1-4 0-15,-11-14-1 16,-4-9-10-16,-10-9-10 0,-7-4-69 15,-12-9-137-15,-36-10-314 16,-12-6-2-16</inkml:trace>
  <inkml:trace contextRef="#ctx0" brushRef="#br1" timeOffset="-175143.11">15801 15060 1074 0,'-69'12'409'0,"56"-8"1"15,4 0-273-15,8 6-109 16,7 1-48-16,7 2-1 16,10 3 12-16,17 1 15 15,6-5 5-15,18-7 28 16,8-7-5-16,20-15 8 16,-7-7-12-16,15-19-4 15,-11-4-16-15,5-16 8 16,-20 4-13-16,-2-23 11 15,-19 3 3-15,-12-17 1 16,-18-3 7-16,-19-16 9 16,-17 10-1-16,-28-14 5 15,-11 17-7-15,-21 5-1 0,-5 21-5 16,-26 9-1-16,4 30-11 16,-23 11 2-16,6 19-16 15,-24 22-4-15,17 19-7 16,-11 31 1-16,21 15-10 15,0 28 8-15,32 3 5 16,9 26-3-16,31-17 4 0,25 10 4 16,29-21 1-16,32 3-9 15,19-29 4-15,32-5-5 16,15-24 7-16,30-14-3 16,-6-26 7-16,27-20-94 15,-12-23-72-15,-5-18-331 16,-40-12-7-16</inkml:trace>
  <inkml:trace contextRef="#ctx0" brushRef="#br1" timeOffset="-174152.73">24141 11744 1124 0,'-13'-14'360'0,"0"2"30"15,8 2-283-15,4 8-138 16,7 0-3-16,3-3 19 16,4-2 21-16,14 1 11 15,5 0 10-15,8 2-1 16,0 2-17-16,-1 2-7 15,-8 6 1-15,-4-1 0 16,-11-2-6-16,-1 5 8 16,-4 1 4-16,-7-6 29 15,-3-3 14-15,0 1 36 16,-2-1 0-16,1 0 3 16,0 0-26-16,0 0-10 15,-1 1-25-15,0 3 6 16,-2 5 1-16,-6 27-5 0,-13 38-3 15,7-14-11 1,0 2-9-16,0 13-5 0,2-6-3 16,3 0 0-16,6-16-6 15,2-5-64-15,1-21-63 16,-2-4-405-16,0-12 54 16</inkml:trace>
  <inkml:trace contextRef="#ctx0" brushRef="#br1" timeOffset="-173702.2">24705 11830 1538 0,'-2'-6'284'0,"-2"4"154"15,0 4-453-15,3-2 57 16,0 0 34-16,0 0-2 16,0 0 11-16,0 0-5 15,0 1-75-15,0 0-16 16,0 2 6-16,-1 0-2 0,1 6 8 16,0 17-1-16,0 40 1 15,4-25-2-15,2 5 3 16,1 13-8-16,3-7 5 15,6 2-4-15,-1-12 1 16,5-6-3-16,-1-20 3 16,6-6 1-1,-1-15 5-15,11-11-1 0,0-13 4 16,5-17 5-16,-4-5-1 0,-3-13 5 16,-16 6-4-1,-14 0-5-15,-18 16-15 16,-37 4-144-16,-26 23 27 0,-46 8-396 15,-17 7 6-15</inkml:trace>
  <inkml:trace contextRef="#ctx0" brushRef="#br1" timeOffset="-171802.75">24470 12753 839 0,'-4'-8'515'0,"2"7"-92"16,-3-1-113-16,-1 5-276 15,5-3 1-15,-1 1 47 16,-2 3 0-16,-19 20 7 16,-44 46-4-16,14-8-33 15,-2 12-45-15,-7 18 1 16,6-4-1-16,1-1-6 16,20-25 1-16,6-10 1 15,10-27 1-15,7-8-1 16,8-7 2-16,2-3 1 15,0-7 0-15,5 1-10 16,-3-1-28-16,0-1-140 0,1-1-350 16,11-6 43-16</inkml:trace>
  <inkml:trace contextRef="#ctx0" brushRef="#br1" timeOffset="-171285.71">23670 13730 1395 0,'-57'3'269'0,"26"4"145"15,5 4-419-15,-1 5 4 16,5 2 4-16,1 3 2 0,11 2 3 15,5 11 2-15,7 1-7 16,6 8 2-16,7-1-3 16,7 6-1-16,9-12-4 15,5-1 0-15,2-14 0 16,7-8 0-16,-8-14-7 16,2-8 1-16,-13-7 1 15,-6-8 8-15,-13-1 0 16,-8-8 2-16,-12 3-1 0,-12-1 2 15,-7 11-11-15,-11 4 2 16,3 13-10-16,-6 6-16 16,8 6-23-16,1 5-49 15,14 2-27-15,9 1-270 16,16-5 54-16</inkml:trace>
  <inkml:trace contextRef="#ctx0" brushRef="#br1" timeOffset="-170911.37">24174 13825 1106 0,'-15'-4'521'16,"-6"5"-46"-16,-4 3-179 0,-1 2-299 15,-3-1 58-15,4 0 10 16,-2 0 4-16,8-1 2 15,3 2-6-15,5-1-61 16,5 8-8-16,5 2 1 16,5 12-5-16,2 5 3 0,9 9 1 15,2 4 3-15,5 8-19 16,5-9-5-16,7-2-9 16,-3-13-4-16,8-13-10 15,-3-13 17-15,5-18 11 16,-7-12 7-16,-1-16 17 15,-13-5 5-15,-13-16 8 16,-17 4-8-16,-28 4-89 16,-21 22-89-16,-51 16-332 15,-12 20-10-15</inkml:trace>
  <inkml:trace contextRef="#ctx0" brushRef="#br1" timeOffset="-169771.15">7330 11414 1616 0,'-57'-16'298'16,"51"36"166"-16,4 24-480 16,7 11-21-16,11 22 6 15,5 0 28-15,3-5-7 16,1-17 0-16,1-11 9 15,-5-30 0-15,7-16 0 0,2-17 10 16,15-32 3-16,3-17-39 16,21-31-4-16,0-3-30 15,7-14-104-15,-8 20-164 16,-5 6-99-16,-23 32-100 16</inkml:trace>
  <inkml:trace contextRef="#ctx0" brushRef="#br1" timeOffset="-169521.55">7454 11480 1828 0,'-32'-2'249'0,"15"19"219"15,11 10-559-15,6 21 9 16,3 5 47-16,5 10 25 15,5-1 14-15,9 9 9 16,6-16-8-16,13-5-5 16,9-21-11-16,18-31-17 15,10-35-20-15,38-59-104 16,13-27-37-16,43-47-269 0,16-2-17 16</inkml:trace>
  <inkml:trace contextRef="#ctx0" brushRef="#br1" timeOffset="-169020.95">17798 10317 1740 0,'-23'-23'293'0,"17"15"153"16,1 9-554-16,3 7 28 16,4 7 4-16,1 14 22 15,2 8 48-15,7 17 23 16,-1 12-3-16,12 12 1 15,2-9 0-15,8-10-7 16,-4-22-7-16,13-28 24 16,0-32-4-16,23-36 12 0,10-22-28 15,17-28-86-15,2-5-77 16,10-5-308-16,-22 29-16 16</inkml:trace>
  <inkml:trace contextRef="#ctx0" brushRef="#br1" timeOffset="-168754.11">18080 10358 1541 0,'-8'-15'392'0,"0"10"66"16,-2 11-404-16,2 17-108 15,0 7 2-15,-2 17 18 16,1 5 41-16,4 23-3 16,7-3-2-16,13 2-1 15,12-12-2-15,19-19 4 16,13-35 3-16,37-41 6 16,21-34-22-16,53-50-136 15,13-29-322-15,32-23 31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40" units="cm"/>
          <inkml:channel name="Y" type="integer" max="17395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.2875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2-22T04:42:24.6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">
        <inkml:traceFormat>
          <inkml:channel name="X" type="integer" max="12372" units="cm"/>
          <inkml:channel name="Y" type="integer" max="6956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1-12-22T04:44:01.137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7854 2537 683 0,'-2'-41'262'16,"-4"36"8"-16,1 1-145 15,3 3-101-15,1 2 1 16,1-1-2-16,0 0-3 15,0 0-4-15,0 0 6 16,0 0 7-16,0 0 36 16,0 0 20-16,-2 0 28 15,1 1-2-15,-1 1 9 16,-2 6-29-16,-11 31 3 0,-10 48-22 16,5 1-11-16,-2 15-21 15,-1 35-84-15,7 7-110 16,-8 16-323-16,-5-26-1 15</inkml:trace>
  <inkml:trace contextRef="#ctx0" brushRef="#br0" timeOffset="24494.78">8313 10254 1171 0,'-52'-5'231'16,"-6"1"100"-16,5 7-367 15,-12 3-5-15,6 0 5 16,-9 1 40-16,9-6 43 16,6 0 73-16,17-1 32 0,7-3 21 15,15 2-36-15,8 0-23 16,5-4-60-16,8 4-30 16,-6 1-18-16,2 0-7 15,23 0-2-15,52 6 8 16,-28-6 3-16,17 2 0 15,1-2 6-15,22-5 8 16,-2 2 1-16,22 1 6 16,-6-2-1-16,22-3 5 15,-6 4 0-15,25-4 3 16,-8 3-4-16,35-3-4 16,-10 7-10-16,30-1-7 15,-14 1-8-15,25-2-4 16,-11 1 4-16,32-5-1 15,-19 0 6-15,28 0 4 16,-15 2 7-16,22-2 0 0,-25 3 3 16,32 1-4-16,-27 3-4 15,34-1 0-15,-25 2-7 16,32-2 1-16,-30 1 0 16,29-2 3-16,-27 1-10 15,22-4 8-15,-34 1-5 16,22-2 2-16,-31 0-9 15,12 0 14-15,-36 2-10 16,15 1 4-16,-40 1-8 0,1-1 7 16,-38-1-7-16,-3 2 0 15,-36 0 5-15,-9-1 5 16,-29 1 5-16,-11 2 1 16,-22 0-22-16,-10-2-117 15,-24-2-26-15,-18-9-454 16,-14-5 26-16</inkml:trace>
  <inkml:trace contextRef="#ctx0" brushRef="#br0" timeOffset="68234.89">21465 1743 827 0,'34'-74'284'0,"-32"63"39"15,-2 1-171-15,-2 3-52 16,2 2 35-16,0 2 6 16,-2 2 23-16,1 0-22 15,1 0-10-15,-2-1-45 16,1 2-18-16,-1 3-31 16,-9 22-7-16,-25 68-19 0,-1 9-2 15,-8 20-1-15,-18 54-119 16,0 4-204-16,-35 39-219 15</inkml:trace>
  <inkml:trace contextRef="#ctx0" brushRef="#br0" timeOffset="82525.5">18246 2501 680 0,'-38'-14'201'15,"32"9"43"-15,1 1-198 0,3 3-8 16,2 1-20-16,-3 0 8 15,3 0 7-15,0 0 31 16,0 0 4-16,0 0 18 16,0 0 59-1,0 0-103-15,0 0-11 16,0 0-23-16,3 0 1 16,-3 0-4-16,2 1-3 15,0 0 2-15,0 3 0 16,1 3-3-16,7 16 2 15,10 32 0-15,-15-31-2 16,0-5 4-16,4 1-5 16,-6-10 5-16,2-1-1 0,-2-4-2 15,-1-1 2-15,-6-3 7 16,3-1 21-16,1 0 10 16,0 0 12-16,0 0-3 15,0-1-3-15,0 0-24 16,0 0-9-16,0 0-11 15,-1 1-3-15,1 0-2 16,0 0 0-16,-1 0-1 0,1 0 3 16,-2 0 3-16,2 0-3 15,0 0 1-15,0 0 2 16,2 0-1-16,-1-1-2 16,3 0 2-16,1-1-3 15,11 1 0-15,39-1 1 16,-36 2-1-16,5-1-1 15,-2 0 2-15,9 0 1 16,-7-1-4-16,7 1 1 16,0-1 2-16,4 4 3 15,0-2-4-15,10 0 4 16,-6 0-1-16,5-3 2 16,-3 0-5-16,0 1 5 15,-6 1-3-15,6-2 4 16,-5 3 0-16,8-2 3 15,-6 4-1-15,9-4 5 16,-3 1-4-16,8-1 3 0,-6-1-1 16,7-3 8-1,-5 4-6-15,4-2 4 0,-6 2-3 16,2 1 6-16,-7-1-15 16,5 1 10-16,-8 2-6 15,5-1-5-15,-5-2-4 0,4 0 5 16,-5-1-9-1,8-2 11-15,-8 2-1 0,7 0 4 16,-8 1-1-16,3-1 0 16,-7 2-9-16,4 0 9 15,-3 1-6-15,7 0 5 16,-4-1-1-16,5 0 4 16,-5-1-6-16,3-1 6 15,-6 0-9-15,2 0 5 16,-5 1-6-16,3 0 10 15,-8 1-11-15,1 0 10 16,-3-1 0-16,0 2 8 16,-3 0-11-16,6 2 11 15,-2-1-12-15,2-1 3 16,-2 1-4-16,1-1 1 0,-5-4-4 16,2 3 2-16,-5 0-2 15,3-1-3-15,-9 1 6 16,1 1-5-16,-4 0 6 15,-2 0-2-15,0 0 1 16,0 1-2-16,0-2 4 16,-1 1 0-16,0-1-5 15,-5 1 7-15,1-1-4 0,0 1-1 16,1-1-1-16,0 1 9 16,1 0-12-16,1 0 6 15,-1 0 2-15,4 0-6 16,-2 0 0-16,3 0 5 15,-3 0-5-15,2 0-2 16,-3 0 0-16,3 0 2 16,-3-1-3-16,1 1 7 15,-1 0-5-15,-2 0 8 16,2 0 0-16,-1 0 11 16,-1 0-1-16,0 0 10 15,0 0-5-15,-1 0-1 16,0 0-9-16,1 0 4 15,-1 0-12-15,0 0 2 16,0 0-6-16,0 0 6 16,-1-2-11-16,0 2 11 0,0 0-1 15,1-1 5-15,0 0-6 16,1 0 1-16,2-1-24 16,11-6-180-16,41-33-374 15,-26-23 47-15</inkml:trace>
  <inkml:trace contextRef="#ctx0" brushRef="#br0" timeOffset="89483">21915 2534 581 0,'-1'-4'161'0,"1"-2"39"16,-3 1-163-16,1 0-6 0,0 1-3 15,0 0 12-15,1 0 9 16,0 1 24-16,0 0-1 15,0 0 8-15,1 0-8 16,-3 1 14-16,2 0-14 16,0 0 8-16,-1-2-10 15,2 1 0-15,-2 1-20 0,1 0-7 16,0 0-13-16,-1-1-6 16,1 1-9-16,1 1-5 15,0 0-5-15,0 1-5 16,0 0-1-16,0 1 3 15,1 0-4-15,2 3 3 16,0 0 0-16,10 12 0 16,16 33-4-16,-23-31 8 15,-2-1-8-15,2-3 6 16,-3-4-3-16,1-3 7 16,-2-4-1-16,-1-2 15 15,-1-1 0-15,-1 0 19 16,0 0 4-16,1 0-1 15,-1-1-3-15,1 1-8 16,0 0-15-16,0 0-10 16,0 0-1-16,0 0-8 0,0 0 3 15,1 0-2-15,0 0 1 16,0 0-1-16,0 0 2 16,0 0-1-16,0 0 4 15,1 0-3-15,2 1 3 16,-1 0 0-16,2 0 0 0,7 0-1 15,34 3-3-15,-26-5 0 16,1 1-2-16,7 0-1 16,2 1-1-16,8 1 11 15,0-3-9-15,6 2 7 16,-2-1-4-16,6 2 0 16,-4-2-3-16,3 1 3 15,-3-1-4-15,7-1 8 16,-6-2 0-16,8 2 2 15,-5-1-4-15,8 0-1 16,-7 3 1-16,8 0 0 16,-5 1-8-16,2 0 9 15,-5 3 1-15,3-4-4 16,-8-2 0-16,5 0 7 16,-5 1-8-16,1-1 4 0,-8 2 3 15,7 1 4-15,-6 0-2 16,-1-1 6-16,-4-1-3 15,1 0-3-15,-10 0-3 16,3-1 0-16,-5 1 4 16,-3 0 0-16,-3-1 5 15,-3 1 3-15,-3 0 0 16,-4 0 0-16,2-1 3 16,0 1-2-16,-3-1 0 0,3-1-5 15,0 1-5-15,1-1 0 16,3 1-5-16,1-1 7 15,-1 1 3-15,3-1 4 16,-5 0-8-16,-2-2 8 16,-1 3-10-16,-1-1 3 15,2 0-6-15,-2-1 4 16,-1 3-1-16,2-3 5 16,-7 3-2-16,0-1 7 15,0 1-1-15,0-1 3 16,0 0-9-16,0 1 4 15,0 0-10-15,0-1 2 16,0 0-4-16,0 1 5 16,0-1-7-16,0 0 7 15,0 1-6-15,0 0 2 0,0 0-6 16,0 0 6-16,0 0-4 16,0 0 1-16,0 0 0 15,0 0 3-15,0 0 4 16,0-1 1-16,0 0 1 15,0-2-2-15,0 0 0 16,2-1-1-16,4-8-10 16,32-46-58-16,-20 30-112 15,4-25-407-15,0-13 37 0</inkml:trace>
  <inkml:trace contextRef="#ctx0" brushRef="#br0" timeOffset="92488.45">19201 3063 994 0,'-41'-45'358'0,"43"39"24"16,-2 1-247-16,-2 3-115 15,2 1-18-15,0 1-10 16,0 0 4-16,0 0 11 16,0 0 8-16,2 0 13 15,-2 0 8-15,0 1 13 16,1 1 4-16,-1 3 8 15,2 15-14-15,1 45 1 0,-2-32-21 16,-3 9-6 0,4-4-11-16,-2 3-2 0,2-5-9 15,-2-3 8-15,-2-10-8 16,1-4 1-16,0-10 1 16,-1-4 7-16,2-2 2 15,0-3-1-15,0-2 3 16,0 1 4-16,0 1-9 0,0-1-9 15,0 1-7-15,0-1-58 16,0 1-32-16,0 0-70 16,0 0-299-16,2-1 56 15</inkml:trace>
  <inkml:trace contextRef="#ctx0" brushRef="#br0" timeOffset="92797.96">19132 3419 1142 0,'-36'23'280'0,"35"-26"77"15,1 2-334-15,2 3-50 16,-2-2-8-16,1 0 14 15,1 0 13-15,0 0 26 16,2 0 20-16,1 0 5 16,7-1 8-16,38-6-8 15,-25 4-10-15,3 3-21 0,13-2-21 16,0-2-30-16,14 3-61 16,-2-1-214-16,5-1-79 15,-9 1-89-15</inkml:trace>
  <inkml:trace contextRef="#ctx0" brushRef="#br0" timeOffset="93269.15">19590 3161 852 0,'-2'-6'328'0,"-1"1"10"16,0 0-208-16,0 1-90 15,0-1-30-15,0 2 4 16,1 0-2-16,0 1 15 16,2 0 5-16,-2-1 11 15,1 1-7-15,1 0 4 16,3 0-15-16,0 0-12 15,17-3-6-15,45-7-2 16,-36 9-6-16,4-2-15 16,-3 2-15-16,-2 1-35 15,-6 1-22-15,-5 0-229 16,-4 3-56-16,-3 3-60 16</inkml:trace>
  <inkml:trace contextRef="#ctx0" brushRef="#br0" timeOffset="93648.46">19768 3100 739 0,'-33'19'53'0,"32"-18"55"16,2-1-217-16,-3 1 76 16,2-1 61-16,-1-1 106 15,0 1 74-15,0-1 53 16,0 1-73-16,0-1-11 16,1 1-50-16,0 0-20 15,0 0-43-15,0 0 3 16,0 0-18-16,0 0 8 15,0 0-5-15,0 0-6 16,0 0-10-16,0 1-2 16,0 1-21-16,0 15-1 15,6 55-9-15,-2-12-21 0,-1 6-70 16,-2 14-393-16,-1-16 86 16</inkml:trace>
  <inkml:trace contextRef="#ctx0" brushRef="#br0" timeOffset="94547.11">22708 3052 891 0,'-39'-48'225'0,"36"40"69"16,0 1-262-16,-3 2-6 15,5 4-4-15,-2 0 12 16,2 1 13-16,0-1 31 15,0 1 7-15,1-1 13 16,0 1-2-16,0 0 2 16,0 0-27-16,0 0-12 15,0 0-25-15,0 0-16 16,0 0-11-16,0 1-9 0,0 1 0 16,-3 15-1-16,-3 47 7 15,1-20-1-15,5 1 4 16,-2 5-2-16,4-5 0 15,1 0 1-15,3-11-4 16,1-2 3-16,-2-14-3 16,1-4 0-16,-4-5-6 15,-1-2 0-15,0-5-14 0,-1 0-29 16,0-2-15-16,0 0-38 16,0-1-27-16,0 0-305 15,2-2 87-15</inkml:trace>
  <inkml:trace contextRef="#ctx0" brushRef="#br0" timeOffset="95193.89">22661 3131 822 0,'-27'-60'210'15,"20"48"78"-15,1 6-239 16,3 0-2-16,2 0-11 16,1 2-1-16,1-1-9 0,-1 4 17 15,0 0-4-15,0-1 7 16,0 0-6-16,1 0-4 16,0-1-21-16,2 1 1 15,-2 0-10-15,5 0 0 16,9-1-5-16,40-5 5 15,-33 9-3-15,3 1 0 16,-2 3-1-16,0 1 6 16,-4 0-7-16,-2-1 0 15,-5 1 0-15,-1-1 0 16,-4-2-4-16,-2 4-2 16,-1 2-1-16,-1 3-1 15,-2 1 3-15,-1 3 2 16,0 3 8-16,-4 3-3 0,-2-2-3 15,-3 1-1-15,-1-1-6 16,-4 1-3 0,-2-7 7-16,-4-1 5 0,-2-5-3 15,0-4 9-15,4-4-2 16,2 0-3-16,8-1-5 16,1-1-9-16,5 1-10 0,3 1-20 15,-1 0-13 1,1 0-47-16,1 1-239 0,1 0 60 15</inkml:trace>
  <inkml:trace contextRef="#ctx0" brushRef="#br0" timeOffset="95606.09">22740 3288 991 0,'-15'25'158'0,"12"-30"72"16,0 7-305-16,1-5 9 0,1 2 25 16,1 1 54-16,0-1 62 15,0 0 52-15,-1 0 5 16,0 0 11-16,1 0-34 15,0 0-16-15,0 0-43 16,0 1-15-16,1 0-21 16,1 0-4-16,2 1-6 0,9 4 1 15,39 20 3-15,-29-8-2 16,-1-4 1-16,8 8-2 16,-1-3-1-16,1 1-5 15,-4-4 4-15,0 1-6 16,-9-10-10-16,-2 1-26 15,-8-4-12-15,-2-2-39 16,0-1-24-16,-2 1-281 16,-3-2 77-16</inkml:trace>
  <inkml:trace contextRef="#ctx0" brushRef="#br0" timeOffset="96262.77">23161 3113 920 0,'-46'-40'255'0,"31"31"65"16,3 5-263-16,0 2-24 15,4 1-23-15,-2 2-4 16,5-1-4-16,-3 1 17 15,0 0 10-15,-2 1 19 16,1-3 8-16,-1 1 12 16,3 1-16-16,1-1-6 15,3-1-14-15,2 2-10 16,0-1-14-16,1 0-1 16,-1 0-6-16,1 0-2 15,0 0 4-15,0 1 2 0,1 0 0 16,0 0-3-16,0 0 3 15,2 0-3-15,-3 1 0 16,2-1 1-16,0 0 6 16,2 0 0-16,11 1 2 15,44 2-1-15,-30-6-2 16,7-3-2-16,2-1-1 16,11 1-3-16,-7 0 2 15,7 1-2-15,-7 3 1 0,-1 1-1 16,-10 0 2-16,-6 0-16 15,-8 3-11-15,-2-2-36 16,-7 0-24-16,2 2-56 16,-3 0-5-16,-4 3-249 15,0 2 59-15</inkml:trace>
  <inkml:trace contextRef="#ctx1" brushRef="#br0">25238 15213 0,'0'0'16,"0"0"-1</inkml:trace>
  <inkml:trace contextRef="#ctx0" brushRef="#br0" timeOffset="98299.1">23237 3070 713 0,'-2'-5'313'16,"-1"1"8"-16,1 0-137 15,1-1-98-15,-2 1-5 16,0-1-26-16,2 2-6 16,-1 0-15-16,1 0 20 15,0-1 0-15,1 2 22 16,0 0 7-16,0 0 10 0,0 1-24 16,0-1-6-16,-1 1-22 15,1 0-11-15,0 1-20 16,1 1-1-16,1 3-8 15,9 19 1-15,20 43-1 16,-17-18 4-16,-1 0-4 0,2 10 4 16,0-3-5-16,0 7-4 15,-1-11-38-15,-2 3-95 16,-6-9-55 0,-19-9-297-16,-5-18-9 0</inkml:trace>
  <inkml:trace contextRef="#ctx0" brushRef="#br0" timeOffset="-189834.54">2948 2417 772 0,'-24'-2'202'16,"3"-3"70"-16,-3 3-197 0,2-1-29 15,0 0 9-15,2 0-7 16,0 1 17-16,6-1-14 16,2 4 20-16,4-3 11 15,3 1 12-15,5 1-25 16,2 2-7-16,-2-2-22 16,1 0-18-16,2 1-19 0,22 7 13 15,48 7 11-15,-15-14 17 16,6 0-2-16,21-5 9 15,1-2-18-15,16 2-4 16,-4 2-14-16,21-5 7 16,-10 7-14-16,18-3 8 15,-10 0-4-15,9 2 0 16,-17 4-7-16,4-4 14 16,-21 4-1-16,0-3 1 15,-21 1-2-15,-4 0 1 16,-19 3-6-16,-6-3 0 15,-15 2-47-15,-5-7-41 16,-14-16-418-16</inkml:trace>
  <inkml:trace contextRef="#ctx0" brushRef="#br0" timeOffset="-174560.58">9639 5360 565 0,'-36'-6'162'0,"31"3"37"15,4 2-163-15,1 1-16 16,0 0-20-16,0 0-2 15,0 0-2-15,0 0-1 16,0 0 6-16,0 0 14 16,0 0 9-16,0 0 28 15,0 1 10-15,0 0 13 16,0-1-6-16,0 0-4 16,2 0-29-16,9 1-14 15,17 1-66-15,51 4-232 16,-29-21 47-16</inkml:trace>
  <inkml:trace contextRef="#ctx0" brushRef="#br0" timeOffset="-173709.09">9646 7141 729 0,'-49'-17'161'0,"37"13"65"16,5 4-218-16,-3-2-19 15,3 2-5-15,0 0-1 16,6 2 3-16,-1-5 18 16,0 3 19-16,2 0 9 0,0 0 2 15,2 0 1-15,0 0-16 16,22-1-14-16,45-4-27 16,-17 0-221-16,-1 1 55 15</inkml:trace>
  <inkml:trace contextRef="#ctx0" brushRef="#br0" timeOffset="-172827.24">9509 8914 380 0,'-9'-3'257'15,"2"0"-37"-15,0 1-33 16,1 0-138-16,1 2-12 15,4-2-3-15,1 2-15 16,0 0-3-16,0 0-13 16,1 0 1-16,1 2 4 15,7 0 6-15,17 2-1 0,52 0 1 16,-31-6-8-16,20-1-253 16,2 2 76-16</inkml:trace>
  <inkml:trace contextRef="#ctx0" brushRef="#br0" timeOffset="-159294.4">22747 2226 569 0,'0'-4'102'0,"0"1"-102"15,1 6-121-15</inkml:trace>
  <inkml:trace contextRef="#ctx0" brushRef="#br0" timeOffset="-147764.8">18369 1508 688 0,'-8'-19'169'16,"5"11"54"-16,1 3-215 16,2 6-14-16,3 7-7 15,-3-7-6-15,0 1 4 0,0 6 15 16,2 15-1-16,5 30 4 16,-4-35 0-16,0-7-2 15,3-4 37-15,5-8 7 16,9-11 2-16,11-10-10 15,27-18-47-15,11-13-210 0,28-20-32 16,-4 6-99 0</inkml:trace>
  <inkml:trace contextRef="#ctx0" brushRef="#br0" timeOffset="-147344.08">19095 1553 883 0,'-7'-25'238'16,"-6"-30"54"-16,13 46-267 0,2 9-81 15,4 6-11 1,6 4-2-16,5 4 2 0,5 3 26 15,0 2 39-15,1 1 7 16,-2-3-3-16,-5 2 5 16,-5-5-5-16,-1-3 4 15,-1-2-4-15,3-7 3 16,7-5 0-16,20-23-237 16,12-11 83-16</inkml:trace>
  <inkml:trace contextRef="#ctx0" brushRef="#br0" timeOffset="-146880.22">19799 1531 845 0,'-2'-20'212'0,"-5"-24"43"16,7 41-289-16,2 6-34 15,3 4-11-15,-5-6-3 16,0 2 23-16,3 12 47 16,18 43 6-16,-12-32 4 15,-2-5 2-15,1-1-3 16,-1-10-1-16,0-4 34 15,2-6 14-15,12-9 2 16,7-7-7-16,25-24-230 16,10-13 48-16</inkml:trace>
  <inkml:trace contextRef="#ctx0" brushRef="#br0" timeOffset="-146481.31">20533 1391 833 0,'42'-16'187'0,"-41"6"50"16,2 7-273-16,-4 6-18 16,2-1-7-16,-1-1 2 15,0 1 22-15,0 2 24 16,0 11 10-16,5 42-1 0,-3-41 2 15,3 0 1-15,1-1 0 16,4-4 4-16,2-8 5 16,14-3 1-16,7-9 1 15,20-12-3-15,7-8-206 16,15-17 60-16</inkml:trace>
  <inkml:trace contextRef="#ctx0" brushRef="#br0" timeOffset="-146064.14">21306 1294 899 0,'-1'-14'193'16,"-1"-27"49"-16,2 46-269 15,-4 9-4-15,2 8-6 16,-4 14 2-16,0 6 28 16,-2 7-6-16,7-7-10 0,3-4-14 15,8-14-6-15,10-12 5 16,7-16 14-16,24-17 2 16,5-17-84-16,25-27-90 15,3-4-11-15</inkml:trace>
  <inkml:trace contextRef="#ctx0" brushRef="#br0" timeOffset="-145581.74">22021 1435 767 0,'-27'-14'146'0,"34"13"38"16,-1 6-230-16,0 7-13 15,1-1 0-15,1 6 17 16,-2 0 30-16,-2 0 2 16,2 0 5-16,-2-2-5 15,0-6 5-15,1-4 31 16,4-3 7-16,12-13 4 16,9-12-2-16,29-25-204 15,15-10 41-15</inkml:trace>
  <inkml:trace contextRef="#ctx0" brushRef="#br0" timeOffset="-145132.1">22699 1363 760 0,'-2'3'177'15,"-1"-2"40"-15,1 0-233 0,1 0-23 16,0 2-1-16,0 9 3 16,-1 47 22-16,2-33 19 15,1 5-2-15,0-4-2 16,2-3 6-16,3-9-5 15,4-4 20-15,4-11 5 16,12-12 0-16,8-6-32 0,23-23-197 16,8-8 36-16</inkml:trace>
  <inkml:trace contextRef="#ctx0" brushRef="#br0" timeOffset="-144714.96">23334 1388 791 0,'35'-26'163'0,"-35"22"46"15,1 8-238-15,-2 8-14 0,2 5-3 16,1 5 2-16,5 4 27 15,-5-2 8-15,7 0 7 16,0-3-1-16,8-7 13 16,2-8 4-16,18-13 1 15,7-11 1-15,26-19-28 16,5-8-191-16,27-14 49 16</inkml:trace>
  <inkml:trace contextRef="#ctx0" brushRef="#br0" timeOffset="-137440.45">9909 8578 616 0,'-3'-6'70'0,"0"1"-70"0,2 4-158 16</inkml:trace>
  <inkml:trace contextRef="#ctx0" brushRef="#br0" timeOffset="-137070.21">10624 8464 797 0,'3'0'155'0,"-1"0"-112"15,1 1-278-15,-1 1-71 16</inkml:trace>
  <inkml:trace contextRef="#ctx0" brushRef="#br0" timeOffset="-136746.12">11255 8447 812 0,'33'25'65'0,"-30"-27"-65"15,2 7-227-15</inkml:trace>
  <inkml:trace contextRef="#ctx0" brushRef="#br0" timeOffset="-136432.89">11985 8445 646 0,'-1'29'-52'16,"1"-30"147"-16</inkml:trace>
  <inkml:trace contextRef="#ctx0" brushRef="#br0" timeOffset="-136100.45">12697 8472 793 0,'0'31'97'0,"2"-31"7"16,3 4-341-16,1 4-40 16</inkml:trace>
  <inkml:trace contextRef="#ctx0" brushRef="#br0" timeOffset="-135806.49">13176 8482 495 0,'20'31'59'0,"-15"-33"-24"0,6 4-147 16,-2 1-201-16</inkml:trace>
  <inkml:trace contextRef="#ctx0" brushRef="#br0" timeOffset="-131837.83">9069 8431 992 0,'-24'-12'266'0,"6"5"66"15,4 4-267-15,5 1-52 16,6 2-5-16,1 0 1 16,1 0 34-16,-1-1 29 0,0 0 34 15,1 0 9 1,0 0 7-16,0 0-33 0,1 0-44 15,1 0-33-15,3 0-10 16,19 0-10-16,60-4 9 16,-25 2 10-16,24-1 10 15,6 0 7-15,24 1-3 16,0 2-4-16,28-1 1 16,-7 2-3-16,21 1 0 15,-10 0 5-15,25 5 1 16,-13 1-1-16,28 2-2 15,-12 1-8-15,36-1-4 16,-15-2-2-16,37-2 0 16,-15-3-3-16,38-2 2 15,-22 0 3-15,32-3 5 16,-28 1 0-16,26 0 10 0,-33 0 6 16,20 0 2-16,-35 1 1 15,18 3 8-15,-34 1 2 16,9 1-12-16,-27 2-5 15,-2 0-6-15,-33-1-2 16,-8-1-13-16,-33 1-3 16,-16-2 2-16,-32-4-17 0,-17 1-110 15,-27 1-113-15,-24-2-355 16,-18-11-21-16</inkml:trace>
  <inkml:trace contextRef="#ctx0" brushRef="#br0" timeOffset="-115087.2">15656 4935 606 0,'1'-13'218'16,"-1"2"34"-16,1 2-144 16,4 2-37-16,1 3-6 15,2 0-22-15,3 1-10 16,1 7-12-16,1 2-2 16,0 4-7-16,4 6 0 15,-2 3-2-15,1 1-1 16,-1-3-6-16,0-1 3 15,-4-5 4-15,4-7 8 16,-2-8 8-16,14-13 4 16,2-9 1-16,17-20-2 15,6-8-12-15,18-7-42 16,-1 4-50-16,12 3-257 16,-12 18 33-16</inkml:trace>
  <inkml:trace contextRef="#ctx0" brushRef="#br0" timeOffset="-114589.21">16000 4792 782 0,'-2'-4'240'0,"1"-5"54"16,0 5-224-16,1 2-16 15,1 4-30-15,-1-1-8 16,1 1-16-16,3 10 3 16,20 48 0-16,-11-29 1 15,-1-4 0-15,2-1 4 16,-3-8-1-16,3-5 0 15,-1-5 2-15,9-10 4 16,6-11 1-16,20-18 1 16,11-11-2-16,22-20-5 0,7 2-46 15,18-7-279-15,-10 9 71 16</inkml:trace>
  <inkml:trace contextRef="#ctx0" brushRef="#br0" timeOffset="-114119.39">15912 6416 764 0,'-4'-5'191'0,"-2"-1"56"16,2 2-221-16,1 1-18 16,1 1-9-16,-1-1 5 15,2 3 8-15,0 2 8 16,1 0 3-16,1 2 3 0,6 16-5 16,16 32-5-16,-10-34 3 15,-1-4-2-15,2-4 7 16,1-10-2-16,5-10 4 15,6-4-6-15,8-10-1 16,7-5-11-16,16-16-71 16,6-1-239-16,4-8 51 15</inkml:trace>
  <inkml:trace contextRef="#ctx0" brushRef="#br0" timeOffset="-113670.04">16140 6384 733 0,'-2'3'236'15,"0"-1"26"-15,0 0-212 16,0 0-16-16,1 0-36 0,0 0 6 16,1 0 4-16,0 2 5 15,4 13-4-15,17 39 4 16,-11-33-8-16,7 3 4 16,-4-5-1-16,0-5 9 15,0-5 2-15,8-7 14 16,1-8 2-16,20-17 4 15,9-7-7-15,23-17-3 16,10-9-29-16,24-20-313 16,-15 8 91-16</inkml:trace>
  <inkml:trace contextRef="#ctx0" brushRef="#br0" timeOffset="-112318.3">12404 6860 913 0,'7'-12'-47'0,"-20"11"159"16</inkml:trace>
  <inkml:trace contextRef="#ctx0" brushRef="#br0" timeOffset="-95686.73">6664 11425 947 0,'4'-8'299'0,"-5"5"49"16,-3 8-247-16,-2 7-71 15,-11 17-14-15,-6 8-7 0,-7 24-4 16,0 9-5-16,-6 10 5 16,7-10 2-16,4-1-1 15,8-22-6-15,1-9 3 16,9-19-3-16,4-4-21 16,2-11-13-16,3-10-13 15,7-10-47-15,7-11-260 16,4-6 73-16</inkml:trace>
  <inkml:trace contextRef="#ctx0" brushRef="#br0" timeOffset="-95323.16">6654 11537 1278 0,'-17'-3'269'15,"17"0"119"-15,0 3-381 16,-1 0 2-16,1 0 5 16,0 0 32-16,0 0 18 15,0 0 16-15,0 0-11 16,0 0-7-16,1 1-32 0,2 1-15 16,2 5-20-16,12 21 0 15,32 41 1-15,-29-23 1 16,-6 3-2-16,2 8 7 15,0-4-3-15,0-2 0 16,-3-9 3-16,1-5-27 16,-4-12-21-16,-3-6-34 15,-5-10-13-15,-3-7-26 16,-2-6 1-16,-10-8-45 16,0-6-151-16,-3-5-55 15,0-1-81-15</inkml:trace>
  <inkml:trace contextRef="#ctx0" brushRef="#br0" timeOffset="-95118.71">6537 11880 902 0,'-2'-5'276'0,"1"5"31"15,0 0-220-15,1 0-101 16,0 0 14-16,0 0 26 15,0 0 0-15,0 0 6 16,1 0-10-16,1-1-14 0,2 1-24 16,21 0-17-16,60-3-301 15,-29 1 76-15</inkml:trace>
  <inkml:trace contextRef="#ctx0" brushRef="#br0" timeOffset="-94373.7">6813 11232 655 0,'-18'-13'194'0,"-1"3"30"16,0 1-162-16,-7 2-61 16,0 5-2-16,-12 2 16 15,1 6 3-15,-12 4 11 16,2-2 0-16,-8 8 15 15,7 0 0-15,-7 7 15 16,9 2-9-16,-8 9 4 16,7-3-10-16,-3 14 2 15,9 3-13-15,-1 16-3 16,14 7 0-16,9 19-5 16,11-5-12-16,12 17-3 15,14-6-2-15,18 9-5 16,10-15 1-16,22 8 2 0,5-19-6 15,20-5-1-15,-5-18 2 16,14 0 0-16,-16-19-4 16,4-14 6-16,-15-14 4 15,6-20 1-15,-15-19-5 0,15-25 6 16,-7-9-4-16,-3-37-6 16,-14-11-1-16,-3-28 6 15,-27 1-3-15,-18-18 44 16,-15 28 16-16,-24 3-3 15,-19 29-2-15,-22 9-49 16,-8 29-57-16,-32 13-77 16,-2 24-283-16,-27 18 57 15</inkml:trace>
  <inkml:trace contextRef="#ctx0" brushRef="#br0" timeOffset="-91550.16">10226 5273 624 0,'-3'-8'263'16,"3"0"-8"-16,0 5-122 15,1 5-119-15,0-1 1 0,-1-1 6 16,0 0 12-16,0 0 1 16,0 0 62-1,0 0 17-15,0 0 16 0,0 0-11 16,0 0-6-16,0 1-67 15,1 1-23-15,2 1-21 16,5 16-1-16,18 37 2 16,-18-33 2-16,-2-6-4 0,0 0-1 15,-2-7 2-15,-2-3 2 16,-2-2-3-16,0-3 5 16,0-2 9-16,0-1 26 15,-1 0 20-15,1-1 21 16,0 1 3-16,0-1-9 15,0 1-28-15,0 0-15 16,0 0-24-16,0 0-7 16,0 0 3-16,0 0-3 15,0 0-8-15,0-1 1 16,1 2 4-16,0 0-5 16,0 0 2-16,1 0 1 15,-1 0 1-15,2-1-2 16,1 1-2-16,16-1-3 15,38 1 9-15,-23 1-5 16,1 0 2-16,9-3 7 0,-4 1-4 16,10 1-3-16,-6-3 7 15,7 5-5-15,-4-3 1 16,10 0 6-16,-6-4-7 16,9 4 2-16,-6-4 1 15,7 4 1-15,-7 0 2 16,5 1 4-16,-8-1-2 0,6 4 6 15,-10-2-8-15,8 1-1 16,-8 0 4-16,8 3-1 16,-7-3-10-16,6 0 9 15,-9-2 0-15,6 3-4 16,-7-4-1-16,3 1 7 16,-5 4-7-16,4-2-1 15,-7-1 1-15,4 1 3 16,-10-1-4-16,4 1 4 15,-8 1 1-15,5-2 0 16,-9-2-7-16,5-1 9 16,-6 1-7-16,3-2 2 15,-6 3-2-15,4 2 5 16,-3-1-9-16,5-2 11 0,-3 1-5 16,5-1-2-16,-3 1 3 15,4 1 1-15,-2 4-4 16,2-3 3-16,-6 0 2 15,0-2-1-15,-5-1-1 16,1 1 1-16,-6 1 2 16,-2-1 2-16,-5 0-3 15,0 1 10-15,-6-3-3 16,0 1 2-16,-2 0-2 0,0 1 3 16,0 0-9-16,0-1 8 15,0 1-6-15,0 0 4 16,0 0-1-16,0 0 1 15,0 0-6-15,0 0 1 16,0 0-3-16,0 0 3 16,0 0-2-16,0 0 15 15,0 0 5-15,0-1 12 16,0-1-5-16,0 2 8 16,0 0-8-16,0 0 2 15,0 0 2-15,0-1 8 16,1-1-15-16,2-2 0 15,9-7-18-15,46-54-69 16,-30 30-112-16,0-18-435 16,-5-8 50-16</inkml:trace>
  <inkml:trace contextRef="#ctx0" brushRef="#br0" timeOffset="-89892.93">13300 5319 573 0,'-32'-22'169'0,"31"20"38"15,1 0-139-15,0 2-40 16,0 0 30-16,0-1 1 16,0 1 25-16,0 0-1 0,0-1 3 15,0 0-23-15,-2 1-6 16,2 0-21-16,0 0 59 16,0 0 6-16,0 0 40 15,0 0-5-15,0-2-2 16,0 2-69-16,0-1-21 15,0 1-39-15,0 0-8 16,0 0-7-16,0 0 1 16,0 1-4-16,0 2 4 15,2 1 7-15,1 11-2 16,8 35 6-16,-8-35 1 16,0-6-2-16,0-2-2 15,-3-3 6-15,2-2-3 16,-2-2 8-16,0 0 7 15,0 0 3-15,0 0 14 16,-1 0 0-16,1 0 0 0,0 0-12 16,0 0 2-16,0 0-18 15,0 0 5-15,0 0-9 16,0 0 1-16,0 0-1 16,0 0 1-1,0 0-3-15,0 0 3 0,0 0-3 16,0 0 2-16,0 0 1 15,0 0-4-15,0 0-7 16,1 0 7-16,0 0-2 0,2 0 2 16,1 0-6-16,22 1 9 15,33 7 2-15,-24-8-5 16,4 1 2-16,12 0 10 16,-4-1-10-16,11-3 0 15,-3 1 2-15,5 2-1 16,-4 2-1-16,8-2 8 15,-10 0-9-15,6 0 5 16,-6 0 3-16,3-4-1 16,-7 5-3-16,7-1 10 15,-10-1-2-15,6 2-3 16,-7 2 0-16,6-5 1 16,-9 2-3-16,0 0 0 15,-8-3-3-15,0-1-2 16,-5 2 3-16,-3 0 1 0,-5 2 0 15,-4 0 5-15,-6 3 4 16,-6-4 6-16,-2 3 4 16,-2-3 4-16,-2 1-3 15,0 0 0-15,0-1-11 16,-2-1 0-16,1 1-7 16,1 1 3-16,0 0 1 15,0 0 13-15,0 0-12 0,0 0 9 16,0 0 2-16,-1 0-3 15,1 0-7-15,0 0 8 16,0 0 5-16,0-1 3 16,0 1 1-16,0 0 7 15,0-1 1-15,1 0-14 16,2-2-21-16,2-6-90 16,19-21-177-16,31-56-377 15</inkml:trace>
  <inkml:trace contextRef="#ctx0" brushRef="#br0" timeOffset="-88290.53">10235 7053 693 0,'-41'3'128'0,"41"-6"54"16,2 1-212-16,1 0-1 16,-3 2 8-16,1 0 23 15,1 0 14-15,-2 0 22 16,1 0 14-16,1 0 38 16,-1 0 12-16,0 0 74 15,1 0 15-15,-2 0 19 16,1 0-31-16,0 0-9 15,0 0-76-15,-1 0-25 16,1 0-39-16,-1 0-11 16,0 0-8-16,3 0-2 15,-3 0-4-15,0 0-3 0,0 0-4 16,0 0-6-16,1 2 2 16,0 0 5-16,0 1 5 15,2 4-1-15,4 9 3 16,12 31 4-16,-14-37-7 15,-1-3 7-15,-3-4 1 16,0-2 9-16,-1-1 1 16,0 0 9-16,-1 0-10 15,1 0 8-15,0 0-3 0,0 0-1 16,0 0-10-16,0-1 1 16,0 1-4-16,0 0-4 15,0-1-5-15,0 1 2 16,0 0 0-16,0 0-5 15,0 0 6-15,1 0-2 16,2-1 0-16,-1 0-3 16,1-1 4-16,9 1-2 15,36-4-3-15,-28 3 2 16,1 1 5-16,7-1-3 16,1 2 1-16,7 2 5 15,1-2-5-15,8-2-1 16,-1 0 2-16,9-1-1 15,-4-4-3-15,8 3 6 16,-4 0-4-16,9 1 3 0,-10 2-3 16,9 0 5-16,-12 1-3 15,8-1 5-15,-9 0-10 16,5 0 1-16,-6 1 0 16,10 1 0-16,-6 2-1 15,2 0 2-15,-2 1 3 16,3-4-2-16,-6-1-1 0,8 0 0 15,-7-3 2-15,8 1 1 16,-9 1-1-16,9 2 4 16,-11-1 2-16,2 2-5 15,-10 1 2-15,5 1-1 16,-10 1-3-16,5-3-2 16,-4 1 2-16,6-3 1 15,-4 1 0-15,1 0 3 16,-4 1-4-16,1 0 3 15,-6 0-2-15,-1 0 1 16,-4 0-2-16,0-1 10 16,-4 2-2-16,2 0 2 15,-1-2 1-15,0-1 3 16,-5 2-3-16,6-2 1 0,-4 0-2 16,2-1-2-1,-4 1-6-15,2 0-2 0,-9 0 1 16,1 0-1-16,-7 0 1 15,2 0 14-15,-3 2 5 16,-2-2 4-16,1 1 4 16,0 0 5-16,0 0-1 15,0 0-3-15,0 0-14 16,0 0-2-16,0 0 0 0,-1 0-11 16,1 0-6-16,0-1 10 15,2-1 2-15,2-2-56 16,26-3-33-16,48-55-519 15,-30 23 112-15</inkml:trace>
  <inkml:trace contextRef="#ctx0" brushRef="#br0" timeOffset="-86669.96">13145 7021 1084 0,'0'-8'229'0,"0"5"98"16,-1 3-320-16,1-1-31 16,0 0-2-16,0 1 4 15,0 0 3-15,0 0 13 0,0 0 72 16,0 0 35-1,0 0 58-15,0 0 2 0,0 0-2 16,0 0-71-16,0 0-29 16,0 0-57-16,0 0-8 15,0 0-7 1,0 1 0-16,0 1 5 0,0 1-2 16,1 3 12-16,2 9-3 15,8 29 4-15,-9-32-7 16,1-3 5-16,-1-3-3 15,0-2 9-15,-3-2 3 16,1-2-1-16,0 0 16 16,0 0 3-16,0-1 5 15,0 0-3-15,0 1 8 16,0 0-11-16,0 0-5 16,0 0-6-16,0 0 2 0,0 0-8 15,0-1-4-15,0 1-2 16,0 0-6-16,0 0-1 15,0 0-2-15,0 0-2 16,1 0 4-16,0 0 2 16,2 0 4-16,4 0-1 15,17 1 0-15,35 2 0 0,-22-2 0 16,1 1-3 0,7-3 4-16,-1 2 2 0,7-2-4 15,-4-1-2-15,8 0 5 16,-4 0-2-16,9 0-1 15,-5 2 4-15,6 0 1 16,-7 2-4-16,4-4 2 16,-12 2-1-16,4-2 3 15,-10 0 1-15,0 0 3 16,-9 0-2-16,0 1 4 16,-12 1-1-16,1 0 3 15,-7-1-3-15,0 1 2 16,-4 0 2-16,0-2 6 15,-1 1-6-15,0 1 6 0,-1-1-4 16,4 2 2-16,-1 0-14 16,3-2 0-1,1 1 1-15,2 1-2 0,-3-1-11 16,0 0 10-16,-3 0-2 16,0 0-2-16,-3 0 1 15,0 0 13-15,-3-1-4 16,3 2 8-16,-7-1 5 15,0 0 0-15,0-1-7 16,0 1 8-16,1 0-5 16,0-1-15-16,0 1 6 0,0 0 3 15,1-1-12-15,-2 0-5 16,1 1 7-16,0 0 3 16,1 0-7-16,-1 0 8 15,1 0 15-15,-2 0 6 16,0 0-14-16,1 0 1 15,-1 0-3-15,0 0-4 16,1 0-12-16,-1 0 8 16,0 0-2-16,0 0 5 15,0 0 1-15,0 0 11 16,0 0 1-16,0 0 8 16,0 0 2-16,0 0 4 15,0-1-3-15,1 0-7 0,2-1-5 16,0-2-62-16,14-8-64 15,54-48-555-15,-25-8 117 16</inkml:trace>
  <inkml:trace contextRef="#ctx0" brushRef="#br0" timeOffset="-83925.83">6109 4705 1007 0,'-17'-8'231'0,"-1"1"90"16,4 7-295-16,-2 4-6 16,3 0-13-16,-3 9-4 15,-1 2 2-15,-3 1 1 16,1 3 15-16,-2 2 16 15,6-2 1-15,1 8-4 16,7 2-4-16,5 7-24 0,5-4-19 16,11 3-9-16,5-12 3 15,10-9-9-15,4-9 11 16,9-12 5-16,-3-8 4 16,2-12-1-16,-7 0 9 15,-4-8-4-15,-11 2 6 16,-8-7 6-16,-9 7-2 15,-8 0-8-15,-8 8 4 16,-9 3-10-16,0 12 2 0,-4 2 0 16,3 7 3-16,-2 1-4 15,9 0 2-15,5 1 0 16,7-1-12-16,6-1 4 16,8 1-4-16,11-1 11 15,8 2-5-15,14 1 10 16,1-2 0-16,11 0 7 15,-6-1-7-15,6-1 2 16,-9-2 3-16,2-1 3 16,-11 4 4-16,-3-1 12 15,-13 1 9-15,-5 0 25 16,-9 1 11-16,-2 1 20 16,-6-1-1-16,2 0 7 15,-1 0-29-15,1 0-4 0,-1 0-36 16,0 1-4-16,0 1-19 15,-1 23 2-15,-5 51-9 16,1-11 13-16,-1 2-7 16,1 11 1-16,1-11 2 15,4 7-5-15,3-19 1 16,3-6-4-16,0-15 4 16,2-5-21-16,-3-17-18 15,-2-4-40-15,2-13-22 0,-1-22-344 16,1-11 87-16</inkml:trace>
  <inkml:trace contextRef="#ctx0" brushRef="#br0" timeOffset="-83607.69">6488 4653 1254 0,'-5'-2'214'0,"3"1"114"15,4-1-385-15,-2 2-4 16,3 0 15-16,1 0 9 16,19 3 27-16,36 6 23 15,-35-5 21-15,1 1 14 0,-8 0 1 16,7 9-3-16,-1 5-12 16,0 7-22-16,-3 4-23 15,3 5-13-15,-10-5-1 16,-6 2-13-16,-7-7-4 15,-7 1 8-15,-11-7 13 16,-14-2 0-16,-5-6 10 0,-9-3 2 16,6-6-10-1,-3-7-96-15,16-2-203 0,17-12 27 16</inkml:trace>
  <inkml:trace contextRef="#ctx0" brushRef="#br0" timeOffset="-83024.72">7351 4542 583 0,'-34'-33'209'16,"32"33"43"-16,0 1-135 15,0 1-42-15,1-2-1 16,1 2-25-16,-4 7-6 16,-6 18-20-16,-15 45 24 15,13-32 3-15,-8 11 7 16,4 1-4-16,-1 5 1 16,4-6-21-16,-2 0-12 0,4-13-14 15,5-7-18-15,2-13-4 16,3-4-25-16,2-8-14 15,4-9-38-15,2-8-246 16,10-9 66-16</inkml:trace>
  <inkml:trace contextRef="#ctx0" brushRef="#br0" timeOffset="-82658.36">7532 4466 913 0,'5'-3'201'0,"-3"2"73"16,-1 2-264-16,-1-1-25 16,0 1 2-16,1 2 6 15,0 1 5-15,3 12 4 16,5 27 3-16,-9-34 75 16,3-4 49-16,-3-3 30 15,0-2 1-15,0 0-13 16,0 0-81-16,-3 1-55 15,3 0-31-15,-1 2-4 16,0 8 8-16,-4 16 6 16,-8 37 2-16,-1-20 3 15,0 3 4-15,0 6 3 0,1-3-2 16,-4 3 6-16,9-13-6 16,0-3-18-16,3-9-9 15,1-7-26-15,3-10-12 16,-1-7-15-16,-1-6-10 15,-4-11-292-15,-1-7 100 16</inkml:trace>
  <inkml:trace contextRef="#ctx0" brushRef="#br0" timeOffset="-82308.65">7189 4686 883 0,'-9'-3'184'0,"1"0"86"16,3 0-262-16,1 1 5 15,4 3-2-15,-1-2 10 16,1 0 16-16,0 1 37 0,0 0-2 15,1 0-1-15,0 0-10 16,2 0-19-16,1 0-35 16,19 0-4-16,36-2-2 15,-25 0 0-15,-3 1 1 16,3-2-12-16,-9 1-20 16,1 5-83-16,-8 1-118 15,-2 3-121-15,-5 3-75 16</inkml:trace>
  <inkml:trace contextRef="#ctx0" brushRef="#br0" timeOffset="-81941.33">7120 4892 326 0,'-15'5'96'0,"3"0"36"16,6-2-90-16,1 0 33 0,2-1 12 16,3-1 25-16,-1-2 3 15,1 1 20-15,0 0-23 16,0 0-6-16,0 0-35 15,0 0-13-15,0 0-24 16,1 0-10-16,0 0-12 16,1 0 0-16,3 0 0 15,14 1 7-15,35 3 13 16,-21-4 4-16,0-1-5 0,12-3-11 16,3 0-33-16,17-2-120 15,-4-1-216-15,9-3 17 16</inkml:trace>
  <inkml:trace contextRef="#ctx0" brushRef="#br0" timeOffset="-81260.38">7953 4663 980 0,'0'-2'292'0,"-1"0"33"0,1 2-259 16,0 0-101-16,0 0 0 15,0 0 4-15,0 0 19 16,0 0 19-16,0 0 21 16,0 0 4-16,-1 0 23 15,1 0 44-15,-1 0 67 16,1 0 1-16,0 0 7 15,0 0-22-15,0 0-52 16,0 0-71-16,0 0-20 16,0 0-13-16,0 0 4 15,0 0 4-15,0 0 7 16,0 0 1-16,0 0 6 16,0 0-6-16,0 0-3 15,0 0-7-15,0 2-2 16,2 12-3-16,9 57 3 15,-6-29 2-15,-2 5 1 0,-2-9-4 16,0 1 4-16,1-10-1 16,-2-4-1-16,0-6-6 15,1-2 12-15,-1-10-11 16,0-2 11-16,1-4 0 16,-1-1 20-16,0 0-4 15,0-1 11-15,0-1-10 0,0 1 0 16,0 1-16-1,0-1-43-15,0 1-70 0,-1-1-453 16,0-2 90-16</inkml:trace>
  <inkml:trace contextRef="#ctx0" brushRef="#br0" timeOffset="-79342.17">6351 12461 562 0,'-1'-8'491'0,"-9"-33"-118"16,5 38-21-16,1 5-294 16,-4 2-20-16,6-3 7 15,-1 1-1-15,-1 1 10 16,-15 12 6-16,-36 46-13 16,33-34 1-16,-8 15 6 15,-1-2-4-15,-7 17-5 16,-1-3-6-16,-6 9-14 15,8-11-11-15,-1-3-7 16,10-16 3-16,5-8-1 16,13-13 1-16,2-5-3 15,8-5 7-15,0-1-7 0,0-2-24 16,0 1-137-16,1-1-338 16,1 0 35-16</inkml:trace>
  <inkml:trace contextRef="#ctx0" brushRef="#br0" timeOffset="-78575.44">5339 13293 762 0,'-4'-2'165'0,"-4"-2"106"16,2 2-195-16,2-1 57 15,-1-3 27-15,-1 3 43 16,5 0-20-16,1 2-4 16,0 0-58-16,0 0-15 15,0-1-48-15,-1 1-14 0,0 1-10 16,1 0 13-16,0 0-17 15,0 0-8-15,0 1 2 16,0 6-16-16,1 22-14 16,0 55 0-16,-1-25 11 15,-1 13-4-15,-1-2-14 16,5 4-62-16,-2-20-36 16,1-8-109-16,4-16-304 0,-1-14 45 15</inkml:trace>
  <inkml:trace contextRef="#ctx0" brushRef="#br0" timeOffset="-77791.15">5299 13348 1198 0,'2'-8'260'16,"-5"2"111"-16,2 5-347 15,0 0 13-15,0 0 11 16,1 1 4-16,0 0-5 16,0 0-8-16,1 0-31 15,0 0-9-15,1 0-5 0,2 0 3 16,10 0 3-16,39 3 7 16,-30 1-8-16,4-2 5 15,0 2-2-15,1 1 10 16,-3-1 1-16,-1 4-2 15,-4-2 6-15,-2 3-9 16,-2 1-5-16,-3 5-4 16,-6 1 2-16,-1 0-8 15,-8 0 12-15,-3 1-8 16,-4-4 6-16,-7-1-3 16,0-1 3-16,-4 1-2 15,1-3 2-15,0-2 1 16,4-1 1-16,2-4 0 15,7-1 0-15,0 0-2 0,5-2-6 16,1 1 3-16,0 0-7 16,0 0-1-16,0 0 4 15,0 0-9-15,0 0 0 16,1-1 1-16,1 1-1 16,1 0 2-16,3 1 7 15,18 4 4-15,31 9 0 16,-25-5-1-16,-2 3 3 0,4 5 0 15,-4 2-3-15,2 5 2 16,-7-1 5-16,-3 0-11 16,-7-2 6-16,-4-2-8 15,-9-4 3-15,-11-1-11 16,-7-4 9-16,-13 2-12 16,-7-1-1-16,-13-2-8 15,-1-3 4-15,-2-2-5 16,10-4-6-16,3-2-45 15,20 1-309-15,17-3 76 16</inkml:trace>
  <inkml:trace contextRef="#ctx0" brushRef="#br0" timeOffset="-77159.32">5695 13078 860 0,'-22'-12'366'0,"0"-5"-7"15,-1 3-176-15,-5 1-152 16,-1 2 1-16,-7 3 31 16,-1 4 1-16,-9 7 12 15,3 6-14-15,-8 8-12 16,1 4-26-16,-5 7 6 15,6-1 4-15,-8 15 11 16,7 3 3-16,-5 19-4 16,9 8-8-16,6 34-18 0,12 4-4 15,17 14-15-15,19-6 10 16,23 6-16-16,11-27 1 16,24-7-11-16,5-21-5 15,17-11-21-15,-4-24 8 16,17-17-10-16,-8-17 2 15,18-20 1-15,-15-17 14 16,8-24 10-16,-17-10 8 16,-3-24 7-16,-20-1 20 15,-4-23 5-15,-22 3 6 0,-16-13 22 16,-21 13-1-16,-28-6 10 16,-21 25-5-16,-26 11-18 15,-10 27-19-15,-24 12-40 16,3 25-63-16,-13 17-90 15,14 20-318-15,-13 0 34 16</inkml:trace>
  <inkml:trace contextRef="#ctx0" brushRef="#br0" timeOffset="-72673.82">10543 4744 748 0,'-43'-51'173'0,"38"34"68"16,4 7-216-16,0 5-6 15,2 2-1-15,3-1 6 16,-4 3-1-16,0 0 8 16,0 0-3-16,0 0 63 15,0 0 18-15,0 1 9 16,0 0-11-16,-5 10-1 16,-38 78-66-16,-17 16-25 15,-16 39-37-15,-40 64-359 16,0 16 108-16</inkml:trace>
  <inkml:trace contextRef="#ctx0" brushRef="#br0" timeOffset="-71273.99">13418 4683 660 0,'-1'-17'269'0,"1"4"18"16,0 6-149-16,-2 0-69 16,2 5-24-16,-1 2-9 0,0 0-9 15,1 0 4-15,-3 1-14 16,0 7 14-16,-9 34 1 15,-65 85-4-15,22-14-7 16,-19 60-345-16,-4-1 106 16</inkml:trace>
  <inkml:trace contextRef="#ctx0" brushRef="#br0" timeOffset="-69961.66">7203 12508 1242 0,'-45'-24'312'0,"43"19"102"15,1 4-359-15,1 2-10 16,0-1-3-16,0 0 20 15,0 0-5-15,0 0 6 16,0 0 4-16,0 0 8 16,1 1-28-16,5 4 3 15,27 12-4-15,51 62-21 16,-24-26-21-16,10 10 2 16,-6-4-1-16,6 7 1 15,-9-15 2-15,1 4 4 16,-12-7 3-16,2-1-6 15,-15-9 2-15,-4-2 0 16,-13-12-7-16,-4-2 2 16,-7-10-2-16,-4-2-7 15,-2-5 7-15,-1 1-7 0,-3-6-25 16,1 0-95-16,-1 0-81 16,-1-1-339-16,1-3-6 15</inkml:trace>
  <inkml:trace contextRef="#ctx0" brushRef="#br0" timeOffset="-69428.14">7981 13458 999 0,'34'-38'227'0,"-36"35"82"16,3 1-268-16,-1 2-10 16,0 0 37-16,0 0 21 15,0 0 11-15,-1 0-14 16,0 0-6-16,-1 0-41 16,-1 2-11-16,-2-1-7 0,-8 4 5 15,-38 21 15-15,29-18 37 16,3 1 7-16,-1 2-2 15,4 0-11-15,0 5-27 16,-1 2-35-16,5 7-8 16,6 2-4-16,2 8 1 15,10-1 0-15,2 7-6 16,8-6 1-16,6 0-5 16,2-10-13-16,13-5-67 15,7-15-40-15,19-4-375 16,3-15 52-16</inkml:trace>
  <inkml:trace contextRef="#ctx0" brushRef="#br0" timeOffset="-68359.69">8193 13171 924 0,'-3'-3'193'0,"-2"-5"92"16,3 5-272-16,-2 1 22 16,-3-3 12-16,6 4 8 15,-1 0-4-15,-2 0-2 16,0 0-17-16,-4 0-3 16,-8 0-9-16,-39-1 19 15,32 3 5-15,-3 1 8 16,-1-1-5-16,-4 7 4 15,5-1-10-15,-7 4 4 16,5 4-5-16,-1 1 9 16,1-3-3-16,0 7 4 15,3-3-15-15,-3 5-3 16,6 1-8-16,2 5-2 16,0-6-7-16,2 6 5 0,2-4 0 15,1 7-8-15,3-3-4 16,2 5 1-16,3-4 1 15,5 6-8-15,2-2 5 16,0 3 0-16,4-1-2 16,1 3-3-16,4-3-2 15,0 2 2-15,6-1 1 16,1 3 1-16,4-2 2 0,4 5 3 16,2-7 1-16,8 3-4 15,1-7-3-15,8 0 4 16,0-4-6-16,9-1 2 15,-4-6 4-15,6-6 5 16,-6-7 2-16,1-7 13 16,-7-6 2-16,3-5 7 15,-5-4-3-15,5-8 0 16,-2-1-8-16,4-11-2 16,-3-4-6-16,0-9 7 15,-8 2-2-15,-5-12 5 16,-13 3 2-16,-7-13 11 15,-10 6 1-15,-10-15-6 16,-9 8 0-16,-14-7-15 16,-6 15-17-16,-26-2-35 15,-9 21-37-15,-42 20-78 0,-7 25-462 16,-54 11 97-16</inkml:trace>
  <inkml:trace contextRef="#ctx0" brushRef="#br0" timeOffset="-64834.69">20089 1853 606 0,'11'30'0'0</inkml:trace>
  <inkml:trace contextRef="#ctx0" brushRef="#br0" timeOffset="-64511.11">20120 1825 733 0,'-2'-4'80'0,"-1"2"83"16,1 0-217-16,0 0 7 16,1 1 31-16,0-1 30 0,-1 1 27 15,1 0 26-15,-2 0 4 16,1 0 17-16,1 0-5 16,0 0 3-16,0 1-25 15,0 0 68-15,1 0 6 16,-1 1-8-16,0 2-9 15,-10 35 0-15,-18 58-79 0,0 6-58 16,-5 19-66-16,-8 34-324 16,10-18 52-16</inkml:trace>
  <inkml:trace contextRef="#ctx0" brushRef="#br0" timeOffset="-63294.59">22204 1822 438 0,'-3'-12'249'0,"-3"2"-57"16,-2 2-35-16,2 0-177 15,0 0 13-15,3 4 19 16,0-2 32-16,2 3 10 16,1 2 15-16,-2 1-3 15,0 1 5-15,0 2-5 16,-15 28 40-16,-31 56-17 16,6-5-2-16,-5 11-8 0,-10 38-33 15,4-1-94-15,2 23-315 16,9-15 68-16</inkml:trace>
  <inkml:trace contextRef="#ctx0" brushRef="#br0" timeOffset="-57698.55">22028 2208 305 0,'0'1'-282'0</inkml:trace>
  <inkml:trace contextRef="#ctx0" brushRef="#br0" timeOffset="-42871.93">11032 5295 439 0,'-3'-3'171'0,"3"3"44"16,-1-1-111-16,0 0 12 15,1 1-15-15,0 0-3 16,0-2-27-16,-1 2-7 16,1 0-21-16,0 0-11 15,0 0-21-15,0 0-2 16,1 0-3-16,2 2 7 15,9 0 13-15,21 4 15 16,38 6-1-16,-15-11 2 0,0-5-10 16,15 1-7-16,-2-3-8 15,9-4 3-15,-10 3-4 16,5 1 6-16,-14 2-5 16,1 0 5-16,-16 0-4 15,0 3 2-15,-16 1-6 16,-8-1-2-16,-6 4-3 0,-7-3 0 15,-6-1-4-15,-1 0 2 16,0 1-2-16,-1 0-26 16,0 0-25-16,0 0-336 15,-1-1 77-15</inkml:trace>
  <inkml:trace contextRef="#ctx0" brushRef="#br0" timeOffset="-41831.05">12401 5270 378 0,'-17'32'283'16,"15"-36"-59"-16,-1 3 1 16,3 1-183-16,0 0 5 15,0 0-1-15,0 0-9 16,0 0-20-16,0 0-3 16,2 0-2-16,1 1 4 15,13 4 10-15,48 12 9 16,-31-15-6-16,6 1 5 15,-4-3-5-15,1 1 5 0,-7 0-5 16,-5-3 3-16,-9 0-10 16,-3 1 0-16,-6-1-5 15,-5 1 3-15,-2 3-3 16,1-2 4-16,-1 0-5 16,-1 0 1-16,2-1-13 15,-2 0-24-15,-1 0-16 16,-1 0-24-16,-18-2-6 15,-43-1-5-15,31 7 20 0,-1 0 5 16,7 1 29-16,-2-2 1 16,8-3 12-16,7 0 6 15,2 0 1-15,1-1 1 16,6 0 1-16,3 1 4 16,2 0-1-16,1 1 9 15,0 0-2-15,0 0 3 16,1 0-2-16,1 1 8 15,1 0-8-15,20 3 4 16,39 8-5-16,-28-11-1 16,-4-2-7-16,6 2 3 15,-8-2-6-15,-3-1 1 16,-6 0-1-16,-3 4-25 16,-8-2 60-16,-13-4-353 15,-10-5 117-15</inkml:trace>
  <inkml:trace contextRef="#ctx0" brushRef="#br0" timeOffset="-32115.97">5147 14188 760 0,'0'-8'388'0,"-2"5"-3"15,1 3-145-15,1 0-113 16,-1 0-20-16,0 0-39 0,-1 2-9 15,-1 1-22 1,-12 24-9-16,-28 45-14 0,9-12-65 16,-3 9-74-16,-1 26-317 15,2-3 24-15</inkml:trace>
  <inkml:trace contextRef="#ctx0" brushRef="#br0" timeOffset="-31583.6">4464 14973 1195 0,'-47'-22'509'16,"42"16"-11"-16,3 1-231 15,1 4-230-15,1 1 12 16,0 0-3-16,0 0 0 15,0 0-11-15,0 1-16 16,1 2-24-16,7 29-4 16,11 47 1-16,-9-22-16 0,0-1-13 15,-2 3-47-15,-3-11-28 16,-1-2-88-16,-5-9-24 16,1-5-275-16,-3-16 44 15</inkml:trace>
  <inkml:trace contextRef="#ctx0" brushRef="#br0" timeOffset="-31251.11">4386 14954 1342 0,'-16'-4'509'0,"8"-2"7"16,7 3-303-16,0 2-212 15,1 0-28-15,0 1-4 16,2 0 6-16,4 1-1 16,25 11 10-16,43 25 3 15,-29-7 8-15,2 8-32 16,-9 3-2-16,-4 8-26 16,-13-2-5-16,-15 4-2 15,-14-6 29-15,-19 5 1 16,-10-11 23-16,-16-4 13 15,2-10 11-15,-4-6 2 0,10-14 6 16,2-10-73-16,18-10-53 16,19-11-302-16,26 1 7 15</inkml:trace>
  <inkml:trace contextRef="#ctx0" brushRef="#br0" timeOffset="-30716.27">4836 14701 1360 0,'-21'-15'343'0,"-3"2"110"15,0 4-381-15,-11 1 0 16,1 2-5-16,-12 2 14 16,2 10-7-16,-8-1-3 0,4 9-39 15,-7 7-11-15,5 6-12 16,-6 12-4-16,3 6-8 15,-5 31 4 1,10 7-2-16,1 26-6 0,18 0 0 16,18 27-13-16,19-21-9 15,28 6-12-15,19-19-7 0,24 0-25 16,8-30-4-16,22-13-7 16,-5-25 6-16,16-27-1 15,-9-29 22-15,4-27 3 16,-22-20 15-16,-5-37 9 15,-29-4 14-15,-17-29 13 16,-27-8 28-16,-24-28 13 16,-25 20 16-16,-32 1 14 15,-16 37-14-15,-43 28-84 16,-10 55-66-16,-40 40-339 16,17 32 2-16</inkml:trace>
  <inkml:trace contextRef="#ctx0" brushRef="#br0" timeOffset="-28400.66">6057 13986 1294 0,'-5'-4'349'0,"2"-1"98"16,1 5-355-16,1-1-37 15,1 1-5-15,0 0-16 16,1 1 4-16,3 1-1 16,21 5 9-16,49 60-3 15,-13-16-1-15,2 1-9 0,11 11-7 16,-10-1-19-16,7 3-2 15,-16-5-61 1,-1 8-463-16,-19-14 135 0</inkml:trace>
  <inkml:trace contextRef="#ctx0" brushRef="#br0" timeOffset="-27834.16">6506 14995 1404 0,'29'-68'337'0,"-34"62"133"15,4 4-389-15,1 2 15 16,0 0-1-16,-1 0-6 16,1 0-18-16,0 1-21 15,0 1-38-15,0 5-11 16,1 26-4-16,2 48 2 15,-3-27-1-15,0 8 0 16,0-5-2-16,2-1-5 16,3-12-13-16,5-5-24 0,2-11-27 15,5-5-64-15,0-6-31 16,8-6-64-16,-1-10-260 16,10-4 55-16</inkml:trace>
  <inkml:trace contextRef="#ctx0" brushRef="#br0" timeOffset="-27522.13">6512 15000 1312 0,'-7'-8'317'16,"3"3"104"-16,1 2-359 16,4 3-50-16,-1-1 2 15,0 0-3-15,2-1 2 0,12 1-7 16,62-11-5-16,-28 5 2 15,11-5-54-15,-5 0-46 16,3 2-339-16,-16 3 40 16</inkml:trace>
  <inkml:trace contextRef="#ctx0" brushRef="#br0" timeOffset="-27163.77">6555 15229 1129 0,'-2'-1'289'0,"1"0"107"15,1 1-313-15,0 0-8 0,0-1-11 16,0 1-17-16,1 0-20 16,2-1-14-16,6 0-20 15,26-3-5-15,33-6-18 16,-24 6-78-16,-4 3-51 15,1 2-261-15,-10 2-4 16</inkml:trace>
  <inkml:trace contextRef="#ctx0" brushRef="#br0" timeOffset="-26890.56">6548 15442 1228 0,'1'0'347'0,"-1"-2"53"15,2 2-328-15,-2-1-80 16,2 0-13-16,6 0 23 15,23-3 9-15,55-12 4 0,-27 5-10 16,19-2-270 0,-6 1-147-16,0 2-49 0</inkml:trace>
  <inkml:trace contextRef="#ctx0" brushRef="#br0" timeOffset="-26117.99">6713 14507 1057 0,'-21'-7'274'0,"2"-2"77"16,-3 5-277-16,4 0-43 15,-1 3 24-15,1 0 4 16,-2 2 8-16,1 1-17 0,-4 6-7 16,-1 3-22-16,-3 6-5 15,1 6-9-15,-7 13 9 16,3-3-3-16,-4 16 2 15,1-2-5-15,2 11 8 16,4-5-7-16,0 21 4 16,10-6-3-16,-2 12 3 15,5-8-2-15,6 7-3 16,4-15-5-16,3 3-3 16,9-11 2-16,6 4-11 15,8-9 6-15,12 6 2 16,5-9 3-16,11 2-4 15,1-8-3-15,16-5-1 16,-6-8-3-16,17-9-4 16,-5-10 0-16,11-11 3 0,-9-7-2 15,4-18 2-15,-10-8 4 16,6-16-10-16,-17-5-1 16,0-21-4-16,-12 1 2 15,-12-20 4-15,-17-3 9 16,-9-21 23-16,-12 10 19 15,-19-9 23-15,-12 17 3 16,-19 4-3-16,-11 21-25 16,-26 10-56-16,-4 22-57 15,-36 22-413-15,0 24 86 0</inkml:trace>
  <inkml:trace contextRef="#ctx0" brushRef="#br0" timeOffset="-23167.16">18684 1720 1222 0,'0'-5'512'16,"-1"0"-17"-16,-2 2-289 16,2 3-186-16,0 1-43 15,-4 9 3-15,-11 34 5 16,-34 90 12-16,11-15-59 0,-9 51-416 15,6-12 116-15</inkml:trace>
  <inkml:trace contextRef="#ctx0" brushRef="#br0" timeOffset="-22033.73">20787 1941 1204 0,'0'-61'220'0,"-7"42"134"16,4 1-352-16,1 4-1 16,1 6 22-16,1 3 16 15,0 4-4-15,-3 14-8 16,-3 10 7-16,-16 38 21 15,-7 26-13-15,-19 53-45 16,-8 16-35-16,-13 19-363 16,9-24 31-16</inkml:trace>
  <inkml:trace contextRef="#ctx1" brushRef="#br0" timeOffset="-107632.9">22193 15829 0,'0'0'16,"0"0"-16,0 0 16,0 0-1,0 0 1</inkml:trace>
  <inkml:trace contextRef="#ctx0" brushRef="#br0" timeOffset="-2493.18">4963 15846 931 0,'-2'-5'261'0,"0"2"78"16,2 0-245-16,-3 0 12 16,2 1-7-16,-1 0 17 15,1 0-24-15,1 1-13 16,0 0-45-16,0 1-6 15,0 1-15-15,4 1 16 16,5 3 4-16,51 52 19 16,-33-30-3-16,7 4 10 15,-2 1-16-15,6 12-2 16,-3-3-17-16,4 2-6 16,-3-4-12-16,-5-3 2 15,-8-11-6-15,-3-4 1 0,-10-10 3 16,0-2 1-16,-6-4-5 15,-1-2 5-15,0-2-3 16,-3-1 1-16,0 0-15 16,0 0-96-16,-3 0 159 15,2 0-571-15,-2 1 145 16</inkml:trace>
  <inkml:trace contextRef="#ctx0" brushRef="#br0" timeOffset="-1088.23">5371 16538 868 0,'-41'-31'453'0,"41"31"-55"16,0 1-156-16,0 0-194 16,0-1-30-16,0 0 12 15,0 0-1-15,0 0-5 16,0 0-20-16,0 0-13 15,0 1-5-15,-3 3 12 16,-4 9 5-16,-24 52 6 16,10-31 2-16,1 10 0 15,6-7-9-15,2 6 1 16,5-6-6-16,5 1 2 16,3-10-1-16,5-4-3 15,3-7-1-15,8-2 1 16,-3-5 2-16,8-4-2 0,0-3-8 15,5-6-12-15,-4-2-2 16,2-4-12-16,-5 2 3 16,-5-2 13-16,-6 4 11 15,-1-2 9-15,-5 3 13 16,-2-2 0-16,-1 0-4 16,0 5-6-16,-1-1-7 0,0-1-11 15,-1-3-5-15,-4-6-14 16,-22-35 3-16,14 34 5 15,-3 2 5-15,-4 0 2 16,3 5 18-16,1-1 7 16,5 3 2-16,4 1 3 15,3 1 8-15,6 2-11 16,4 0-6-16,-4 0-4 16,1 0-6-16,11 0 0 15,50 2 6-15,-28-4-2 16,-1-3 6-16,2-2 1 15,-7 2-3-15,-2-1 5 16,-10 1 2-16,-2 3 7 16,-7 0 8-16,-1 2 18 15,-6-1 3-15,-1 1 16 0,0-1-3 16,-1 0 7-16,1 1-8 16,0 0 12-16,0 0-7 15,0 0 1-15,0 0-14 16,0 0-5-16,0 0-24 15,0 1-7-15,0 1-4 16,0 3 8-16,3 20-3 0,13 43 0 16,-7-32-1-16,2 10-1 15,2-5-19-15,0 1-111 16,-4-2-38-16,-5-13-319 16,-6-20-20-16</inkml:trace>
  <inkml:trace contextRef="#ctx0" brushRef="#br0" timeOffset="-254.84">5592 16261 717 0,'-14'-8'246'0,"-7"6"7"16,2 3-154-16,-6 2-102 15,2 2 10-15,-5 0 33 16,2 2 9-16,-3 1 6 16,1 1-18-16,-1 3 9 15,0-1-8-15,-3 1 1 16,2-1-2-16,-6 4-3 15,2 1-16-15,-6 2 12 16,4 1-9-16,-3 6 3 16,6 2 1-16,3 6 10 15,6 1-6-15,2 10 7 16,9-3-2-16,0 7 2 16,4 0-7-16,3 8-7 15,1-7-8-15,4 14-1 16,5-9-1-16,4 8-4 0,2-10-3 15,5 7 0-15,0-13-1 16,3 3-5-16,0-17-1 16,10 6 2-16,1-11 0 15,10 3-2-15,2-7 0 0,13 1 1 16,-4-6 0-16,8-3 3 16,-4-11-3-16,8-7 4 15,-6-9 1-15,11-8 4 16,-7-2 3-16,9-4 13 15,-12-2 1-15,2-2 7 16,-13-2-1-16,-3-10 12 16,-15-1-5-16,0-20 10 15,-10-3-8-15,0-18 2 16,-5 2-10-16,-1-11 0 16,-6 15-12-16,-11-8 0 15,-9 17-9-15,-13-8-7 16,-11 15-5-16,-23-3-13 15,-10 18-5-15,-32 10-68 16,-10 19-71-16,-34 28-352 16,9 16 36-16</inkml:trace>
  <inkml:trace contextRef="#ctx0" brushRef="#br0" timeOffset="21973.28">22581 2224 124 0,'7'-3'3'16,"5"1"48"-16</inkml:trace>
  <inkml:trace contextRef="#ctx0" brushRef="#br0" timeOffset="23146.72">22130 2056 390 0,'2'-7'56'15,"11"5"11"-15,10 4-180 16,4 0-23-16</inkml:trace>
  <inkml:trace contextRef="#ctx0" brushRef="#br0" timeOffset="29022.72">8492 14096 1118 0,'33'-20'286'0,"-36"15"89"16,2 4-321-16,1 0 7 16,0 1-13-16,0 0 15 0,0 0-7 15,0 0-1-15,1 0-22 16,3 1 13-1,9 6-14-15,55 35 4 0,-31-17-4 16,14 10 0-16,2 2-19 16,12 12-13-16,-2 0-51 15,13 11-88-15,-16-6-329 16,-23-4 31-16</inkml:trace>
  <inkml:trace contextRef="#ctx0" brushRef="#br0" timeOffset="30241.22">9092 14846 891 0,'32'-68'312'16,"-33"56"43"-16,1 4-201 15,1 5-58-15,-1 0-6 16,0 3-14-16,0 0-14 16,0 0-25-16,0 0-17 0,0 0-16 15,0 0-3-15,1 1 1 16,0 2-3-16,2 17 6 16,5 44-2-16,-8-32 2 15,-2 5-4-15,-1-4 1 16,2 1-5-16,0-4 3 15,0-3-21-15,2-8-19 16,1-5-66-16,1-9-44 0,9-15-273 16,3-9 30-1</inkml:trace>
  <inkml:trace contextRef="#ctx0" brushRef="#br0" timeOffset="30540.18">9162 14712 870 0,'-9'-11'376'15,"6"6"-15"-15,2 5-170 16,2-1-115-1,-1 1-36-15,0 0 0 0,1 0-9 16,1-1-14-16,2-1-16 16,10-1-2-16,45-10-13 15,-25 5-40-15,1 4-16 16,4 1-46-16,-8 0-44 16,-1 3-227-16,-11 4 64 15</inkml:trace>
  <inkml:trace contextRef="#ctx0" brushRef="#br0" timeOffset="30807.85">9159 14903 967 0,'-1'-1'269'0,"3"-2"62"15,2 2-274-15,-4 0-25 16,2 0-19-16,5 0 0 16,16-4-2-16,44-6-5 0,-30 8-32 15,10 3-314-15,-8 2 89 16</inkml:trace>
  <inkml:trace contextRef="#ctx0" brushRef="#br0" timeOffset="31438.6">9399 14456 1007 0,'-16'-13'254'0,"-1"-2"85"16,0 5-288-16,-1 1 14 16,-1 3-15-16,-3 4 11 0,0 2-9 15,-7 6-4-15,-1 3-22 16,-5 7-5-16,0 3-9 16,-6 13-1-16,6 2-4 15,-6 10 1-15,7 2-3 16,-4 10 0-16,9-8-2 15,0 10-1-15,9-6-1 16,6 9 3-16,10-1-7 0,6 12-1 16,11-5 1-1,12 10 0-15,6-8-4 0,19 5 2 16,0-12 2-16,14 1-16 16,-5-16-7-16,12-6-1 15,-10-20 1-15,15-14 1 16,-5-18 13-16,6-17 6 15,-7-12 9-15,3-17 5 16,-13-6 0-16,-4-27 1 16,-14-4 1-16,-9-17 13 15,-20 7 4-15,-13-3 27 16,-17 22 3-16,-15 4-3 16,-13 22-31-16,-24 9-77 15,-16 19-60-15,-25 23-324 16,-7 16 30-16</inkml:trace>
  <inkml:trace contextRef="#ctx0" brushRef="#br0" timeOffset="34789.96">9665 15530 1150 0,'-5'-13'300'16,"2"0"109"-16,1 4-304 15,2 4 1-15,0 0-14 16,1 3 0-16,-1 2-34 15,0 0-30-15,1 1-35 16,1 3-2-16,15 22-7 16,34 56 6-16,-17-31 2 15,11 12 6-15,1-3 0 16,6 8 1-16,-6-12-10 0,4 11-115 16,-10-7-332-16,-10-13 57 15</inkml:trace>
  <inkml:trace contextRef="#ctx0" brushRef="#br0" timeOffset="35554.73">9952 16412 973 0,'1'-5'325'15,"-1"1"63"-15,0 0-225 0,2 0-69 16,-2 1-7-16,0 0-28 16,0 1-19-16,0-1-31 15,0 1-6-15,1 1-9 16,0 1-3-16,0 2 2 15,0 5-1-15,8 26 3 16,4 47 5-16,-6-33 3 16,-1 8 0-16,-4-8 3 15,4 0-3-15,-2-14 1 16,2-3-24-16,-4-10-28 0,1-4-68 16,-1-7 17-16,-7-1-329 15,-4-10 73-15</inkml:trace>
  <inkml:trace contextRef="#ctx0" brushRef="#br0" timeOffset="35775.14">9958 16597 991 0,'3'-6'276'15,"-1"3"44"-15,3 0-224 0,-5 2-109 16,2 0 7-16,3 0 38 16,15-1 1-16,38 2-17 15,-26 2-50-15,-1-2-42 16,6-3-274-16,-1-4 35 16</inkml:trace>
  <inkml:trace contextRef="#ctx0" brushRef="#br0" timeOffset="36088.33">10260 16527 949 0,'2'-6'295'0,"-2"1"61"16,0-2-242-16,-2 2-13 15,1-1-20-15,0 2 20 16,0 0-18-16,0-1 14 15,0 2-24-15,0 0 1 16,0-1-20-16,0 1-4 16,1 1-34-16,0 0-10 15,0-1-11-15,0 2 4 16,0 0 1-16,0 1-1 16,0 1-5-16,1 3-4 15,6 24-2-15,12 52 8 16,-13-28-2-16,-1 13-61 0,-2-8-44 15,-1 6-367-15,0-13 36 16</inkml:trace>
  <inkml:trace contextRef="#ctx0" brushRef="#br0" timeOffset="36789.61">10138 16186 911 0,'-19'-12'239'0,"-2"2"93"0,2 4-250 15,-5 1-15-15,-1 0-10 16,-1 7-4-16,-1-2-30 15,-2 6-8-15,4 0-14 16,-3 7-4-16,1 0 3 16,-2 7-2-16,1 1-4 15,-3 10 2-15,3 3 4 0,-3 9-9 16,4 0 2 0,1 14-1-16,5-3 6 0,7 11-1 15,4-4 7-15,7 11 8 16,4-12 2-16,9 4-2 15,2-11 0-15,15 6-1 16,4-11-6-16,12 5 3 16,3-9-2-16,18 0-4 15,-3-10 0-15,16-3-5 16,-8-11 0-16,7-2-5 16,-16-12 3-16,5-6 2 15,-14-7 6-15,3-9 9 0,-12-1 13 16,5-15 6-16,-14-5-1 15,-2-17 10-15,-10-4-5 16,-7-27-3-16,-9-2-1 16,-5-20 12-16,-5 6-9 15,-16-14-31-15,-7 21-23 16,-20 4-43-16,-14 30-53 16,-34 20-322-16,-20 33 82 15</inkml:trace>
  <inkml:trace contextRef="#ctx0" brushRef="#br0" timeOffset="37555.07">2604 11848 1702 0,'-8'-6'245'0,"3"5"121"16,9 8-515-16,0 13 0 15,1 7 32-15,5 19 36 16,0 4 79-16,9 15 3 15,5-3-2-15,10 0-5 16,3-16 3-16,9-11-17 0,-7-24 34 16,10-35 52-16,-2-32 5 15,19-40 12 1,5-19 10-16,26-37-23 0,5 13-87 16,11-3-107-16,-17 25-318 15,-9-2 37-15</inkml:trace>
  <inkml:trace contextRef="#ctx0" brushRef="#br0" timeOffset="38004.01">3077 11512 1526 0,'-15'-2'258'16,"7"0"135"-16,7 16-455 16,4 7-18-16,5 17 6 15,2 8 45-15,9 10 18 16,2-2-1-16,14 8 5 16,0-5 3-16,16 3-2 0,2-10 1 15,9-11 4-15,-5-24 12 16,21-36 26-16,3-33 3 15,45-59 11-15,22-25-28 16,69-64-383-16,8 4-56 16,30-44-143-16</inkml:trace>
  <inkml:trace contextRef="#ctx0" brushRef="#br0" timeOffset="41654.95">6190 6597 1082 0,'-19'-6'208'15,"-1"-1"118"-15,-5 8-324 16,0 7-3-16,-3 2 3 15,1 3 7-15,1 8-8 16,7 0 7-16,2 7-8 16,8 0 2-16,3 10-3 15,6-4 3-15,2 1-9 16,5-8 6-16,8-1-6 0,2-12-9 16,8-6-8-16,4-9 3 15,9-9 0-15,-5-12 6 16,4-10 11-16,-8-6 6 15,-6-7 9-15,-16 4-1 16,-9 5 3-16,-11 6-10 16,-16 8-1-16,-7 12-6 15,-7 8 1-15,2 7-12 0,1 12-188 16,14 3-105-16,13-3-42 16</inkml:trace>
  <inkml:trace contextRef="#ctx0" brushRef="#br0" timeOffset="41970.62">6351 6621 1413 0,'25'-23'296'0,"-28"17"167"15,3 3-416-15,0 2-2 16,-2 1 7-16,2 0 15 15,0 0-18-15,0 0-13 16,0 0-4-16,0 0-15 16,0 1-29-16,0 3-8 0,3 11 5 15,13 61 1-15,-10-27 15 16,-1 19-6-16,-2 2 4 16,4 9-7-16,0-12 13 15,1 5-58-15,3-14-28 16,-2-2-73-16,-3-14-39 15,-8-10-299-15,-8-31 64 16</inkml:trace>
  <inkml:trace contextRef="#ctx0" brushRef="#br0" timeOffset="42237.9">6353 6625 1264 0,'-2'-2'197'0,"7"1"151"16,3 2-358-16,11 4-38 15,4 0 39-15,8 11 16 16,2 3-8-16,0 9-4 16,-8 3 3-16,-4 8-8 15,-8-6-16-15,-6-4-21 16,-8-6-16-16,-11-1-23 15,-8-12 8-15,-9-1 10 0,-6-5 14 16,-7-4-37-16,3-4-171 16,8 6 35-16</inkml:trace>
  <inkml:trace contextRef="#ctx0" brushRef="#br0" timeOffset="42512.56">7051 6517 1507 0,'-12'-44'306'0,"8"38"148"16,0 5-461-16,0 4-3 15,-4 7 5-15,-6 11-22 16,-6 8 12-16,-6 19 4 15,-3 8 7-15,-3 13 1 16,8-5 1-16,1 0-39 16,9-15-16-16,5-9-54 15,5-14-33-15,10-6-291 16,10-12 69-16</inkml:trace>
  <inkml:trace contextRef="#ctx0" brushRef="#br0" timeOffset="42751.17">7239 6522 1512 0,'-42'14'285'0,"39"-17"157"16,2 5-465-16,-2 2 3 16,2-4 16-16,-2 2-18 15,0 3 6-15,-11 20 8 16,-23 41 6-16,18-17-18 15,1-2-17-15,-3 8-26 16,4-6-25-16,-5-3-54 16,4-13-23-16,-3 0-230 15,6-13 52-15</inkml:trace>
  <inkml:trace contextRef="#ctx0" brushRef="#br0" timeOffset="42976.12">6794 6627 1490 0,'23'-2'181'16,"-5"0"212"-16,6-1-448 15,19 2 5-15,7-1 56 16,10 3 1-16,-3-1-20 0,0 1-83 15,-5-1-268 1,0-3-31-16,-12-4-159 0</inkml:trace>
  <inkml:trace contextRef="#ctx0" brushRef="#br0" timeOffset="43173.85">6738 6931 1298 0,'-9'-4'381'0,"6"-1"72"15,9 6-316-15,13-2-152 16,5-3 10-16,18 1 5 16,22 2-52-16,29-5-105 15,9 0-294-15,11-19 18 16</inkml:trace>
  <inkml:trace contextRef="#ctx0" brushRef="#br0" timeOffset="43879.94">7537 6664 1143 0,'1'-2'251'16,"-1"-2"140"-16,0 1-332 15,0-1 24-15,0-2 1 16,0-6-11-16,8-32-28 0,-1 32-14 16,4 3-21-1,6 0-7-15,2 2-9 0,5 3 4 16,3 4-7-16,0 2 8 15,-4 5-8-15,-2 4-8 16,-9 2-5-16,-4 4-1 16,-8 4-3-16,-8 11 6 15,-8 3 4-15,-4 9-6 16,-4-1-8-16,-1 1-14 16,6-11-10-16,0-4-2 15,9-14 9-15,1-2 13 16,2-7 18-16,3-2 7 15,0-3 7-15,0 1 8 16,3-2 3-16,0 0-1 16,1 0 7-16,-2 0 6 0,0 0-1 15,2 0 2-15,0 0-6 16,0 0 2-16,2 0-3 16,1 0-3-16,29-1 0 15,60-5 1-15,-20-1-9 16,32-3-64-16,9 7-13 15,8 0-310-15,-23 0 40 16</inkml:trace>
  <inkml:trace contextRef="#ctx0" brushRef="#br0" timeOffset="44344.16">5942 7486 1046 0,'-15'-9'312'16,"11"4"56"-16,3 3-223 15,1 2-145-15,0-1 10 16,1 1 9-16,2-1-2 0,18-3-16 15,66-8 7-15,-19 5 19 16,33-7 10-16,10 0 3 16,35-3 12-16,1 3-1 15,28-3 10-15,-9 4 5 16,19 2 13-16,-22 3-17 16,14-4-2-16,-30 6-19 0,13 1-14 15,-30-1-24-15,-1-3 6 16,-31 5-7-16,-5-5-1 15,-34 2 1-15,-6 4-24 16,-25 0-77-16,-14-3-411 16,-19-3 86-16</inkml:trace>
  <inkml:trace contextRef="#ctx0" brushRef="#br0" timeOffset="47788.62">17195 11122 1089 0,'11'0'307'16,"-22"-3"25"-16,10 8-223 0,-4 4-208 15,-3 13 50 1,-8 3 90-16,-9 15 12 0,-6 2-1 15,-8 13 15-15,-1-2-27 16,-2 15-13-16,6-9-14 16,4 5-25-16,10-10-26 15,9-4-28-15,10-20-22 16,9-10-37-16,7-19 8 16,15-24-243-16,2-12 64 15</inkml:trace>
  <inkml:trace contextRef="#ctx0" brushRef="#br0" timeOffset="48087.18">17163 11203 864 0,'2'-2'418'0,"-2"-1"-34"15,-2 1-146-15,2 1-195 16,-1 1 0-16,1 0 74 15,-1-2-4-15,1 2-4 16,1 0-20-16,2 2-10 16,0 1-81-16,20 25 1 15,34 40-3-15,-29-22-1 16,-2-1-5-16,-4 14 6 0,-6-8 1 16,0 4 3-16,-5-6-12 15,-3-3-53-15,-3-18-26 16,-2-3-77-16,-5-13-33 15,-6-16-282-15,-2-14 64 16</inkml:trace>
  <inkml:trace contextRef="#ctx0" brushRef="#br0" timeOffset="48280.21">16967 11466 1003 0,'-10'5'220'0,"4"0"92"15,1 0-293-15,3 0-10 16,3-2 6-16,-1-3 9 16,1 0 3-16,4 0 28 15,14 3 3-15,62 1-26 16,-24-11-31-16,23-6-340 16,1-1 58-16</inkml:trace>
  <inkml:trace contextRef="#ctx0" brushRef="#br0" timeOffset="48836.4">17256 11012 1189 0,'-28'-9'269'0,"-2"0"107"15,4 6-347-15,-11 3-5 16,0 1 7-16,-5 4 7 15,1 3 1-15,-8 12 9 16,5 5-18-16,-6 13-11 16,5 6 17-16,-10 16 0 15,4 1 0-15,-6 16 14 16,8 4-4-16,7 26-28 16,15-10-2-16,15 14-8 0,22-13-19 15,25 4 3-15,12-22 0 16,25 3 2-16,5-19-7 15,21-11 9-15,-3-18 0 16,18-16-2-16,-13-23-5 16,8-21 7-16,-14-14 5 15,1-29 5-15,-17-9-4 16,-4-27 10-16,-20-45 9 16,-18-6-3-16,-40-4 6 15,-26-1-7-15,-47 18-50 16,-26 57-36-16,-42 17-41 15,3 34-370-15,-40 17 84 16</inkml:trace>
  <inkml:trace contextRef="#ctx0" brushRef="#br0" timeOffset="55603.47">10283 7071 215 0,'-35'-5'71'0,"33"4"24"15,1-1-54-15,0-1 30 0,1 2 8 16,0 0 15-16,0 0-14 16,0 0-11-16,0 1-41 15,0 0-31-15,0 0-24 16,0 0-10-16,0 0 4 16,0 0 9-16,0 0 14 0,0 1 11 15,0 0 14-15,1 1-4 16,0 2-3-16,0 2-2 15,4 4-4-15,22 35-1 16,-18-33 5-16,0-4 4 16,-2-1 7-16,2 0 11 15,-2-6 6-15,3-1 9 16,3 1-2-16,3-1-2 16,0-2-12-16,8 2-9 15,1-1-11-15,7 0 3 16,1-1-7-16,5-2 1 15,0 1 2-15,10-2-2 16,-4-2-4-16,10-1 5 16,-4 2-2-16,10 1 2 15,-5 3-1-15,9 0 1 16,-4-1-3-16,10-1 2 0,-9-1-3 16,9-1 2-16,-10 2 1 15,8 1-1-15,-14 3-2 16,3-1 1-16,-10 1-1 15,3 0 0-15,-9-1 0 16,5-2 1-16,-8 2-1 16,7 0 2-16,-9 0-3 15,3 2 2-15,-6 0 1 0,6 0 0 16,-6-1-3-16,2 0 1 16,-2-2-1-16,3 0 0 15,-6 1 1-15,8-1 2 16,-2 0 2-16,5-1-2 15,0 2-1-15,4 0-1 16,-5 0-1-16,4 2-1 16,-11-1 0-16,-1 1 2 15,-9 1 0-15,0 0 1 16,-7-2-1-16,1 1 1 16,-3-2 1-16,0-1 2 15,0 2-2-15,1-1-1 16,0 0 1-16,0-1 0 15,-2 1-5-15,-2 0 4 0,-2 0 8 16,-3 0 23-16,-2 0 8 16,0-2 12-16,-4 2-1 15,0 0-4-15,2 0-23 16,-2 0-7-16,2-1-7 16,0 0-2-16,1-2-1 15,-1 1 4-15,3-1-6 16,-1-1 0-16,5-3 1 0,36-30 0 15,-37 32-13-15,4 4-189 16,-5 6-104-16,-10-1-39 16</inkml:trace>
  <inkml:trace contextRef="#ctx0" brushRef="#br0" timeOffset="71600.64">10435 7026 152 0,'0'0'89'0,"0"0"-11"15,0 2-28-15,0-2-34 16,0 0-9-16,0 0 1 16,0 0-2-16,0 0 1 15,0 0-4-15,2 0 0 16,-2 0-3-16,1 1 1 16,0-1 0-16,0 0 1 0,0 0 2 15,1 0 1-15,-2 0 2 16,1 0 2-16,0 0-1 15,1 0 1-15,-1 0-4 16,-1 0-1-16,0 0-1 16,2 0 1-16,-2 0-2 15,0 0 1-15,0 0 0 0,0 0-1 16,0 0-2-16,0 0 3 16,0 0-1-16,0 0 0 15,0 0-2-15,0 0 2 16,1 0-1-16,0 0-3 15,0 0 1-15,0 0 0 16,1 0 2-16,-2 0 2 16,0 0 3-16,0-1 0 15,0-1-1-15,0 2 1 16,0 0-2-16,0-1 6 16,0 1 2-16,0 0 5 15,0-1-4-15,2 1-2 16,-2 0-6-16,0 0-3 15,0-1-1-15,0 1 3 16,0 0 0-16,0 0 1 0,0-1-2 16,0 1 2-16,0 0-3 15,0 0 2-15,0-1-2 16,0 0 2-16,0 0-1 16,0 0-1-16,0 0-2 15,0 1 0-15,0-2-2 16,0 1-8-16,0 1-4 15,1 0-69-15,0 0-32 0,0 0-10 16,1-1-69 0</inkml:trace>
  <inkml:trace contextRef="#ctx0" brushRef="#br0" timeOffset="71918.22">10471 6902 283 0,'-32'13'3'0,"33"-15"-3"0,-2 10-93 15</inkml:trace>
  <inkml:trace contextRef="#ctx0" brushRef="#br0" timeOffset="72119.72">10474 6896 471 0,'-14'30'-62'15,"4"-24"97"-15</inkml:trace>
  <inkml:trace contextRef="#ctx0" brushRef="#br0" timeOffset="72331.48">10466 6913 146 0,'-3'3'7'0,"0"0"-7"15,-1 0-45-15</inkml:trace>
  <inkml:trace contextRef="#ctx0" brushRef="#br0" timeOffset="72483.13">10424 6954 71 0,'0'1'0'16</inkml:trace>
  <inkml:trace contextRef="#ctx0" brushRef="#br0" timeOffset="75057.59">10583 7008 161 0,'-1'-5'-18'0,"2"5"37"16</inkml:trace>
  <inkml:trace contextRef="#ctx0" brushRef="#br0" timeOffset="75293.69">10581 7010 296 0,'-1'0'111'0,"1"0"8"16,-2 0-88-16,2 0-9 16,0 0-28-16,0 0-16 15,0 0-12-15,0 0-22 16,0 0-3-16,0 0-15 16,0 0-2-16,0 0-8 15,0 0 4-15</inkml:trace>
  <inkml:trace contextRef="#ctx0" brushRef="#br0" timeOffset="76359.67">10452 7042 411 0,'-1'2'105'16,"0"0"35"-16,1 0-117 15,-2-1-6-15,1 1-5 16,-1-1-6-16,1 0-4 15,0 0-2-15,1 0-6 16,0-1-2-16,0 0 2 16,0 1 2-16,0-1 2 15,0 0 3-15,0 0 3 16,0 1 1-16,0-1 0 16,0 1-1-16,0-1 1 15,0 0 1-15,0 0-1 0,0 0 3 16,0 0 1-16,0 0-3 15,0 0-8-15,0 0-4 16,-2 0-91-16,2 1-56 16,0 0-13-16</inkml:trace>
  <inkml:trace contextRef="#ctx0" brushRef="#br0" timeOffset="86301.01">16848 12088 1212 0,'-3'-2'253'16,"-4"5"113"-16,-4 9-355 15,-13 17 4-15,-8 9-3 0,-21 16 8 16,-5 7 20-16,-14 10 9 15,6-6-5-15,0 7 9 16,13-6-4-16,7-6-12 16,16-14-16-16,9-10-4 15,7-17-5-15,8-7-1 16,1-8-4-16,4-3-6 16,0 3-54-1,-1-4-395-15,1-2 113 16</inkml:trace>
  <inkml:trace contextRef="#ctx0" brushRef="#br0" timeOffset="87014.1">15853 12960 689 0,'-1'-7'169'0,"-3"1"76"15,5 2-186-15,-2 1 28 16,0 2 14-16,0 0 31 15,1-1-8-15,-2 0 11 0,1-1-31 16,0 1 1-16,-1 0-35 16,1 0-6-16,0 0-19 15,0-1-13-15,1 2-19 16,-2 0 12-16,2 0-5 16,0 0-7-16,0 0 2 15,0 1-9-15,0 1-15 16,-1 7 21-16,-2 28 8 0,-2 54 1 15,4-26 5-15,0 12 1 16,2-9-16-16,2-6-53 16,0-14-41-16,3-10-91 15,-4-14-296-15,-1-13 24 16</inkml:trace>
  <inkml:trace contextRef="#ctx0" brushRef="#br0" timeOffset="87363.86">15765 13010 1211 0,'-15'-6'209'0,"16"1"130"0,0 4-356 15,4 0-9-15,-4 0 17 16,2 1 13-16,9 0 0 15,54 6 1-15,-30 1 1 16,1 7-4-16,-2 3 5 16,-2 11 1-16,-9 2-10 15,-3 6 1-15,-11 0 5 0,-7 4-8 16,-13-6-4-16,-9 2 10 16,-9-8 12-16,-12-3 11 15,-3-7 8-15,-11-3 9 16,4-7-4-16,-2-3-10 15,12-1-25-15,5-3-74 16,18 0 79-16,12-2-395 16,16-4 91-16</inkml:trace>
  <inkml:trace contextRef="#ctx0" brushRef="#br0" timeOffset="87813.22">16114 12818 1078 0,'-23'-28'363'15,"-7"5"37"-15,-1 10-258 16,-12 6-129-16,1 11-12 15,-15 7-2-15,1 4 1 16,-14 13 2-16,10 5-1 16,-9 13 14-16,12 8 0 15,-2 24 6-15,13 3-8 0,5 17 2 16,17 0-12-16,16 11 3 16,19-14-12-16,20 4 5 15,18-18-4-15,32-3-1 16,5-25-4-16,27-18-10 15,0-27-5-15,25-23-15 16,-16-23-4-16,6-35 4 16,-24-15 14-16,-4-26 6 15,-33-8 13-15,-22-34 4 16,-33 13 1-16,-37 3 25 16,-37 22-1-16,-52 18-13 15,-23 55-39-15,-52 35-336 16,16 27 53-16</inkml:trace>
  <inkml:trace contextRef="#ctx0" brushRef="#br0" timeOffset="89330.75">17764 12220 1305 0,'-13'-91'324'16,"11"78"102"-16,4 8-382 15,-4 4-17-15,4 0-14 16,-4 1 4-16,1-1 46 0,1 1 11 16,0 0-1-16,3 0 5 15,4 1-9-15,30 15-47 16,43 23-9-16,-14-2-6 15,0 2-11-15,23 16 8 16,-4-1-5-16,17 12-1 16,-9-3 4-16,13 17 0 15,-16-10-5-15,5 6 5 16,-24-14 3-16,-8-6-7 16,-27-22 1-16,-13-9-5 15,-19-15-5-15,-13-6-29 16,-12-7-44-16,-6 1-426 15,-5-6 102-15</inkml:trace>
  <inkml:trace contextRef="#ctx0" brushRef="#br0" timeOffset="89796.73">18900 13130 1170 0,'34'11'286'0,"-35"-14"89"16,-1 2-329-16,-5 6-41 15,4-5-7-15,-1 2 13 0,-9 7 2 16,-50 44 0-16,32-25-3 15,-1 3 7-15,5-2-5 16,0 0-3-16,11-7 0 16,11 5 0-16,5-4-9 15,14 1-5-15,9-5 2 16,11-1-34-16,3-10-33 16,15-8-325-16,-3-12 68 15</inkml:trace>
  <inkml:trace contextRef="#ctx0" brushRef="#br0" timeOffset="90263.23">18992 12908 1426 0,'-26'-13'312'0,"-12"1"132"0,1 10-410 16,-9 5-17-16,2 6 0 16,-7 8 3-16,5 9-2 15,-6 20 0-15,11 10-6 16,-4 24-6-16,12 5-3 15,8 20-3-15,17-6-5 16,17 15 0-16,19-20 6 16,29 2 2-16,12-25 6 15,27-9-4-15,2-28-4 0,18-14-3 16,-12-18-3-16,7-18-8 16,-19-12 0-16,-2-31 4 15,-21-11 0-15,-9-32 1 16,-25-8 12-16,-26-28 3 15,-32 12-1-15,-43-3-3 16,-27 29 2-16,-45 12-91 16,-10 41-45-16,-36 24-330 15,23 19 17-15</inkml:trace>
  <inkml:trace contextRef="#ctx0" brushRef="#br0" timeOffset="94863.66">18625 1874 228 0,'58'-37'276'15,"-55"35"-57"-15,-5 1-9 16,-1-2-97-16,2 2-51 0,0 0 3 16,-2 0-20-1,1 0 1-15,0 1 2 0,0-1-2 16,-2 0-16-16,1-1 45 15,-1 1-3-15,2 0 4 16,0 0-4-16,-1 0-8 16,1 1-50-16,-1 2-7 15,-4 11-13-15,-17 61 5 16,13-32 1-16,0 12-3 16,3-5 3-16,-3 7 4 15,2-10-6-15,0-1 3 16,3-14 4-16,-1-5 0 15,4-15-6-15,2-5 12 16,-2-4 14-16,3-2 20 16,-1 0 4-16,1-1 9 0,-1 0-5 15,0-1-14 1,0 0-24-16,1-1-13 0,-2-7-7 16,4-18-2-16,8-37-2 15,6 24 7-15,1 3 7 16,-2-5 0-16,-2 5 2 15,1-1-2-15,-8-4-1 16,-3 6-2 0,-2 5-3-16,-2 6 0 0,-2 5-1 15,0 14-1-15,-1 2-8 16,3 4 4-16,0 1-11 16,0 1-2-16,-2 7 1 15,-10 33 5-15,-25 66 1 16,11-23 12-16,-6 21 1 15,6-11 2-15,4-6 1 16,9-19-13-16,5-15-79 16,4-21-304-16,5-48 61 15</inkml:trace>
  <inkml:trace contextRef="#ctx0" brushRef="#br0" timeOffset="96229.59">22155 1968 446 0,'-37'-56'190'16,"34"48"-1"-16,-2 3-86 15,4 1-74-15,-2-2 7 16,0 1-9-16,3 5-1 16,0 0-8-16,-1 1 0 15,1 0-4-15,-1 2 43 16,0 5 4-16,-5 15 10 15,-13 32-8-15,3-27-2 16,-1 4-43-16,-6 10-3 0,0 3-7 16,-4 10 1-16,2 2-4 15,-5 7 7-15,4-9 5 16,0 1 5-16,3-10-4 16,3-6 3-16,7-15-10 15,3-5-3-15,5-12 0 0,2-2 14 16,2-6 16-16,1-3 25 15,0 1-5-15,0 0-10 16,0-2-12-16,7-30-27 16,17-47-18-16,2 17-3 15,-1-2 9-15,2-4-2 16,-3 9 11-16,-4 11-3 16,-6 9 5-16,-2 7-1 15,-3 7-1-15,-4 3-2 16,0 2 2-16,-3 7 0 15,-4 3-1-15,2 2 5 16,-2 4-4-16,4 4-2 16,-7 0 0-16,5 1-5 15,0 1-8-15,0 0-5 0,-1 2-8 16,0 8 6-16,-8 29 5 16,-20 56 6-16,3-22 11 15,-6 25 5-15,5-6-3 16,-3 2 0-16,10-21-2 15,7-13-21-15,8-30-30 16,8-16-327-16,5-28 82 16</inkml:trace>
  <inkml:trace contextRef="#ctx0" brushRef="#br0" timeOffset="120724.41">17901 6894 1309 0,'7'-98'365'0,"-14"83"93"16,2 4-382-16,4 8-5 15,-2 2-40-15,6 0-9 16,-3 1-11-16,0 1-9 16,0 2-5-16,3 21 0 15,10 47-1-15,-9-15 4 16,-1-3 2-16,-2 16-5 16,-1-4-1-16,2 7 9 15,0-15-11-15,-1 0-55 16,2-19-24-16,0-11-73 15,-2-15-41-15,-2-11-263 16,-2-20 61-16</inkml:trace>
  <inkml:trace contextRef="#ctx0" brushRef="#br0" timeOffset="120991.13">17843 6931 1547 0,'-2'-6'252'15,"4"2"155"-15,4 3-460 16,-5 1 7-16,3 0 18 0,33 6 35 16,39 11 14-16,-24 8-5 15,-3 4-7-15,-5 9-7 16,-10 3-3-16,-5 13-2 16,-14-4-3-16,-10 5-18 15,-9-9-4-15,-12-4-2 16,-13-16 1-16,-10-3 5 15,-3-8 18-15,-10-3-42 16,6-2-47-16,9 5-300 16,15-6 36-16</inkml:trace>
  <inkml:trace contextRef="#ctx0" brushRef="#br0" timeOffset="122490.62">19136 6916 1503 0,'22'-7'273'0,"-28"2"157"16,-1 4-449-16,-5 13-8 15,-2 4 8-15,-10 16 12 16,-4 4-4-16,0 12-7 16,6 0-5-16,7 7-7 15,13-8-5-15,8 1-11 16,9-9-3-16,8-10-4 15,7-8 7-15,9-9 3 0,0-12 17 16,3-5 9-16,-3-6 5 16,-3-11 6-16,-13-2 5 15,-3-1 1-15,-11 2 6 16,-6 0 5-16,-6 6-11 16,-10 0 3-16,-5 5 1 0,-13-3-1 15,1 7 0-15,-6 0 5 16,9 4-2-16,4 1-1 15,10 2-15-15,3 0-52 16,9 1-40-16,3 3-25 16,7 1-3-16,11-1 5 15,8 1 48-15,11-1 30 16,4-7 11-16,6-1-16 16,-3-1 7-16,2-1 23 15,-11-1 31-15,0 3 43 16,-11 1 35-16,-8 1 33 15,-9 2 8-15,-5 1 25 16,-4-1-19-16,-2 0-3 16,2 1-29-16,0 0-6 15,-1 0-23-15,1 0 3 16,0 0 0-16,0 0 6 0,0 0-17 16,0 0-20-16,0 0-21 15,0 1-14-15,-1 2-8 16,1 23-3-16,-3 50 2 15,2-15 5-15,5 3 1 16,5 11-132-16,1 0-22 16,-5-9-335-16,3-25-26 15</inkml:trace>
  <inkml:trace contextRef="#ctx0" brushRef="#br0" timeOffset="122973.81">20248 6934 957 0,'-2'-43'479'0,"-2"39"-44"16,3 3-132-16,2 1-276 15,-1-1 10-15,0 1-10 16,0 0 2-16,0 0-21 16,0 0-10-16,0 1-8 15,0 3 8-15,2 12-5 16,7 52 13-16,-6-29-4 16,0 14 1-16,-2-4 2 15,2 3-4-15,-1-6-1 0,2-3-62 16,-1-15-41-1,-1-4-96-15,4-14-259 0,-1-27 15 16</inkml:trace>
  <inkml:trace contextRef="#ctx0" brushRef="#br0" timeOffset="123457.78">20219 6933 1433 0,'3'-11'261'0,"12"4"148"16,4 1-419-16,7 1 14 15,3 1 6-15,5 7 19 16,-3 3 0-16,9 7-10 0,-7 5-20 16,7 7 1-16,-7 0 2 15,-3 2-5-15,-11-3 2 16,-4 1-9-16,-10-5-6 15,-4-4-20-15,-3-3-3 16,-9-4-7-16,0-5 12 16,0-2 6-16,0-2 15 15,-5-1 9-15,8 1 13 16,-1-1-7-16,0 0-3 0,3 0-10 16,1 2-9-16,5-1-21 15,0 0-3-15,0 0-2 16,0 1 6-16,4 1 9 15,20 11 13-15,48 20 10 16,-35-17 9-16,5 4 4 16,-12-5 1-16,-3 2-5 15,-14-3-9-15,-5 2-13 16,-11 0-8-16,-16 1 3 16,-9-3 4-16,-11 4 11 15,-7-6 9-15,-8-5 10 16,9-2 1-16,3-2-34 15,12-4-299-15,10-7 94 16</inkml:trace>
  <inkml:trace contextRef="#ctx0" brushRef="#br0" timeOffset="123874.25">21317 6903 852 0,'-3'-5'471'0,"-1"1"-49"15,2 0-130-15,-2-1-162 16,1 1-23-16,1 0 18 15,0 1-8-15,1 1-16 16,0 0-42-16,1 0-21 16,-2-1-23-16,1 2-8 15,0 0-7-15,-1 0-6 16,2 1-9-16,0 2 5 16,0 8-2-16,3 29 0 0,-3 38 4 15,-6-16 4-15,-2-3-2 16,-1 2-25-16,0-9-10 15,4-4-46-15,2-15-28 16,2-10-81-16,2-14-9 16,6-18-289-16,3-15 56 15</inkml:trace>
  <inkml:trace contextRef="#ctx0" brushRef="#br0" timeOffset="124066.78">21249 6862 1577 0,'-6'-2'311'0,"3"0"141"15,1 0-452-15,2-1-16 16,1 0 9-16,7-1 10 16,21-3 13-16,45-3-56 15,-34 8-39-15,11 3-113 16,-2 1-272-16,3-10 20 15</inkml:trace>
  <inkml:trace contextRef="#ctx0" brushRef="#br0" timeOffset="124285.42">21295 7064 1531 0,'1'-3'305'0,"2"1"143"16,16-2-449-1,46-2-10-15,-29 8-12 0,1 0-54 16,-6 1-39-16,8 0-338 16,-7-1 32-16</inkml:trace>
  <inkml:trace contextRef="#ctx0" brushRef="#br0" timeOffset="124613.3">21251 7289 1049 0,'-9'9'391'16,"12"-12"2"-16,10 4-212 15,6-3-169-15,21 1 0 16,10-1 24-16,24 4-39 15,8 2-91-15,10-20-323 16</inkml:trace>
  <inkml:trace contextRef="#ctx0" brushRef="#br0" timeOffset="125006.19">22449 6704 1392 0,'3'-7'361'0,"-4"-4"98"16,-1 9-410 0,-4 6-28-16,-1 7-28 0,-7 16-5 15,-5 7 10-15,-11 18-1 16,-3 4 11-16,-2 8-2 15,5-10-1-15,5 1-22 16,10-17-15-16,6-8-57 16,8-14-38-16,4-11-70 15,8-9-242-15,5-13 41 16</inkml:trace>
  <inkml:trace contextRef="#ctx0" brushRef="#br0" timeOffset="125259.95">22371 6749 1391 0,'3'-3'374'0,"-3"-1"82"0,2 3-392 15,-2 0-23-15,0 1-15 16,1 0 5-16,1 0 18 16,8 4 5-16,17 10-26 15,35 28-4-15,-33-13-9 16,-4 12-10-16,-5 2-1 15,-3 4-2-15,-3-4-3 16,-4 3-11-16,-4-11-12 16,1-6-65-16,-5-10-42 0,-2-4-109 15,-2-11-263-15,0-10 26 16</inkml:trace>
  <inkml:trace contextRef="#ctx0" brushRef="#br0" timeOffset="125529.86">22273 7054 1092 0,'8'-1'477'15,"9"-3"-53"-15,25 2-187 16,11-1-311-16,31-3-67 16,9 1 3-16,11-8-285 15,-2-2 28-15</inkml:trace>
  <inkml:trace contextRef="#ctx0" brushRef="#br0" timeOffset="125823.83">23699 6744 940 0,'34'12'391'0,"-35"-18"37"15,1 3-197-15,-2-2-58 0,2 4-44 16,-2-2 9-16,1 1-34 15,-1 0-35-15,-2 0-38 16,-11 1-7-16,-45 5-17 16,23 17-4-16,-3 5-4 15,2 8-32-15,10-1-12 16,6 6-16-16,13-6-12 16,13 3-19-16,13-6 12 0,16-2-31 15,8-8-6-15,28-8-346 16,6-10 89-16</inkml:trace>
  <inkml:trace contextRef="#ctx0" brushRef="#br0" timeOffset="126341.83">24221 6778 980 0,'32'-44'324'0,"-33"33"107"16,-3 1-255-16,3 0 5 15,1 1-23-15,-1 0 3 16,1 0-47-16,0 1-5 16,0 3-26-16,0-2 1 15,1 4-21-15,-1 2-14 16,0 0-25-16,0 1-10 15,0 0-9-15,0 0-12 0,0 0-8 16,0 2 1-16,1 3 1 16,4 34-5-16,0 41 5 15,-7-19 14-15,-1-1 0 16,-3 1-1-16,4-15-11 16,-2-2-34-16,2-13-31 15,-1-9-68-15,1-10-38 16,1-3-64-16,0-14 38 0,-4-9-297 15,0-4 107-15</inkml:trace>
  <inkml:trace contextRef="#ctx0" brushRef="#br0" timeOffset="126514.36">24167 6673 1521 0,'0'2'327'0,"0"-1"101"15,4 0-436-15,11 0-37 16,45 2-9-16,-28-6 40 16,-5 2-12-16,8 1-87 15,0-1-193-15,5-3-128 16,-6-4-108-16</inkml:trace>
  <inkml:trace contextRef="#ctx0" brushRef="#br0" timeOffset="126802.21">24194 6944 1442 0,'2'0'248'0,"8"0"162"15,18 0-435-15,51 0-81 16,-22-2-238-16,12-1-65 15,-9 0-133-15</inkml:trace>
  <inkml:trace contextRef="#ctx0" brushRef="#br0" timeOffset="127208.78">24761 6696 1582 0,'1'3'370'0,"0"-2"138"15,0 0-456-15,-1-1 7 16,0 0 3-16,0 0 14 16,0 0 2-16,0 0 0 15,0 0-44-15,0 0-12 16,0 0-17-16,0 0-9 15,0 1-7-15,0 1 3 16,2 13-6-16,1 56 7 16,-9-25-5-16,-2 15 3 15,0-8 7-15,1 4 0 0,1-13 0 16,3-7-4-16,2-18-8 16,1-3-8-16,-1-11 0 15,1-5 3-15,-1-4 10 16,0 2-2-16,1-2 3 15,-2-10 1-15,-7-47-4 16,5 28-3-16,3 6 12 0,2 1 2 16,1 9-6-16,0 5-3 15,5 4-9-15,4 3-19 16,2 0-14-16,10 4-24 16,1 1-16-16,6-1-34 15,3 1-4-15,8 2-28 16,-5-4 14-16,-1-1-42 15,-5-3-213-15,-2-1 70 16</inkml:trace>
  <inkml:trace contextRef="#ctx0" brushRef="#br0" timeOffset="127511.53">25045 6816 1000 0,'11'-78'397'0,"-15"71"67"15,4 3-253-15,0 3-9 0,-1 1-45 16,1 0 9-16,0-1-53 15,0 1-11-15,0 0-39 16,0-1-15-16,0 0-37 16,0 2-6-16,0 2-8 15,3 24-1-15,7 52-8 16,-7-13 9-16,-3 4 8 16,-5 22-153-16,-1 5-131 0</inkml:trace>
  <inkml:trace contextRef="#ctx0" brushRef="#br0" timeOffset="128992.55">15639 6930 1002 0,'-3'-10'304'0,"1"4"102"16,1 3-268-16,2 1 7 16,-1 1-27-16,0 0-14 15,1 0-42-15,3 1-2 0,14 1-33 16,65 13 6-16,-18 2 2 16,27 8 2-16,8 2-13 15,32 6 3-15,-8-2-6 16,28 10-2-16,-11-2-5 15,6 3 3-15,-26-6-8 16,2 2 2-16,-36-12-3 16,-12-5 5-16,-27-9-8 15,-12-1 6-15,-21-7-4 0,-6-1 14 16,-9-2-7-16,1 2 2 16,-2-2-32-16,0 0-519 15,0-2 151-15</inkml:trace>
  <inkml:trace contextRef="#ctx0" brushRef="#br0" timeOffset="130806.01">22523 6595 1072 0,'-37'-50'261'0,"21"32"112"0,-5 6-298 15,-5 3-15-15,-6 6-4 16,-6 8-10-16,-3 7-19 16,-8 14-11-16,3 5-9 15,-7 21-1-15,11 8 2 16,1 23-7-16,17 2 0 15,7 14-4-15,17-8 5 16,19 13-7-16,8-15 1 16,16 4 2-16,3-17 6 15,16-5-4-15,-6-22-2 0,8-11 4 16,-6-23 1-16,9-16-1 16,-3-18 6-16,8-27 16 15,-4-20-5-15,8-35-5 16,-18-4-2-16,-7-24-3 15,-28 5-5-15,-24-6 20 16,-27 32 11-16,-21 4-9 16,-18 27-14-16,-19 17-47 15,-5 28-43-15,-19 23-374 16,15 17 83-16</inkml:trace>
  <inkml:trace contextRef="#ctx0" brushRef="#br0" timeOffset="133155.69">17680 7736 1095 0,'0'-4'268'0,"0"-3"88"15,0 7-318-15,-2-1 1 16,2 1-9-16,0-1-1 0,0 1-6 16,0 0-8-16,0 1-21 15,0 1-2-15,2 3-2 16,0 14 5-16,11 40 9 15,-7-26 1-15,-5-7-3 16,1 0 1-16,2-7-1 0,-5-5 2 16,2-11-1-16,-1 0 8 15,0-3 1-15,0 0 23 16,0-1 12-16,-1 1 16 16,1 0-1-16,-1 0 3 15,1 0-28-15,0 0-8 16,0 0-21-16,0 0 1 15,0 0-11-15,0-1 4 16,0 1-2-16,0 0 1 16,0 0 0-16,0 0 6 15,0 0-6-15,0 0 4 16,0 0 1-16,0 0-2 16,0 0-1-16,0 0 6 15,0 0-5-15,0 0 2 0,0 0-4 16,0 0 5-1,0 0-5-15,0 0 9 0,-2 0-5 16,2 0 11-16,-1 0-4 16,0 0 5-16,0 0-5 15,0-1 15-15,-2 0-11 16,1 0 6-16,1 0 3 16,0 0 0-16,-1-1-16 15,1 2 4-15,1 0-16 0,0 0-9 16,1 0 0-16,2 0 1 15,10 0-1-15,57 2 7 16,-29-2 6-16,17-4-7 16,4 2 1-16,22-5 6 15,2 1-4-15,18-2 0 16,-4 3 4-16,18-5 3 16,-12 1-5-16,15-2 8 15,-13-2-4-15,15 0-2 16,-16 3 3-16,14-1-3 15,-13 5-6-15,17-3 5 16,-16 1 3-16,16-1-2 16,-14 2-2-16,11-1 2 15,-15 4-1-15,9-3 1 0,-13-2-7 16,11 5 5-16,-13-2 1 16,11-1 0-16,-12 1-5 15,10 1 4-15,-15-2 1 16,9-1 3-16,-19 2-7 15,8-1 3-15,-17 3 6 16,0-1 2-16,-15 0-8 16,-4 1 12-16,-16 3-2 15,-1 0 1-15,-14-2-1 16,-3 2 8-16,-8 2-5 0,-3-2 3 16,-8 1-4-16,-3 0-2 15,-1-1-2-15,-1 0 0 16,1 1-2-16,0 0 0 15,0 0 0-15,0 0 1 16,0 0 1-16,-2 0 11 16,1 0 0-16,0 0 5 15,1-1-4-15,0 0-29 16,0-2-53-16,0-3-492 16,-2-21 117-16</inkml:trace>
  <inkml:trace contextRef="#ctx0" brushRef="#br0" timeOffset="134454.18">23633 7449 947 0,'-7'-16'308'16,"7"7"57"-16,-4 5-231 15,3-1-50-15,2 4 22 16,-1 0-31-16,0 1 6 15,0-1-19-15,0 1-23 16,0 0-30-16,0 0-9 16,0 1-9-16,1 2 7 15,0 4 3-15,6 15 3 16,8 35 1-16,-13-31 3 16,3-2-6-16,-4-1-2 0,0-5 2 15,0-5 0-15,0-4-3 16,1-4 5-16,-2-5-2 15,-2 0 6-15,2 0-1 16,0-2 20-16,0 2 7 16,0-1 17-16,0 1-6 15,0 0 5-15,0 0-19 0,0 0-9 16,0 0-12-16,0 0-2 16,0-1-4-16,0 1 1 15,0 0-3-15,0 0-6 16,2 0 0-16,2 0 0 15,23 0 1-15,50 1 3 16,-28 2 1-16,18-1-2 16,-2-2 3-16,18-2 4 15,-4 0-5-15,16 0 1 16,-14 1 1-16,4-1 2 16,-16 1-1-16,3-2 6 15,-12 0 1-15,9 3 2 16,-10-1-2-16,3 2-4 15,-9 1-2-15,0-1 0 16,-11-1 3-16,0 0-1 16,-11 1 0-16,0 0 1 0,-11 1-4 15,-5 0 1-15,-7-1 3 16,3 0 4-16,-5-2 2 16,5 1 4-16,-1 0-4 15,2-3-1-15,-4 2-6 16,-3 0 4-16,0-1 6 15,-4 1 11-15,-1 0 2 16,0 1 9-16,0-1-5 0,0 1 4 16,0 0-4-16,0-1 1 15,0 0-10-15,-1-1 11 16,1 0-15-16,0 0-1 16,0-1-8-16,0-2 1 15,0-3-9-15,0-10-2 16,13-31-17-16,-3 27-108 15,-1 6 39-15</inkml:trace>
  <inkml:trace contextRef="#ctx0" brushRef="#br0" timeOffset="137617.51">10633 6439 576 0,'-1'-4'207'15,"0"0"45"-15,-1-1-143 0,1 1 22 16,0 0-2-16,0-1 30 15,0 1-15-15,0-1-14 16,0 1-47-16,0 2-28 16,-1 1-43-16,-2 3-10 15,-8 14-6-15,-38 66-1 16,18-27 7-16,-1 21-2 16,4-3-4-16,-1 8 3 15,6-11 1-15,3 0 0 16,5-23-1-16,2-6 2 15,3-18 0-15,4-7 5 16,3-9-6-16,4-3 12 16,0-4 4-16,0 0 7 15,0-1-1-15,0 1 9 16,0 0-10-16,0 0-25 0,0 0-79 16,0 1-340-16,0 2 61 15</inkml:trace>
  <inkml:trace contextRef="#ctx0" brushRef="#br0" timeOffset="138655.29">18073 6782 1117 0,'-21'-37'256'15,"3"9"97"-15,-4 10-314 16,1 10-19-16,-6 6-2 16,-1 8 4-16,-11 12 1 15,-1 10-6-15,-7 13-1 16,-2 5-2-16,2 17 2 15,7-6-3-15,8 15-5 16,15-1-2-16,24 17-4 16,15-9-6-16,24 6-2 15,12-18 3-15,20-6 0 16,2-19 0-16,16-8 8 0,-11-14 1 16,2-9 8-16,-22-10 7 15,-2-11 34-15,-21-10 15 16,0-19 21-16,-13-5 0 15,-3-27 1-15,-11-10-32 16,-12-20-14-16,-15 6-20 0,-23-3-13 16,-13 20-11-16,-26 17-94 15,-7 27-66-15,-22 28-348 16,13 25 6-16</inkml:trace>
  <inkml:trace contextRef="#ctx0" brushRef="#br0" timeOffset="139875.03">13215 6477 812 0,'46'-33'320'0,"-36"21"12"0,2 3-124 15,-8 2-114-15,0 2 48 16,1 1 4-16,-4-1 13 16,-1 4-40-16,0 1-25 15,0-1-47-15,0 0-7 16,0 1-25-16,0 0-8 15,0 0-5-15,0 0-8 16,-1 1-10-16,-1 6 10 16,-13 32-2-16,-26 62 0 15,8-15 6-15,-12 35 8 16,5-8-5-16,1 11 5 16,10-20-3-16,6-13 1 15,11-36 0-15,5-8 1 16,5-25-3-16,1-9 4 15,1-9 5-15,-2-6-14 0,2 0-65 16,1 1-437-16,1-2 113 16</inkml:trace>
  <inkml:trace contextRef="#ctx0" brushRef="#br0" timeOffset="141655.02">23706 6631 630 0,'-3'-9'253'15,"-3"2"18"-15,-4-2-135 16,-1-1-27-16,-4-2-6 15,1 1-16-15,-4 1 4 16,2 6-25-16,-1 1-9 16,-1 3-26-16,-1 5-3 15,-1 6-10-15,-3 4-11 16,0 3 0-16,-7 12-1 16,4 12-1-16,-1 15-2 0,4 7-2 15,4 15 0-15,11-5 1 16,9 5-5-16,13-12 2 15,10-1 0-15,3-15 1 0,12-5-2 16,2-20 21 0,8-13 15-16,-2-14 7 0,6-11 12 15,-7-8 10-15,1-15-5 16,-9-2-8-16,2-8 4 16,-9-1-7-16,1-14 0 15,-8 7-15-15,-1-5 3 16,-12 3 2-16,-2-3 2 15,-9 12-8-15,-2 2 1 16,-7 9-13-16,-7 4-18 16,-11 9-28-16,-23 8-102 15,-21 13-56-15,-51 25-334 16,-1 10-2-16</inkml:trace>
  <inkml:trace contextRef="#ctx0" brushRef="#br0" timeOffset="167274.64">10974 6972 230 0,'2'0'122'15,"0"-1"-44"-15,-2-1-23 16,1 1-77-16,0 0 56 15,0 1 38-15,0 0 29 16,1 0-3-16,-2 0-13 16,1 0-60-16,0 0-28 15,-1 0-9-15,0 0 4 0,0 0 8 16,0 0 3 0,0 0 8-16,0 0 2 0,0 0-4 15,0 1-3-15,-1 0 0 16,0 2 5-16,-1 0 2 15,-1 7-1-15,-2 3 6 16,-11 34-3-16,12-34-1 16,-1 0 0-16,1-5 0 15,1 1 4-15,3 0-1 16,-4-3 3-16,4-4 0 0,0 2 5 16,0-4 6-16,-2 0 24 15,2 0 8-15,0 0 16 16,0 0 11-16,-1 0-14 15,1 0-26-15,0 0-12 16,0 0-12-16,0-2-20 16,0 1 3-16,0 0-3 15,0 0 5-15,0 0-13 16,0 0 7-16,0 0-6 16,0 1 5-16,0 0-4 15,0-1 2-15,-1 1-3 16,1 0 3-16,0-1-3 15,0 1-2-15,0 0 3 16,0 0 6-16,0 0-6 0,0 0 1 16,0 0 2-16,0 0-2 15,0 0-25-15,0 0-27 16,0 0-281-16,0 1 62 16</inkml:trace>
  <inkml:trace contextRef="#ctx0" brushRef="#br0" timeOffset="169280.64">10966 6982 473 0,'0'-2'154'0,"0"1"21"16,0 1-118-16,0 0-32 15,0 0 6-15,0 0 4 16,0-1 16-16,0 1-3 16,-1 0-4-16,1 0-17 15,-3 0-8-15,2 0-19 0,0 0 19 16,1 0 11-16,0 0 8 15,0 0 1-15,0 0-2 16,0 0-20-16,0 1-10 16,0 2-4-16,0 0-4 15,-1 6 3-15,0 7 0 16,-6 33 0-16,5-32-3 16,1-6 4-16,1-3 2 15,-2-2 6-15,2-3 2 16,1-3 4-16,-1 0 3 15,-1 0 6-15,1 0 30 16,0-1-6-16,-1 0 4 16,1-1-6-16,-2 0-6 15,1-2-35-15,-2 1 4 16,2-1-11-16,-2-1 3 0,1 1-2 16,1-4 2-16,1-3-2 15,-9-33 7-15,8 35-5 16,1 0 0-16,-1 1 1 15,1-1 1-15,-1 1-4 16,1 1 6-16,-1 1 2 16,1 1 2-16,0 4 2 0,0 0 0 15,0 0-9-15,0 1 0 16,0 0-13-16,0 1 0 16,0 1 2-16,0 1 6 15,1 14-4-15,7 37 4 16,-3-34 5-16,-2 1-6 15,0-6 2-15,-2-1 2 16,1-5 1-16,-2-1-8 16,0-5 12-16,1-1-4 15,-1-2-2-15,0 0 2 16,0 0 4-16,-1 0 6 16,-1-2 2-16,1 1 1 15,0-1 5-15,1-2-3 16,-2-2-12-16,-1-7-1 15,-7-33 3-15,7 36-5 16,3 3-1-16,1 1 3 0,-3 2-2 16,2 0-3-16,0 3-1 15,-3 0 3-15,2 0-3 16,1 0-2-16,0 0 3 16,0 0-5-16,0 1-4 15,0 1 1-15,0 1 6 16,0 1-5-16,0 7 8 15,0 8-1-15,4 29-1 0,-4-33-3 16,0-4 6-16,0-2-3 16,0-6 1-16,1-1 4 15,-2-2 2-15,1 1-3 16,0 0 5-16,0 0-2 16,0 0-2-16,0 0-1 15,0-1-5-15,0 0-6 16,1 0 7-16,1 0-2 15,1-1-1-15,12 1 4 16,36-4 0-16,-29 5-2 16,-1-1 1-16,3 0 0 15,0-2-1-15,6 0 3 16,-1 0-3-16,7 1 0 16,1 0-1-16,6-1-2 15,-4 2 5-15,12 0-2 0,-9-1 2 16,9 2-1-1,-11 0 7-15,6 0-5 0,-12 0 2 16,6-1-2-16,-6 0 0 16,4-1-3-16,-3 0 3 15,7-1 0-15,-5 2-1 16,9 0 1-16,-7-1-1 16,0 0 1-16,-3 3-3 15,0-1 3-15,-8-2 0 0,4 0-3 16,-2 2 3-16,3-3-1 15,-6 2 1-15,7 1 0 16,-2-1 1-16,2 1-2 16,-3-1 1-16,1 2-3 15,-6-1 2-15,-1 1 2 16,-7 3-2-16,2 1 3 16,-3-1-3-16,1 2-1 15,-1-2 2-15,5-2-2 16,-4 0 1-16,-1 0 1 15,0-2 2-15,0-2-6 16,-6 2 4-16,2-2-4 16,-1 1 5-16,-2 1-5 15,-2-1 7-15,0 1-5 0,-3 1 5 16,-2 0-5-16,0-2 4 16,-3 1-7-16,0 0 8 15,0 0-3-15,1 0 0 16,0 0-1-16,0 0 2 15,0 0-3-15,1 0 1 16,0 0 2-16,1 0 5 16,-1 0 10-16,0-1 1 15,-1 0 7-15,0 1 4 0,0 0 2 16,0 0-4-16,0 0 6 16,1-1-3-16,-1 0-6 15,0-1 4-15,1-1-3 16,0 1-7-16,1-1-1 15,1-1-1-15,-1-1-4 16,1 0-4-16,1-1-15 16,-1 1-66-16,0 0-377 15,0 1 89-15</inkml:trace>
  <inkml:trace contextRef="#ctx0" brushRef="#br0" timeOffset="179949.18">16334 13809 463 0,'-45'-45'569'15,"32"36"-366"-15,3 1-89 16,4 5-11-16,-4 0 38 15,7 4 1-15,2-3 0 16,1 2-33-16,0 0-28 16,1 1-31-16,2 1 24 15,8 7-10-15,60 54 2 16,-25-24 3-16,18 16-16 16,5 6-36-16,18 14-3 15,-6-4-33-15,8 7-182 16,-17-17-292-16,-11-12 7 15</inkml:trace>
  <inkml:trace contextRef="#ctx0" brushRef="#br0" timeOffset="185582.63">16735 14672 575 0,'-8'-42'426'16,"6"38"-74"-16,0 0-65 16,1 2-141-16,0 1-44 15,1 1 28-15,0 0-9 16,0-1-6-16,0 0-42 0,0 1 10 15,0-1 29 1,0 1-70-16,0 0 0 16,0 0-27-16,0 1-16 15,0 1-2-15,2 11-3 16,9 47 4-16,-10-20-4 16,2-1 9-16,0 5-2 15,-2-9 4-15,2 5-28 16,2-12-42-16,-3 2-156 15,1-12-301-15,0-8 3 16</inkml:trace>
  <inkml:trace contextRef="#ctx0" brushRef="#br0" timeOffset="186314.27">16757 14699 960 0,'-20'-68'271'0,"15"55"84"16,0 4-258-16,1-3-6 16,3 4-7-16,3 3-4 15,3 1-24-15,3-3-15 16,7 5-30-16,5-3-14 15,4 3-1-15,5 2 2 16,0 2 7-16,2 6-3 0,-8 1 3 16,2 4-5-16,-6 6-2 15,-1 5-8-15,-6-5 4 16,-1 8-1-16,-5-5 8 16,-5-3-7-16,-1-4 2 15,-8 1-4-15,-4-7 2 16,-7 1-10-16,0-2 3 15,-5-4-4-15,2-1-4 16,2-2-11-16,6-2 13 0,1-2 0 16,4 1 8-16,2-1 5 15,2 1 3-15,4 2-19 16,1 0 5-16,0-1-5 16,3 0-2-16,19 0 10 15,45 2 13-15,-22 1-1 16,-3 3 10-16,4 5 2 15,-7 5-4-15,-3 1 2 16,-13 2 1-16,-6 2-11 16,-12-1-2-16,-17 2 6 15,-9 0-4-15,-20 1-4 16,-6-2 11-16,-9 0-11 16,3-6-21-16,-2-5-50 15,12-7-249-15,9-7-32 16,18-5-117-16</inkml:trace>
  <inkml:trace contextRef="#ctx0" brushRef="#br0" timeOffset="187015.48">17026 14387 804 0,'-10'-10'213'15,"-2"1"70"-15,-1 3-209 16,-9 0 9-16,-1 4 10 16,-9 1 30-16,0 3 2 15,-8 5-4-15,2 1-32 0,-11 5-1 16,1 1-24-16,-6 5-11 16,4 4-15-16,-2 19-1 15,9 10-16-15,4 17-10 16,10 3-10-16,8 19 5 15,14-8-6-15,14 15-5 16,14-7 5-16,21 9-2 16,10-15-5-16,29 1 3 15,8-29 0-15,28-9-15 16,0-24-18-16,19-16-25 16,-12-25-13-16,6-15 6 15,-26-12 18-15,-6-15 24 16,-28-9 31-16,-14-27 14 15,-26-3-3-15,-25-26 6 16,-26-1 23-16,-37-2 16 16,-22 24-3-16,-39 8-39 0,-9 37-67 15,-25 32-393-15,7 20 49 16</inkml:trace>
  <inkml:trace contextRef="#ctx0" brushRef="#br0" timeOffset="200126.92">20435 6754 1073 0,'-19'-23'247'0,"0"3"93"0,1 11-311 15,-2 2-12-15,-1 7-5 16,-6 3-2-16,-1 5 2 16,-3 6-3-16,3 3-5 15,-3 10 2-15,6 1 1 16,-5 10-5-16,4 1 4 15,-1 13-1-15,6-2-2 0,1 12-2 16,8 2 3-16,11 12-5 16,8-7 5-16,9 11 2 15,6-14-3-15,8-7-1 16,-1-15 5-16,11-3-3 16,-9-14-4-16,15-7 1 15,-2-5-4-15,9-4 4 16,-4-11 2-16,13-7 15 15,-9-4 4-15,6-9 11 16,-12-1-4-16,4-11 0 16,-15 0-11-16,1-12 6 15,-13 3-5-15,0-17 28 16,-11 0 6-16,-6-9 20 16,-8 4 3-16,-9-12 19 15,-9 12-24-15,-11-1 4 16,-7 8-22-16,-18-3-21 0,-13 16-44 15,-36 11-84-15,-11 21-86 16,-30 19-344-16,17 13 21 16</inkml:trace>
  <inkml:trace contextRef="#ctx0" brushRef="#br0" timeOffset="209555.5">11236 6505 504 0,'7'-47'339'16,"-8"43"-19"-16,1 1-72 15,-1 2-91-15,-1 1-51 16,1 0-19-16,1 1-43 16,-3 3-19-16,-12 25-26 0,-31 60 1 15,10-12 1-15,-16 34-14 16,0 9-55-16,-11 44-296 16,11-16 62-16</inkml:trace>
  <inkml:trace contextRef="#ctx0" brushRef="#br0" timeOffset="210970.89">12629 6957 505 0,'1'-1'-19'0,"-1"0"19"16,0 1-182-16</inkml:trace>
  <inkml:trace contextRef="#ctx0" brushRef="#br0" timeOffset="211209.88">11875 7000 603 0,'1'1'0'0</inkml:trace>
  <inkml:trace contextRef="#ctx0" brushRef="#br0" timeOffset="211515.81">12578 6957 799 0,'33'4'-51'16,"-33"-4"139"-16,0 0-177 16,1 2 33-16,-1-2 58 15,0 0 22-15,0 0-112 16,-1 0-50-16</inkml:trace>
  <inkml:trace contextRef="#ctx0" brushRef="#br0" timeOffset="211811.83">11723 7000 786 0,'2'0'72'0,"1"0"86"0,0 0-220 16,-3-1-19-16,2 1 31 15,-2 0 16-15,3 0-124 16,1 0 31-16</inkml:trace>
  <inkml:trace contextRef="#ctx0" brushRef="#br0" timeOffset="212067.33">12634 6967 905 0,'0'-5'90'0,"0"4"91"16,0 2-265-16,-2-1 63 16,1 0 46-16,0 0 62 15,1 0 10-15,-1 0-108 16,0-1-248-16,-1 1-8 15</inkml:trace>
  <inkml:trace contextRef="#ctx0" brushRef="#br0" timeOffset="212378.74">11740 6949 976 0,'3'-6'-118'15,"5"9"118"-15,2 2-405 16</inkml:trace>
  <inkml:trace contextRef="#ctx0" brushRef="#br0" timeOffset="212632.46">12686 6974 1024 0,'-2'-6'72'15,"-5"6"-72"-15,-1 7-293 16</inkml:trace>
  <inkml:trace contextRef="#ctx0" brushRef="#br0" timeOffset="-199755.35">7386 11717 398 0,'-4'-4'294'16,"0"-1"-21"-16,2 1-30 16,-3-1-97-16,3 2 5 15,0 0-36-15,0 0 7 16,0-1-18-16,2 1 11 16,-2 1-28-16,0 0-8 0,1 1-29 15,0-1-10-15,0 1-26 16,1 1-8-16,0 3-3 15,3 12-5-15,15 54-6 16,-8-28 9-16,-3-7-2 16,2 1-1-16,-2-13 9 15,-1-5 1-15,-1-11-8 16,8-3 4-16,7-10 2 16,20-15-10-16,16-9 1 0,26-23-8 15,7-10-4-15,21-16 1 16,-6 8 1-16,2 0-24 15,-20 23-20-15,-4 14-85 16,-29 23-294-16,-27 15 40 16</inkml:trace>
  <inkml:trace contextRef="#ctx0" brushRef="#br0" timeOffset="-196972.91">4591 13109 1092 0,'-3'-7'305'0,"-2"-3"78"16,3 8-313-16,2 1-20 15,0 1-14-15,0-1 4 16,0 1-9-16,0 0 9 15,0 0-11-15,0 0-14 16,0 0-12-16,0 0 1 16,0 1-6-16,0 1-2 15,1 5 5-15,9 15-1 16,19 36 0-16,-16-34-1 0,-2-5 1 16,0-6 0-16,-3 0 2 15,5-4 0 1,-2-4 6-16,6-4 7 0,5-3 9 15,13-9 11-15,5-10-4 16,19-13-5-16,6-5-3 16,18-14-10-16,-3 3-10 15,10 5-17-15,-13 10-39 0,-2 12-403 16,-25 17 100-16</inkml:trace>
  <inkml:trace contextRef="#ctx0" brushRef="#br0" timeOffset="-194594.2">12681 5081 408 0,'3'-2'99'16,"-2"1"-52"-16,-1 2-116 15,-1-1-13-15,1 0 2 16,-2 0 88-16,1 0 83 16,0 0 3-16,1 0-2 15,0 0-17-15,0 0-66 16,0 0-55-16,-2 0-94 16,1 0 13-16</inkml:trace>
  <inkml:trace contextRef="#ctx0" brushRef="#br0" timeOffset="-184976.22">20527 7505 628 0,'-7'30'137'0,"9"-32"59"16,-1 5-182-16,-1-1-11 16,0-2-1-16,0 0 4 15,0 0-3-15,0 0 5 16,0 0 5-16,0 0 44 15,0 0 2-15,0 0 9 0,0 0-2 16,0 0-4 0,0 0-42-16,0 0-3 0,0 0-7 15,0 0 1-15,1 0-5 16,-1 0-1-16,0 0-1 16,0 0 0-16,0 0 0 15,0 0 6-15,0 1 0 16,0-1 3-16,0 0-6 15,2 0 0-15,-2 0-4 0,0 0 4 16,0 0-4-16,0 0 1 16,0 0-4-16,0 0-26 15,0 0-39-15,-2 0-229 16,-1 0 40-16</inkml:trace>
  <inkml:trace contextRef="#ctx0" brushRef="#br0" timeOffset="-184256.07">19225 7495 469 0,'-45'17'95'0,"43"-16"41"15,2-1-141-15,-2 1-4 16,1-1 4-16,1 0 20 16,0 0 10-16,0 0 10 15,0 0-2-15,0 0-4 16,0 0-13-16,0 0 3 15,0 0-13-15,0 0 2 16,0 0 1-16,1 0-71 16,1 0-118-16,0 0 21 15</inkml:trace>
  <inkml:trace contextRef="#ctx0" brushRef="#br0" timeOffset="-182509.31">16818 15371 882 0,'2'-12'385'16,"-1"8"-11"-16,-1 1-190 15,-1 3-139-15,1 0-19 16,-3 2 16-16,-7 18 34 16,-41 67 11-16,-7 12 15 15,-9 20-3-15,-14 42-20 16,2-5-38-16,0 9-10 16,19-32-22-16,1-5-7 15,16-45 1-15,10-16 4 16,13-28-6-16,5-16 6 15,8-20-1-15,4-10-92 16,6-11-83-16,-1-16-328 16,-2 0-8-16</inkml:trace>
  <inkml:trace contextRef="#ctx0" brushRef="#br0" timeOffset="-181625.95">15691 16574 1167 0,'-27'2'262'16,"-6"14"112"-16,8 9-323 0,-5 12 16 15,4 3 0-15,-3 13 10 16,12-3-9-16,2 12-14 15,12-5-29-15,13 3-12 16,11-9-10-16,14 3-4 16,6-15-6-16,11-5 1 15,-1-13-6-15,5-8-20 16,-11-11-9-16,-4-5-6 16,-14-5 0-16,-6-1 18 15,-14-2 22-15,-7-6 18 16,-10-2 1-16,-10-2-3 15,-6-2-8-15,-13 1-4 16,0 3-1-16,-7 4 2 16,4 4 3-16,6 1 2 15,13 2-5-15,9 1-28 0,16 2-3 16,16 0-2-16,6 2-4 16,14-2 8-16,2 3 24 15,1 0 16-15,-5 2 9 16,-1-1 16-16,-9 2 0 15,-4 1 11-15,-9-2-5 16,-5 1 25-16,-4 0 9 16,-5-1 29-16,-2-1 1 0,1 1 3 15,1-1-28-15,0 0-11 16,1 0-28-16,0 0-11 16,0 1-13-16,1 2-6 15,5 13-8-15,18 60-5 16,-11-25 0-16,-4 8 3 15,-1-5-12-15,-2-3-122 16,-6-12-82-16,5-8-327 16,0-18-38-16</inkml:trace>
  <inkml:trace contextRef="#ctx0" brushRef="#br0" timeOffset="-181174.17">15980 16564 1084 0,'-58'-19'497'0,"3"-4"-29"15,-11 18-191-15,3 12-259 0,-12 9-8 16,3 8-3-16,-10 11 5 16,17 4-9-16,-7 21 2 15,17 1-5-15,1 24-3 16,19 2-5-16,18 14-2 16,24-9 0-16,26 11 0 15,25-20-4-15,28 0-10 16,13-22 0-16,25-9-7 15,-4-25 4-15,17-19 11 16,-19-23 9-16,0-22 11 16,-28-11 11-16,-25-37 33 15,-74-14 80 32,6 50-11-47,0 0-106 0,-75-142-111 0,-37 19-77 16,-35 8-330-16,2 39 0 15</inkml:trace>
  <inkml:trace contextRef="#ctx0" brushRef="#br0" timeOffset="-180642.47">17524 15466 1148 0,'-19'-21'306'16,"-2"5"83"-16,9 10-314 15,2 2 6-15,4 5-12 16,11 7 37-16,8 9 16 16,17 21 5-16,10 10-44 0,23 22 2 15,4 5-40-15,17 14-19 16,-6-13-18 0,8 6-3-16,-11-14-2 0,0-4-4 15,-18-19 2-15,-5-6 1 16,-20-16 2-16,-10-9-1 15,-15-9-28-15,-11-2-189 16,-15-6-322-16,-19-15 15 16</inkml:trace>
  <inkml:trace contextRef="#ctx0" brushRef="#br0" timeOffset="-179841.29">18196 16723 1098 0,'-15'-71'452'16,"9"59"8"-16,0 1-217 15,5 7-164-15,-1-1-10 16,-1 2-1-16,3 1-3 16,0 1-21-16,0 1-13 15,0 0-12-15,0 3-11 16,2 10-4-16,9 63 3 15,-11-27-1-15,-1 11 0 16,-3-2 0-16,1 4-1 16,0-16-5-16,2-4-20 0,5-15-26 15,0-4-65-15,-4-13-51 16,1 0-219-16,-6-9-132 16,-8-12-49-16</inkml:trace>
  <inkml:trace contextRef="#ctx0" brushRef="#br0" timeOffset="-179572.11">18145 16601 1096 0,'-3'-6'330'0,"-2"-2"84"16,3 4-277-16,4 0-31 16,3 2-31-16,-4 1 8 15,2 0-35-15,26-4-21 16,40-4-15-16,-24 7-73 16,-5 0-53-16,4 7-106 15,-10 3-248-15,-3 0-8 0</inkml:trace>
  <inkml:trace contextRef="#ctx0" brushRef="#br0" timeOffset="-179333.1">18156 16865 1421 0,'6'-9'350'0,"3"3"95"16,4 0-396-16,6 2-51 15,4 0-21-15,8 0-57 16,-1 2-34-16,1 0-105 16,-2 4-230-16,-3 4 8 15</inkml:trace>
  <inkml:trace contextRef="#ctx0" brushRef="#br0" timeOffset="-179109.56">18064 17067 1410 0,'10'-5'354'0,"5"-2"100"15,18 2-387-15,10-1-78 16,24-3 1-16,6 2-34 16,16 4-85-16,0 3-172 0,11-3-151 15,-17-4-95 1</inkml:trace>
  <inkml:trace contextRef="#ctx0" brushRef="#br0" timeOffset="-178458.95">18383 16262 862 0,'-19'-19'352'0,"-3"7"12"15,5 6-193-15,-9 3-57 16,-1 2-29-16,-8 3 6 16,0 5 6-16,-12 13-15 15,-1 6-34-15,-11 20-5 16,5 16-11-16,-5 29-15 15,10 6-5-15,5 20 0 16,20-1-8-16,17 11-4 16,17-22-5-16,25-1-6 15,14-24-5-15,27-5-1 16,5-24-8-16,25-12 3 16,-4-17 3-16,22-17 11 15,-15-19-1-15,10-18 18 0,-22-10 5 16,1-18 21-16,-27-5-3 15,-10-30 14-15,-24-7-1 16,-18-25 12-16,-21 3-15 16,-28-15-6-16,-18 27-15 15,-33 6-19-15,-15 32-82 16,-42 33-444-16,-18 37 114 16</inkml:trace>
  <inkml:trace contextRef="#ctx0" brushRef="#br0" timeOffset="-152380.25">19429 13819 798 0,'-10'-17'348'0,"-2"1"42"16,4 5-193-16,3 3 10 15,1 4-40-15,3 0-10 16,1 4-38-16,1 0 1 15,2 0-45-15,11 4-12 16,57 20-7-16,-15 1 0 16,4 6-32-16,15 9-6 15,-10 3-6-15,11 6-8 16,-11-4-7-16,0 3 6 0,-15-11-1 16,-2-2 1-16,-20-10 3 31,-5-7-2-31,-15-10 3 0,-2-3-15 15,-8-7-80 1,-1-3-142-16,-8-23-337 0,1-2-21 16</inkml:trace>
  <inkml:trace contextRef="#ctx0" brushRef="#br0" timeOffset="-150781.04">20560 14194 852 0,'-54'-18'490'0,"-10"0"-72"16,1 11-124-16,-11 11-261 15,9 8-21-15,-5 6 7 16,13 9-2-16,3 13 6 16,13 8-4-16,5 20-4 15,13 13-12-15,16 26 0 16,16-2-5-16,22 17-1 15,11-9-2-15,32-2-4 16,7-26-1-16,32-15-7 16,-2-31 4-16,24-27 3 15,-13-32 2-15,4-36 14 16,-31-14 5-16,-14-33 16 16,-34-12-5-16,-25-31 9 15,-39 9-17-15,-37-16-5 16,-27 25-28-16,-54 22-114 0,-22 51-322 15,-50 44 61-15</inkml:trace>
  <inkml:trace contextRef="#ctx0" brushRef="#br0" timeOffset="-149630.7">20869 15307 1216 0,'-20'-69'325'0,"17"62"94"15,1 4-305-15,4 3-23 16,-2 0 6-16,0 0 19 15,0-1 2-15,0 1-39 16,1 0-12-16,2 1-18 16,22 13-23-16,49 30-12 15,-22-8 7-15,8 6-11 16,12 9 2-16,-3-5-9 0,9 9 9 16,-9-8-11-16,1 0 7 15,-16-11 1 1,-4-3-11-16,-22-15 6 15,-7-7-9-15,-12-6-72 16,-14-2-111-16,-22 1-373 16,-9 0 14-16</inkml:trace>
  <inkml:trace contextRef="#ctx0" brushRef="#br0" timeOffset="-148080.72">21780 15817 1176 0,'-23'-10'282'16,"-5"2"105"-16,-1 3-329 16,-4 3-6-16,0 0-7 0,-6 1 16 15,1 2-11-15,-7 0 18 16,2 0-3-16,-5 4 6 16,6 6-20-16,-8 15 6 15,4 11-32-15,-3 33-17 16,4 11-11-16,1 28 7 15,15 2-11-15,15 22 2 16,13-21-10-16,21 10-8 16,17-25-4-16,21 1-5 15,14-27-7-15,26-7-1 16,1-28 12-16,23-18-3 16,-6-21 17-16,11-22 7 15,-18-15 13-15,1-19 3 0,-21-5 15 16,-2-28 4-1,-26-4 0-15,-11-23 14 0,-24 8 1 16,-29-21 15-16,-32 20-15 16,-42-5-3-16,-26 25-20 15,-52 10-71-15,-20 38-114 16,-65 24-345-16,-1 20 26 16</inkml:trace>
  <inkml:trace contextRef="#ctx0" brushRef="#br0" timeOffset="-139916.97">13961 7089 644 0,'-55'33'421'0,"51"-34"-91"16,5 1-61-16,0 1-272 15,-1-1-10-15,1 0 3 16,2 0 8-16,-1 1 2 16,3 0 5-16,10 3 9 0,38 9 4 15,-28-13 7-15,6-3 11 16,8-3-1-16,2-4-4 16,13-2 5-16,-2 0 1 15,4 0-5-15,-7 1-1 16,6-3-1-16,-10 1-2 15,-1-3-4-15,-4-3 0 16,-1-5 12-16,-10-1 0 16,1-5 17-16,-3 2-1 15,-2-7 12-15,-4-1-14 0,0-8 0 16,-7 0-19-16,0-4 4 16,-5 1-16-16,2 1-3 15,-4 8-6-15,0-3-1 16,-5 7-6-16,-1-1 4 15,-4 3 2-15,-4-6 4 16,0 5 2-16,-5-7 5 16,-4 0-7-16,-4 1 0 15,-2 8-6-15,-7-3-11 16,0 8-6-16,-6 3-5 16,1 3-11-16,-7 0-6 15,2 7-1-15,-5 3 1 16,3 4 9-16,-2-1 11 15,4 5 2-15,-4 1 5 0,7 1 6 16,-3 5-11-16,3 2-1 16,-5 4 2-16,2 2-2 15,-5 6-4-15,6-1 4 16,0 3 5-16,10-2-3 16,-5 4 11-16,13-1-4 15,-5 6 9-15,6 3-10 0,-4 9 7 16,3 0-1-1,-4 11-1-15,5-5 0 0,-4 8-1 16,4-6 4-16,4 9-9 16,3-9 8-16,3 9-6 15,3-12 6-15,6 4-5 16,3-8 3-16,5 2-2 16,3-9 5-16,6 6-8 15,0-6 5-15,6 0-3 16,3-3-2-16,10 0-3 15,-1-5 6-15,12 0-8 16,-2-4 5-16,7-1 1 16,-6-8-2-16,5-3 4 15,-9-7 3-15,8-1 3 16,-5-6-1-16,3-6 10 16,-4-4-3-16,10-6 0 15,-11-5 5-15,9-5-1 0,-8 3-12 16,6-8 3-16,-7 2 6 15,1-6-8-15,-8 2 0 16,-3-8 8-16,-6 4-3 16,-3-12-4-16,-6 5 0 15,-8-8 0-15,1 7 0 16,-3-5 1-16,-2 10-2 16,-4-2 1-16,2 5 1 0,-8-5-7 15,-1 1 6-15,-3-8 0 16,-3 7 0-16,-9-7 1 15,1 4-3-15,-7 2-5 16,0 10 5-16,-4-1-4 16,3 8 0-16,-3 4 1 15,3 4 0-15,-7 0-15 16,2 6 5-16,-7-1-1 16,2 6-3-16,-9 4-4 15,0 3 14-15,-9 3-8 16,7 3 1-16,-7 2 6 15,9 2 5-15,0 3-10 16,12 1 3-16,-6 3 2 16,8 0 0-16,-5 1-6 0,7 5 10 15,-3 5-4-15,3 2 6 16,-5 11-9-16,6 0 15 16,-3 10-13-16,5-2 7 15,0 6-7-15,8-7 11 16,1 4-13-16,6-9 12 15,2 1-3-15,0-7 3 16,3 5-6-16,0 1 2 16,1 7-8-16,2-1 10 0,5 15-5 15,6-3-2 1,5 3 1-16,2-3 9 0,7 4-13 16,1-15 4-16,5-3 3 15,0-9-1-15,7-2-10 16,-2-12 12-16,8 0-4 15,-3-6-2-15,10-3 6 16,-4-6 7-16,13-4-10 16,-5-4 0-16,14-2 5 15,-6 0-5-15,0-4-6 16,-7 0 14-16,3-4-1 16,-9-1 0-16,-1-5 0 15,-6 1 8-15,0-8-8 0,-8-1 2 16,2-9 1-1,-5 1 1-15,7-9-3 0,-8 0 2 16,1-9 0-16,-7 5-5 16,-4-7 1-16,-6 3 7 15,-4-3 0-15,-6 9 1 16,-6-7 11-16,2 5 5 16,-10-13-7-16,-3 8 2 15,-14-12-3-15,1 6-9 0,-13-5-14 16,-5 15-12-16,-14 3-52 15,0 15-49-15,-35 18-412 16,3 14 78-16</inkml:trace>
  <inkml:trace contextRef="#ctx0" brushRef="#br0" timeOffset="-137782.95">15046 11966 1046 0,'-2'-39'244'0,"1"10"90"0,2 19-317 16,0 4-11-16,2 8-11 15,1 4-8-15,-4-5 3 16,1 2 15-16,9 28 7 15,18 57 2-15,-12-23 8 16,5 15-1-16,4-1-13 16,7 4-1-16,-2-20 1 15,5-15-2-15,-2-24 3 16,7-28 9-16,5-29-2 0,16-41 1 16,5-20-3-16,22-33-36 15,-7 2-29-15,-1-6-32 16,-20 35-26-16,-16 21-253 15,-26 41 77-15</inkml:trace>
  <inkml:trace contextRef="#ctx0" brushRef="#br0" timeOffset="-137483.32">15435 11985 1305 0,'-11'-10'305'15,"10"5"79"-15,1 15-354 0,-1 7-79 16,0 11-2-16,0 11 33 16,1 21 14-16,3 2 1 15,10 14 4-15,7 2-1 16,15 0 5-16,5-21-2 15,19-13-2-15,5-28 3 16,25-34 8-16,0-28-4 0,40-44-45 16,-5-17 40-16,20-24-389 15,-25-4 89-15</inkml:trace>
  <inkml:trace contextRef="#ctx0" brushRef="#br0" timeOffset="-130804.15">23683 7196 527 0,'-11'30'-74'0,"11"-31"74"16,0 2-225-16</inkml:trace>
  <inkml:trace contextRef="#ctx0" brushRef="#br0" timeOffset="-129655.83">24417 7217 502 0,'-22'31'-108'0,"22"-30"125"16</inkml:trace>
  <inkml:trace contextRef="#ctx0" brushRef="#br0" timeOffset="-128609.82">24438 7235 531 0,'-14'29'137'0,"13"-32"34"16,-2 1-153-16,3 3-18 15,0-1-14-15,0 0 1 0,0 0 7 16,0 0 3-16,0 0 6 16,-1 1-1-16,0 0-24 15,0 1-143-15,0 0 31 16</inkml:trace>
  <inkml:trace contextRef="#ctx0" brushRef="#br0" timeOffset="-128074.75">24845 7261 794 0,'34'44'-37'0,"-34"-38"37"15,2 3-289-15</inkml:trace>
  <inkml:trace contextRef="#ctx0" brushRef="#br0" timeOffset="-117469.36">20295 14474 786 0,'-10'-6'453'15,"1"0"-64"-15,5 4-112 16,4 2-241-16,0 0-17 16,0 0-2-16,0 1 22 0,0 2 11 15,8 18 10-15,14 52-8 16,-11-20 4-16,1 3-26 15,-3 9-10-15,0-9-15 16,-1 0 8-16,0-13-11 16,-3-3-2-16,1-17-27 15,-2-5-64-15,-2-11-37 16,-4-15-237-16,0-8-93 0,-4-9-55 16</inkml:trace>
  <inkml:trace contextRef="#ctx0" brushRef="#br0" timeOffset="-117294.53">20253 14732 888 0,'2'0'397'15,"3"1"-25"-15,7-1-151 16,2 0-220-16,13 0 2 16,1-4 3-16,9 1 3 15,1 0-4-15,5 1-71 16,-5 1-29-16,4 0-285 15,-12-4 17-15</inkml:trace>
  <inkml:trace contextRef="#ctx0" brushRef="#br0" timeOffset="-117003.18">20574 14483 1363 0,'-8'-9'379'16,"-5"1"87"-16,9 4-366 15,2 2-57-15,1 2 5 0,1 0 19 16,0-1-4-16,0 1 66 16,0 0-31-16,0 0-13 15,0 0-12-15,0 0-5 16,0 0-67-16,0 0 0 16,1 1-1-16,0 4-2 15,8 26-4-15,13 58 2 16,-12-28 10-16,0 16-1 15,3-11-8-15,0 6-29 16,-1-14-43-16,-2-2-180 16,1-19-347-16,-13-15 22 15</inkml:trace>
  <inkml:trace contextRef="#ctx0" brushRef="#br0" timeOffset="-115416.92">21553 16337 1225 0,'-43'-52'312'0,"36"42"104"16,0 7-342-16,8-1-2 15,2 4-5-15,-3 0-1 16,0 0-12-16,0 0-10 15,1 1-31-15,1 3-11 16,5 22-8-16,9 47 9 16,-9-23-1-16,-2 11-2 15,-1-3 0-15,0 1 6 16,1-8-10-16,-3-5 5 16,2-16-1-16,-2-5-4 15,-2-6-26-15,0-8-50 16,-1-6-40-16,2-2-93 15,-4-4-249-15,0-2 38 16</inkml:trace>
  <inkml:trace contextRef="#ctx0" brushRef="#br0" timeOffset="-115150.92">21416 16343 1093 0,'-7'-16'311'15,"-1"7"74"-15,7-1-286 16,8 3-69-16,11-3 11 16,7-1 0-16,16 0-3 15,5 2-6-15,6 1-1 16,-3 4-47-16,0 4-85 15,-12 1-65-15,-2 11-257 16,-11-1-13-16</inkml:trace>
  <inkml:trace contextRef="#ctx0" brushRef="#br0" timeOffset="-114894.81">21536 16566 1234 0,'-2'-3'302'16,"5"3"120"-16,0-2-345 15,-1 1 18-15,-1 0 0 0,12-3 3 16,49-18-20-16,-12 15-7 15,5 1-114-15,14 7-446 16,-6 3 118-16</inkml:trace>
  <inkml:trace contextRef="#ctx0" brushRef="#br0" timeOffset="-78118.26">13970 7025 587 0,'-1'3'97'0,"-1"-1"-97"15,2 0-130-15</inkml:trace>
  <inkml:trace contextRef="#ctx0" brushRef="#br0" timeOffset="-77934.31">14004 7070 586 0,'-12'27'-120'16,"7"-27"142"-16</inkml:trace>
  <inkml:trace contextRef="#ctx0" brushRef="#br0" timeOffset="-77745.36">13990 7114 684 0,'-16'23'137'0,"18"-31"-137"15,4 12-137-15</inkml:trace>
  <inkml:trace contextRef="#ctx0" brushRef="#br0" timeOffset="-68130.03">23704 7717 555 0,'-11'-4'152'0,"5"1"57"0,1 1-120 15,1-1-13-15,3 2 7 16,0 1-8-16,0-1-17 16,1 1-31-16,-1 0-8 15,1 0-3-15,-2 0 21 16,2 0 16-16,0 0 28 16,-2 0 6-16,1 0 8 15,0 0-15-15,0-1 6 16,0 0-24-16,1 0 3 15,-3 0-8-15,1 1 1 16,1 0-20-16,0 0-6 16,1 0-13-16,-2 0-6 15,2 0-11-15,-1 0-2 16,1 0-2-16,0 0 2 0,0 0 3 16,0 0 7-16,0 0 3 15,0 0-3-15,1 0 0 16,1-1 7-16,5 0 1 15,21 0-4-15,36-1 7 16,-20 2-4-16,-3 2-12 16,16-4-3-16,-3 4 1 15,10-4 1-15,-7 1 3 16,11 2-2-16,-9-1-2 0,8-1 0 16,-11 0 2-16,5 1-4 15,-9-2 7 1,7 0 0-16,-9 1 1 0,7 0-1 15,-5-1 3-15,0 2-1 16,-7 0 3-16,1-3-1 16,-10 4-1-16,-1-1-1 15,-6 2-2-15,-1-2-2 16,-10 2 0-16,-3-2-2 16,-3 1 2-16,-3-2 2 15,-5 1-3-15,1-1 9 16,-1 1 7-16,-4-1 17 15,0 1-2-15,0 0 4 16,0 0-2-16,0 0-11 16,0-2-24-16,-2 2-2 0,2-1-2 15,0 1-5-15,0 0 2 16,0 0 2-16,0 0 4 16,0 0-2-16,0-1-3 15,2 0 4-15,-2 1-1 16,1-1-4-16,2 0 6 0,0 0 0 15,3 0-5 1,8 0 3-16,33-3 1 0,-31 2-5 16,-2 1 3-16,1-1 4 15,-2 0-6-15,0-2 0 16,-1 2 3-16,-1 0 4 16,-2 2-5-16,-3-1 11 15,-3 1 2-15,0 0 18 16,-3 0 3-16,0 0 16 15,0 0-6-15,0 0-2 16,0 0-20-16,0 0 4 16,0 0-15-16,0 0 9 15,0 0 6-15,0 0 9 16,-1 0 0-16,1 0 5 16,0-1-3-16,0 1-7 15,-2 0-10-15,2 0-3 0,0-1-10 16,0 0-22-16,3-4-55 15,29-23-492-15,63-72-94 16</inkml:trace>
  <inkml:trace contextRef="#ctx0" brushRef="#br0" timeOffset="-59662.52">18775 10094 1276 0,'-7'-24'324'16,"3"7"96"-16,2 6-359 15,1 7-26-15,-3 2 75 0,6 3-10 16,-2-1 11-16,0 0-12 16,0 1-12-16,0 1-87 15,3 17-1-15,12 61-7 16,-8-9 5-16,-1 11 5 15,1 27 2-15,-3 0 0 16,-4 12 1-16,6-11-1 0,-4-3 1 16,0-22-1-16,3-9 0 15,0-21-3-15,-4-11 3 16,-3-16-1-16,2-5-2 16,-4-10-1-16,-2-7-5 15,3-3-21-15,-4-2-105 16,-2-5-68-16,5-17-331 15,2-8-11-15</inkml:trace>
  <inkml:trace contextRef="#ctx0" brushRef="#br0" timeOffset="-59313.25">18446 10925 1453 0,'-4'-10'297'15,"2"4"137"-15,2 5-439 16,0 1 79-16,0 0-4 16,0 0-2-16,2 0 6 15,0 1 6-15,22 12-86 16,50 36 2-16,-33-17 4 0,6 12 0 15,-6-4 1-15,1 4-3 16,-11-10 12-16,0-6-8 16,-6-10 3-16,-4-10 4 15,-1-14 12-15,10-21 2 16,3-13 1-16,13-19-9 16,7-12-48-16,27-25-494 15,-5-5 132-15</inkml:trace>
  <inkml:trace contextRef="#ctx0" brushRef="#br0" timeOffset="-47911.03">13833 17742 1279 0,'-2'-1'318'0,"2"0"100"16,0 3-369-16,0-2-13 15,-3 3-12-15,-1 8 6 16,-28 54-5-16,11-20 10 16,1 2-28-16,2 12 5 15,6-6-11-15,0-3-49 16,4-12-39-16,2-7-79 15,0-13-283-15,-1-9 34 16</inkml:trace>
  <inkml:trace contextRef="#ctx0" brushRef="#br0" timeOffset="-47648.46">13839 17777 1523 0,'5'-8'396'0,"-9"4"96"16,8 3-409-16,-4 2-71 15,0-1-12-15,0 1-3 16,2 2 12-16,4 7-7 0,38 56-11 16,-25-27 9-16,1 9 8 15,-7-1-9-15,2 6-8 16,-4-12-21-16,0-5-97 15,-2-14-61-15,-3-6-313 16,-5-10 1-16</inkml:trace>
  <inkml:trace contextRef="#ctx0" brushRef="#br0" timeOffset="-47469.92">13651 18047 1382 0,'0'0'415'0,"5"-3"52"16,6-2-367-16,13 3-85 15,9-1-25-15,21-2-65 16,6-1 176-16,15-6-572 0,-13-3 169 16</inkml:trace>
  <inkml:trace contextRef="#ctx0" brushRef="#br0" timeOffset="-45882.07">14679 17799 1156 0,'6'-51'491'16,"-11"48"-9"-16,3 0-218 15,2 3-238-15,0 0 1 16,0 0-12-16,0 1-9 16,1 2-9-16,0 3-7 15,6 26-7-15,7 46 9 16,-11-32 10-16,0 9 8 15,0-1-27-15,-3-6-79 16,0-15-51-16,-2-1-343 16,-3-17 11-16</inkml:trace>
  <inkml:trace contextRef="#ctx0" brushRef="#br0" timeOffset="-45630.85">14644 17742 1575 0,'0'-9'378'16,"-2"5"113"-16,4 3-453 15,6 0-47-15,8 1-2 0,15 4 2 16,8 5 11-16,8 11 0 16,-2 6-5-16,1 14-5 15,-13 2-2-15,-3 15-17 16,-11 4-13-16,-6 3-37 15,-17-8-11-15,-11 1-64 16,-11-17-12-16,-28-12-282 16,-7-13 56-16</inkml:trace>
  <inkml:trace contextRef="#ctx0" brushRef="#br0" timeOffset="-44397.07">15785 17810 1208 0,'29'-49'370'16,"-35"41"93"-16,4 5-291 0,2 2 55 16,1 1-154-1,-1 0-22-15,0 2-40 16,0 4-6-16,4 24-8 16,2 46 6-16,-5-33-1 15,0 15 8-15,-2-5-10 16,2 1 3-16,4-12-20 15,-4-2-95-15,0-19-79 16,3-8-328-16,-4-12-10 16</inkml:trace>
  <inkml:trace contextRef="#ctx0" brushRef="#br0" timeOffset="-43964.39">15669 17809 1403 0,'16'-21'387'16,"1"4"85"-16,23 0-373 16,7 5-105-16,13 4-7 15,-3 3 8-15,4 5-5 16,-15 9 1-16,-1 9 1 16,-11 3-5-16,-3 8 0 15,-14 3 4-15,-2 4-7 16,-11-6 2-16,-4 4-6 0,-7-8-1 15,-5-6-14-15,-3-9 3 16,-3-4-9-16,0-8 5 16,0-5 6-16,6 0 14 15,2 0 3-15,7 3 5 16,6 2 3-16,6 3-3 16,-9-1-1-16,3 1 5 0,7 8 5 15,39 47 5-15,-27-24 8 16,-2-3-3-16,1 7 0 15,-7-3-3-15,-7 7-11 16,-12-3-11-16,-19 2-2 16,-14-7-7-16,-14-6-8 15,-3-12 6-15,-5-10-24 16,11-10-38-16,12-11-296 16,17-8 69-16</inkml:trace>
  <inkml:trace contextRef="#ctx0" brushRef="#br0" timeOffset="-43282.14">16869 17696 1299 0,'-13'-19'375'0,"5"3"101"16,2 9-360-16,2 3 4 15,0 4-39-15,1 8-3 16,-1 6-25-16,-5 8-15 15,-1 8-30-15,3 17-1 16,0 2-7-16,4 12 4 16,8 3-4-16,10 3-2 15,7-12-3-15,12-7-6 16,6-18-13-16,10-11-10 16,-7-12-10-16,7-11-24 15,-8-3-7-15,-2-12-11 16,-16-2 14-16,-5-9 11 15,-13 0 25-15,-15-3 17 16,-11 8 16-16,-16 0 3 0,-4 7 1 16,-12 4 2-16,6 4 3 15,3 1 6-15,16 5-7 16,10 0-2-16,18 0-3 16,20 1 1-16,11 1-6 15,15 1 8-15,4 1-3 16,5 2 7-16,-7 1 0 15,1-1 36-15,-12 1 6 0,-4-1 26 16,-12 0 7-16,-4-1 10 16,-8 0-24-16,-5-1 8 15,-2 0-8-15,-3 2 0 16,-2-2-20-16,0 3-4 16,-4 6-19-16,-23 67-15 15,19-29-8-15,0 14 3 16,6 1-33-16,8 1-156 15,12-16-399-15,12-8 49 16</inkml:trace>
  <inkml:trace contextRef="#ctx0" brushRef="#br0" timeOffset="-42781.2">17858 17740 1103 0,'1'-14'488'15,"2"5"16"-15,-2 6-195 16,-1 2-175-16,0 0-1 15,0 1-21-15,-1 0-23 16,0 2-38-16,-3 10-12 16,-13 57-29-16,10-20-5 15,5 3 3-15,4 17 0 0,5-11-13 16,5-2 9-16,3-14-4 16,7-1 0-16,4-23-10 15,8-3-5-15,-1-8-18 16,8-3-55-16,-8-9-56 15,4-7-123-15,-8 0-314 16,4-16 28-16</inkml:trace>
  <inkml:trace contextRef="#ctx0" brushRef="#br0" timeOffset="-42572.28">17865 18057 1469 0,'-4'-17'361'0,"12"-5"115"15,13 13-418-15,14 2-41 16,8-1-10-16,9 3-7 16,-1 4-61-16,0-1-282 15,-10-3-135-15,-3-3-112 16</inkml:trace>
  <inkml:trace contextRef="#ctx0" brushRef="#br0" timeOffset="-42413.11">17785 17854 1621 0,'42'-23'354'0,"27"-2"120"16,15 12-532-16,24 7-441 15,-7 6 91-15</inkml:trace>
  <inkml:trace contextRef="#ctx0" brushRef="#br0" timeOffset="-41599.25">19263 17720 1342 0,'12'-12'320'0,"-7"6"148"0,-10 5-359 16,-8 4 9-16,-6 5-3 16,-15 6 8-16,-1 5-28 15,-12 9-28-15,5 4-36 16,-4 8 0-16,9-1-17 15,4 3-6-15,13-2-8 0,11 9 4 16,16-8-8-16,21-3-10 16,18-10-23-1,34-7-128-15,13-17 82 0,22-27-485 16,2-7 73-16</inkml:trace>
  <inkml:trace contextRef="#ctx0" brushRef="#br0" timeOffset="-40981.32">20064 17807 1479 0,'-11'-16'364'0,"-1"-1"136"16,7 8-405-16,0 5-5 15,5 2-16-15,1 2-9 16,-1 0-21-16,1 2-23 15,2 2-30-15,13 30-2 16,12 40 9-16,-18-18 2 16,-1 3-18-16,-1 1-66 0,-3-13-57 15,2-4-102-15,-4-15-300 16,-2-14 26-16</inkml:trace>
  <inkml:trace contextRef="#ctx0" brushRef="#br0" timeOffset="-40821.33">20124 17964 1440 0,'12'-8'295'0,"9"1"145"16,3 2-429-16,10 1-115 16,1-1 147-16,3 1-479 15,-6-2 106-15</inkml:trace>
  <inkml:trace contextRef="#ctx0" brushRef="#br0" timeOffset="-40565.48">20371 17862 1602 0,'-23'-56'385'0,"7"33"165"16,8 9-453-16,1 3-4 15,6 3-10-15,4 3-3 0,0 1-41 16,2 2-11-16,-5 2-20 16,1 0-5-16,0 1-6 15,1 4 3-15,8 25-2 16,10 59 3-16,-15-15-13 16,3 11-86-16,3-3-121 15,6 4-370-15,3-20-16 0</inkml:trace>
  <inkml:trace contextRef="#ctx0" brushRef="#br0" timeOffset="-40116.05">21196 17784 1440 0,'-5'-20'309'0,"-2"4"178"16,3 8-404-16,2 4 13 16,0 1-4-16,2 1-9 15,0 2-47-15,0 3-18 16,0 5-17-16,2 34 0 15,-1 42 6-15,-2-9 5 16,2-6-8-16,4 2-18 16,1-15-39-16,6-4-154 15,2-22-327-15,1-8 19 16</inkml:trace>
  <inkml:trace contextRef="#ctx0" brushRef="#br0" timeOffset="-39938.97">21108 17742 1046 0,'19'-16'649'0,"15"3"-123"16,10 4-98-16,0 7-442 16,8 3-139-16,-10 4-71 15,-5 10-302-15,-18 2-55 16</inkml:trace>
  <inkml:trace contextRef="#ctx0" brushRef="#br0" timeOffset="-39758.31">21135 17988 1819 0,'36'-5'408'16,"19"-6"159"-16,25 6-518 15,2 2-109-15,9-3-509 16,-20 4 155-16</inkml:trace>
  <inkml:trace contextRef="#ctx0" brushRef="#br0" timeOffset="-38614.83">14931 6546 1484 0,'35'33'302'0,"-22"-42"145"15,8-3-437-15,23-13 8 0,16-9 5 16,35-14-18-16,12-16-104 15,30-31-352-15,7-9 42 16</inkml:trace>
  <inkml:trace contextRef="#ctx0" brushRef="#br0" timeOffset="-34839.64">11192 17776 1074 0,'-3'-13'289'0,"4"7"79"16,4 7-293-16,1 5 38 15,2 5-15-15,-2 13 23 16,-1 8-3-16,-2 21-17 16,-3 12-50-16,-2 11-10 15,0-2-24-15,-3 9-73 16,1-19-64-16,3-8-373 16,2-17 32-16</inkml:trace>
  <inkml:trace contextRef="#ctx0" brushRef="#br0" timeOffset="-34549.5">11174 17791 1244 0,'-18'-22'215'16,"8"4"124"-16,8 12-375 15,7 3-8-15,3 6 17 16,14 2 21-16,5 5 8 16,9 11 13-16,1 4 1 0,7 11-1 15,-5 1-5-15,-1 11 0 16,-11 1-1-16,-4 3-12 16,-13-10-19-16,-16-7-22 15,-14-14-15-15,-12-8-91 16,-8-13-199-16,-15-6 41 15</inkml:trace>
  <inkml:trace contextRef="#ctx0" brushRef="#br0" timeOffset="-34166.91">11534 17818 1296 0,'7'-19'313'0,"-4"5"136"15,-1 6-316-15,0 6-19 16,3 4-11-16,-5-2-20 16,0 3-21-16,2 10-58 15,13 55-12-15,-8-31 8 16,-1 7 2-16,1-6-4 0,1 3 2 15,-3-12 2-15,-1-5 1 16,-1-11 0-16,-6-7 17 16,1-16-4-16,-2-12-6 15,1-6-1-15,-3-13-4 16,5 1-14-16,1-4-1 16,3 8 8-16,6-2-17 15,2 13-24-15,9 7-114 16,3 7-63-16,5 8-297 15,1 10-20-15</inkml:trace>
  <inkml:trace contextRef="#ctx0" brushRef="#br0" timeOffset="-33800.23">11858 17989 1044 0,'5'-8'301'0,"1"-6"60"16,5 1-272-16,3 1-73 15,7 1-5-15,-1 1-3 0,0-1 3 16,-4 1-5-16,3-2-3 16,-7 0 0-16,-1-1 0 15,-6 2-2-15,-7-2 0 16,-8 2 5-16,-3-1-2 15,-9 2-2-15,-4 1-1 16,-1 5 0-16,-2 3 1 16,5 4 2-16,4 6-1 15,7 5 6-15,6 11 14 16,13 7 5-16,10 13 11 16,12 7 3-16,19 6-8 15,10-12-68-15,14-7-372 16,2-34 89-16</inkml:trace>
  <inkml:trace contextRef="#ctx0" brushRef="#br0" timeOffset="-33313.67">12695 17879 1269 0,'-5'1'417'15,"2"-1"76"-15,1 0-323 16,2-1-63-16,7 0-14 16,36-2-47-16,86-1-78 15,-35 8-57-15,-2 2-439 16,-22-1 53-16</inkml:trace>
  <inkml:trace contextRef="#ctx0" brushRef="#br0" timeOffset="-30554.2">11257 18694 1166 0,'2'4'242'16,"1"-5"115"-16,2 5-344 16,-5-4-1-16,1 2 12 15,1 2 15-15,5 16-3 16,8 39 3-16,-14-30-13 16,-4 0-12-16,1-4-12 0,-6 0-58 15,2-6-46-15,-1-17-294 16,1-8 27-16</inkml:trace>
  <inkml:trace contextRef="#ctx0" brushRef="#br0" timeOffset="-30390.58">11146 18530 1014 0,'-7'-2'446'16,"7"-35"-26"-16,5 32-189 15,5 6-259-15,4 6-90 16,5 1-45-16,6-1-256 16,-2-6-13-16</inkml:trace>
  <inkml:trace contextRef="#ctx0" brushRef="#br0" timeOffset="-30032.94">11553 18705 1381 0,'-5'-2'319'16,"9"0"109"-16,-3 9-400 0,-1-6-18 15,0 3-9-15,0 11 12 16,-5 43 2-16,1-32-1 16,1 1-7-16,0-2-3 15,3-7-6-15,3-3-14 16,0-9-1-16,-2-4 3 15,2-5-2-15,-3 1-5 16,2-2 10-16,1-8 3 16,21-47-6-16,-11 29 2 15,0 9 3-15,2 0 6 16,2 5-4-16,3 8-2 16,-3 8-3-16,5 7 2 15,-5 8 0-15,5 10 1 16,-2 5-17-16,1 9-87 0,-4-6-291 15,-1-20 47-15</inkml:trace>
  <inkml:trace contextRef="#ctx0" brushRef="#br0" timeOffset="-29621.87">12482 18818 1520 0,'-6'-8'356'16,"12"-2"131"-16,3 5-396 15,2-2-31-15,15 1 1 16,9 0-3-16,19 4-6 16,10 4-92-16,18 0-497 15,-1-6 138-15</inkml:trace>
  <inkml:trace contextRef="#ctx0" brushRef="#br0" timeOffset="-18988.65">13733 18532 1206 0,'-38'1'296'0,"33"-10"92"16,4 8-356-16,0 2-20 16,1 6-17-16,0-6 1 15,0 4 7-15,0 26 3 16,6 35 4-16,-2-26 0 15,1-3-1-15,1-1-4 16,-2-5 0-16,3-1-21 16,-6-10-33-16,1-6-82 15,-2-5-265-15,-3-9 31 16</inkml:trace>
  <inkml:trace contextRef="#ctx0" brushRef="#br0" timeOffset="-18686.27">13670 18610 1477 0,'-41'-62'320'0,"36"49"138"16,6 11-446-16,0 2-8 15,3 3-9-15,-3-3 2 16,2 1-4-16,19 9 7 15,46 22 3-15,-25-10 0 16,-2 3-2-16,1 8 1 16,-10-1-4-16,-4 4-5 15,-10-4-4-15,-11 1-21 16,-10-9-14-16,-16-2-44 16,-15-6-25-16,-24-5 107 15,-3-12-414-15,-3-13 165 16</inkml:trace>
  <inkml:trace contextRef="#ctx0" brushRef="#br0" timeOffset="-5154.93">14661 18579 1068 0,'25'-43'252'0,"-38"40"108"16,0 6-292-16,-6 8 5 16,-2 1-5-16,-3 7 8 15,4 0-14-15,2 3-19 16,5 1-17-16,2 9-3 15,5 0-13-15,5 4-4 16,2 0 6-16,6-1-9 16,5-10-4-16,4-4 0 15,5-6 0-15,9-9-1 16,1-6-1-16,10-9-6 0,-3-4-10 16,-1-6-8-16,-6 2-7 15,-8-6 2-15,-13 7 8 16,-5-3 11-16,-10 3 11 15,-10-3-1-15,-7 8 3 16,-8-2 2-16,1 6 1 16,-1 2-4-16,8 5 3 15,9-2 0-15,6 3-2 0,11 0-3 16,7 1 1-16,9 0-1 16,8 4-1-1,10-1-1-15,-1 0 3 0,8-3-2 16,-8-1-2-16,1-1 6 15,-11-1 0-15,-1-1-1 16,-8 2 8-16,-5-1 31 16,-6-2 13-16,-1-2 40 15,-3 1 19-15,0-1 21 16,-1-1-17-16,-2 5 9 16,0-1-28-16,0 0-10 15,0 1-24-15,0 1-13 16,0 2-26-16,3 18-9 15,5 63-11-15,-17 184-23 16</inkml:trace>
  <inkml:trace contextRef="#ctx0" brushRef="#br0" timeOffset="-2872.98">15747 18659 1034 0,'0'-3'286'15,"0"-2"110"-15,-1 1-287 16,0 0 34-16,0-1-21 16,0 1-5-16,0 1-51 15,-1 0-12-15,2 4-47 0,0 12 1 16,-1 63-7-16,-3-13 16 15,-2-2-12-15,-1 7 4 16,-2-12-8-16,-1-9-24 16,5-17-42-16</inkml:trace>
  <inkml:trace contextRef="#ctx0" brushRef="#br0" timeOffset="-2388.87">15620 18724 937 0,'-1'-5'275'15,"0"1"74"-15,2 0-274 16,2-3 15-16,18-8-28 16,52-13 6-16,-31 25-23 15,8 6 11-15,-3-1-23 0,3 4 0 16,-11-1-13-16,-1 9 4 16,-11-2-16-16,-1 6-2 15,-8 5-7-15,-5 5-1 16,-8-7-2-16,-9 1 6 15,-9-3-2-15,-14-5 1 16,-6-5 6-16,-7-2 0 16,3-4-2-16,0-2 0 15,9-1-2-15,7 1 2 16,11-1-4-16,3 3-1 16,7-1-1-16,7 5 3 15,4 1-5-15,10 7 10 16,6 3-3-16,8 8 3 15,1-1-5-15,6 2 4 0,-5-4-8 16,-5-3 4-16</inkml:trace>
  <inkml:trace contextRef="#ctx0" brushRef="#br0" timeOffset="-588.51">16958 18624 1032 0,'77'-27'276'0,"-71"16"94"15,-2 7-282-15,-1 0 29 16,-1 3-8-16,-2 1-4 16,0 1-6-16,-1 1-4 15,0 6-37-15,-3 19-11 16,-10 35-1-16,7-24-15 15,1-1-21-15,5 8-3 16,7-6-5-16,7 1-2 0,4-13-1 16,13-5-14-16,0-11-15 15,7-5-51-15,-1-10-41 16,4-4-87-16,-7-1-274 16,6-8 41-16</inkml:trace>
  <inkml:trace contextRef="#ctx0" brushRef="#br0" timeOffset="-380.98">17035 18855 872 0,'-5'-10'487'0,"5"-4"-68"16,8 4-148-16,12 2-220 15,9 3-40-15,16-1-6 16,-1 4-32-16,8 0-107 16,-4 2-288-16,-2-2 26 15</inkml:trace>
  <inkml:trace contextRef="#ctx0" brushRef="#br0" timeOffset="-222.41">17023 18645 1218 0,'22'-13'336'0,"17"-5"82"15,32 9-330-15,34 7-486 16,-3-7 121 0</inkml:trace>
  <inkml:trace contextRef="#ctx0" brushRef="#br0" timeOffset="1243.84">18296 18513 858 0,'-20'-54'274'0,"8"40"82"0,1 5-191 16,-1 2-5-16,-2 3 3 15,5 5-30-15,-1 5-17 16,0 11-50 0,-4 19-17-16,-8 20-3 15,-1 7-31-15,0 11-8 16,0-3-16-16,7-13-34 15,10-19-19-15,3-9-90 16,4-18-34-16,2-14-286 16,-1-15 39-16</inkml:trace>
  <inkml:trace contextRef="#ctx0" brushRef="#br0" timeOffset="1512.83">18208 18483 1000 0,'0'-18'422'0,"2"-11"0"15,6 12-191-15,1 11-149 16,7 0-3-16,3 5-5 16,7 8 6-16,1 6-25 15,6 12-12-15,-4 8-15 0,4 12-5 16,-7-4-15-16,0 11-2 15,-9-4 0-15,4 5-14 16,-7-11-15-16,3 5-46 16,-5-14-40-16,0-5-106 15,-4-15-291-15,-10-13 44 16</inkml:trace>
  <inkml:trace contextRef="#ctx0" brushRef="#br0" timeOffset="1702.27">18018 18706 1502 0,'-6'-16'367'16,"4"16"117"-16,21-8-417 0,16 3-37 15,23 1-8-15,8 2-23 16,16 10-484-16,-13-9 147 15</inkml:trace>
  <inkml:trace contextRef="#ctx0" brushRef="#br0" timeOffset="13361.21">19399 18587 943 0,'-6'1'302'16,"-4"-2"70"-16,-2-3-208 15,-31-14-34-15,34 11 4 16,1 3-19-16,-3 2-12 16,0 7-46-16,-3 5-8 15,2 4-23-15,-4 5 3 16,8 1 20 0,1-1-37-16,-3 26-1 15,8 1-4-15,8 8 4 0,11-5-14 16,15-6 4-16,4-7 5 15,18-2-5-15,8-17-38 16,22-14-77-16,0-24-388 16,9-31 63-16</inkml:trace>
  <inkml:trace contextRef="#ctx0" brushRef="#br0" timeOffset="21323.29">20269 18675 1144 0,'-41'-48'323'16,"35"41"92"-16,3 6-322 0,1-3-5 15,3 3-34-15,-1 1-2 16,0 1-14-16,1 3 11 16,5 23-10-16,8 50 4 15,-7-28-7-15,4 11-9 16,-1-3-16-16,8-3-29 16,2-11-33-16,3-11-92 15,-6-12-36-15,1-27-307 16,-11-11 18-16</inkml:trace>
  <inkml:trace contextRef="#ctx0" brushRef="#br0" timeOffset="21485.43">20196 18789 1247 0,'2'-8'342'15,"14"1"82"-15,7 2-342 16,12 5-32-16,2 0-25 15,11 3-19-15,-3 1-45 16,6 4-113-16,-7-2-289 16,5-4 17-16</inkml:trace>
  <inkml:trace contextRef="#ctx0" brushRef="#br0" timeOffset="21699.89">20562 18675 1361 0,'-49'-50'359'16,"38"31"132"-16,7 4-363 15,6 4-25-15,7-2-7 16,-1-1-18-16,8 4-29 16,-5 9-19-16,4 7-21 15,-4 10-6-15,-1 14-2 16,-3 13-1-16,-5 375-6 15</inkml:trace>
  <inkml:trace contextRef="#ctx0" brushRef="#br0" timeOffset="22290.53">21171 18662 1013 0,'28'-52'308'15,"-31"34"76"-15,1 7-267 16,2 1-8-16,0 8-18 16,1 0 1-16,1 2-20 15,-2 0-14-15,2 1-29 0,0 2 13 16,4 9-3-16,26 51 2 15,-22-26-4-15,0 15-5 16,0-2-21-16,-3 9-2 16,0-6-5-16,2-5 1 15,0-14-11-15,-2-7-66 16,-4-14-62-16,3-16-367 16,-1-17 38-16</inkml:trace>
  <inkml:trace contextRef="#ctx0" brushRef="#br0" timeOffset="22466.48">21284 18602 1522 0,'-9'-26'360'0,"3"4"147"0,6 11-434 16,7-2-34-16,10 6 0 15,11-4-19-15,5 7-14 16,10 2-62-16,-2 3-66 15,4 0-396-15,-10 2 60 16</inkml:trace>
  <inkml:trace contextRef="#ctx0" brushRef="#br0" timeOffset="22634.43">21308 18802 1597 0,'54'-19'386'16,"10"1"129"-16,16 6-599 15,-2 10-427-15,-11-25 72 16</inkml:trace>
  <inkml:trace contextRef="#ctx0" brushRef="#br0" timeOffset="23973.45">22389 18627 1186 0,'0'-28'338'0,"2"-5"82"15,10 14-332-15,8 7 28 0,5 11-35 16,8 15 10-1,0 7-7-15,5 8-20 0,-5 10-31 16,0 7-15-16,-8-8-10 16,-1 3-5-16,-7-10 4 15,0-12-3-15,-2-15 20 16,11-21 3-16,5-15 2 16,18-24-6-16,4-13 1 15,17-15-19-15,-1 7-19 0,2 0-109 16,-15 24-71-16,-11 27-343 15,-22 22-15-15</inkml:trace>
  <inkml:trace contextRef="#ctx0" brushRef="#br0" timeOffset="24291.11">22727 18482 1434 0,'-19'-27'397'0,"1"-4"106"16,13 17-407-16,13 12 11 0,11 8-25 16,19 9 12-16,12 6-15 15,14 16-8-15,-2 5-29 16,7 7-15-16,-13-1-15 15,5-4-7-15,-17-12-3 16,3-9 0-16,-7-12-2 16,7-18-2-16,-5-8 4 15,11-16-16-15,-2-7-11 16,9-15-86-16,-1 2-117 0,7-5-361 16,-10 6 11-16</inkml:trace>
  <inkml:trace contextRef="#ctx0" brushRef="#br0" timeOffset="31851.34">10233 18474 1295 0,'-4'-4'361'0,"0"-8"64"15,8 9-370-15,2 7-39 16,3 2-28-16,9 7 3 0,6 7 14 16,7 4 9-16,4 4 4 15,6 1 8-15,-4-4 1 16,4-1 4-16,-5-1-4 16,0 6-5-16,-5-2-7 15,1 6-3-15,-6-6-4 16,-3 0-11-16,-6-13-15 15,-4-2-65-15,-6-7-45 0,-2-2-341 16,-4-7 44-16</inkml:trace>
  <inkml:trace contextRef="#ctx0" brushRef="#br0" timeOffset="32141">10642 18465 1285 0,'-46'-6'357'0,"41"5"73"16,2 6-327-16,-2 9-101 16,-4 14 4-16,-10 9 6 15,-23 23 3-15,-12 15-42 16,-406 303-414-16</inkml:trace>
  <inkml:trace contextRef="#ctx0" brushRef="#br0" timeOffset="43189.48">2083 17856 802 0,'-15'-61'567'15,"8"52"-129"-15,0 14-73 16,-2 11-310-16,-1 15-37 16,-5 7 0-16,-3 27 10 15,2-3-3-15,-4 9-17 16,1-8-6-16,2 2-24 16,3-25-42-16,-1-2-81 15,9-16-47-15,-3-11-271 16,1-17 18-16</inkml:trace>
  <inkml:trace contextRef="#ctx0" brushRef="#br0" timeOffset="43382.81">1952 17822 1420 0,'11'-11'339'16,"4"3"109"-16,4 9-409 15,6 6 9-15,1 5-13 16,3 17 0-16,-3 5 9 15,0 25-12-15,-6 2-28 16,-5 8-20-16,-4-7-35 16,-2 3-100-16,-5-20-51 0,0-5-286 15,-4-14-5-15</inkml:trace>
  <inkml:trace contextRef="#ctx1" brushRef="#br0" timeOffset="-50566.07">11306 13688 0,'0'0'16,"0"0"-1,0 0-15,0 0 16</inkml:trace>
  <inkml:trace contextRef="#ctx0" brushRef="#br1" timeOffset="56644.88">1143 10351 1339 0,'-6'-14'348'0,"-2"9"89"16,-2 8-389-16,-4 12-38 15,-4 10-16-15,-9 18-5 16,0 7 4-16,-4 23 1 16,6-2-31-16,4 0-65 0,9-13-29 15,2-10-185 1,13-24-109-16,7-22-23 0</inkml:trace>
  <inkml:trace contextRef="#ctx0" brushRef="#br1" timeOffset="56867.69">1177 10367 1453 0,'-1'-5'346'16,"4"7"98"-16,0 2-385 16,-3-4-83-16,1 2 8 15,1 2 28-15,5 28 7 16,44 36-6-16,-28-19 1 15,-2 2-11-15,1 1-88 16,-6-10-43-16,-1 2-235 16,-10-14-107-16,-9-20-80 15</inkml:trace>
  <inkml:trace contextRef="#ctx0" brushRef="#br1" timeOffset="57044.85">1045 10651 1706 0,'19'-5'266'15,"13"0"175"-15,15 1-578 16,21-13-377-16,7 1 107 16</inkml:trace>
  <inkml:trace contextRef="#ctx0" brushRef="#br1" timeOffset="58560.7">2447 10401 1455 0,'-8'-17'378'16,"4"4"99"-16,1 10-427 15,3 2-33-15,2 2-39 16,-2-1-1-16,0 2 3 16,2 11 2-16,12 56 12 0,-10-14 5 15,0 4 0-15,-2 7 7 16,-1-12-18-16,0-5-55 16,1-21-38-16,-2-10-97 15,-3-21-260-15,4-32 29 16</inkml:trace>
  <inkml:trace contextRef="#ctx0" brushRef="#br1" timeOffset="58986.23">2437 10429 971 0,'-36'-40'532'16,"29"32"-102"-16,13 5-137 0,-3 3-355 15,14-3-2-15,6 2 28 16,18 2 18-16,3 4 27 16,9 2-7-16,-4 4-8 15,-1 7-13-15,-14-1 0 16,-6 6-9-16,-10-1-4 16,-10 2-1-16,-8-6-4 15,-7 3-15-15,-10-4 5 16,-10 1-6-16,-3-3-2 15,-5 2 6-15,3-5 21 0,2-5 2 16,12-2 9 0,3-2 7-16,11-3 4 0,4 2-20 15,4 1-6-15,-3-2 2 16,2 2 1-16,14 9 8 16,43 36 13-16,-26-17 6 15,-4 0 2-15,1 12 0 16,-6-2-1-16,-8 0-6 15,-9-8-9-15,-17-4-9 16,-16-16-10-16,-22-10-244 16,-18-13 75-16</inkml:trace>
  <inkml:trace contextRef="#ctx0" brushRef="#br1" timeOffset="60185.72">3781 10465 1496 0,'3'-10'364'16,"-4"3"106"-16,1 3-419 15,1 4-48-15,-2-1 19 16,1 0 2-16,0 1 20 15,0 0-11-15,0 0-13 16,0 0-29-16,0 2 0 16,1 2-11-16,4 19 9 15,13 40 11-15,-9-24 6 0,-2-3-26 16,0 1-58 0,-3-5-43-16,3-6-85 0,-5-11-55 15,2-13-216-15,-5-10 43 16</inkml:trace>
  <inkml:trace contextRef="#ctx0" brushRef="#br1" timeOffset="60450.98">3721 10383 1690 0,'3'-10'355'0,"-1"7"135"16,7 3-495-16,8 3-21 15,7 5 0-15,11 4 12 16,7 4 21-16,7 15-1 16,-5 2 0-16,5 15-8 15,-12 4 3-15,-5 9-19 16,-9-8-27-16,-10 3-50 16,-14-14-15-16,-22-3-75 15,-19-13-40-15,-42-6-226 16,-8-11 43-16</inkml:trace>
  <inkml:trace contextRef="#ctx0" brushRef="#br1" timeOffset="70929.63">5167 10367 1072 0,'-2'-5'280'16,"-3"3"76"-16,-9 1-311 15,-42 20-20-15,36 5-21 16,-2 10 0-16,2 0 0 16,10 5-1-16,7-1-3 15,10 7-4-15,9-8-3 16,9 2-6-16,3-12-4 15,10-7-16-15,-4-16-8 0,5-8-28 16,-4-8-3-16,-3-8 0 16,-10-3 13-16,-5-2 19 15,-12 4 33-15,-11-1 6 16,-7 8 9-16,-8 2 1 16,-5 5-4-16,-5 3-4 15,2 4 4-15,4 1-21 16,7 0-28-16,11 1-234 15,13 2 51-15,15-3-207 16,8-1 83-16,12 0 507 16,-3-1 109-16,5-2-53 15,-10 2-6-15,-5 0-28 16,-8 1-55-16,-6 0 22 16,-7 0-17-16,-3 0 35 15,-4-1-15-15,-1 1 32 16,1 0-16-16,0 0 11 0,0 0-43 15,0 0-17-15,0 0-47 16,0 0-24-16,0 1-28 16,0 4-6-16,3 29-13 15,10 59-1-15,-5-20-6 16,3 26-522-16,-3-6 169 16</inkml:trace>
  <inkml:trace contextRef="#ctx0" brushRef="#br1" timeOffset="72599.03">6394 10405 1244 0,'-7'-14'321'15,"6"6"101"-15,-1 4-345 16,4 4-9-16,-4 0 7 16,2 0-18-16,0 0-7 15,0 1-17-15,2 2-19 16,1 12-16-16,12 57-4 0,-11-24 2 16,0 16 5-16,-4-5 1 15,2 6-5-15,1-10-15 16,-2-7-61-16,3-22-42 15,3-13-65-15,4-14-283 16,3-40 51-16</inkml:trace>
  <inkml:trace contextRef="#ctx0" brushRef="#br1" timeOffset="72785.77">6373 10385 1624 0,'-4'-4'315'0,"4"2"140"16,4 1-478-16,-3 1-9 16,1-2 9-16,3 1 5 15,22 0 24-15,44-1-78 16,-29-2-75-16,8 7-317 16,-5 2 11-16</inkml:trace>
  <inkml:trace contextRef="#ctx0" brushRef="#br1" timeOffset="72978.99">6383 10657 1495 0,'12'-12'273'16,"12"2"149"-16,4 4-451 15,12-1-33-15,-5 3-36 16,1 6-337-16,-11 0 79 0</inkml:trace>
  <inkml:trace contextRef="#ctx0" brushRef="#br1" timeOffset="73346.51">6354 10962 1575 0,'14'-1'283'0,"10"0"172"15,13-2-464-15,30-3-5 16,16-1-41-16,29 1-402 16,-4-2 114-16</inkml:trace>
  <inkml:trace contextRef="#ctx0" brushRef="#br1" timeOffset="75515.88">8053 10576 1144 0,'78'-6'420'16,"-81"4"39"-16,1 2-312 15,-3 0-48-15,3 0-51 0,-2 0-13 16,-9 2-7-16,-54 17 6 16,30-4-10-16,-4 8-3 15,9 1-7-15,0 4-5 16,12-5-6-16,6 5-3 15,8-3-1-15,11 4-6 16,8-1-4-16,18 8-23 16,11 0-33-16,24 1-103 15,12-7-321-15,14-10 42 16</inkml:trace>
  <inkml:trace contextRef="#ctx0" brushRef="#br1" timeOffset="77414.23">9204 10804 1159 0,'-4'-29'458'16,"0"23"10"-16,5-9-242 16,1 5-209-16,-1 3 23 15,2 0 5-15,0 1 14 16,-2-1 3-16,0 5-2 16,0 3-31-16,-1-1-12 15,0 1-19-15,1 2-7 16,8 20 0-16,11 49 1 15,-18-29-1-15,-1 8 1 16,-3-3-5-16,-2 3-19 0,1-11-21 16,2-7-67-16,-2-11-35 15,2-9-67-15,5-17-258 16,9-15 13-16,-2-8-95 16</inkml:trace>
  <inkml:trace contextRef="#ctx0" brushRef="#br1" timeOffset="77583.74">9232 10746 1137 0,'-4'-14'525'0,"10"2"-46"16,9 0-219-16,8 1-249 16,6 0-22-16,8 0-17 15,-4 4-27-15,-2 8-106 16,-6 7-110-16,-11 7-207 15,-8 3-62-15</inkml:trace>
  <inkml:trace contextRef="#ctx0" brushRef="#br1" timeOffset="77876.57">9197 10962 1218 0,'7'-6'528'0,"38"-2"-52"15,13 2-334-15,20 1-351 16,31 1-311-16,-10-2-9 16</inkml:trace>
  <inkml:trace contextRef="#ctx0" brushRef="#br1" timeOffset="78740">10536 10894 1483 0,'-17'-42'351'0,"16"34"127"16,1 6-441-16,1 1-7 15,-1 1-15-15,0 0-6 16,0 0-2-16,1 2 2 16,1 8-7-16,5 19 0 15,9 42-5-15,-14-27-10 16,-2-4-14-16,3 1-47 15,-5-8-31-15,1-5-62 16,4-12-28-16,-2-12-261 16,2-16 61-16</inkml:trace>
  <inkml:trace contextRef="#ctx0" brushRef="#br1" timeOffset="78936.8">10541 11026 933 0,'0'-33'411'0,"0"33"-15"16,6-2-171-16,2 0-217 15,5-3 10-15,2 1-3 16,6-2-3-16,0 3-1 16,9-2-20-16,1 2-47 15,14-3-274-15,-1 4-78 0,2-2-100 16</inkml:trace>
  <inkml:trace contextRef="#ctx0" brushRef="#br1" timeOffset="79401.26">10828 10890 1365 0,'-7'-50'363'0,"3"40"132"16,3 3-370-16,0 2-4 15,1 0 10-15,0 4 2 16,0 0-26-16,0-1-7 16,0 0-42-16,0 0-22 15,0-1-17-15,0 1-10 0,0 1-11 16,1 0 0-16,0 1-7 16,1 2 5-16,4 18-2 15,16 65 0-15,-15-14-41 16,3 31-214-16,-4 0-349 15,3-14 7-15</inkml:trace>
  <inkml:trace contextRef="#ctx0" brushRef="#br1" timeOffset="81036.72">417 10226 1624 0,'-2'-50'353'16,"1"4"138"-16,-2 25-495 16,12 28-21-16,8 9-10 15,3 8 3-15,9 16 9 16,-3 0 20-16,5 11-1 0,0-8 8 16,5-1-1-16,-4-16-1 15,6-12 7-15,1-21 9 16,23-30 6-16,10-27-3 15,42-43-32-15,18-15-84 16,43-36-392-16,-14 3 61 16</inkml:trace>
  <inkml:trace contextRef="#ctx0" brushRef="#br1" timeOffset="81738.86">8540 4764 920 0,'-61'-57'561'0,"45"35"-79"15,3 6-113-15,7 6-315 16,2 8-28-16,8 3-20 15,2 4-16-15,-6-4-5 16,3 5-7-16,15 33 6 16,40 33 12-16,-32-27-2 15,1-6-1-15,-2-8 5 16,-10-16-1-16,-3-6 76 16,2-17 47-16,23-53 0 0,16-32-5 15,57-56-28-15,30-27-87 16,82-46-209-16,15 24-374 15,54-4 62-15</inkml:trace>
  <inkml:trace contextRef="#ctx0" brushRef="#br1" timeOffset="91840.01">4399 15548 789 0,'0'2'0'16</inkml:trace>
  <inkml:trace contextRef="#ctx0" brushRef="#br1" timeOffset="92612.26">9044 12068 1340 0,'-9'-52'324'0,"2"33"114"15,5 8-393-15,3 5 13 16,-1 2-17-16,1 2 2 16,-2 2-7-16,1 1 6 15,0 3-18-15,1 22 2 0,4 52-2 16,-6-19-3-16,0-1-7 16,2 6-4-16,1-8-4 15,2-4-12-15,2-14-10 16,4-8-59-16,-4-14-37 15,3-11-78-15,-5-12-22 16,-4-15-267-16,-6-5 64 0</inkml:trace>
  <inkml:trace contextRef="#ctx0" brushRef="#br1" timeOffset="92878.8">8945 12045 1365 0,'0'-8'321'16,"1"-1"113"-16,5 2-386 16,4 1-42-16,9-2 16 15,8 5 4-15,10 4 6 16,3 2-1-16,9 10-10 16,-7 7-11-16,3 13-7 15,-9 5-9-15,-2 13 0 16,-12-4 5-16,-5 6-23 15,-15-11-5-15,-14-3-21 16,-13-9-14-16,-21 0-59 0,-10-13-15 16,-21-4-297-16,5-13 56 15</inkml:trace>
  <inkml:trace contextRef="#ctx0" brushRef="#br1" timeOffset="102824.69">10021 11984 1015 0,'11'-40'247'0,"-17"35"81"15,1 5-300-15,-7 6-5 16,-1 2-16-16,-2 7 9 16,-1 2 0-16,-3 6 6 15,8-1-3-15,-2 9 1 16,6-1-9-16,4 9 0 16,3-3-3-16,5 4-4 15,1-7 1-15,6-1-3 16,1-8 0-16,5-4-2 15,2-9 1-15,5-4-2 0,2-4 0 16,10-9-2-16,1-3-2 16,4-3 0-16,-7-2 3 15,-2-1-1-15,-11 4 2 16,-5-3 7-16,-10 4-5 16,-6-2-2-16,-4-1-5 15,-8 1-2-15,-3 4-7 16,-9-2 4-16,1 5-1 0,-1 6 9 15,1-4 7-15,4 3 3 16,5-1 2-16,5 4 0 16,4-6-27-1,3 6-10-15,7-2-9 16,-5-1 0-16,2 0 3 16,12 1 11-16,50 3 3 15,-34-4 9-15,-1-1 0 16,-4 0 2-16,-2 0 8 15,-7 0 5-15,-4 3 9 16,-4-4 7-16,-1 5 13 16,-5-2 10-16,0 1 13 15,-3-3-2-15,0 1 11 16,0 0-12-16,0 0-1 0,1 0-8 16,2-1 7-16,-3 0-7 15,2 0 19-15,0 0 2 16,1-1 6-16,0-1-15 15,1 1-3-15,1 1-18 16,0-1-5-16,-1 0-17 16,0 0 9-16,0-1-3 0,-1 1-3 15,0 1-10-15,2 0 6 16,-1 1-8-16,-1 0 0 16,2 0-2-16,-2 0 9 15,0 1-4-15,1 0 1 16,-1-1-1-16,-1 0 0 15,1 1 0-15,-2 0 10 16,2-1 2-16,0 0 10 16,-2 2 2-16,0-2 7 15,0 0-9-15,0 0 12 16,1 0-14-16,-2 0 8 16,2 0-13-16,-1 0 5 15,0 1-18-15,-1-1 8 16,0 1-11-16,0-1 3 15,0 0-2-15,0 0 0 0,0 0 0 16,0 0-2-16,0 0 2 16,0 0-2-16,0 1-4 15,0 1 0-15,0 1-6 16,3 18 1-16,5 49-7 16,-3-9 15-16,4 5-48 15,-1 34-542-15,-4-2 173 16</inkml:trace>
  <inkml:trace contextRef="#ctx0" brushRef="#br1" timeOffset="107561.7">11055 11975 946 0,'-2'-1'293'0,"1"-1"83"16,0 0-254-16,0-1 37 15,0-1-19-15,1 1 10 16,0 0-20-16,0-2-10 16,0 2-45-16,0 0-8 15,0 0-30-15,0-1-11 0,0 2-12 16,0 0-8-16,0 0-10 15,0 2-1-15,1 1 3 16,1 2-6-16,9 20 7 16,14 48-3-16,-18-26 2 15,-6 10 4-15,2-5-3 16,-3 1-14-16,2-11-16 16,0-6-74-16,0-11-50 0,-2-6 200 15,3-3-559-15,-7-10 231 16</inkml:trace>
  <inkml:trace contextRef="#ctx0" brushRef="#br1" timeOffset="108260.27">11105 12030 583 0,'-36'-69'215'16,"38"57"39"-16,0 3-149 15,0 1-6-15,1 1-8 16,7-1 13-16,-5 4-14 16,5 0 14-16,2 1-29 15,5 3-11-15,0 1-22 0,4 2 0 16,2 2-15-16,7 3 8 16,-3 1-8-16,7 3-1 15,-2-1-11-15,-2 1-8 16,-7 0-5-16,-4 0-1 15,-7-4-1-15,-2 3-5 16,-6-2-1-16,-7 0-9 16,-1 0 1-16,-9 2 2 15,-2-1 2-15,-4 0-3 16,1-1 10-16,0-1 2 16,6-4-3-16,3 0 7 15,2-2 2-15,4-1 0 16,1-1-1-16,2 0 4 15,0 0-7-15,0-1-1 16,0 1 0-16,0 0-2 0,1 0-2 16,1 0 2-16,5 1 3 15,16 8-1-15,35 17 1 16,-29-3-4-16,-7 0 3 16,-2 3-6-16,-6 6 1 15,-4 0 2 1,-11-8-1-16,-2 0 2 0,-14-6-9 15,-5-5-3-15,-12-7-16 16,-3-4-28-16,-10-4-50 16,2-4-267-16,6-5 49 15</inkml:trace>
  <inkml:trace contextRef="#ctx0" brushRef="#br1" timeOffset="109609.87">12119 11920 1167 0,'28'-42'303'16,"-31"34"110"-16,1 5-332 0,0 0 9 15,2 2-2-15,0-1 8 16,0 1-16-16,0 0-2 15,0 1-33-15,0 0-19 16,0 0-20-16,1 1-7 16,0 2-3-16,0 1-5 15,3 21 6-15,5 46 2 16,-11-28 0-16,0 14 1 16,-2-7 3-16,1 3 2 15,2-8-3-15,2-6 2 16,0-17-5-16,3-4-36 15,-1-12-41-15,0-4-75 16,0-7-45-16,3-14-295 16,-2-11 47-16</inkml:trace>
  <inkml:trace contextRef="#ctx0" brushRef="#br1" timeOffset="109818.84">12135 11893 623 0,'1'-4'561'0,"4"-2"-153"15,4 3-372-15,5-2 383 16,4-1-397-16,10 1-11 16,1 0 3-16,14 1-28 15,-2 2-51-15,3 6-357 16,-7 5 78-16</inkml:trace>
  <inkml:trace contextRef="#ctx0" brushRef="#br1" timeOffset="110049.04">12137 12085 1314 0,'-2'-3'304'0,"6"-2"110"16,2 4-377-16,-5 0-34 15,1 0-5-15,6 0 4 16,18 1-11-16,31 1-28 16,-27 2-94-16,-5 1-283 15,-3-6 31-15</inkml:trace>
  <inkml:trace contextRef="#ctx0" brushRef="#br1" timeOffset="110236.74">12055 12400 1341 0,'-3'-3'307'0,"11"1"103"16,4 1-380-16,14-4-40 15,4-2 1-15,31-3-44 16,6 1-51-16,33 4-308 16,-3-2 33-16</inkml:trace>
  <inkml:trace contextRef="#ctx0" brushRef="#br1" timeOffset="110792.71">13075 11888 1003 0,'-7'-8'295'0,"3"5"77"16,2 0-266-16,2 1-14 15,0 1 10-15,0 0 9 16,-2 1-14-16,2 0-4 15,-2 1-50-15,1 3-20 16,-4 24-19-16,-15 53-4 16,7-22-1-16,-3 10 6 15,6-5-26-15,0-5-60 16,8-16-331 0,6-13-58-16,10-23-12 15</inkml:trace>
  <inkml:trace contextRef="#ctx0" brushRef="#br1" timeOffset="111126.12">13138 11893 1423 0,'-1'-12'379'15,"0"5"114"-15,1 1-391 16,-1 2-20-16,2-1 8 0,-1 4 19 15,0 0-19-15,0 0 2 16,0 0-51 0,1 0-17-16,1 0-33 0,3 0 5 15,10 0-10-15,39 1 11 16,-33 8-5-16,7 13 5 16,0 3 2-16,-2 19-2 15,-6 4-3-15,0 15 5 16,-7-4-5-16,0 7-18 15,-1-16-8-15,-4-5-43 16,-1-18-36-16,-2-8-92 16,-1-13-27-16,-12-2-310 15,-5-9 38-15</inkml:trace>
  <inkml:trace contextRef="#ctx0" brushRef="#br1" timeOffset="111295.34">13044 12223 1390 0,'7'-8'467'0,"11"1"42"16,22-7-320-16,11 7-191 16,17-3-106-16,1-3-401 0,-5-9 99 15</inkml:trace>
  <inkml:trace contextRef="#ctx0" brushRef="#br1" timeOffset="113966.5">18344 2560 340 0,'-37'-19'243'0,"37"15"-29"16,0 3-38-16,3 0-101 16,-5 1-12-16,1-1 17 15,1 0-2-15,-1 0 31 0,0 0 1 16,1 0 13-16,0 0-17 15,0 0-5-15,0-1-34 16,0 1-20-16,0 1-27 16,0 0-9-16,0 1-12 15,1 3-1-15,5 7 2 16,13 49 6-16,-11-36-2 16,0 0 2-16,-2-5-1 0,1-5 1 15,-2-6-4-15,0-3 8 16,-3-5 6-16,0 0 28 15,-2 0 9-15,0 0 19 16,0-1-5-16,0 0-10 16,2 0-30-16,-2 0-10 15,4 0-22-15,1 0 0 16,13-1-2-16,41 1 6 16,-32-1-2-16,10 0 8 15,-3-1-4-15,10 1 5 16,-2-3-2-16,6 2-3 15,-5 0-2-15,8-1 3 16,-4 0-2-16,10 1 4 16,-1 2 5-16,14-1 1 15,-4 0-2-15,15 0-2 16,-9-1-1-16,14-1-4 0,-10 2-1 16,10 1-1-16,-13 2 3 15,6 1-6-15,-12-2 7 16,8-1 0-16,-11 1 2 15,7 1 4-15,-11 1 0 16,7 2 0-16,-14 0-1 0,2-1 1 16,-5-3-3-16,1-3-2 15,-7 2-1-15,3-1 2 16,-4 0 0-16,5 1 1 16,-1 2 2-16,2-3 0 15,-5 1-3-15,3-1 0 16,-7 1-5-16,-3-1 4 15,-6 2-3-15,2 0 0 16,-6 0-1-16,1 0 5 16,0 1-1-16,4-1 2 15,-2-1 0-15,8 2 3 16,-1-2 1-16,4-1-6 16,0 0 2-16,6 1 1 15,-7-1-4-15,4 2-1 16,-7 0 5-16,-1 2-4 15,-5 1 1-15,2-2-2 0,-9 0-1 16,-1 0 2-16,-4-3 11 16,-3 3 5-16,-6-1 6 15,3 1-2-15,-1-1 1 16,3 2-12-16,-1-2-10 16,4 2-2-16,-1-2 0 0,-1 1-2 15,-5 1 2-15,1-2 4 16,-6 2-2-16,-4-2 16 15,-2 1 2-15,0-2 16 16,0 1-4-16,0-1 1 16,0 0-14-16,0 0 4 15,0 0-13-15,0 0 4 16,0-1 22 0,0 1-22-16,0-1 1 15,0-1-3-15,0-3-1 16,1-9-6-16,8-40 0 15,-4 32-8-15,-2-5-47 16,3 3-48-16,6-27-505 16,-1 0 107-16</inkml:trace>
  <inkml:trace contextRef="#ctx1" brushRef="#br1" timeOffset="19733.17">9359 1769 0,'0'0'16,"0"0"0,0 0-1,0 0 1</inkml:trace>
  <inkml:trace contextRef="#ctx0" brushRef="#br1" timeOffset="125540.85">14123 11865 460 0,'34'-34'135'16,"-33"32"58"-16,-1 2-121 15,0 1 20-15,-1-1-12 16,1-1-4-16,0 1-24 15,-1-1-5-15,1-1-12 16,0 1 13-16,0 0 12 16,0 1 16-16,0 0-8 0,-2 0-3 15,0 0-9-15,1 0 5 16,0 0-18-16,0 0 11 16,-1 0-4-16,0-1-3 15,0 0-12-15,-2 0-3 16,0 0-10-16,0 0 2 15,-3 0-12-15,-4 0-5 16,-31-2 3-16,31 2 0 16,3 3-9-16,-1 1 3 15,0-1 3-15,0 0-4 16,3 0-4-16,-2 0 11 16,3 0-2-16,-2 0-5 15,2 0 5-15,-4 1-1 16,1-1-7-16,-2 2 7 15,-1 0-1-15,1 5-5 16,0 0 9-16,-3 4-3 0,3 1 1 16,-5 5 0-1,4-3 4-15,-2 4-7 0,1-3 4 16,0 2 1-16,6-4 3 16,-5 1 3-16,5-4-4 15,3 0 5-15,1-4-9 16,2 3 2-16,2-1-2 15,0 2 1-15,0-2-3 0,5 1 7 16,-3 0-5-16,5 1-5 16,0-3 6-16,3 2 1 15,-2-1 0-15,-2-3 4 16,8 0 15 0,-2 1-15-16,1-5-5 15,4 3 4-15,4-2 4 16,-8 0-9-16,8 0 2 15,-5 0 2-15,5-4-4 16,-2 2-6-16,3-2 3 16,-1-2-4-16,7-3-5 15,1 2 4-15,5-4-19 16,1 1-42-16,3-16-20 16,-7-4-406-16,-9-16 87 15</inkml:trace>
  <inkml:trace contextRef="#ctx0" brushRef="#br1" timeOffset="129506.05">14681 11889 1075 0,'0'-47'317'0,"0"34"77"16,-1 4-304-16,2 1 21 15,-1 6-24-15,-1-1 18 16,1 2-6-16,0 1-3 16,0 0-35-16,0 0-17 15,0 1-32-15,1 1-7 0,2 2-10 16,4 26 3-16,9 43 0 16,-12-19 5-16,-2 2-3 15,-3 9 3-15,0-9-1 16,0-2 0-16,-5-16 0 15,3-7-21-15,0-15-29 16,2-7-80-16,-3-8-43 16,4-10-329-16,4-12 35 0</inkml:trace>
  <inkml:trace contextRef="#ctx0" brushRef="#br1" timeOffset="129703.95">14686 11883 1006 0,'1'-13'469'0,"2"3"-43"15,-3 6-182-15,7 0-240 16,-1 1-7-16,7 0 10 16,3-1 5-16,8 2 3 15,2 2-11-15,8-2-112 16,12 10-390-1,-1 1 101-15</inkml:trace>
  <inkml:trace contextRef="#ctx0" brushRef="#br1" timeOffset="129887.85">14684 12131 1356 0,'1'1'301'0,"5"-8"96"16,7 2-391-16,13-2-34 16,6 1-30-16,20-3-80 15,2-1-259-15,9-6 37 16</inkml:trace>
  <inkml:trace contextRef="#ctx0" brushRef="#br1" timeOffset="130322.31">15198 11927 1236 0,'-19'-50'365'15,"15"36"75"-15,1 5-337 16,3 3-58-16,0 3-2 0,1-2 34 16,-1 3 0-16,0 1 15 15,0 0-18-15,0 0-26 16,1 0-41-16,0 1-14 15,0 1-14-15,2 2-1 16,6 17 8-16,18 58 4 16,-26-25 9-16,-1 20 3 15,-3-3-1-15,-3-3-4 16,4-15-18-16,-2-8-66 16,1-25-33-16,-3-10-75 15,-3-11-3-15,-1-14-287 16,0-15 88-16</inkml:trace>
  <inkml:trace contextRef="#ctx0" brushRef="#br1" timeOffset="130453.12">15134 11997 1201 0,'8'1'286'0,"5"2"98"16,12 0-335-16,6 0-57 15,13 0-31-15,-1-3-19 16,5 2-285-16,-6-1-40 15,-1-4-102-15</inkml:trace>
  <inkml:trace contextRef="#ctx0" brushRef="#br1" timeOffset="130706.57">15463 11924 1507 0,'3'-43'331'0,"-6"33"163"15,3 5-421-15,0-2 39 16,3 2 2-16,-3-2 15 16,1 3-14-16,-1 3-33 15,0 0-36-15,0 0-21 16,0 1-17-16,0 1-19 16,1 3 9-16,4 38-11 15,4 57 13-15,-8-2-45 16,1 8-48-16,2 15-510 15,-1-20 112-15</inkml:trace>
  <inkml:trace contextRef="#ctx0" brushRef="#br1" timeOffset="131456.09">9062 12963 791 0,'-13'-11'487'0,"-8"2"-75"0,13 4-85 16,7 4-315-16,6 2-4 16,7 1-6-16,10 0 5 15,10 1 12-15,13-2 30 16,6-1 1-16,20-3 23 15,5 0-5-15,25 0 2 16,-2-1-19-16,33-2 5 16,3 3-18-16,35-5-3 15,0 4-13-15,42-3-3 16,-10 4-9-16,27-2 1 16,-10 5-3-16,33-4 3 15,-30 4-3-15,22-4 1 16,-12-1-1-16,14-2 7 15,-23 0 5-15,21-6 3 16,-10 2 0-16,24-4 5 16,-23 2-8-16,25-2-1 0,-21 4-3 15,4 3 3-15,-28 3-8 16,6 3-7-16,-45 4-4 16,-7 1 6-16,-42 1-4 15,-30-2-42-15,-40 0-28 16,-25-4 190-16,-30-2-697 15,-19-17 259-15</inkml:trace>
  <inkml:trace contextRef="#ctx0" brushRef="#br1" timeOffset="132305.74">11254 10949 870 0,'-1'-6'540'15,"-3"5"-108"-15,5 6-79 16,-1-4-361-16,1 2-2 15,6 9 0-15,32 45 16 16,-17-32-3-16,6-2 9 0,0-5 2 16,8-13 31-16,1-13 7 15,15-21 6-15,6-14-13 16,23-25-43 0,9 1-102-16,32-26-390 0,-14 14 58 15</inkml:trace>
  <inkml:trace contextRef="#ctx0" brushRef="#br1" timeOffset="132739.66">11636 10948 1573 0,'-40'13'314'0,"40"-16"116"16,7 7-471-16,1 4-9 15,5 4-4-15,1 9 13 16,1 4 32-16,7 11 3 16,0 4 4-16,8 1 2 15,-2-8 3-15,8-9 5 16,-3-19 7-16,17-23-2 15,8-21 6-15,38-30-126 16,17-4-323-16,39-37 68 16</inkml:trace>
  <inkml:trace contextRef="#ctx0" brushRef="#br1" timeOffset="133322.33">15311 11426 1642 0,'-18'-12'350'0,"4"2"133"16,9 9-498-16,4 0-16 15,1 4-5-15,0-3-2 16,1 2 19-16,5 12 13 15,27 56 1-15,-11-24 3 16,-1 4-1-16,1-2 4 16,0-11-5-16,2-10 7 15,0-17-2-15,8-17 8 16,2-14-4-16,12-16-9 16,1-8-21-16,13-11-76 15,-1 3-56-15,17-5-313 16,-11 8 24-16</inkml:trace>
  <inkml:trace contextRef="#ctx0" brushRef="#br1" timeOffset="133622.71">15579 11433 1627 0,'-5'-15'352'15,"2"6"132"-15,5 9-488 0,1 5-17 16,5 3-14-16,4 15 7 16,0 6 14-16,5 19 9 15,5 6 2-15,5 7 9 16,3-10-6-16,10-6-9 15,4-24-4-15,16-32-30 16,8-27-47-16,29-34-6 16,5-8-366-16,12-39 80 15</inkml:trace>
  <inkml:trace contextRef="#ctx0" brushRef="#br1" timeOffset="139139.33">23972 2038 1103 0,'32'-13'242'0,"-37"6"103"16,4 6-319-16,-3 1-15 15,3-1-1-15,0 0-3 16,0 1-5-16,1 1 10 16,0 1 3-16,1 3 14 15,5 22 7-15,5 46 8 16,-9-32-10-16,4 1-8 16,2-10-9-16,6-5-3 0,3-16-5 15,9-12 3 1,0-11 3-16,18-19-7 0,8-13 5 15,18-19-6-15,1-4-17 16,11-16-11-16,-10 9-11 16,-1 5-35-16,-16 20-19 15,-4 14-44-15,-17 23-257 16,-17 14 63-16</inkml:trace>
  <inkml:trace contextRef="#ctx0" brushRef="#br1" timeOffset="140189.28">24359 1991 742 0,'-50'-54'232'0,"41"41"56"16,1 5-198-16,2 0 7 15,5 3-13-15,-4 0 3 16,5 4-18-16,0 1-9 16,0 1-28-16,0 1 6 15,2 10-7-15,14 54 0 16,-11-30-1-16,5 10 2 15,1 0-19-15,3 0-3 16,0-9-5-16,9-2 1 16,-3-13-5-16,3-8 10 15,1-7 0-15,4-7 23 16,-2-8-2-16,14-11 7 16,8-11-11-16,22-17-3 0,12-3-32 15,29-19-69-15,10-2 4 16,16-13-361-16,-24 12 56 15</inkml:trace>
  <inkml:trace contextRef="#ctx0" brushRef="#br1" timeOffset="146553.88">21092 13889 1080 0,'-38'-19'326'0,"-10"0"65"0,1 7-306 15,-11 4-13-15,0 4-33 16,-11 8-8-16,8 3 1 16,-14 6 7-16,7 5-6 15,-4 9 15-15,9 4-2 16,-7 16 0-16,16 10-12 16,-1 20 2-16,1 40-1 15,2 15-24-15,12 23 3 16,4 5-7-1,8 21-3-15,13-29 3 0,6 17-3 16,5-18-7-16,7 12 3 16,7-30 1-16,8 12-4 15,6-22 5-15,12 7 1 16,4-19 1-16,18 8 0 16,4-19-2-16,23 4-6 15,3-16 1-15,20 3 4 16,1-17-5-16,22-5 4 15,-8-18 0-15,22-6-4 16,-7-17 2-16,17-8 0 16,-21-11 0-16,8-6 4 15,-24-9 0-15,6-6-5 16,-21-3 5-16,5-9-6 16,-16-5-1-16,4-9 6 0,-17-1-2 15,-1-15-1-15,-17-1 5 16,-1-18 0-16,-17-3 0 15,-2-23 7-15,-15-1 0 16,-3-27 3-16,-10 1 4 16,-9-20-2-16,-12 7 2 15,-10-23-4-15,-5 20-6 16,-14-25 1-16,-3 17 2 0,-17-12 6 16,-5 27 11-16,-20-13 16 15,0 35-6-15,-19-5-1 16,10 26-6-16,-13 0-13 15,8 19-15-15,-15 4-3 16,12 21-1-16,-28 10-9 16,4 18 7-16,-24 27-2 15,1 23-5-15,-33 34-23 16,12 19-12-16,-25 41-61 16,23 7-54-16,-1 30-370 15,40-11 70-15</inkml:trace>
  <inkml:trace contextRef="#ctx0" brushRef="#br1" timeOffset="159419.03">13924 6818 491 0,'2'3'-26'16,"0"-2"96"-16,-1 1-150 15,-1-2 1-15,0 0 57 16,0 0 15-16,0 1 7 16,1 0-68-16,0 0 23 15</inkml:trace>
  <inkml:trace contextRef="#ctx0" brushRef="#br1" timeOffset="159736.7">14712 6796 806 0,'6'40'0'0</inkml:trace>
  <inkml:trace contextRef="#ctx0" brushRef="#br1" timeOffset="161102.71">13808 7377 784 0,'0'-5'326'16,"0"-1"36"-16,0-1-174 15,0 0-27-15,1 0 1 16,1 2-38-16,-2 0-9 15,1 1-38-15,0 1-29 16,0 0-29-16,2 2-15 16,0 2-10-16,8 6-1 0,32 48 11 15,-33-18-10-15,-3 3 4 16,-6 8 4-16,1-5 3 16,-3 4-4-16,-1-4-2 15,-3-3 7-15,4-12-6 16,-2-4-38-16,2-11-28 15,0-5-66-15,0-9-33 16,2-11-308-16,6-12 63 16</inkml:trace>
  <inkml:trace contextRef="#ctx0" brushRef="#br1" timeOffset="161327.09">13931 7348 1107 0,'1'-8'251'0,"2"-1"100"15,-1 5-320-15,-1 1 36 16,4 2-11-16,-5 0 0 16,3 1-5-16,1 0-11 15,17 1-49-15,43 8-60 16,-32-6-39-16,6 4-294 0,-7-4 30 15</inkml:trace>
  <inkml:trace contextRef="#ctx0" brushRef="#br1" timeOffset="161594.74">13928 7536 756 0,'-11'-4'295'0,"9"2"8"16,0 0-180-16,2 2-90 16,0 0-2-16,2 0 19 15,-2 0-1-15,3 0 1 16,7 0-10-16,17 0-56 15,37 3-66-15,-25 1-269 16,-1-4 39-16</inkml:trace>
  <inkml:trace contextRef="#ctx0" brushRef="#br1" timeOffset="162174.06">14576 7425 1027 0,'32'-45'282'16,"-33"39"83"-16,0 1-291 15,1 2 16-15,0 2-4 16,0 0 9-16,0-1 0 15,0-1 7-15,0 1-27 16,0 0-3-16,0 0-19 0,0 0-1 16,0 0-15-16,0 1-11 15,0 0-12-15,0 0-13 16,0 0-9-16,0 1-2 16,1 1 3-16,0 2-2 15,7 19 1-15,10 45 3 16,-13-33 3-16,0 7 2 15,-4-6-1-15,1 2 5 16,0-9-5-16,0 1-6 16,-1-13-14-16,-1-6-25 15,0-8-6-15,0-1-30 16,-1-4-31-16,1 2-56 16,-2-1-3-16,0-1-277 15,1-2 47-15</inkml:trace>
  <inkml:trace contextRef="#ctx0" brushRef="#br1" timeOffset="162357.86">14629 7555 948 0,'-8'-37'249'0,"11"35"68"16,7 1-256-16,2-1-53 15,6 1 0-15,-1-1 1 0,10 2-5 16,-5 0 4-16,7 2-18 15,0-2-19-15,1 0-204 16,2 0-89-16,2-2-59 16</inkml:trace>
  <inkml:trace contextRef="#ctx0" brushRef="#br1" timeOffset="162811.84">14896 7466 992 0,'-24'-45'300'0,"23"36"84"16,1 2-267-16,2 3 2 15,-1-2 7-15,-1 5 21 16,0-1-21-16,0 0 11 0,0 0-45 16,0 0-15-16,1-1-38 15,-1 1 4-15,0 0-22 16,0 1-3-16,1 0-15 15,-1 0-2-15,1 1-13 16,1 2 4-16,-1 2-1 16,5 35 5-16,4 42 4 15,-1-7-133-15,2 16 24 0,9-6 23 16</inkml:trace>
  <inkml:trace contextRef="#ctx0" brushRef="#br1" timeOffset="-213004.96">9595 10562 660 0,'2'-5'-6'0,"-1"4"-5"16,1-7 3-16,-2 8-8 15,0 0 2-15,0 0 12 16,0 0 20-16,16 2 5 0,38 3 9 16,-23-5 9-16,-5 0-3 15,6-3-8-15,-4 1-6 16,5-1-1-16,-4 1-5 16,0 0 1-16,-5 1 0 15,3-1-2-15,-12 2-2 16,2-1-1-16,-7-1-3 15,-2 2-4-15,-5 0 3 0,1 0-5 16,-6 0-67-16,1 0-130 16,0-1 19-16</inkml:trace>
  <inkml:trace contextRef="#ctx0" brushRef="#br1" timeOffset="-210572.8">7736 10201 623 0,'-9'-28'93'0,"27"4"-93"15,21 20-147-15</inkml:trace>
  <inkml:trace contextRef="#ctx0" brushRef="#br1" timeOffset="-205287.48">10242 7130 505 0,'16'-51'0'0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B5485F8-3C92-4971-8E52-EC9ECC36AE5C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5F8-3C92-4971-8E52-EC9ECC36AE5C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5F8-3C92-4971-8E52-EC9ECC36AE5C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5F8-3C92-4971-8E52-EC9ECC36AE5C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B5485F8-3C92-4971-8E52-EC9ECC36AE5C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5F8-3C92-4971-8E52-EC9ECC36AE5C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5F8-3C92-4971-8E52-EC9ECC36AE5C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5F8-3C92-4971-8E52-EC9ECC36AE5C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5F8-3C92-4971-8E52-EC9ECC36AE5C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5F8-3C92-4971-8E52-EC9ECC36AE5C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5F8-3C92-4971-8E52-EC9ECC36AE5C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B5485F8-3C92-4971-8E52-EC9ECC36AE5C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12F25F0-1CDF-4B96-81FB-17485B4560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63782" y="2540000"/>
            <a:ext cx="6858000" cy="889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>
                <a:latin typeface="+mn-lt"/>
              </a:rPr>
              <a:t>CSE 225</a:t>
            </a:r>
            <a:endParaRPr lang="en-US" sz="6000" b="1" dirty="0">
              <a:latin typeface="+mn-lt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198418" y="3657600"/>
            <a:ext cx="6858000" cy="5334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AVL Tree</a:t>
            </a:r>
            <a:endParaRPr lang="en-US" sz="3600" b="1" dirty="0"/>
          </a:p>
        </p:txBody>
      </p:sp>
      <p:sp>
        <p:nvSpPr>
          <p:cNvPr id="3075" name="Rectangle 12"/>
          <p:cNvSpPr>
            <a:spLocks noChangeArrowheads="1"/>
          </p:cNvSpPr>
          <p:nvPr/>
        </p:nvSpPr>
        <p:spPr bwMode="auto">
          <a:xfrm>
            <a:off x="1371600" y="1371600"/>
            <a:ext cx="44450" cy="1079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Balancing Trees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447800"/>
            <a:ext cx="8382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590800" y="4343400"/>
            <a:ext cx="320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 of balance AVL Tree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Balancing Trees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8763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90800" y="4796135"/>
            <a:ext cx="320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 of balance AVL Tree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Balancing Trees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62567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90800" y="4343400"/>
            <a:ext cx="320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 of balance AVL Tree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Balancing Trees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00200"/>
            <a:ext cx="832939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90800" y="4491335"/>
            <a:ext cx="3207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 of balance AVL Tree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Balancing Trees- Left of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24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When the out-of-balance condition has been created by a left high </a:t>
            </a:r>
            <a:r>
              <a:rPr lang="en-US" sz="2400" dirty="0" err="1"/>
              <a:t>subtree</a:t>
            </a:r>
            <a:r>
              <a:rPr lang="en-US" sz="2400" dirty="0"/>
              <a:t> of a left high tree, we must balance the tree by rotating the out-of-balance node to the right.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362200"/>
            <a:ext cx="51816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Balancing Trees- Right of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24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When the out-of-balance condition has been created by a right high </a:t>
            </a:r>
            <a:r>
              <a:rPr lang="en-US" sz="2400" dirty="0" err="1"/>
              <a:t>subtree</a:t>
            </a:r>
            <a:r>
              <a:rPr lang="en-US" sz="2400" dirty="0"/>
              <a:t> of a right high tree, we must balance the tree by rotating the out-of-balance node to the left.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925" y="2447925"/>
            <a:ext cx="50101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Balancing Trees- Right of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24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When the out-of-balance condition has been created by a right high </a:t>
            </a:r>
            <a:r>
              <a:rPr lang="en-US" sz="2400" dirty="0" err="1"/>
              <a:t>subtree</a:t>
            </a:r>
            <a:r>
              <a:rPr lang="en-US" sz="2400" dirty="0"/>
              <a:t> of a left high tree, we must balance the tree by rotating two nodes, one to the left and one to the right, to balance the tree.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124200"/>
            <a:ext cx="645863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Balancing Trees- Right of Left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95400"/>
            <a:ext cx="5791200" cy="521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Balancing Trees- Left of 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524000"/>
          </a:xfrm>
        </p:spPr>
        <p:txBody>
          <a:bodyPr>
            <a:normAutofit/>
          </a:bodyPr>
          <a:lstStyle/>
          <a:p>
            <a:r>
              <a:rPr lang="en-US" sz="2400" dirty="0"/>
              <a:t>When the out-of-balance condition has been created by a </a:t>
            </a:r>
            <a:r>
              <a:rPr lang="en-US" sz="2400" dirty="0" err="1"/>
              <a:t>lefthigh</a:t>
            </a:r>
            <a:r>
              <a:rPr lang="en-US" sz="2400" dirty="0"/>
              <a:t> </a:t>
            </a:r>
            <a:r>
              <a:rPr lang="en-US" sz="2400" dirty="0" err="1"/>
              <a:t>subtree</a:t>
            </a:r>
            <a:r>
              <a:rPr lang="en-US" sz="2400" dirty="0"/>
              <a:t> of a right high tree, we must balance the tree by rotating two nodes, one to the right and one to the left.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895600"/>
            <a:ext cx="674128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Balancing Trees- Left of Right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629400" cy="504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dirty="0"/>
              <a:t>Problem with Binary search tree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305800" cy="5029199"/>
          </a:xfrm>
        </p:spPr>
        <p:txBody>
          <a:bodyPr>
            <a:noAutofit/>
          </a:bodyPr>
          <a:lstStyle/>
          <a:p>
            <a:r>
              <a:rPr lang="en-US" sz="2400" dirty="0"/>
              <a:t>The disadvantage of a binary search tree is that its height can be as large as N-1</a:t>
            </a:r>
          </a:p>
          <a:p>
            <a:r>
              <a:rPr lang="en-US" sz="2400" dirty="0"/>
              <a:t>This means that the time needed to perform insertion and deletion and many other operations can be N times in the worst case.</a:t>
            </a:r>
          </a:p>
          <a:p>
            <a:r>
              <a:rPr lang="en-US" sz="2400" dirty="0"/>
              <a:t>We want a tree with small height.</a:t>
            </a:r>
          </a:p>
          <a:p>
            <a:r>
              <a:rPr lang="en-US" sz="2400" dirty="0"/>
              <a:t>A binary tree with N node has height at least  log</a:t>
            </a:r>
            <a:r>
              <a:rPr lang="en-US" sz="2400" baseline="-25000" dirty="0"/>
              <a:t>2</a:t>
            </a:r>
            <a:r>
              <a:rPr lang="en-US" sz="2400" dirty="0"/>
              <a:t> ( N+1)-1 </a:t>
            </a:r>
          </a:p>
          <a:p>
            <a:r>
              <a:rPr lang="en-US" sz="2400" dirty="0"/>
              <a:t>Thus, our goal is to keep the height of a binary search tree    log</a:t>
            </a:r>
            <a:r>
              <a:rPr lang="en-US" sz="2400" baseline="-25000" dirty="0"/>
              <a:t>2</a:t>
            </a:r>
            <a:r>
              <a:rPr lang="en-US" sz="2400" dirty="0"/>
              <a:t> ( N) times</a:t>
            </a:r>
          </a:p>
          <a:p>
            <a:r>
              <a:rPr lang="en-US" sz="2400" dirty="0"/>
              <a:t>Such trees are called balanced binary search trees.  Examples are AVL tree, red-black tree.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Extended Example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09600" y="1447800"/>
            <a:ext cx="647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Insert 3,2,1,4,5,6,7, 16,15,14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609600" y="2147887"/>
            <a:ext cx="914400" cy="1281113"/>
            <a:chOff x="624" y="1776"/>
            <a:chExt cx="576" cy="807"/>
          </a:xfrm>
        </p:grpSpPr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720" y="1776"/>
              <a:ext cx="432" cy="409"/>
              <a:chOff x="720" y="1776"/>
              <a:chExt cx="432" cy="409"/>
            </a:xfrm>
          </p:grpSpPr>
          <p:sp>
            <p:nvSpPr>
              <p:cNvPr id="64523" name="Oval 11"/>
              <p:cNvSpPr>
                <a:spLocks noChangeArrowheads="1"/>
              </p:cNvSpPr>
              <p:nvPr/>
            </p:nvSpPr>
            <p:spPr bwMode="auto">
              <a:xfrm>
                <a:off x="720" y="1776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26" name="Text Box 14"/>
              <p:cNvSpPr txBox="1">
                <a:spLocks noChangeArrowheads="1"/>
              </p:cNvSpPr>
              <p:nvPr/>
            </p:nvSpPr>
            <p:spPr bwMode="auto">
              <a:xfrm>
                <a:off x="864" y="1872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/>
                  <a:t>3</a:t>
                </a:r>
              </a:p>
            </p:txBody>
          </p:sp>
        </p:grpSp>
        <p:sp>
          <p:nvSpPr>
            <p:cNvPr id="64590" name="Text Box 78"/>
            <p:cNvSpPr txBox="1">
              <a:spLocks noChangeArrowheads="1"/>
            </p:cNvSpPr>
            <p:nvPr/>
          </p:nvSpPr>
          <p:spPr bwMode="auto">
            <a:xfrm>
              <a:off x="624" y="2352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Fig 1</a:t>
              </a:r>
            </a:p>
          </p:txBody>
        </p: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2209800" y="2057400"/>
            <a:ext cx="2209800" cy="1966913"/>
            <a:chOff x="1440" y="1680"/>
            <a:chExt cx="1392" cy="1239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1440" y="1680"/>
              <a:ext cx="1392" cy="971"/>
              <a:chOff x="288" y="1045"/>
              <a:chExt cx="1392" cy="971"/>
            </a:xfrm>
          </p:grpSpPr>
          <p:sp>
            <p:nvSpPr>
              <p:cNvPr id="64517" name="Oval 5"/>
              <p:cNvSpPr>
                <a:spLocks noChangeArrowheads="1"/>
              </p:cNvSpPr>
              <p:nvPr/>
            </p:nvSpPr>
            <p:spPr bwMode="auto">
              <a:xfrm>
                <a:off x="816" y="1045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18" name="Oval 6"/>
              <p:cNvSpPr>
                <a:spLocks noChangeArrowheads="1"/>
              </p:cNvSpPr>
              <p:nvPr/>
            </p:nvSpPr>
            <p:spPr bwMode="auto">
              <a:xfrm>
                <a:off x="288" y="1607"/>
                <a:ext cx="432" cy="40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19" name="Line 7"/>
              <p:cNvSpPr>
                <a:spLocks noChangeShapeType="1"/>
              </p:cNvSpPr>
              <p:nvPr/>
            </p:nvSpPr>
            <p:spPr bwMode="auto">
              <a:xfrm flipH="1">
                <a:off x="624" y="1381"/>
                <a:ext cx="288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520" name="Text Box 8"/>
              <p:cNvSpPr txBox="1">
                <a:spLocks noChangeArrowheads="1"/>
              </p:cNvSpPr>
              <p:nvPr/>
            </p:nvSpPr>
            <p:spPr bwMode="auto">
              <a:xfrm>
                <a:off x="912" y="1096"/>
                <a:ext cx="7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3</a:t>
                </a:r>
              </a:p>
            </p:txBody>
          </p:sp>
          <p:sp>
            <p:nvSpPr>
              <p:cNvPr id="64521" name="Text Box 9"/>
              <p:cNvSpPr txBox="1">
                <a:spLocks noChangeArrowheads="1"/>
              </p:cNvSpPr>
              <p:nvPr/>
            </p:nvSpPr>
            <p:spPr bwMode="auto">
              <a:xfrm>
                <a:off x="384" y="1658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2</a:t>
                </a:r>
              </a:p>
            </p:txBody>
          </p:sp>
        </p:grpSp>
        <p:sp>
          <p:nvSpPr>
            <p:cNvPr id="64592" name="Text Box 80"/>
            <p:cNvSpPr txBox="1">
              <a:spLocks noChangeArrowheads="1"/>
            </p:cNvSpPr>
            <p:nvPr/>
          </p:nvSpPr>
          <p:spPr bwMode="auto">
            <a:xfrm>
              <a:off x="1536" y="2688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Fig 2</a:t>
              </a:r>
            </a:p>
          </p:txBody>
        </p:sp>
      </p:grp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3657600" y="1981200"/>
            <a:ext cx="2895600" cy="2805113"/>
            <a:chOff x="2352" y="1584"/>
            <a:chExt cx="1824" cy="1767"/>
          </a:xfrm>
        </p:grpSpPr>
        <p:grpSp>
          <p:nvGrpSpPr>
            <p:cNvPr id="7" name="Group 27"/>
            <p:cNvGrpSpPr>
              <a:grpSpLocks/>
            </p:cNvGrpSpPr>
            <p:nvPr/>
          </p:nvGrpSpPr>
          <p:grpSpPr bwMode="auto">
            <a:xfrm>
              <a:off x="2352" y="1584"/>
              <a:ext cx="1824" cy="1513"/>
              <a:chOff x="2352" y="1584"/>
              <a:chExt cx="1824" cy="1513"/>
            </a:xfrm>
          </p:grpSpPr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2784" y="1584"/>
                <a:ext cx="1392" cy="971"/>
                <a:chOff x="288" y="1045"/>
                <a:chExt cx="1392" cy="971"/>
              </a:xfrm>
            </p:grpSpPr>
            <p:sp>
              <p:nvSpPr>
                <p:cNvPr id="64529" name="Oval 17"/>
                <p:cNvSpPr>
                  <a:spLocks noChangeArrowheads="1"/>
                </p:cNvSpPr>
                <p:nvPr/>
              </p:nvSpPr>
              <p:spPr bwMode="auto">
                <a:xfrm>
                  <a:off x="816" y="1045"/>
                  <a:ext cx="432" cy="40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30" name="Oval 18"/>
                <p:cNvSpPr>
                  <a:spLocks noChangeArrowheads="1"/>
                </p:cNvSpPr>
                <p:nvPr/>
              </p:nvSpPr>
              <p:spPr bwMode="auto">
                <a:xfrm>
                  <a:off x="288" y="1607"/>
                  <a:ext cx="432" cy="40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31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624" y="1381"/>
                  <a:ext cx="24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53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12" y="1096"/>
                  <a:ext cx="76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/>
                    <a:t>3</a:t>
                  </a:r>
                </a:p>
              </p:txBody>
            </p:sp>
            <p:sp>
              <p:nvSpPr>
                <p:cNvPr id="6453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4" y="1658"/>
                  <a:ext cx="48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/>
                    <a:t>2</a:t>
                  </a:r>
                </a:p>
              </p:txBody>
            </p:sp>
          </p:grpSp>
          <p:grpSp>
            <p:nvGrpSpPr>
              <p:cNvPr id="9" name="Group 23"/>
              <p:cNvGrpSpPr>
                <a:grpSpLocks/>
              </p:cNvGrpSpPr>
              <p:nvPr/>
            </p:nvGrpSpPr>
            <p:grpSpPr bwMode="auto">
              <a:xfrm>
                <a:off x="2352" y="2496"/>
                <a:ext cx="528" cy="601"/>
                <a:chOff x="480" y="2976"/>
                <a:chExt cx="528" cy="601"/>
              </a:xfrm>
            </p:grpSpPr>
            <p:sp>
              <p:nvSpPr>
                <p:cNvPr id="64536" name="Oval 24"/>
                <p:cNvSpPr>
                  <a:spLocks noChangeArrowheads="1"/>
                </p:cNvSpPr>
                <p:nvPr/>
              </p:nvSpPr>
              <p:spPr bwMode="auto">
                <a:xfrm>
                  <a:off x="480" y="3168"/>
                  <a:ext cx="432" cy="40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3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76" y="3264"/>
                  <a:ext cx="24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 dirty="0"/>
                    <a:t>1</a:t>
                  </a:r>
                </a:p>
              </p:txBody>
            </p:sp>
            <p:sp>
              <p:nvSpPr>
                <p:cNvPr id="64538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768" y="2976"/>
                  <a:ext cx="24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4596" name="Text Box 84"/>
            <p:cNvSpPr txBox="1">
              <a:spLocks noChangeArrowheads="1"/>
            </p:cNvSpPr>
            <p:nvPr/>
          </p:nvSpPr>
          <p:spPr bwMode="auto">
            <a:xfrm>
              <a:off x="2736" y="3120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Fig 3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096000" y="2057400"/>
            <a:ext cx="2359025" cy="1662113"/>
            <a:chOff x="6096000" y="2057400"/>
            <a:chExt cx="2359025" cy="1662113"/>
          </a:xfrm>
        </p:grpSpPr>
        <p:grpSp>
          <p:nvGrpSpPr>
            <p:cNvPr id="10" name="Group 87"/>
            <p:cNvGrpSpPr>
              <a:grpSpLocks/>
            </p:cNvGrpSpPr>
            <p:nvPr/>
          </p:nvGrpSpPr>
          <p:grpSpPr bwMode="auto">
            <a:xfrm>
              <a:off x="6096000" y="2057400"/>
              <a:ext cx="2359025" cy="1662113"/>
              <a:chOff x="3840" y="1632"/>
              <a:chExt cx="1486" cy="1047"/>
            </a:xfrm>
          </p:grpSpPr>
          <p:grpSp>
            <p:nvGrpSpPr>
              <p:cNvPr id="11" name="Group 38"/>
              <p:cNvGrpSpPr>
                <a:grpSpLocks/>
              </p:cNvGrpSpPr>
              <p:nvPr/>
            </p:nvGrpSpPr>
            <p:grpSpPr bwMode="auto">
              <a:xfrm>
                <a:off x="3840" y="1632"/>
                <a:ext cx="1486" cy="971"/>
                <a:chOff x="3840" y="1632"/>
                <a:chExt cx="1486" cy="971"/>
              </a:xfrm>
            </p:grpSpPr>
            <p:grpSp>
              <p:nvGrpSpPr>
                <p:cNvPr id="12" name="Group 28"/>
                <p:cNvGrpSpPr>
                  <a:grpSpLocks/>
                </p:cNvGrpSpPr>
                <p:nvPr/>
              </p:nvGrpSpPr>
              <p:grpSpPr bwMode="auto">
                <a:xfrm>
                  <a:off x="3840" y="1632"/>
                  <a:ext cx="1392" cy="971"/>
                  <a:chOff x="288" y="1045"/>
                  <a:chExt cx="1392" cy="971"/>
                </a:xfrm>
              </p:grpSpPr>
              <p:sp>
                <p:nvSpPr>
                  <p:cNvPr id="64541" name="Oval 29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045"/>
                    <a:ext cx="432" cy="40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542" name="Oval 30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1607"/>
                    <a:ext cx="432" cy="40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543" name="Line 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24" y="1454"/>
                    <a:ext cx="336" cy="15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4544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12" y="1096"/>
                    <a:ext cx="76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2</a:t>
                    </a:r>
                  </a:p>
                </p:txBody>
              </p:sp>
              <p:sp>
                <p:nvSpPr>
                  <p:cNvPr id="64545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1658"/>
                    <a:ext cx="48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1</a:t>
                    </a:r>
                  </a:p>
                </p:txBody>
              </p:sp>
            </p:grpSp>
            <p:grpSp>
              <p:nvGrpSpPr>
                <p:cNvPr id="13" name="Group 34"/>
                <p:cNvGrpSpPr>
                  <a:grpSpLocks/>
                </p:cNvGrpSpPr>
                <p:nvPr/>
              </p:nvGrpSpPr>
              <p:grpSpPr bwMode="auto">
                <a:xfrm>
                  <a:off x="4938" y="2208"/>
                  <a:ext cx="388" cy="384"/>
                  <a:chOff x="4659" y="2256"/>
                  <a:chExt cx="527" cy="480"/>
                </a:xfrm>
              </p:grpSpPr>
              <p:sp>
                <p:nvSpPr>
                  <p:cNvPr id="64547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4659" y="2256"/>
                    <a:ext cx="525" cy="48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548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6" y="2351"/>
                    <a:ext cx="480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dirty="0"/>
                      <a:t> 3</a:t>
                    </a:r>
                  </a:p>
                </p:txBody>
              </p:sp>
            </p:grpSp>
          </p:grpSp>
          <p:sp>
            <p:nvSpPr>
              <p:cNvPr id="64598" name="Text Box 86"/>
              <p:cNvSpPr txBox="1">
                <a:spLocks noChangeArrowheads="1"/>
              </p:cNvSpPr>
              <p:nvPr/>
            </p:nvSpPr>
            <p:spPr bwMode="auto">
              <a:xfrm>
                <a:off x="4320" y="2448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Fig 4</a:t>
                </a:r>
              </a:p>
            </p:txBody>
          </p:sp>
        </p:grpSp>
        <p:sp>
          <p:nvSpPr>
            <p:cNvPr id="86" name="Line 31"/>
            <p:cNvSpPr>
              <a:spLocks noChangeShapeType="1"/>
            </p:cNvSpPr>
            <p:nvPr/>
          </p:nvSpPr>
          <p:spPr bwMode="auto">
            <a:xfrm>
              <a:off x="7467600" y="2667000"/>
              <a:ext cx="609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09600" y="4038600"/>
            <a:ext cx="3352800" cy="2209800"/>
            <a:chOff x="609600" y="4038600"/>
            <a:chExt cx="3352800" cy="2209800"/>
          </a:xfrm>
        </p:grpSpPr>
        <p:grpSp>
          <p:nvGrpSpPr>
            <p:cNvPr id="14" name="Group 89"/>
            <p:cNvGrpSpPr>
              <a:grpSpLocks/>
            </p:cNvGrpSpPr>
            <p:nvPr/>
          </p:nvGrpSpPr>
          <p:grpSpPr bwMode="auto">
            <a:xfrm>
              <a:off x="609600" y="4038600"/>
              <a:ext cx="3352800" cy="2209800"/>
              <a:chOff x="384" y="2880"/>
              <a:chExt cx="2112" cy="1392"/>
            </a:xfrm>
          </p:grpSpPr>
          <p:grpSp>
            <p:nvGrpSpPr>
              <p:cNvPr id="15" name="Group 56"/>
              <p:cNvGrpSpPr>
                <a:grpSpLocks/>
              </p:cNvGrpSpPr>
              <p:nvPr/>
            </p:nvGrpSpPr>
            <p:grpSpPr bwMode="auto">
              <a:xfrm>
                <a:off x="384" y="2880"/>
                <a:ext cx="2112" cy="1392"/>
                <a:chOff x="288" y="2880"/>
                <a:chExt cx="2112" cy="1392"/>
              </a:xfrm>
            </p:grpSpPr>
            <p:grpSp>
              <p:nvGrpSpPr>
                <p:cNvPr id="16" name="Group 57"/>
                <p:cNvGrpSpPr>
                  <a:grpSpLocks/>
                </p:cNvGrpSpPr>
                <p:nvPr/>
              </p:nvGrpSpPr>
              <p:grpSpPr bwMode="auto">
                <a:xfrm>
                  <a:off x="288" y="2880"/>
                  <a:ext cx="1451" cy="959"/>
                  <a:chOff x="3888" y="1632"/>
                  <a:chExt cx="1451" cy="959"/>
                </a:xfrm>
              </p:grpSpPr>
              <p:grpSp>
                <p:nvGrpSpPr>
                  <p:cNvPr id="17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3888" y="1632"/>
                    <a:ext cx="1344" cy="912"/>
                    <a:chOff x="336" y="1045"/>
                    <a:chExt cx="1344" cy="912"/>
                  </a:xfrm>
                </p:grpSpPr>
                <p:sp>
                  <p:nvSpPr>
                    <p:cNvPr id="64571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1045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572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" y="1655"/>
                      <a:ext cx="336" cy="302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573" name="Line 6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28" y="1429"/>
                      <a:ext cx="336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574" name="Text Box 6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12" y="1096"/>
                      <a:ext cx="768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2</a:t>
                      </a:r>
                    </a:p>
                  </p:txBody>
                </p:sp>
                <p:sp>
                  <p:nvSpPr>
                    <p:cNvPr id="64575" name="Text Box 6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4" y="1658"/>
                      <a:ext cx="480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1</a:t>
                      </a:r>
                    </a:p>
                  </p:txBody>
                </p:sp>
              </p:grpSp>
              <p:grpSp>
                <p:nvGrpSpPr>
                  <p:cNvPr id="18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4974" y="2284"/>
                    <a:ext cx="365" cy="307"/>
                    <a:chOff x="4690" y="2352"/>
                    <a:chExt cx="494" cy="384"/>
                  </a:xfrm>
                </p:grpSpPr>
                <p:sp>
                  <p:nvSpPr>
                    <p:cNvPr id="64577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04" y="2352"/>
                      <a:ext cx="480" cy="384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578" name="Text Box 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90" y="2353"/>
                      <a:ext cx="479" cy="29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dirty="0"/>
                        <a:t>  3</a:t>
                      </a:r>
                    </a:p>
                  </p:txBody>
                </p:sp>
              </p:grpSp>
            </p:grpSp>
            <p:grpSp>
              <p:nvGrpSpPr>
                <p:cNvPr id="19" name="Group 68"/>
                <p:cNvGrpSpPr>
                  <a:grpSpLocks/>
                </p:cNvGrpSpPr>
                <p:nvPr/>
              </p:nvGrpSpPr>
              <p:grpSpPr bwMode="auto">
                <a:xfrm>
                  <a:off x="1680" y="3809"/>
                  <a:ext cx="720" cy="463"/>
                  <a:chOff x="1056" y="1454"/>
                  <a:chExt cx="720" cy="463"/>
                </a:xfrm>
              </p:grpSpPr>
              <p:sp>
                <p:nvSpPr>
                  <p:cNvPr id="64581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454"/>
                    <a:ext cx="144" cy="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0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152" y="1556"/>
                    <a:ext cx="624" cy="361"/>
                    <a:chOff x="1152" y="1556"/>
                    <a:chExt cx="624" cy="361"/>
                  </a:xfrm>
                </p:grpSpPr>
                <p:sp>
                  <p:nvSpPr>
                    <p:cNvPr id="64583" name="Oval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556"/>
                      <a:ext cx="336" cy="361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584" name="Text Box 7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0" y="1632"/>
                      <a:ext cx="5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4</a:t>
                      </a:r>
                    </a:p>
                  </p:txBody>
                </p:sp>
              </p:grpSp>
            </p:grpSp>
          </p:grpSp>
          <p:sp>
            <p:nvSpPr>
              <p:cNvPr id="64600" name="Text Box 88"/>
              <p:cNvSpPr txBox="1">
                <a:spLocks noChangeArrowheads="1"/>
              </p:cNvSpPr>
              <p:nvPr/>
            </p:nvSpPr>
            <p:spPr bwMode="auto">
              <a:xfrm>
                <a:off x="816" y="379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Fig 5</a:t>
                </a:r>
              </a:p>
            </p:txBody>
          </p:sp>
        </p:grpSp>
        <p:sp>
          <p:nvSpPr>
            <p:cNvPr id="87" name="Line 31"/>
            <p:cNvSpPr>
              <a:spLocks noChangeShapeType="1"/>
            </p:cNvSpPr>
            <p:nvPr/>
          </p:nvSpPr>
          <p:spPr bwMode="auto">
            <a:xfrm>
              <a:off x="1981200" y="4572000"/>
              <a:ext cx="533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257801" y="4113214"/>
            <a:ext cx="3605213" cy="2360613"/>
            <a:chOff x="5257801" y="4113214"/>
            <a:chExt cx="3605213" cy="2360613"/>
          </a:xfrm>
        </p:grpSpPr>
        <p:grpSp>
          <p:nvGrpSpPr>
            <p:cNvPr id="21" name="Group 91"/>
            <p:cNvGrpSpPr>
              <a:grpSpLocks/>
            </p:cNvGrpSpPr>
            <p:nvPr/>
          </p:nvGrpSpPr>
          <p:grpSpPr bwMode="auto">
            <a:xfrm>
              <a:off x="5257801" y="4113214"/>
              <a:ext cx="3605213" cy="2360613"/>
              <a:chOff x="3312" y="2927"/>
              <a:chExt cx="2271" cy="1487"/>
            </a:xfrm>
          </p:grpSpPr>
          <p:grpSp>
            <p:nvGrpSpPr>
              <p:cNvPr id="22" name="Group 77"/>
              <p:cNvGrpSpPr>
                <a:grpSpLocks/>
              </p:cNvGrpSpPr>
              <p:nvPr/>
            </p:nvGrpSpPr>
            <p:grpSpPr bwMode="auto">
              <a:xfrm>
                <a:off x="3312" y="2927"/>
                <a:ext cx="2271" cy="1487"/>
                <a:chOff x="3312" y="2927"/>
                <a:chExt cx="2271" cy="1487"/>
              </a:xfrm>
            </p:grpSpPr>
            <p:grpSp>
              <p:nvGrpSpPr>
                <p:cNvPr id="23" name="Group 55"/>
                <p:cNvGrpSpPr>
                  <a:grpSpLocks/>
                </p:cNvGrpSpPr>
                <p:nvPr/>
              </p:nvGrpSpPr>
              <p:grpSpPr bwMode="auto">
                <a:xfrm>
                  <a:off x="3312" y="2927"/>
                  <a:ext cx="1824" cy="1152"/>
                  <a:chOff x="240" y="2880"/>
                  <a:chExt cx="2160" cy="1503"/>
                </a:xfrm>
              </p:grpSpPr>
              <p:grpSp>
                <p:nvGrpSpPr>
                  <p:cNvPr id="24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40" y="2880"/>
                    <a:ext cx="1489" cy="1028"/>
                    <a:chOff x="3840" y="1632"/>
                    <a:chExt cx="1489" cy="1028"/>
                  </a:xfrm>
                </p:grpSpPr>
                <p:grpSp>
                  <p:nvGrpSpPr>
                    <p:cNvPr id="25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0" y="1632"/>
                      <a:ext cx="1391" cy="971"/>
                      <a:chOff x="288" y="1045"/>
                      <a:chExt cx="1391" cy="971"/>
                    </a:xfrm>
                  </p:grpSpPr>
                  <p:sp>
                    <p:nvSpPr>
                      <p:cNvPr id="64553" name="Oval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6" y="1045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554" name="Oval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" y="1607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555" name="Line 43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24" y="1454"/>
                        <a:ext cx="336" cy="15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556" name="Text Box 4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12" y="1096"/>
                        <a:ext cx="767" cy="3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2</a:t>
                        </a:r>
                      </a:p>
                    </p:txBody>
                  </p:sp>
                  <p:sp>
                    <p:nvSpPr>
                      <p:cNvPr id="64557" name="Text Box 4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4" y="1658"/>
                        <a:ext cx="480" cy="3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1</a:t>
                        </a:r>
                      </a:p>
                    </p:txBody>
                  </p:sp>
                </p:grpSp>
                <p:grpSp>
                  <p:nvGrpSpPr>
                    <p:cNvPr id="26" name="Group 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56" y="2016"/>
                      <a:ext cx="673" cy="644"/>
                      <a:chOff x="4272" y="2016"/>
                      <a:chExt cx="913" cy="805"/>
                    </a:xfrm>
                  </p:grpSpPr>
                  <p:sp>
                    <p:nvSpPr>
                      <p:cNvPr id="64559" name="Oval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04" y="2352"/>
                        <a:ext cx="480" cy="384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560" name="Text Box 4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04" y="2351"/>
                        <a:ext cx="481" cy="4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/>
                          <a:t>3</a:t>
                        </a:r>
                      </a:p>
                    </p:txBody>
                  </p:sp>
                  <p:sp>
                    <p:nvSpPr>
                      <p:cNvPr id="64561" name="Line 4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72" y="2016"/>
                        <a:ext cx="624" cy="3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27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1680" y="3811"/>
                    <a:ext cx="720" cy="572"/>
                    <a:chOff x="1056" y="1456"/>
                    <a:chExt cx="720" cy="572"/>
                  </a:xfrm>
                </p:grpSpPr>
                <p:sp>
                  <p:nvSpPr>
                    <p:cNvPr id="64563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1456"/>
                      <a:ext cx="265" cy="19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8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00" y="1619"/>
                      <a:ext cx="576" cy="409"/>
                      <a:chOff x="1200" y="1619"/>
                      <a:chExt cx="576" cy="409"/>
                    </a:xfrm>
                  </p:grpSpPr>
                  <p:sp>
                    <p:nvSpPr>
                      <p:cNvPr id="64565" name="Oval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287" y="1619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566" name="Text Box 5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00" y="1631"/>
                        <a:ext cx="576" cy="3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 dirty="0"/>
                          <a:t>   4</a:t>
                        </a:r>
                      </a:p>
                    </p:txBody>
                  </p:sp>
                </p:grpSp>
              </p:grpSp>
            </p:grpSp>
            <p:grpSp>
              <p:nvGrpSpPr>
                <p:cNvPr id="29" name="Group 73"/>
                <p:cNvGrpSpPr>
                  <a:grpSpLocks/>
                </p:cNvGrpSpPr>
                <p:nvPr/>
              </p:nvGrpSpPr>
              <p:grpSpPr bwMode="auto">
                <a:xfrm>
                  <a:off x="5263" y="4112"/>
                  <a:ext cx="320" cy="302"/>
                  <a:chOff x="4704" y="2472"/>
                  <a:chExt cx="507" cy="453"/>
                </a:xfrm>
              </p:grpSpPr>
              <p:sp>
                <p:nvSpPr>
                  <p:cNvPr id="64586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472"/>
                    <a:ext cx="480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587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31" y="2493"/>
                    <a:ext cx="480" cy="43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dirty="0"/>
                      <a:t>5</a:t>
                    </a:r>
                  </a:p>
                </p:txBody>
              </p:sp>
            </p:grpSp>
          </p:grpSp>
          <p:sp>
            <p:nvSpPr>
              <p:cNvPr id="64602" name="Text Box 90"/>
              <p:cNvSpPr txBox="1">
                <a:spLocks noChangeArrowheads="1"/>
              </p:cNvSpPr>
              <p:nvPr/>
            </p:nvSpPr>
            <p:spPr bwMode="auto">
              <a:xfrm>
                <a:off x="3696" y="379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Fig 6</a:t>
                </a:r>
              </a:p>
            </p:txBody>
          </p:sp>
        </p:grpSp>
        <p:sp>
          <p:nvSpPr>
            <p:cNvPr id="88" name="Line 31"/>
            <p:cNvSpPr>
              <a:spLocks noChangeShapeType="1"/>
            </p:cNvSpPr>
            <p:nvPr/>
          </p:nvSpPr>
          <p:spPr bwMode="auto">
            <a:xfrm>
              <a:off x="8001000" y="5867400"/>
              <a:ext cx="381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1066800" y="304800"/>
            <a:ext cx="2971800" cy="2195513"/>
            <a:chOff x="192" y="192"/>
            <a:chExt cx="1872" cy="1383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192" y="192"/>
              <a:ext cx="1824" cy="1186"/>
              <a:chOff x="192" y="192"/>
              <a:chExt cx="1824" cy="1186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92" y="192"/>
                <a:ext cx="1824" cy="1104"/>
                <a:chOff x="240" y="2880"/>
                <a:chExt cx="2160" cy="1440"/>
              </a:xfrm>
            </p:grpSpPr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240" y="2880"/>
                  <a:ext cx="1489" cy="1028"/>
                  <a:chOff x="3840" y="1632"/>
                  <a:chExt cx="1489" cy="1028"/>
                </a:xfrm>
              </p:grpSpPr>
              <p:grpSp>
                <p:nvGrpSpPr>
                  <p:cNvPr id="6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3840" y="1632"/>
                    <a:ext cx="1391" cy="971"/>
                    <a:chOff x="288" y="1045"/>
                    <a:chExt cx="1391" cy="971"/>
                  </a:xfrm>
                </p:grpSpPr>
                <p:sp>
                  <p:nvSpPr>
                    <p:cNvPr id="63498" name="Oval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6" y="1045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499" name="Oval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" y="1607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00" name="Line 1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24" y="1454"/>
                      <a:ext cx="336" cy="15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01" name="Text Box 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12" y="1096"/>
                      <a:ext cx="767" cy="30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2</a:t>
                      </a:r>
                    </a:p>
                  </p:txBody>
                </p:sp>
                <p:sp>
                  <p:nvSpPr>
                    <p:cNvPr id="63502" name="Text Box 1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4" y="1658"/>
                      <a:ext cx="480" cy="30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1</a:t>
                      </a:r>
                    </a:p>
                  </p:txBody>
                </p:sp>
              </p:grpSp>
              <p:grpSp>
                <p:nvGrpSpPr>
                  <p:cNvPr id="7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4656" y="2016"/>
                    <a:ext cx="673" cy="644"/>
                    <a:chOff x="4272" y="2016"/>
                    <a:chExt cx="913" cy="805"/>
                  </a:xfrm>
                </p:grpSpPr>
                <p:sp>
                  <p:nvSpPr>
                    <p:cNvPr id="63504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04" y="2352"/>
                      <a:ext cx="480" cy="384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05" name="Text Box 1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04" y="2351"/>
                      <a:ext cx="481" cy="4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/>
                        <a:t>4</a:t>
                      </a:r>
                    </a:p>
                  </p:txBody>
                </p:sp>
                <p:sp>
                  <p:nvSpPr>
                    <p:cNvPr id="63506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72" y="2016"/>
                      <a:ext cx="624" cy="33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" name="Group 19"/>
                <p:cNvGrpSpPr>
                  <a:grpSpLocks/>
                </p:cNvGrpSpPr>
                <p:nvPr/>
              </p:nvGrpSpPr>
              <p:grpSpPr bwMode="auto">
                <a:xfrm>
                  <a:off x="1680" y="3809"/>
                  <a:ext cx="720" cy="511"/>
                  <a:chOff x="1056" y="1454"/>
                  <a:chExt cx="720" cy="511"/>
                </a:xfrm>
              </p:grpSpPr>
              <p:sp>
                <p:nvSpPr>
                  <p:cNvPr id="6350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454"/>
                    <a:ext cx="240" cy="1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9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1152" y="1556"/>
                    <a:ext cx="624" cy="409"/>
                    <a:chOff x="1152" y="1556"/>
                    <a:chExt cx="624" cy="409"/>
                  </a:xfrm>
                </p:grpSpPr>
                <p:sp>
                  <p:nvSpPr>
                    <p:cNvPr id="63510" name="Oval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556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11" name="Text Box 2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0" y="1631"/>
                      <a:ext cx="576" cy="30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/>
                        <a:t>5</a:t>
                      </a:r>
                    </a:p>
                  </p:txBody>
                </p:sp>
              </p:grpSp>
            </p:grpSp>
          </p:grpSp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720" y="864"/>
                <a:ext cx="432" cy="514"/>
                <a:chOff x="0" y="3758"/>
                <a:chExt cx="672" cy="562"/>
              </a:xfrm>
            </p:grpSpPr>
            <p:sp>
              <p:nvSpPr>
                <p:cNvPr id="63517" name="Oval 29"/>
                <p:cNvSpPr>
                  <a:spLocks noChangeArrowheads="1"/>
                </p:cNvSpPr>
                <p:nvPr/>
              </p:nvSpPr>
              <p:spPr bwMode="auto">
                <a:xfrm>
                  <a:off x="0" y="3911"/>
                  <a:ext cx="432" cy="40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518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336" y="3758"/>
                  <a:ext cx="336" cy="15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51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96" y="3962"/>
                  <a:ext cx="480" cy="2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/>
                    <a:t>3</a:t>
                  </a:r>
                </a:p>
              </p:txBody>
            </p:sp>
          </p:grpSp>
        </p:grpSp>
        <p:sp>
          <p:nvSpPr>
            <p:cNvPr id="63645" name="Text Box 157"/>
            <p:cNvSpPr txBox="1">
              <a:spLocks noChangeArrowheads="1"/>
            </p:cNvSpPr>
            <p:nvPr/>
          </p:nvSpPr>
          <p:spPr bwMode="auto">
            <a:xfrm>
              <a:off x="1344" y="134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Fig 7</a:t>
              </a:r>
            </a:p>
          </p:txBody>
        </p:sp>
      </p:grpSp>
      <p:grpSp>
        <p:nvGrpSpPr>
          <p:cNvPr id="63648" name="Group 166"/>
          <p:cNvGrpSpPr>
            <a:grpSpLocks/>
          </p:cNvGrpSpPr>
          <p:nvPr/>
        </p:nvGrpSpPr>
        <p:grpSpPr bwMode="auto">
          <a:xfrm>
            <a:off x="2438400" y="4129087"/>
            <a:ext cx="3886200" cy="2347913"/>
            <a:chOff x="1296" y="2592"/>
            <a:chExt cx="2448" cy="1479"/>
          </a:xfrm>
        </p:grpSpPr>
        <p:grpSp>
          <p:nvGrpSpPr>
            <p:cNvPr id="63650" name="Group 155"/>
            <p:cNvGrpSpPr>
              <a:grpSpLocks/>
            </p:cNvGrpSpPr>
            <p:nvPr/>
          </p:nvGrpSpPr>
          <p:grpSpPr bwMode="auto">
            <a:xfrm>
              <a:off x="1296" y="2592"/>
              <a:ext cx="1975" cy="1200"/>
              <a:chOff x="1296" y="2592"/>
              <a:chExt cx="1975" cy="1200"/>
            </a:xfrm>
          </p:grpSpPr>
          <p:grpSp>
            <p:nvGrpSpPr>
              <p:cNvPr id="63652" name="Group 118"/>
              <p:cNvGrpSpPr>
                <a:grpSpLocks/>
              </p:cNvGrpSpPr>
              <p:nvPr/>
            </p:nvGrpSpPr>
            <p:grpSpPr bwMode="auto">
              <a:xfrm>
                <a:off x="1296" y="2592"/>
                <a:ext cx="1975" cy="1200"/>
                <a:chOff x="-192" y="1632"/>
                <a:chExt cx="1975" cy="1200"/>
              </a:xfrm>
            </p:grpSpPr>
            <p:grpSp>
              <p:nvGrpSpPr>
                <p:cNvPr id="63654" name="Group 119"/>
                <p:cNvGrpSpPr>
                  <a:grpSpLocks/>
                </p:cNvGrpSpPr>
                <p:nvPr/>
              </p:nvGrpSpPr>
              <p:grpSpPr bwMode="auto">
                <a:xfrm>
                  <a:off x="96" y="1632"/>
                  <a:ext cx="1687" cy="1200"/>
                  <a:chOff x="13" y="2880"/>
                  <a:chExt cx="1997" cy="1565"/>
                </a:xfrm>
              </p:grpSpPr>
              <p:grpSp>
                <p:nvGrpSpPr>
                  <p:cNvPr id="63655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13" y="2880"/>
                    <a:ext cx="1716" cy="1028"/>
                    <a:chOff x="3613" y="1632"/>
                    <a:chExt cx="1716" cy="1028"/>
                  </a:xfrm>
                </p:grpSpPr>
                <p:grpSp>
                  <p:nvGrpSpPr>
                    <p:cNvPr id="63656" name="Group 12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13" y="1632"/>
                      <a:ext cx="1618" cy="972"/>
                      <a:chOff x="61" y="1045"/>
                      <a:chExt cx="1618" cy="972"/>
                    </a:xfrm>
                  </p:grpSpPr>
                  <p:sp>
                    <p:nvSpPr>
                      <p:cNvPr id="63610" name="Oval 1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6" y="1045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611" name="Oval 1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" y="1608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612" name="Line 124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02" y="1358"/>
                        <a:ext cx="455" cy="278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613" name="Text Box 12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12" y="1096"/>
                        <a:ext cx="767" cy="3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4</a:t>
                        </a:r>
                      </a:p>
                    </p:txBody>
                  </p:sp>
                  <p:sp>
                    <p:nvSpPr>
                      <p:cNvPr id="63614" name="Text Box 12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8" y="1671"/>
                        <a:ext cx="480" cy="3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2</a:t>
                        </a:r>
                      </a:p>
                    </p:txBody>
                  </p:sp>
                </p:grpSp>
                <p:grpSp>
                  <p:nvGrpSpPr>
                    <p:cNvPr id="63657" name="Group 1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56" y="2016"/>
                      <a:ext cx="673" cy="644"/>
                      <a:chOff x="4272" y="2016"/>
                      <a:chExt cx="913" cy="805"/>
                    </a:xfrm>
                  </p:grpSpPr>
                  <p:sp>
                    <p:nvSpPr>
                      <p:cNvPr id="63616" name="Oval 12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04" y="2352"/>
                        <a:ext cx="480" cy="384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617" name="Text Box 12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04" y="2351"/>
                        <a:ext cx="481" cy="4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/>
                          <a:t>6</a:t>
                        </a:r>
                      </a:p>
                    </p:txBody>
                  </p:sp>
                  <p:sp>
                    <p:nvSpPr>
                      <p:cNvPr id="63618" name="Line 13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272" y="2016"/>
                        <a:ext cx="624" cy="3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63658" name="Group 131"/>
                  <p:cNvGrpSpPr>
                    <a:grpSpLocks/>
                  </p:cNvGrpSpPr>
                  <p:nvPr/>
                </p:nvGrpSpPr>
                <p:grpSpPr bwMode="auto">
                  <a:xfrm>
                    <a:off x="1604" y="3819"/>
                    <a:ext cx="406" cy="626"/>
                    <a:chOff x="980" y="1464"/>
                    <a:chExt cx="406" cy="626"/>
                  </a:xfrm>
                </p:grpSpPr>
                <p:sp>
                  <p:nvSpPr>
                    <p:cNvPr id="63620" name="Line 1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80" y="1464"/>
                      <a:ext cx="227" cy="25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3659" name="Group 1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37" y="1714"/>
                      <a:ext cx="349" cy="376"/>
                      <a:chOff x="1037" y="1714"/>
                      <a:chExt cx="349" cy="376"/>
                    </a:xfrm>
                  </p:grpSpPr>
                  <p:sp>
                    <p:nvSpPr>
                      <p:cNvPr id="63622" name="Oval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37" y="1714"/>
                        <a:ext cx="341" cy="376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623" name="Text Box 135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94" y="1777"/>
                        <a:ext cx="292" cy="3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 dirty="0"/>
                          <a:t>7</a:t>
                        </a:r>
                      </a:p>
                    </p:txBody>
                  </p:sp>
                </p:grpSp>
              </p:grpSp>
            </p:grpSp>
            <p:grpSp>
              <p:nvGrpSpPr>
                <p:cNvPr id="63660" name="Group 136"/>
                <p:cNvGrpSpPr>
                  <a:grpSpLocks/>
                </p:cNvGrpSpPr>
                <p:nvPr/>
              </p:nvGrpSpPr>
              <p:grpSpPr bwMode="auto">
                <a:xfrm>
                  <a:off x="-192" y="2351"/>
                  <a:ext cx="357" cy="384"/>
                  <a:chOff x="-299" y="3759"/>
                  <a:chExt cx="555" cy="420"/>
                </a:xfrm>
              </p:grpSpPr>
              <p:sp>
                <p:nvSpPr>
                  <p:cNvPr id="63625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-299" y="3860"/>
                    <a:ext cx="432" cy="31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626" name="Line 13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-150" y="3759"/>
                    <a:ext cx="336" cy="15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627" name="Text Box 1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224" y="3913"/>
                    <a:ext cx="480" cy="25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1</a:t>
                    </a:r>
                  </a:p>
                </p:txBody>
              </p:sp>
            </p:grpSp>
            <p:grpSp>
              <p:nvGrpSpPr>
                <p:cNvPr id="63661" name="Group 140"/>
                <p:cNvGrpSpPr>
                  <a:grpSpLocks/>
                </p:cNvGrpSpPr>
                <p:nvPr/>
              </p:nvGrpSpPr>
              <p:grpSpPr bwMode="auto">
                <a:xfrm>
                  <a:off x="384" y="2352"/>
                  <a:ext cx="432" cy="426"/>
                  <a:chOff x="864" y="1454"/>
                  <a:chExt cx="432" cy="426"/>
                </a:xfrm>
              </p:grpSpPr>
              <p:sp>
                <p:nvSpPr>
                  <p:cNvPr id="63629" name="Line 141"/>
                  <p:cNvSpPr>
                    <a:spLocks noChangeShapeType="1"/>
                  </p:cNvSpPr>
                  <p:nvPr/>
                </p:nvSpPr>
                <p:spPr bwMode="auto">
                  <a:xfrm>
                    <a:off x="864" y="1454"/>
                    <a:ext cx="240" cy="10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3662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1008" y="1550"/>
                    <a:ext cx="288" cy="330"/>
                    <a:chOff x="1008" y="1550"/>
                    <a:chExt cx="288" cy="330"/>
                  </a:xfrm>
                </p:grpSpPr>
                <p:sp>
                  <p:nvSpPr>
                    <p:cNvPr id="63631" name="Oval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550"/>
                      <a:ext cx="288" cy="33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632" name="Text Box 1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056" y="1598"/>
                      <a:ext cx="240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square"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/>
                        <a:t>3</a:t>
                      </a:r>
                    </a:p>
                  </p:txBody>
                </p:sp>
              </p:grpSp>
            </p:grpSp>
          </p:grpSp>
          <p:sp>
            <p:nvSpPr>
              <p:cNvPr id="63639" name="Oval 151"/>
              <p:cNvSpPr>
                <a:spLocks noChangeArrowheads="1"/>
              </p:cNvSpPr>
              <p:nvPr/>
            </p:nvSpPr>
            <p:spPr bwMode="auto">
              <a:xfrm>
                <a:off x="2400" y="3504"/>
                <a:ext cx="336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641" name="Text Box 153"/>
              <p:cNvSpPr txBox="1">
                <a:spLocks noChangeArrowheads="1"/>
              </p:cNvSpPr>
              <p:nvPr/>
            </p:nvSpPr>
            <p:spPr bwMode="auto">
              <a:xfrm>
                <a:off x="2448" y="3552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/>
                  <a:t>5</a:t>
                </a:r>
              </a:p>
            </p:txBody>
          </p:sp>
          <p:sp>
            <p:nvSpPr>
              <p:cNvPr id="63642" name="Line 154"/>
              <p:cNvSpPr>
                <a:spLocks noChangeShapeType="1"/>
              </p:cNvSpPr>
              <p:nvPr/>
            </p:nvSpPr>
            <p:spPr bwMode="auto">
              <a:xfrm flipH="1">
                <a:off x="2544" y="3312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653" name="Text Box 165"/>
            <p:cNvSpPr txBox="1">
              <a:spLocks noChangeArrowheads="1"/>
            </p:cNvSpPr>
            <p:nvPr/>
          </p:nvSpPr>
          <p:spPr bwMode="auto">
            <a:xfrm>
              <a:off x="3024" y="3840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Fig 11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953000" y="2359026"/>
            <a:ext cx="3657600" cy="2898777"/>
            <a:chOff x="4953000" y="2359026"/>
            <a:chExt cx="3657600" cy="2898777"/>
          </a:xfrm>
        </p:grpSpPr>
        <p:grpSp>
          <p:nvGrpSpPr>
            <p:cNvPr id="63621" name="Group 164"/>
            <p:cNvGrpSpPr>
              <a:grpSpLocks/>
            </p:cNvGrpSpPr>
            <p:nvPr/>
          </p:nvGrpSpPr>
          <p:grpSpPr bwMode="auto">
            <a:xfrm>
              <a:off x="4953000" y="2359026"/>
              <a:ext cx="3657600" cy="2898777"/>
              <a:chOff x="2976" y="1630"/>
              <a:chExt cx="2304" cy="1826"/>
            </a:xfrm>
          </p:grpSpPr>
          <p:grpSp>
            <p:nvGrpSpPr>
              <p:cNvPr id="63624" name="Group 116"/>
              <p:cNvGrpSpPr>
                <a:grpSpLocks/>
              </p:cNvGrpSpPr>
              <p:nvPr/>
            </p:nvGrpSpPr>
            <p:grpSpPr bwMode="auto">
              <a:xfrm>
                <a:off x="2976" y="1630"/>
                <a:ext cx="2304" cy="1826"/>
                <a:chOff x="2400" y="1774"/>
                <a:chExt cx="2304" cy="1826"/>
              </a:xfrm>
            </p:grpSpPr>
            <p:grpSp>
              <p:nvGrpSpPr>
                <p:cNvPr id="63628" name="Group 84"/>
                <p:cNvGrpSpPr>
                  <a:grpSpLocks/>
                </p:cNvGrpSpPr>
                <p:nvPr/>
              </p:nvGrpSpPr>
              <p:grpSpPr bwMode="auto">
                <a:xfrm>
                  <a:off x="2400" y="1774"/>
                  <a:ext cx="2119" cy="1275"/>
                  <a:chOff x="0" y="1630"/>
                  <a:chExt cx="2119" cy="1275"/>
                </a:xfrm>
              </p:grpSpPr>
              <p:grpSp>
                <p:nvGrpSpPr>
                  <p:cNvPr id="63630" name="Group 85"/>
                  <p:cNvGrpSpPr>
                    <a:grpSpLocks/>
                  </p:cNvGrpSpPr>
                  <p:nvPr/>
                </p:nvGrpSpPr>
                <p:grpSpPr bwMode="auto">
                  <a:xfrm>
                    <a:off x="288" y="1630"/>
                    <a:ext cx="1831" cy="1249"/>
                    <a:chOff x="240" y="2880"/>
                    <a:chExt cx="2168" cy="1630"/>
                  </a:xfrm>
                </p:grpSpPr>
                <p:grpSp>
                  <p:nvGrpSpPr>
                    <p:cNvPr id="63633" name="Group 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880"/>
                      <a:ext cx="1494" cy="971"/>
                      <a:chOff x="3840" y="1632"/>
                      <a:chExt cx="1494" cy="971"/>
                    </a:xfrm>
                  </p:grpSpPr>
                  <p:grpSp>
                    <p:nvGrpSpPr>
                      <p:cNvPr id="63634" name="Group 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40" y="1632"/>
                        <a:ext cx="1391" cy="971"/>
                        <a:chOff x="288" y="1045"/>
                        <a:chExt cx="1391" cy="971"/>
                      </a:xfrm>
                    </p:grpSpPr>
                    <p:sp>
                      <p:nvSpPr>
                        <p:cNvPr id="63576" name="Oval 8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16" y="1045"/>
                          <a:ext cx="432" cy="409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3577" name="Oval 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" y="1607"/>
                          <a:ext cx="432" cy="409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3578" name="Line 9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421"/>
                          <a:ext cx="232" cy="18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3579" name="Text Box 9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12" y="1096"/>
                          <a:ext cx="767" cy="3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/>
                            <a:t>4</a:t>
                          </a:r>
                        </a:p>
                      </p:txBody>
                    </p:sp>
                    <p:sp>
                      <p:nvSpPr>
                        <p:cNvPr id="63580" name="Text Box 9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4" y="1658"/>
                          <a:ext cx="480" cy="3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/>
                            <a:t>2</a:t>
                          </a:r>
                        </a:p>
                      </p:txBody>
                    </p:sp>
                  </p:grpSp>
                  <p:grpSp>
                    <p:nvGrpSpPr>
                      <p:cNvPr id="63635" name="Group 9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73" y="2198"/>
                        <a:ext cx="361" cy="392"/>
                        <a:chOff x="4694" y="2239"/>
                        <a:chExt cx="489" cy="489"/>
                      </a:xfrm>
                    </p:grpSpPr>
                    <p:sp>
                      <p:nvSpPr>
                        <p:cNvPr id="63582" name="Oval 9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03" y="2239"/>
                          <a:ext cx="480" cy="469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3583" name="Text Box 9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694" y="2349"/>
                          <a:ext cx="480" cy="379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dirty="0"/>
                            <a:t> 5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63636" name="Group 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0" y="3812"/>
                      <a:ext cx="728" cy="698"/>
                      <a:chOff x="1056" y="1457"/>
                      <a:chExt cx="728" cy="698"/>
                    </a:xfrm>
                  </p:grpSpPr>
                  <p:sp>
                    <p:nvSpPr>
                      <p:cNvPr id="63586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56" y="1457"/>
                        <a:ext cx="208" cy="26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63637" name="Group 9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52" y="1746"/>
                        <a:ext cx="632" cy="409"/>
                        <a:chOff x="1152" y="1746"/>
                        <a:chExt cx="632" cy="409"/>
                      </a:xfrm>
                    </p:grpSpPr>
                    <p:sp>
                      <p:nvSpPr>
                        <p:cNvPr id="63588" name="Oval 10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52" y="1746"/>
                          <a:ext cx="432" cy="409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3589" name="Text Box 10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08" y="1843"/>
                          <a:ext cx="576" cy="3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 dirty="0"/>
                            <a:t>6</a:t>
                          </a:r>
                        </a:p>
                      </p:txBody>
                    </p:sp>
                  </p:grpSp>
                </p:grpSp>
              </p:grpSp>
              <p:grpSp>
                <p:nvGrpSpPr>
                  <p:cNvPr id="63638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0" y="2355"/>
                    <a:ext cx="432" cy="528"/>
                    <a:chOff x="0" y="3753"/>
                    <a:chExt cx="672" cy="576"/>
                  </a:xfrm>
                </p:grpSpPr>
                <p:sp>
                  <p:nvSpPr>
                    <p:cNvPr id="63591" name="Oval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4025"/>
                      <a:ext cx="432" cy="304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92" name="Line 10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9" y="3753"/>
                      <a:ext cx="373" cy="26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93" name="Text Box 10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5" y="4067"/>
                      <a:ext cx="480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/>
                        <a:t>1</a:t>
                      </a:r>
                    </a:p>
                  </p:txBody>
                </p:sp>
              </p:grpSp>
              <p:grpSp>
                <p:nvGrpSpPr>
                  <p:cNvPr id="63640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528" y="2352"/>
                    <a:ext cx="768" cy="553"/>
                    <a:chOff x="1008" y="1454"/>
                    <a:chExt cx="768" cy="553"/>
                  </a:xfrm>
                </p:grpSpPr>
                <p:sp>
                  <p:nvSpPr>
                    <p:cNvPr id="63595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08" y="1454"/>
                      <a:ext cx="240" cy="24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3643" name="Group 1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2" y="1694"/>
                      <a:ext cx="624" cy="313"/>
                      <a:chOff x="1152" y="1694"/>
                      <a:chExt cx="624" cy="313"/>
                    </a:xfrm>
                  </p:grpSpPr>
                  <p:sp>
                    <p:nvSpPr>
                      <p:cNvPr id="63597" name="Oval 10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152" y="1694"/>
                        <a:ext cx="288" cy="313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598" name="Text Box 11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200" y="1742"/>
                        <a:ext cx="576" cy="2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3</a:t>
                        </a:r>
                      </a:p>
                    </p:txBody>
                  </p:sp>
                </p:grpSp>
              </p:grpSp>
            </p:grpSp>
            <p:grpSp>
              <p:nvGrpSpPr>
                <p:cNvPr id="63644" name="Group 111"/>
                <p:cNvGrpSpPr>
                  <a:grpSpLocks/>
                </p:cNvGrpSpPr>
                <p:nvPr/>
              </p:nvGrpSpPr>
              <p:grpSpPr bwMode="auto">
                <a:xfrm>
                  <a:off x="4224" y="3024"/>
                  <a:ext cx="480" cy="576"/>
                  <a:chOff x="1104" y="1598"/>
                  <a:chExt cx="480" cy="576"/>
                </a:xfrm>
              </p:grpSpPr>
              <p:sp>
                <p:nvSpPr>
                  <p:cNvPr id="63600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1104" y="1598"/>
                    <a:ext cx="24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602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813"/>
                    <a:ext cx="336" cy="36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r>
                      <a:rPr lang="en-US" dirty="0"/>
                      <a:t>7</a:t>
                    </a:r>
                  </a:p>
                </p:txBody>
              </p:sp>
            </p:grpSp>
          </p:grpSp>
          <p:sp>
            <p:nvSpPr>
              <p:cNvPr id="63651" name="Text Box 163"/>
              <p:cNvSpPr txBox="1">
                <a:spLocks noChangeArrowheads="1"/>
              </p:cNvSpPr>
              <p:nvPr/>
            </p:nvSpPr>
            <p:spPr bwMode="auto">
              <a:xfrm>
                <a:off x="3984" y="2880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Fig 10</a:t>
                </a:r>
              </a:p>
            </p:txBody>
          </p:sp>
        </p:grpSp>
        <p:sp>
          <p:nvSpPr>
            <p:cNvPr id="152" name="Line 31"/>
            <p:cNvSpPr>
              <a:spLocks noChangeShapeType="1"/>
            </p:cNvSpPr>
            <p:nvPr/>
          </p:nvSpPr>
          <p:spPr bwMode="auto">
            <a:xfrm>
              <a:off x="6705600" y="27432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343400" y="152400"/>
            <a:ext cx="3194050" cy="2457450"/>
            <a:chOff x="4343400" y="152400"/>
            <a:chExt cx="3194050" cy="2457450"/>
          </a:xfrm>
        </p:grpSpPr>
        <p:grpSp>
          <p:nvGrpSpPr>
            <p:cNvPr id="11" name="Group 160"/>
            <p:cNvGrpSpPr>
              <a:grpSpLocks/>
            </p:cNvGrpSpPr>
            <p:nvPr/>
          </p:nvGrpSpPr>
          <p:grpSpPr bwMode="auto">
            <a:xfrm>
              <a:off x="4343400" y="152400"/>
              <a:ext cx="3194050" cy="2457450"/>
              <a:chOff x="2256" y="96"/>
              <a:chExt cx="2012" cy="1548"/>
            </a:xfrm>
          </p:grpSpPr>
          <p:grpSp>
            <p:nvGrpSpPr>
              <p:cNvPr id="12" name="Group 77"/>
              <p:cNvGrpSpPr>
                <a:grpSpLocks/>
              </p:cNvGrpSpPr>
              <p:nvPr/>
            </p:nvGrpSpPr>
            <p:grpSpPr bwMode="auto">
              <a:xfrm>
                <a:off x="2256" y="96"/>
                <a:ext cx="2012" cy="1548"/>
                <a:chOff x="2256" y="96"/>
                <a:chExt cx="2012" cy="1548"/>
              </a:xfrm>
            </p:grpSpPr>
            <p:grpSp>
              <p:nvGrpSpPr>
                <p:cNvPr id="13" name="Group 2"/>
                <p:cNvGrpSpPr>
                  <a:grpSpLocks/>
                </p:cNvGrpSpPr>
                <p:nvPr/>
              </p:nvGrpSpPr>
              <p:grpSpPr bwMode="auto">
                <a:xfrm>
                  <a:off x="4041" y="1356"/>
                  <a:ext cx="227" cy="288"/>
                  <a:chOff x="4704" y="2352"/>
                  <a:chExt cx="480" cy="478"/>
                </a:xfrm>
              </p:grpSpPr>
              <p:sp>
                <p:nvSpPr>
                  <p:cNvPr id="63491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2352"/>
                    <a:ext cx="480" cy="38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492" name="Text 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5" y="2352"/>
                    <a:ext cx="479" cy="4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/>
                      <a:t>6</a:t>
                    </a:r>
                  </a:p>
                </p:txBody>
              </p:sp>
            </p:grpSp>
            <p:grpSp>
              <p:nvGrpSpPr>
                <p:cNvPr id="14" name="Group 33"/>
                <p:cNvGrpSpPr>
                  <a:grpSpLocks/>
                </p:cNvGrpSpPr>
                <p:nvPr/>
              </p:nvGrpSpPr>
              <p:grpSpPr bwMode="auto">
                <a:xfrm>
                  <a:off x="2256" y="96"/>
                  <a:ext cx="1824" cy="1186"/>
                  <a:chOff x="192" y="192"/>
                  <a:chExt cx="1824" cy="1186"/>
                </a:xfrm>
              </p:grpSpPr>
              <p:grpSp>
                <p:nvGrpSpPr>
                  <p:cNvPr id="15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192" y="192"/>
                    <a:ext cx="1824" cy="1104"/>
                    <a:chOff x="240" y="2880"/>
                    <a:chExt cx="2160" cy="1440"/>
                  </a:xfrm>
                </p:grpSpPr>
                <p:grpSp>
                  <p:nvGrpSpPr>
                    <p:cNvPr id="16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880"/>
                      <a:ext cx="1489" cy="1028"/>
                      <a:chOff x="3840" y="1632"/>
                      <a:chExt cx="1489" cy="1028"/>
                    </a:xfrm>
                  </p:grpSpPr>
                  <p:grpSp>
                    <p:nvGrpSpPr>
                      <p:cNvPr id="17" name="Group 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40" y="1632"/>
                        <a:ext cx="1391" cy="971"/>
                        <a:chOff x="288" y="1045"/>
                        <a:chExt cx="1391" cy="971"/>
                      </a:xfrm>
                    </p:grpSpPr>
                    <p:sp>
                      <p:nvSpPr>
                        <p:cNvPr id="63525" name="Oval 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16" y="1045"/>
                          <a:ext cx="432" cy="409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3526" name="Oval 3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" y="1607"/>
                          <a:ext cx="432" cy="409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3527" name="Line 3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624" y="1454"/>
                          <a:ext cx="336" cy="15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3528" name="Text Box 4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12" y="1096"/>
                          <a:ext cx="767" cy="3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/>
                            <a:t>2</a:t>
                          </a:r>
                        </a:p>
                      </p:txBody>
                    </p:sp>
                    <p:sp>
                      <p:nvSpPr>
                        <p:cNvPr id="63529" name="Text Box 4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84" y="1658"/>
                          <a:ext cx="480" cy="3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/>
                            <a:t>1</a:t>
                          </a:r>
                        </a:p>
                      </p:txBody>
                    </p:sp>
                  </p:grpSp>
                  <p:grpSp>
                    <p:nvGrpSpPr>
                      <p:cNvPr id="18" name="Group 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656" y="2016"/>
                        <a:ext cx="673" cy="644"/>
                        <a:chOff x="4272" y="2016"/>
                        <a:chExt cx="913" cy="805"/>
                      </a:xfrm>
                    </p:grpSpPr>
                    <p:sp>
                      <p:nvSpPr>
                        <p:cNvPr id="63531" name="Oval 4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04" y="2352"/>
                          <a:ext cx="480" cy="384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3532" name="Text Box 4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04" y="2351"/>
                          <a:ext cx="481" cy="47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/>
                            <a:t>4</a:t>
                          </a:r>
                        </a:p>
                      </p:txBody>
                    </p:sp>
                    <p:sp>
                      <p:nvSpPr>
                        <p:cNvPr id="63533" name="Line 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72" y="2016"/>
                          <a:ext cx="624" cy="3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9" name="Group 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0" y="3809"/>
                      <a:ext cx="720" cy="511"/>
                      <a:chOff x="1056" y="1454"/>
                      <a:chExt cx="720" cy="511"/>
                    </a:xfrm>
                  </p:grpSpPr>
                  <p:sp>
                    <p:nvSpPr>
                      <p:cNvPr id="63535" name="Line 4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056" y="1454"/>
                        <a:ext cx="240" cy="10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0" name="Group 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52" y="1556"/>
                        <a:ext cx="624" cy="409"/>
                        <a:chOff x="1152" y="1556"/>
                        <a:chExt cx="624" cy="409"/>
                      </a:xfrm>
                    </p:grpSpPr>
                    <p:sp>
                      <p:nvSpPr>
                        <p:cNvPr id="63537" name="Oval 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52" y="1556"/>
                          <a:ext cx="432" cy="409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3538" name="Text Box 5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200" y="1631"/>
                          <a:ext cx="576" cy="3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/>
                            <a:t>5</a:t>
                          </a:r>
                        </a:p>
                      </p:txBody>
                    </p:sp>
                  </p:grpSp>
                </p:grpSp>
              </p:grpSp>
              <p:grpSp>
                <p:nvGrpSpPr>
                  <p:cNvPr id="21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720" y="864"/>
                    <a:ext cx="432" cy="514"/>
                    <a:chOff x="0" y="3758"/>
                    <a:chExt cx="672" cy="562"/>
                  </a:xfrm>
                </p:grpSpPr>
                <p:sp>
                  <p:nvSpPr>
                    <p:cNvPr id="63540" name="Oval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3911"/>
                      <a:ext cx="432" cy="40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41" name="Line 5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6" y="3758"/>
                      <a:ext cx="336" cy="15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42" name="Text Box 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6" y="3962"/>
                      <a:ext cx="480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3</a:t>
                      </a:r>
                    </a:p>
                  </p:txBody>
                </p:sp>
              </p:grpSp>
            </p:grpSp>
          </p:grpSp>
          <p:sp>
            <p:nvSpPr>
              <p:cNvPr id="63647" name="Text Box 159"/>
              <p:cNvSpPr txBox="1">
                <a:spLocks noChangeArrowheads="1"/>
              </p:cNvSpPr>
              <p:nvPr/>
            </p:nvSpPr>
            <p:spPr bwMode="auto">
              <a:xfrm>
                <a:off x="2976" y="1248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/>
                  <a:t>Fig 8</a:t>
                </a:r>
              </a:p>
            </p:txBody>
          </p:sp>
        </p:grpSp>
        <p:sp>
          <p:nvSpPr>
            <p:cNvPr id="153" name="Line 98"/>
            <p:cNvSpPr>
              <a:spLocks noChangeShapeType="1"/>
            </p:cNvSpPr>
            <p:nvPr/>
          </p:nvSpPr>
          <p:spPr bwMode="auto">
            <a:xfrm>
              <a:off x="6934200" y="1828800"/>
              <a:ext cx="279400" cy="317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57200" y="2590800"/>
            <a:ext cx="3287713" cy="2424113"/>
            <a:chOff x="457200" y="2590800"/>
            <a:chExt cx="3287713" cy="2424113"/>
          </a:xfrm>
        </p:grpSpPr>
        <p:grpSp>
          <p:nvGrpSpPr>
            <p:cNvPr id="22" name="Group 162"/>
            <p:cNvGrpSpPr>
              <a:grpSpLocks/>
            </p:cNvGrpSpPr>
            <p:nvPr/>
          </p:nvGrpSpPr>
          <p:grpSpPr bwMode="auto">
            <a:xfrm>
              <a:off x="457200" y="2590800"/>
              <a:ext cx="3287713" cy="2424113"/>
              <a:chOff x="0" y="1632"/>
              <a:chExt cx="2071" cy="1527"/>
            </a:xfrm>
          </p:grpSpPr>
          <p:grpSp>
            <p:nvGrpSpPr>
              <p:cNvPr id="23" name="Group 83"/>
              <p:cNvGrpSpPr>
                <a:grpSpLocks/>
              </p:cNvGrpSpPr>
              <p:nvPr/>
            </p:nvGrpSpPr>
            <p:grpSpPr bwMode="auto">
              <a:xfrm>
                <a:off x="0" y="1632"/>
                <a:ext cx="2071" cy="1226"/>
                <a:chOff x="0" y="1632"/>
                <a:chExt cx="2071" cy="1226"/>
              </a:xfrm>
            </p:grpSpPr>
            <p:grpSp>
              <p:nvGrpSpPr>
                <p:cNvPr id="24" name="Group 56"/>
                <p:cNvGrpSpPr>
                  <a:grpSpLocks/>
                </p:cNvGrpSpPr>
                <p:nvPr/>
              </p:nvGrpSpPr>
              <p:grpSpPr bwMode="auto">
                <a:xfrm>
                  <a:off x="288" y="1632"/>
                  <a:ext cx="1783" cy="1226"/>
                  <a:chOff x="240" y="2880"/>
                  <a:chExt cx="2111" cy="1599"/>
                </a:xfrm>
              </p:grpSpPr>
              <p:grpSp>
                <p:nvGrpSpPr>
                  <p:cNvPr id="25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240" y="2880"/>
                    <a:ext cx="1486" cy="971"/>
                    <a:chOff x="3840" y="1632"/>
                    <a:chExt cx="1486" cy="971"/>
                  </a:xfrm>
                </p:grpSpPr>
                <p:grpSp>
                  <p:nvGrpSpPr>
                    <p:cNvPr id="26" name="Group 5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0" y="1632"/>
                      <a:ext cx="1391" cy="971"/>
                      <a:chOff x="288" y="1045"/>
                      <a:chExt cx="1391" cy="971"/>
                    </a:xfrm>
                  </p:grpSpPr>
                  <p:sp>
                    <p:nvSpPr>
                      <p:cNvPr id="63547" name="Oval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6" y="1045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548" name="Oval 6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" y="1607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549" name="Line 61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624" y="1454"/>
                        <a:ext cx="336" cy="15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550" name="Text Box 6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912" y="1096"/>
                        <a:ext cx="767" cy="3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4</a:t>
                        </a:r>
                      </a:p>
                    </p:txBody>
                  </p:sp>
                  <p:sp>
                    <p:nvSpPr>
                      <p:cNvPr id="63551" name="Text Box 6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4" y="1658"/>
                        <a:ext cx="480" cy="3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2</a:t>
                        </a:r>
                      </a:p>
                    </p:txBody>
                  </p:sp>
                </p:grpSp>
                <p:grpSp>
                  <p:nvGrpSpPr>
                    <p:cNvPr id="27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71" y="2194"/>
                      <a:ext cx="355" cy="397"/>
                      <a:chOff x="4713" y="2238"/>
                      <a:chExt cx="483" cy="496"/>
                    </a:xfrm>
                  </p:grpSpPr>
                  <p:sp>
                    <p:nvSpPr>
                      <p:cNvPr id="63553" name="Oval 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15" y="2238"/>
                        <a:ext cx="481" cy="496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554" name="Text Box 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13" y="2319"/>
                        <a:ext cx="482" cy="37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dirty="0"/>
                          <a:t> 5</a:t>
                        </a:r>
                      </a:p>
                    </p:txBody>
                  </p:sp>
                </p:grpSp>
              </p:grpSp>
              <p:grpSp>
                <p:nvGrpSpPr>
                  <p:cNvPr id="28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1661" y="3809"/>
                    <a:ext cx="690" cy="670"/>
                    <a:chOff x="1037" y="1454"/>
                    <a:chExt cx="690" cy="670"/>
                  </a:xfrm>
                </p:grpSpPr>
                <p:sp>
                  <p:nvSpPr>
                    <p:cNvPr id="63557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6" y="1454"/>
                      <a:ext cx="152" cy="19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9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37" y="1715"/>
                      <a:ext cx="690" cy="409"/>
                      <a:chOff x="1037" y="1715"/>
                      <a:chExt cx="690" cy="409"/>
                    </a:xfrm>
                  </p:grpSpPr>
                  <p:sp>
                    <p:nvSpPr>
                      <p:cNvPr id="63559" name="Oval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37" y="1715"/>
                        <a:ext cx="432" cy="40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560" name="Text Box 7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151" y="1715"/>
                        <a:ext cx="576" cy="30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6</a:t>
                        </a:r>
                      </a:p>
                    </p:txBody>
                  </p:sp>
                </p:grpSp>
              </p:grpSp>
            </p:grpSp>
            <p:grpSp>
              <p:nvGrpSpPr>
                <p:cNvPr id="30" name="Group 73"/>
                <p:cNvGrpSpPr>
                  <a:grpSpLocks/>
                </p:cNvGrpSpPr>
                <p:nvPr/>
              </p:nvGrpSpPr>
              <p:grpSpPr bwMode="auto">
                <a:xfrm>
                  <a:off x="0" y="2354"/>
                  <a:ext cx="432" cy="432"/>
                  <a:chOff x="0" y="3758"/>
                  <a:chExt cx="672" cy="472"/>
                </a:xfrm>
              </p:grpSpPr>
              <p:sp>
                <p:nvSpPr>
                  <p:cNvPr id="63562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911"/>
                    <a:ext cx="523" cy="31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563" name="Line 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6" y="3758"/>
                    <a:ext cx="336" cy="15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3564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6" y="3962"/>
                    <a:ext cx="480" cy="25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/>
                      <a:t>1</a:t>
                    </a:r>
                  </a:p>
                </p:txBody>
              </p:sp>
            </p:grpSp>
            <p:grpSp>
              <p:nvGrpSpPr>
                <p:cNvPr id="31" name="Group 78"/>
                <p:cNvGrpSpPr>
                  <a:grpSpLocks/>
                </p:cNvGrpSpPr>
                <p:nvPr/>
              </p:nvGrpSpPr>
              <p:grpSpPr bwMode="auto">
                <a:xfrm>
                  <a:off x="576" y="2352"/>
                  <a:ext cx="720" cy="474"/>
                  <a:chOff x="1056" y="1454"/>
                  <a:chExt cx="720" cy="474"/>
                </a:xfrm>
              </p:grpSpPr>
              <p:sp>
                <p:nvSpPr>
                  <p:cNvPr id="63567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1454"/>
                    <a:ext cx="144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63619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1152" y="1632"/>
                    <a:ext cx="624" cy="296"/>
                    <a:chOff x="1152" y="1632"/>
                    <a:chExt cx="624" cy="296"/>
                  </a:xfrm>
                </p:grpSpPr>
                <p:sp>
                  <p:nvSpPr>
                    <p:cNvPr id="63569" name="Oval 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2" y="1646"/>
                      <a:ext cx="336" cy="282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570" name="Text Box 8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00" y="1632"/>
                      <a:ext cx="576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3</a:t>
                      </a:r>
                    </a:p>
                  </p:txBody>
                </p:sp>
              </p:grpSp>
            </p:grpSp>
          </p:grpSp>
          <p:sp>
            <p:nvSpPr>
              <p:cNvPr id="63649" name="Text Box 161"/>
              <p:cNvSpPr txBox="1">
                <a:spLocks noChangeArrowheads="1"/>
              </p:cNvSpPr>
              <p:nvPr/>
            </p:nvSpPr>
            <p:spPr bwMode="auto">
              <a:xfrm>
                <a:off x="720" y="2928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/>
                  <a:t>Fig 9</a:t>
                </a:r>
              </a:p>
            </p:txBody>
          </p:sp>
        </p:grpSp>
        <p:sp>
          <p:nvSpPr>
            <p:cNvPr id="154" name="Line 98"/>
            <p:cNvSpPr>
              <a:spLocks noChangeShapeType="1"/>
            </p:cNvSpPr>
            <p:nvPr/>
          </p:nvSpPr>
          <p:spPr bwMode="auto">
            <a:xfrm>
              <a:off x="2057400" y="3048000"/>
              <a:ext cx="431800" cy="317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3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61"/>
          <p:cNvGrpSpPr/>
          <p:nvPr/>
        </p:nvGrpSpPr>
        <p:grpSpPr>
          <a:xfrm>
            <a:off x="457200" y="457200"/>
            <a:ext cx="3733800" cy="2667000"/>
            <a:chOff x="457200" y="457200"/>
            <a:chExt cx="3733800" cy="2667000"/>
          </a:xfrm>
        </p:grpSpPr>
        <p:grpSp>
          <p:nvGrpSpPr>
            <p:cNvPr id="126" name="Group 166"/>
            <p:cNvGrpSpPr>
              <a:grpSpLocks/>
            </p:cNvGrpSpPr>
            <p:nvPr/>
          </p:nvGrpSpPr>
          <p:grpSpPr bwMode="auto">
            <a:xfrm>
              <a:off x="457200" y="457200"/>
              <a:ext cx="3135313" cy="2424113"/>
              <a:chOff x="1296" y="2592"/>
              <a:chExt cx="1975" cy="1527"/>
            </a:xfrm>
          </p:grpSpPr>
          <p:grpSp>
            <p:nvGrpSpPr>
              <p:cNvPr id="127" name="Group 155"/>
              <p:cNvGrpSpPr>
                <a:grpSpLocks/>
              </p:cNvGrpSpPr>
              <p:nvPr/>
            </p:nvGrpSpPr>
            <p:grpSpPr bwMode="auto">
              <a:xfrm>
                <a:off x="1296" y="2592"/>
                <a:ext cx="1975" cy="1200"/>
                <a:chOff x="1296" y="2592"/>
                <a:chExt cx="1975" cy="1200"/>
              </a:xfrm>
            </p:grpSpPr>
            <p:grpSp>
              <p:nvGrpSpPr>
                <p:cNvPr id="129" name="Group 118"/>
                <p:cNvGrpSpPr>
                  <a:grpSpLocks/>
                </p:cNvGrpSpPr>
                <p:nvPr/>
              </p:nvGrpSpPr>
              <p:grpSpPr bwMode="auto">
                <a:xfrm>
                  <a:off x="1296" y="2592"/>
                  <a:ext cx="1975" cy="1200"/>
                  <a:chOff x="-192" y="1632"/>
                  <a:chExt cx="1975" cy="1200"/>
                </a:xfrm>
              </p:grpSpPr>
              <p:grpSp>
                <p:nvGrpSpPr>
                  <p:cNvPr id="133" name="Group 119"/>
                  <p:cNvGrpSpPr>
                    <a:grpSpLocks/>
                  </p:cNvGrpSpPr>
                  <p:nvPr/>
                </p:nvGrpSpPr>
                <p:grpSpPr bwMode="auto">
                  <a:xfrm>
                    <a:off x="96" y="1632"/>
                    <a:ext cx="1687" cy="1200"/>
                    <a:chOff x="13" y="2880"/>
                    <a:chExt cx="1997" cy="1565"/>
                  </a:xfrm>
                </p:grpSpPr>
                <p:grpSp>
                  <p:nvGrpSpPr>
                    <p:cNvPr id="143" name="Group 1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" y="2880"/>
                      <a:ext cx="1716" cy="1028"/>
                      <a:chOff x="3613" y="1632"/>
                      <a:chExt cx="1716" cy="1028"/>
                    </a:xfrm>
                  </p:grpSpPr>
                  <p:grpSp>
                    <p:nvGrpSpPr>
                      <p:cNvPr id="149" name="Group 1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13" y="1632"/>
                        <a:ext cx="1618" cy="972"/>
                        <a:chOff x="61" y="1045"/>
                        <a:chExt cx="1618" cy="972"/>
                      </a:xfrm>
                    </p:grpSpPr>
                    <p:sp>
                      <p:nvSpPr>
                        <p:cNvPr id="154" name="Oval 1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816" y="1045"/>
                          <a:ext cx="432" cy="409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5" name="Oval 1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1" y="1608"/>
                          <a:ext cx="432" cy="409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6" name="Line 1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402" y="1358"/>
                          <a:ext cx="455" cy="278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7" name="Text Box 12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912" y="1096"/>
                          <a:ext cx="767" cy="3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/>
                            <a:t>4</a:t>
                          </a:r>
                        </a:p>
                      </p:txBody>
                    </p:sp>
                    <p:sp>
                      <p:nvSpPr>
                        <p:cNvPr id="158" name="Text Box 12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18" y="1671"/>
                          <a:ext cx="480" cy="3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/>
                            <a:t>2</a:t>
                          </a:r>
                        </a:p>
                      </p:txBody>
                    </p:sp>
                  </p:grpSp>
                  <p:grpSp>
                    <p:nvGrpSpPr>
                      <p:cNvPr id="150" name="Group 1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656" y="2016"/>
                        <a:ext cx="673" cy="644"/>
                        <a:chOff x="4272" y="2016"/>
                        <a:chExt cx="913" cy="805"/>
                      </a:xfrm>
                    </p:grpSpPr>
                    <p:sp>
                      <p:nvSpPr>
                        <p:cNvPr id="151" name="Oval 1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04" y="2352"/>
                          <a:ext cx="480" cy="384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2" name="Text Box 12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04" y="2351"/>
                          <a:ext cx="481" cy="47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/>
                            <a:t>6</a:t>
                          </a:r>
                        </a:p>
                      </p:txBody>
                    </p:sp>
                    <p:sp>
                      <p:nvSpPr>
                        <p:cNvPr id="153" name="Line 1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272" y="2016"/>
                          <a:ext cx="624" cy="33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44" name="Group 1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04" y="3819"/>
                      <a:ext cx="406" cy="626"/>
                      <a:chOff x="980" y="1464"/>
                      <a:chExt cx="406" cy="626"/>
                    </a:xfrm>
                  </p:grpSpPr>
                  <p:sp>
                    <p:nvSpPr>
                      <p:cNvPr id="145" name="Line 1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80" y="1464"/>
                        <a:ext cx="227" cy="25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46" name="Group 1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37" y="1714"/>
                        <a:ext cx="349" cy="376"/>
                        <a:chOff x="1037" y="1714"/>
                        <a:chExt cx="349" cy="376"/>
                      </a:xfrm>
                    </p:grpSpPr>
                    <p:sp>
                      <p:nvSpPr>
                        <p:cNvPr id="147" name="Oval 13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37" y="1714"/>
                          <a:ext cx="341" cy="376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8" name="Text Box 135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94" y="1777"/>
                          <a:ext cx="292" cy="30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 dirty="0"/>
                            <a:t>7</a:t>
                          </a:r>
                        </a:p>
                      </p:txBody>
                    </p:sp>
                  </p:grpSp>
                </p:grpSp>
              </p:grpSp>
              <p:grpSp>
                <p:nvGrpSpPr>
                  <p:cNvPr id="134" name="Group 136"/>
                  <p:cNvGrpSpPr>
                    <a:grpSpLocks/>
                  </p:cNvGrpSpPr>
                  <p:nvPr/>
                </p:nvGrpSpPr>
                <p:grpSpPr bwMode="auto">
                  <a:xfrm>
                    <a:off x="-192" y="2355"/>
                    <a:ext cx="357" cy="432"/>
                    <a:chOff x="-299" y="3759"/>
                    <a:chExt cx="555" cy="472"/>
                  </a:xfrm>
                </p:grpSpPr>
                <p:sp>
                  <p:nvSpPr>
                    <p:cNvPr id="140" name="Oval 13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299" y="3909"/>
                      <a:ext cx="432" cy="319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1" name="Line 13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-150" y="3759"/>
                      <a:ext cx="336" cy="15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2" name="Text Box 1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224" y="3978"/>
                      <a:ext cx="480" cy="25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/>
                        <a:t>1</a:t>
                      </a:r>
                    </a:p>
                  </p:txBody>
                </p:sp>
              </p:grpSp>
              <p:grpSp>
                <p:nvGrpSpPr>
                  <p:cNvPr id="135" name="Group 140"/>
                  <p:cNvGrpSpPr>
                    <a:grpSpLocks/>
                  </p:cNvGrpSpPr>
                  <p:nvPr/>
                </p:nvGrpSpPr>
                <p:grpSpPr bwMode="auto">
                  <a:xfrm>
                    <a:off x="384" y="2352"/>
                    <a:ext cx="432" cy="426"/>
                    <a:chOff x="864" y="1454"/>
                    <a:chExt cx="432" cy="426"/>
                  </a:xfrm>
                </p:grpSpPr>
                <p:sp>
                  <p:nvSpPr>
                    <p:cNvPr id="136" name="Line 1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" y="1454"/>
                      <a:ext cx="240" cy="10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37" name="Group 1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08" y="1550"/>
                      <a:ext cx="288" cy="330"/>
                      <a:chOff x="1008" y="1550"/>
                      <a:chExt cx="288" cy="330"/>
                    </a:xfrm>
                  </p:grpSpPr>
                  <p:sp>
                    <p:nvSpPr>
                      <p:cNvPr id="138" name="Oval 1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008" y="1550"/>
                        <a:ext cx="288" cy="330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39" name="Text Box 14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56" y="1598"/>
                        <a:ext cx="240" cy="2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 dirty="0"/>
                          <a:t>3</a:t>
                        </a:r>
                      </a:p>
                    </p:txBody>
                  </p:sp>
                </p:grpSp>
              </p:grpSp>
            </p:grpSp>
            <p:sp>
              <p:nvSpPr>
                <p:cNvPr id="130" name="Oval 151"/>
                <p:cNvSpPr>
                  <a:spLocks noChangeArrowheads="1"/>
                </p:cNvSpPr>
                <p:nvPr/>
              </p:nvSpPr>
              <p:spPr bwMode="auto">
                <a:xfrm>
                  <a:off x="2400" y="3504"/>
                  <a:ext cx="336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2448" y="3552"/>
                  <a:ext cx="48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 dirty="0"/>
                    <a:t>5</a:t>
                  </a:r>
                </a:p>
              </p:txBody>
            </p:sp>
            <p:sp>
              <p:nvSpPr>
                <p:cNvPr id="132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2544" y="3312"/>
                  <a:ext cx="24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8" name="Text Box 165"/>
              <p:cNvSpPr txBox="1">
                <a:spLocks noChangeArrowheads="1"/>
              </p:cNvSpPr>
              <p:nvPr/>
            </p:nvSpPr>
            <p:spPr bwMode="auto">
              <a:xfrm>
                <a:off x="1920" y="3888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/>
                  <a:t>Fig 12</a:t>
                </a:r>
              </a:p>
            </p:txBody>
          </p:sp>
        </p:grpSp>
        <p:sp>
          <p:nvSpPr>
            <p:cNvPr id="159" name="Line 132"/>
            <p:cNvSpPr>
              <a:spLocks noChangeShapeType="1"/>
            </p:cNvSpPr>
            <p:nvPr/>
          </p:nvSpPr>
          <p:spPr bwMode="auto">
            <a:xfrm>
              <a:off x="3505200" y="2362200"/>
              <a:ext cx="304801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Oval 151"/>
            <p:cNvSpPr>
              <a:spLocks noChangeArrowheads="1"/>
            </p:cNvSpPr>
            <p:nvPr/>
          </p:nvSpPr>
          <p:spPr bwMode="auto">
            <a:xfrm>
              <a:off x="3657600" y="2667000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16</a:t>
              </a:r>
            </a:p>
          </p:txBody>
        </p:sp>
      </p:grpSp>
      <p:grpSp>
        <p:nvGrpSpPr>
          <p:cNvPr id="237" name="Group 236"/>
          <p:cNvGrpSpPr/>
          <p:nvPr/>
        </p:nvGrpSpPr>
        <p:grpSpPr>
          <a:xfrm>
            <a:off x="4724400" y="609600"/>
            <a:ext cx="3733800" cy="3505200"/>
            <a:chOff x="4724400" y="609600"/>
            <a:chExt cx="3733800" cy="3505200"/>
          </a:xfrm>
        </p:grpSpPr>
        <p:grpSp>
          <p:nvGrpSpPr>
            <p:cNvPr id="163" name="Group 162"/>
            <p:cNvGrpSpPr/>
            <p:nvPr/>
          </p:nvGrpSpPr>
          <p:grpSpPr>
            <a:xfrm>
              <a:off x="4724400" y="609600"/>
              <a:ext cx="3733800" cy="2667000"/>
              <a:chOff x="457200" y="457200"/>
              <a:chExt cx="3733800" cy="2667000"/>
            </a:xfrm>
          </p:grpSpPr>
          <p:grpSp>
            <p:nvGrpSpPr>
              <p:cNvPr id="164" name="Group 166"/>
              <p:cNvGrpSpPr>
                <a:grpSpLocks/>
              </p:cNvGrpSpPr>
              <p:nvPr/>
            </p:nvGrpSpPr>
            <p:grpSpPr bwMode="auto">
              <a:xfrm>
                <a:off x="457200" y="457200"/>
                <a:ext cx="3135313" cy="2424113"/>
                <a:chOff x="1296" y="2592"/>
                <a:chExt cx="1975" cy="1527"/>
              </a:xfrm>
            </p:grpSpPr>
            <p:grpSp>
              <p:nvGrpSpPr>
                <p:cNvPr id="167" name="Group 155"/>
                <p:cNvGrpSpPr>
                  <a:grpSpLocks/>
                </p:cNvGrpSpPr>
                <p:nvPr/>
              </p:nvGrpSpPr>
              <p:grpSpPr bwMode="auto">
                <a:xfrm>
                  <a:off x="1296" y="2592"/>
                  <a:ext cx="1975" cy="1200"/>
                  <a:chOff x="1296" y="2592"/>
                  <a:chExt cx="1975" cy="1200"/>
                </a:xfrm>
              </p:grpSpPr>
              <p:grpSp>
                <p:nvGrpSpPr>
                  <p:cNvPr id="169" name="Group 118"/>
                  <p:cNvGrpSpPr>
                    <a:grpSpLocks/>
                  </p:cNvGrpSpPr>
                  <p:nvPr/>
                </p:nvGrpSpPr>
                <p:grpSpPr bwMode="auto">
                  <a:xfrm>
                    <a:off x="1296" y="2592"/>
                    <a:ext cx="1975" cy="1200"/>
                    <a:chOff x="-192" y="1632"/>
                    <a:chExt cx="1975" cy="1200"/>
                  </a:xfrm>
                </p:grpSpPr>
                <p:grpSp>
                  <p:nvGrpSpPr>
                    <p:cNvPr id="173" name="Group 1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" y="1632"/>
                      <a:ext cx="1687" cy="1200"/>
                      <a:chOff x="13" y="2880"/>
                      <a:chExt cx="1997" cy="1565"/>
                    </a:xfrm>
                  </p:grpSpPr>
                  <p:grpSp>
                    <p:nvGrpSpPr>
                      <p:cNvPr id="183" name="Group 1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" y="2880"/>
                        <a:ext cx="1716" cy="1028"/>
                        <a:chOff x="3613" y="1632"/>
                        <a:chExt cx="1716" cy="1028"/>
                      </a:xfrm>
                    </p:grpSpPr>
                    <p:grpSp>
                      <p:nvGrpSpPr>
                        <p:cNvPr id="189" name="Group 12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13" y="1632"/>
                          <a:ext cx="1618" cy="972"/>
                          <a:chOff x="61" y="1045"/>
                          <a:chExt cx="1618" cy="972"/>
                        </a:xfrm>
                      </p:grpSpPr>
                      <p:sp>
                        <p:nvSpPr>
                          <p:cNvPr id="194" name="Oval 12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16" y="1045"/>
                            <a:ext cx="432" cy="40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95" name="Oval 12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1" y="1608"/>
                            <a:ext cx="432" cy="40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96" name="Line 1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02" y="1358"/>
                            <a:ext cx="455" cy="278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 type="triangl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97" name="Text Box 125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12" y="1096"/>
                            <a:ext cx="767" cy="30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 sz="1800"/>
                              <a:t>4</a:t>
                            </a:r>
                          </a:p>
                        </p:txBody>
                      </p:sp>
                      <p:sp>
                        <p:nvSpPr>
                          <p:cNvPr id="198" name="Text Box 12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18" y="1671"/>
                            <a:ext cx="480" cy="30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 sz="1800"/>
                              <a:t>2</a:t>
                            </a:r>
                          </a:p>
                        </p:txBody>
                      </p:sp>
                    </p:grpSp>
                    <p:grpSp>
                      <p:nvGrpSpPr>
                        <p:cNvPr id="190" name="Group 12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656" y="2016"/>
                          <a:ext cx="673" cy="644"/>
                          <a:chOff x="4272" y="2016"/>
                          <a:chExt cx="913" cy="805"/>
                        </a:xfrm>
                      </p:grpSpPr>
                      <p:sp>
                        <p:nvSpPr>
                          <p:cNvPr id="191" name="Oval 12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704" y="2352"/>
                            <a:ext cx="480" cy="38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92" name="Text Box 129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704" y="2351"/>
                            <a:ext cx="481" cy="47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/>
                              <a:t>6</a:t>
                            </a:r>
                          </a:p>
                        </p:txBody>
                      </p:sp>
                      <p:sp>
                        <p:nvSpPr>
                          <p:cNvPr id="193" name="Line 13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272" y="2016"/>
                            <a:ext cx="624" cy="33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84" name="Group 1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04" y="3819"/>
                        <a:ext cx="406" cy="626"/>
                        <a:chOff x="980" y="1464"/>
                        <a:chExt cx="406" cy="626"/>
                      </a:xfrm>
                    </p:grpSpPr>
                    <p:sp>
                      <p:nvSpPr>
                        <p:cNvPr id="185" name="Line 1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80" y="1464"/>
                          <a:ext cx="227" cy="25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86" name="Group 1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37" y="1714"/>
                          <a:ext cx="349" cy="376"/>
                          <a:chOff x="1037" y="1714"/>
                          <a:chExt cx="349" cy="376"/>
                        </a:xfrm>
                      </p:grpSpPr>
                      <p:sp>
                        <p:nvSpPr>
                          <p:cNvPr id="187" name="Oval 13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37" y="1714"/>
                            <a:ext cx="341" cy="37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88" name="Text Box 135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94" y="1777"/>
                            <a:ext cx="292" cy="30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 sz="1800" dirty="0"/>
                              <a:t>7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74" name="Group 1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92" y="2355"/>
                      <a:ext cx="357" cy="432"/>
                      <a:chOff x="-299" y="3759"/>
                      <a:chExt cx="555" cy="472"/>
                    </a:xfrm>
                  </p:grpSpPr>
                  <p:sp>
                    <p:nvSpPr>
                      <p:cNvPr id="180" name="Oval 1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-299" y="3909"/>
                        <a:ext cx="432" cy="31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1" name="Line 13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-150" y="3759"/>
                        <a:ext cx="336" cy="15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2" name="Text Box 13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-224" y="3978"/>
                        <a:ext cx="480" cy="2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1</a:t>
                        </a:r>
                      </a:p>
                    </p:txBody>
                  </p:sp>
                </p:grpSp>
                <p:grpSp>
                  <p:nvGrpSpPr>
                    <p:cNvPr id="175" name="Group 1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" y="2352"/>
                      <a:ext cx="432" cy="426"/>
                      <a:chOff x="864" y="1454"/>
                      <a:chExt cx="432" cy="426"/>
                    </a:xfrm>
                  </p:grpSpPr>
                  <p:sp>
                    <p:nvSpPr>
                      <p:cNvPr id="176" name="Line 1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64" y="1454"/>
                        <a:ext cx="240" cy="10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77" name="Group 1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08" y="1550"/>
                        <a:ext cx="288" cy="330"/>
                        <a:chOff x="1008" y="1550"/>
                        <a:chExt cx="288" cy="330"/>
                      </a:xfrm>
                    </p:grpSpPr>
                    <p:sp>
                      <p:nvSpPr>
                        <p:cNvPr id="178" name="Oval 14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08" y="1550"/>
                          <a:ext cx="288" cy="330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79" name="Text Box 14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56" y="1598"/>
                          <a:ext cx="240" cy="23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 dirty="0"/>
                            <a:t>3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170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504"/>
                    <a:ext cx="336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3552"/>
                    <a:ext cx="48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 dirty="0"/>
                      <a:t>5</a:t>
                    </a:r>
                  </a:p>
                </p:txBody>
              </p:sp>
              <p:sp>
                <p:nvSpPr>
                  <p:cNvPr id="172" name="Line 1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44" y="3312"/>
                    <a:ext cx="24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8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1920" y="3888"/>
                  <a:ext cx="72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 dirty="0"/>
                    <a:t>Fig 13</a:t>
                  </a:r>
                </a:p>
              </p:txBody>
            </p:sp>
          </p:grpSp>
          <p:sp>
            <p:nvSpPr>
              <p:cNvPr id="165" name="Line 132"/>
              <p:cNvSpPr>
                <a:spLocks noChangeShapeType="1"/>
              </p:cNvSpPr>
              <p:nvPr/>
            </p:nvSpPr>
            <p:spPr bwMode="auto">
              <a:xfrm>
                <a:off x="3505200" y="2362200"/>
                <a:ext cx="304801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Oval 151"/>
              <p:cNvSpPr>
                <a:spLocks noChangeArrowheads="1"/>
              </p:cNvSpPr>
              <p:nvPr/>
            </p:nvSpPr>
            <p:spPr bwMode="auto">
              <a:xfrm>
                <a:off x="3657600" y="2667000"/>
                <a:ext cx="533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/>
                  <a:t>16</a:t>
                </a:r>
              </a:p>
            </p:txBody>
          </p:sp>
        </p:grpSp>
        <p:sp>
          <p:nvSpPr>
            <p:cNvPr id="235" name="Line 132"/>
            <p:cNvSpPr>
              <a:spLocks noChangeShapeType="1"/>
            </p:cNvSpPr>
            <p:nvPr/>
          </p:nvSpPr>
          <p:spPr bwMode="auto">
            <a:xfrm flipH="1">
              <a:off x="7543801" y="32766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Oval 151"/>
            <p:cNvSpPr>
              <a:spLocks noChangeArrowheads="1"/>
            </p:cNvSpPr>
            <p:nvPr/>
          </p:nvSpPr>
          <p:spPr bwMode="auto">
            <a:xfrm>
              <a:off x="7315200" y="3657600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15</a:t>
              </a:r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2362200" y="3657600"/>
            <a:ext cx="3733800" cy="2819400"/>
            <a:chOff x="4724400" y="609600"/>
            <a:chExt cx="3733800" cy="2819400"/>
          </a:xfrm>
        </p:grpSpPr>
        <p:grpSp>
          <p:nvGrpSpPr>
            <p:cNvPr id="239" name="Group 162"/>
            <p:cNvGrpSpPr/>
            <p:nvPr/>
          </p:nvGrpSpPr>
          <p:grpSpPr>
            <a:xfrm>
              <a:off x="4724400" y="609600"/>
              <a:ext cx="3733800" cy="2667000"/>
              <a:chOff x="457200" y="457200"/>
              <a:chExt cx="3733800" cy="2667000"/>
            </a:xfrm>
          </p:grpSpPr>
          <p:grpSp>
            <p:nvGrpSpPr>
              <p:cNvPr id="242" name="Group 166"/>
              <p:cNvGrpSpPr>
                <a:grpSpLocks/>
              </p:cNvGrpSpPr>
              <p:nvPr/>
            </p:nvGrpSpPr>
            <p:grpSpPr bwMode="auto">
              <a:xfrm>
                <a:off x="457200" y="457200"/>
                <a:ext cx="3276601" cy="2424113"/>
                <a:chOff x="1296" y="2592"/>
                <a:chExt cx="2064" cy="1527"/>
              </a:xfrm>
            </p:grpSpPr>
            <p:grpSp>
              <p:nvGrpSpPr>
                <p:cNvPr id="245" name="Group 155"/>
                <p:cNvGrpSpPr>
                  <a:grpSpLocks/>
                </p:cNvGrpSpPr>
                <p:nvPr/>
              </p:nvGrpSpPr>
              <p:grpSpPr bwMode="auto">
                <a:xfrm>
                  <a:off x="1296" y="2592"/>
                  <a:ext cx="2064" cy="1200"/>
                  <a:chOff x="1296" y="2592"/>
                  <a:chExt cx="2064" cy="1200"/>
                </a:xfrm>
              </p:grpSpPr>
              <p:grpSp>
                <p:nvGrpSpPr>
                  <p:cNvPr id="247" name="Group 118"/>
                  <p:cNvGrpSpPr>
                    <a:grpSpLocks/>
                  </p:cNvGrpSpPr>
                  <p:nvPr/>
                </p:nvGrpSpPr>
                <p:grpSpPr bwMode="auto">
                  <a:xfrm>
                    <a:off x="1296" y="2592"/>
                    <a:ext cx="2064" cy="1200"/>
                    <a:chOff x="-192" y="1632"/>
                    <a:chExt cx="2064" cy="1200"/>
                  </a:xfrm>
                </p:grpSpPr>
                <p:grpSp>
                  <p:nvGrpSpPr>
                    <p:cNvPr id="251" name="Group 1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6" y="1632"/>
                      <a:ext cx="1776" cy="1200"/>
                      <a:chOff x="13" y="2880"/>
                      <a:chExt cx="2102" cy="1565"/>
                    </a:xfrm>
                  </p:grpSpPr>
                  <p:grpSp>
                    <p:nvGrpSpPr>
                      <p:cNvPr id="261" name="Group 12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" y="2880"/>
                        <a:ext cx="1716" cy="1028"/>
                        <a:chOff x="3613" y="1632"/>
                        <a:chExt cx="1716" cy="1028"/>
                      </a:xfrm>
                    </p:grpSpPr>
                    <p:grpSp>
                      <p:nvGrpSpPr>
                        <p:cNvPr id="267" name="Group 12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13" y="1632"/>
                          <a:ext cx="1618" cy="972"/>
                          <a:chOff x="61" y="1045"/>
                          <a:chExt cx="1618" cy="972"/>
                        </a:xfrm>
                      </p:grpSpPr>
                      <p:sp>
                        <p:nvSpPr>
                          <p:cNvPr id="272" name="Oval 12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816" y="1045"/>
                            <a:ext cx="432" cy="40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3" name="Oval 12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61" y="1608"/>
                            <a:ext cx="432" cy="409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4" name="Line 12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402" y="1358"/>
                            <a:ext cx="455" cy="278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 type="triangl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5" name="Text Box 125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912" y="1096"/>
                            <a:ext cx="767" cy="30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 sz="1800"/>
                              <a:t>4</a:t>
                            </a:r>
                          </a:p>
                        </p:txBody>
                      </p:sp>
                      <p:sp>
                        <p:nvSpPr>
                          <p:cNvPr id="276" name="Text Box 126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18" y="1671"/>
                            <a:ext cx="480" cy="30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 sz="1800"/>
                              <a:t>2</a:t>
                            </a:r>
                          </a:p>
                        </p:txBody>
                      </p:sp>
                    </p:grpSp>
                    <p:grpSp>
                      <p:nvGrpSpPr>
                        <p:cNvPr id="268" name="Group 12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656" y="2016"/>
                          <a:ext cx="673" cy="644"/>
                          <a:chOff x="4272" y="2016"/>
                          <a:chExt cx="913" cy="805"/>
                        </a:xfrm>
                      </p:grpSpPr>
                      <p:sp>
                        <p:nvSpPr>
                          <p:cNvPr id="269" name="Oval 12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704" y="2352"/>
                            <a:ext cx="480" cy="384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70" name="Text Box 129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704" y="2351"/>
                            <a:ext cx="481" cy="470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/>
                              <a:t>6</a:t>
                            </a:r>
                          </a:p>
                        </p:txBody>
                      </p:sp>
                      <p:sp>
                        <p:nvSpPr>
                          <p:cNvPr id="271" name="Line 13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272" y="2016"/>
                            <a:ext cx="624" cy="336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262" name="Group 1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04" y="3819"/>
                        <a:ext cx="511" cy="626"/>
                        <a:chOff x="980" y="1464"/>
                        <a:chExt cx="511" cy="626"/>
                      </a:xfrm>
                    </p:grpSpPr>
                    <p:sp>
                      <p:nvSpPr>
                        <p:cNvPr id="263" name="Line 1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80" y="1464"/>
                          <a:ext cx="227" cy="25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64" name="Group 1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37" y="1714"/>
                          <a:ext cx="454" cy="376"/>
                          <a:chOff x="1037" y="1714"/>
                          <a:chExt cx="454" cy="376"/>
                        </a:xfrm>
                      </p:grpSpPr>
                      <p:sp>
                        <p:nvSpPr>
                          <p:cNvPr id="265" name="Oval 13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37" y="1714"/>
                            <a:ext cx="341" cy="376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266" name="Text Box 135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94" y="1777"/>
                            <a:ext cx="397" cy="303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 dirty="0"/>
                              <a:t>15</a:t>
                            </a:r>
                            <a:endParaRPr lang="en-US" sz="1800" dirty="0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252" name="Group 1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-192" y="2355"/>
                      <a:ext cx="357" cy="432"/>
                      <a:chOff x="-299" y="3759"/>
                      <a:chExt cx="555" cy="472"/>
                    </a:xfrm>
                  </p:grpSpPr>
                  <p:sp>
                    <p:nvSpPr>
                      <p:cNvPr id="258" name="Oval 1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-299" y="3909"/>
                        <a:ext cx="432" cy="319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59" name="Line 13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-150" y="3759"/>
                        <a:ext cx="336" cy="153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60" name="Text Box 13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-224" y="3978"/>
                        <a:ext cx="480" cy="25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sz="1800"/>
                          <a:t>1</a:t>
                        </a:r>
                      </a:p>
                    </p:txBody>
                  </p:sp>
                </p:grpSp>
                <p:grpSp>
                  <p:nvGrpSpPr>
                    <p:cNvPr id="253" name="Group 1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84" y="2352"/>
                      <a:ext cx="432" cy="426"/>
                      <a:chOff x="864" y="1454"/>
                      <a:chExt cx="432" cy="426"/>
                    </a:xfrm>
                  </p:grpSpPr>
                  <p:sp>
                    <p:nvSpPr>
                      <p:cNvPr id="254" name="Line 1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64" y="1454"/>
                        <a:ext cx="240" cy="10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55" name="Group 1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08" y="1550"/>
                        <a:ext cx="288" cy="330"/>
                        <a:chOff x="1008" y="1550"/>
                        <a:chExt cx="288" cy="330"/>
                      </a:xfrm>
                    </p:grpSpPr>
                    <p:sp>
                      <p:nvSpPr>
                        <p:cNvPr id="256" name="Oval 14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08" y="1550"/>
                          <a:ext cx="288" cy="330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57" name="Text Box 144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56" y="1598"/>
                          <a:ext cx="240" cy="23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 dirty="0"/>
                            <a:t>3</a:t>
                          </a:r>
                        </a:p>
                      </p:txBody>
                    </p:sp>
                  </p:grpSp>
                </p:grpSp>
              </p:grpSp>
              <p:sp>
                <p:nvSpPr>
                  <p:cNvPr id="248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3504"/>
                    <a:ext cx="336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9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3552"/>
                    <a:ext cx="48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 dirty="0"/>
                      <a:t>5</a:t>
                    </a:r>
                  </a:p>
                </p:txBody>
              </p:sp>
              <p:sp>
                <p:nvSpPr>
                  <p:cNvPr id="250" name="Line 1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44" y="3312"/>
                    <a:ext cx="24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6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1920" y="3888"/>
                  <a:ext cx="720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800" dirty="0"/>
                    <a:t>Fig 14</a:t>
                  </a:r>
                </a:p>
              </p:txBody>
            </p:sp>
          </p:grpSp>
          <p:sp>
            <p:nvSpPr>
              <p:cNvPr id="243" name="Line 132"/>
              <p:cNvSpPr>
                <a:spLocks noChangeShapeType="1"/>
              </p:cNvSpPr>
              <p:nvPr/>
            </p:nvSpPr>
            <p:spPr bwMode="auto">
              <a:xfrm>
                <a:off x="3505200" y="2362200"/>
                <a:ext cx="304801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Oval 151"/>
              <p:cNvSpPr>
                <a:spLocks noChangeArrowheads="1"/>
              </p:cNvSpPr>
              <p:nvPr/>
            </p:nvSpPr>
            <p:spPr bwMode="auto">
              <a:xfrm>
                <a:off x="3657600" y="2667000"/>
                <a:ext cx="533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/>
                  <a:t>16</a:t>
                </a:r>
              </a:p>
            </p:txBody>
          </p:sp>
        </p:grpSp>
        <p:sp>
          <p:nvSpPr>
            <p:cNvPr id="240" name="Line 132"/>
            <p:cNvSpPr>
              <a:spLocks noChangeShapeType="1"/>
            </p:cNvSpPr>
            <p:nvPr/>
          </p:nvSpPr>
          <p:spPr bwMode="auto">
            <a:xfrm flipH="1">
              <a:off x="7010400" y="25146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Oval 151"/>
            <p:cNvSpPr>
              <a:spLocks noChangeArrowheads="1"/>
            </p:cNvSpPr>
            <p:nvPr/>
          </p:nvSpPr>
          <p:spPr bwMode="auto">
            <a:xfrm>
              <a:off x="6705600" y="2971800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7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609600" y="1066800"/>
            <a:ext cx="3733800" cy="3733800"/>
            <a:chOff x="609600" y="1066800"/>
            <a:chExt cx="3733800" cy="3733800"/>
          </a:xfrm>
        </p:grpSpPr>
        <p:grpSp>
          <p:nvGrpSpPr>
            <p:cNvPr id="96" name="Group 95"/>
            <p:cNvGrpSpPr/>
            <p:nvPr/>
          </p:nvGrpSpPr>
          <p:grpSpPr>
            <a:xfrm>
              <a:off x="609600" y="1066800"/>
              <a:ext cx="3733800" cy="2819400"/>
              <a:chOff x="4724400" y="609600"/>
              <a:chExt cx="3733800" cy="2819400"/>
            </a:xfrm>
          </p:grpSpPr>
          <p:grpSp>
            <p:nvGrpSpPr>
              <p:cNvPr id="97" name="Group 162"/>
              <p:cNvGrpSpPr/>
              <p:nvPr/>
            </p:nvGrpSpPr>
            <p:grpSpPr>
              <a:xfrm>
                <a:off x="4724400" y="609600"/>
                <a:ext cx="3733800" cy="2819400"/>
                <a:chOff x="457200" y="457200"/>
                <a:chExt cx="3733800" cy="2819400"/>
              </a:xfrm>
            </p:grpSpPr>
            <p:grpSp>
              <p:nvGrpSpPr>
                <p:cNvPr id="100" name="Group 166"/>
                <p:cNvGrpSpPr>
                  <a:grpSpLocks/>
                </p:cNvGrpSpPr>
                <p:nvPr/>
              </p:nvGrpSpPr>
              <p:grpSpPr bwMode="auto">
                <a:xfrm>
                  <a:off x="457200" y="457200"/>
                  <a:ext cx="3276601" cy="2424113"/>
                  <a:chOff x="1296" y="2592"/>
                  <a:chExt cx="2064" cy="1527"/>
                </a:xfrm>
              </p:grpSpPr>
              <p:grpSp>
                <p:nvGrpSpPr>
                  <p:cNvPr id="103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1296" y="2592"/>
                    <a:ext cx="2064" cy="1200"/>
                    <a:chOff x="1296" y="2592"/>
                    <a:chExt cx="2064" cy="1200"/>
                  </a:xfrm>
                </p:grpSpPr>
                <p:grpSp>
                  <p:nvGrpSpPr>
                    <p:cNvPr id="105" name="Group 1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6" y="2592"/>
                      <a:ext cx="2064" cy="1200"/>
                      <a:chOff x="-192" y="1632"/>
                      <a:chExt cx="2064" cy="1200"/>
                    </a:xfrm>
                  </p:grpSpPr>
                  <p:grpSp>
                    <p:nvGrpSpPr>
                      <p:cNvPr id="109" name="Group 11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6" y="1632"/>
                        <a:ext cx="1776" cy="1200"/>
                        <a:chOff x="13" y="2880"/>
                        <a:chExt cx="2102" cy="1565"/>
                      </a:xfrm>
                    </p:grpSpPr>
                    <p:grpSp>
                      <p:nvGrpSpPr>
                        <p:cNvPr id="119" name="Group 1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" y="2880"/>
                          <a:ext cx="1716" cy="1028"/>
                          <a:chOff x="3613" y="1632"/>
                          <a:chExt cx="1716" cy="1028"/>
                        </a:xfrm>
                      </p:grpSpPr>
                      <p:grpSp>
                        <p:nvGrpSpPr>
                          <p:cNvPr id="125" name="Group 12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13" y="1632"/>
                            <a:ext cx="1618" cy="972"/>
                            <a:chOff x="61" y="1045"/>
                            <a:chExt cx="1618" cy="972"/>
                          </a:xfrm>
                        </p:grpSpPr>
                        <p:sp>
                          <p:nvSpPr>
                            <p:cNvPr id="130" name="Oval 12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16" y="1045"/>
                              <a:ext cx="432" cy="409"/>
                            </a:xfrm>
                            <a:prstGeom prst="ellips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31" name="Oval 12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1" y="1608"/>
                              <a:ext cx="432" cy="409"/>
                            </a:xfrm>
                            <a:prstGeom prst="ellips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32" name="Line 12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402" y="1358"/>
                              <a:ext cx="455" cy="278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 type="triangle" w="med" len="med"/>
                            </a:ln>
                            <a:effectLst/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33" name="Text Box 12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12" y="1096"/>
                              <a:ext cx="767" cy="301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</p:spPr>
                          <p:txBody>
                            <a:bodyPr>
                              <a:spAutoFit/>
                            </a:bodyPr>
                            <a:lstStyle/>
                            <a:p>
                              <a:pPr>
                                <a:spcBef>
                                  <a:spcPct val="50000"/>
                                </a:spcBef>
                              </a:pPr>
                              <a:r>
                                <a:rPr lang="en-US" sz="1800"/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134" name="Text Box 126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18" y="1671"/>
                              <a:ext cx="480" cy="301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</p:spPr>
                          <p:txBody>
                            <a:bodyPr>
                              <a:spAutoFit/>
                            </a:bodyPr>
                            <a:lstStyle/>
                            <a:p>
                              <a:pPr>
                                <a:spcBef>
                                  <a:spcPct val="50000"/>
                                </a:spcBef>
                              </a:pPr>
                              <a:r>
                                <a:rPr lang="en-US" sz="1800"/>
                                <a:t>2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26" name="Group 12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656" y="2016"/>
                            <a:ext cx="673" cy="644"/>
                            <a:chOff x="4272" y="2016"/>
                            <a:chExt cx="913" cy="805"/>
                          </a:xfrm>
                        </p:grpSpPr>
                        <p:sp>
                          <p:nvSpPr>
                            <p:cNvPr id="127" name="Oval 12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704" y="2352"/>
                              <a:ext cx="480" cy="384"/>
                            </a:xfrm>
                            <a:prstGeom prst="ellips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8" name="Text Box 129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704" y="2351"/>
                              <a:ext cx="481" cy="47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</p:spPr>
                          <p:txBody>
                            <a:bodyPr>
                              <a:spAutoFit/>
                            </a:bodyPr>
                            <a:lstStyle/>
                            <a:p>
                              <a:pPr>
                                <a:spcBef>
                                  <a:spcPct val="50000"/>
                                </a:spcBef>
                              </a:pPr>
                              <a:r>
                                <a:rPr lang="en-US"/>
                                <a:t>6</a:t>
                              </a:r>
                            </a:p>
                          </p:txBody>
                        </p:sp>
                        <p:sp>
                          <p:nvSpPr>
                            <p:cNvPr id="129" name="Line 13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272" y="2016"/>
                              <a:ext cx="624" cy="336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20" name="Group 13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604" y="3819"/>
                          <a:ext cx="511" cy="626"/>
                          <a:chOff x="980" y="1464"/>
                          <a:chExt cx="511" cy="626"/>
                        </a:xfrm>
                      </p:grpSpPr>
                      <p:sp>
                        <p:nvSpPr>
                          <p:cNvPr id="121" name="Line 1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80" y="1464"/>
                            <a:ext cx="227" cy="25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 type="triangl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22" name="Group 13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37" y="1714"/>
                            <a:ext cx="454" cy="376"/>
                            <a:chOff x="1037" y="1714"/>
                            <a:chExt cx="454" cy="376"/>
                          </a:xfrm>
                        </p:grpSpPr>
                        <p:sp>
                          <p:nvSpPr>
                            <p:cNvPr id="123" name="Oval 13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37" y="1714"/>
                              <a:ext cx="341" cy="376"/>
                            </a:xfrm>
                            <a:prstGeom prst="ellips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24" name="Text Box 13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94" y="1777"/>
                              <a:ext cx="397" cy="303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>
                                <a:spcBef>
                                  <a:spcPct val="50000"/>
                                </a:spcBef>
                              </a:pPr>
                              <a:r>
                                <a:rPr lang="en-US" dirty="0"/>
                                <a:t>15</a:t>
                              </a:r>
                              <a:endParaRPr lang="en-US" sz="1800" dirty="0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10" name="Group 1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-192" y="2355"/>
                        <a:ext cx="357" cy="432"/>
                        <a:chOff x="-299" y="3759"/>
                        <a:chExt cx="555" cy="472"/>
                      </a:xfrm>
                    </p:grpSpPr>
                    <p:sp>
                      <p:nvSpPr>
                        <p:cNvPr id="116" name="Oval 1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-299" y="3909"/>
                          <a:ext cx="432" cy="319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7" name="Line 1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-150" y="3759"/>
                          <a:ext cx="336" cy="153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8" name="Text Box 13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-224" y="3978"/>
                          <a:ext cx="480" cy="25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/>
                            <a:t>1</a:t>
                          </a:r>
                        </a:p>
                      </p:txBody>
                    </p:sp>
                  </p:grpSp>
                  <p:grpSp>
                    <p:nvGrpSpPr>
                      <p:cNvPr id="111" name="Group 1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4" y="2352"/>
                        <a:ext cx="432" cy="426"/>
                        <a:chOff x="864" y="1454"/>
                        <a:chExt cx="432" cy="426"/>
                      </a:xfrm>
                    </p:grpSpPr>
                    <p:sp>
                      <p:nvSpPr>
                        <p:cNvPr id="112" name="Line 1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64" y="1454"/>
                          <a:ext cx="240" cy="1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13" name="Group 14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08" y="1550"/>
                          <a:ext cx="288" cy="330"/>
                          <a:chOff x="1008" y="1550"/>
                          <a:chExt cx="288" cy="330"/>
                        </a:xfrm>
                      </p:grpSpPr>
                      <p:sp>
                        <p:nvSpPr>
                          <p:cNvPr id="114" name="Oval 14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08" y="1550"/>
                            <a:ext cx="288" cy="330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15" name="Text Box 144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56" y="1598"/>
                            <a:ext cx="240" cy="23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 sz="1800" dirty="0"/>
                              <a:t>3</a:t>
                            </a:r>
                          </a:p>
                        </p:txBody>
                      </p:sp>
                    </p:grpSp>
                  </p:grpSp>
                </p:grpSp>
                <p:sp>
                  <p:nvSpPr>
                    <p:cNvPr id="106" name="Oval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504"/>
                      <a:ext cx="336" cy="28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7" name="Text Box 1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48" y="3552"/>
                      <a:ext cx="480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sz="1800" dirty="0"/>
                        <a:t>5</a:t>
                      </a:r>
                    </a:p>
                  </p:txBody>
                </p:sp>
                <p:sp>
                  <p:nvSpPr>
                    <p:cNvPr id="108" name="Line 1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44" y="3312"/>
                      <a:ext cx="24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04" name="Text Box 1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0" y="3888"/>
                    <a:ext cx="72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 dirty="0"/>
                      <a:t>Fig 16</a:t>
                    </a:r>
                  </a:p>
                </p:txBody>
              </p:sp>
            </p:grpSp>
            <p:sp>
              <p:nvSpPr>
                <p:cNvPr id="101" name="Line 132"/>
                <p:cNvSpPr>
                  <a:spLocks noChangeShapeType="1"/>
                </p:cNvSpPr>
                <p:nvPr/>
              </p:nvSpPr>
              <p:spPr bwMode="auto">
                <a:xfrm>
                  <a:off x="3505200" y="2362200"/>
                  <a:ext cx="38100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Oval 151"/>
                <p:cNvSpPr>
                  <a:spLocks noChangeArrowheads="1"/>
                </p:cNvSpPr>
                <p:nvPr/>
              </p:nvSpPr>
              <p:spPr bwMode="auto">
                <a:xfrm>
                  <a:off x="3657600" y="2819400"/>
                  <a:ext cx="5334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dirty="0"/>
                    <a:t>16</a:t>
                  </a:r>
                </a:p>
              </p:txBody>
            </p:sp>
          </p:grpSp>
          <p:sp>
            <p:nvSpPr>
              <p:cNvPr id="98" name="Line 132"/>
              <p:cNvSpPr>
                <a:spLocks noChangeShapeType="1"/>
              </p:cNvSpPr>
              <p:nvPr/>
            </p:nvSpPr>
            <p:spPr bwMode="auto">
              <a:xfrm flipH="1">
                <a:off x="7010400" y="2514600"/>
                <a:ext cx="5334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Oval 151"/>
              <p:cNvSpPr>
                <a:spLocks noChangeArrowheads="1"/>
              </p:cNvSpPr>
              <p:nvPr/>
            </p:nvSpPr>
            <p:spPr bwMode="auto">
              <a:xfrm>
                <a:off x="6705600" y="2971800"/>
                <a:ext cx="533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/>
                  <a:t>7</a:t>
                </a:r>
              </a:p>
            </p:txBody>
          </p:sp>
        </p:grpSp>
        <p:sp>
          <p:nvSpPr>
            <p:cNvPr id="135" name="Line 132"/>
            <p:cNvSpPr>
              <a:spLocks noChangeShapeType="1"/>
            </p:cNvSpPr>
            <p:nvPr/>
          </p:nvSpPr>
          <p:spPr bwMode="auto">
            <a:xfrm>
              <a:off x="3048000" y="3886200"/>
              <a:ext cx="381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Oval 151"/>
            <p:cNvSpPr>
              <a:spLocks noChangeArrowheads="1"/>
            </p:cNvSpPr>
            <p:nvPr/>
          </p:nvSpPr>
          <p:spPr bwMode="auto">
            <a:xfrm>
              <a:off x="3200400" y="4343400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14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5105400" y="2819400"/>
            <a:ext cx="3733800" cy="3338513"/>
            <a:chOff x="609600" y="1066800"/>
            <a:chExt cx="3733800" cy="3338513"/>
          </a:xfrm>
        </p:grpSpPr>
        <p:grpSp>
          <p:nvGrpSpPr>
            <p:cNvPr id="91" name="Group 95"/>
            <p:cNvGrpSpPr/>
            <p:nvPr/>
          </p:nvGrpSpPr>
          <p:grpSpPr>
            <a:xfrm>
              <a:off x="609600" y="1066800"/>
              <a:ext cx="3733800" cy="3338513"/>
              <a:chOff x="4724400" y="609600"/>
              <a:chExt cx="3733800" cy="3338513"/>
            </a:xfrm>
          </p:grpSpPr>
          <p:grpSp>
            <p:nvGrpSpPr>
              <p:cNvPr id="94" name="Group 162"/>
              <p:cNvGrpSpPr/>
              <p:nvPr/>
            </p:nvGrpSpPr>
            <p:grpSpPr>
              <a:xfrm>
                <a:off x="4724400" y="609600"/>
                <a:ext cx="3733800" cy="3338513"/>
                <a:chOff x="457200" y="457200"/>
                <a:chExt cx="3733800" cy="3338513"/>
              </a:xfrm>
            </p:grpSpPr>
            <p:grpSp>
              <p:nvGrpSpPr>
                <p:cNvPr id="138" name="Group 166"/>
                <p:cNvGrpSpPr>
                  <a:grpSpLocks/>
                </p:cNvGrpSpPr>
                <p:nvPr/>
              </p:nvGrpSpPr>
              <p:grpSpPr bwMode="auto">
                <a:xfrm>
                  <a:off x="457200" y="457200"/>
                  <a:ext cx="3278188" cy="3338513"/>
                  <a:chOff x="1296" y="2592"/>
                  <a:chExt cx="2065" cy="2103"/>
                </a:xfrm>
              </p:grpSpPr>
              <p:grpSp>
                <p:nvGrpSpPr>
                  <p:cNvPr id="141" name="Group 155"/>
                  <p:cNvGrpSpPr>
                    <a:grpSpLocks/>
                  </p:cNvGrpSpPr>
                  <p:nvPr/>
                </p:nvGrpSpPr>
                <p:grpSpPr bwMode="auto">
                  <a:xfrm>
                    <a:off x="1296" y="2592"/>
                    <a:ext cx="2065" cy="1200"/>
                    <a:chOff x="1296" y="2592"/>
                    <a:chExt cx="2065" cy="1200"/>
                  </a:xfrm>
                </p:grpSpPr>
                <p:grpSp>
                  <p:nvGrpSpPr>
                    <p:cNvPr id="143" name="Group 11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96" y="2592"/>
                      <a:ext cx="2065" cy="1200"/>
                      <a:chOff x="-192" y="1632"/>
                      <a:chExt cx="2065" cy="1200"/>
                    </a:xfrm>
                  </p:grpSpPr>
                  <p:grpSp>
                    <p:nvGrpSpPr>
                      <p:cNvPr id="147" name="Group 11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6" y="1632"/>
                        <a:ext cx="1777" cy="1200"/>
                        <a:chOff x="13" y="2880"/>
                        <a:chExt cx="2102" cy="1565"/>
                      </a:xfrm>
                    </p:grpSpPr>
                    <p:grpSp>
                      <p:nvGrpSpPr>
                        <p:cNvPr id="157" name="Group 12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" y="2880"/>
                          <a:ext cx="1723" cy="972"/>
                          <a:chOff x="3613" y="1632"/>
                          <a:chExt cx="1723" cy="972"/>
                        </a:xfrm>
                      </p:grpSpPr>
                      <p:grpSp>
                        <p:nvGrpSpPr>
                          <p:cNvPr id="163" name="Group 12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13" y="1632"/>
                            <a:ext cx="1618" cy="972"/>
                            <a:chOff x="61" y="1045"/>
                            <a:chExt cx="1618" cy="972"/>
                          </a:xfrm>
                        </p:grpSpPr>
                        <p:sp>
                          <p:nvSpPr>
                            <p:cNvPr id="168" name="Oval 12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16" y="1045"/>
                              <a:ext cx="432" cy="409"/>
                            </a:xfrm>
                            <a:prstGeom prst="ellips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69" name="Oval 123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61" y="1608"/>
                              <a:ext cx="432" cy="409"/>
                            </a:xfrm>
                            <a:prstGeom prst="ellips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0" name="Line 12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>
                              <a:off x="402" y="1358"/>
                              <a:ext cx="455" cy="278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 type="triangle" w="med" len="med"/>
                            </a:ln>
                            <a:effectLst/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71" name="Text Box 12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912" y="1096"/>
                              <a:ext cx="767" cy="301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</p:spPr>
                          <p:txBody>
                            <a:bodyPr>
                              <a:spAutoFit/>
                            </a:bodyPr>
                            <a:lstStyle/>
                            <a:p>
                              <a:pPr>
                                <a:spcBef>
                                  <a:spcPct val="50000"/>
                                </a:spcBef>
                              </a:pPr>
                              <a:r>
                                <a:rPr lang="en-US" sz="1800"/>
                                <a:t>4</a:t>
                              </a:r>
                            </a:p>
                          </p:txBody>
                        </p:sp>
                        <p:sp>
                          <p:nvSpPr>
                            <p:cNvPr id="172" name="Text Box 126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18" y="1671"/>
                              <a:ext cx="480" cy="301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</p:spPr>
                          <p:txBody>
                            <a:bodyPr>
                              <a:spAutoFit/>
                            </a:bodyPr>
                            <a:lstStyle/>
                            <a:p>
                              <a:pPr>
                                <a:spcBef>
                                  <a:spcPct val="50000"/>
                                </a:spcBef>
                              </a:pPr>
                              <a:r>
                                <a:rPr lang="en-US" sz="1800"/>
                                <a:t>2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164" name="Group 12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4662" y="2016"/>
                            <a:ext cx="674" cy="576"/>
                            <a:chOff x="4272" y="2016"/>
                            <a:chExt cx="913" cy="720"/>
                          </a:xfrm>
                        </p:grpSpPr>
                        <p:sp>
                          <p:nvSpPr>
                            <p:cNvPr id="165" name="Oval 12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704" y="2352"/>
                              <a:ext cx="480" cy="384"/>
                            </a:xfrm>
                            <a:prstGeom prst="ellips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66" name="Text Box 129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704" y="2351"/>
                              <a:ext cx="481" cy="379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</p:spPr>
                          <p:txBody>
                            <a:bodyPr>
                              <a:spAutoFit/>
                            </a:bodyPr>
                            <a:lstStyle/>
                            <a:p>
                              <a:pPr>
                                <a:spcBef>
                                  <a:spcPct val="50000"/>
                                </a:spcBef>
                              </a:pPr>
                              <a:r>
                                <a:rPr lang="en-US" dirty="0"/>
                                <a:t>  7</a:t>
                              </a:r>
                            </a:p>
                          </p:txBody>
                        </p:sp>
                        <p:sp>
                          <p:nvSpPr>
                            <p:cNvPr id="167" name="Line 13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4272" y="2016"/>
                              <a:ext cx="624" cy="336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/>
                            <a:lstStyle/>
                            <a:p>
                              <a:endParaRPr 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158" name="Group 13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604" y="3819"/>
                          <a:ext cx="511" cy="626"/>
                          <a:chOff x="980" y="1464"/>
                          <a:chExt cx="511" cy="626"/>
                        </a:xfrm>
                      </p:grpSpPr>
                      <p:sp>
                        <p:nvSpPr>
                          <p:cNvPr id="159" name="Line 13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80" y="1464"/>
                            <a:ext cx="227" cy="25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 type="triangle" w="med" len="med"/>
                          </a:ln>
                          <a:effectLst/>
                        </p:spPr>
                        <p:txBody>
                          <a:bodyPr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60" name="Group 13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037" y="1714"/>
                            <a:ext cx="454" cy="376"/>
                            <a:chOff x="1037" y="1714"/>
                            <a:chExt cx="454" cy="376"/>
                          </a:xfrm>
                        </p:grpSpPr>
                        <p:sp>
                          <p:nvSpPr>
                            <p:cNvPr id="161" name="Oval 13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37" y="1714"/>
                              <a:ext cx="341" cy="376"/>
                            </a:xfrm>
                            <a:prstGeom prst="ellipse">
                              <a:avLst/>
                            </a:prstGeom>
                            <a:noFill/>
                            <a:ln w="9525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62" name="Text Box 135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094" y="1777"/>
                              <a:ext cx="397" cy="303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  <a:effectLst/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>
                                <a:spcBef>
                                  <a:spcPct val="50000"/>
                                </a:spcBef>
                              </a:pPr>
                              <a:r>
                                <a:rPr lang="en-US" dirty="0"/>
                                <a:t>15</a:t>
                              </a:r>
                              <a:endParaRPr lang="en-US" sz="1800" dirty="0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48" name="Group 13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-192" y="2302"/>
                        <a:ext cx="357" cy="477"/>
                        <a:chOff x="-299" y="3706"/>
                        <a:chExt cx="555" cy="522"/>
                      </a:xfrm>
                    </p:grpSpPr>
                    <p:sp>
                      <p:nvSpPr>
                        <p:cNvPr id="154" name="Oval 1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-299" y="3909"/>
                          <a:ext cx="432" cy="319"/>
                        </a:xfrm>
                        <a:prstGeom prst="ellips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ffectLst/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5" name="Line 13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-1" y="3706"/>
                          <a:ext cx="224" cy="210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56" name="Text Box 13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-224" y="3971"/>
                          <a:ext cx="480" cy="25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  <p:txBody>
                        <a:bodyPr>
                          <a:spAutoFit/>
                        </a:bodyPr>
                        <a:lstStyle/>
                        <a:p>
                          <a:pPr>
                            <a:spcBef>
                              <a:spcPct val="50000"/>
                            </a:spcBef>
                          </a:pPr>
                          <a:r>
                            <a:rPr lang="en-US" sz="1800" dirty="0"/>
                            <a:t>1</a:t>
                          </a:r>
                        </a:p>
                      </p:txBody>
                    </p:sp>
                  </p:grpSp>
                  <p:grpSp>
                    <p:nvGrpSpPr>
                      <p:cNvPr id="149" name="Group 1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4" y="2352"/>
                        <a:ext cx="432" cy="426"/>
                        <a:chOff x="864" y="1454"/>
                        <a:chExt cx="432" cy="426"/>
                      </a:xfrm>
                    </p:grpSpPr>
                    <p:sp>
                      <p:nvSpPr>
                        <p:cNvPr id="150" name="Line 14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64" y="1454"/>
                          <a:ext cx="240" cy="102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  <a:effectLst/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51" name="Group 14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08" y="1550"/>
                          <a:ext cx="288" cy="330"/>
                          <a:chOff x="1008" y="1550"/>
                          <a:chExt cx="288" cy="330"/>
                        </a:xfrm>
                      </p:grpSpPr>
                      <p:sp>
                        <p:nvSpPr>
                          <p:cNvPr id="152" name="Oval 14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08" y="1550"/>
                            <a:ext cx="288" cy="330"/>
                          </a:xfrm>
                          <a:prstGeom prst="ellipse">
                            <a:avLst/>
                          </a:prstGeom>
                          <a:noFill/>
                          <a:ln w="952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ffectLst/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53" name="Text Box 144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056" y="1598"/>
                            <a:ext cx="240" cy="231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noFill/>
                            <a:miter lim="800000"/>
                            <a:headEnd/>
                            <a:tailEnd/>
                          </a:ln>
                          <a:effectLst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>
                              <a:spcBef>
                                <a:spcPct val="50000"/>
                              </a:spcBef>
                            </a:pPr>
                            <a:r>
                              <a:rPr lang="en-US" sz="1800" dirty="0"/>
                              <a:t>3</a:t>
                            </a:r>
                          </a:p>
                        </p:txBody>
                      </p:sp>
                    </p:grpSp>
                  </p:grpSp>
                </p:grpSp>
                <p:sp>
                  <p:nvSpPr>
                    <p:cNvPr id="144" name="Oval 1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504"/>
                      <a:ext cx="336" cy="288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5" name="Text Box 15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48" y="3552"/>
                      <a:ext cx="480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>
                      <a:spAutoFit/>
                    </a:bodyPr>
                    <a:lstStyle/>
                    <a:p>
                      <a:pPr>
                        <a:spcBef>
                          <a:spcPct val="50000"/>
                        </a:spcBef>
                      </a:pPr>
                      <a:r>
                        <a:rPr lang="en-US" dirty="0"/>
                        <a:t>6</a:t>
                      </a:r>
                      <a:endParaRPr lang="en-US" sz="1800" dirty="0"/>
                    </a:p>
                  </p:txBody>
                </p:sp>
                <p:sp>
                  <p:nvSpPr>
                    <p:cNvPr id="146" name="Line 15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44" y="3312"/>
                      <a:ext cx="24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2" name="Text Box 1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28" y="4464"/>
                    <a:ext cx="72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1800" dirty="0"/>
                      <a:t>Fig 17</a:t>
                    </a:r>
                  </a:p>
                </p:txBody>
              </p:sp>
            </p:grpSp>
            <p:sp>
              <p:nvSpPr>
                <p:cNvPr id="139" name="Line 132"/>
                <p:cNvSpPr>
                  <a:spLocks noChangeShapeType="1"/>
                </p:cNvSpPr>
                <p:nvPr/>
              </p:nvSpPr>
              <p:spPr bwMode="auto">
                <a:xfrm>
                  <a:off x="3505200" y="2362200"/>
                  <a:ext cx="381000" cy="381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Oval 151"/>
                <p:cNvSpPr>
                  <a:spLocks noChangeArrowheads="1"/>
                </p:cNvSpPr>
                <p:nvPr/>
              </p:nvSpPr>
              <p:spPr bwMode="auto">
                <a:xfrm>
                  <a:off x="3657600" y="2819400"/>
                  <a:ext cx="533400" cy="4572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dirty="0"/>
                    <a:t>16</a:t>
                  </a:r>
                </a:p>
              </p:txBody>
            </p:sp>
          </p:grpSp>
          <p:sp>
            <p:nvSpPr>
              <p:cNvPr id="95" name="Line 132"/>
              <p:cNvSpPr>
                <a:spLocks noChangeShapeType="1"/>
              </p:cNvSpPr>
              <p:nvPr/>
            </p:nvSpPr>
            <p:spPr bwMode="auto">
              <a:xfrm flipH="1">
                <a:off x="7010400" y="2514600"/>
                <a:ext cx="53340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Oval 151"/>
              <p:cNvSpPr>
                <a:spLocks noChangeArrowheads="1"/>
              </p:cNvSpPr>
              <p:nvPr/>
            </p:nvSpPr>
            <p:spPr bwMode="auto">
              <a:xfrm>
                <a:off x="6705600" y="2971800"/>
                <a:ext cx="533400" cy="457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 dirty="0"/>
                  <a:t>14</a:t>
                </a:r>
              </a:p>
            </p:txBody>
          </p:sp>
        </p:grpSp>
        <p:sp>
          <p:nvSpPr>
            <p:cNvPr id="92" name="Line 132"/>
            <p:cNvSpPr>
              <a:spLocks noChangeShapeType="1"/>
            </p:cNvSpPr>
            <p:nvPr/>
          </p:nvSpPr>
          <p:spPr bwMode="auto">
            <a:xfrm flipH="1">
              <a:off x="1981200" y="29718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Oval 151"/>
            <p:cNvSpPr>
              <a:spLocks noChangeArrowheads="1"/>
            </p:cNvSpPr>
            <p:nvPr/>
          </p:nvSpPr>
          <p:spPr bwMode="auto">
            <a:xfrm>
              <a:off x="1676400" y="3352800"/>
              <a:ext cx="5334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5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dirty="0"/>
              <a:t>Deletion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41438"/>
            <a:ext cx="8229600" cy="2592387"/>
          </a:xfrm>
        </p:spPr>
        <p:txBody>
          <a:bodyPr>
            <a:normAutofit lnSpcReduction="10000"/>
          </a:bodyPr>
          <a:lstStyle/>
          <a:p>
            <a:pPr marL="381000" indent="-381000"/>
            <a:r>
              <a:rPr lang="en-US" dirty="0"/>
              <a:t>Delete by a BST deletion by copying algorithm.</a:t>
            </a:r>
          </a:p>
          <a:p>
            <a:pPr marL="381000" indent="-381000"/>
            <a:r>
              <a:rPr lang="en-US" dirty="0"/>
              <a:t>Rebalance the tree if an imbalance occurs.</a:t>
            </a:r>
          </a:p>
          <a:p>
            <a:pPr marL="381000" indent="-381000"/>
            <a:r>
              <a:rPr lang="en-US" dirty="0"/>
              <a:t>There are three deletion cases: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Deletion that does not cause an imbalance.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Deletion that requires a single rotation to rebalance.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Deletion that requires two or more rotations to rebalance.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 dirty="0"/>
              <a:t> Insert 14, 17, 11, 7, 53, 4, 13 into an empty AVL tree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14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cxnSp>
        <p:nvCxnSpPr>
          <p:cNvPr id="4102" name="AutoShape 6"/>
          <p:cNvCxnSpPr>
            <a:cxnSpLocks noChangeShapeType="1"/>
            <a:stCxn id="4099" idx="2"/>
            <a:endCxn id="4101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103" name="AutoShape 7"/>
          <p:cNvCxnSpPr>
            <a:cxnSpLocks noChangeShapeType="1"/>
            <a:stCxn id="4099" idx="2"/>
            <a:endCxn id="4100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4105" name="AutoShape 9"/>
          <p:cNvCxnSpPr>
            <a:cxnSpLocks noChangeShapeType="1"/>
            <a:stCxn id="4101" idx="2"/>
            <a:endCxn id="4104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53</a:t>
            </a:r>
          </a:p>
        </p:txBody>
      </p:sp>
      <p:cxnSp>
        <p:nvCxnSpPr>
          <p:cNvPr id="4107" name="AutoShape 11"/>
          <p:cNvCxnSpPr>
            <a:cxnSpLocks noChangeShapeType="1"/>
            <a:stCxn id="4100" idx="2"/>
            <a:endCxn id="4106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1905000" y="205740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20574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cxnSp>
        <p:nvCxnSpPr>
          <p:cNvPr id="4110" name="AutoShape 14"/>
          <p:cNvCxnSpPr>
            <a:cxnSpLocks noChangeShapeType="1"/>
            <a:endCxn id="4109" idx="0"/>
          </p:cNvCxnSpPr>
          <p:nvPr/>
        </p:nvCxnSpPr>
        <p:spPr bwMode="auto">
          <a:xfrm flipH="1">
            <a:off x="2324100" y="3581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nimBg="1"/>
      <p:bldP spid="4100" grpId="0" animBg="1"/>
      <p:bldP spid="4101" grpId="0" animBg="1"/>
      <p:bldP spid="4104" grpId="0" animBg="1"/>
      <p:bldP spid="4106" grpId="0" animBg="1"/>
      <p:bldP spid="4108" grpId="0" animBg="1"/>
      <p:bldP spid="410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Insert 14, 17, 11, 7, 53, 4, 13 into an empty AVL tree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5126" name="AutoShape 6"/>
          <p:cNvCxnSpPr>
            <a:cxnSpLocks noChangeShapeType="1"/>
            <a:stCxn id="5123" idx="2"/>
            <a:endCxn id="5125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127" name="AutoShape 7"/>
          <p:cNvCxnSpPr>
            <a:cxnSpLocks noChangeShapeType="1"/>
            <a:stCxn id="5123" idx="2"/>
            <a:endCxn id="5124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cxnSp>
        <p:nvCxnSpPr>
          <p:cNvPr id="5129" name="AutoShape 9"/>
          <p:cNvCxnSpPr>
            <a:cxnSpLocks noChangeShapeType="1"/>
            <a:stCxn id="5125" idx="2"/>
            <a:endCxn id="5128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53</a:t>
            </a:r>
          </a:p>
        </p:txBody>
      </p:sp>
      <p:cxnSp>
        <p:nvCxnSpPr>
          <p:cNvPr id="5131" name="AutoShape 11"/>
          <p:cNvCxnSpPr>
            <a:cxnSpLocks noChangeShapeType="1"/>
            <a:stCxn id="5124" idx="2"/>
            <a:endCxn id="5130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cxnSp>
        <p:nvCxnSpPr>
          <p:cNvPr id="5133" name="AutoShape 13"/>
          <p:cNvCxnSpPr>
            <a:cxnSpLocks noChangeShapeType="1"/>
            <a:stCxn id="5125" idx="2"/>
            <a:endCxn id="5132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5135" name="AutoShape 15"/>
          <p:cNvCxnSpPr>
            <a:cxnSpLocks noChangeShapeType="1"/>
            <a:endCxn id="5134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Now insert 12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6150" name="AutoShape 6"/>
          <p:cNvCxnSpPr>
            <a:cxnSpLocks noChangeShapeType="1"/>
            <a:stCxn id="6147" idx="2"/>
            <a:endCxn id="6149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6151" name="AutoShape 7"/>
          <p:cNvCxnSpPr>
            <a:cxnSpLocks noChangeShapeType="1"/>
            <a:stCxn id="6147" idx="2"/>
            <a:endCxn id="6148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cxnSp>
        <p:nvCxnSpPr>
          <p:cNvPr id="6153" name="AutoShape 9"/>
          <p:cNvCxnSpPr>
            <a:cxnSpLocks noChangeShapeType="1"/>
            <a:stCxn id="6149" idx="2"/>
            <a:endCxn id="6152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53</a:t>
            </a:r>
          </a:p>
        </p:txBody>
      </p:sp>
      <p:cxnSp>
        <p:nvCxnSpPr>
          <p:cNvPr id="6155" name="AutoShape 11"/>
          <p:cNvCxnSpPr>
            <a:cxnSpLocks noChangeShapeType="1"/>
            <a:stCxn id="6148" idx="2"/>
            <a:endCxn id="6154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cxnSp>
        <p:nvCxnSpPr>
          <p:cNvPr id="6157" name="AutoShape 13"/>
          <p:cNvCxnSpPr>
            <a:cxnSpLocks noChangeShapeType="1"/>
            <a:stCxn id="6149" idx="2"/>
            <a:endCxn id="6156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6159" name="AutoShape 15"/>
          <p:cNvCxnSpPr>
            <a:cxnSpLocks noChangeShapeType="1"/>
            <a:stCxn id="6156" idx="2"/>
            <a:endCxn id="6158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60" name="Rectangle 16"/>
          <p:cNvSpPr>
            <a:spLocks noChangeArrowheads="1"/>
          </p:cNvSpPr>
          <p:nvPr/>
        </p:nvSpPr>
        <p:spPr bwMode="auto">
          <a:xfrm>
            <a:off x="3810000" y="4876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6161" name="AutoShape 17"/>
          <p:cNvCxnSpPr>
            <a:cxnSpLocks noChangeShapeType="1"/>
            <a:endCxn id="6160" idx="0"/>
          </p:cNvCxnSpPr>
          <p:nvPr/>
        </p:nvCxnSpPr>
        <p:spPr bwMode="auto">
          <a:xfrm flipH="1">
            <a:off x="4076700" y="44196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6162" name="Oval 18"/>
          <p:cNvSpPr>
            <a:spLocks noChangeArrowheads="1"/>
          </p:cNvSpPr>
          <p:nvPr/>
        </p:nvSpPr>
        <p:spPr bwMode="auto">
          <a:xfrm>
            <a:off x="3124200" y="297180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 animBg="1"/>
      <p:bldP spid="616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Now insert 12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7174" name="AutoShape 6"/>
          <p:cNvCxnSpPr>
            <a:cxnSpLocks noChangeShapeType="1"/>
            <a:stCxn id="7171" idx="2"/>
            <a:endCxn id="7173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175" name="AutoShape 7"/>
          <p:cNvCxnSpPr>
            <a:cxnSpLocks noChangeShapeType="1"/>
            <a:stCxn id="7171" idx="2"/>
            <a:endCxn id="7172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cxnSp>
        <p:nvCxnSpPr>
          <p:cNvPr id="7177" name="AutoShape 9"/>
          <p:cNvCxnSpPr>
            <a:cxnSpLocks noChangeShapeType="1"/>
            <a:stCxn id="7173" idx="2"/>
            <a:endCxn id="7176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53</a:t>
            </a:r>
          </a:p>
        </p:txBody>
      </p:sp>
      <p:cxnSp>
        <p:nvCxnSpPr>
          <p:cNvPr id="7179" name="AutoShape 11"/>
          <p:cNvCxnSpPr>
            <a:cxnSpLocks noChangeShapeType="1"/>
            <a:stCxn id="7172" idx="2"/>
            <a:endCxn id="7178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cxnSp>
        <p:nvCxnSpPr>
          <p:cNvPr id="7181" name="AutoShape 13"/>
          <p:cNvCxnSpPr>
            <a:cxnSpLocks noChangeShapeType="1"/>
            <a:stCxn id="7173" idx="2"/>
            <a:endCxn id="7180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4114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7183" name="AutoShape 15"/>
          <p:cNvCxnSpPr>
            <a:cxnSpLocks noChangeShapeType="1"/>
            <a:stCxn id="7180" idx="2"/>
            <a:endCxn id="7182" idx="0"/>
          </p:cNvCxnSpPr>
          <p:nvPr/>
        </p:nvCxnSpPr>
        <p:spPr bwMode="auto">
          <a:xfrm>
            <a:off x="4076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4419600" y="4876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7185" name="AutoShape 17"/>
          <p:cNvCxnSpPr>
            <a:cxnSpLocks noChangeShapeType="1"/>
            <a:stCxn id="7182" idx="2"/>
            <a:endCxn id="7184" idx="0"/>
          </p:cNvCxnSpPr>
          <p:nvPr/>
        </p:nvCxnSpPr>
        <p:spPr bwMode="auto">
          <a:xfrm>
            <a:off x="4381500" y="44196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186" name="Oval 18"/>
          <p:cNvSpPr>
            <a:spLocks noChangeArrowheads="1"/>
          </p:cNvSpPr>
          <p:nvPr/>
        </p:nvSpPr>
        <p:spPr bwMode="auto">
          <a:xfrm>
            <a:off x="3124200" y="2971800"/>
            <a:ext cx="2133600" cy="2819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Now the AVL tree is balanced.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8198" name="AutoShape 6"/>
          <p:cNvCxnSpPr>
            <a:cxnSpLocks noChangeShapeType="1"/>
            <a:stCxn id="8195" idx="2"/>
            <a:endCxn id="8197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8199" name="AutoShape 7"/>
          <p:cNvCxnSpPr>
            <a:cxnSpLocks noChangeShapeType="1"/>
            <a:stCxn id="8195" idx="2"/>
            <a:endCxn id="8196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cxnSp>
        <p:nvCxnSpPr>
          <p:cNvPr id="8201" name="AutoShape 9"/>
          <p:cNvCxnSpPr>
            <a:cxnSpLocks noChangeShapeType="1"/>
            <a:stCxn id="8197" idx="2"/>
            <a:endCxn id="8200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53</a:t>
            </a:r>
          </a:p>
        </p:txBody>
      </p:sp>
      <p:cxnSp>
        <p:nvCxnSpPr>
          <p:cNvPr id="8203" name="AutoShape 11"/>
          <p:cNvCxnSpPr>
            <a:cxnSpLocks noChangeShapeType="1"/>
            <a:stCxn id="8196" idx="2"/>
            <a:endCxn id="8202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8205" name="AutoShape 13"/>
          <p:cNvCxnSpPr>
            <a:cxnSpLocks noChangeShapeType="1"/>
            <a:stCxn id="8197" idx="2"/>
            <a:endCxn id="8204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8207" name="AutoShape 15"/>
          <p:cNvCxnSpPr>
            <a:cxnSpLocks noChangeShapeType="1"/>
            <a:stCxn id="8204" idx="2"/>
            <a:endCxn id="8206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3352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cxnSp>
        <p:nvCxnSpPr>
          <p:cNvPr id="8209" name="AutoShape 17"/>
          <p:cNvCxnSpPr>
            <a:cxnSpLocks noChangeShapeType="1"/>
            <a:stCxn id="8204" idx="2"/>
            <a:endCxn id="8208" idx="0"/>
          </p:cNvCxnSpPr>
          <p:nvPr/>
        </p:nvCxnSpPr>
        <p:spPr bwMode="auto">
          <a:xfrm flipH="1">
            <a:off x="3619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>
            <a:noAutofit/>
          </a:bodyPr>
          <a:lstStyle/>
          <a:p>
            <a:r>
              <a:rPr lang="en-US" sz="4000" dirty="0"/>
              <a:t>Binary search tree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1524000"/>
            <a:ext cx="4495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 descr="C:\Users\tanni\Downloads\fig0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2667000" cy="4038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990600" y="5257800"/>
            <a:ext cx="3200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Unbalanced Tree</a:t>
            </a:r>
          </a:p>
        </p:txBody>
      </p:sp>
      <p:sp>
        <p:nvSpPr>
          <p:cNvPr id="7" name="Rectangle 6"/>
          <p:cNvSpPr/>
          <p:nvPr/>
        </p:nvSpPr>
        <p:spPr>
          <a:xfrm>
            <a:off x="5105400" y="4953000"/>
            <a:ext cx="3200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balanced Tree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410200" y="1981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95800" y="3124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62400" y="4267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Now insert 8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9222" name="AutoShape 6"/>
          <p:cNvCxnSpPr>
            <a:cxnSpLocks noChangeShapeType="1"/>
            <a:stCxn id="9219" idx="2"/>
            <a:endCxn id="9221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23" name="AutoShape 7"/>
          <p:cNvCxnSpPr>
            <a:cxnSpLocks noChangeShapeType="1"/>
            <a:stCxn id="9219" idx="2"/>
            <a:endCxn id="9220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cxnSp>
        <p:nvCxnSpPr>
          <p:cNvPr id="9225" name="AutoShape 9"/>
          <p:cNvCxnSpPr>
            <a:cxnSpLocks noChangeShapeType="1"/>
            <a:stCxn id="9221" idx="2"/>
            <a:endCxn id="9224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53</a:t>
            </a:r>
          </a:p>
        </p:txBody>
      </p:sp>
      <p:cxnSp>
        <p:nvCxnSpPr>
          <p:cNvPr id="9227" name="AutoShape 11"/>
          <p:cNvCxnSpPr>
            <a:cxnSpLocks noChangeShapeType="1"/>
            <a:stCxn id="9220" idx="2"/>
            <a:endCxn id="9226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9229" name="AutoShape 13"/>
          <p:cNvCxnSpPr>
            <a:cxnSpLocks noChangeShapeType="1"/>
            <a:stCxn id="9221" idx="2"/>
            <a:endCxn id="9228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30" name="Rectangle 14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9231" name="AutoShape 15"/>
          <p:cNvCxnSpPr>
            <a:cxnSpLocks noChangeShapeType="1"/>
            <a:stCxn id="9228" idx="2"/>
            <a:endCxn id="9230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3352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cxnSp>
        <p:nvCxnSpPr>
          <p:cNvPr id="9233" name="AutoShape 17"/>
          <p:cNvCxnSpPr>
            <a:cxnSpLocks noChangeShapeType="1"/>
            <a:stCxn id="9228" idx="2"/>
            <a:endCxn id="9232" idx="0"/>
          </p:cNvCxnSpPr>
          <p:nvPr/>
        </p:nvCxnSpPr>
        <p:spPr bwMode="auto">
          <a:xfrm flipH="1">
            <a:off x="3619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2971800" y="4800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cxnSp>
        <p:nvCxnSpPr>
          <p:cNvPr id="9235" name="AutoShape 19"/>
          <p:cNvCxnSpPr>
            <a:cxnSpLocks noChangeShapeType="1"/>
            <a:stCxn id="9232" idx="2"/>
            <a:endCxn id="9234" idx="0"/>
          </p:cNvCxnSpPr>
          <p:nvPr/>
        </p:nvCxnSpPr>
        <p:spPr bwMode="auto">
          <a:xfrm flipH="1">
            <a:off x="3238500" y="44196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236" name="Oval 20"/>
          <p:cNvSpPr>
            <a:spLocks noChangeArrowheads="1"/>
          </p:cNvSpPr>
          <p:nvPr/>
        </p:nvSpPr>
        <p:spPr bwMode="auto">
          <a:xfrm>
            <a:off x="2514600" y="2209800"/>
            <a:ext cx="2362200" cy="3429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4" grpId="0" animBg="1"/>
      <p:bldP spid="92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Now insert 8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0246" name="AutoShape 6"/>
          <p:cNvCxnSpPr>
            <a:cxnSpLocks noChangeShapeType="1"/>
            <a:stCxn id="10243" idx="2"/>
            <a:endCxn id="10245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7" name="AutoShape 7"/>
          <p:cNvCxnSpPr>
            <a:cxnSpLocks noChangeShapeType="1"/>
            <a:stCxn id="10243" idx="2"/>
            <a:endCxn id="10244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667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cxnSp>
        <p:nvCxnSpPr>
          <p:cNvPr id="10249" name="AutoShape 9"/>
          <p:cNvCxnSpPr>
            <a:cxnSpLocks noChangeShapeType="1"/>
            <a:stCxn id="10245" idx="2"/>
            <a:endCxn id="10248" idx="0"/>
          </p:cNvCxnSpPr>
          <p:nvPr/>
        </p:nvCxnSpPr>
        <p:spPr bwMode="auto">
          <a:xfrm flipH="1">
            <a:off x="29337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53</a:t>
            </a:r>
          </a:p>
        </p:txBody>
      </p:sp>
      <p:cxnSp>
        <p:nvCxnSpPr>
          <p:cNvPr id="10251" name="AutoShape 11"/>
          <p:cNvCxnSpPr>
            <a:cxnSpLocks noChangeShapeType="1"/>
            <a:stCxn id="10244" idx="2"/>
            <a:endCxn id="10250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cxnSp>
        <p:nvCxnSpPr>
          <p:cNvPr id="10253" name="AutoShape 13"/>
          <p:cNvCxnSpPr>
            <a:cxnSpLocks noChangeShapeType="1"/>
            <a:stCxn id="10245" idx="2"/>
            <a:endCxn id="10252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42672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10255" name="AutoShape 15"/>
          <p:cNvCxnSpPr>
            <a:cxnSpLocks noChangeShapeType="1"/>
            <a:stCxn id="10252" idx="2"/>
            <a:endCxn id="10254" idx="0"/>
          </p:cNvCxnSpPr>
          <p:nvPr/>
        </p:nvCxnSpPr>
        <p:spPr bwMode="auto">
          <a:xfrm>
            <a:off x="40767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3352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cxnSp>
        <p:nvCxnSpPr>
          <p:cNvPr id="10257" name="AutoShape 17"/>
          <p:cNvCxnSpPr>
            <a:cxnSpLocks noChangeShapeType="1"/>
            <a:stCxn id="10252" idx="2"/>
            <a:endCxn id="10256" idx="0"/>
          </p:cNvCxnSpPr>
          <p:nvPr/>
        </p:nvCxnSpPr>
        <p:spPr bwMode="auto">
          <a:xfrm flipH="1">
            <a:off x="3619500" y="3581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4648200" y="4800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10259" name="AutoShape 19"/>
          <p:cNvCxnSpPr>
            <a:cxnSpLocks noChangeShapeType="1"/>
            <a:stCxn id="10254" idx="2"/>
            <a:endCxn id="10258" idx="0"/>
          </p:cNvCxnSpPr>
          <p:nvPr/>
        </p:nvCxnSpPr>
        <p:spPr bwMode="auto">
          <a:xfrm>
            <a:off x="4533900" y="44196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2514600" y="2209800"/>
            <a:ext cx="2743200" cy="3581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Now the AVL tree is balanced.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1270" name="AutoShape 6"/>
          <p:cNvCxnSpPr>
            <a:cxnSpLocks noChangeShapeType="1"/>
            <a:stCxn id="11267" idx="2"/>
            <a:endCxn id="11268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209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53</a:t>
            </a:r>
          </a:p>
        </p:txBody>
      </p:sp>
      <p:cxnSp>
        <p:nvCxnSpPr>
          <p:cNvPr id="11273" name="AutoShape 9"/>
          <p:cNvCxnSpPr>
            <a:cxnSpLocks noChangeShapeType="1"/>
            <a:stCxn id="11268" idx="2"/>
            <a:endCxn id="11272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11276" name="AutoShape 12"/>
          <p:cNvCxnSpPr>
            <a:cxnSpLocks noChangeShapeType="1"/>
            <a:stCxn id="11274" idx="2"/>
            <a:endCxn id="11275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2971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cxnSp>
        <p:nvCxnSpPr>
          <p:cNvPr id="11278" name="AutoShape 14"/>
          <p:cNvCxnSpPr>
            <a:cxnSpLocks noChangeShapeType="1"/>
            <a:stCxn id="11269" idx="2"/>
            <a:endCxn id="11277" idx="0"/>
          </p:cNvCxnSpPr>
          <p:nvPr/>
        </p:nvCxnSpPr>
        <p:spPr bwMode="auto">
          <a:xfrm>
            <a:off x="2857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11280" name="AutoShape 16"/>
          <p:cNvCxnSpPr>
            <a:cxnSpLocks noChangeShapeType="1"/>
            <a:stCxn id="11269" idx="2"/>
            <a:endCxn id="11271" idx="0"/>
          </p:cNvCxnSpPr>
          <p:nvPr/>
        </p:nvCxnSpPr>
        <p:spPr bwMode="auto">
          <a:xfrm flipH="1">
            <a:off x="2476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81" name="AutoShape 17"/>
          <p:cNvCxnSpPr>
            <a:cxnSpLocks noChangeShapeType="1"/>
            <a:stCxn id="11274" idx="2"/>
            <a:endCxn id="11269" idx="0"/>
          </p:cNvCxnSpPr>
          <p:nvPr/>
        </p:nvCxnSpPr>
        <p:spPr bwMode="auto">
          <a:xfrm flipH="1">
            <a:off x="2857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82" name="AutoShape 18"/>
          <p:cNvCxnSpPr>
            <a:cxnSpLocks noChangeShapeType="1"/>
            <a:stCxn id="11267" idx="2"/>
            <a:endCxn id="11274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283" name="AutoShape 19"/>
          <p:cNvCxnSpPr>
            <a:cxnSpLocks noChangeShapeType="1"/>
            <a:stCxn id="11275" idx="2"/>
            <a:endCxn id="11279" idx="0"/>
          </p:cNvCxnSpPr>
          <p:nvPr/>
        </p:nvCxnSpPr>
        <p:spPr bwMode="auto">
          <a:xfrm>
            <a:off x="4076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Now remove 53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2294" name="AutoShape 6"/>
          <p:cNvCxnSpPr>
            <a:cxnSpLocks noChangeShapeType="1"/>
            <a:stCxn id="12291" idx="2"/>
            <a:endCxn id="12292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2209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257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53</a:t>
            </a:r>
          </a:p>
        </p:txBody>
      </p:sp>
      <p:cxnSp>
        <p:nvCxnSpPr>
          <p:cNvPr id="12297" name="AutoShape 9"/>
          <p:cNvCxnSpPr>
            <a:cxnSpLocks noChangeShapeType="1"/>
            <a:stCxn id="12292" idx="2"/>
            <a:endCxn id="12296" idx="0"/>
          </p:cNvCxnSpPr>
          <p:nvPr/>
        </p:nvCxnSpPr>
        <p:spPr bwMode="auto">
          <a:xfrm>
            <a:off x="49149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12300" name="AutoShape 12"/>
          <p:cNvCxnSpPr>
            <a:cxnSpLocks noChangeShapeType="1"/>
            <a:stCxn id="12298" idx="2"/>
            <a:endCxn id="12299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2971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cxnSp>
        <p:nvCxnSpPr>
          <p:cNvPr id="12302" name="AutoShape 14"/>
          <p:cNvCxnSpPr>
            <a:cxnSpLocks noChangeShapeType="1"/>
            <a:stCxn id="12293" idx="2"/>
            <a:endCxn id="12301" idx="0"/>
          </p:cNvCxnSpPr>
          <p:nvPr/>
        </p:nvCxnSpPr>
        <p:spPr bwMode="auto">
          <a:xfrm>
            <a:off x="2857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12304" name="AutoShape 16"/>
          <p:cNvCxnSpPr>
            <a:cxnSpLocks noChangeShapeType="1"/>
            <a:stCxn id="12293" idx="2"/>
            <a:endCxn id="12295" idx="0"/>
          </p:cNvCxnSpPr>
          <p:nvPr/>
        </p:nvCxnSpPr>
        <p:spPr bwMode="auto">
          <a:xfrm flipH="1">
            <a:off x="2476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305" name="AutoShape 17"/>
          <p:cNvCxnSpPr>
            <a:cxnSpLocks noChangeShapeType="1"/>
            <a:stCxn id="12298" idx="2"/>
            <a:endCxn id="12293" idx="0"/>
          </p:cNvCxnSpPr>
          <p:nvPr/>
        </p:nvCxnSpPr>
        <p:spPr bwMode="auto">
          <a:xfrm flipH="1">
            <a:off x="2857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306" name="AutoShape 18"/>
          <p:cNvCxnSpPr>
            <a:cxnSpLocks noChangeShapeType="1"/>
            <a:stCxn id="12291" idx="2"/>
            <a:endCxn id="12298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2307" name="AutoShape 19"/>
          <p:cNvCxnSpPr>
            <a:cxnSpLocks noChangeShapeType="1"/>
            <a:stCxn id="12299" idx="2"/>
            <a:endCxn id="12303" idx="0"/>
          </p:cNvCxnSpPr>
          <p:nvPr/>
        </p:nvCxnSpPr>
        <p:spPr bwMode="auto">
          <a:xfrm>
            <a:off x="4076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Now remove 53, unbalanced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9624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648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3318" name="AutoShape 6"/>
          <p:cNvCxnSpPr>
            <a:cxnSpLocks noChangeShapeType="1"/>
            <a:stCxn id="13315" idx="2"/>
            <a:endCxn id="13316" idx="0"/>
          </p:cNvCxnSpPr>
          <p:nvPr/>
        </p:nvCxnSpPr>
        <p:spPr bwMode="auto">
          <a:xfrm>
            <a:off x="42291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2209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2766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3810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13322" name="AutoShape 10"/>
          <p:cNvCxnSpPr>
            <a:cxnSpLocks noChangeShapeType="1"/>
            <a:stCxn id="13320" idx="2"/>
            <a:endCxn id="13321" idx="0"/>
          </p:cNvCxnSpPr>
          <p:nvPr/>
        </p:nvCxnSpPr>
        <p:spPr bwMode="auto">
          <a:xfrm>
            <a:off x="35433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971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cxnSp>
        <p:nvCxnSpPr>
          <p:cNvPr id="13324" name="AutoShape 12"/>
          <p:cNvCxnSpPr>
            <a:cxnSpLocks noChangeShapeType="1"/>
            <a:stCxn id="13317" idx="2"/>
            <a:endCxn id="13323" idx="0"/>
          </p:cNvCxnSpPr>
          <p:nvPr/>
        </p:nvCxnSpPr>
        <p:spPr bwMode="auto">
          <a:xfrm>
            <a:off x="2857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13326" name="AutoShape 14"/>
          <p:cNvCxnSpPr>
            <a:cxnSpLocks noChangeShapeType="1"/>
            <a:stCxn id="13317" idx="2"/>
            <a:endCxn id="13319" idx="0"/>
          </p:cNvCxnSpPr>
          <p:nvPr/>
        </p:nvCxnSpPr>
        <p:spPr bwMode="auto">
          <a:xfrm flipH="1">
            <a:off x="24765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327" name="AutoShape 15"/>
          <p:cNvCxnSpPr>
            <a:cxnSpLocks noChangeShapeType="1"/>
            <a:stCxn id="13320" idx="2"/>
            <a:endCxn id="13317" idx="0"/>
          </p:cNvCxnSpPr>
          <p:nvPr/>
        </p:nvCxnSpPr>
        <p:spPr bwMode="auto">
          <a:xfrm flipH="1">
            <a:off x="2857500" y="27432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328" name="AutoShape 16"/>
          <p:cNvCxnSpPr>
            <a:cxnSpLocks noChangeShapeType="1"/>
            <a:stCxn id="13315" idx="2"/>
            <a:endCxn id="13320" idx="0"/>
          </p:cNvCxnSpPr>
          <p:nvPr/>
        </p:nvCxnSpPr>
        <p:spPr bwMode="auto">
          <a:xfrm flipH="1">
            <a:off x="3543300" y="1981200"/>
            <a:ext cx="685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3329" name="AutoShape 17"/>
          <p:cNvCxnSpPr>
            <a:cxnSpLocks noChangeShapeType="1"/>
            <a:stCxn id="13321" idx="2"/>
            <a:endCxn id="13325" idx="0"/>
          </p:cNvCxnSpPr>
          <p:nvPr/>
        </p:nvCxnSpPr>
        <p:spPr bwMode="auto">
          <a:xfrm>
            <a:off x="4076700" y="35814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1905000" y="12192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1628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Balanced!    Remove 11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5029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5626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4342" name="AutoShape 6"/>
          <p:cNvCxnSpPr>
            <a:cxnSpLocks noChangeShapeType="1"/>
            <a:stCxn id="14339" idx="2"/>
            <a:endCxn id="14340" idx="0"/>
          </p:cNvCxnSpPr>
          <p:nvPr/>
        </p:nvCxnSpPr>
        <p:spPr bwMode="auto">
          <a:xfrm>
            <a:off x="5295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11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572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14346" name="AutoShape 10"/>
          <p:cNvCxnSpPr>
            <a:cxnSpLocks noChangeShapeType="1"/>
            <a:stCxn id="14344" idx="2"/>
            <a:endCxn id="14339" idx="0"/>
          </p:cNvCxnSpPr>
          <p:nvPr/>
        </p:nvCxnSpPr>
        <p:spPr bwMode="auto">
          <a:xfrm>
            <a:off x="4229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35052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cxnSp>
        <p:nvCxnSpPr>
          <p:cNvPr id="14348" name="AutoShape 12"/>
          <p:cNvCxnSpPr>
            <a:cxnSpLocks noChangeShapeType="1"/>
            <a:stCxn id="14341" idx="2"/>
            <a:endCxn id="14347" idx="0"/>
          </p:cNvCxnSpPr>
          <p:nvPr/>
        </p:nvCxnSpPr>
        <p:spPr bwMode="auto">
          <a:xfrm>
            <a:off x="3314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14350" name="AutoShape 14"/>
          <p:cNvCxnSpPr>
            <a:cxnSpLocks noChangeShapeType="1"/>
            <a:stCxn id="14341" idx="2"/>
            <a:endCxn id="14343" idx="0"/>
          </p:cNvCxnSpPr>
          <p:nvPr/>
        </p:nvCxnSpPr>
        <p:spPr bwMode="auto">
          <a:xfrm flipH="1">
            <a:off x="28575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51" name="AutoShape 15"/>
          <p:cNvCxnSpPr>
            <a:cxnSpLocks noChangeShapeType="1"/>
            <a:stCxn id="14344" idx="2"/>
            <a:endCxn id="14341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52" name="AutoShape 16"/>
          <p:cNvCxnSpPr>
            <a:cxnSpLocks noChangeShapeType="1"/>
            <a:stCxn id="14345" idx="2"/>
            <a:endCxn id="14349" idx="0"/>
          </p:cNvCxnSpPr>
          <p:nvPr/>
        </p:nvCxnSpPr>
        <p:spPr bwMode="auto">
          <a:xfrm>
            <a:off x="4838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4353" name="AutoShape 17"/>
          <p:cNvCxnSpPr>
            <a:cxnSpLocks noChangeShapeType="1"/>
            <a:stCxn id="14339" idx="2"/>
            <a:endCxn id="14345" idx="0"/>
          </p:cNvCxnSpPr>
          <p:nvPr/>
        </p:nvCxnSpPr>
        <p:spPr bwMode="auto">
          <a:xfrm flipH="1">
            <a:off x="4838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Remove 11, replace it with the largest in its left branch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029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5626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15366" name="AutoShape 6"/>
          <p:cNvCxnSpPr>
            <a:cxnSpLocks noChangeShapeType="1"/>
            <a:stCxn id="15363" idx="2"/>
            <a:endCxn id="15364" idx="0"/>
          </p:cNvCxnSpPr>
          <p:nvPr/>
        </p:nvCxnSpPr>
        <p:spPr bwMode="auto">
          <a:xfrm>
            <a:off x="5295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25908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572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15370" name="AutoShape 10"/>
          <p:cNvCxnSpPr>
            <a:cxnSpLocks noChangeShapeType="1"/>
            <a:stCxn id="15368" idx="2"/>
            <a:endCxn id="15363" idx="0"/>
          </p:cNvCxnSpPr>
          <p:nvPr/>
        </p:nvCxnSpPr>
        <p:spPr bwMode="auto">
          <a:xfrm>
            <a:off x="4229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15372" name="AutoShape 12"/>
          <p:cNvCxnSpPr>
            <a:cxnSpLocks noChangeShapeType="1"/>
            <a:stCxn id="15365" idx="2"/>
            <a:endCxn id="15367" idx="0"/>
          </p:cNvCxnSpPr>
          <p:nvPr/>
        </p:nvCxnSpPr>
        <p:spPr bwMode="auto">
          <a:xfrm flipH="1">
            <a:off x="28575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73" name="AutoShape 13"/>
          <p:cNvCxnSpPr>
            <a:cxnSpLocks noChangeShapeType="1"/>
            <a:stCxn id="15368" idx="2"/>
            <a:endCxn id="15365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74" name="AutoShape 14"/>
          <p:cNvCxnSpPr>
            <a:cxnSpLocks noChangeShapeType="1"/>
            <a:stCxn id="15369" idx="2"/>
            <a:endCxn id="15371" idx="0"/>
          </p:cNvCxnSpPr>
          <p:nvPr/>
        </p:nvCxnSpPr>
        <p:spPr bwMode="auto">
          <a:xfrm>
            <a:off x="4838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375" name="AutoShape 15"/>
          <p:cNvCxnSpPr>
            <a:cxnSpLocks noChangeShapeType="1"/>
            <a:stCxn id="15363" idx="2"/>
            <a:endCxn id="15369" idx="0"/>
          </p:cNvCxnSpPr>
          <p:nvPr/>
        </p:nvCxnSpPr>
        <p:spPr bwMode="auto">
          <a:xfrm flipH="1">
            <a:off x="4838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Remove 8, unbalanced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50292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5626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cxnSp>
        <p:nvCxnSpPr>
          <p:cNvPr id="16390" name="AutoShape 6"/>
          <p:cNvCxnSpPr>
            <a:cxnSpLocks noChangeShapeType="1"/>
            <a:stCxn id="16387" idx="2"/>
            <a:endCxn id="16388" idx="0"/>
          </p:cNvCxnSpPr>
          <p:nvPr/>
        </p:nvCxnSpPr>
        <p:spPr bwMode="auto">
          <a:xfrm>
            <a:off x="52959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45720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cxnSp>
        <p:nvCxnSpPr>
          <p:cNvPr id="16393" name="AutoShape 9"/>
          <p:cNvCxnSpPr>
            <a:cxnSpLocks noChangeShapeType="1"/>
            <a:stCxn id="16391" idx="2"/>
            <a:endCxn id="16387" idx="0"/>
          </p:cNvCxnSpPr>
          <p:nvPr/>
        </p:nvCxnSpPr>
        <p:spPr bwMode="auto">
          <a:xfrm>
            <a:off x="4229100" y="1905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48768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16395" name="AutoShape 11"/>
          <p:cNvCxnSpPr>
            <a:cxnSpLocks noChangeShapeType="1"/>
            <a:stCxn id="16391" idx="2"/>
            <a:endCxn id="16389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396" name="AutoShape 12"/>
          <p:cNvCxnSpPr>
            <a:cxnSpLocks noChangeShapeType="1"/>
            <a:stCxn id="16392" idx="2"/>
            <a:endCxn id="16394" idx="0"/>
          </p:cNvCxnSpPr>
          <p:nvPr/>
        </p:nvCxnSpPr>
        <p:spPr bwMode="auto">
          <a:xfrm>
            <a:off x="4838700" y="35814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6397" name="AutoShape 13"/>
          <p:cNvCxnSpPr>
            <a:cxnSpLocks noChangeShapeType="1"/>
            <a:stCxn id="16387" idx="2"/>
            <a:endCxn id="16392" idx="0"/>
          </p:cNvCxnSpPr>
          <p:nvPr/>
        </p:nvCxnSpPr>
        <p:spPr bwMode="auto">
          <a:xfrm flipH="1">
            <a:off x="48387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2743200" y="9906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Remove 8, unbalanced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486400" y="3200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0960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0480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962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4876800" y="2362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50292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17417" name="AutoShape 9"/>
          <p:cNvCxnSpPr>
            <a:cxnSpLocks noChangeShapeType="1"/>
            <a:stCxn id="17414" idx="2"/>
            <a:endCxn id="17413" idx="0"/>
          </p:cNvCxnSpPr>
          <p:nvPr/>
        </p:nvCxnSpPr>
        <p:spPr bwMode="auto">
          <a:xfrm flipH="1">
            <a:off x="33147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418" name="AutoShape 10"/>
          <p:cNvCxnSpPr>
            <a:cxnSpLocks noChangeShapeType="1"/>
            <a:stCxn id="17414" idx="2"/>
            <a:endCxn id="17415" idx="0"/>
          </p:cNvCxnSpPr>
          <p:nvPr/>
        </p:nvCxnSpPr>
        <p:spPr bwMode="auto">
          <a:xfrm>
            <a:off x="4229100" y="19050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419" name="AutoShape 11"/>
          <p:cNvCxnSpPr>
            <a:cxnSpLocks noChangeShapeType="1"/>
            <a:stCxn id="17415" idx="2"/>
            <a:endCxn id="17411" idx="0"/>
          </p:cNvCxnSpPr>
          <p:nvPr/>
        </p:nvCxnSpPr>
        <p:spPr bwMode="auto">
          <a:xfrm>
            <a:off x="51435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420" name="AutoShape 12"/>
          <p:cNvCxnSpPr>
            <a:cxnSpLocks noChangeShapeType="1"/>
            <a:stCxn id="17411" idx="2"/>
            <a:endCxn id="17416" idx="0"/>
          </p:cNvCxnSpPr>
          <p:nvPr/>
        </p:nvCxnSpPr>
        <p:spPr bwMode="auto">
          <a:xfrm flipH="1">
            <a:off x="5295900" y="35814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7421" name="AutoShape 13"/>
          <p:cNvCxnSpPr>
            <a:cxnSpLocks noChangeShapeType="1"/>
            <a:stCxn id="17411" idx="2"/>
            <a:endCxn id="17412" idx="0"/>
          </p:cNvCxnSpPr>
          <p:nvPr/>
        </p:nvCxnSpPr>
        <p:spPr bwMode="auto">
          <a:xfrm>
            <a:off x="5753100" y="35814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3124200" y="1219200"/>
            <a:ext cx="3581400" cy="426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066800" y="381000"/>
            <a:ext cx="7696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AVL Tree Example: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b="1"/>
              <a:t> Balanced!!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343400" y="220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14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953000" y="3124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17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438400" y="3048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4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048000" y="220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733800" y="137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12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886200" y="3124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18441" name="AutoShape 9"/>
          <p:cNvCxnSpPr>
            <a:cxnSpLocks noChangeShapeType="1"/>
            <a:stCxn id="18438" idx="2"/>
            <a:endCxn id="18437" idx="0"/>
          </p:cNvCxnSpPr>
          <p:nvPr/>
        </p:nvCxnSpPr>
        <p:spPr bwMode="auto">
          <a:xfrm flipH="1">
            <a:off x="2705100" y="25908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442" name="AutoShape 10"/>
          <p:cNvCxnSpPr>
            <a:cxnSpLocks noChangeShapeType="1"/>
            <a:stCxn id="18439" idx="2"/>
            <a:endCxn id="18435" idx="0"/>
          </p:cNvCxnSpPr>
          <p:nvPr/>
        </p:nvCxnSpPr>
        <p:spPr bwMode="auto">
          <a:xfrm>
            <a:off x="4000500" y="17526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443" name="AutoShape 11"/>
          <p:cNvCxnSpPr>
            <a:cxnSpLocks noChangeShapeType="1"/>
            <a:stCxn id="18435" idx="2"/>
            <a:endCxn id="18440" idx="0"/>
          </p:cNvCxnSpPr>
          <p:nvPr/>
        </p:nvCxnSpPr>
        <p:spPr bwMode="auto">
          <a:xfrm flipH="1">
            <a:off x="4152900" y="2590800"/>
            <a:ext cx="457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444" name="AutoShape 12"/>
          <p:cNvCxnSpPr>
            <a:cxnSpLocks noChangeShapeType="1"/>
            <a:stCxn id="18435" idx="2"/>
            <a:endCxn id="18436" idx="0"/>
          </p:cNvCxnSpPr>
          <p:nvPr/>
        </p:nvCxnSpPr>
        <p:spPr bwMode="auto">
          <a:xfrm>
            <a:off x="4610100" y="25908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445" name="AutoShape 13"/>
          <p:cNvCxnSpPr>
            <a:cxnSpLocks noChangeShapeType="1"/>
            <a:stCxn id="18439" idx="2"/>
            <a:endCxn id="18438" idx="0"/>
          </p:cNvCxnSpPr>
          <p:nvPr/>
        </p:nvCxnSpPr>
        <p:spPr bwMode="auto">
          <a:xfrm flipH="1">
            <a:off x="3314700" y="17526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000" dirty="0"/>
              <a:t>AVL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There  is a need  to maintain the binary search tree to be of balanced height, so that it is possible to obtain for the search option of log</a:t>
            </a:r>
            <a:r>
              <a:rPr lang="en-US" sz="2800" baseline="-25000" dirty="0"/>
              <a:t>2</a:t>
            </a:r>
            <a:r>
              <a:rPr lang="en-US" sz="2800" dirty="0"/>
              <a:t> ( N) time in the worst case.</a:t>
            </a:r>
          </a:p>
          <a:p>
            <a:pPr algn="just"/>
            <a:r>
              <a:rPr lang="en-US" sz="2800" dirty="0"/>
              <a:t>One of the most popular balanced tree was introduced by </a:t>
            </a:r>
            <a:r>
              <a:rPr lang="en-US" sz="2800" dirty="0" err="1"/>
              <a:t>Adelson</a:t>
            </a:r>
            <a:r>
              <a:rPr lang="en-US" sz="2800" dirty="0"/>
              <a:t> </a:t>
            </a:r>
            <a:r>
              <a:rPr lang="en-US" sz="2800" dirty="0" err="1"/>
              <a:t>velskii</a:t>
            </a:r>
            <a:r>
              <a:rPr lang="en-US" sz="2800" dirty="0"/>
              <a:t> and </a:t>
            </a:r>
            <a:r>
              <a:rPr lang="en-US" sz="2800" dirty="0" err="1"/>
              <a:t>landis</a:t>
            </a:r>
            <a:r>
              <a:rPr lang="en-US" sz="2800" dirty="0"/>
              <a:t> (AVL)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Class Exercises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/>
              <a:t>Build an AVL tree with the following values:</a:t>
            </a:r>
          </a:p>
          <a:p>
            <a:pPr lvl="1">
              <a:buFontTx/>
              <a:buNone/>
            </a:pPr>
            <a:r>
              <a:rPr lang="en-US"/>
              <a:t>15, 20, 24, 10, 13, 7, 30, 36, 25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447800" y="838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/>
              <a:t>15, 20, 24, 10, 13, 7, 30, 36, 25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057400" y="1524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0488" name="AutoShape 8"/>
          <p:cNvCxnSpPr>
            <a:cxnSpLocks noChangeShapeType="1"/>
            <a:stCxn id="20484" idx="2"/>
            <a:endCxn id="20487" idx="0"/>
          </p:cNvCxnSpPr>
          <p:nvPr/>
        </p:nvCxnSpPr>
        <p:spPr bwMode="auto">
          <a:xfrm>
            <a:off x="1714500" y="1219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667000" y="220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cxnSp>
        <p:nvCxnSpPr>
          <p:cNvPr id="20490" name="AutoShape 10"/>
          <p:cNvCxnSpPr>
            <a:cxnSpLocks noChangeShapeType="1"/>
            <a:stCxn id="20487" idx="2"/>
            <a:endCxn id="20489" idx="0"/>
          </p:cNvCxnSpPr>
          <p:nvPr/>
        </p:nvCxnSpPr>
        <p:spPr bwMode="auto">
          <a:xfrm>
            <a:off x="2324100" y="19050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943600" y="1143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553200" y="30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0493" name="AutoShape 13"/>
          <p:cNvCxnSpPr>
            <a:cxnSpLocks noChangeShapeType="1"/>
            <a:stCxn id="20491" idx="0"/>
            <a:endCxn id="20492" idx="2"/>
          </p:cNvCxnSpPr>
          <p:nvPr/>
        </p:nvCxnSpPr>
        <p:spPr bwMode="auto">
          <a:xfrm flipV="1">
            <a:off x="6210300" y="6858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7162800" y="1143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cxnSp>
        <p:nvCxnSpPr>
          <p:cNvPr id="20495" name="AutoShape 15"/>
          <p:cNvCxnSpPr>
            <a:cxnSpLocks noChangeShapeType="1"/>
            <a:stCxn id="20492" idx="2"/>
            <a:endCxn id="20494" idx="0"/>
          </p:cNvCxnSpPr>
          <p:nvPr/>
        </p:nvCxnSpPr>
        <p:spPr bwMode="auto">
          <a:xfrm>
            <a:off x="6819900" y="6858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96" name="AutoShape 16"/>
          <p:cNvSpPr>
            <a:spLocks noChangeArrowheads="1"/>
          </p:cNvSpPr>
          <p:nvPr/>
        </p:nvSpPr>
        <p:spPr bwMode="auto">
          <a:xfrm>
            <a:off x="3429000" y="1371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53340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0498" name="AutoShape 18"/>
          <p:cNvCxnSpPr>
            <a:cxnSpLocks noChangeShapeType="1"/>
            <a:stCxn id="20491" idx="2"/>
            <a:endCxn id="20497" idx="0"/>
          </p:cNvCxnSpPr>
          <p:nvPr/>
        </p:nvCxnSpPr>
        <p:spPr bwMode="auto">
          <a:xfrm flipH="1">
            <a:off x="5600700" y="15240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5943600" y="2743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20500" name="AutoShape 20"/>
          <p:cNvCxnSpPr>
            <a:cxnSpLocks noChangeShapeType="1"/>
            <a:stCxn id="20497" idx="2"/>
            <a:endCxn id="20499" idx="0"/>
          </p:cNvCxnSpPr>
          <p:nvPr/>
        </p:nvCxnSpPr>
        <p:spPr bwMode="auto">
          <a:xfrm>
            <a:off x="5600700" y="22860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01" name="AutoShape 21"/>
          <p:cNvSpPr>
            <a:spLocks noChangeArrowheads="1"/>
          </p:cNvSpPr>
          <p:nvPr/>
        </p:nvSpPr>
        <p:spPr bwMode="auto">
          <a:xfrm>
            <a:off x="7315200" y="2590800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59436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6553200" y="3581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0505" name="AutoShape 25"/>
          <p:cNvCxnSpPr>
            <a:cxnSpLocks noChangeShapeType="1"/>
            <a:stCxn id="20503" idx="0"/>
            <a:endCxn id="20504" idx="2"/>
          </p:cNvCxnSpPr>
          <p:nvPr/>
        </p:nvCxnSpPr>
        <p:spPr bwMode="auto">
          <a:xfrm flipV="1">
            <a:off x="62103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71628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cxnSp>
        <p:nvCxnSpPr>
          <p:cNvPr id="20507" name="AutoShape 27"/>
          <p:cNvCxnSpPr>
            <a:cxnSpLocks noChangeShapeType="1"/>
            <a:stCxn id="20504" idx="2"/>
            <a:endCxn id="20506" idx="0"/>
          </p:cNvCxnSpPr>
          <p:nvPr/>
        </p:nvCxnSpPr>
        <p:spPr bwMode="auto">
          <a:xfrm>
            <a:off x="68199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5334000" y="518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cxnSp>
        <p:nvCxnSpPr>
          <p:cNvPr id="20509" name="AutoShape 29"/>
          <p:cNvCxnSpPr>
            <a:cxnSpLocks noChangeShapeType="1"/>
            <a:stCxn id="20503" idx="2"/>
            <a:endCxn id="20508" idx="0"/>
          </p:cNvCxnSpPr>
          <p:nvPr/>
        </p:nvCxnSpPr>
        <p:spPr bwMode="auto">
          <a:xfrm flipH="1">
            <a:off x="5600700" y="4800600"/>
            <a:ext cx="609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4800600" y="6019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0511" name="AutoShape 31"/>
          <p:cNvCxnSpPr>
            <a:cxnSpLocks noChangeShapeType="1"/>
            <a:stCxn id="20508" idx="2"/>
            <a:endCxn id="20510" idx="0"/>
          </p:cNvCxnSpPr>
          <p:nvPr/>
        </p:nvCxnSpPr>
        <p:spPr bwMode="auto">
          <a:xfrm flipH="1">
            <a:off x="5067300" y="55626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16002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2209800" y="3581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0514" name="AutoShape 34"/>
          <p:cNvCxnSpPr>
            <a:cxnSpLocks noChangeShapeType="1"/>
            <a:stCxn id="20512" idx="0"/>
            <a:endCxn id="20513" idx="2"/>
          </p:cNvCxnSpPr>
          <p:nvPr/>
        </p:nvCxnSpPr>
        <p:spPr bwMode="auto">
          <a:xfrm flipV="1">
            <a:off x="18669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2819400" y="441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cxnSp>
        <p:nvCxnSpPr>
          <p:cNvPr id="20516" name="AutoShape 36"/>
          <p:cNvCxnSpPr>
            <a:cxnSpLocks noChangeShapeType="1"/>
            <a:stCxn id="20513" idx="2"/>
            <a:endCxn id="20515" idx="0"/>
          </p:cNvCxnSpPr>
          <p:nvPr/>
        </p:nvCxnSpPr>
        <p:spPr bwMode="auto">
          <a:xfrm>
            <a:off x="2476500" y="39624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2057400" y="518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0518" name="AutoShape 38"/>
          <p:cNvCxnSpPr>
            <a:cxnSpLocks noChangeShapeType="1"/>
            <a:stCxn id="20512" idx="2"/>
            <a:endCxn id="20517" idx="0"/>
          </p:cNvCxnSpPr>
          <p:nvPr/>
        </p:nvCxnSpPr>
        <p:spPr bwMode="auto">
          <a:xfrm>
            <a:off x="1866900" y="48006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1143000" y="518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0520" name="AutoShape 40"/>
          <p:cNvCxnSpPr>
            <a:cxnSpLocks noChangeShapeType="1"/>
            <a:stCxn id="20512" idx="2"/>
            <a:endCxn id="20519" idx="0"/>
          </p:cNvCxnSpPr>
          <p:nvPr/>
        </p:nvCxnSpPr>
        <p:spPr bwMode="auto">
          <a:xfrm flipH="1">
            <a:off x="1409700" y="48006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21" name="AutoShape 41"/>
          <p:cNvSpPr>
            <a:spLocks noChangeArrowheads="1"/>
          </p:cNvSpPr>
          <p:nvPr/>
        </p:nvSpPr>
        <p:spPr bwMode="auto">
          <a:xfrm>
            <a:off x="4191000" y="4267200"/>
            <a:ext cx="914400" cy="381000"/>
          </a:xfrm>
          <a:prstGeom prst="lef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7" grpId="0" animBg="1"/>
      <p:bldP spid="20489" grpId="0" animBg="1"/>
      <p:bldP spid="20491" grpId="0" animBg="1"/>
      <p:bldP spid="20492" grpId="0" animBg="1"/>
      <p:bldP spid="20494" grpId="0" animBg="1"/>
      <p:bldP spid="20496" grpId="0" animBg="1"/>
      <p:bldP spid="20497" grpId="0" animBg="1"/>
      <p:bldP spid="20499" grpId="0" animBg="1"/>
      <p:bldP spid="20501" grpId="0" animBg="1"/>
      <p:bldP spid="20503" grpId="0" animBg="1"/>
      <p:bldP spid="20504" grpId="0" animBg="1"/>
      <p:bldP spid="20506" grpId="0" animBg="1"/>
      <p:bldP spid="20508" grpId="0" animBg="1"/>
      <p:bldP spid="20510" grpId="0" animBg="1"/>
      <p:bldP spid="20512" grpId="0" animBg="1"/>
      <p:bldP spid="20513" grpId="0" animBg="1"/>
      <p:bldP spid="20515" grpId="0" animBg="1"/>
      <p:bldP spid="20517" grpId="0" animBg="1"/>
      <p:bldP spid="20519" grpId="0" animBg="1"/>
      <p:bldP spid="205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143000" y="1295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752600" y="457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1510" name="AutoShape 6"/>
          <p:cNvCxnSpPr>
            <a:cxnSpLocks noChangeShapeType="1"/>
            <a:stCxn id="21508" idx="0"/>
            <a:endCxn id="21509" idx="2"/>
          </p:cNvCxnSpPr>
          <p:nvPr/>
        </p:nvCxnSpPr>
        <p:spPr bwMode="auto">
          <a:xfrm flipV="1">
            <a:off x="1409700" y="838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362200" y="1295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cxnSp>
        <p:nvCxnSpPr>
          <p:cNvPr id="21512" name="AutoShape 8"/>
          <p:cNvCxnSpPr>
            <a:cxnSpLocks noChangeShapeType="1"/>
            <a:stCxn id="21509" idx="2"/>
            <a:endCxn id="21511" idx="0"/>
          </p:cNvCxnSpPr>
          <p:nvPr/>
        </p:nvCxnSpPr>
        <p:spPr bwMode="auto">
          <a:xfrm>
            <a:off x="2019300" y="838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6002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1514" name="AutoShape 10"/>
          <p:cNvCxnSpPr>
            <a:cxnSpLocks noChangeShapeType="1"/>
            <a:stCxn id="21508" idx="2"/>
            <a:endCxn id="21513" idx="0"/>
          </p:cNvCxnSpPr>
          <p:nvPr/>
        </p:nvCxnSpPr>
        <p:spPr bwMode="auto">
          <a:xfrm>
            <a:off x="1409700" y="1676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6858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1516" name="AutoShape 12"/>
          <p:cNvCxnSpPr>
            <a:cxnSpLocks noChangeShapeType="1"/>
            <a:stCxn id="21508" idx="2"/>
            <a:endCxn id="21515" idx="0"/>
          </p:cNvCxnSpPr>
          <p:nvPr/>
        </p:nvCxnSpPr>
        <p:spPr bwMode="auto">
          <a:xfrm flipH="1">
            <a:off x="952500" y="1676400"/>
            <a:ext cx="457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/>
              <a:t>15, 20, 24, 10, 13, 7, 30, 36, 25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1524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1519" name="AutoShape 15"/>
          <p:cNvCxnSpPr>
            <a:cxnSpLocks noChangeShapeType="1"/>
            <a:stCxn id="21515" idx="2"/>
            <a:endCxn id="21518" idx="0"/>
          </p:cNvCxnSpPr>
          <p:nvPr/>
        </p:nvCxnSpPr>
        <p:spPr bwMode="auto">
          <a:xfrm flipH="1">
            <a:off x="419100" y="2438400"/>
            <a:ext cx="533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20" name="AutoShape 16"/>
          <p:cNvSpPr>
            <a:spLocks noChangeArrowheads="1"/>
          </p:cNvSpPr>
          <p:nvPr/>
        </p:nvSpPr>
        <p:spPr bwMode="auto">
          <a:xfrm>
            <a:off x="3429000" y="1371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5715000" y="762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6400800" y="137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1523" name="AutoShape 19"/>
          <p:cNvCxnSpPr>
            <a:cxnSpLocks noChangeShapeType="1"/>
            <a:stCxn id="21521" idx="2"/>
            <a:endCxn id="21522" idx="0"/>
          </p:cNvCxnSpPr>
          <p:nvPr/>
        </p:nvCxnSpPr>
        <p:spPr bwMode="auto">
          <a:xfrm>
            <a:off x="5981700" y="11430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70104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cxnSp>
        <p:nvCxnSpPr>
          <p:cNvPr id="21525" name="AutoShape 21"/>
          <p:cNvCxnSpPr>
            <a:cxnSpLocks noChangeShapeType="1"/>
            <a:stCxn id="21522" idx="2"/>
            <a:endCxn id="21524" idx="0"/>
          </p:cNvCxnSpPr>
          <p:nvPr/>
        </p:nvCxnSpPr>
        <p:spPr bwMode="auto">
          <a:xfrm>
            <a:off x="6667500" y="1752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58674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1527" name="AutoShape 23"/>
          <p:cNvCxnSpPr>
            <a:cxnSpLocks noChangeShapeType="1"/>
            <a:stCxn id="21521" idx="2"/>
            <a:endCxn id="21528" idx="0"/>
          </p:cNvCxnSpPr>
          <p:nvPr/>
        </p:nvCxnSpPr>
        <p:spPr bwMode="auto">
          <a:xfrm flipH="1">
            <a:off x="5372100" y="11430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5105400" y="1371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1529" name="AutoShape 25"/>
          <p:cNvCxnSpPr>
            <a:cxnSpLocks noChangeShapeType="1"/>
            <a:stCxn id="21522" idx="2"/>
            <a:endCxn id="21526" idx="0"/>
          </p:cNvCxnSpPr>
          <p:nvPr/>
        </p:nvCxnSpPr>
        <p:spPr bwMode="auto">
          <a:xfrm flipH="1">
            <a:off x="6134100" y="1752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4495800" y="2057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1531" name="AutoShape 27"/>
          <p:cNvCxnSpPr>
            <a:cxnSpLocks noChangeShapeType="1"/>
            <a:stCxn id="21528" idx="2"/>
            <a:endCxn id="21530" idx="0"/>
          </p:cNvCxnSpPr>
          <p:nvPr/>
        </p:nvCxnSpPr>
        <p:spPr bwMode="auto">
          <a:xfrm flipH="1">
            <a:off x="4762500" y="1752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7543800" y="2743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cxnSp>
        <p:nvCxnSpPr>
          <p:cNvPr id="21533" name="AutoShape 29"/>
          <p:cNvCxnSpPr>
            <a:cxnSpLocks noChangeShapeType="1"/>
            <a:stCxn id="21524" idx="2"/>
            <a:endCxn id="21532" idx="0"/>
          </p:cNvCxnSpPr>
          <p:nvPr/>
        </p:nvCxnSpPr>
        <p:spPr bwMode="auto">
          <a:xfrm>
            <a:off x="7277100" y="2438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8077200" y="3429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36</a:t>
            </a:r>
          </a:p>
        </p:txBody>
      </p:sp>
      <p:cxnSp>
        <p:nvCxnSpPr>
          <p:cNvPr id="21535" name="AutoShape 31"/>
          <p:cNvCxnSpPr>
            <a:cxnSpLocks noChangeShapeType="1"/>
            <a:stCxn id="21532" idx="2"/>
            <a:endCxn id="21534" idx="0"/>
          </p:cNvCxnSpPr>
          <p:nvPr/>
        </p:nvCxnSpPr>
        <p:spPr bwMode="auto">
          <a:xfrm>
            <a:off x="7810500" y="3124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3505200" y="3429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4191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1538" name="AutoShape 34"/>
          <p:cNvCxnSpPr>
            <a:cxnSpLocks noChangeShapeType="1"/>
            <a:stCxn id="21536" idx="2"/>
            <a:endCxn id="21537" idx="0"/>
          </p:cNvCxnSpPr>
          <p:nvPr/>
        </p:nvCxnSpPr>
        <p:spPr bwMode="auto">
          <a:xfrm>
            <a:off x="3771900" y="38100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48006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cxnSp>
        <p:nvCxnSpPr>
          <p:cNvPr id="21540" name="AutoShape 36"/>
          <p:cNvCxnSpPr>
            <a:cxnSpLocks noChangeShapeType="1"/>
            <a:stCxn id="21537" idx="2"/>
            <a:endCxn id="21539" idx="0"/>
          </p:cNvCxnSpPr>
          <p:nvPr/>
        </p:nvCxnSpPr>
        <p:spPr bwMode="auto">
          <a:xfrm>
            <a:off x="44577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36576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1542" name="AutoShape 38"/>
          <p:cNvCxnSpPr>
            <a:cxnSpLocks noChangeShapeType="1"/>
            <a:stCxn id="21536" idx="2"/>
            <a:endCxn id="21543" idx="0"/>
          </p:cNvCxnSpPr>
          <p:nvPr/>
        </p:nvCxnSpPr>
        <p:spPr bwMode="auto">
          <a:xfrm flipH="1">
            <a:off x="3162300" y="38100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43" name="Rectangle 39"/>
          <p:cNvSpPr>
            <a:spLocks noChangeArrowheads="1"/>
          </p:cNvSpPr>
          <p:nvPr/>
        </p:nvSpPr>
        <p:spPr bwMode="auto">
          <a:xfrm>
            <a:off x="28956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1544" name="AutoShape 40"/>
          <p:cNvCxnSpPr>
            <a:cxnSpLocks noChangeShapeType="1"/>
            <a:stCxn id="21537" idx="2"/>
            <a:endCxn id="21541" idx="0"/>
          </p:cNvCxnSpPr>
          <p:nvPr/>
        </p:nvCxnSpPr>
        <p:spPr bwMode="auto">
          <a:xfrm flipH="1">
            <a:off x="3924300" y="4419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45" name="Rectangle 41"/>
          <p:cNvSpPr>
            <a:spLocks noChangeArrowheads="1"/>
          </p:cNvSpPr>
          <p:nvPr/>
        </p:nvSpPr>
        <p:spPr bwMode="auto">
          <a:xfrm>
            <a:off x="22860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1546" name="AutoShape 42"/>
          <p:cNvCxnSpPr>
            <a:cxnSpLocks noChangeShapeType="1"/>
            <a:stCxn id="21543" idx="2"/>
            <a:endCxn id="21545" idx="0"/>
          </p:cNvCxnSpPr>
          <p:nvPr/>
        </p:nvCxnSpPr>
        <p:spPr bwMode="auto">
          <a:xfrm flipH="1">
            <a:off x="25527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47" name="Rectangle 43"/>
          <p:cNvSpPr>
            <a:spLocks noChangeArrowheads="1"/>
          </p:cNvSpPr>
          <p:nvPr/>
        </p:nvSpPr>
        <p:spPr bwMode="auto">
          <a:xfrm>
            <a:off x="53340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36</a:t>
            </a:r>
          </a:p>
        </p:txBody>
      </p:sp>
      <p:cxnSp>
        <p:nvCxnSpPr>
          <p:cNvPr id="21548" name="AutoShape 44"/>
          <p:cNvCxnSpPr>
            <a:cxnSpLocks noChangeShapeType="1"/>
            <a:stCxn id="21539" idx="2"/>
            <a:endCxn id="21547" idx="0"/>
          </p:cNvCxnSpPr>
          <p:nvPr/>
        </p:nvCxnSpPr>
        <p:spPr bwMode="auto">
          <a:xfrm>
            <a:off x="5067300" y="5105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44196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cxnSp>
        <p:nvCxnSpPr>
          <p:cNvPr id="21550" name="AutoShape 46"/>
          <p:cNvCxnSpPr>
            <a:cxnSpLocks noChangeShapeType="1"/>
            <a:stCxn id="21539" idx="2"/>
            <a:endCxn id="21549" idx="0"/>
          </p:cNvCxnSpPr>
          <p:nvPr/>
        </p:nvCxnSpPr>
        <p:spPr bwMode="auto">
          <a:xfrm flipH="1">
            <a:off x="4686300" y="51054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1551" name="AutoShape 47"/>
          <p:cNvSpPr>
            <a:spLocks noChangeArrowheads="1"/>
          </p:cNvSpPr>
          <p:nvPr/>
        </p:nvSpPr>
        <p:spPr bwMode="auto">
          <a:xfrm>
            <a:off x="5410200" y="3124200"/>
            <a:ext cx="381000" cy="762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8" grpId="0" animBg="1"/>
      <p:bldP spid="21520" grpId="0" animBg="1"/>
      <p:bldP spid="21521" grpId="0" animBg="1"/>
      <p:bldP spid="21522" grpId="0" animBg="1"/>
      <p:bldP spid="21524" grpId="0" animBg="1"/>
      <p:bldP spid="21526" grpId="0" animBg="1"/>
      <p:bldP spid="21528" grpId="0" animBg="1"/>
      <p:bldP spid="21530" grpId="0" animBg="1"/>
      <p:bldP spid="21532" grpId="0" animBg="1"/>
      <p:bldP spid="21534" grpId="0" animBg="1"/>
      <p:bldP spid="21536" grpId="0" animBg="1"/>
      <p:bldP spid="21537" grpId="0" animBg="1"/>
      <p:bldP spid="21539" grpId="0" animBg="1"/>
      <p:bldP spid="21541" grpId="0" animBg="1"/>
      <p:bldP spid="21543" grpId="0" animBg="1"/>
      <p:bldP spid="21545" grpId="0" animBg="1"/>
      <p:bldP spid="21547" grpId="0" animBg="1"/>
      <p:bldP spid="21549" grpId="0" animBg="1"/>
      <p:bldP spid="2155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447800" y="60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1336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2534" name="AutoShape 6"/>
          <p:cNvCxnSpPr>
            <a:cxnSpLocks noChangeShapeType="1"/>
            <a:stCxn id="22532" idx="2"/>
            <a:endCxn id="22533" idx="0"/>
          </p:cNvCxnSpPr>
          <p:nvPr/>
        </p:nvCxnSpPr>
        <p:spPr bwMode="auto">
          <a:xfrm>
            <a:off x="1714500" y="9906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7432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cxnSp>
        <p:nvCxnSpPr>
          <p:cNvPr id="22536" name="AutoShape 8"/>
          <p:cNvCxnSpPr>
            <a:cxnSpLocks noChangeShapeType="1"/>
            <a:stCxn id="22533" idx="2"/>
            <a:endCxn id="22535" idx="0"/>
          </p:cNvCxnSpPr>
          <p:nvPr/>
        </p:nvCxnSpPr>
        <p:spPr bwMode="auto">
          <a:xfrm>
            <a:off x="2400300" y="1600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6002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2538" name="AutoShape 10"/>
          <p:cNvCxnSpPr>
            <a:cxnSpLocks noChangeShapeType="1"/>
            <a:stCxn id="22532" idx="2"/>
            <a:endCxn id="22539" idx="0"/>
          </p:cNvCxnSpPr>
          <p:nvPr/>
        </p:nvCxnSpPr>
        <p:spPr bwMode="auto">
          <a:xfrm flipH="1">
            <a:off x="1104900" y="9906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8382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2540" name="AutoShape 12"/>
          <p:cNvCxnSpPr>
            <a:cxnSpLocks noChangeShapeType="1"/>
            <a:stCxn id="22533" idx="2"/>
            <a:endCxn id="22537" idx="0"/>
          </p:cNvCxnSpPr>
          <p:nvPr/>
        </p:nvCxnSpPr>
        <p:spPr bwMode="auto">
          <a:xfrm flipH="1">
            <a:off x="1866900" y="1600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2286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2542" name="AutoShape 14"/>
          <p:cNvCxnSpPr>
            <a:cxnSpLocks noChangeShapeType="1"/>
            <a:stCxn id="22539" idx="2"/>
            <a:endCxn id="22541" idx="0"/>
          </p:cNvCxnSpPr>
          <p:nvPr/>
        </p:nvCxnSpPr>
        <p:spPr bwMode="auto">
          <a:xfrm flipH="1">
            <a:off x="495300" y="1600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3276600" y="2590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36</a:t>
            </a:r>
          </a:p>
        </p:txBody>
      </p:sp>
      <p:cxnSp>
        <p:nvCxnSpPr>
          <p:cNvPr id="22544" name="AutoShape 16"/>
          <p:cNvCxnSpPr>
            <a:cxnSpLocks noChangeShapeType="1"/>
            <a:stCxn id="22535" idx="2"/>
            <a:endCxn id="22543" idx="0"/>
          </p:cNvCxnSpPr>
          <p:nvPr/>
        </p:nvCxnSpPr>
        <p:spPr bwMode="auto">
          <a:xfrm>
            <a:off x="3009900" y="22860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2362200" y="2590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cxnSp>
        <p:nvCxnSpPr>
          <p:cNvPr id="22546" name="AutoShape 18"/>
          <p:cNvCxnSpPr>
            <a:cxnSpLocks noChangeShapeType="1"/>
            <a:stCxn id="22535" idx="2"/>
            <a:endCxn id="22545" idx="0"/>
          </p:cNvCxnSpPr>
          <p:nvPr/>
        </p:nvCxnSpPr>
        <p:spPr bwMode="auto">
          <a:xfrm flipH="1">
            <a:off x="2628900" y="22860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/>
              <a:t>15, 20, 24, 10, 13, 7, 30, 36, 25</a:t>
            </a:r>
          </a:p>
        </p:txBody>
      </p:sp>
      <p:sp>
        <p:nvSpPr>
          <p:cNvPr id="22548" name="Rectangle 20"/>
          <p:cNvSpPr>
            <a:spLocks noChangeArrowheads="1"/>
          </p:cNvSpPr>
          <p:nvPr/>
        </p:nvSpPr>
        <p:spPr bwMode="auto">
          <a:xfrm>
            <a:off x="2743200" y="3352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25</a:t>
            </a:r>
          </a:p>
        </p:txBody>
      </p:sp>
      <p:cxnSp>
        <p:nvCxnSpPr>
          <p:cNvPr id="22549" name="AutoShape 21"/>
          <p:cNvCxnSpPr>
            <a:cxnSpLocks noChangeShapeType="1"/>
            <a:stCxn id="22545" idx="2"/>
            <a:endCxn id="22548" idx="0"/>
          </p:cNvCxnSpPr>
          <p:nvPr/>
        </p:nvCxnSpPr>
        <p:spPr bwMode="auto">
          <a:xfrm>
            <a:off x="2628900" y="29718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50" name="AutoShape 22"/>
          <p:cNvSpPr>
            <a:spLocks noChangeArrowheads="1"/>
          </p:cNvSpPr>
          <p:nvPr/>
        </p:nvSpPr>
        <p:spPr bwMode="auto">
          <a:xfrm>
            <a:off x="3429000" y="13716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5791200" y="609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64770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2553" name="AutoShape 25"/>
          <p:cNvCxnSpPr>
            <a:cxnSpLocks noChangeShapeType="1"/>
            <a:stCxn id="22551" idx="2"/>
            <a:endCxn id="22552" idx="0"/>
          </p:cNvCxnSpPr>
          <p:nvPr/>
        </p:nvCxnSpPr>
        <p:spPr bwMode="auto">
          <a:xfrm>
            <a:off x="6057900" y="9906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7620000" y="2590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59436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2557" name="AutoShape 29"/>
          <p:cNvCxnSpPr>
            <a:cxnSpLocks noChangeShapeType="1"/>
            <a:stCxn id="22551" idx="2"/>
            <a:endCxn id="22558" idx="0"/>
          </p:cNvCxnSpPr>
          <p:nvPr/>
        </p:nvCxnSpPr>
        <p:spPr bwMode="auto">
          <a:xfrm flipH="1">
            <a:off x="5448300" y="9906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5181600" y="1219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2559" name="AutoShape 31"/>
          <p:cNvCxnSpPr>
            <a:cxnSpLocks noChangeShapeType="1"/>
            <a:stCxn id="22552" idx="2"/>
            <a:endCxn id="22556" idx="0"/>
          </p:cNvCxnSpPr>
          <p:nvPr/>
        </p:nvCxnSpPr>
        <p:spPr bwMode="auto">
          <a:xfrm flipH="1">
            <a:off x="6210300" y="1600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45720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2561" name="AutoShape 33"/>
          <p:cNvCxnSpPr>
            <a:cxnSpLocks noChangeShapeType="1"/>
            <a:stCxn id="22558" idx="2"/>
            <a:endCxn id="22560" idx="0"/>
          </p:cNvCxnSpPr>
          <p:nvPr/>
        </p:nvCxnSpPr>
        <p:spPr bwMode="auto">
          <a:xfrm flipH="1">
            <a:off x="4838700" y="16002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8153400" y="3352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36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7010400" y="1905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sp>
        <p:nvSpPr>
          <p:cNvPr id="22566" name="Rectangle 38"/>
          <p:cNvSpPr>
            <a:spLocks noChangeArrowheads="1"/>
          </p:cNvSpPr>
          <p:nvPr/>
        </p:nvSpPr>
        <p:spPr bwMode="auto">
          <a:xfrm>
            <a:off x="7086600" y="3352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25</a:t>
            </a:r>
          </a:p>
        </p:txBody>
      </p:sp>
      <p:cxnSp>
        <p:nvCxnSpPr>
          <p:cNvPr id="22568" name="AutoShape 40"/>
          <p:cNvCxnSpPr>
            <a:cxnSpLocks noChangeShapeType="1"/>
            <a:stCxn id="22564" idx="2"/>
            <a:endCxn id="22554" idx="0"/>
          </p:cNvCxnSpPr>
          <p:nvPr/>
        </p:nvCxnSpPr>
        <p:spPr bwMode="auto">
          <a:xfrm>
            <a:off x="7277100" y="22860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569" name="AutoShape 41"/>
          <p:cNvCxnSpPr>
            <a:cxnSpLocks noChangeShapeType="1"/>
            <a:stCxn id="22552" idx="2"/>
            <a:endCxn id="22564" idx="0"/>
          </p:cNvCxnSpPr>
          <p:nvPr/>
        </p:nvCxnSpPr>
        <p:spPr bwMode="auto">
          <a:xfrm>
            <a:off x="6743700" y="16002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570" name="AutoShape 42"/>
          <p:cNvCxnSpPr>
            <a:cxnSpLocks noChangeShapeType="1"/>
            <a:stCxn id="22554" idx="2"/>
            <a:endCxn id="22566" idx="0"/>
          </p:cNvCxnSpPr>
          <p:nvPr/>
        </p:nvCxnSpPr>
        <p:spPr bwMode="auto">
          <a:xfrm flipH="1">
            <a:off x="7353300" y="2971800"/>
            <a:ext cx="533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571" name="AutoShape 43"/>
          <p:cNvCxnSpPr>
            <a:cxnSpLocks noChangeShapeType="1"/>
            <a:stCxn id="22554" idx="2"/>
            <a:endCxn id="22562" idx="0"/>
          </p:cNvCxnSpPr>
          <p:nvPr/>
        </p:nvCxnSpPr>
        <p:spPr bwMode="auto">
          <a:xfrm>
            <a:off x="7886700" y="2971800"/>
            <a:ext cx="533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72" name="Rectangle 44"/>
          <p:cNvSpPr>
            <a:spLocks noChangeArrowheads="1"/>
          </p:cNvSpPr>
          <p:nvPr/>
        </p:nvSpPr>
        <p:spPr bwMode="auto">
          <a:xfrm>
            <a:off x="4648200" y="3429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2573" name="Rectangle 45"/>
          <p:cNvSpPr>
            <a:spLocks noChangeArrowheads="1"/>
          </p:cNvSpPr>
          <p:nvPr/>
        </p:nvSpPr>
        <p:spPr bwMode="auto">
          <a:xfrm>
            <a:off x="53340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cxnSp>
        <p:nvCxnSpPr>
          <p:cNvPr id="22574" name="AutoShape 46"/>
          <p:cNvCxnSpPr>
            <a:cxnSpLocks noChangeShapeType="1"/>
            <a:stCxn id="22572" idx="2"/>
            <a:endCxn id="22573" idx="0"/>
          </p:cNvCxnSpPr>
          <p:nvPr/>
        </p:nvCxnSpPr>
        <p:spPr bwMode="auto">
          <a:xfrm>
            <a:off x="4914900" y="38100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75" name="Rectangle 47"/>
          <p:cNvSpPr>
            <a:spLocks noChangeArrowheads="1"/>
          </p:cNvSpPr>
          <p:nvPr/>
        </p:nvSpPr>
        <p:spPr bwMode="auto">
          <a:xfrm>
            <a:off x="64770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36</a:t>
            </a:r>
          </a:p>
        </p:txBody>
      </p:sp>
      <p:sp>
        <p:nvSpPr>
          <p:cNvPr id="22576" name="Rectangle 48"/>
          <p:cNvSpPr>
            <a:spLocks noChangeArrowheads="1"/>
          </p:cNvSpPr>
          <p:nvPr/>
        </p:nvSpPr>
        <p:spPr bwMode="auto">
          <a:xfrm>
            <a:off x="48006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2577" name="AutoShape 49"/>
          <p:cNvCxnSpPr>
            <a:cxnSpLocks noChangeShapeType="1"/>
            <a:stCxn id="22572" idx="2"/>
            <a:endCxn id="22578" idx="0"/>
          </p:cNvCxnSpPr>
          <p:nvPr/>
        </p:nvCxnSpPr>
        <p:spPr bwMode="auto">
          <a:xfrm flipH="1">
            <a:off x="4305300" y="38100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78" name="Rectangle 50"/>
          <p:cNvSpPr>
            <a:spLocks noChangeArrowheads="1"/>
          </p:cNvSpPr>
          <p:nvPr/>
        </p:nvSpPr>
        <p:spPr bwMode="auto">
          <a:xfrm>
            <a:off x="4038600" y="4038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2579" name="AutoShape 51"/>
          <p:cNvCxnSpPr>
            <a:cxnSpLocks noChangeShapeType="1"/>
            <a:stCxn id="22573" idx="2"/>
            <a:endCxn id="22576" idx="0"/>
          </p:cNvCxnSpPr>
          <p:nvPr/>
        </p:nvCxnSpPr>
        <p:spPr bwMode="auto">
          <a:xfrm flipH="1">
            <a:off x="5067300" y="4419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80" name="Rectangle 52"/>
          <p:cNvSpPr>
            <a:spLocks noChangeArrowheads="1"/>
          </p:cNvSpPr>
          <p:nvPr/>
        </p:nvSpPr>
        <p:spPr bwMode="auto">
          <a:xfrm>
            <a:off x="34290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2581" name="AutoShape 53"/>
          <p:cNvCxnSpPr>
            <a:cxnSpLocks noChangeShapeType="1"/>
            <a:stCxn id="22578" idx="2"/>
            <a:endCxn id="22580" idx="0"/>
          </p:cNvCxnSpPr>
          <p:nvPr/>
        </p:nvCxnSpPr>
        <p:spPr bwMode="auto">
          <a:xfrm flipH="1">
            <a:off x="36957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82" name="Rectangle 54"/>
          <p:cNvSpPr>
            <a:spLocks noChangeArrowheads="1"/>
          </p:cNvSpPr>
          <p:nvPr/>
        </p:nvSpPr>
        <p:spPr bwMode="auto">
          <a:xfrm>
            <a:off x="55626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25</a:t>
            </a:r>
          </a:p>
        </p:txBody>
      </p:sp>
      <p:sp>
        <p:nvSpPr>
          <p:cNvPr id="22583" name="Rectangle 55"/>
          <p:cNvSpPr>
            <a:spLocks noChangeArrowheads="1"/>
          </p:cNvSpPr>
          <p:nvPr/>
        </p:nvSpPr>
        <p:spPr bwMode="auto">
          <a:xfrm>
            <a:off x="58674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44196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2585" name="AutoShape 57"/>
          <p:cNvCxnSpPr>
            <a:cxnSpLocks noChangeShapeType="1"/>
            <a:stCxn id="22583" idx="2"/>
            <a:endCxn id="22575" idx="0"/>
          </p:cNvCxnSpPr>
          <p:nvPr/>
        </p:nvCxnSpPr>
        <p:spPr bwMode="auto">
          <a:xfrm>
            <a:off x="6134100" y="51054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586" name="AutoShape 58"/>
          <p:cNvCxnSpPr>
            <a:cxnSpLocks noChangeShapeType="1"/>
            <a:stCxn id="22573" idx="2"/>
            <a:endCxn id="22583" idx="0"/>
          </p:cNvCxnSpPr>
          <p:nvPr/>
        </p:nvCxnSpPr>
        <p:spPr bwMode="auto">
          <a:xfrm>
            <a:off x="5600700" y="4419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587" name="AutoShape 59"/>
          <p:cNvCxnSpPr>
            <a:cxnSpLocks noChangeShapeType="1"/>
            <a:stCxn id="22576" idx="2"/>
            <a:endCxn id="22584" idx="0"/>
          </p:cNvCxnSpPr>
          <p:nvPr/>
        </p:nvCxnSpPr>
        <p:spPr bwMode="auto">
          <a:xfrm flipH="1">
            <a:off x="4686300" y="51054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588" name="AutoShape 60"/>
          <p:cNvCxnSpPr>
            <a:cxnSpLocks noChangeShapeType="1"/>
            <a:stCxn id="22583" idx="2"/>
            <a:endCxn id="22582" idx="0"/>
          </p:cNvCxnSpPr>
          <p:nvPr/>
        </p:nvCxnSpPr>
        <p:spPr bwMode="auto">
          <a:xfrm flipH="1">
            <a:off x="5829300" y="51054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2589" name="AutoShape 61"/>
          <p:cNvSpPr>
            <a:spLocks noChangeArrowheads="1"/>
          </p:cNvSpPr>
          <p:nvPr/>
        </p:nvSpPr>
        <p:spPr bwMode="auto">
          <a:xfrm>
            <a:off x="5715000" y="2895600"/>
            <a:ext cx="304800" cy="762000"/>
          </a:xfrm>
          <a:prstGeom prst="downArrow">
            <a:avLst>
              <a:gd name="adj1" fmla="val 50000"/>
              <a:gd name="adj2" fmla="val 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animBg="1"/>
      <p:bldP spid="22550" grpId="0" animBg="1"/>
      <p:bldP spid="22551" grpId="0" animBg="1"/>
      <p:bldP spid="22552" grpId="0" animBg="1"/>
      <p:bldP spid="22554" grpId="0" animBg="1"/>
      <p:bldP spid="22556" grpId="0" animBg="1"/>
      <p:bldP spid="22558" grpId="0" animBg="1"/>
      <p:bldP spid="22560" grpId="0" animBg="1"/>
      <p:bldP spid="22562" grpId="0" animBg="1"/>
      <p:bldP spid="22564" grpId="0" animBg="1"/>
      <p:bldP spid="22566" grpId="0" animBg="1"/>
      <p:bldP spid="22572" grpId="0" animBg="1"/>
      <p:bldP spid="22573" grpId="0" animBg="1"/>
      <p:bldP spid="22575" grpId="0" animBg="1"/>
      <p:bldP spid="22576" grpId="0" animBg="1"/>
      <p:bldP spid="22578" grpId="0" animBg="1"/>
      <p:bldP spid="22580" grpId="0" animBg="1"/>
      <p:bldP spid="22582" grpId="0" animBg="1"/>
      <p:bldP spid="22583" grpId="0" animBg="1"/>
      <p:bldP spid="22584" grpId="0" animBg="1"/>
      <p:bldP spid="2258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62000" y="0"/>
            <a:ext cx="7467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/>
              <a:t>Remove 24 and 20 from the AVL tree.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752600" y="838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24384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24</a:t>
            </a:r>
          </a:p>
        </p:txBody>
      </p:sp>
      <p:cxnSp>
        <p:nvCxnSpPr>
          <p:cNvPr id="23560" name="AutoShape 8"/>
          <p:cNvCxnSpPr>
            <a:cxnSpLocks noChangeShapeType="1"/>
            <a:stCxn id="23558" idx="2"/>
            <a:endCxn id="23559" idx="0"/>
          </p:cNvCxnSpPr>
          <p:nvPr/>
        </p:nvCxnSpPr>
        <p:spPr bwMode="auto">
          <a:xfrm>
            <a:off x="2019300" y="12192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3528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36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9050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3563" name="AutoShape 11"/>
          <p:cNvCxnSpPr>
            <a:cxnSpLocks noChangeShapeType="1"/>
            <a:stCxn id="23558" idx="2"/>
            <a:endCxn id="23564" idx="0"/>
          </p:cNvCxnSpPr>
          <p:nvPr/>
        </p:nvCxnSpPr>
        <p:spPr bwMode="auto">
          <a:xfrm flipH="1">
            <a:off x="1409700" y="12192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1430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3565" name="AutoShape 13"/>
          <p:cNvCxnSpPr>
            <a:cxnSpLocks noChangeShapeType="1"/>
            <a:stCxn id="23559" idx="2"/>
            <a:endCxn id="23562" idx="0"/>
          </p:cNvCxnSpPr>
          <p:nvPr/>
        </p:nvCxnSpPr>
        <p:spPr bwMode="auto">
          <a:xfrm flipH="1">
            <a:off x="21717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334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3567" name="AutoShape 15"/>
          <p:cNvCxnSpPr>
            <a:cxnSpLocks noChangeShapeType="1"/>
            <a:stCxn id="23564" idx="2"/>
            <a:endCxn id="23566" idx="0"/>
          </p:cNvCxnSpPr>
          <p:nvPr/>
        </p:nvCxnSpPr>
        <p:spPr bwMode="auto">
          <a:xfrm flipH="1">
            <a:off x="800100" y="18288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26670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25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29718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15240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3571" name="AutoShape 19"/>
          <p:cNvCxnSpPr>
            <a:cxnSpLocks noChangeShapeType="1"/>
            <a:stCxn id="23569" idx="2"/>
            <a:endCxn id="23561" idx="0"/>
          </p:cNvCxnSpPr>
          <p:nvPr/>
        </p:nvCxnSpPr>
        <p:spPr bwMode="auto">
          <a:xfrm>
            <a:off x="3238500" y="25146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572" name="AutoShape 20"/>
          <p:cNvCxnSpPr>
            <a:cxnSpLocks noChangeShapeType="1"/>
            <a:stCxn id="23559" idx="2"/>
            <a:endCxn id="23569" idx="0"/>
          </p:cNvCxnSpPr>
          <p:nvPr/>
        </p:nvCxnSpPr>
        <p:spPr bwMode="auto">
          <a:xfrm>
            <a:off x="27051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573" name="AutoShape 21"/>
          <p:cNvCxnSpPr>
            <a:cxnSpLocks noChangeShapeType="1"/>
            <a:stCxn id="23562" idx="2"/>
            <a:endCxn id="23570" idx="0"/>
          </p:cNvCxnSpPr>
          <p:nvPr/>
        </p:nvCxnSpPr>
        <p:spPr bwMode="auto">
          <a:xfrm flipH="1">
            <a:off x="1790700" y="25146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574" name="AutoShape 22"/>
          <p:cNvCxnSpPr>
            <a:cxnSpLocks noChangeShapeType="1"/>
            <a:stCxn id="23569" idx="2"/>
            <a:endCxn id="23568" idx="0"/>
          </p:cNvCxnSpPr>
          <p:nvPr/>
        </p:nvCxnSpPr>
        <p:spPr bwMode="auto">
          <a:xfrm flipH="1">
            <a:off x="2933700" y="25146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6400800" y="838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70104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20</a:t>
            </a:r>
          </a:p>
        </p:txBody>
      </p:sp>
      <p:cxnSp>
        <p:nvCxnSpPr>
          <p:cNvPr id="23577" name="AutoShape 25"/>
          <p:cNvCxnSpPr>
            <a:cxnSpLocks noChangeShapeType="1"/>
            <a:stCxn id="23575" idx="2"/>
            <a:endCxn id="23576" idx="0"/>
          </p:cNvCxnSpPr>
          <p:nvPr/>
        </p:nvCxnSpPr>
        <p:spPr bwMode="auto">
          <a:xfrm>
            <a:off x="6667500" y="12192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79248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36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64770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3580" name="AutoShape 28"/>
          <p:cNvCxnSpPr>
            <a:cxnSpLocks noChangeShapeType="1"/>
            <a:stCxn id="23575" idx="2"/>
            <a:endCxn id="23581" idx="0"/>
          </p:cNvCxnSpPr>
          <p:nvPr/>
        </p:nvCxnSpPr>
        <p:spPr bwMode="auto">
          <a:xfrm flipH="1">
            <a:off x="5981700" y="12192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5715000" y="1447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cxnSp>
        <p:nvCxnSpPr>
          <p:cNvPr id="23582" name="AutoShape 30"/>
          <p:cNvCxnSpPr>
            <a:cxnSpLocks noChangeShapeType="1"/>
            <a:stCxn id="23576" idx="2"/>
            <a:endCxn id="23579" idx="0"/>
          </p:cNvCxnSpPr>
          <p:nvPr/>
        </p:nvCxnSpPr>
        <p:spPr bwMode="auto">
          <a:xfrm flipH="1">
            <a:off x="67437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51054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3584" name="AutoShape 32"/>
          <p:cNvCxnSpPr>
            <a:cxnSpLocks noChangeShapeType="1"/>
            <a:stCxn id="23581" idx="2"/>
            <a:endCxn id="23583" idx="0"/>
          </p:cNvCxnSpPr>
          <p:nvPr/>
        </p:nvCxnSpPr>
        <p:spPr bwMode="auto">
          <a:xfrm flipH="1">
            <a:off x="5372100" y="18288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7239000" y="2819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25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7543800" y="21336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cxnSp>
        <p:nvCxnSpPr>
          <p:cNvPr id="23588" name="AutoShape 36"/>
          <p:cNvCxnSpPr>
            <a:cxnSpLocks noChangeShapeType="1"/>
            <a:stCxn id="23586" idx="2"/>
            <a:endCxn id="23578" idx="0"/>
          </p:cNvCxnSpPr>
          <p:nvPr/>
        </p:nvCxnSpPr>
        <p:spPr bwMode="auto">
          <a:xfrm>
            <a:off x="7810500" y="25146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589" name="AutoShape 37"/>
          <p:cNvCxnSpPr>
            <a:cxnSpLocks noChangeShapeType="1"/>
            <a:stCxn id="23576" idx="2"/>
            <a:endCxn id="23586" idx="0"/>
          </p:cNvCxnSpPr>
          <p:nvPr/>
        </p:nvCxnSpPr>
        <p:spPr bwMode="auto">
          <a:xfrm>
            <a:off x="7277100" y="18288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591" name="AutoShape 39"/>
          <p:cNvCxnSpPr>
            <a:cxnSpLocks noChangeShapeType="1"/>
            <a:stCxn id="23586" idx="2"/>
            <a:endCxn id="23585" idx="0"/>
          </p:cNvCxnSpPr>
          <p:nvPr/>
        </p:nvCxnSpPr>
        <p:spPr bwMode="auto">
          <a:xfrm flipH="1">
            <a:off x="7505700" y="25146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92" name="AutoShape 40"/>
          <p:cNvSpPr>
            <a:spLocks noChangeArrowheads="1"/>
          </p:cNvSpPr>
          <p:nvPr/>
        </p:nvSpPr>
        <p:spPr bwMode="auto">
          <a:xfrm>
            <a:off x="3962400" y="15240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64008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70104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3595" name="AutoShape 43"/>
          <p:cNvCxnSpPr>
            <a:cxnSpLocks noChangeShapeType="1"/>
            <a:stCxn id="23593" idx="2"/>
            <a:endCxn id="23594" idx="0"/>
          </p:cNvCxnSpPr>
          <p:nvPr/>
        </p:nvCxnSpPr>
        <p:spPr bwMode="auto">
          <a:xfrm>
            <a:off x="6667500" y="44958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7924800" y="6096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36</a:t>
            </a:r>
          </a:p>
        </p:txBody>
      </p:sp>
      <p:cxnSp>
        <p:nvCxnSpPr>
          <p:cNvPr id="23598" name="AutoShape 46"/>
          <p:cNvCxnSpPr>
            <a:cxnSpLocks noChangeShapeType="1"/>
            <a:stCxn id="23593" idx="2"/>
            <a:endCxn id="23599" idx="0"/>
          </p:cNvCxnSpPr>
          <p:nvPr/>
        </p:nvCxnSpPr>
        <p:spPr bwMode="auto">
          <a:xfrm flipH="1">
            <a:off x="5981700" y="44958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57150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51054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3602" name="AutoShape 50"/>
          <p:cNvCxnSpPr>
            <a:cxnSpLocks noChangeShapeType="1"/>
            <a:stCxn id="23599" idx="2"/>
            <a:endCxn id="23601" idx="0"/>
          </p:cNvCxnSpPr>
          <p:nvPr/>
        </p:nvCxnSpPr>
        <p:spPr bwMode="auto">
          <a:xfrm flipH="1">
            <a:off x="5372100" y="51054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7239000" y="6096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25</a:t>
            </a: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75438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cxnSp>
        <p:nvCxnSpPr>
          <p:cNvPr id="23605" name="AutoShape 53"/>
          <p:cNvCxnSpPr>
            <a:cxnSpLocks noChangeShapeType="1"/>
            <a:stCxn id="23604" idx="2"/>
            <a:endCxn id="23596" idx="0"/>
          </p:cNvCxnSpPr>
          <p:nvPr/>
        </p:nvCxnSpPr>
        <p:spPr bwMode="auto">
          <a:xfrm>
            <a:off x="7810500" y="57912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606" name="AutoShape 54"/>
          <p:cNvCxnSpPr>
            <a:cxnSpLocks noChangeShapeType="1"/>
            <a:stCxn id="23594" idx="2"/>
            <a:endCxn id="23604" idx="0"/>
          </p:cNvCxnSpPr>
          <p:nvPr/>
        </p:nvCxnSpPr>
        <p:spPr bwMode="auto">
          <a:xfrm>
            <a:off x="7277100" y="51054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607" name="AutoShape 55"/>
          <p:cNvCxnSpPr>
            <a:cxnSpLocks noChangeShapeType="1"/>
            <a:stCxn id="23604" idx="2"/>
            <a:endCxn id="23603" idx="0"/>
          </p:cNvCxnSpPr>
          <p:nvPr/>
        </p:nvCxnSpPr>
        <p:spPr bwMode="auto">
          <a:xfrm flipH="1">
            <a:off x="7505700" y="5791200"/>
            <a:ext cx="304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608" name="AutoShape 56"/>
          <p:cNvSpPr>
            <a:spLocks noChangeArrowheads="1"/>
          </p:cNvSpPr>
          <p:nvPr/>
        </p:nvSpPr>
        <p:spPr bwMode="auto">
          <a:xfrm>
            <a:off x="5867400" y="2971800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12" name="Rectangle 60"/>
          <p:cNvSpPr>
            <a:spLocks noChangeArrowheads="1"/>
          </p:cNvSpPr>
          <p:nvPr/>
        </p:nvSpPr>
        <p:spPr bwMode="auto">
          <a:xfrm>
            <a:off x="1752600" y="41148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13</a:t>
            </a:r>
          </a:p>
        </p:txBody>
      </p:sp>
      <p:sp>
        <p:nvSpPr>
          <p:cNvPr id="23613" name="Rectangle 61"/>
          <p:cNvSpPr>
            <a:spLocks noChangeArrowheads="1"/>
          </p:cNvSpPr>
          <p:nvPr/>
        </p:nvSpPr>
        <p:spPr bwMode="auto">
          <a:xfrm>
            <a:off x="23622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30</a:t>
            </a:r>
          </a:p>
        </p:txBody>
      </p:sp>
      <p:cxnSp>
        <p:nvCxnSpPr>
          <p:cNvPr id="23614" name="AutoShape 62"/>
          <p:cNvCxnSpPr>
            <a:cxnSpLocks noChangeShapeType="1"/>
            <a:stCxn id="23612" idx="2"/>
            <a:endCxn id="23613" idx="0"/>
          </p:cNvCxnSpPr>
          <p:nvPr/>
        </p:nvCxnSpPr>
        <p:spPr bwMode="auto">
          <a:xfrm>
            <a:off x="2019300" y="4495800"/>
            <a:ext cx="609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615" name="Rectangle 63"/>
          <p:cNvSpPr>
            <a:spLocks noChangeArrowheads="1"/>
          </p:cNvSpPr>
          <p:nvPr/>
        </p:nvSpPr>
        <p:spPr bwMode="auto">
          <a:xfrm>
            <a:off x="28194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36</a:t>
            </a:r>
          </a:p>
        </p:txBody>
      </p:sp>
      <p:cxnSp>
        <p:nvCxnSpPr>
          <p:cNvPr id="23616" name="AutoShape 64"/>
          <p:cNvCxnSpPr>
            <a:cxnSpLocks noChangeShapeType="1"/>
            <a:stCxn id="23612" idx="2"/>
            <a:endCxn id="23617" idx="0"/>
          </p:cNvCxnSpPr>
          <p:nvPr/>
        </p:nvCxnSpPr>
        <p:spPr bwMode="auto">
          <a:xfrm flipH="1">
            <a:off x="1333500" y="44958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617" name="Rectangle 65"/>
          <p:cNvSpPr>
            <a:spLocks noChangeArrowheads="1"/>
          </p:cNvSpPr>
          <p:nvPr/>
        </p:nvSpPr>
        <p:spPr bwMode="auto">
          <a:xfrm>
            <a:off x="1066800" y="47244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10</a:t>
            </a:r>
          </a:p>
        </p:txBody>
      </p:sp>
      <p:sp>
        <p:nvSpPr>
          <p:cNvPr id="23618" name="Rectangle 66"/>
          <p:cNvSpPr>
            <a:spLocks noChangeArrowheads="1"/>
          </p:cNvSpPr>
          <p:nvPr/>
        </p:nvSpPr>
        <p:spPr bwMode="auto">
          <a:xfrm>
            <a:off x="4572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cxnSp>
        <p:nvCxnSpPr>
          <p:cNvPr id="23619" name="AutoShape 67"/>
          <p:cNvCxnSpPr>
            <a:cxnSpLocks noChangeShapeType="1"/>
            <a:stCxn id="23617" idx="2"/>
            <a:endCxn id="23618" idx="0"/>
          </p:cNvCxnSpPr>
          <p:nvPr/>
        </p:nvCxnSpPr>
        <p:spPr bwMode="auto">
          <a:xfrm flipH="1">
            <a:off x="723900" y="51054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620" name="Rectangle 68"/>
          <p:cNvSpPr>
            <a:spLocks noChangeArrowheads="1"/>
          </p:cNvSpPr>
          <p:nvPr/>
        </p:nvSpPr>
        <p:spPr bwMode="auto">
          <a:xfrm>
            <a:off x="2362200" y="60960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25</a:t>
            </a:r>
          </a:p>
        </p:txBody>
      </p:sp>
      <p:sp>
        <p:nvSpPr>
          <p:cNvPr id="23621" name="Rectangle 69"/>
          <p:cNvSpPr>
            <a:spLocks noChangeArrowheads="1"/>
          </p:cNvSpPr>
          <p:nvPr/>
        </p:nvSpPr>
        <p:spPr bwMode="auto">
          <a:xfrm>
            <a:off x="1981200" y="541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15</a:t>
            </a:r>
          </a:p>
        </p:txBody>
      </p:sp>
      <p:cxnSp>
        <p:nvCxnSpPr>
          <p:cNvPr id="23622" name="AutoShape 70"/>
          <p:cNvCxnSpPr>
            <a:cxnSpLocks noChangeShapeType="1"/>
            <a:stCxn id="23613" idx="2"/>
            <a:endCxn id="23615" idx="0"/>
          </p:cNvCxnSpPr>
          <p:nvPr/>
        </p:nvCxnSpPr>
        <p:spPr bwMode="auto">
          <a:xfrm>
            <a:off x="2628900" y="5105400"/>
            <a:ext cx="457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623" name="AutoShape 71"/>
          <p:cNvCxnSpPr>
            <a:cxnSpLocks noChangeShapeType="1"/>
            <a:stCxn id="23613" idx="2"/>
            <a:endCxn id="23621" idx="0"/>
          </p:cNvCxnSpPr>
          <p:nvPr/>
        </p:nvCxnSpPr>
        <p:spPr bwMode="auto">
          <a:xfrm flipH="1">
            <a:off x="2247900" y="51054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624" name="AutoShape 72"/>
          <p:cNvCxnSpPr>
            <a:cxnSpLocks noChangeShapeType="1"/>
            <a:stCxn id="23621" idx="2"/>
            <a:endCxn id="23620" idx="0"/>
          </p:cNvCxnSpPr>
          <p:nvPr/>
        </p:nvCxnSpPr>
        <p:spPr bwMode="auto">
          <a:xfrm>
            <a:off x="2247900" y="5791200"/>
            <a:ext cx="381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3625" name="AutoShape 73"/>
          <p:cNvSpPr>
            <a:spLocks noChangeArrowheads="1"/>
          </p:cNvSpPr>
          <p:nvPr/>
        </p:nvSpPr>
        <p:spPr bwMode="auto">
          <a:xfrm>
            <a:off x="3810000" y="4495800"/>
            <a:ext cx="762000" cy="3810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5" grpId="0" animBg="1"/>
      <p:bldP spid="23576" grpId="0" animBg="1"/>
      <p:bldP spid="23578" grpId="0" animBg="1"/>
      <p:bldP spid="23579" grpId="0" animBg="1"/>
      <p:bldP spid="23581" grpId="0" animBg="1"/>
      <p:bldP spid="23583" grpId="0" animBg="1"/>
      <p:bldP spid="23585" grpId="0" animBg="1"/>
      <p:bldP spid="23586" grpId="0" animBg="1"/>
      <p:bldP spid="23592" grpId="0" animBg="1"/>
      <p:bldP spid="23593" grpId="0" animBg="1"/>
      <p:bldP spid="23594" grpId="0" animBg="1"/>
      <p:bldP spid="23596" grpId="0" animBg="1"/>
      <p:bldP spid="23599" grpId="0" animBg="1"/>
      <p:bldP spid="23601" grpId="0" animBg="1"/>
      <p:bldP spid="23603" grpId="0" animBg="1"/>
      <p:bldP spid="23604" grpId="0" animBg="1"/>
      <p:bldP spid="23608" grpId="0" animBg="1"/>
      <p:bldP spid="23612" grpId="0" animBg="1"/>
      <p:bldP spid="23613" grpId="0" animBg="1"/>
      <p:bldP spid="23615" grpId="0" animBg="1"/>
      <p:bldP spid="23617" grpId="0" animBg="1"/>
      <p:bldP spid="23618" grpId="0" animBg="1"/>
      <p:bldP spid="23620" grpId="0" animBg="1"/>
      <p:bldP spid="23621" grpId="0" animBg="1"/>
      <p:bldP spid="236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7EB868-953F-441F-9697-0B8725D1D94B}"/>
              </a:ext>
            </a:extLst>
          </p:cNvPr>
          <p:cNvSpPr txBox="1"/>
          <p:nvPr/>
        </p:nvSpPr>
        <p:spPr>
          <a:xfrm>
            <a:off x="685800" y="762000"/>
            <a:ext cx="7848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The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preoreder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 traversal on a BST returns the sequence - 30, 15, 5, 7, 20, 50, 70, 60. What is the sequence returned by a post order traversal? Write your answer in the textbox below.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315F83-CD86-42CF-82E4-EDD248DBA8DE}"/>
                  </a:ext>
                </a:extLst>
              </p14:cNvPr>
              <p14:cNvContentPartPr/>
              <p14:nvPr/>
            </p14:nvContentPartPr>
            <p14:xfrm>
              <a:off x="988920" y="606240"/>
              <a:ext cx="8015040" cy="537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315F83-CD86-42CF-82E4-EDD248DBA8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9560" y="596880"/>
                <a:ext cx="8033760" cy="539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11908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DE31F-B795-4345-B269-782AFB1A3A3D}"/>
              </a:ext>
            </a:extLst>
          </p:cNvPr>
          <p:cNvSpPr txBox="1"/>
          <p:nvPr/>
        </p:nvSpPr>
        <p:spPr>
          <a:xfrm>
            <a:off x="457200" y="533400"/>
            <a:ext cx="822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The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inorder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 traversal of a binary tree returns the sequence - D, G, B, E, A, C, F, H.</a:t>
            </a:r>
          </a:p>
          <a:p>
            <a:pPr algn="l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What is the sequenced returned by the preorder traversal?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77A7A3-A5D1-458A-B5C7-807CFDCB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295400"/>
            <a:ext cx="2895600" cy="27117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25487E5-9E6E-45DD-A804-E08BF0C49E29}"/>
                  </a:ext>
                </a:extLst>
              </p14:cNvPr>
              <p14:cNvContentPartPr/>
              <p14:nvPr/>
            </p14:nvContentPartPr>
            <p14:xfrm>
              <a:off x="147960" y="446040"/>
              <a:ext cx="8964000" cy="6414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25487E5-9E6E-45DD-A804-E08BF0C49E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600" y="436680"/>
                <a:ext cx="8982720" cy="64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09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4000" dirty="0"/>
              <a:t>AVL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An empty binary search tree is an AVL tree</a:t>
            </a:r>
          </a:p>
          <a:p>
            <a:pPr algn="just"/>
            <a:r>
              <a:rPr lang="en-US" sz="2400" dirty="0"/>
              <a:t>A non empty binary tree T is an AVL tree </a:t>
            </a:r>
            <a:r>
              <a:rPr lang="en-US" sz="2400" dirty="0" err="1"/>
              <a:t>iff</a:t>
            </a:r>
            <a:r>
              <a:rPr lang="en-US" sz="2400" dirty="0"/>
              <a:t>  T</a:t>
            </a:r>
            <a:r>
              <a:rPr lang="en-US" sz="2400" baseline="30000" dirty="0"/>
              <a:t>L</a:t>
            </a:r>
            <a:r>
              <a:rPr lang="en-US" sz="2400" dirty="0"/>
              <a:t> (left </a:t>
            </a:r>
            <a:r>
              <a:rPr lang="en-US" sz="2400" dirty="0" err="1"/>
              <a:t>subtree</a:t>
            </a:r>
            <a:r>
              <a:rPr lang="en-US" sz="2400" dirty="0"/>
              <a:t>) and T</a:t>
            </a:r>
            <a:r>
              <a:rPr lang="en-US" sz="2400" baseline="30000" dirty="0"/>
              <a:t>R </a:t>
            </a:r>
            <a:r>
              <a:rPr lang="en-US" sz="2400" dirty="0"/>
              <a:t> (right </a:t>
            </a:r>
            <a:r>
              <a:rPr lang="en-US" sz="2400" dirty="0" err="1"/>
              <a:t>subtree</a:t>
            </a:r>
            <a:r>
              <a:rPr lang="en-US" sz="2400" dirty="0"/>
              <a:t> ) of T  and  h(T</a:t>
            </a:r>
            <a:r>
              <a:rPr lang="en-US" sz="2400" baseline="30000" dirty="0"/>
              <a:t>L</a:t>
            </a:r>
            <a:r>
              <a:rPr lang="en-US" sz="2400" dirty="0"/>
              <a:t> ) (height of left </a:t>
            </a:r>
            <a:r>
              <a:rPr lang="en-US" sz="2400" dirty="0" err="1"/>
              <a:t>subtree</a:t>
            </a:r>
            <a:r>
              <a:rPr lang="en-US" sz="2400" dirty="0"/>
              <a:t>) and h( T</a:t>
            </a:r>
            <a:r>
              <a:rPr lang="en-US" sz="2400" baseline="30000" dirty="0"/>
              <a:t>R </a:t>
            </a:r>
            <a:r>
              <a:rPr lang="en-US" sz="2400" dirty="0"/>
              <a:t> )</a:t>
            </a:r>
            <a:r>
              <a:rPr lang="en-US" sz="2400" baseline="30000" dirty="0"/>
              <a:t> </a:t>
            </a:r>
            <a:r>
              <a:rPr lang="en-US" sz="2400" dirty="0"/>
              <a:t> (height of right </a:t>
            </a:r>
            <a:r>
              <a:rPr lang="en-US" sz="2400" dirty="0" err="1"/>
              <a:t>subtree</a:t>
            </a:r>
            <a:r>
              <a:rPr lang="en-US" sz="2400" dirty="0"/>
              <a:t> ) where  | h(T</a:t>
            </a:r>
            <a:r>
              <a:rPr lang="en-US" sz="2400" baseline="30000" dirty="0"/>
              <a:t>L</a:t>
            </a:r>
            <a:r>
              <a:rPr lang="en-US" sz="2400" dirty="0"/>
              <a:t> )  - h( T</a:t>
            </a:r>
            <a:r>
              <a:rPr lang="en-US" sz="2400" baseline="30000" dirty="0"/>
              <a:t>R </a:t>
            </a:r>
            <a:r>
              <a:rPr lang="en-US" sz="2400" dirty="0"/>
              <a:t> )</a:t>
            </a:r>
            <a:r>
              <a:rPr lang="en-US" sz="2400" baseline="30000" dirty="0"/>
              <a:t> </a:t>
            </a:r>
            <a:r>
              <a:rPr lang="en-US" sz="2400" dirty="0"/>
              <a:t>| &lt;= 1</a:t>
            </a:r>
          </a:p>
          <a:p>
            <a:pPr algn="just"/>
            <a:r>
              <a:rPr lang="en-US" sz="2400" dirty="0"/>
              <a:t>Balance factor BF is difference between h(T</a:t>
            </a:r>
            <a:r>
              <a:rPr lang="en-US" sz="2400" baseline="30000" dirty="0"/>
              <a:t>L</a:t>
            </a:r>
            <a:r>
              <a:rPr lang="en-US" sz="2400" dirty="0"/>
              <a:t> ) and h( T</a:t>
            </a:r>
            <a:r>
              <a:rPr lang="en-US" sz="2400" baseline="30000" dirty="0"/>
              <a:t>R </a:t>
            </a:r>
            <a:r>
              <a:rPr lang="en-US" sz="2400" dirty="0"/>
              <a:t> ) and the value will be   -1, 0 or +1.</a:t>
            </a:r>
            <a:endParaRPr lang="en-US" sz="2400" baseline="30000" dirty="0"/>
          </a:p>
          <a:p>
            <a:pPr algn="just"/>
            <a:r>
              <a:rPr lang="en-US" sz="2400" dirty="0"/>
              <a:t>BF = h(T</a:t>
            </a:r>
            <a:r>
              <a:rPr lang="en-US" sz="2400" baseline="30000" dirty="0"/>
              <a:t>L</a:t>
            </a:r>
            <a:r>
              <a:rPr lang="en-US" sz="2400" dirty="0"/>
              <a:t> ) - h( T</a:t>
            </a:r>
            <a:r>
              <a:rPr lang="en-US" sz="2400" baseline="30000" dirty="0"/>
              <a:t>R </a:t>
            </a:r>
            <a:r>
              <a:rPr lang="en-US" sz="2400" dirty="0"/>
              <a:t> )</a:t>
            </a:r>
            <a:r>
              <a:rPr lang="en-US" sz="2400" baseline="30000" dirty="0"/>
              <a:t> </a:t>
            </a:r>
            <a:endParaRPr lang="en-US" sz="2000" baseline="30000" dirty="0"/>
          </a:p>
          <a:p>
            <a:pPr>
              <a:buNone/>
            </a:pPr>
            <a:r>
              <a:rPr lang="en-US" sz="2000" baseline="30000" dirty="0"/>
              <a:t>                                                   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3962400" y="4191000"/>
            <a:ext cx="762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619500" y="4762500"/>
            <a:ext cx="4572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4457700" y="4762500"/>
            <a:ext cx="381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>
            <a:off x="2895600" y="5334000"/>
            <a:ext cx="11430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30000" dirty="0"/>
              <a:t>L</a:t>
            </a:r>
            <a:r>
              <a:rPr lang="en-US" dirty="0"/>
              <a:t> 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4495800" y="5334000"/>
            <a:ext cx="1143000" cy="990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30000" dirty="0"/>
              <a:t>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09800" y="5562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h=3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541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h=2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5600" y="5181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BF = 3-2 =1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362200" y="3886200"/>
            <a:ext cx="3505200" cy="2514600"/>
            <a:chOff x="192" y="192"/>
            <a:chExt cx="2208" cy="1584"/>
          </a:xfrm>
        </p:grpSpPr>
        <p:sp>
          <p:nvSpPr>
            <p:cNvPr id="60419" name="Oval 3"/>
            <p:cNvSpPr>
              <a:spLocks noChangeArrowheads="1"/>
            </p:cNvSpPr>
            <p:nvPr/>
          </p:nvSpPr>
          <p:spPr bwMode="auto">
            <a:xfrm>
              <a:off x="1536" y="192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0420" name="Oval 4"/>
            <p:cNvSpPr>
              <a:spLocks noChangeArrowheads="1"/>
            </p:cNvSpPr>
            <p:nvPr/>
          </p:nvSpPr>
          <p:spPr bwMode="auto">
            <a:xfrm>
              <a:off x="720" y="805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1" name="Oval 5"/>
            <p:cNvSpPr>
              <a:spLocks noChangeArrowheads="1"/>
            </p:cNvSpPr>
            <p:nvPr/>
          </p:nvSpPr>
          <p:spPr bwMode="auto">
            <a:xfrm>
              <a:off x="1752" y="805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0422" name="Oval 6"/>
            <p:cNvSpPr>
              <a:spLocks noChangeArrowheads="1"/>
            </p:cNvSpPr>
            <p:nvPr/>
          </p:nvSpPr>
          <p:spPr bwMode="auto">
            <a:xfrm>
              <a:off x="192" y="1367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3" name="Oval 7"/>
            <p:cNvSpPr>
              <a:spLocks noChangeArrowheads="1"/>
            </p:cNvSpPr>
            <p:nvPr/>
          </p:nvSpPr>
          <p:spPr bwMode="auto">
            <a:xfrm>
              <a:off x="1056" y="1316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4" name="Oval 8"/>
            <p:cNvSpPr>
              <a:spLocks noChangeArrowheads="1"/>
            </p:cNvSpPr>
            <p:nvPr/>
          </p:nvSpPr>
          <p:spPr bwMode="auto">
            <a:xfrm>
              <a:off x="1968" y="1367"/>
              <a:ext cx="432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60425" name="Line 9"/>
            <p:cNvSpPr>
              <a:spLocks noChangeShapeType="1"/>
            </p:cNvSpPr>
            <p:nvPr/>
          </p:nvSpPr>
          <p:spPr bwMode="auto">
            <a:xfrm flipH="1">
              <a:off x="1104" y="528"/>
              <a:ext cx="480" cy="3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26" name="Line 10"/>
            <p:cNvSpPr>
              <a:spLocks noChangeShapeType="1"/>
            </p:cNvSpPr>
            <p:nvPr/>
          </p:nvSpPr>
          <p:spPr bwMode="auto">
            <a:xfrm>
              <a:off x="1776" y="601"/>
              <a:ext cx="192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27" name="Line 11"/>
            <p:cNvSpPr>
              <a:spLocks noChangeShapeType="1"/>
            </p:cNvSpPr>
            <p:nvPr/>
          </p:nvSpPr>
          <p:spPr bwMode="auto">
            <a:xfrm flipH="1">
              <a:off x="528" y="1214"/>
              <a:ext cx="336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28" name="Line 12"/>
            <p:cNvSpPr>
              <a:spLocks noChangeShapeType="1"/>
            </p:cNvSpPr>
            <p:nvPr/>
          </p:nvSpPr>
          <p:spPr bwMode="auto">
            <a:xfrm>
              <a:off x="960" y="1214"/>
              <a:ext cx="24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29" name="Line 13"/>
            <p:cNvSpPr>
              <a:spLocks noChangeShapeType="1"/>
            </p:cNvSpPr>
            <p:nvPr/>
          </p:nvSpPr>
          <p:spPr bwMode="auto">
            <a:xfrm>
              <a:off x="1968" y="1214"/>
              <a:ext cx="144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431" name="Text Box 15"/>
            <p:cNvSpPr txBox="1">
              <a:spLocks noChangeArrowheads="1"/>
            </p:cNvSpPr>
            <p:nvPr/>
          </p:nvSpPr>
          <p:spPr bwMode="auto">
            <a:xfrm>
              <a:off x="816" y="856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3</a:t>
              </a:r>
            </a:p>
          </p:txBody>
        </p:sp>
        <p:sp>
          <p:nvSpPr>
            <p:cNvPr id="60433" name="Text Box 17"/>
            <p:cNvSpPr txBox="1">
              <a:spLocks noChangeArrowheads="1"/>
            </p:cNvSpPr>
            <p:nvPr/>
          </p:nvSpPr>
          <p:spPr bwMode="auto">
            <a:xfrm>
              <a:off x="288" y="1418"/>
              <a:ext cx="4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1</a:t>
              </a:r>
            </a:p>
          </p:txBody>
        </p:sp>
        <p:sp>
          <p:nvSpPr>
            <p:cNvPr id="60434" name="Text Box 18"/>
            <p:cNvSpPr txBox="1">
              <a:spLocks noChangeArrowheads="1"/>
            </p:cNvSpPr>
            <p:nvPr/>
          </p:nvSpPr>
          <p:spPr bwMode="auto">
            <a:xfrm>
              <a:off x="1104" y="1392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 4</a:t>
              </a:r>
            </a:p>
          </p:txBody>
        </p:sp>
      </p:grpSp>
      <p:sp>
        <p:nvSpPr>
          <p:cNvPr id="60437" name="Oval 21"/>
          <p:cNvSpPr>
            <a:spLocks noChangeArrowheads="1"/>
          </p:cNvSpPr>
          <p:nvPr/>
        </p:nvSpPr>
        <p:spPr bwMode="auto">
          <a:xfrm>
            <a:off x="4800600" y="1143000"/>
            <a:ext cx="685800" cy="649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5</a:t>
            </a:r>
          </a:p>
        </p:txBody>
      </p:sp>
      <p:sp>
        <p:nvSpPr>
          <p:cNvPr id="60438" name="Oval 22"/>
          <p:cNvSpPr>
            <a:spLocks noChangeArrowheads="1"/>
          </p:cNvSpPr>
          <p:nvPr/>
        </p:nvSpPr>
        <p:spPr bwMode="auto">
          <a:xfrm>
            <a:off x="3505200" y="2116138"/>
            <a:ext cx="685800" cy="649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40" name="Oval 24"/>
          <p:cNvSpPr>
            <a:spLocks noChangeArrowheads="1"/>
          </p:cNvSpPr>
          <p:nvPr/>
        </p:nvSpPr>
        <p:spPr bwMode="auto">
          <a:xfrm>
            <a:off x="2667000" y="3008313"/>
            <a:ext cx="685800" cy="6492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41" name="Oval 25"/>
          <p:cNvSpPr>
            <a:spLocks noChangeArrowheads="1"/>
          </p:cNvSpPr>
          <p:nvPr/>
        </p:nvSpPr>
        <p:spPr bwMode="auto">
          <a:xfrm>
            <a:off x="4038600" y="2927350"/>
            <a:ext cx="685800" cy="6492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43" name="Line 27"/>
          <p:cNvSpPr>
            <a:spLocks noChangeShapeType="1"/>
          </p:cNvSpPr>
          <p:nvPr/>
        </p:nvSpPr>
        <p:spPr bwMode="auto">
          <a:xfrm flipH="1">
            <a:off x="4114800" y="1676400"/>
            <a:ext cx="762000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5" name="Line 29"/>
          <p:cNvSpPr>
            <a:spLocks noChangeShapeType="1"/>
          </p:cNvSpPr>
          <p:nvPr/>
        </p:nvSpPr>
        <p:spPr bwMode="auto">
          <a:xfrm flipH="1">
            <a:off x="3200400" y="2765425"/>
            <a:ext cx="53340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6" name="Line 30"/>
          <p:cNvSpPr>
            <a:spLocks noChangeShapeType="1"/>
          </p:cNvSpPr>
          <p:nvPr/>
        </p:nvSpPr>
        <p:spPr bwMode="auto">
          <a:xfrm>
            <a:off x="3886200" y="2765425"/>
            <a:ext cx="38100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3657600" y="21971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819400" y="30892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1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4114800" y="3048000"/>
            <a:ext cx="914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4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5715000" y="5181600"/>
            <a:ext cx="198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AVL Tree</a:t>
            </a:r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5410200" y="2133600"/>
            <a:ext cx="3733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Not AVL Tree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54" grpId="0" autoUpdateAnimBg="0"/>
      <p:bldP spid="6045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Tree- Balance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BF = h(T</a:t>
            </a:r>
            <a:r>
              <a:rPr lang="en-US" sz="2800" baseline="30000" dirty="0"/>
              <a:t>L</a:t>
            </a:r>
            <a:r>
              <a:rPr lang="en-US" sz="2800" dirty="0"/>
              <a:t> ) - h( T</a:t>
            </a:r>
            <a:r>
              <a:rPr lang="en-US" sz="2800" baseline="30000" dirty="0"/>
              <a:t>R </a:t>
            </a:r>
            <a:r>
              <a:rPr lang="en-US" sz="2800" dirty="0"/>
              <a:t> )</a:t>
            </a:r>
          </a:p>
          <a:p>
            <a:r>
              <a:rPr lang="en-US" dirty="0"/>
              <a:t>LH for left high (+1) to indicate that the left </a:t>
            </a:r>
            <a:r>
              <a:rPr lang="en-US" dirty="0" err="1"/>
              <a:t>subtree</a:t>
            </a:r>
            <a:r>
              <a:rPr lang="en-US" dirty="0"/>
              <a:t> is higher than the right </a:t>
            </a:r>
            <a:r>
              <a:rPr lang="en-US" dirty="0" err="1"/>
              <a:t>subtree</a:t>
            </a:r>
            <a:endParaRPr lang="en-US" dirty="0"/>
          </a:p>
          <a:p>
            <a:r>
              <a:rPr lang="en-US" dirty="0"/>
              <a:t>EH for even high (0) to indicate that the </a:t>
            </a:r>
            <a:r>
              <a:rPr lang="en-US" dirty="0" err="1"/>
              <a:t>subtrees</a:t>
            </a:r>
            <a:r>
              <a:rPr lang="en-US" dirty="0"/>
              <a:t> are the same height</a:t>
            </a:r>
          </a:p>
          <a:p>
            <a:r>
              <a:rPr lang="en-US" dirty="0"/>
              <a:t>RH for right high (–1) to indicate that the left </a:t>
            </a:r>
            <a:r>
              <a:rPr lang="en-US" dirty="0" err="1"/>
              <a:t>subtree</a:t>
            </a:r>
            <a:r>
              <a:rPr lang="en-US" dirty="0"/>
              <a:t> is shorter than the right </a:t>
            </a:r>
            <a:r>
              <a:rPr lang="en-US" dirty="0" err="1"/>
              <a:t>subtree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Tree- Balance Factor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872"/>
            <a:ext cx="6553200" cy="5638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4000" dirty="0"/>
              <a:t>Balancing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914400"/>
            <a:ext cx="8229600" cy="5211763"/>
          </a:xfrm>
        </p:spPr>
        <p:txBody>
          <a:bodyPr>
            <a:noAutofit/>
          </a:bodyPr>
          <a:lstStyle/>
          <a:p>
            <a:r>
              <a:rPr lang="en-US" sz="2400" dirty="0"/>
              <a:t>Whenever we insert or delete a node from a tree, the resulting tree may be unbalanced. </a:t>
            </a:r>
          </a:p>
          <a:p>
            <a:r>
              <a:rPr lang="en-US" sz="2400" dirty="0"/>
              <a:t>We must rebalance it. </a:t>
            </a:r>
          </a:p>
          <a:p>
            <a:r>
              <a:rPr lang="en-US" sz="2400" dirty="0"/>
              <a:t>AVL trees are balanced by rotating nodes either to the left or to the right. </a:t>
            </a:r>
          </a:p>
          <a:p>
            <a:r>
              <a:rPr lang="en-US" sz="2400" dirty="0"/>
              <a:t>All unbalanced trees fall into one of these four cases:</a:t>
            </a:r>
          </a:p>
          <a:p>
            <a:r>
              <a:rPr lang="en-US" sz="2400" b="1" dirty="0"/>
              <a:t>Left of left</a:t>
            </a:r>
            <a:r>
              <a:rPr lang="en-US" sz="2400" dirty="0"/>
              <a:t>: Inserted node is in the left subtree of left subtree of node A</a:t>
            </a:r>
          </a:p>
          <a:p>
            <a:r>
              <a:rPr lang="en-US" sz="2400" b="1" dirty="0"/>
              <a:t>Right of rig</a:t>
            </a:r>
            <a:r>
              <a:rPr lang="en-US" sz="2400" dirty="0"/>
              <a:t>ht: Inserted node is in the right subtree of right subtree of node A</a:t>
            </a:r>
          </a:p>
          <a:p>
            <a:r>
              <a:rPr lang="en-US" sz="2400" b="1" dirty="0"/>
              <a:t>Right of left</a:t>
            </a:r>
            <a:r>
              <a:rPr lang="en-US" sz="2400" dirty="0"/>
              <a:t>: Inserted node is in the right subtree of left subtree of node A</a:t>
            </a:r>
          </a:p>
          <a:p>
            <a:r>
              <a:rPr lang="en-US" sz="2400" b="1" dirty="0"/>
              <a:t>Left of right</a:t>
            </a:r>
            <a:r>
              <a:rPr lang="en-US" sz="2400" dirty="0"/>
              <a:t>: Inserted node is in the left subtree of right subtree of node A</a:t>
            </a:r>
          </a:p>
          <a:p>
            <a:pPr marL="857250" lvl="1" indent="-457200">
              <a:buFont typeface="+mj-lt"/>
              <a:buAutoNum type="arabicPeriod"/>
            </a:pPr>
            <a:endParaRPr lang="en-US" sz="1800" dirty="0"/>
          </a:p>
          <a:p>
            <a:pPr marL="857250" lvl="1" indent="-457200">
              <a:buFont typeface="+mj-lt"/>
              <a:buAutoNum type="arabicPeriod"/>
            </a:pPr>
            <a:endParaRPr lang="en-US" sz="1800" dirty="0"/>
          </a:p>
          <a:p>
            <a:pPr>
              <a:buNone/>
            </a:pPr>
            <a:r>
              <a:rPr lang="en-US" sz="2400" dirty="0"/>
              <a:t>       </a:t>
            </a:r>
          </a:p>
          <a:p>
            <a:pPr>
              <a:buNone/>
            </a:pP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1461</Words>
  <Application>Microsoft Office PowerPoint</Application>
  <PresentationFormat>On-screen Show (4:3)</PresentationFormat>
  <Paragraphs>449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Bookman Old Style</vt:lpstr>
      <vt:lpstr>Gill Sans MT</vt:lpstr>
      <vt:lpstr>Lato Extended</vt:lpstr>
      <vt:lpstr>Wingdings</vt:lpstr>
      <vt:lpstr>Wingdings 3</vt:lpstr>
      <vt:lpstr>Origin</vt:lpstr>
      <vt:lpstr>CSE 225</vt:lpstr>
      <vt:lpstr>Problem with Binary search tree  </vt:lpstr>
      <vt:lpstr>Binary search tree</vt:lpstr>
      <vt:lpstr>AVL</vt:lpstr>
      <vt:lpstr>AVL Tree</vt:lpstr>
      <vt:lpstr>AVL Tree</vt:lpstr>
      <vt:lpstr>AVL Tree- Balance Factor</vt:lpstr>
      <vt:lpstr>AVL Tree- Balance Factor</vt:lpstr>
      <vt:lpstr>Balancing Trees</vt:lpstr>
      <vt:lpstr>Balancing Trees</vt:lpstr>
      <vt:lpstr>Balancing Trees</vt:lpstr>
      <vt:lpstr>Balancing Trees</vt:lpstr>
      <vt:lpstr>Balancing Trees</vt:lpstr>
      <vt:lpstr>Balancing Trees- Left of Left</vt:lpstr>
      <vt:lpstr>Balancing Trees- Right of Right</vt:lpstr>
      <vt:lpstr>Balancing Trees- Right of Left</vt:lpstr>
      <vt:lpstr>Balancing Trees- Right of Left</vt:lpstr>
      <vt:lpstr>Balancing Trees- Left of Right</vt:lpstr>
      <vt:lpstr>Balancing Trees- Left of Right</vt:lpstr>
      <vt:lpstr>Extended Example</vt:lpstr>
      <vt:lpstr>PowerPoint Presentation</vt:lpstr>
      <vt:lpstr>PowerPoint Presentation</vt:lpstr>
      <vt:lpstr>PowerPoint Presentation</vt:lpstr>
      <vt:lpstr>Deletion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Class 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</dc:title>
  <dc:creator>tanni</dc:creator>
  <cp:lastModifiedBy>Dr. Mohammad Rezwanul Huq</cp:lastModifiedBy>
  <cp:revision>98</cp:revision>
  <dcterms:created xsi:type="dcterms:W3CDTF">2016-06-22T16:17:47Z</dcterms:created>
  <dcterms:modified xsi:type="dcterms:W3CDTF">2021-12-22T07:29:52Z</dcterms:modified>
</cp:coreProperties>
</file>