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d1483c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d1483c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d1483c4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d1483c4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1483c4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1483c4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dd620c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dd620c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dd620c9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dd620c9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dd620c9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dd620c9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OOPS using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Saif Nalband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I/O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Java I/O</a:t>
            </a:r>
            <a:r>
              <a:rPr lang="en" sz="1200">
                <a:solidFill>
                  <a:srgbClr val="333333"/>
                </a:solidFill>
                <a:highlight>
                  <a:srgbClr val="FFFFFF"/>
                </a:highlight>
                <a:latin typeface="Roboto"/>
                <a:ea typeface="Roboto"/>
                <a:cs typeface="Roboto"/>
                <a:sym typeface="Roboto"/>
              </a:rPr>
              <a:t> (Input and Output) is used </a:t>
            </a:r>
            <a:r>
              <a:rPr i="1" lang="en" sz="1200">
                <a:solidFill>
                  <a:srgbClr val="333333"/>
                </a:solidFill>
                <a:highlight>
                  <a:srgbClr val="FFFFFF"/>
                </a:highlight>
                <a:latin typeface="Roboto"/>
                <a:ea typeface="Roboto"/>
                <a:cs typeface="Roboto"/>
                <a:sym typeface="Roboto"/>
              </a:rPr>
              <a:t>to process the input</a:t>
            </a:r>
            <a:r>
              <a:rPr lang="en" sz="1200">
                <a:solidFill>
                  <a:srgbClr val="333333"/>
                </a:solidFill>
                <a:highlight>
                  <a:srgbClr val="FFFFFF"/>
                </a:highlight>
                <a:latin typeface="Roboto"/>
                <a:ea typeface="Roboto"/>
                <a:cs typeface="Roboto"/>
                <a:sym typeface="Roboto"/>
              </a:rPr>
              <a:t> and </a:t>
            </a:r>
            <a:r>
              <a:rPr i="1" lang="en" sz="1200">
                <a:solidFill>
                  <a:srgbClr val="333333"/>
                </a:solidFill>
                <a:highlight>
                  <a:srgbClr val="FFFFFF"/>
                </a:highlight>
                <a:latin typeface="Roboto"/>
                <a:ea typeface="Roboto"/>
                <a:cs typeface="Roboto"/>
                <a:sym typeface="Roboto"/>
              </a:rPr>
              <a:t>produce the output</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Java uses the concept of a stream to make I/O operation fast. The java.io package contains all the classes required for input and output operations.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rPr lang="en" sz="1200">
                <a:solidFill>
                  <a:srgbClr val="333333"/>
                </a:solidFill>
                <a:highlight>
                  <a:srgbClr val="FFFFFF"/>
                </a:highlight>
                <a:latin typeface="Roboto"/>
                <a:ea typeface="Roboto"/>
                <a:cs typeface="Roboto"/>
                <a:sym typeface="Roboto"/>
              </a:rPr>
              <a:t>We can perform </a:t>
            </a:r>
            <a:r>
              <a:rPr b="1" lang="en" sz="1200">
                <a:solidFill>
                  <a:srgbClr val="333333"/>
                </a:solidFill>
                <a:highlight>
                  <a:srgbClr val="FFFFFF"/>
                </a:highlight>
                <a:latin typeface="Roboto"/>
                <a:ea typeface="Roboto"/>
                <a:cs typeface="Roboto"/>
                <a:sym typeface="Roboto"/>
              </a:rPr>
              <a:t>file handling in Java</a:t>
            </a:r>
            <a:r>
              <a:rPr lang="en" sz="1200">
                <a:solidFill>
                  <a:srgbClr val="333333"/>
                </a:solidFill>
                <a:highlight>
                  <a:srgbClr val="FFFFFF"/>
                </a:highlight>
                <a:latin typeface="Roboto"/>
                <a:ea typeface="Roboto"/>
                <a:cs typeface="Roboto"/>
                <a:sym typeface="Roboto"/>
              </a:rPr>
              <a:t> by Java I/O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A stream is a sequence of data. In Java, a stream is composed of bytes. It's called a stream because it is like a stream of water that continues to flow.</a:t>
            </a:r>
            <a:endParaRPr>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In Java, 3 streams are created for us automatically. All these streams are attached with the console.</a:t>
            </a:r>
            <a:endParaRPr>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a:solidFill>
                  <a:srgbClr val="333333"/>
                </a:solidFill>
                <a:highlight>
                  <a:srgbClr val="FFFFFF"/>
                </a:highlight>
                <a:latin typeface="Roboto"/>
                <a:ea typeface="Roboto"/>
                <a:cs typeface="Roboto"/>
                <a:sym typeface="Roboto"/>
              </a:rPr>
              <a:t>1) System.out: </a:t>
            </a:r>
            <a:r>
              <a:rPr lang="en">
                <a:solidFill>
                  <a:srgbClr val="333333"/>
                </a:solidFill>
                <a:highlight>
                  <a:srgbClr val="FFFFFF"/>
                </a:highlight>
                <a:latin typeface="Roboto"/>
                <a:ea typeface="Roboto"/>
                <a:cs typeface="Roboto"/>
                <a:sym typeface="Roboto"/>
              </a:rPr>
              <a:t>standard output stream</a:t>
            </a:r>
            <a:endParaRPr>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a:solidFill>
                  <a:srgbClr val="333333"/>
                </a:solidFill>
                <a:highlight>
                  <a:srgbClr val="FFFFFF"/>
                </a:highlight>
                <a:latin typeface="Roboto"/>
                <a:ea typeface="Roboto"/>
                <a:cs typeface="Roboto"/>
                <a:sym typeface="Roboto"/>
              </a:rPr>
              <a:t>2) System.in: </a:t>
            </a:r>
            <a:r>
              <a:rPr lang="en">
                <a:solidFill>
                  <a:srgbClr val="333333"/>
                </a:solidFill>
                <a:highlight>
                  <a:srgbClr val="FFFFFF"/>
                </a:highlight>
                <a:latin typeface="Roboto"/>
                <a:ea typeface="Roboto"/>
                <a:cs typeface="Roboto"/>
                <a:sym typeface="Roboto"/>
              </a:rPr>
              <a:t>standard input stream</a:t>
            </a:r>
            <a:endParaRPr>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rPr b="1" lang="en">
                <a:solidFill>
                  <a:srgbClr val="333333"/>
                </a:solidFill>
                <a:highlight>
                  <a:srgbClr val="FFFFFF"/>
                </a:highlight>
                <a:latin typeface="Roboto"/>
                <a:ea typeface="Roboto"/>
                <a:cs typeface="Roboto"/>
                <a:sym typeface="Roboto"/>
              </a:rPr>
              <a:t>3) System.err: </a:t>
            </a:r>
            <a:r>
              <a:rPr lang="en">
                <a:solidFill>
                  <a:srgbClr val="333333"/>
                </a:solidFill>
                <a:highlight>
                  <a:srgbClr val="FFFFFF"/>
                </a:highlight>
                <a:latin typeface="Roboto"/>
                <a:ea typeface="Roboto"/>
                <a:cs typeface="Roboto"/>
                <a:sym typeface="Roboto"/>
              </a:rPr>
              <a:t>standard error stream</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694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InputStream</a:t>
            </a:r>
            <a:endParaRPr/>
          </a:p>
        </p:txBody>
      </p:sp>
      <p:sp>
        <p:nvSpPr>
          <p:cNvPr id="73" name="Google Shape;73;p16"/>
          <p:cNvSpPr txBox="1"/>
          <p:nvPr>
            <p:ph idx="1" type="body"/>
          </p:nvPr>
        </p:nvSpPr>
        <p:spPr>
          <a:xfrm>
            <a:off x="26945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Java application uses an input stream to read data from a source; it may be a file, an array, peripheral device or socket</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333333"/>
                </a:solidFill>
                <a:highlight>
                  <a:srgbClr val="FFFFFF"/>
                </a:highlight>
                <a:latin typeface="Roboto"/>
                <a:ea typeface="Roboto"/>
                <a:cs typeface="Roboto"/>
                <a:sym typeface="Roboto"/>
              </a:rPr>
              <a:t>OutputStream class is an abstract class. It is the superclass of all classes representing an output stream of bytes. An output stream accepts output bytes and sends them to some sink.</a:t>
            </a:r>
            <a:endParaRPr/>
          </a:p>
        </p:txBody>
      </p:sp>
      <p:pic>
        <p:nvPicPr>
          <p:cNvPr id="74" name="Google Shape;74;p16"/>
          <p:cNvPicPr preferRelativeResize="0"/>
          <p:nvPr/>
        </p:nvPicPr>
        <p:blipFill>
          <a:blip r:embed="rId3">
            <a:alphaModFix/>
          </a:blip>
          <a:stretch>
            <a:fillRect/>
          </a:stretch>
        </p:blipFill>
        <p:spPr>
          <a:xfrm>
            <a:off x="948925" y="1546538"/>
            <a:ext cx="6591300"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Input and OutputStreams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190625" y="1017725"/>
            <a:ext cx="6762750" cy="3995524"/>
          </a:xfrm>
          <a:prstGeom prst="rect">
            <a:avLst/>
          </a:prstGeom>
          <a:noFill/>
          <a:ln>
            <a:noFill/>
          </a:ln>
        </p:spPr>
      </p:pic>
      <p:sp>
        <p:nvSpPr>
          <p:cNvPr id="82" name="Google Shape;82;p17"/>
          <p:cNvSpPr txBox="1"/>
          <p:nvPr/>
        </p:nvSpPr>
        <p:spPr>
          <a:xfrm>
            <a:off x="6055325" y="376700"/>
            <a:ext cx="23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Demo3702-3708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Character-Based I/O &amp; Character Streams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107750" y="1267288"/>
            <a:ext cx="6210300" cy="368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 I/O Character-Streams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BufferedReader &amp; BufferedWriter Demo3709</a:t>
            </a:r>
            <a:endParaRPr/>
          </a:p>
          <a:p>
            <a:pPr indent="0" lvl="0" marL="0" rtl="0" algn="l">
              <a:spcBef>
                <a:spcPts val="1200"/>
              </a:spcBef>
              <a:spcAft>
                <a:spcPts val="1200"/>
              </a:spcAft>
              <a:buNone/>
            </a:pPr>
            <a:r>
              <a:rPr lang="en"/>
              <a:t>BufferedReader and BufferedWriter can be stacked on top of FileReader/FileWriter or other character streams to perform buffered I/O, instead of character-by-character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