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65c23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65c23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65c238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65c238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265c238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265c238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46e4acc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46e4acc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265c238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265c238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Lec-10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Solving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Problem Solving on Strings &amp; Matrix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ount the total number of characters in a string --Demo100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the total number of vowels and consonants in a string --Demo101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‘+’ overload sign Demo102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remove all the white spaces from a string -- Demo103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Convert String from lowercase to UPPERCASE &amp; vice versa -- Demo104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get the substring from String --Demo105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add two matrices -- Demo106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multiply two matrices --Demo107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Next Class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and Classes (Officially introduction to OOPS)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