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3f7b0d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3f7b0d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7120b86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7120b86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7120b86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7120b86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7120b86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7120b86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7120b86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7120b86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3f7b0d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3f7b0d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3f7b0d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3f7b0d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7120b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7120b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47120b8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47120b8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7120b8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7120b8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7120b86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7120b86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7120b86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7120b86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7120b86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7120b86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47120b86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47120b86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Lec-11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Important notes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should be a class which contains method main(). This class is called </a:t>
            </a:r>
            <a:r>
              <a:rPr lang="en" b="1">
                <a:solidFill>
                  <a:srgbClr val="0000FF"/>
                </a:solidFill>
              </a:rPr>
              <a:t>main class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should be only </a:t>
            </a:r>
            <a:r>
              <a:rPr lang="en" b="1">
                <a:solidFill>
                  <a:srgbClr val="0000FF"/>
                </a:solidFill>
              </a:rPr>
              <a:t>one main class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b="1"/>
              <a:t>name of the program file</a:t>
            </a:r>
            <a:r>
              <a:rPr lang="en"/>
              <a:t> should be same as the </a:t>
            </a:r>
            <a:r>
              <a:rPr lang="en" b="1"/>
              <a:t>name of the class</a:t>
            </a:r>
            <a:r>
              <a:rPr lang="en"/>
              <a:t> followed by </a:t>
            </a:r>
            <a:r>
              <a:rPr lang="en" b="1">
                <a:solidFill>
                  <a:srgbClr val="0000FF"/>
                </a:solidFill>
              </a:rPr>
              <a:t>.java</a:t>
            </a:r>
            <a:r>
              <a:rPr lang="en"/>
              <a:t> as extension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there is no main class, then there should be compilation error- </a:t>
            </a:r>
            <a:r>
              <a:rPr lang="en" b="1"/>
              <a:t>Run Time</a:t>
            </a:r>
            <a:endParaRPr b="1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program without main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 DEMO113</a:t>
            </a:r>
            <a:endParaRPr b="1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46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Java program without main class -- Demo113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methods</a:t>
            </a:r>
            <a:endParaRPr sz="15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circumferences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 r;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mthods that return area</a:t>
            </a:r>
            <a:endParaRPr sz="15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)* r * r;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867100" y="38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 b="1">
                <a:solidFill>
                  <a:srgbClr val="5959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(width*height + height*depth + width*depth) * 2;</a:t>
            </a:r>
            <a:endParaRPr sz="1450" b="1">
              <a:solidFill>
                <a:srgbClr val="5959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 b="1">
                <a:solidFill>
                  <a:srgbClr val="5959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 = width*height*depth;</a:t>
            </a:r>
            <a:endParaRPr sz="1450" b="1">
              <a:solidFill>
                <a:srgbClr val="5959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highlight>
                <a:schemeClr val="lt1"/>
              </a:highlight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Methods with parameters </a:t>
            </a:r>
            <a:r>
              <a:rPr lang="en" b="1">
                <a:solidFill>
                  <a:srgbClr val="FF0000"/>
                </a:solidFill>
              </a:rPr>
              <a:t>Demo114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4700" y="656000"/>
            <a:ext cx="40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 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x,y;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circumference(){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2*3.14159*r;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(22/7)*r*r;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void setCircle(double a, double b, double c){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a; // Set center x-coordinate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y = b; // Set center y-coordinate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 = c; // Set radius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4762975" y="43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Demo114 {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args){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c1 = new Circle();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c2 = new Circle();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// Initilise the circle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c1.setCircle(</a:t>
            </a:r>
            <a:r>
              <a:rPr lang="en" sz="1250" b="1">
                <a:solidFill>
                  <a:srgbClr val="00FF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1.0, 4.0, 5.0)</a:t>
            </a: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c2.setCircle(3.0, 4.0, 10.0);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1" + c1.circumference());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1" + c1.area());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2" + c2.circumference());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2" + c2.area());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Classes &amp; Objects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Encapsulation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Constructors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Classes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 object is the core of JAVA programing.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JAVA provides the concept of class to build objects.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class defines the shape and working of an object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Class is logical while object is real.</a:t>
            </a:r>
            <a:endParaRPr sz="2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What is a Class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59300" y="1110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group of objects, which have common properties.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is a template or blueprint from which objects are created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logical entity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class in JAVA can contain 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Class(es) and interfaces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rot="-5400000">
            <a:off x="6114225" y="1959100"/>
            <a:ext cx="1332600" cy="1138500"/>
          </a:xfrm>
          <a:prstGeom prst="flowChartDelay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5400000">
            <a:off x="6114376" y="3291554"/>
            <a:ext cx="1332600" cy="11388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332925" y="3352500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3711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280500" y="209280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661625" y="193680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661625" y="322600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39925" y="2491925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539925" y="36892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General Structure of a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class</a:t>
            </a:r>
            <a:r>
              <a:rPr lang="en"/>
              <a:t> &lt;class-name&gt;{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&lt;variable&gt;;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&lt;variable&gt;;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&lt;variable&gt;;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&lt;method&gt;(&lt;parameters&gt;);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&lt;method&gt;(&lt;parameters&gt;);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&lt;type&gt; &lt;method&gt;(&lt;parameters&gt;);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encapsulation</a:t>
            </a:r>
            <a:r>
              <a:rPr lang="en"/>
              <a:t> means data and operation are to be put together.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</a:rPr>
              <a:t>JAVA Class -- An Example</a:t>
            </a:r>
            <a:endParaRPr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0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class</a:t>
            </a:r>
            <a:r>
              <a:rPr lang="en" sz="2300"/>
              <a:t> circle {</a:t>
            </a:r>
            <a:endParaRPr sz="2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double</a:t>
            </a:r>
            <a:r>
              <a:rPr lang="en" sz="2300"/>
              <a:t> x, y; </a:t>
            </a:r>
            <a:r>
              <a:rPr lang="en" sz="2300" b="1">
                <a:solidFill>
                  <a:srgbClr val="38761D"/>
                </a:solidFill>
              </a:rPr>
              <a:t>// the coordinates of the circle</a:t>
            </a:r>
            <a:endParaRPr sz="23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r>
              <a:rPr lang="en" sz="2300">
                <a:solidFill>
                  <a:srgbClr val="FF00FF"/>
                </a:solidFill>
              </a:rPr>
              <a:t>double</a:t>
            </a:r>
            <a:r>
              <a:rPr lang="en" sz="2300"/>
              <a:t> r; </a:t>
            </a:r>
            <a:r>
              <a:rPr lang="en" sz="2300" b="1">
                <a:solidFill>
                  <a:srgbClr val="38761D"/>
                </a:solidFill>
              </a:rPr>
              <a:t>// The radius</a:t>
            </a:r>
            <a:endParaRPr sz="23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} </a:t>
            </a:r>
            <a:endParaRPr sz="23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Adding methods to Circle class : </a:t>
            </a:r>
            <a:r>
              <a:rPr lang="en" b="1">
                <a:solidFill>
                  <a:srgbClr val="FF0000"/>
                </a:solidFill>
              </a:rPr>
              <a:t>Demo110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2625" y="11941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circle{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x,y;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r;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circumferences(){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2* 3.14159 * r;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// methods that return area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double area(){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return(22/7)* r * r;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414675" y="863550"/>
            <a:ext cx="453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Demo110{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 = </a:t>
            </a:r>
            <a:r>
              <a:rPr lang="en" sz="1550" b="1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Circle();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c.x = 0.0;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c.y = 0.0;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c.r = 5.0;     System.out.println("Circumference " + c.circumferences());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" + c.area());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4123125" y="1013425"/>
            <a:ext cx="0" cy="399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53325" y="2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Multiple Object declarations : </a:t>
            </a:r>
            <a:r>
              <a:rPr lang="en" b="1">
                <a:solidFill>
                  <a:srgbClr val="FF0000"/>
                </a:solidFill>
              </a:rPr>
              <a:t>Demo111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607513"/>
            <a:ext cx="8520600" cy="4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Demo111{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 args[]){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Circle c1 = new Circle();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 c2 = new Circle();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// Initialize the circles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c1.x = 3.0;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c1.y = 4.0;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c1.r = 5.0;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c2.x = -4.0;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c2.y = -8.0;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c2.r = 10.0;</a:t>
            </a:r>
            <a:endParaRPr sz="1250" b="1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1" + c1.circumference());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1" + c1.area());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System.out.println("Circumference Circle 2" + c2.circumference());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System.out.println("Area Circle 2" + c2.area());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46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Multiple Classes in a program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methods</a:t>
            </a:r>
            <a:endParaRPr sz="15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circumferences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 r;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mthods that return area</a:t>
            </a:r>
            <a:endParaRPr sz="1550" b="1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 b="1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b="1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 b="1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550" b="1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)* r * r;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867100" y="38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Box{</a:t>
            </a:r>
            <a:endParaRPr sz="14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double width;</a:t>
            </a:r>
            <a:endParaRPr sz="14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double height;</a:t>
            </a:r>
            <a:endParaRPr sz="14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double depth;</a:t>
            </a:r>
            <a:endParaRPr sz="1450" b="1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 area(){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double a;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a = (width*height + height*depth + width*depth) * 2;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a;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double volume(){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double v;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v = width*height*depth;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v;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8761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 b="1">
              <a:solidFill>
                <a:srgbClr val="38761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On-screen Show (16:9)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Simple Light</vt:lpstr>
      <vt:lpstr>OOPS (JAVA) Lec-11 </vt:lpstr>
      <vt:lpstr>Contents</vt:lpstr>
      <vt:lpstr>Classes</vt:lpstr>
      <vt:lpstr>What is a Class ?</vt:lpstr>
      <vt:lpstr>General Structure of a Class</vt:lpstr>
      <vt:lpstr>JAVA Class -- An Example</vt:lpstr>
      <vt:lpstr>Adding methods to Circle class : Demo110</vt:lpstr>
      <vt:lpstr>Multiple Object declarations : Demo111</vt:lpstr>
      <vt:lpstr>Multiple Classes in a program</vt:lpstr>
      <vt:lpstr>Important notes</vt:lpstr>
      <vt:lpstr>Java program without main class</vt:lpstr>
      <vt:lpstr>Java program without main class -- Demo113</vt:lpstr>
      <vt:lpstr>Methods with parameters Demo114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Lec-11 </dc:title>
  <cp:lastModifiedBy>Saif Nalband</cp:lastModifiedBy>
  <cp:revision>1</cp:revision>
  <dcterms:modified xsi:type="dcterms:W3CDTF">2023-02-07T07:27:09Z</dcterms:modified>
</cp:coreProperties>
</file>