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C6E447-E7D8-40BE-A9FE-CC64BBE9C46F}">
  <a:tblStyle styleId="{6CC6E447-E7D8-40BE-A9FE-CC64BBE9C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3f7b0d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3f7b0d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7120b86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7120b86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7120b862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7120b862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7120b862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47120b862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fb8193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fb8193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fb8193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fb8193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fb8193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fb8193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23f7b0d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23f7b0d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3f7b0d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3f7b0d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7120b8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7120b8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7120b86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7120b86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7120b86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7120b86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7120b86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47120b86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7120b862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7120b862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7120b86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7120b862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8454ea1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8454ea1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Lec-13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this</a:t>
            </a:r>
            <a:r>
              <a:rPr lang="en" b="1">
                <a:solidFill>
                  <a:srgbClr val="0000FF"/>
                </a:solidFill>
              </a:rPr>
              <a:t> keyword concept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solidFill>
                  <a:srgbClr val="FF00FF"/>
                </a:solidFill>
              </a:rPr>
              <a:t>this</a:t>
            </a:r>
            <a:r>
              <a:rPr lang="en" sz="2300"/>
              <a:t> is used to reduce namespace collisions.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Sometimes a method will need to refer to the object that invoked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To allow this JAVA defines </a:t>
            </a:r>
            <a:r>
              <a:rPr lang="en" sz="2300">
                <a:solidFill>
                  <a:srgbClr val="FF00FF"/>
                </a:solidFill>
              </a:rPr>
              <a:t>this</a:t>
            </a:r>
            <a:r>
              <a:rPr lang="en" sz="2300"/>
              <a:t> keyword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solidFill>
                  <a:srgbClr val="FF00FF"/>
                </a:solidFill>
              </a:rPr>
              <a:t>this</a:t>
            </a:r>
            <a:r>
              <a:rPr lang="en" sz="2300"/>
              <a:t>  can be used inside any method to refer to the current object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That is, </a:t>
            </a:r>
            <a:r>
              <a:rPr lang="en" sz="2300">
                <a:solidFill>
                  <a:srgbClr val="FF00FF"/>
                </a:solidFill>
              </a:rPr>
              <a:t>this</a:t>
            </a:r>
            <a:r>
              <a:rPr lang="en" sz="2300"/>
              <a:t> is always a reference to the object on which the method is invoked.</a:t>
            </a:r>
            <a:endParaRPr sz="23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29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Constructor: An example :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Demo131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76350" y="572700"/>
            <a:ext cx="429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*r;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)*r*r;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a; </a:t>
            </a:r>
            <a:r>
              <a:rPr lang="en" sz="12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x-coordinate</a:t>
            </a:r>
            <a:endParaRPr sz="12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b; </a:t>
            </a:r>
            <a:r>
              <a:rPr lang="en" sz="12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y-coordinate</a:t>
            </a:r>
            <a:endParaRPr sz="12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c; </a:t>
            </a:r>
            <a:r>
              <a:rPr lang="en" sz="12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radius</a:t>
            </a:r>
            <a:endParaRPr sz="12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747850" y="944250"/>
            <a:ext cx="45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Demo121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4.0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8.0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"Circumference Circle 2"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"Area Circle 2"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highlight>
                <a:schemeClr val="lt1"/>
              </a:highlight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Constructor Overloading : </a:t>
            </a:r>
            <a:r>
              <a:rPr lang="en" b="1">
                <a:solidFill>
                  <a:srgbClr val="FF0000"/>
                </a:solidFill>
              </a:rPr>
              <a:t>Demo122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Small Real time Application : </a:t>
            </a:r>
            <a:r>
              <a:rPr lang="en" b="1">
                <a:solidFill>
                  <a:srgbClr val="FF0000"/>
                </a:solidFill>
              </a:rPr>
              <a:t>DEMO123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Method Overloading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JAVA, it is possible to define </a:t>
            </a:r>
            <a:r>
              <a:rPr lang="en" sz="2500" b="1">
                <a:solidFill>
                  <a:srgbClr val="FF0000"/>
                </a:solidFill>
              </a:rPr>
              <a:t>two or more methods</a:t>
            </a:r>
            <a:r>
              <a:rPr lang="en" sz="2500"/>
              <a:t> within </a:t>
            </a:r>
            <a:r>
              <a:rPr lang="en" sz="2500" b="1"/>
              <a:t>same class</a:t>
            </a:r>
            <a:r>
              <a:rPr lang="en" sz="2500"/>
              <a:t> that share the </a:t>
            </a:r>
            <a:r>
              <a:rPr lang="en" sz="2500" b="1">
                <a:solidFill>
                  <a:srgbClr val="0000FF"/>
                </a:solidFill>
              </a:rPr>
              <a:t>same name</a:t>
            </a:r>
            <a:r>
              <a:rPr lang="en" sz="2500"/>
              <a:t> considering that, their </a:t>
            </a:r>
            <a:r>
              <a:rPr lang="en" sz="2500" b="1">
                <a:solidFill>
                  <a:srgbClr val="FF0000"/>
                </a:solidFill>
              </a:rPr>
              <a:t>parameters declaration are different</a:t>
            </a:r>
            <a:r>
              <a:rPr lang="en" sz="2500"/>
              <a:t>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This method is said to be </a:t>
            </a:r>
            <a:r>
              <a:rPr lang="en" sz="2500" b="1">
                <a:solidFill>
                  <a:srgbClr val="0000FF"/>
                </a:solidFill>
              </a:rPr>
              <a:t>OVERLOAD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When an overloaded method is invoked, JAVA uses </a:t>
            </a:r>
            <a:r>
              <a:rPr lang="en" sz="2500" b="1"/>
              <a:t>type</a:t>
            </a:r>
            <a:r>
              <a:rPr lang="en" sz="2500"/>
              <a:t> and or </a:t>
            </a:r>
            <a:r>
              <a:rPr lang="en" sz="2500" b="1"/>
              <a:t>number of arguments</a:t>
            </a:r>
            <a:r>
              <a:rPr lang="en" sz="2500"/>
              <a:t> as its guide to determine </a:t>
            </a:r>
            <a:r>
              <a:rPr lang="en" sz="2500" i="1">
                <a:solidFill>
                  <a:srgbClr val="0000FF"/>
                </a:solidFill>
              </a:rPr>
              <a:t>which version of overload method is called</a:t>
            </a:r>
            <a:r>
              <a:rPr lang="en" sz="2500"/>
              <a:t>.</a:t>
            </a:r>
            <a:endParaRPr sz="25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Ways to perform Overloading Method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There are two ways to overload the method in java</a:t>
            </a:r>
            <a:endParaRPr sz="230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By changing number of arguments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By changing the data type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Garbage Collector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rgbClr val="FF00FF"/>
                </a:solidFill>
              </a:rPr>
              <a:t>new</a:t>
            </a:r>
            <a:r>
              <a:rPr lang="en" sz="2600"/>
              <a:t>  keyword create dynamic objects.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Destroyed by </a:t>
            </a:r>
            <a:r>
              <a:rPr lang="en" sz="2600" i="1">
                <a:solidFill>
                  <a:srgbClr val="FF00FF"/>
                </a:solidFill>
              </a:rPr>
              <a:t>garbage collector</a:t>
            </a:r>
            <a:r>
              <a:rPr lang="en" sz="2600" i="1"/>
              <a:t>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It works like when no reference to object is made, the object is assumed to be no longer needed.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Different that C/C++  </a:t>
            </a:r>
            <a:endParaRPr sz="26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Revisit previous class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Constructors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Methods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Method vs constructors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Constructor overloading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Method overloading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Garbage Collector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What is a Class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59300" y="1110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group of objects, which have common properties.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is a template or blueprint from which objects are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logical entity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class in JAVA can contain 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Class(es) and interfaces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6114225" y="1959100"/>
            <a:ext cx="1332600" cy="1138500"/>
          </a:xfrm>
          <a:prstGeom prst="flowChartDelay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5400000">
            <a:off x="6114376" y="3291554"/>
            <a:ext cx="1332600" cy="11388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32925" y="3352500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3711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280500" y="209280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1625" y="193680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61625" y="322600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39925" y="2491925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39925" y="36892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</a:rPr>
              <a:t>JAVA Class -- An Example</a:t>
            </a:r>
            <a:endParaRPr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500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class</a:t>
            </a:r>
            <a:r>
              <a:rPr lang="en" sz="2300"/>
              <a:t> circle {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double</a:t>
            </a:r>
            <a:r>
              <a:rPr lang="en" sz="2300"/>
              <a:t> x, y; </a:t>
            </a:r>
            <a:r>
              <a:rPr lang="en" sz="2300" b="1">
                <a:solidFill>
                  <a:srgbClr val="38761D"/>
                </a:solidFill>
              </a:rPr>
              <a:t>// the coordinates of the circle</a:t>
            </a:r>
            <a:endParaRPr sz="23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double</a:t>
            </a:r>
            <a:r>
              <a:rPr lang="en" sz="2300"/>
              <a:t> r; </a:t>
            </a:r>
            <a:r>
              <a:rPr lang="en" sz="2300" b="1">
                <a:solidFill>
                  <a:srgbClr val="38761D"/>
                </a:solidFill>
              </a:rPr>
              <a:t>// The radius</a:t>
            </a:r>
            <a:endParaRPr sz="23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} </a:t>
            </a:r>
            <a:endParaRPr sz="23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Methods with parameters </a:t>
            </a:r>
            <a:r>
              <a:rPr lang="en" b="1">
                <a:solidFill>
                  <a:srgbClr val="FF0000"/>
                </a:solidFill>
              </a:rPr>
              <a:t>Demo114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4700" y="656000"/>
            <a:ext cx="40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x,y;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circumference(){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2*3.14159*r;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(22/7)*r*r;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void setCircle(double a, double b, double c){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a; // Set center x-coordinate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y = b; // Set center y-coordinate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 = c; // Set radius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762975" y="43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Demo114 {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args){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c1 = new Circle();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c2 = new Circle();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// Initilise the circle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c1.setCircle(</a:t>
            </a:r>
            <a:r>
              <a:rPr lang="en" sz="1250" b="1">
                <a:solidFill>
                  <a:srgbClr val="00FF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1.0, 4.0, 5.0)</a:t>
            </a: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c2.setCircle(3.0, 4.0, 10.0);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1" + c1.circumference());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1" + c1.area());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2" + c2.circumference());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2" + c2.area());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Constructors for automatic object initialization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It can be tedious to initialize </a:t>
            </a:r>
            <a:r>
              <a:rPr lang="en" sz="2500" b="1"/>
              <a:t>all of the variables</a:t>
            </a:r>
            <a:r>
              <a:rPr lang="en" sz="2500"/>
              <a:t> in a class each time an object is instantiated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Java allows object in initialise themselves when they are created/ declared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This automatic initialization is performed through the </a:t>
            </a:r>
            <a:r>
              <a:rPr lang="en" sz="2500" b="1">
                <a:solidFill>
                  <a:srgbClr val="0000FF"/>
                </a:solidFill>
              </a:rPr>
              <a:t>concept of constructors</a:t>
            </a:r>
            <a:endParaRPr sz="2500" b="1">
              <a:solidFill>
                <a:srgbClr val="00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Constructors - Some properties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constructors </a:t>
            </a:r>
            <a:r>
              <a:rPr lang="en" b="1">
                <a:solidFill>
                  <a:srgbClr val="0000FF"/>
                </a:solidFill>
              </a:rPr>
              <a:t>initialises an object</a:t>
            </a:r>
            <a:r>
              <a:rPr lang="en"/>
              <a:t> immediately upon creation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 in JAVA is a </a:t>
            </a:r>
            <a:r>
              <a:rPr lang="en" b="1">
                <a:solidFill>
                  <a:srgbClr val="0000FF"/>
                </a:solidFill>
              </a:rPr>
              <a:t>method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method has the </a:t>
            </a:r>
            <a:r>
              <a:rPr lang="en" b="1">
                <a:solidFill>
                  <a:srgbClr val="0000FF"/>
                </a:solidFill>
              </a:rPr>
              <a:t>same name</a:t>
            </a:r>
            <a:r>
              <a:rPr lang="en"/>
              <a:t> as the class in which it resides.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defined, the contractors is </a:t>
            </a:r>
            <a:r>
              <a:rPr lang="en" b="1">
                <a:solidFill>
                  <a:srgbClr val="0000FF"/>
                </a:solidFill>
              </a:rPr>
              <a:t>automatically called</a:t>
            </a:r>
            <a:r>
              <a:rPr lang="en"/>
              <a:t> immediately after object is created.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 is a method which has </a:t>
            </a:r>
            <a:r>
              <a:rPr lang="en" b="1">
                <a:solidFill>
                  <a:srgbClr val="0000FF"/>
                </a:solidFill>
              </a:rPr>
              <a:t>no return type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Infact, the implicit return type of a class constructors is the class itself.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Constructors initialize the internal state of an object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39750" y="12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Constructors: An example </a:t>
            </a:r>
            <a:r>
              <a:rPr lang="en" b="1">
                <a:solidFill>
                  <a:srgbClr val="FF0000"/>
                </a:solidFill>
              </a:rPr>
              <a:t>Demp131/Demo131a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31875" y="1152475"/>
            <a:ext cx="436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3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*r;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3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3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)*r*r;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a; </a:t>
            </a:r>
            <a:r>
              <a:rPr lang="en" sz="13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x-coordinate</a:t>
            </a:r>
            <a:endParaRPr sz="13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y = b; </a:t>
            </a:r>
            <a:r>
              <a:rPr lang="en" sz="13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center y-coordinate</a:t>
            </a:r>
            <a:endParaRPr sz="13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 = c; </a:t>
            </a:r>
            <a:r>
              <a:rPr lang="en" sz="13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Set radius</a:t>
            </a:r>
            <a:endParaRPr sz="13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>
              <a:highlight>
                <a:schemeClr val="lt1"/>
              </a:highlight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4832400" y="694325"/>
            <a:ext cx="421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Demo120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Circle(3.0,4.0,5.0);</a:t>
            </a:r>
            <a:endParaRPr sz="1250" b="1">
              <a:solidFill>
                <a:srgbClr val="CC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Circle(-4.0,8.0,10.0);</a:t>
            </a:r>
            <a:endParaRPr sz="1250" b="1">
              <a:solidFill>
                <a:srgbClr val="CC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"Circumference Circle 1"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"Area Circle 1"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"Circumference Circle 2"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"Area Circle 2"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highlight>
                <a:schemeClr val="lt1"/>
              </a:highlight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4567375" y="1089775"/>
            <a:ext cx="27900" cy="390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1"/>
          <p:cNvGraphicFramePr/>
          <p:nvPr/>
        </p:nvGraphicFramePr>
        <p:xfrm>
          <a:off x="636700" y="1317700"/>
          <a:ext cx="8033900" cy="2861438"/>
        </p:xfrm>
        <a:graphic>
          <a:graphicData uri="http://schemas.openxmlformats.org/drawingml/2006/table">
            <a:tbl>
              <a:tblPr>
                <a:noFill/>
                <a:tableStyleId>{6CC6E447-E7D8-40BE-A9FE-CC64BBE9C46F}</a:tableStyleId>
              </a:tblPr>
              <a:tblGrid>
                <a:gridCol w="40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Constructor</a:t>
                      </a:r>
                      <a:endParaRPr sz="1300"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300" marR="114300" marT="114300" marB="114300"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Method</a:t>
                      </a:r>
                      <a:endParaRPr sz="1300"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300" marR="114300" marT="114300" marB="114300"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constructor is used to initialize the state of an object.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method is used to expose the behavior of an object.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constructor must not have a return type.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method must have a return type.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constructor is invoked implicitly.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is invoked explicitly.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Java compiler provides a default constructor if you don't have any constructor in a class.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is not provided by the compiler in any case.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constructor name must be same as the class name.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00" lvl="0" indent="0" algn="l" rtl="0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method name may or may not be same as the class name.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Difference Between Constructors and Method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On-screen Show (16:9)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Verdana</vt:lpstr>
      <vt:lpstr>Simple Light</vt:lpstr>
      <vt:lpstr>OOPS (JAVA) Lec-13 </vt:lpstr>
      <vt:lpstr>Contents</vt:lpstr>
      <vt:lpstr>What is a Class ?</vt:lpstr>
      <vt:lpstr>JAVA Class -- An Example</vt:lpstr>
      <vt:lpstr>Methods with parameters Demo114</vt:lpstr>
      <vt:lpstr>Constructors for automatic object initialization</vt:lpstr>
      <vt:lpstr>Constructors - Some properties</vt:lpstr>
      <vt:lpstr>Constructors: An example Demp131/Demo131a </vt:lpstr>
      <vt:lpstr>Difference Between Constructors and Method</vt:lpstr>
      <vt:lpstr>this keyword concept</vt:lpstr>
      <vt:lpstr>Constructor: An example : Demo131</vt:lpstr>
      <vt:lpstr>Constructor Overloading : Demo122</vt:lpstr>
      <vt:lpstr>Method Overloading</vt:lpstr>
      <vt:lpstr>Ways to perform Overloading Method</vt:lpstr>
      <vt:lpstr>Garbage Collector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Lec-13 </dc:title>
  <cp:lastModifiedBy>Saif Nalband</cp:lastModifiedBy>
  <cp:revision>1</cp:revision>
  <dcterms:modified xsi:type="dcterms:W3CDTF">2023-02-14T06:08:48Z</dcterms:modified>
</cp:coreProperties>
</file>