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7f554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7f554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7f5548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7f5548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87f5548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87f5548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87f55488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87f55488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87f5548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87f5548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Lec-15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Revision</a:t>
            </a:r>
            <a:r>
              <a:rPr lang="en" sz="2800"/>
              <a:t> for so far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Classes &amp; objects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Method: Overloading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Constructors</a:t>
            </a:r>
            <a:r>
              <a:rPr lang="en" sz="2800"/>
              <a:t>: Overloading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What is a Class 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9300" y="111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group of objects, which have common properties.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is a template or blueprint from which objects are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logical entity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class in JAVA can contain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Class(es) and interfaces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-5400000">
            <a:off x="6114225" y="1959100"/>
            <a:ext cx="1332600" cy="1138500"/>
          </a:xfrm>
          <a:prstGeom prst="flowChartDelay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5400000">
            <a:off x="6114376" y="3291554"/>
            <a:ext cx="1332600" cy="1138800"/>
          </a:xfrm>
          <a:prstGeom prst="flowChartDelay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332925" y="3352500"/>
            <a:ext cx="89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371175" y="1936300"/>
            <a:ext cx="10134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280500" y="2092800"/>
            <a:ext cx="16521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661625" y="1936800"/>
            <a:ext cx="347100" cy="126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61625" y="3226000"/>
            <a:ext cx="347100" cy="126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539925" y="2491925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539925" y="3689200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finalize() method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17725"/>
            <a:ext cx="87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an </a:t>
            </a:r>
            <a:r>
              <a:rPr lang="en"/>
              <a:t>object's</a:t>
            </a:r>
            <a:r>
              <a:rPr lang="en"/>
              <a:t> needs to </a:t>
            </a:r>
            <a:r>
              <a:rPr lang="en"/>
              <a:t>perform</a:t>
            </a:r>
            <a:r>
              <a:rPr lang="en"/>
              <a:t> some action before it gets destroyed.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 like file handles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destructors in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the garbage collectors </a:t>
            </a:r>
            <a:r>
              <a:rPr lang="en"/>
              <a:t>destroys</a:t>
            </a:r>
            <a:r>
              <a:rPr lang="en"/>
              <a:t> certain objects. ~ finalization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define the </a:t>
            </a:r>
            <a:r>
              <a:rPr lang="en"/>
              <a:t>specific</a:t>
            </a:r>
            <a:r>
              <a:rPr lang="en"/>
              <a:t> operation that will occur when an object is about to be reclaim.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finalize method and </a:t>
            </a:r>
            <a:r>
              <a:rPr lang="en"/>
              <a:t>specify</a:t>
            </a:r>
            <a:r>
              <a:rPr lang="en"/>
              <a:t> the steps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rotected  void finalize(){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codes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