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7f5548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87f5548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87f5548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87f5548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87f55488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87f55488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87f55488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87f55488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Lec-16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FF"/>
                </a:solidFill>
              </a:rPr>
              <a:t>Contents : </a:t>
            </a:r>
            <a:endParaRPr b="1" sz="3200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Revision</a:t>
            </a:r>
            <a:endParaRPr sz="2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What is a Class ?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59300" y="1110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is group of objects, which have common properties.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is a template or blueprint from which objects are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logical entity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class in JAVA can contain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Nested Class(es) and interfaces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 rot="-5400000">
            <a:off x="6114225" y="1959100"/>
            <a:ext cx="1332600" cy="1138500"/>
          </a:xfrm>
          <a:prstGeom prst="flowChartDelay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 rot="5400000">
            <a:off x="6114376" y="3291554"/>
            <a:ext cx="1332600" cy="1138800"/>
          </a:xfrm>
          <a:prstGeom prst="flowChartDelay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332925" y="3352500"/>
            <a:ext cx="895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renew()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371175" y="1936300"/>
            <a:ext cx="10134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Books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7280500" y="2092800"/>
            <a:ext cx="16521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661625" y="1936800"/>
            <a:ext cx="347100" cy="1269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661625" y="3226000"/>
            <a:ext cx="347100" cy="1269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539925" y="2491925"/>
            <a:ext cx="15291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539925" y="3689200"/>
            <a:ext cx="15291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