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87f554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87f554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87f5548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87f5548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7fb0302c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7fb0302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7fb0302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7fb0302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7fb0302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7fb0302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87f55488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87f55488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7f5548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7f5548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Lec-18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Stack Data Structure</a:t>
            </a:r>
            <a:endParaRPr sz="2800"/>
          </a:p>
          <a:p>
            <a:pPr indent="-406400" lvl="0" marL="457200" rtl="0" algn="l">
              <a:spcBef>
                <a:spcPts val="0"/>
              </a:spcBef>
              <a:spcAft>
                <a:spcPts val="0"/>
              </a:spcAft>
              <a:buSzPts val="2800"/>
              <a:buChar char="●"/>
            </a:pPr>
            <a:r>
              <a:rPr lang="en" sz="2800"/>
              <a:t>Access Control</a:t>
            </a:r>
            <a:endParaRPr sz="2800"/>
          </a:p>
          <a:p>
            <a:pPr indent="-406400" lvl="0" marL="457200" rtl="0" algn="l">
              <a:spcBef>
                <a:spcPts val="0"/>
              </a:spcBef>
              <a:spcAft>
                <a:spcPts val="0"/>
              </a:spcAft>
              <a:buSzPts val="2800"/>
              <a:buChar char="●"/>
            </a:pPr>
            <a:r>
              <a:rPr lang="en" sz="2800"/>
              <a:t>Keyword finalize() Method, </a:t>
            </a:r>
            <a:endParaRPr sz="2800"/>
          </a:p>
          <a:p>
            <a:pPr indent="-406400" lvl="0" marL="457200" rtl="0" algn="l">
              <a:spcBef>
                <a:spcPts val="0"/>
              </a:spcBef>
              <a:spcAft>
                <a:spcPts val="0"/>
              </a:spcAft>
              <a:buSzPts val="2800"/>
              <a:buChar char="●"/>
            </a:pPr>
            <a:r>
              <a:rPr lang="en" sz="2800"/>
              <a:t>Static </a:t>
            </a:r>
            <a:r>
              <a:rPr lang="en" sz="2800"/>
              <a:t>variable</a:t>
            </a:r>
            <a:r>
              <a:rPr lang="en" sz="2800"/>
              <a:t> and method</a:t>
            </a:r>
            <a:endParaRPr sz="2800"/>
          </a:p>
          <a:p>
            <a:pPr indent="0" lvl="0" marL="0" rtl="0" algn="l">
              <a:spcBef>
                <a:spcPts val="1600"/>
              </a:spcBef>
              <a:spcAft>
                <a:spcPts val="1600"/>
              </a:spcAft>
              <a:buNone/>
            </a:pPr>
            <a:r>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Stack Data Structure : LIFO</a:t>
            </a:r>
            <a:endParaRPr>
              <a:solidFill>
                <a:srgbClr val="0000FF"/>
              </a:solidFill>
            </a:endParaRPr>
          </a:p>
        </p:txBody>
      </p:sp>
      <p:sp>
        <p:nvSpPr>
          <p:cNvPr id="69" name="Google Shape;69;p15"/>
          <p:cNvSpPr txBox="1"/>
          <p:nvPr>
            <p:ph idx="1" type="body"/>
          </p:nvPr>
        </p:nvSpPr>
        <p:spPr>
          <a:xfrm>
            <a:off x="256175" y="510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the following three basic operations are performed in the stack:</a:t>
            </a:r>
            <a:endParaRPr/>
          </a:p>
          <a:p>
            <a:pPr indent="-342900" lvl="0" marL="457200" rtl="0" algn="l">
              <a:spcBef>
                <a:spcPts val="1600"/>
              </a:spcBef>
              <a:spcAft>
                <a:spcPts val="0"/>
              </a:spcAft>
              <a:buSzPts val="1800"/>
              <a:buChar char="●"/>
            </a:pPr>
            <a:r>
              <a:rPr lang="en">
                <a:solidFill>
                  <a:srgbClr val="0000FF"/>
                </a:solidFill>
              </a:rPr>
              <a:t>Push:</a:t>
            </a:r>
            <a:r>
              <a:rPr lang="en"/>
              <a:t> Adds an item in the stack. If the stack is full, then it is said to be an </a:t>
            </a:r>
            <a:r>
              <a:rPr lang="en">
                <a:solidFill>
                  <a:srgbClr val="FF00FF"/>
                </a:solidFill>
              </a:rPr>
              <a:t>Overflow</a:t>
            </a:r>
            <a:r>
              <a:rPr lang="en"/>
              <a:t> condition.</a:t>
            </a:r>
            <a:endParaRPr/>
          </a:p>
          <a:p>
            <a:pPr indent="-342900" lvl="0" marL="457200" rtl="0" algn="l">
              <a:spcBef>
                <a:spcPts val="0"/>
              </a:spcBef>
              <a:spcAft>
                <a:spcPts val="0"/>
              </a:spcAft>
              <a:buSzPts val="1800"/>
              <a:buChar char="●"/>
            </a:pPr>
            <a:r>
              <a:rPr lang="en">
                <a:solidFill>
                  <a:srgbClr val="0000FF"/>
                </a:solidFill>
              </a:rPr>
              <a:t>Pop:</a:t>
            </a:r>
            <a:r>
              <a:rPr lang="en"/>
              <a:t> Removes an item from the stack. The items are popped in the reversed order in which they are pushed. If the stack is empty, then it is said to be an </a:t>
            </a:r>
            <a:r>
              <a:rPr lang="en">
                <a:solidFill>
                  <a:srgbClr val="FF00FF"/>
                </a:solidFill>
              </a:rPr>
              <a:t>Underflow</a:t>
            </a:r>
            <a:r>
              <a:rPr lang="en"/>
              <a:t> condition.</a:t>
            </a:r>
            <a:endParaRPr/>
          </a:p>
          <a:p>
            <a:pPr indent="-342900" lvl="0" marL="457200" rtl="0" algn="l">
              <a:spcBef>
                <a:spcPts val="0"/>
              </a:spcBef>
              <a:spcAft>
                <a:spcPts val="0"/>
              </a:spcAft>
              <a:buSzPts val="1800"/>
              <a:buChar char="●"/>
            </a:pPr>
            <a:r>
              <a:rPr lang="en">
                <a:solidFill>
                  <a:srgbClr val="0000FF"/>
                </a:solidFill>
              </a:rPr>
              <a:t>Peek or Top:</a:t>
            </a:r>
            <a:r>
              <a:rPr lang="en"/>
              <a:t> Returns top element of stack.</a:t>
            </a:r>
            <a:endParaRPr/>
          </a:p>
          <a:p>
            <a:pPr indent="-342900" lvl="0" marL="457200" rtl="0" algn="l">
              <a:spcBef>
                <a:spcPts val="0"/>
              </a:spcBef>
              <a:spcAft>
                <a:spcPts val="0"/>
              </a:spcAft>
              <a:buSzPts val="1800"/>
              <a:buChar char="●"/>
            </a:pPr>
            <a:r>
              <a:rPr lang="en">
                <a:solidFill>
                  <a:srgbClr val="0000FF"/>
                </a:solidFill>
              </a:rPr>
              <a:t>isEmpty:</a:t>
            </a:r>
            <a:r>
              <a:rPr lang="en"/>
              <a:t> Returns true if stack is empty, else false.         </a:t>
            </a:r>
            <a:r>
              <a:rPr b="1" lang="en"/>
              <a:t>Demo182</a:t>
            </a:r>
            <a:endParaRPr/>
          </a:p>
        </p:txBody>
      </p:sp>
      <p:pic>
        <p:nvPicPr>
          <p:cNvPr id="70" name="Google Shape;70;p15"/>
          <p:cNvPicPr preferRelativeResize="0"/>
          <p:nvPr/>
        </p:nvPicPr>
        <p:blipFill>
          <a:blip r:embed="rId3">
            <a:alphaModFix/>
          </a:blip>
          <a:stretch>
            <a:fillRect/>
          </a:stretch>
        </p:blipFill>
        <p:spPr>
          <a:xfrm>
            <a:off x="2512775" y="3324875"/>
            <a:ext cx="2786425" cy="1736975"/>
          </a:xfrm>
          <a:prstGeom prst="rect">
            <a:avLst/>
          </a:prstGeom>
          <a:noFill/>
          <a:ln>
            <a:noFill/>
          </a:ln>
        </p:spPr>
      </p:pic>
      <p:pic>
        <p:nvPicPr>
          <p:cNvPr id="71" name="Google Shape;71;p1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Reading File Contents : Buffered Streams</a:t>
            </a:r>
            <a:endParaRPr>
              <a:solidFill>
                <a:srgbClr val="0000FF"/>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Buffered input streams </a:t>
            </a:r>
            <a:r>
              <a:rPr b="1" lang="en"/>
              <a:t>read data</a:t>
            </a:r>
            <a:r>
              <a:rPr lang="en"/>
              <a:t> from </a:t>
            </a:r>
            <a:r>
              <a:rPr b="1" lang="en"/>
              <a:t>a memory</a:t>
            </a:r>
            <a:r>
              <a:rPr lang="en"/>
              <a:t> area known as a </a:t>
            </a:r>
            <a:r>
              <a:rPr b="1" lang="en"/>
              <a:t>buffer</a:t>
            </a:r>
            <a:r>
              <a:rPr lang="en"/>
              <a:t>; the </a:t>
            </a:r>
            <a:r>
              <a:rPr i="1" lang="en">
                <a:solidFill>
                  <a:srgbClr val="0000FF"/>
                </a:solidFill>
              </a:rPr>
              <a:t>native input API is called only when the buffer is empty</a:t>
            </a:r>
            <a:r>
              <a:rPr lang="en"/>
              <a:t>. </a:t>
            </a:r>
            <a:endParaRPr/>
          </a:p>
          <a:p>
            <a:pPr indent="-342900" lvl="0" marL="457200" rtl="0" algn="l">
              <a:spcBef>
                <a:spcPts val="0"/>
              </a:spcBef>
              <a:spcAft>
                <a:spcPts val="0"/>
              </a:spcAft>
              <a:buSzPts val="1800"/>
              <a:buChar char="●"/>
            </a:pPr>
            <a:r>
              <a:rPr lang="en"/>
              <a:t>Similarly, buffered output streams </a:t>
            </a:r>
            <a:r>
              <a:rPr b="1" lang="en"/>
              <a:t>write data</a:t>
            </a:r>
            <a:r>
              <a:rPr lang="en"/>
              <a:t> to a buffer, and the </a:t>
            </a:r>
            <a:r>
              <a:rPr i="1" lang="en">
                <a:solidFill>
                  <a:srgbClr val="0000FF"/>
                </a:solidFill>
              </a:rPr>
              <a:t>native output API is called only when the buffer is full</a:t>
            </a:r>
            <a:r>
              <a:rPr lang="en"/>
              <a:t>.</a:t>
            </a:r>
            <a:endParaRPr/>
          </a:p>
          <a:p>
            <a:pPr indent="0" lvl="0" marL="457200" rtl="0" algn="l">
              <a:spcBef>
                <a:spcPts val="1600"/>
              </a:spcBef>
              <a:spcAft>
                <a:spcPts val="0"/>
              </a:spcAft>
              <a:buNone/>
            </a:pPr>
            <a:r>
              <a:rPr lang="en"/>
              <a:t>Example </a:t>
            </a:r>
            <a:endParaRPr/>
          </a:p>
          <a:p>
            <a:pPr indent="0" lvl="0" marL="457200" rtl="0" algn="l">
              <a:spcBef>
                <a:spcPts val="1600"/>
              </a:spcBef>
              <a:spcAft>
                <a:spcPts val="0"/>
              </a:spcAft>
              <a:buClr>
                <a:schemeClr val="dk1"/>
              </a:buClr>
              <a:buSzPts val="1100"/>
              <a:buFont typeface="Arial"/>
              <a:buNone/>
            </a:pPr>
            <a:r>
              <a:rPr lang="en"/>
              <a:t>inputStream = new BufferedReader(new FileReader("xanadu.txt"));</a:t>
            </a:r>
            <a:endParaRPr/>
          </a:p>
          <a:p>
            <a:pPr indent="0" lvl="0" marL="457200" rtl="0" algn="l">
              <a:spcBef>
                <a:spcPts val="1600"/>
              </a:spcBef>
              <a:spcAft>
                <a:spcPts val="0"/>
              </a:spcAft>
              <a:buClr>
                <a:schemeClr val="dk1"/>
              </a:buClr>
              <a:buSzPts val="1100"/>
              <a:buFont typeface="Arial"/>
              <a:buNone/>
            </a:pPr>
            <a:r>
              <a:rPr lang="en"/>
              <a:t>outputStream = new BufferedWriter(new FileWriter("characteroutput.txt"));</a:t>
            </a:r>
            <a:endParaRPr/>
          </a:p>
          <a:p>
            <a:pPr indent="0" lvl="0" marL="457200" rtl="0" algn="l">
              <a:spcBef>
                <a:spcPts val="1600"/>
              </a:spcBef>
              <a:spcAft>
                <a:spcPts val="1600"/>
              </a:spcAft>
              <a:buNone/>
            </a:pPr>
            <a:r>
              <a:rPr b="1" lang="en"/>
              <a:t>Demo180</a:t>
            </a:r>
            <a:endParaRPr b="1"/>
          </a:p>
        </p:txBody>
      </p:sp>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Access Control</a:t>
            </a:r>
            <a:endParaRPr b="1">
              <a:solidFill>
                <a:srgbClr val="0000FF"/>
              </a:solidFill>
            </a:endParaRPr>
          </a:p>
        </p:txBody>
      </p:sp>
      <p:sp>
        <p:nvSpPr>
          <p:cNvPr id="84" name="Google Shape;84;p17"/>
          <p:cNvSpPr txBox="1"/>
          <p:nvPr>
            <p:ph idx="1" type="body"/>
          </p:nvPr>
        </p:nvSpPr>
        <p:spPr>
          <a:xfrm>
            <a:off x="311700" y="1152475"/>
            <a:ext cx="86079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Public</a:t>
            </a:r>
            <a:endParaRPr sz="2200"/>
          </a:p>
          <a:p>
            <a:pPr indent="-342900" lvl="1" marL="914400" rtl="0" algn="l">
              <a:spcBef>
                <a:spcPts val="0"/>
              </a:spcBef>
              <a:spcAft>
                <a:spcPts val="0"/>
              </a:spcAft>
              <a:buSzPts val="1800"/>
              <a:buChar char="○"/>
            </a:pPr>
            <a:r>
              <a:rPr lang="en" sz="1800"/>
              <a:t>Then member can be accessed by any other code.</a:t>
            </a:r>
            <a:endParaRPr sz="1800"/>
          </a:p>
          <a:p>
            <a:pPr indent="-368300" lvl="0" marL="457200" rtl="0" algn="l">
              <a:spcBef>
                <a:spcPts val="0"/>
              </a:spcBef>
              <a:spcAft>
                <a:spcPts val="0"/>
              </a:spcAft>
              <a:buSzPts val="2200"/>
              <a:buChar char="●"/>
            </a:pPr>
            <a:r>
              <a:rPr lang="en" sz="2200"/>
              <a:t>Private</a:t>
            </a:r>
            <a:endParaRPr sz="2200"/>
          </a:p>
          <a:p>
            <a:pPr indent="-342900" lvl="1" marL="914400" rtl="0" algn="l">
              <a:spcBef>
                <a:spcPts val="0"/>
              </a:spcBef>
              <a:spcAft>
                <a:spcPts val="0"/>
              </a:spcAft>
              <a:buSzPts val="1800"/>
              <a:buChar char="○"/>
            </a:pPr>
            <a:r>
              <a:rPr lang="en" sz="1800"/>
              <a:t>Then member can be only accessed by other members of </a:t>
            </a:r>
            <a:r>
              <a:rPr b="1" lang="en" sz="1800"/>
              <a:t>its class.</a:t>
            </a:r>
            <a:endParaRPr b="1" sz="1800"/>
          </a:p>
          <a:p>
            <a:pPr indent="-368300" lvl="0" marL="457200" rtl="0" algn="l">
              <a:spcBef>
                <a:spcPts val="0"/>
              </a:spcBef>
              <a:spcAft>
                <a:spcPts val="0"/>
              </a:spcAft>
              <a:buSzPts val="2200"/>
              <a:buChar char="●"/>
            </a:pPr>
            <a:r>
              <a:rPr lang="en" sz="2200"/>
              <a:t>Protected</a:t>
            </a:r>
            <a:endParaRPr sz="2200"/>
          </a:p>
          <a:p>
            <a:pPr indent="-342900" lvl="1" marL="914400" rtl="0" algn="l">
              <a:spcBef>
                <a:spcPts val="0"/>
              </a:spcBef>
              <a:spcAft>
                <a:spcPts val="0"/>
              </a:spcAft>
              <a:buSzPts val="1800"/>
              <a:buChar char="○"/>
            </a:pPr>
            <a:r>
              <a:rPr lang="en" sz="1800"/>
              <a:t>Used in inheritance (next week)</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en"/>
              <a:t>So far we have used default </a:t>
            </a:r>
            <a:r>
              <a:rPr b="1" lang="en"/>
              <a:t>( public)</a:t>
            </a:r>
            <a:r>
              <a:rPr lang="en"/>
              <a:t> access to data, which should not be allowed.</a:t>
            </a:r>
            <a:endParaRPr/>
          </a:p>
          <a:p>
            <a:pPr indent="0" lvl="0" marL="0" rtl="0" algn="l">
              <a:spcBef>
                <a:spcPts val="1600"/>
              </a:spcBef>
              <a:spcAft>
                <a:spcPts val="1600"/>
              </a:spcAft>
              <a:buNone/>
            </a:pPr>
            <a:r>
              <a:rPr lang="en"/>
              <a:t>Demo181</a:t>
            </a:r>
            <a:endParaRPr/>
          </a:p>
        </p:txBody>
      </p:sp>
      <p:pic>
        <p:nvPicPr>
          <p:cNvPr id="85" name="Google Shape;85;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finalize() method</a:t>
            </a:r>
            <a:endParaRPr b="1">
              <a:solidFill>
                <a:srgbClr val="0000FF"/>
              </a:solidFill>
            </a:endParaRPr>
          </a:p>
        </p:txBody>
      </p:sp>
      <p:sp>
        <p:nvSpPr>
          <p:cNvPr id="91" name="Google Shape;91;p18"/>
          <p:cNvSpPr txBox="1"/>
          <p:nvPr>
            <p:ph idx="1" type="body"/>
          </p:nvPr>
        </p:nvSpPr>
        <p:spPr>
          <a:xfrm>
            <a:off x="311700" y="1017725"/>
            <a:ext cx="8732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Sometimes an </a:t>
            </a:r>
            <a:r>
              <a:rPr lang="en"/>
              <a:t>object's</a:t>
            </a:r>
            <a:r>
              <a:rPr lang="en"/>
              <a:t> needs to </a:t>
            </a:r>
            <a:r>
              <a:rPr lang="en"/>
              <a:t>perform</a:t>
            </a:r>
            <a:r>
              <a:rPr lang="en"/>
              <a:t> some action before it gets destroyed.</a:t>
            </a:r>
            <a:endParaRPr/>
          </a:p>
          <a:p>
            <a:pPr indent="-342900" lvl="0" marL="457200" rtl="0" algn="l">
              <a:spcBef>
                <a:spcPts val="0"/>
              </a:spcBef>
              <a:spcAft>
                <a:spcPts val="0"/>
              </a:spcAft>
              <a:buSzPts val="1800"/>
              <a:buChar char="●"/>
            </a:pPr>
            <a:r>
              <a:rPr lang="en"/>
              <a:t>Eg like file handles</a:t>
            </a:r>
            <a:endParaRPr/>
          </a:p>
          <a:p>
            <a:pPr indent="-342900" lvl="0" marL="457200" rtl="0" algn="l">
              <a:spcBef>
                <a:spcPts val="0"/>
              </a:spcBef>
              <a:spcAft>
                <a:spcPts val="0"/>
              </a:spcAft>
              <a:buSzPts val="1800"/>
              <a:buChar char="●"/>
            </a:pPr>
            <a:r>
              <a:rPr b="1" lang="en"/>
              <a:t>Just like destructors in C++</a:t>
            </a:r>
            <a:endParaRPr b="1"/>
          </a:p>
          <a:p>
            <a:pPr indent="-342900" lvl="0" marL="457200" rtl="0" algn="l">
              <a:spcBef>
                <a:spcPts val="0"/>
              </a:spcBef>
              <a:spcAft>
                <a:spcPts val="0"/>
              </a:spcAft>
              <a:buSzPts val="1800"/>
              <a:buChar char="●"/>
            </a:pPr>
            <a:r>
              <a:rPr lang="en"/>
              <a:t>Before the garbage collectors </a:t>
            </a:r>
            <a:r>
              <a:rPr lang="en"/>
              <a:t>destroys</a:t>
            </a:r>
            <a:r>
              <a:rPr lang="en"/>
              <a:t> certain objects. </a:t>
            </a:r>
            <a:r>
              <a:rPr lang="en">
                <a:solidFill>
                  <a:srgbClr val="0000FF"/>
                </a:solidFill>
              </a:rPr>
              <a:t>~ finalization</a:t>
            </a:r>
            <a:endParaRPr>
              <a:solidFill>
                <a:srgbClr val="0000FF"/>
              </a:solidFill>
            </a:endParaRPr>
          </a:p>
          <a:p>
            <a:pPr indent="-342900" lvl="0" marL="457200" rtl="0" algn="l">
              <a:spcBef>
                <a:spcPts val="0"/>
              </a:spcBef>
              <a:spcAft>
                <a:spcPts val="0"/>
              </a:spcAft>
              <a:buSzPts val="1800"/>
              <a:buChar char="●"/>
            </a:pPr>
            <a:r>
              <a:rPr lang="en"/>
              <a:t>You can define the </a:t>
            </a:r>
            <a:r>
              <a:rPr lang="en"/>
              <a:t>specific</a:t>
            </a:r>
            <a:r>
              <a:rPr lang="en"/>
              <a:t> operation that will occur when an object is about to be reclaim.</a:t>
            </a:r>
            <a:endParaRPr/>
          </a:p>
          <a:p>
            <a:pPr indent="-342900" lvl="0" marL="457200" rtl="0" algn="l">
              <a:spcBef>
                <a:spcPts val="0"/>
              </a:spcBef>
              <a:spcAft>
                <a:spcPts val="0"/>
              </a:spcAft>
              <a:buSzPts val="1800"/>
              <a:buChar char="●"/>
            </a:pPr>
            <a:r>
              <a:rPr lang="en"/>
              <a:t>Define finalize method and </a:t>
            </a:r>
            <a:r>
              <a:rPr lang="en"/>
              <a:t>specify</a:t>
            </a:r>
            <a:r>
              <a:rPr lang="en"/>
              <a:t> the steps</a:t>
            </a:r>
            <a:endParaRPr/>
          </a:p>
          <a:p>
            <a:pPr indent="0" lvl="0" marL="457200" rtl="0" algn="l">
              <a:spcBef>
                <a:spcPts val="1600"/>
              </a:spcBef>
              <a:spcAft>
                <a:spcPts val="0"/>
              </a:spcAft>
              <a:buNone/>
            </a:pPr>
            <a:r>
              <a:rPr lang="en">
                <a:solidFill>
                  <a:srgbClr val="0000FF"/>
                </a:solidFill>
              </a:rPr>
              <a:t>p</a:t>
            </a:r>
            <a:r>
              <a:rPr lang="en">
                <a:solidFill>
                  <a:srgbClr val="0000FF"/>
                </a:solidFill>
              </a:rPr>
              <a:t>rotected</a:t>
            </a:r>
            <a:r>
              <a:rPr lang="en"/>
              <a:t>  void finalize(){</a:t>
            </a:r>
            <a:endParaRPr/>
          </a:p>
          <a:p>
            <a:pPr indent="0" lvl="0" marL="457200" rtl="0" algn="l">
              <a:spcBef>
                <a:spcPts val="1600"/>
              </a:spcBef>
              <a:spcAft>
                <a:spcPts val="0"/>
              </a:spcAft>
              <a:buNone/>
            </a:pPr>
            <a:r>
              <a:rPr lang="en">
                <a:solidFill>
                  <a:srgbClr val="38761D"/>
                </a:solidFill>
              </a:rPr>
              <a:t>// codes</a:t>
            </a:r>
            <a:r>
              <a:rPr lang="en"/>
              <a:t> </a:t>
            </a:r>
            <a:endParaRPr/>
          </a:p>
          <a:p>
            <a:pPr indent="0" lvl="0" marL="457200" rtl="0" algn="l">
              <a:spcBef>
                <a:spcPts val="1600"/>
              </a:spcBef>
              <a:spcAft>
                <a:spcPts val="1600"/>
              </a:spcAft>
              <a:buNone/>
            </a:pPr>
            <a:r>
              <a:rPr lang="en"/>
              <a:t>}</a:t>
            </a:r>
            <a:endParaRPr/>
          </a:p>
        </p:txBody>
      </p:sp>
      <p:pic>
        <p:nvPicPr>
          <p:cNvPr id="92" name="Google Shape;92;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98" name="Google Shape;98;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