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7f554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7f554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7f5548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7f5548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881f1c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881f1c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361fa6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361fa6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361fa6e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361fa6e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9881f1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9881f1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87f5548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87f5548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Lec-19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Stack Data Structure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Access Control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Keyword finalize() Method,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Static </a:t>
            </a:r>
            <a:r>
              <a:rPr lang="en" sz="2800"/>
              <a:t>variable</a:t>
            </a:r>
            <a:r>
              <a:rPr lang="en" sz="2800"/>
              <a:t> and method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Final keyword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Stack Data Structure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Demo190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Static Scope rules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 191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Instance Variable Vs Class Variable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allow </a:t>
            </a:r>
            <a:r>
              <a:rPr b="1" lang="en">
                <a:solidFill>
                  <a:srgbClr val="0000FF"/>
                </a:solidFill>
              </a:rPr>
              <a:t>global variable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variable in JAVA must be </a:t>
            </a:r>
            <a:r>
              <a:rPr lang="en"/>
              <a:t>declared</a:t>
            </a:r>
            <a:r>
              <a:rPr lang="en"/>
              <a:t> inside a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0000FF"/>
                </a:solidFill>
              </a:rPr>
              <a:t>static</a:t>
            </a:r>
            <a:r>
              <a:rPr lang="en"/>
              <a:t> is used to make a </a:t>
            </a:r>
            <a:r>
              <a:rPr lang="en"/>
              <a:t>variable</a:t>
            </a:r>
            <a:r>
              <a:rPr lang="en"/>
              <a:t> just like global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variable declared with static </a:t>
            </a:r>
            <a:r>
              <a:rPr lang="en"/>
              <a:t>keyword</a:t>
            </a:r>
            <a:r>
              <a:rPr lang="en"/>
              <a:t> is called </a:t>
            </a:r>
            <a:r>
              <a:rPr b="1" lang="en">
                <a:solidFill>
                  <a:srgbClr val="0000FF"/>
                </a:solidFill>
              </a:rPr>
              <a:t>class variable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acts like </a:t>
            </a:r>
            <a:r>
              <a:rPr b="1" lang="en">
                <a:solidFill>
                  <a:srgbClr val="0000FF"/>
                </a:solidFill>
              </a:rPr>
              <a:t>global</a:t>
            </a:r>
            <a:r>
              <a:rPr b="1" lang="en">
                <a:solidFill>
                  <a:srgbClr val="0000FF"/>
                </a:solidFill>
              </a:rPr>
              <a:t> variable </a:t>
            </a:r>
            <a:r>
              <a:rPr lang="en"/>
              <a:t>that is there is only one copy of the </a:t>
            </a:r>
            <a:r>
              <a:rPr lang="en"/>
              <a:t>variable</a:t>
            </a:r>
            <a:r>
              <a:rPr lang="en"/>
              <a:t> associated with the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That is one copy of the </a:t>
            </a:r>
            <a:r>
              <a:rPr b="1" lang="en">
                <a:solidFill>
                  <a:srgbClr val="0000FF"/>
                </a:solidFill>
              </a:rPr>
              <a:t>variable</a:t>
            </a:r>
            <a:r>
              <a:rPr b="1" lang="en">
                <a:solidFill>
                  <a:srgbClr val="0000FF"/>
                </a:solidFill>
              </a:rPr>
              <a:t> regardless of the numbers of instances of the class.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 192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 192a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Final keyword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prevents its contents from being modified=&gt; </a:t>
            </a:r>
            <a:r>
              <a:rPr lang="en"/>
              <a:t>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final double PIE = (22/7);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Final int FILE_NEW = 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lang="en"/>
              <a:t>addition</a:t>
            </a:r>
            <a:r>
              <a:rPr lang="en"/>
              <a:t>, both method parameters and local </a:t>
            </a:r>
            <a:r>
              <a:rPr lang="en"/>
              <a:t>variables</a:t>
            </a:r>
            <a:r>
              <a:rPr lang="en"/>
              <a:t> can be </a:t>
            </a:r>
            <a:r>
              <a:rPr lang="en"/>
              <a:t>declared</a:t>
            </a:r>
            <a:r>
              <a:rPr lang="en"/>
              <a:t> 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Declaring a </a:t>
            </a:r>
            <a:r>
              <a:rPr b="1" i="1" lang="en"/>
              <a:t>parameters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final</a:t>
            </a:r>
            <a:r>
              <a:rPr lang="en"/>
              <a:t> prevents it from being changed within the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Declaring</a:t>
            </a:r>
            <a:r>
              <a:rPr lang="en"/>
              <a:t> a </a:t>
            </a:r>
            <a:r>
              <a:rPr b="1" i="1" lang="en"/>
              <a:t>local variable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final</a:t>
            </a:r>
            <a:r>
              <a:rPr lang="en"/>
              <a:t> prevents it from being assigned a value more than once.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