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f554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f554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7f5548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7f5548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9881f1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9881f1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3790f5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3790f5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f1d544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f1d54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87f5548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87f5548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Lec-20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Final keyword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Inner Class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Standard Input/Output 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Final keyword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prevents its contents from being modified=&gt; </a:t>
            </a:r>
            <a:r>
              <a:rPr lang="en"/>
              <a:t>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final double PIE = (22/7);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Final int FILE_NEW = 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lang="en"/>
              <a:t>addition</a:t>
            </a:r>
            <a:r>
              <a:rPr lang="en"/>
              <a:t>, both method parameters and local </a:t>
            </a:r>
            <a:r>
              <a:rPr lang="en"/>
              <a:t>variables</a:t>
            </a:r>
            <a:r>
              <a:rPr lang="en"/>
              <a:t> can be </a:t>
            </a:r>
            <a:r>
              <a:rPr lang="en"/>
              <a:t>declared</a:t>
            </a:r>
            <a:r>
              <a:rPr lang="en"/>
              <a:t>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Declaring a </a:t>
            </a:r>
            <a:r>
              <a:rPr b="1" i="1" lang="en"/>
              <a:t>parameters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final</a:t>
            </a:r>
            <a:r>
              <a:rPr lang="en"/>
              <a:t> prevents it from being changed within the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Declaring</a:t>
            </a:r>
            <a:r>
              <a:rPr lang="en"/>
              <a:t> a </a:t>
            </a:r>
            <a:r>
              <a:rPr b="1" i="1" lang="en"/>
              <a:t>local variable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final</a:t>
            </a:r>
            <a:r>
              <a:rPr lang="en"/>
              <a:t> prevents it from being assigned a value more than once.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Inner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Basic </a:t>
            </a:r>
            <a:r>
              <a:rPr b="1" lang="en">
                <a:solidFill>
                  <a:srgbClr val="0000FF"/>
                </a:solidFill>
              </a:rPr>
              <a:t>console</a:t>
            </a:r>
            <a:r>
              <a:rPr b="1" lang="en">
                <a:solidFill>
                  <a:srgbClr val="0000FF"/>
                </a:solidFill>
              </a:rPr>
              <a:t> based input output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programs to use print(), println(), printf()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 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to use input from scanner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