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7EF886-3588-4B7A-85C2-6AEAE957E723}">
  <a:tblStyle styleId="{627EF886-3588-4B7A-85C2-6AEAE957E7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461ca0ab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461ca0a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61ca0a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61ca0a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61ca0a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61ca0a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61ca0ab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61ca0ab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c290f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c290f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3.ntu.edu.sg/home/ehchua/programming/java/J9c_PackageClasspath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Lec-29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Packages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 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Finding packages and CLASSPATH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How does the JAVA runtime system know where to look for packages that you created?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First,be </a:t>
            </a:r>
            <a:r>
              <a:rPr lang="en"/>
              <a:t>default</a:t>
            </a:r>
            <a:r>
              <a:rPr lang="en"/>
              <a:t> , the JAVA run time system uses the current working directory as its starting point . thus , if your </a:t>
            </a:r>
            <a:r>
              <a:rPr lang="en"/>
              <a:t>package</a:t>
            </a:r>
            <a:r>
              <a:rPr lang="en"/>
              <a:t> is in sub-directory of the current directory, it will be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specify a directory path or path by setting the CLASSPATH environment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use the ‘ -classpath’ option with java and javac to specify the path of your classes.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Access Protection for Packages!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Because of the interplay between classes and packages, Java addresses four categories of visibility for class members: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Subclasses in the same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Non-subclasses in the same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Subclasses in different packages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Classes that are neither in the same package nor subclasses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Access Protection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three access modifiers, private, public, and protected, provide a variety of ways to produce the many levels of access required by these categories.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98200" y="19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{627EF886-3588-4B7A-85C2-6AEAE957E723}</a:tableStyleId>
              </a:tblPr>
              <a:tblGrid>
                <a:gridCol w="2677200"/>
                <a:gridCol w="1321175"/>
                <a:gridCol w="1297575"/>
                <a:gridCol w="1156025"/>
                <a:gridCol w="139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Private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Modifier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Protected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Public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package subclass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package non-subclass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 package subclass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 package non-subclass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Access Protection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When a class is declared as public, it is accessible by any other code.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If a class has default access, then it can only be accessed by other code within its same package.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When a class is public, it must be the only public class declared in the file, and the file must have the same name as the class.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Reference for classpath example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https://www3.ntu.edu.sg/home/ehchua/programming/java/J9c_PackageClasspath.html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