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94b03a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94b03a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aa832ae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aa832ae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458f7d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51458f7d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1458f7d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1458f7d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51458f7d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51458f7d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51458f7d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51458f7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1458f7d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1458f7d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1458f7d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1458f7d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94b03a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694b03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oracle.com/javase/8/docs/api/java/util/Iterator.html" TargetMode="External"/><Relationship Id="rId4" Type="http://schemas.openxmlformats.org/officeDocument/2006/relationships/hyperlink" Target="https://docs.oracle.com/javase/8/docs/api/java/lang/Cloneable.html" TargetMode="External"/><Relationship Id="rId5" Type="http://schemas.openxmlformats.org/officeDocument/2006/relationships/hyperlink" Target="https://docs.oracle.com/javase/8/docs/api/java/io/Serializable.html" TargetMode="External"/><Relationship Id="rId6" Type="http://schemas.openxmlformats.org/officeDocument/2006/relationships/hyperlink" Target="https://docs.oracle.com/javase/8/docs/api/java/lang/Compar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Lec-32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Cloneable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X that implements the CLoneable interface tells that the objects of class X can be cloned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interface empty, that is, it has no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an identical copy an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shallow copy, by </a:t>
            </a:r>
            <a:r>
              <a:rPr lang="en"/>
              <a:t>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deep copy is often preferable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Prevention of cloning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Necessary</a:t>
            </a:r>
            <a:r>
              <a:rPr lang="en"/>
              <a:t>, if unique attribute , for </a:t>
            </a:r>
            <a:r>
              <a:rPr lang="en"/>
              <a:t>example</a:t>
            </a:r>
            <a:r>
              <a:rPr lang="en"/>
              <a:t> database lock or open file reference.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sufficient to omit to implement Cloneable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 classes might implement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Clone method should throw an </a:t>
            </a:r>
            <a:r>
              <a:rPr lang="en"/>
              <a:t>exception</a:t>
            </a:r>
            <a:r>
              <a:rPr lang="en"/>
              <a:t> (</a:t>
            </a:r>
            <a:r>
              <a:rPr lang="en">
                <a:solidFill>
                  <a:srgbClr val="1155CC"/>
                </a:solidFill>
              </a:rPr>
              <a:t>CloneNoteSupportedException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Interface III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Properties of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Interface must be declared with the keyword interface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interface methods are implicitly public and </a:t>
            </a:r>
            <a:r>
              <a:rPr lang="en" sz="2100"/>
              <a:t>abstract</a:t>
            </a:r>
            <a:r>
              <a:rPr lang="en" sz="2100"/>
              <a:t>.  In other words, you do not need to actually type the public or abstract modifiers in the method declaration, but method is still always public and abstract.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</a:t>
            </a:r>
            <a:r>
              <a:rPr lang="en" sz="2100"/>
              <a:t>variables</a:t>
            </a:r>
            <a:r>
              <a:rPr lang="en" sz="2100"/>
              <a:t> define in an interface is public static and final. In other words, interface can declare only </a:t>
            </a:r>
            <a:r>
              <a:rPr lang="en" sz="2100"/>
              <a:t>contracts</a:t>
            </a:r>
            <a:r>
              <a:rPr lang="en" sz="2100"/>
              <a:t> , no instance </a:t>
            </a:r>
            <a:r>
              <a:rPr lang="en" sz="2100"/>
              <a:t>variables</a:t>
            </a:r>
            <a:r>
              <a:rPr lang="en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Interface methods must not be static.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Properties of Interface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Because interface methods are </a:t>
            </a:r>
            <a:r>
              <a:rPr lang="en" sz="2300"/>
              <a:t>abstract</a:t>
            </a:r>
            <a:r>
              <a:rPr lang="en" sz="2300"/>
              <a:t> they cannot be marked final.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interface can extend one or more other interface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interface cannot implement another interface or class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Interface type can be used polymorphically.</a:t>
            </a:r>
            <a:endParaRPr sz="23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Syntax for defining interface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0" y="1017725"/>
            <a:ext cx="8265325" cy="40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Defining an interface: Examples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89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Implementation of classes with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37175" y="4459775"/>
            <a:ext cx="1313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Demo301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96137"/>
            <a:ext cx="8839200" cy="250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51025" y="4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Extending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61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can inherit from other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can also multiply inherits.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75" y="1282450"/>
            <a:ext cx="6669250" cy="37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Some of JAVA most used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Iterator:</a:t>
            </a:r>
            <a:r>
              <a:rPr lang="en"/>
              <a:t> to run </a:t>
            </a:r>
            <a:r>
              <a:rPr lang="en"/>
              <a:t>through</a:t>
            </a:r>
            <a:r>
              <a:rPr lang="en"/>
              <a:t> a collection of objects without knowing how the objects are stored , for example in array, list bag or 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Cloneable:</a:t>
            </a:r>
            <a:r>
              <a:rPr lang="en"/>
              <a:t> to make a copy of an existing object via the clone() method on the class Object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Serializable:</a:t>
            </a:r>
            <a:r>
              <a:rPr lang="en"/>
              <a:t> pack a wb of objects such that can be send over network or stored to disk.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u="sng">
                <a:solidFill>
                  <a:schemeClr val="hlink"/>
                </a:solidFill>
                <a:hlinkClick r:id="rId6"/>
              </a:rPr>
              <a:t>Comparable :</a:t>
            </a:r>
            <a:r>
              <a:rPr lang="en"/>
              <a:t> To make a total order of objects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