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a832a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a832a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6aac7f38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6aac7f38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6aac7f38b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6aac7f38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6aac7f38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6aac7f38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6aac7f38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6aac7f38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6aac7f38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6aac7f38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6aac7f38b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6aac7f38b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6aac7f38b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6aac7f38b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6aac7f38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6aac7f38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6aac7f38b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6aac7f38b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aa832ae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aa832ae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a832ae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a832ae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6aac7f3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6aac7f3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6aac7f38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6aac7f38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6aac7f38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6aac7f38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6aac7f38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6aac7f38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6aac7f38b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6aac7f38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6aac7f38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6aac7f38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6aac7f38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6aac7f38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Lec-33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Errors and exceptions in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handle the common possible errors and exception, JAVA offers a class </a:t>
            </a:r>
            <a:r>
              <a:rPr lang="en"/>
              <a:t>Hierarchy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287575" y="2013875"/>
            <a:ext cx="14550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Throwable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22075" y="3094300"/>
            <a:ext cx="14550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4742575" y="3042225"/>
            <a:ext cx="14550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3233575" y="4174725"/>
            <a:ext cx="14550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IOException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6232975" y="4174725"/>
            <a:ext cx="1860000" cy="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Exception</a:t>
            </a:r>
            <a:endParaRPr/>
          </a:p>
        </p:txBody>
      </p:sp>
      <p:cxnSp>
        <p:nvCxnSpPr>
          <p:cNvPr id="133" name="Google Shape;133;p22"/>
          <p:cNvCxnSpPr>
            <a:stCxn id="129" idx="0"/>
            <a:endCxn id="128" idx="2"/>
          </p:cNvCxnSpPr>
          <p:nvPr/>
        </p:nvCxnSpPr>
        <p:spPr>
          <a:xfrm flipH="1" rot="10800000">
            <a:off x="2649575" y="2478100"/>
            <a:ext cx="1365600" cy="6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>
            <a:stCxn id="130" idx="0"/>
            <a:endCxn id="128" idx="2"/>
          </p:cNvCxnSpPr>
          <p:nvPr/>
        </p:nvCxnSpPr>
        <p:spPr>
          <a:xfrm rot="10800000">
            <a:off x="4015075" y="2477925"/>
            <a:ext cx="1455000" cy="5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>
            <a:stCxn id="131" idx="0"/>
            <a:endCxn id="130" idx="2"/>
          </p:cNvCxnSpPr>
          <p:nvPr/>
        </p:nvCxnSpPr>
        <p:spPr>
          <a:xfrm flipH="1" rot="10800000">
            <a:off x="3961075" y="3506325"/>
            <a:ext cx="1509000" cy="6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>
            <a:stCxn id="132" idx="0"/>
            <a:endCxn id="130" idx="2"/>
          </p:cNvCxnSpPr>
          <p:nvPr/>
        </p:nvCxnSpPr>
        <p:spPr>
          <a:xfrm rot="10800000">
            <a:off x="5470075" y="3506325"/>
            <a:ext cx="1692900" cy="6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2"/>
          <p:cNvSpPr txBox="1"/>
          <p:nvPr/>
        </p:nvSpPr>
        <p:spPr>
          <a:xfrm>
            <a:off x="165300" y="4735050"/>
            <a:ext cx="5450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these classes (subclasses ) are defined in java.lang package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Exception handling in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provides Run Time Error Management to deal with errors and exceptions.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exception of a program, when an exception condition arises, an object of the respective exception classes is created and thrown in with method which caused the exception.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method may choose to catch the exception and then can </a:t>
            </a:r>
            <a:r>
              <a:rPr lang="en"/>
              <a:t>guard</a:t>
            </a:r>
            <a:r>
              <a:rPr lang="en"/>
              <a:t> against premature exit or may have a block of code to </a:t>
            </a:r>
            <a:r>
              <a:rPr lang="en"/>
              <a:t>execute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Exception handling in JAVA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exception handling is managed via five keywords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try { ……}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catch {   …     }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throw {  … }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throws  { … }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finally   { … 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Exception handling in JAVA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775" y="1107225"/>
            <a:ext cx="4327550" cy="39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Exception handling in JAVA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Simple try- catch:</a:t>
            </a:r>
            <a:r>
              <a:rPr lang="en"/>
              <a:t> try with a single catch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t</a:t>
            </a:r>
            <a:r>
              <a:rPr lang="en">
                <a:solidFill>
                  <a:srgbClr val="0000FF"/>
                </a:solidFill>
              </a:rPr>
              <a:t>ry  with multiple catch :</a:t>
            </a:r>
            <a:r>
              <a:rPr lang="en"/>
              <a:t> try multiple catch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Multiple exception:</a:t>
            </a:r>
            <a:r>
              <a:rPr lang="en"/>
              <a:t> multiple exception with one catch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Exception with exit code:</a:t>
            </a:r>
            <a:r>
              <a:rPr lang="en"/>
              <a:t> try-catch with finally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Throwing own exception:</a:t>
            </a:r>
            <a:r>
              <a:rPr lang="en"/>
              <a:t> throws/ throw in try -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Nested try-catch block :</a:t>
            </a:r>
            <a:r>
              <a:rPr lang="en"/>
              <a:t> try within try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Simple try-catch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25" y="1217300"/>
            <a:ext cx="695325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1148375" y="4373275"/>
            <a:ext cx="1486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Demo331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Try-match: making program robust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Demo332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Demo333 main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Robust Programs: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Demo334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Multiple try catch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programs: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Demo335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robust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FF"/>
                </a:solidFill>
              </a:rPr>
              <a:t>Contents : 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Exceptional handling</a:t>
            </a: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Error in JAVA programs : Compile Time Errors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169600" y="1077950"/>
            <a:ext cx="1879800" cy="60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Time Errors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33825" y="2401500"/>
            <a:ext cx="2060400" cy="9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programmers make mistake in syntax 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123425" y="2377650"/>
            <a:ext cx="1983900" cy="9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methods which are not defined anywhere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036525" y="2344200"/>
            <a:ext cx="1702500" cy="9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objects of abstract classes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036525" y="3614425"/>
            <a:ext cx="1702500" cy="83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many more</a:t>
            </a:r>
            <a:endParaRPr/>
          </a:p>
        </p:txBody>
      </p:sp>
      <p:cxnSp>
        <p:nvCxnSpPr>
          <p:cNvPr id="74" name="Google Shape;74;p15"/>
          <p:cNvCxnSpPr>
            <a:stCxn id="70" idx="0"/>
            <a:endCxn id="69" idx="2"/>
          </p:cNvCxnSpPr>
          <p:nvPr/>
        </p:nvCxnSpPr>
        <p:spPr>
          <a:xfrm rot="-5400000">
            <a:off x="2277775" y="569850"/>
            <a:ext cx="717900" cy="2945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69" idx="2"/>
            <a:endCxn id="72" idx="0"/>
          </p:cNvCxnSpPr>
          <p:nvPr/>
        </p:nvCxnSpPr>
        <p:spPr>
          <a:xfrm flipH="1" rot="-5400000">
            <a:off x="5168350" y="624800"/>
            <a:ext cx="660600" cy="2778300"/>
          </a:xfrm>
          <a:prstGeom prst="bentConnector3">
            <a:avLst>
              <a:gd fmla="val 547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>
            <a:stCxn id="71" idx="0"/>
          </p:cNvCxnSpPr>
          <p:nvPr/>
        </p:nvCxnSpPr>
        <p:spPr>
          <a:xfrm rot="10800000">
            <a:off x="4113275" y="2013750"/>
            <a:ext cx="2100" cy="3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>
            <a:stCxn id="73" idx="0"/>
            <a:endCxn id="72" idx="2"/>
          </p:cNvCxnSpPr>
          <p:nvPr/>
        </p:nvCxnSpPr>
        <p:spPr>
          <a:xfrm rot="10800000">
            <a:off x="6887775" y="3338125"/>
            <a:ext cx="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Errors  in JAVA : Run Time Errors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610025" y="1313925"/>
            <a:ext cx="1572900" cy="70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Time Errors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67525" y="2740400"/>
            <a:ext cx="2084100" cy="11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programs are </a:t>
            </a:r>
            <a:r>
              <a:rPr lang="en"/>
              <a:t>syntactically</a:t>
            </a:r>
            <a:r>
              <a:rPr lang="en"/>
              <a:t> correct-&gt; compilation is successful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2853100" y="2740400"/>
            <a:ext cx="1572900" cy="11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 are running for some input but not all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4861550" y="2740400"/>
            <a:ext cx="1572900" cy="12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difficult to decede while writing programs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956550" y="2740400"/>
            <a:ext cx="1572900" cy="12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program </a:t>
            </a:r>
            <a:r>
              <a:rPr lang="en"/>
              <a:t>unreliable</a:t>
            </a:r>
            <a:r>
              <a:rPr lang="en"/>
              <a:t> and may damage system</a:t>
            </a:r>
            <a:endParaRPr/>
          </a:p>
        </p:txBody>
      </p:sp>
      <p:cxnSp>
        <p:nvCxnSpPr>
          <p:cNvPr id="88" name="Google Shape;88;p16"/>
          <p:cNvCxnSpPr>
            <a:stCxn id="84" idx="0"/>
            <a:endCxn id="83" idx="2"/>
          </p:cNvCxnSpPr>
          <p:nvPr/>
        </p:nvCxnSpPr>
        <p:spPr>
          <a:xfrm rot="-5400000">
            <a:off x="2493675" y="837500"/>
            <a:ext cx="718800" cy="3087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>
            <a:stCxn id="85" idx="0"/>
            <a:endCxn id="83" idx="2"/>
          </p:cNvCxnSpPr>
          <p:nvPr/>
        </p:nvCxnSpPr>
        <p:spPr>
          <a:xfrm rot="-5400000">
            <a:off x="3658600" y="2002550"/>
            <a:ext cx="718800" cy="756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>
            <a:stCxn id="86" idx="0"/>
            <a:endCxn id="83" idx="2"/>
          </p:cNvCxnSpPr>
          <p:nvPr/>
        </p:nvCxnSpPr>
        <p:spPr>
          <a:xfrm flipH="1" rot="5400000">
            <a:off x="4662800" y="1755200"/>
            <a:ext cx="718800" cy="1251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>
            <a:stCxn id="87" idx="0"/>
            <a:endCxn id="83" idx="2"/>
          </p:cNvCxnSpPr>
          <p:nvPr/>
        </p:nvCxnSpPr>
        <p:spPr>
          <a:xfrm flipH="1" rot="5400000">
            <a:off x="5710350" y="707750"/>
            <a:ext cx="718800" cy="3346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Compile Time Error: Examples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25" y="1017725"/>
            <a:ext cx="76419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Some common compile time errors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semicolons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(or mismatch of brackets) in classes and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Misspelling of </a:t>
            </a:r>
            <a:r>
              <a:rPr lang="en"/>
              <a:t>identifiers</a:t>
            </a:r>
            <a:r>
              <a:rPr lang="en"/>
              <a:t> or keyword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double quotes in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undeclared </a:t>
            </a: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Incomplete types in </a:t>
            </a:r>
            <a:r>
              <a:rPr lang="en"/>
              <a:t>assignment</a:t>
            </a:r>
            <a:r>
              <a:rPr lang="en"/>
              <a:t>/ </a:t>
            </a:r>
            <a:r>
              <a:rPr lang="en"/>
              <a:t>initialization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references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Many more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Run Time Errors : Examples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Demo330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Some common Run Time errors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entered invalid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Dividing an integer by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Accessing  an element that is out of the bounds of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a store a value into an array of an incomplete class or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cast an instance of a class to one of its subclasses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illegally change the state of a thread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Attempting</a:t>
            </a:r>
            <a:r>
              <a:rPr lang="en"/>
              <a:t> use a negative size for an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object 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file that needs to be opened cannot be found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network connection has been lost in the middle of communication memory.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Error and exceptions in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Whenever a</a:t>
            </a:r>
            <a:r>
              <a:rPr lang="en"/>
              <a:t>n Error or Exception occur, JAVA Run-Time Environment throws an object corresponding to that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 Run-Time Environment throws an object called </a:t>
            </a:r>
            <a:r>
              <a:rPr b="1" lang="en">
                <a:solidFill>
                  <a:srgbClr val="0000FF"/>
                </a:solidFill>
              </a:rPr>
              <a:t>IllegalArumentType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When a method </a:t>
            </a:r>
            <a:r>
              <a:rPr lang="en">
                <a:solidFill>
                  <a:srgbClr val="9900FF"/>
                </a:solidFill>
              </a:rPr>
              <a:t>m(int x, int y) is called as m(1.5, 4)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 Run-Time Envoronrmnt throws an object </a:t>
            </a:r>
            <a:r>
              <a:rPr b="1" lang="en">
                <a:solidFill>
                  <a:srgbClr val="0000FF"/>
                </a:solidFill>
              </a:rPr>
              <a:t>ArthmeticException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9900FF"/>
                </a:solidFill>
              </a:rPr>
              <a:t>When a = x/ (b - c) and b = c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