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7FBDD-761D-425A-B475-33DADBF5B67F}">
  <a:tblStyle styleId="{5BB7FBDD-761D-425A-B475-33DADBF5B6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2cde81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2cde81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447a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447a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447a26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447a26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447a26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447a26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2cde81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2cde81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2cde81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2cde81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2cde8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2cde8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447a26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447a26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Lec-35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Commonly used Methods of Component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methods of Component class are widely used in java swing that are given below.</a:t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398025" y="21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{5BB7FBDD-761D-425A-B475-33DADBF5B67F}</a:tableStyleId>
              </a:tblPr>
              <a:tblGrid>
                <a:gridCol w="4173975"/>
                <a:gridCol w="417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 void add(Component 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a component on another component.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ublic void setSize(int width, int height)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sets size of the component.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ublic  void setLayout(LayoutManager 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sets the layout manager for the component.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r>
                        <a:rPr lang="en"/>
                        <a:t>ublic  void setVisible(boolean 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sets the visibility of the component. It is by default false.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Graphical User Interface (GUI)</a:t>
            </a:r>
            <a:endParaRPr sz="2800"/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AWT</a:t>
            </a:r>
            <a:endParaRPr sz="2800"/>
          </a:p>
          <a:p>
            <a:pPr indent="-406400" lvl="1" marL="13716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Swing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Java AWT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AWT (Abstract Window Toolkit) is an API to develop GUI or window-based applications in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AWT components are platform-dependent i.e. components are displayed according to the view of operating system. AWT is heavyweight i.e. its components are using the resources of 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java.awt package provides classes for AWT api such as TextField, Label, TextArea, RadioButton, CheckBox, Choice, List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00" y="669000"/>
            <a:ext cx="4614925" cy="44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Terminology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Container :</a:t>
            </a:r>
            <a:r>
              <a:rPr lang="en"/>
              <a:t> The Container is a component in AWT that can contain another components like buttons, textfields, labels etc. The classes that extends Container class are known as container such as Frame, Dialog and Panel.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Window :</a:t>
            </a:r>
            <a:r>
              <a:rPr lang="en"/>
              <a:t> The window is the container that have no borders and menu bars. You must use frame, dialog or another window for creating a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Panel :</a:t>
            </a:r>
            <a:r>
              <a:rPr lang="en"/>
              <a:t> The Panel is the container that doesn't contain title bar and menu bars. It can have other components like button, textfield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Frame :</a:t>
            </a:r>
            <a:r>
              <a:rPr lang="en"/>
              <a:t> The Frame is the container that contain title bar and can have menu bars. It can have other components like button, textfield etc.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JAVA Swing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Java Swing tutorial is a part of </a:t>
            </a:r>
            <a:r>
              <a:rPr b="1" lang="en">
                <a:solidFill>
                  <a:srgbClr val="0000FF"/>
                </a:solidFill>
              </a:rPr>
              <a:t>Java Foundation Classes (JFC)</a:t>
            </a:r>
            <a:r>
              <a:rPr lang="en"/>
              <a:t> that is used to create window-based applications. It is built on the top of AWT (Abstract Windowing Toolkit) API and entirely written in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Unlike AWT, Java Swing provides platform-independent and lightweight components.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javax.swing package provides classes for java swing API such as JButton, JTextField, JTextArea, JRadioButton, JCheckbox, JMenu, JColorChooser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Java Foundation Classes (JFC) are a set of GUI components which simplify the development of desktop applications.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75" y="205000"/>
            <a:ext cx="7392800" cy="48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AWT Vs Swing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