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0696191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0696191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0696191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0696191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06961916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06961916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06961916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0696191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hackerrank.com/challenges/java-if-else/problem" TargetMode="External"/><Relationship Id="rId4" Type="http://schemas.openxmlformats.org/officeDocument/2006/relationships/hyperlink" Target="https://www.hackerrank.com/challenges/java-stdin-stdout/problem" TargetMode="External"/><Relationship Id="rId5" Type="http://schemas.openxmlformats.org/officeDocument/2006/relationships/hyperlink" Target="https://www.hackerrank.com/challenges/java-output-formatting/problem" TargetMode="External"/><Relationship Id="rId6" Type="http://schemas.openxmlformats.org/officeDocument/2006/relationships/hyperlink" Target="https://www.hackerrank.com/challenges/java-loops-i/problem" TargetMode="External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Lec-6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Contents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Solving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Problem Solving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Fibonacci series in Java --Demo61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https://www.hackerrank.com/challenges/java-if-else/problem</a:t>
            </a:r>
            <a:r>
              <a:rPr lang="en"/>
              <a:t> -- Demo62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https://www.hackerrank.com/challenges/java-stdin-stdout/problem</a:t>
            </a:r>
            <a:r>
              <a:rPr lang="en"/>
              <a:t> --Demo63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https://www.hackerrank.com/challenges/java-output-formatting/problem</a:t>
            </a:r>
            <a:r>
              <a:rPr lang="en"/>
              <a:t> --Demo64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https://www.hackerrank.com/challenges/java-loops-i/problem</a:t>
            </a:r>
            <a:r>
              <a:rPr lang="en"/>
              <a:t> --Demo65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Factorial of Number -- Demo66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