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6e8ae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6e8ae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6e8ae7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6e8ae7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6e8ae7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6e8ae7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16e8ae7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16e8ae7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6e8ae7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16e8ae7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ckerrank.com/challenges/java-1d-array-introduction/problem" TargetMode="External"/><Relationship Id="rId4" Type="http://schemas.openxmlformats.org/officeDocument/2006/relationships/hyperlink" Target="https://www.hackerrank.com/challenges/simple-array-sum/problem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hackerrank.com/challenges/mini-max-sum/problem" TargetMode="External"/><Relationship Id="rId6" Type="http://schemas.openxmlformats.org/officeDocument/2006/relationships/hyperlink" Target="https://www.hackerrank.com/challenges/java-datatypes/problem?h_r=next-challenge&amp;h_v=zen" TargetMode="External"/><Relationship Id="rId7" Type="http://schemas.openxmlformats.org/officeDocument/2006/relationships/hyperlink" Target="https://www.hackerrank.com/challenges/plus-minus/problem" TargetMode="External"/><Relationship Id="rId8" Type="http://schemas.openxmlformats.org/officeDocument/2006/relationships/hyperlink" Target="https://www.hackerrank.com/challenges/diagonal-difference/probl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Lec-8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Solving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3475" y="1114600"/>
            <a:ext cx="88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https://www.hackerrank.com/challenges/java-1d-array-introduction/problem</a:t>
            </a:r>
            <a:r>
              <a:rPr lang="en"/>
              <a:t> --Demo82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https://www.hackerrank.com/challenges/simple-array-sum/problem</a:t>
            </a:r>
            <a:r>
              <a:rPr lang="en"/>
              <a:t> --Demo80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https://www.hackerrank.com/challenges/mini-max-sum/problem</a:t>
            </a:r>
            <a:r>
              <a:rPr lang="en"/>
              <a:t> --Demo85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https://www.hackerrank.com/challenges/java-datatypes/problem?h_r=next-challenge&amp;h_v=zen</a:t>
            </a:r>
            <a:r>
              <a:rPr lang="en"/>
              <a:t> --Demo81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https://www.hackerrank.com/challenges/plus-minus/problem</a:t>
            </a:r>
            <a:r>
              <a:rPr lang="en"/>
              <a:t> </a:t>
            </a:r>
            <a:r>
              <a:rPr lang="en"/>
              <a:t>--Demo83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https://www.hackerrank.com/challenges/diagonal-difference/problem</a:t>
            </a:r>
            <a:r>
              <a:rPr lang="en"/>
              <a:t> -- Demo84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50" y="1216075"/>
            <a:ext cx="4762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