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30d0a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30d0a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230d0ab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230d0ab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230d0ab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230d0ab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230d0ab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230d0ab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1405ab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1405ab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405ab1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405ab1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30d0ab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30d0ab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ckerrank.com/challenges/diagonal-difference/problem" TargetMode="External"/><Relationship Id="rId4" Type="http://schemas.openxmlformats.org/officeDocument/2006/relationships/hyperlink" Target="https://www.hackerrank.com/challenges/java-substring/problem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Lec-9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Problem Solving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3475" y="1114600"/>
            <a:ext cx="88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https://www.hackerrank.com/challenges/diagonal-difference/problem</a:t>
            </a:r>
            <a:r>
              <a:rPr lang="en"/>
              <a:t> -- Demo90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https://www.hackerrank.com/challenges/java-substring/problem</a:t>
            </a:r>
            <a:r>
              <a:rPr lang="en"/>
              <a:t>  --Demo91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Solving Pattern and Matrix Related Problems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350" y="1216075"/>
            <a:ext cx="4762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Pattern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Demo92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Demo93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5" y="1790700"/>
            <a:ext cx="3647350" cy="20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125" y="1864804"/>
            <a:ext cx="3390900" cy="2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Lab Instructions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