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6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7f5548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7f5548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87f5548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87f5548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87f55488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87f55488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fb0302c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fb0302c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7fb0302c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7fb0302c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87f55488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87f55488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87f55488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87f55488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Lec-17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0000FF"/>
                </a:solidFill>
              </a:rPr>
              <a:t>Contents : </a:t>
            </a:r>
            <a:endParaRPr sz="3200" b="1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Using Objects as parameters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Argument passing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Call by value Vs Call by reference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Stack Data Structure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Access Control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Keyword finalize() Method, Static</a:t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Passing Objects as parameters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Demo170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Demo171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Already seen!!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Assigning Object Reference Variables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can assign value of reference variable to another reference variable.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Reference Variable is used to store the address of the variable.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Assigning Reference will not create distinct copies of Objects.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reference variables are referring to same Object.</a:t>
            </a:r>
            <a:endParaRPr/>
          </a:p>
          <a:p>
            <a:pPr marL="0" lvl="0" indent="0" algn="just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FF"/>
                </a:solidFill>
                <a:highlight>
                  <a:srgbClr val="FFFFFF"/>
                </a:highlight>
              </a:rPr>
              <a:t>Assigning Object Reference Variables does not </a:t>
            </a:r>
            <a:endParaRPr sz="175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457200" lvl="0" indent="-339725" algn="just" rtl="0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SzPts val="1750"/>
              <a:buAutoNum type="arabicPeriod"/>
            </a:pPr>
            <a:r>
              <a:rPr lang="en" sz="1750">
                <a:highlight>
                  <a:srgbClr val="FFFFFF"/>
                </a:highlight>
              </a:rPr>
              <a:t>Create Distinct Objects.</a:t>
            </a:r>
            <a:endParaRPr sz="1750">
              <a:highlight>
                <a:srgbClr val="FFFFFF"/>
              </a:highlight>
            </a:endParaRPr>
          </a:p>
          <a:p>
            <a:pPr marL="457200" lvl="0" indent="-339725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50"/>
              <a:buAutoNum type="arabicPeriod"/>
            </a:pPr>
            <a:r>
              <a:rPr lang="en" sz="1750">
                <a:highlight>
                  <a:srgbClr val="FFFFFF"/>
                </a:highlight>
              </a:rPr>
              <a:t>Allocate Memory</a:t>
            </a:r>
            <a:endParaRPr sz="1750">
              <a:highlight>
                <a:srgbClr val="FFFFFF"/>
              </a:highlight>
            </a:endParaRPr>
          </a:p>
          <a:p>
            <a:pPr marL="457200" lvl="0" indent="-339725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50"/>
              <a:buAutoNum type="arabicPeriod"/>
            </a:pPr>
            <a:r>
              <a:rPr lang="en" sz="1750">
                <a:highlight>
                  <a:srgbClr val="FFFFFF"/>
                </a:highlight>
              </a:rPr>
              <a:t>Create duplicate Copy</a:t>
            </a:r>
            <a:endParaRPr sz="1750"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750" b="1">
                <a:highlight>
                  <a:srgbClr val="FFFFFF"/>
                </a:highlight>
              </a:rPr>
              <a:t>Demo175</a:t>
            </a:r>
            <a:endParaRPr sz="1750" b="1"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175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Assigning Object Reference Variables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971775" y="1804725"/>
            <a:ext cx="1200900" cy="159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534475" y="3498425"/>
            <a:ext cx="311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Circle c1 = new Circle();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1089775" y="1936625"/>
            <a:ext cx="9510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X, y,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radius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227250" y="2401675"/>
            <a:ext cx="40608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Circle c2 = c1; </a:t>
            </a:r>
            <a:r>
              <a:rPr lang="en">
                <a:solidFill>
                  <a:srgbClr val="38761D"/>
                </a:solidFill>
              </a:rPr>
              <a:t>// no new object is created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87" name="Google Shape;87;p17"/>
          <p:cNvCxnSpPr>
            <a:stCxn id="86" idx="1"/>
            <a:endCxn id="83" idx="3"/>
          </p:cNvCxnSpPr>
          <p:nvPr/>
        </p:nvCxnSpPr>
        <p:spPr>
          <a:xfrm rot="10800000">
            <a:off x="2172550" y="2602975"/>
            <a:ext cx="2054700" cy="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99725" y="153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Call by Value vs Call by reference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10642"/>
          <a:stretch/>
        </p:blipFill>
        <p:spPr>
          <a:xfrm>
            <a:off x="1097375" y="1219224"/>
            <a:ext cx="6188625" cy="28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2427250" y="4573700"/>
            <a:ext cx="35289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Demo172 and Demo173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OOPS (JAVA) Lec-17 </vt:lpstr>
      <vt:lpstr>Contents : </vt:lpstr>
      <vt:lpstr>Passing Objects as parameters</vt:lpstr>
      <vt:lpstr>Assigning Object Reference Variables </vt:lpstr>
      <vt:lpstr>Assigning Object Reference Variables</vt:lpstr>
      <vt:lpstr>Call by Value vs Call by reference</vt:lpstr>
      <vt:lpstr>Thank you and  Stay Home and Stay safe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(JAVA) Lec-17 </dc:title>
  <cp:lastModifiedBy>Saif Nalband</cp:lastModifiedBy>
  <cp:revision>1</cp:revision>
  <dcterms:modified xsi:type="dcterms:W3CDTF">2023-02-27T13:19:45Z</dcterms:modified>
</cp:coreProperties>
</file>