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6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7f5548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7f5548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c7aab122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c7aab122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c7aab122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c7aab122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c7aab122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c7aab122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c7aab122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c7aab122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c7aab122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c7aab122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c7aab122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c7aab122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c7aab122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c7aab122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87f55488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87f55488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87f5548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87f5548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c7aab12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c7aab12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7aab122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7aab122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c7aab122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c7aab122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7aab122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c7aab122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c7aab12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c7aab12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7aab122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7aab122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7aab122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c7aab122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075"/>
            <a:ext cx="8520600" cy="36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OOPS (JAVA)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Lec-22 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7100" y="397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Saif Nalband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Inheritance types : Allowed in JAVA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35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Inheritance types : Not Allowed in JAVA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6375"/>
            <a:ext cx="8469050" cy="356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Single Inheritance : An Example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3449825" y="1547900"/>
            <a:ext cx="1665900" cy="45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151500" y="3019150"/>
            <a:ext cx="1665900" cy="45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4948525" y="3019150"/>
            <a:ext cx="1665900" cy="45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/>
          </a:p>
        </p:txBody>
      </p:sp>
      <p:cxnSp>
        <p:nvCxnSpPr>
          <p:cNvPr id="173" name="Google Shape;173;p24"/>
          <p:cNvCxnSpPr>
            <a:stCxn id="171" idx="0"/>
            <a:endCxn id="170" idx="2"/>
          </p:cNvCxnSpPr>
          <p:nvPr/>
        </p:nvCxnSpPr>
        <p:spPr>
          <a:xfrm rot="-5400000">
            <a:off x="3127100" y="1863400"/>
            <a:ext cx="1013100" cy="12984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4" name="Google Shape;174;p24"/>
          <p:cNvCxnSpPr>
            <a:stCxn id="172" idx="0"/>
            <a:endCxn id="170" idx="2"/>
          </p:cNvCxnSpPr>
          <p:nvPr/>
        </p:nvCxnSpPr>
        <p:spPr>
          <a:xfrm rot="5400000" flipH="1">
            <a:off x="4525525" y="1763200"/>
            <a:ext cx="1013100" cy="14988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Multilevel Inheritance</a:t>
            </a:r>
            <a:r>
              <a:rPr lang="en"/>
              <a:t> 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125" y="1170125"/>
            <a:ext cx="512962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7347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Multilevel Inheritance</a:t>
            </a: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152475"/>
            <a:ext cx="5524500" cy="38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Method Overriding !!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Happens in Different Class ( especially in case of inheritance )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Next Class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 keyword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13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Thank you and 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Stay Home and Stay safe</a:t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000FF"/>
                </a:solidFill>
              </a:rPr>
              <a:t>Contents : </a:t>
            </a:r>
            <a:endParaRPr sz="3200" b="1">
              <a:solidFill>
                <a:srgbClr val="0000FF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6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Inheritance</a:t>
            </a:r>
            <a:endParaRPr sz="2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Inheritance in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 in Java is a mechanism in which one object acquires all the properties and behaviors of a parent object. 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874600" y="2533575"/>
            <a:ext cx="1707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Class A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933700" y="3880275"/>
            <a:ext cx="16242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Sub Class B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220000" y="2602675"/>
            <a:ext cx="1707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Class A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43500" y="2602675"/>
            <a:ext cx="17076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Class B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629075" y="3956225"/>
            <a:ext cx="1624200" cy="45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Class C</a:t>
            </a:r>
            <a:endParaRPr/>
          </a:p>
        </p:txBody>
      </p:sp>
      <p:cxnSp>
        <p:nvCxnSpPr>
          <p:cNvPr id="75" name="Google Shape;75;p15"/>
          <p:cNvCxnSpPr>
            <a:stCxn id="70" idx="2"/>
            <a:endCxn id="71" idx="0"/>
          </p:cNvCxnSpPr>
          <p:nvPr/>
        </p:nvCxnSpPr>
        <p:spPr>
          <a:xfrm>
            <a:off x="1728400" y="3106275"/>
            <a:ext cx="17400" cy="77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>
            <a:stCxn id="72" idx="2"/>
            <a:endCxn id="74" idx="0"/>
          </p:cNvCxnSpPr>
          <p:nvPr/>
        </p:nvCxnSpPr>
        <p:spPr>
          <a:xfrm rot="-5400000" flipH="1">
            <a:off x="5367050" y="2882125"/>
            <a:ext cx="780900" cy="13674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5"/>
          <p:cNvCxnSpPr>
            <a:stCxn id="73" idx="2"/>
            <a:endCxn id="74" idx="0"/>
          </p:cNvCxnSpPr>
          <p:nvPr/>
        </p:nvCxnSpPr>
        <p:spPr>
          <a:xfrm rot="5400000">
            <a:off x="6678800" y="2937775"/>
            <a:ext cx="780900" cy="12561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5"/>
          <p:cNvCxnSpPr>
            <a:endCxn id="74" idx="0"/>
          </p:cNvCxnSpPr>
          <p:nvPr/>
        </p:nvCxnSpPr>
        <p:spPr>
          <a:xfrm flipH="1">
            <a:off x="6441175" y="3581825"/>
            <a:ext cx="300" cy="3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5"/>
          <p:cNvSpPr txBox="1"/>
          <p:nvPr/>
        </p:nvSpPr>
        <p:spPr>
          <a:xfrm>
            <a:off x="888475" y="4595150"/>
            <a:ext cx="1908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Inheritance 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490275" y="4568875"/>
            <a:ext cx="26865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Concept of Inheritance (IS-A)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756150" y="1291075"/>
            <a:ext cx="1256400" cy="3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35700" y="2255600"/>
            <a:ext cx="1256400" cy="3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Herbivore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942950" y="2255600"/>
            <a:ext cx="1256400" cy="3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Carnivore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698800" y="2255600"/>
            <a:ext cx="1256400" cy="3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omnivore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03475" y="3352000"/>
            <a:ext cx="1256400" cy="3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Rabbit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574750" y="3352000"/>
            <a:ext cx="1256400" cy="3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Lion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962700" y="3352000"/>
            <a:ext cx="1256400" cy="3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Hyena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572000" y="3352000"/>
            <a:ext cx="1256400" cy="3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</a:t>
            </a:r>
            <a:endParaRPr/>
          </a:p>
        </p:txBody>
      </p:sp>
      <p:cxnSp>
        <p:nvCxnSpPr>
          <p:cNvPr id="95" name="Google Shape;95;p16"/>
          <p:cNvCxnSpPr>
            <a:stCxn id="87" idx="2"/>
            <a:endCxn id="88" idx="0"/>
          </p:cNvCxnSpPr>
          <p:nvPr/>
        </p:nvCxnSpPr>
        <p:spPr>
          <a:xfrm flipH="1">
            <a:off x="863950" y="1672975"/>
            <a:ext cx="1520400" cy="5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6"/>
          <p:cNvCxnSpPr>
            <a:stCxn id="87" idx="2"/>
            <a:endCxn id="89" idx="0"/>
          </p:cNvCxnSpPr>
          <p:nvPr/>
        </p:nvCxnSpPr>
        <p:spPr>
          <a:xfrm>
            <a:off x="2384350" y="1672975"/>
            <a:ext cx="186900" cy="5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6"/>
          <p:cNvCxnSpPr>
            <a:stCxn id="87" idx="2"/>
            <a:endCxn id="90" idx="0"/>
          </p:cNvCxnSpPr>
          <p:nvPr/>
        </p:nvCxnSpPr>
        <p:spPr>
          <a:xfrm>
            <a:off x="2384350" y="1672975"/>
            <a:ext cx="1942800" cy="5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6"/>
          <p:cNvCxnSpPr>
            <a:stCxn id="88" idx="2"/>
            <a:endCxn id="91" idx="0"/>
          </p:cNvCxnSpPr>
          <p:nvPr/>
        </p:nvCxnSpPr>
        <p:spPr>
          <a:xfrm flipH="1">
            <a:off x="731600" y="2637500"/>
            <a:ext cx="132300" cy="7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>
            <a:stCxn id="89" idx="2"/>
            <a:endCxn id="92" idx="0"/>
          </p:cNvCxnSpPr>
          <p:nvPr/>
        </p:nvCxnSpPr>
        <p:spPr>
          <a:xfrm flipH="1">
            <a:off x="2203050" y="2637500"/>
            <a:ext cx="368100" cy="7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6"/>
          <p:cNvCxnSpPr>
            <a:stCxn id="89" idx="2"/>
            <a:endCxn id="93" idx="0"/>
          </p:cNvCxnSpPr>
          <p:nvPr/>
        </p:nvCxnSpPr>
        <p:spPr>
          <a:xfrm>
            <a:off x="2571150" y="2637500"/>
            <a:ext cx="1019700" cy="7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6"/>
          <p:cNvCxnSpPr>
            <a:stCxn id="90" idx="2"/>
            <a:endCxn id="94" idx="0"/>
          </p:cNvCxnSpPr>
          <p:nvPr/>
        </p:nvCxnSpPr>
        <p:spPr>
          <a:xfrm>
            <a:off x="4327000" y="2637500"/>
            <a:ext cx="873300" cy="7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Inheritance in JAVA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8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Inheritance is one of the pillars of OOPS because it allows the creation of </a:t>
            </a:r>
            <a:r>
              <a:rPr lang="en" sz="2100">
                <a:solidFill>
                  <a:srgbClr val="0000FF"/>
                </a:solidFill>
              </a:rPr>
              <a:t>hierarchical classification</a:t>
            </a:r>
            <a:r>
              <a:rPr lang="en" sz="2100"/>
              <a:t>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Using inheritance, one can create a general class that include some common set of items.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This class then can be used to create more specific classes which has all the items from the base class , in additional to some items of its own.</a:t>
            </a:r>
            <a:endParaRPr sz="2100"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l="22375" t="20426" r="27443" b="16971"/>
          <a:stretch/>
        </p:blipFill>
        <p:spPr>
          <a:xfrm>
            <a:off x="6316575" y="1117525"/>
            <a:ext cx="2422524" cy="231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Terms used in inheritance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Superclass:</a:t>
            </a:r>
            <a:r>
              <a:rPr lang="en"/>
              <a:t> A class that is inherited is called a superclass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Subclass:</a:t>
            </a:r>
            <a:r>
              <a:rPr lang="en"/>
              <a:t> The class that does inheriting is called a subclass.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subclass is specialised version of a superclass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inherits all the instance variables and method defined by the superclass and add its own, unique elements (i.e variables and methods)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Reusability:</a:t>
            </a:r>
            <a:r>
              <a:rPr lang="en"/>
              <a:t> Its is a mechanism which facilitates you to rescue the data and methods of the existing class when one create w new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can use the same data and methods already defined.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Inheritance syntax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extends keyword is used to define a new class that derives from an existing class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class</a:t>
            </a:r>
            <a:r>
              <a:rPr lang="en"/>
              <a:t> &lt; sub class&gt; </a:t>
            </a:r>
            <a:r>
              <a:rPr lang="en">
                <a:solidFill>
                  <a:srgbClr val="0000FF"/>
                </a:solidFill>
              </a:rPr>
              <a:t>extends</a:t>
            </a:r>
            <a:r>
              <a:rPr lang="en"/>
              <a:t> &lt; superclass = name&gt;{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274E13"/>
                </a:solidFill>
              </a:rPr>
              <a:t>// data and methods of sub class</a:t>
            </a:r>
            <a:endParaRPr>
              <a:solidFill>
                <a:srgbClr val="274E13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Example of Simple Inheritance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111050" y="1152475"/>
            <a:ext cx="469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5178200" y="1152475"/>
            <a:ext cx="365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5969525" y="1416025"/>
            <a:ext cx="1985100" cy="47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Point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5969525" y="2797050"/>
            <a:ext cx="1985100" cy="47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Point</a:t>
            </a:r>
            <a:endParaRPr/>
          </a:p>
        </p:txBody>
      </p:sp>
      <p:cxnSp>
        <p:nvCxnSpPr>
          <p:cNvPr id="134" name="Google Shape;134;p20"/>
          <p:cNvCxnSpPr>
            <a:stCxn id="132" idx="2"/>
            <a:endCxn id="133" idx="0"/>
          </p:cNvCxnSpPr>
          <p:nvPr/>
        </p:nvCxnSpPr>
        <p:spPr>
          <a:xfrm>
            <a:off x="6962075" y="1894825"/>
            <a:ext cx="0" cy="90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5" y="1109700"/>
            <a:ext cx="5371900" cy="36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Example of Simple Inheritance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111050" y="1152475"/>
            <a:ext cx="469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1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50" b="1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5178200" y="1152475"/>
            <a:ext cx="365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5969525" y="1416025"/>
            <a:ext cx="1985100" cy="47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Point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5969525" y="2797050"/>
            <a:ext cx="1985100" cy="47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Point</a:t>
            </a:r>
            <a:endParaRPr/>
          </a:p>
        </p:txBody>
      </p:sp>
      <p:cxnSp>
        <p:nvCxnSpPr>
          <p:cNvPr id="146" name="Google Shape;146;p21"/>
          <p:cNvCxnSpPr>
            <a:stCxn id="144" idx="2"/>
            <a:endCxn id="145" idx="0"/>
          </p:cNvCxnSpPr>
          <p:nvPr/>
        </p:nvCxnSpPr>
        <p:spPr>
          <a:xfrm>
            <a:off x="6962075" y="1894825"/>
            <a:ext cx="0" cy="90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50" y="978725"/>
            <a:ext cx="4990800" cy="41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475" y="4269250"/>
            <a:ext cx="1311200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On-screen Show (16:9)</PresentationFormat>
  <Paragraphs>61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Courier New</vt:lpstr>
      <vt:lpstr>Simple Light</vt:lpstr>
      <vt:lpstr>OOPS (JAVA) Lec-22 </vt:lpstr>
      <vt:lpstr>Contents : </vt:lpstr>
      <vt:lpstr>Inheritance in Java</vt:lpstr>
      <vt:lpstr>Concept of Inheritance (IS-A)</vt:lpstr>
      <vt:lpstr>Inheritance in JAVA</vt:lpstr>
      <vt:lpstr>Terms used in inheritance</vt:lpstr>
      <vt:lpstr>Inheritance syntax</vt:lpstr>
      <vt:lpstr>Example of Simple Inheritance</vt:lpstr>
      <vt:lpstr>Example of Simple Inheritance</vt:lpstr>
      <vt:lpstr>Inheritance types : Allowed in JAVA</vt:lpstr>
      <vt:lpstr>Inheritance types : Not Allowed in JAVA</vt:lpstr>
      <vt:lpstr>Single Inheritance : An Example </vt:lpstr>
      <vt:lpstr>Multilevel Inheritance </vt:lpstr>
      <vt:lpstr>Multilevel Inheritance</vt:lpstr>
      <vt:lpstr>Method Overriding !! </vt:lpstr>
      <vt:lpstr>Next Class</vt:lpstr>
      <vt:lpstr>Thank you and  Stay Home and Stay safe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(JAVA) Lec-22 </dc:title>
  <cp:lastModifiedBy>Saif Nalband</cp:lastModifiedBy>
  <cp:revision>1</cp:revision>
  <dcterms:modified xsi:type="dcterms:W3CDTF">2023-02-27T11:02:04Z</dcterms:modified>
</cp:coreProperties>
</file>