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A5BC0F-F0D4-46B4-AA38-82E1E2FFF052}">
  <a:tblStyle styleId="{29A5BC0F-F0D4-46B4-AA38-82E1E2FFF0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6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aa832ae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aa832ae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aa832aee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aa832aee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a832aee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a832aee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3b87679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3b87679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3b87679f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3b87679f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3b87679f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3b87679f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3b87679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3b87679f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b87679f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b87679f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3b87679f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3b87679f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416a908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416a908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5075"/>
            <a:ext cx="8520600" cy="36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OOPS (JAVA)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Lec-27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47100" y="3971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Nalband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13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Thank you and </a:t>
            </a:r>
            <a:endParaRPr b="1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Stay Home and Stay safe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0000FF"/>
                </a:solidFill>
              </a:rPr>
              <a:t>Contents : </a:t>
            </a:r>
            <a:endParaRPr sz="3200" b="1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63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Information hiding (Access modifiers) 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Packages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Interface</a:t>
            </a:r>
            <a:endParaRPr sz="2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Concept of access modifiers : Types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641475" y="1502675"/>
            <a:ext cx="1848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modifier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222250" y="3031375"/>
            <a:ext cx="1848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	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2647550" y="3073675"/>
            <a:ext cx="1848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876225" y="3031375"/>
            <a:ext cx="1848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Protected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7144225" y="3031375"/>
            <a:ext cx="1848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</a:t>
            </a:r>
            <a:endParaRPr/>
          </a:p>
        </p:txBody>
      </p:sp>
      <p:cxnSp>
        <p:nvCxnSpPr>
          <p:cNvPr id="74" name="Google Shape;74;p15"/>
          <p:cNvCxnSpPr>
            <a:stCxn id="70" idx="0"/>
            <a:endCxn id="69" idx="1"/>
          </p:cNvCxnSpPr>
          <p:nvPr/>
        </p:nvCxnSpPr>
        <p:spPr>
          <a:xfrm rot="-5400000">
            <a:off x="1772800" y="1162675"/>
            <a:ext cx="1242300" cy="2495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75" name="Google Shape;75;p15"/>
          <p:cNvCxnSpPr>
            <a:stCxn id="69" idx="2"/>
            <a:endCxn id="71" idx="0"/>
          </p:cNvCxnSpPr>
          <p:nvPr/>
        </p:nvCxnSpPr>
        <p:spPr>
          <a:xfrm rot="5400000">
            <a:off x="3569475" y="2077625"/>
            <a:ext cx="998400" cy="9939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6" name="Google Shape;76;p15"/>
          <p:cNvCxnSpPr>
            <a:stCxn id="72" idx="0"/>
            <a:endCxn id="69" idx="2"/>
          </p:cNvCxnSpPr>
          <p:nvPr/>
        </p:nvCxnSpPr>
        <p:spPr>
          <a:xfrm rot="5400000" flipH="1">
            <a:off x="4704925" y="1935925"/>
            <a:ext cx="956100" cy="1234800"/>
          </a:xfrm>
          <a:prstGeom prst="bentConnector3">
            <a:avLst>
              <a:gd name="adj1" fmla="val 48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77" name="Google Shape;77;p15"/>
          <p:cNvCxnSpPr>
            <a:stCxn id="69" idx="3"/>
            <a:endCxn id="73" idx="0"/>
          </p:cNvCxnSpPr>
          <p:nvPr/>
        </p:nvCxnSpPr>
        <p:spPr>
          <a:xfrm>
            <a:off x="5489775" y="1789025"/>
            <a:ext cx="2578500" cy="12423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Access levels of modifiers</a:t>
            </a:r>
            <a:endParaRPr b="1">
              <a:solidFill>
                <a:srgbClr val="0000FF"/>
              </a:solidFill>
            </a:endParaRPr>
          </a:p>
        </p:txBody>
      </p:sp>
      <p:graphicFrame>
        <p:nvGraphicFramePr>
          <p:cNvPr id="84" name="Google Shape;84;p16"/>
          <p:cNvGraphicFramePr/>
          <p:nvPr/>
        </p:nvGraphicFramePr>
        <p:xfrm>
          <a:off x="952500" y="16192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{29A5BC0F-F0D4-46B4-AA38-82E1E2FFF052}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Levels -&gt;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Class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Package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Sub Class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Everyone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Public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Protected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Default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NO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Private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NO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Default access modifier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don’t use any modifier, it is treated as </a:t>
            </a:r>
            <a:r>
              <a:rPr lang="en" b="1">
                <a:solidFill>
                  <a:srgbClr val="0000FF"/>
                </a:solidFill>
              </a:rPr>
              <a:t>default by default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default modifier is accessible </a:t>
            </a:r>
            <a:r>
              <a:rPr lang="en" b="1">
                <a:solidFill>
                  <a:srgbClr val="0000FF"/>
                </a:solidFill>
              </a:rPr>
              <a:t>only with in a package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demo 270, Demo271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Public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public access modifier is accessible everywhere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 the widest scope among all other modifiers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Demo272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Demo273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Private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private access modifiers is accessible only within the class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Demo274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Demo275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Demo276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Demo277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Protected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 b="1">
                <a:solidFill>
                  <a:srgbClr val="0000FF"/>
                </a:solidFill>
              </a:rPr>
              <a:t>protected</a:t>
            </a:r>
            <a:r>
              <a:rPr lang="en"/>
              <a:t> access modifiers is accessible within a package or from outside a package but through </a:t>
            </a:r>
            <a:r>
              <a:rPr lang="en" b="1">
                <a:solidFill>
                  <a:srgbClr val="0000FF"/>
                </a:solidFill>
              </a:rPr>
              <a:t>inheritance</a:t>
            </a:r>
            <a:r>
              <a:rPr lang="en"/>
              <a:t> only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protected access modifiers can be applied on the </a:t>
            </a:r>
            <a:r>
              <a:rPr lang="en" b="1">
                <a:solidFill>
                  <a:srgbClr val="0000FF"/>
                </a:solidFill>
              </a:rPr>
              <a:t>data member, method and constructors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FF0000"/>
                </a:solidFill>
              </a:rPr>
              <a:t>It can’t be applied on the class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Java access modifiers with method overriding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4572000" y="1136750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</a:t>
            </a:r>
            <a:r>
              <a:rPr lang="en" b="1"/>
              <a:t>overriding</a:t>
            </a:r>
            <a:r>
              <a:rPr lang="en"/>
              <a:t> any method, overridden method(i.e) declared in sub class) must not be </a:t>
            </a:r>
            <a:r>
              <a:rPr lang="en" b="1">
                <a:solidFill>
                  <a:srgbClr val="0000FF"/>
                </a:solidFill>
              </a:rPr>
              <a:t>more restrictive</a:t>
            </a:r>
            <a:endParaRPr b="1"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 b="1">
                <a:solidFill>
                  <a:srgbClr val="FF00FF"/>
                </a:solidFill>
              </a:rPr>
              <a:t>default</a:t>
            </a:r>
            <a:r>
              <a:rPr lang="en"/>
              <a:t> modifier </a:t>
            </a:r>
            <a:r>
              <a:rPr lang="en" i="1"/>
              <a:t>is more restrictive</a:t>
            </a:r>
            <a:r>
              <a:rPr lang="en"/>
              <a:t> than </a:t>
            </a:r>
            <a:r>
              <a:rPr lang="en" b="1">
                <a:solidFill>
                  <a:srgbClr val="FF00FF"/>
                </a:solidFill>
              </a:rPr>
              <a:t>protected</a:t>
            </a: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will happen if the </a:t>
            </a:r>
            <a:r>
              <a:rPr lang="en" b="1"/>
              <a:t>msg()</a:t>
            </a:r>
            <a:r>
              <a:rPr lang="en"/>
              <a:t> in class Demo2711 is declared as </a:t>
            </a:r>
            <a:r>
              <a:rPr lang="en" b="1"/>
              <a:t>public</a:t>
            </a:r>
            <a:r>
              <a:rPr lang="en"/>
              <a:t> or </a:t>
            </a:r>
            <a:r>
              <a:rPr lang="en" b="1"/>
              <a:t>protected</a:t>
            </a:r>
            <a:r>
              <a:rPr lang="en"/>
              <a:t> ?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267201" cy="30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On-screen Show (16:9)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OOPS (JAVA) Lec-27 </vt:lpstr>
      <vt:lpstr>Contents : </vt:lpstr>
      <vt:lpstr>Concept of access modifiers : Types</vt:lpstr>
      <vt:lpstr>Access levels of modifiers</vt:lpstr>
      <vt:lpstr>Default access modifier</vt:lpstr>
      <vt:lpstr>Public</vt:lpstr>
      <vt:lpstr>Private</vt:lpstr>
      <vt:lpstr>Protected</vt:lpstr>
      <vt:lpstr>Java access modifiers with method overriding</vt:lpstr>
      <vt:lpstr>Thank you and  Stay Home and Stay safe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(JAVA) Lec-27 </dc:title>
  <cp:lastModifiedBy>Saif Nalband</cp:lastModifiedBy>
  <cp:revision>1</cp:revision>
  <dcterms:modified xsi:type="dcterms:W3CDTF">2023-04-03T11:15:58Z</dcterms:modified>
</cp:coreProperties>
</file>