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7EF886-3588-4B7A-85C2-6AEAE957E723}">
  <a:tblStyle styleId="{627EF886-3588-4B7A-85C2-6AEAE957E7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60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aa832ae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aa832ae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aa832aee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aa832aee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461ca0ab4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461ca0ab4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461ca0ab4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461ca0ab4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461ca0ab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461ca0ab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461ca0ab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461ca0ab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4c290f0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4c290f0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aa832aee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aa832aee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java/J9c_PackageClasspath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55075"/>
            <a:ext cx="8520600" cy="360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OOPS (JAVA)</a:t>
            </a:r>
            <a:endParaRPr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Lec-29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47100" y="39713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Saif Nalband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0000FF"/>
                </a:solidFill>
              </a:rPr>
              <a:t>Contents : </a:t>
            </a:r>
            <a:endParaRPr sz="3200" b="1">
              <a:solidFill>
                <a:srgbClr val="0000FF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63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 b="1"/>
              <a:t>Packages</a:t>
            </a:r>
            <a:endParaRPr sz="2800" b="1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Interface </a:t>
            </a:r>
            <a:endParaRPr sz="28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Finding packages and CLASSPATH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How does the JAVA runtime system know where to look for packages that you created?</a:t>
            </a:r>
            <a:endParaRPr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First,be default , the JAVA run time system uses the current working directory as its starting point . thus , if your package is in sub-directory of the current directory, it will be found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can specify a directory path or path by setting the CLASSPATH environment variable.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can use the ‘ -classpath’ option with java and javac to specify the path of your classes.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Access Protection for Packages!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Because of the interplay between classes and packages, Java addresses four categories of visibility for class members: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Subclasses in the same package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Non-subclasses in the same package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Subclasses in different packages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Classes that are neither in the same package nor subclasses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Access Protection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three access modifiers, private, public, and protected, provide a variety of ways to produce the many levels of access required by these categories.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84" name="Google Shape;84;p17"/>
          <p:cNvGraphicFramePr/>
          <p:nvPr>
            <p:extLst>
              <p:ext uri="{D42A27DB-BD31-4B8C-83A1-F6EECF244321}">
                <p14:modId xmlns:p14="http://schemas.microsoft.com/office/powerpoint/2010/main" val="705205027"/>
              </p:ext>
            </p:extLst>
          </p:nvPr>
        </p:nvGraphicFramePr>
        <p:xfrm>
          <a:off x="156325" y="1978255"/>
          <a:ext cx="7918334" cy="2377260"/>
        </p:xfrm>
        <a:graphic>
          <a:graphicData uri="http://schemas.openxmlformats.org/drawingml/2006/table">
            <a:tbl>
              <a:tblPr>
                <a:noFill/>
                <a:tableStyleId>{627EF886-3588-4B7A-85C2-6AEAE957E723}</a:tableStyleId>
              </a:tblPr>
              <a:tblGrid>
                <a:gridCol w="2720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9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Private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No Modifier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Protected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Public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Same Class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Yes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Yes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Yes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Same package subclass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Yes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Yes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Yes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Same package non-subclass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Yes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Yes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Yes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Different package subclass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Yes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Yes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Different package non-subclass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No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Yes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Access Protection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When a class is declared as public, it is accessible by any other code. 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If a class has default access, then it can only be accessed by other code within its same package. 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When a class is public, it must be the only public class declared in the file, and the file must have the same name as the class.</a:t>
            </a:r>
            <a:endParaRPr sz="2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Reference for classpath example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https://www3.ntu.edu.sg/home/ehchua/programming/java/J9c_PackageClasspath.html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13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Thank you and </a:t>
            </a:r>
            <a:endParaRPr b="1"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Stay Home and Stay safe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Microsoft Office PowerPoint</Application>
  <PresentationFormat>On-screen Show (16:9)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OOPS (JAVA) Lec-29 </vt:lpstr>
      <vt:lpstr>Contents : </vt:lpstr>
      <vt:lpstr>Finding packages and CLASSPATH</vt:lpstr>
      <vt:lpstr>Access Protection for Packages!</vt:lpstr>
      <vt:lpstr>Access Protection</vt:lpstr>
      <vt:lpstr>Access Protection</vt:lpstr>
      <vt:lpstr>Reference for classpath example</vt:lpstr>
      <vt:lpstr>Thank you and  Stay Home and Stay safe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(JAVA) Lec-29 </dc:title>
  <cp:lastModifiedBy>Saif Nalband</cp:lastModifiedBy>
  <cp:revision>1</cp:revision>
  <dcterms:modified xsi:type="dcterms:W3CDTF">2023-04-07T06:56:37Z</dcterms:modified>
</cp:coreProperties>
</file>