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0C88A5-5315-49B3-A761-37341B2EF0BD}">
  <a:tblStyle styleId="{330C88A5-5315-49B3-A761-37341B2EF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aac7f38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aac7f38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aac7f38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aac7f38b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25dc883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25dc883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25dc88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25dc88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25dc88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25dc88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25dc883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25dc883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25dc883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25dc883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a832ae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a832ae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aac7f38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aac7f38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aac7f38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aac7f38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aac7f38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aac7f38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aac7f38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aac7f38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aac7f38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aac7f38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aac7f38b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aac7f38b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aac7f38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aac7f38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Lec-34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Demo333 main program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Robust Programs: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Demo334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Multiple try catch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programs: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Demo335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Robust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Demo336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Multiple errors with single catch block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Demo337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finally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 is in fact built with try-catch-finally construct, although the finally clause is purely optional.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in some cases, it is required to execute few codes regardless of whether an exception was caught or not.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before exiting a program, it may have to close some open files and freeing up any other resources that might have been allocated at the beginning of a method.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finally clause defines a block of code which will be executed always irrespective of any exception occurs or not.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Demo338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513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Throw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Java, throw key word is known by which user can throw an exception of their own instead of automatic exception object generated by Java run time.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use this, we have to create an instance of Throwable object.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Then the throw key word can be used to throw this exception.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 ways of doing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Using a parameter in a catch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Creating with new operator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Demo3310</a:t>
            </a:r>
            <a:endParaRPr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Throws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throws is a keyword in Java which is used in the signature of method to indicate that this method might throw one of the listed type exceptions.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The caller to these methods has to handle the exception using a try-catch block.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Syntax: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type method_name(parameters) </a:t>
            </a:r>
            <a:r>
              <a:rPr lang="en" b="1" dirty="0">
                <a:solidFill>
                  <a:srgbClr val="0000FF"/>
                </a:solidFill>
              </a:rPr>
              <a:t>throws</a:t>
            </a:r>
            <a:r>
              <a:rPr lang="en" dirty="0"/>
              <a:t> exception_list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exception_list is a comma separated list of all the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exceptions which a method might throw.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Demo339</a:t>
            </a: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Throw Vs Throws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500" y="1238250"/>
          <a:ext cx="7239000" cy="3444060"/>
        </p:xfrm>
        <a:graphic>
          <a:graphicData uri="http://schemas.openxmlformats.org/drawingml/2006/table">
            <a:tbl>
              <a:tblPr>
                <a:noFill/>
                <a:tableStyleId>{330C88A5-5315-49B3-A761-37341B2EF0BD}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throw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Throws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Java throw keyword is used to explicitly throw an exception.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Java throws keyword is used to declare an exception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Checked exception cannot be propagated using throw only.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Checked exception can be propagated with throws.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 is followed by an instance.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Throws is followed by class.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 is used within the method.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Throws is used with the method signature.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You cannot throw multiple exceptions.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You can declare multiple exceptions e.g.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public void method()throws IOException,SQLException.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 : 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Exceptional handling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Some common compile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semicolons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(or mismatch of brackets) in classes and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Misspelling of identifiers or keyword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double quotes in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undeclared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types in assignment/ initialization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references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Many more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Some common Run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entered invalid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an integer by zero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 an element that is out of the bounds of an array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a store a value into an array of an incomplete class or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cast an instance of a class to one of its subclasses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illegally change the state of a thread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Attempting use a negative size for an array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object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that needs to be opened cannot be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connection has been lost in the middle of communication memory.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exception handling is managed via five keywords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try { ……}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catch {   …     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throw {  … 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throws  { … }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finally   { … }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75" y="1107225"/>
            <a:ext cx="4327550" cy="39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Simple try- catch:</a:t>
            </a:r>
            <a:r>
              <a:rPr lang="en"/>
              <a:t> try with a single catch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try  with multiple catch :</a:t>
            </a:r>
            <a:r>
              <a:rPr lang="en"/>
              <a:t> try multiple catch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Multiple exception:</a:t>
            </a:r>
            <a:r>
              <a:rPr lang="en"/>
              <a:t> multiple exception with one catch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Exception with exit code:</a:t>
            </a:r>
            <a:r>
              <a:rPr lang="en"/>
              <a:t> try-catch with finally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Throwing own exception:</a:t>
            </a:r>
            <a:r>
              <a:rPr lang="en"/>
              <a:t> throws/ throw in try -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Nested try-catch block :</a:t>
            </a:r>
            <a:r>
              <a:rPr lang="en"/>
              <a:t> try within try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Simple try-catch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25" y="1217300"/>
            <a:ext cx="69532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48375" y="4373275"/>
            <a:ext cx="1486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Try-match: making program robust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(16:9)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OOPS (JAVA) Lec-34 </vt:lpstr>
      <vt:lpstr>Contents : </vt:lpstr>
      <vt:lpstr>Some common compile time errors</vt:lpstr>
      <vt:lpstr>Some common Run Time errors</vt:lpstr>
      <vt:lpstr>Exception handling in JAVA</vt:lpstr>
      <vt:lpstr>Exception handling in JAVA</vt:lpstr>
      <vt:lpstr>Exception handling in JAVA</vt:lpstr>
      <vt:lpstr>Simple try-catch</vt:lpstr>
      <vt:lpstr>Try-match: making program robust</vt:lpstr>
      <vt:lpstr>Try catch</vt:lpstr>
      <vt:lpstr>Multiple try catch</vt:lpstr>
      <vt:lpstr>Multiple errors with single catch block</vt:lpstr>
      <vt:lpstr>finally</vt:lpstr>
      <vt:lpstr>Throw</vt:lpstr>
      <vt:lpstr>Throws</vt:lpstr>
      <vt:lpstr>Throw Vs Throws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Lec-34 </dc:title>
  <cp:lastModifiedBy>Saif Nalband</cp:lastModifiedBy>
  <cp:revision>1</cp:revision>
  <dcterms:modified xsi:type="dcterms:W3CDTF">2023-04-18T05:40:05Z</dcterms:modified>
</cp:coreProperties>
</file>