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210 클레이토이" charset="1" panose="02020603020101020101"/>
      <p:regular r:id="rId16"/>
    </p:embeddedFont>
    <p:embeddedFont>
      <p:font typeface="Agrandir Medium" charset="1" panose="00000600000000000000"/>
      <p:regular r:id="rId17"/>
    </p:embeddedFont>
    <p:embeddedFont>
      <p:font typeface="Agrandir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2.png" Type="http://schemas.openxmlformats.org/officeDocument/2006/relationships/image"/><Relationship Id="rId5" Target="../media/image73.svg" Type="http://schemas.openxmlformats.org/officeDocument/2006/relationships/image"/><Relationship Id="rId6" Target="../media/image64.png" Type="http://schemas.openxmlformats.org/officeDocument/2006/relationships/image"/><Relationship Id="rId7" Target="../media/image65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7.png" Type="http://schemas.openxmlformats.org/officeDocument/2006/relationships/image"/><Relationship Id="rId15" Target="../media/image8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31.png" Type="http://schemas.openxmlformats.org/officeDocument/2006/relationships/image"/><Relationship Id="rId13" Target="../media/image32.svg" Type="http://schemas.openxmlformats.org/officeDocument/2006/relationships/image"/><Relationship Id="rId14" Target="../media/image33.png" Type="http://schemas.openxmlformats.org/officeDocument/2006/relationships/image"/><Relationship Id="rId15" Target="../media/image34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35.png" Type="http://schemas.openxmlformats.org/officeDocument/2006/relationships/image"/><Relationship Id="rId19" Target="../media/image36.sv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svg" Type="http://schemas.openxmlformats.org/officeDocument/2006/relationships/image"/><Relationship Id="rId11" Target="../media/image46.png" Type="http://schemas.openxmlformats.org/officeDocument/2006/relationships/image"/><Relationship Id="rId12" Target="../media/image47.svg" Type="http://schemas.openxmlformats.org/officeDocument/2006/relationships/image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43.png" Type="http://schemas.openxmlformats.org/officeDocument/2006/relationships/image"/><Relationship Id="rId9" Target="../media/image4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2.png" Type="http://schemas.openxmlformats.org/officeDocument/2006/relationships/image"/><Relationship Id="rId11" Target="../media/image53.svg" Type="http://schemas.openxmlformats.org/officeDocument/2006/relationships/image"/><Relationship Id="rId12" Target="../media/image54.png" Type="http://schemas.openxmlformats.org/officeDocument/2006/relationships/image"/><Relationship Id="rId13" Target="../media/image55.svg" Type="http://schemas.openxmlformats.org/officeDocument/2006/relationships/image"/><Relationship Id="rId14" Target="../media/image56.png" Type="http://schemas.openxmlformats.org/officeDocument/2006/relationships/image"/><Relationship Id="rId15" Target="../media/image57.svg" Type="http://schemas.openxmlformats.org/officeDocument/2006/relationships/image"/><Relationship Id="rId2" Target="../media/image48.png" Type="http://schemas.openxmlformats.org/officeDocument/2006/relationships/image"/><Relationship Id="rId3" Target="../media/image49.svg" Type="http://schemas.openxmlformats.org/officeDocument/2006/relationships/image"/><Relationship Id="rId4" Target="../media/image50.png" Type="http://schemas.openxmlformats.org/officeDocument/2006/relationships/image"/><Relationship Id="rId5" Target="../media/image51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41.png" Type="http://schemas.openxmlformats.org/officeDocument/2006/relationships/image"/><Relationship Id="rId9" Target="../media/image4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8.png" Type="http://schemas.openxmlformats.org/officeDocument/2006/relationships/image"/><Relationship Id="rId3" Target="../media/image59.svg" Type="http://schemas.openxmlformats.org/officeDocument/2006/relationships/image"/><Relationship Id="rId4" Target="../media/image60.png" Type="http://schemas.openxmlformats.org/officeDocument/2006/relationships/image"/><Relationship Id="rId5" Target="../media/image61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4.png" Type="http://schemas.openxmlformats.org/officeDocument/2006/relationships/image"/><Relationship Id="rId11" Target="../media/image65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62.png" Type="http://schemas.openxmlformats.org/officeDocument/2006/relationships/image"/><Relationship Id="rId5" Target="../media/image63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50.png" Type="http://schemas.openxmlformats.org/officeDocument/2006/relationships/image"/><Relationship Id="rId9" Target="../media/image5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0.png" Type="http://schemas.openxmlformats.org/officeDocument/2006/relationships/image"/><Relationship Id="rId11" Target="../media/image71.svg" Type="http://schemas.openxmlformats.org/officeDocument/2006/relationships/image"/><Relationship Id="rId2" Target="../media/image66.png" Type="http://schemas.openxmlformats.org/officeDocument/2006/relationships/image"/><Relationship Id="rId3" Target="../media/image67.svg" Type="http://schemas.openxmlformats.org/officeDocument/2006/relationships/image"/><Relationship Id="rId4" Target="../media/image68.png" Type="http://schemas.openxmlformats.org/officeDocument/2006/relationships/image"/><Relationship Id="rId5" Target="../media/image69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30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7103" y="1252510"/>
            <a:ext cx="14993794" cy="7781979"/>
          </a:xfrm>
          <a:custGeom>
            <a:avLst/>
            <a:gdLst/>
            <a:ahLst/>
            <a:cxnLst/>
            <a:rect r="r" b="b" t="t" l="l"/>
            <a:pathLst>
              <a:path h="7781979" w="14993794">
                <a:moveTo>
                  <a:pt x="0" y="0"/>
                </a:moveTo>
                <a:lnTo>
                  <a:pt x="14993794" y="0"/>
                </a:lnTo>
                <a:lnTo>
                  <a:pt x="14993794" y="7781980"/>
                </a:lnTo>
                <a:lnTo>
                  <a:pt x="0" y="7781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3008115"/>
            <a:ext cx="4789070" cy="9719514"/>
          </a:xfrm>
          <a:custGeom>
            <a:avLst/>
            <a:gdLst/>
            <a:ahLst/>
            <a:cxnLst/>
            <a:rect r="r" b="b" t="t" l="l"/>
            <a:pathLst>
              <a:path h="9719514" w="4789070">
                <a:moveTo>
                  <a:pt x="0" y="0"/>
                </a:moveTo>
                <a:lnTo>
                  <a:pt x="4789070" y="0"/>
                </a:lnTo>
                <a:lnTo>
                  <a:pt x="4789070" y="9719514"/>
                </a:lnTo>
                <a:lnTo>
                  <a:pt x="0" y="97195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24261" y="2618034"/>
            <a:ext cx="7873842" cy="13924801"/>
          </a:xfrm>
          <a:custGeom>
            <a:avLst/>
            <a:gdLst/>
            <a:ahLst/>
            <a:cxnLst/>
            <a:rect r="r" b="b" t="t" l="l"/>
            <a:pathLst>
              <a:path h="13924801" w="7873842">
                <a:moveTo>
                  <a:pt x="0" y="0"/>
                </a:moveTo>
                <a:lnTo>
                  <a:pt x="7873842" y="0"/>
                </a:lnTo>
                <a:lnTo>
                  <a:pt x="7873842" y="13924801"/>
                </a:lnTo>
                <a:lnTo>
                  <a:pt x="0" y="139248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962001" y="-2075623"/>
            <a:ext cx="4463787" cy="4114800"/>
          </a:xfrm>
          <a:custGeom>
            <a:avLst/>
            <a:gdLst/>
            <a:ahLst/>
            <a:cxnLst/>
            <a:rect r="r" b="b" t="t" l="l"/>
            <a:pathLst>
              <a:path h="4114800" w="4463787">
                <a:moveTo>
                  <a:pt x="0" y="0"/>
                </a:moveTo>
                <a:lnTo>
                  <a:pt x="4463787" y="0"/>
                </a:lnTo>
                <a:lnTo>
                  <a:pt x="44637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986986">
            <a:off x="15546054" y="-2381944"/>
            <a:ext cx="4463787" cy="4114800"/>
          </a:xfrm>
          <a:custGeom>
            <a:avLst/>
            <a:gdLst/>
            <a:ahLst/>
            <a:cxnLst/>
            <a:rect r="r" b="b" t="t" l="l"/>
            <a:pathLst>
              <a:path h="4114800" w="4463787">
                <a:moveTo>
                  <a:pt x="0" y="0"/>
                </a:moveTo>
                <a:lnTo>
                  <a:pt x="4463787" y="0"/>
                </a:lnTo>
                <a:lnTo>
                  <a:pt x="44637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32121" y="2458277"/>
            <a:ext cx="9623758" cy="3319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7"/>
              </a:lnSpc>
            </a:pPr>
            <a:r>
              <a:rPr lang="en-US" sz="14154">
                <a:solidFill>
                  <a:srgbClr val="000000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LEARNING ENGLISH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09921" y="5682538"/>
            <a:ext cx="6268158" cy="518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2"/>
              </a:lnSpc>
            </a:pPr>
            <a:r>
              <a:rPr lang="en-US" b="true" sz="2809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“A Journey of Language Mastery”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16969" y="6746374"/>
            <a:ext cx="5854062" cy="518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2"/>
              </a:lnSpc>
            </a:pPr>
            <a:r>
              <a:rPr lang="en-US" b="true" sz="2809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Presentation by Manal Baig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30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164412" y="1252510"/>
            <a:ext cx="14993794" cy="7781979"/>
          </a:xfrm>
          <a:custGeom>
            <a:avLst/>
            <a:gdLst/>
            <a:ahLst/>
            <a:cxnLst/>
            <a:rect r="r" b="b" t="t" l="l"/>
            <a:pathLst>
              <a:path h="7781979" w="14993794">
                <a:moveTo>
                  <a:pt x="0" y="0"/>
                </a:moveTo>
                <a:lnTo>
                  <a:pt x="14993794" y="0"/>
                </a:lnTo>
                <a:lnTo>
                  <a:pt x="14993794" y="7781980"/>
                </a:lnTo>
                <a:lnTo>
                  <a:pt x="0" y="7781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457780" y="3661488"/>
            <a:ext cx="12224124" cy="14973871"/>
          </a:xfrm>
          <a:custGeom>
            <a:avLst/>
            <a:gdLst/>
            <a:ahLst/>
            <a:cxnLst/>
            <a:rect r="r" b="b" t="t" l="l"/>
            <a:pathLst>
              <a:path h="14973871" w="12224124">
                <a:moveTo>
                  <a:pt x="0" y="0"/>
                </a:moveTo>
                <a:lnTo>
                  <a:pt x="12224124" y="0"/>
                </a:lnTo>
                <a:lnTo>
                  <a:pt x="12224124" y="14973871"/>
                </a:lnTo>
                <a:lnTo>
                  <a:pt x="0" y="149738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32485" y="3376227"/>
            <a:ext cx="6958963" cy="3512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83"/>
              </a:lnSpc>
            </a:pPr>
            <a:r>
              <a:rPr lang="en-US" sz="14925">
                <a:solidFill>
                  <a:srgbClr val="000000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THANK YOU!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6835262">
            <a:off x="15890332" y="-687585"/>
            <a:ext cx="4795336" cy="6288965"/>
          </a:xfrm>
          <a:custGeom>
            <a:avLst/>
            <a:gdLst/>
            <a:ahLst/>
            <a:cxnLst/>
            <a:rect r="r" b="b" t="t" l="l"/>
            <a:pathLst>
              <a:path h="6288965" w="4795336">
                <a:moveTo>
                  <a:pt x="0" y="0"/>
                </a:moveTo>
                <a:lnTo>
                  <a:pt x="4795336" y="0"/>
                </a:lnTo>
                <a:lnTo>
                  <a:pt x="4795336" y="6288965"/>
                </a:lnTo>
                <a:lnTo>
                  <a:pt x="0" y="62889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744881">
            <a:off x="9053437" y="-1772836"/>
            <a:ext cx="3352272" cy="3545673"/>
          </a:xfrm>
          <a:custGeom>
            <a:avLst/>
            <a:gdLst/>
            <a:ahLst/>
            <a:cxnLst/>
            <a:rect r="r" b="b" t="t" l="l"/>
            <a:pathLst>
              <a:path h="3545673" w="3352272">
                <a:moveTo>
                  <a:pt x="0" y="0"/>
                </a:moveTo>
                <a:lnTo>
                  <a:pt x="3352272" y="0"/>
                </a:lnTo>
                <a:lnTo>
                  <a:pt x="3352272" y="3545672"/>
                </a:lnTo>
                <a:lnTo>
                  <a:pt x="0" y="35456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79840">
            <a:off x="9024939" y="2031289"/>
            <a:ext cx="2082159" cy="2505880"/>
          </a:xfrm>
          <a:custGeom>
            <a:avLst/>
            <a:gdLst/>
            <a:ahLst/>
            <a:cxnLst/>
            <a:rect r="r" b="b" t="t" l="l"/>
            <a:pathLst>
              <a:path h="2505880" w="2082159">
                <a:moveTo>
                  <a:pt x="0" y="0"/>
                </a:moveTo>
                <a:lnTo>
                  <a:pt x="2082159" y="0"/>
                </a:lnTo>
                <a:lnTo>
                  <a:pt x="2082159" y="2505880"/>
                </a:lnTo>
                <a:lnTo>
                  <a:pt x="0" y="25058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30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84192" y="3719703"/>
            <a:ext cx="8755871" cy="3029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61"/>
              </a:lnSpc>
            </a:pPr>
            <a:r>
              <a:rPr lang="en-US" sz="12877">
                <a:solidFill>
                  <a:srgbClr val="FFFFFF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LIST OF CONTENTS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762403" y="1252510"/>
            <a:ext cx="14993794" cy="7781979"/>
          </a:xfrm>
          <a:custGeom>
            <a:avLst/>
            <a:gdLst/>
            <a:ahLst/>
            <a:cxnLst/>
            <a:rect r="r" b="b" t="t" l="l"/>
            <a:pathLst>
              <a:path h="7781979" w="14993794">
                <a:moveTo>
                  <a:pt x="0" y="0"/>
                </a:moveTo>
                <a:lnTo>
                  <a:pt x="14993794" y="0"/>
                </a:lnTo>
                <a:lnTo>
                  <a:pt x="14993794" y="7781980"/>
                </a:lnTo>
                <a:lnTo>
                  <a:pt x="0" y="7781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274544" y="2883922"/>
            <a:ext cx="215998" cy="222679"/>
          </a:xfrm>
          <a:custGeom>
            <a:avLst/>
            <a:gdLst/>
            <a:ahLst/>
            <a:cxnLst/>
            <a:rect r="r" b="b" t="t" l="l"/>
            <a:pathLst>
              <a:path h="222679" w="215998">
                <a:moveTo>
                  <a:pt x="0" y="0"/>
                </a:moveTo>
                <a:lnTo>
                  <a:pt x="215999" y="0"/>
                </a:lnTo>
                <a:lnTo>
                  <a:pt x="215999" y="222679"/>
                </a:lnTo>
                <a:lnTo>
                  <a:pt x="0" y="2226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274544" y="3562663"/>
            <a:ext cx="215998" cy="222679"/>
          </a:xfrm>
          <a:custGeom>
            <a:avLst/>
            <a:gdLst/>
            <a:ahLst/>
            <a:cxnLst/>
            <a:rect r="r" b="b" t="t" l="l"/>
            <a:pathLst>
              <a:path h="222679" w="215998">
                <a:moveTo>
                  <a:pt x="0" y="0"/>
                </a:moveTo>
                <a:lnTo>
                  <a:pt x="215999" y="0"/>
                </a:lnTo>
                <a:lnTo>
                  <a:pt x="215999" y="222679"/>
                </a:lnTo>
                <a:lnTo>
                  <a:pt x="0" y="2226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74544" y="4183639"/>
            <a:ext cx="215998" cy="222679"/>
          </a:xfrm>
          <a:custGeom>
            <a:avLst/>
            <a:gdLst/>
            <a:ahLst/>
            <a:cxnLst/>
            <a:rect r="r" b="b" t="t" l="l"/>
            <a:pathLst>
              <a:path h="222679" w="215998">
                <a:moveTo>
                  <a:pt x="0" y="0"/>
                </a:moveTo>
                <a:lnTo>
                  <a:pt x="215999" y="0"/>
                </a:lnTo>
                <a:lnTo>
                  <a:pt x="215999" y="222679"/>
                </a:lnTo>
                <a:lnTo>
                  <a:pt x="0" y="2226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274544" y="4826278"/>
            <a:ext cx="215998" cy="222679"/>
          </a:xfrm>
          <a:custGeom>
            <a:avLst/>
            <a:gdLst/>
            <a:ahLst/>
            <a:cxnLst/>
            <a:rect r="r" b="b" t="t" l="l"/>
            <a:pathLst>
              <a:path h="222679" w="215998">
                <a:moveTo>
                  <a:pt x="0" y="0"/>
                </a:moveTo>
                <a:lnTo>
                  <a:pt x="215999" y="0"/>
                </a:lnTo>
                <a:lnTo>
                  <a:pt x="215999" y="222679"/>
                </a:lnTo>
                <a:lnTo>
                  <a:pt x="0" y="2226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274544" y="5468916"/>
            <a:ext cx="215998" cy="222679"/>
          </a:xfrm>
          <a:custGeom>
            <a:avLst/>
            <a:gdLst/>
            <a:ahLst/>
            <a:cxnLst/>
            <a:rect r="r" b="b" t="t" l="l"/>
            <a:pathLst>
              <a:path h="222679" w="215998">
                <a:moveTo>
                  <a:pt x="0" y="0"/>
                </a:moveTo>
                <a:lnTo>
                  <a:pt x="215999" y="0"/>
                </a:lnTo>
                <a:lnTo>
                  <a:pt x="215999" y="222679"/>
                </a:lnTo>
                <a:lnTo>
                  <a:pt x="0" y="2226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274544" y="6091645"/>
            <a:ext cx="215998" cy="222679"/>
          </a:xfrm>
          <a:custGeom>
            <a:avLst/>
            <a:gdLst/>
            <a:ahLst/>
            <a:cxnLst/>
            <a:rect r="r" b="b" t="t" l="l"/>
            <a:pathLst>
              <a:path h="222679" w="215998">
                <a:moveTo>
                  <a:pt x="0" y="0"/>
                </a:moveTo>
                <a:lnTo>
                  <a:pt x="215999" y="0"/>
                </a:lnTo>
                <a:lnTo>
                  <a:pt x="215999" y="222679"/>
                </a:lnTo>
                <a:lnTo>
                  <a:pt x="0" y="2226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79840">
            <a:off x="7769716" y="713880"/>
            <a:ext cx="3302641" cy="3974733"/>
          </a:xfrm>
          <a:custGeom>
            <a:avLst/>
            <a:gdLst/>
            <a:ahLst/>
            <a:cxnLst/>
            <a:rect r="r" b="b" t="t" l="l"/>
            <a:pathLst>
              <a:path h="3974733" w="3302641">
                <a:moveTo>
                  <a:pt x="0" y="0"/>
                </a:moveTo>
                <a:lnTo>
                  <a:pt x="3302642" y="0"/>
                </a:lnTo>
                <a:lnTo>
                  <a:pt x="3302642" y="3974732"/>
                </a:lnTo>
                <a:lnTo>
                  <a:pt x="0" y="3974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80161" y="7068312"/>
            <a:ext cx="7315200" cy="3218688"/>
          </a:xfrm>
          <a:custGeom>
            <a:avLst/>
            <a:gdLst/>
            <a:ahLst/>
            <a:cxnLst/>
            <a:rect r="r" b="b" t="t" l="l"/>
            <a:pathLst>
              <a:path h="3218688" w="7315200">
                <a:moveTo>
                  <a:pt x="0" y="0"/>
                </a:moveTo>
                <a:lnTo>
                  <a:pt x="7315200" y="0"/>
                </a:lnTo>
                <a:lnTo>
                  <a:pt x="7315200" y="3218688"/>
                </a:lnTo>
                <a:lnTo>
                  <a:pt x="0" y="32186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668177" y="6202984"/>
            <a:ext cx="5042404" cy="5395569"/>
          </a:xfrm>
          <a:custGeom>
            <a:avLst/>
            <a:gdLst/>
            <a:ahLst/>
            <a:cxnLst/>
            <a:rect r="r" b="b" t="t" l="l"/>
            <a:pathLst>
              <a:path h="5395569" w="5042404">
                <a:moveTo>
                  <a:pt x="0" y="0"/>
                </a:moveTo>
                <a:lnTo>
                  <a:pt x="5042405" y="0"/>
                </a:lnTo>
                <a:lnTo>
                  <a:pt x="5042405" y="5395569"/>
                </a:lnTo>
                <a:lnTo>
                  <a:pt x="0" y="53955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744881">
            <a:off x="-1167691" y="-2057400"/>
            <a:ext cx="3890356" cy="4114800"/>
          </a:xfrm>
          <a:custGeom>
            <a:avLst/>
            <a:gdLst/>
            <a:ahLst/>
            <a:cxnLst/>
            <a:rect r="r" b="b" t="t" l="l"/>
            <a:pathLst>
              <a:path h="4114800" w="3890356">
                <a:moveTo>
                  <a:pt x="0" y="0"/>
                </a:moveTo>
                <a:lnTo>
                  <a:pt x="3890356" y="0"/>
                </a:lnTo>
                <a:lnTo>
                  <a:pt x="3890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806751" y="2595287"/>
            <a:ext cx="6405549" cy="3847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9"/>
              </a:lnSpc>
            </a:pPr>
            <a:r>
              <a:rPr lang="en-US" sz="2809" b="true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The Importance of English</a:t>
            </a:r>
          </a:p>
          <a:p>
            <a:pPr algn="l">
              <a:lnSpc>
                <a:spcPts val="5029"/>
              </a:lnSpc>
            </a:pPr>
            <a:r>
              <a:rPr lang="en-US" sz="2809" b="true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Language Skills Overview</a:t>
            </a:r>
          </a:p>
          <a:p>
            <a:pPr algn="l">
              <a:lnSpc>
                <a:spcPts val="5029"/>
              </a:lnSpc>
            </a:pPr>
            <a:r>
              <a:rPr lang="en-US" sz="2809" b="true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Developing Listening Skills</a:t>
            </a:r>
          </a:p>
          <a:p>
            <a:pPr algn="l">
              <a:lnSpc>
                <a:spcPts val="5029"/>
              </a:lnSpc>
            </a:pPr>
            <a:r>
              <a:rPr lang="en-US" sz="2809" b="true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Improving Speaking Skills</a:t>
            </a:r>
          </a:p>
          <a:p>
            <a:pPr algn="l">
              <a:lnSpc>
                <a:spcPts val="5029"/>
              </a:lnSpc>
            </a:pPr>
            <a:r>
              <a:rPr lang="en-US" sz="2809" b="true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English for Classroom</a:t>
            </a:r>
          </a:p>
          <a:p>
            <a:pPr algn="l">
              <a:lnSpc>
                <a:spcPts val="5029"/>
              </a:lnSpc>
            </a:pPr>
            <a:r>
              <a:rPr lang="en-US" sz="2809" b="true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Conclusion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3947737" y="-2273552"/>
            <a:ext cx="4463787" cy="4114800"/>
          </a:xfrm>
          <a:custGeom>
            <a:avLst/>
            <a:gdLst/>
            <a:ahLst/>
            <a:cxnLst/>
            <a:rect r="r" b="b" t="t" l="l"/>
            <a:pathLst>
              <a:path h="4114800" w="4463787">
                <a:moveTo>
                  <a:pt x="0" y="0"/>
                </a:moveTo>
                <a:lnTo>
                  <a:pt x="4463787" y="0"/>
                </a:lnTo>
                <a:lnTo>
                  <a:pt x="44637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07289" y="4087050"/>
            <a:ext cx="5250328" cy="2962603"/>
            <a:chOff x="0" y="0"/>
            <a:chExt cx="1382802" cy="7802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2802" cy="780274"/>
            </a:xfrm>
            <a:custGeom>
              <a:avLst/>
              <a:gdLst/>
              <a:ahLst/>
              <a:cxnLst/>
              <a:rect r="r" b="b" t="t" l="l"/>
              <a:pathLst>
                <a:path h="780274" w="1382802">
                  <a:moveTo>
                    <a:pt x="56033" y="0"/>
                  </a:moveTo>
                  <a:lnTo>
                    <a:pt x="1326769" y="0"/>
                  </a:lnTo>
                  <a:cubicBezTo>
                    <a:pt x="1341630" y="0"/>
                    <a:pt x="1355882" y="5903"/>
                    <a:pt x="1366391" y="16412"/>
                  </a:cubicBezTo>
                  <a:cubicBezTo>
                    <a:pt x="1376899" y="26920"/>
                    <a:pt x="1382802" y="41172"/>
                    <a:pt x="1382802" y="56033"/>
                  </a:cubicBezTo>
                  <a:lnTo>
                    <a:pt x="1382802" y="724241"/>
                  </a:lnTo>
                  <a:cubicBezTo>
                    <a:pt x="1382802" y="739102"/>
                    <a:pt x="1376899" y="753354"/>
                    <a:pt x="1366391" y="763862"/>
                  </a:cubicBezTo>
                  <a:cubicBezTo>
                    <a:pt x="1355882" y="774371"/>
                    <a:pt x="1341630" y="780274"/>
                    <a:pt x="1326769" y="780274"/>
                  </a:cubicBezTo>
                  <a:lnTo>
                    <a:pt x="56033" y="780274"/>
                  </a:lnTo>
                  <a:cubicBezTo>
                    <a:pt x="25087" y="780274"/>
                    <a:pt x="0" y="755187"/>
                    <a:pt x="0" y="724241"/>
                  </a:cubicBezTo>
                  <a:lnTo>
                    <a:pt x="0" y="56033"/>
                  </a:lnTo>
                  <a:cubicBezTo>
                    <a:pt x="0" y="41172"/>
                    <a:pt x="5903" y="26920"/>
                    <a:pt x="16412" y="16412"/>
                  </a:cubicBezTo>
                  <a:cubicBezTo>
                    <a:pt x="26920" y="5903"/>
                    <a:pt x="41172" y="0"/>
                    <a:pt x="56033" y="0"/>
                  </a:cubicBezTo>
                  <a:close/>
                </a:path>
              </a:pathLst>
            </a:custGeom>
            <a:solidFill>
              <a:srgbClr val="2E309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1382802" cy="865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634136" y="5639217"/>
            <a:ext cx="5616083" cy="5153936"/>
          </a:xfrm>
          <a:custGeom>
            <a:avLst/>
            <a:gdLst/>
            <a:ahLst/>
            <a:cxnLst/>
            <a:rect r="r" b="b" t="t" l="l"/>
            <a:pathLst>
              <a:path h="5153936" w="5616083">
                <a:moveTo>
                  <a:pt x="0" y="0"/>
                </a:moveTo>
                <a:lnTo>
                  <a:pt x="5616083" y="0"/>
                </a:lnTo>
                <a:lnTo>
                  <a:pt x="5616083" y="5153936"/>
                </a:lnTo>
                <a:lnTo>
                  <a:pt x="0" y="5153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4087050"/>
            <a:ext cx="5250328" cy="2962603"/>
            <a:chOff x="0" y="0"/>
            <a:chExt cx="1382802" cy="7802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82802" cy="780274"/>
            </a:xfrm>
            <a:custGeom>
              <a:avLst/>
              <a:gdLst/>
              <a:ahLst/>
              <a:cxnLst/>
              <a:rect r="r" b="b" t="t" l="l"/>
              <a:pathLst>
                <a:path h="780274" w="1382802">
                  <a:moveTo>
                    <a:pt x="56033" y="0"/>
                  </a:moveTo>
                  <a:lnTo>
                    <a:pt x="1326769" y="0"/>
                  </a:lnTo>
                  <a:cubicBezTo>
                    <a:pt x="1341630" y="0"/>
                    <a:pt x="1355882" y="5903"/>
                    <a:pt x="1366391" y="16412"/>
                  </a:cubicBezTo>
                  <a:cubicBezTo>
                    <a:pt x="1376899" y="26920"/>
                    <a:pt x="1382802" y="41172"/>
                    <a:pt x="1382802" y="56033"/>
                  </a:cubicBezTo>
                  <a:lnTo>
                    <a:pt x="1382802" y="724241"/>
                  </a:lnTo>
                  <a:cubicBezTo>
                    <a:pt x="1382802" y="739102"/>
                    <a:pt x="1376899" y="753354"/>
                    <a:pt x="1366391" y="763862"/>
                  </a:cubicBezTo>
                  <a:cubicBezTo>
                    <a:pt x="1355882" y="774371"/>
                    <a:pt x="1341630" y="780274"/>
                    <a:pt x="1326769" y="780274"/>
                  </a:cubicBezTo>
                  <a:lnTo>
                    <a:pt x="56033" y="780274"/>
                  </a:lnTo>
                  <a:cubicBezTo>
                    <a:pt x="25087" y="780274"/>
                    <a:pt x="0" y="755187"/>
                    <a:pt x="0" y="724241"/>
                  </a:cubicBezTo>
                  <a:lnTo>
                    <a:pt x="0" y="56033"/>
                  </a:lnTo>
                  <a:cubicBezTo>
                    <a:pt x="0" y="41172"/>
                    <a:pt x="5903" y="26920"/>
                    <a:pt x="16412" y="16412"/>
                  </a:cubicBezTo>
                  <a:cubicBezTo>
                    <a:pt x="26920" y="5903"/>
                    <a:pt x="41172" y="0"/>
                    <a:pt x="56033" y="0"/>
                  </a:cubicBezTo>
                  <a:close/>
                </a:path>
              </a:pathLst>
            </a:custGeom>
            <a:solidFill>
              <a:srgbClr val="2E309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85725"/>
              <a:ext cx="1382802" cy="865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-1048014" y="5991483"/>
            <a:ext cx="5061204" cy="6172200"/>
          </a:xfrm>
          <a:custGeom>
            <a:avLst/>
            <a:gdLst/>
            <a:ahLst/>
            <a:cxnLst/>
            <a:rect r="r" b="b" t="t" l="l"/>
            <a:pathLst>
              <a:path h="6172200" w="5061204">
                <a:moveTo>
                  <a:pt x="5061204" y="0"/>
                </a:moveTo>
                <a:lnTo>
                  <a:pt x="0" y="0"/>
                </a:lnTo>
                <a:lnTo>
                  <a:pt x="0" y="6172200"/>
                </a:lnTo>
                <a:lnTo>
                  <a:pt x="5061204" y="6172200"/>
                </a:lnTo>
                <a:lnTo>
                  <a:pt x="506120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6518836" y="4087050"/>
            <a:ext cx="5250328" cy="2962603"/>
            <a:chOff x="0" y="0"/>
            <a:chExt cx="1382802" cy="78027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82802" cy="780274"/>
            </a:xfrm>
            <a:custGeom>
              <a:avLst/>
              <a:gdLst/>
              <a:ahLst/>
              <a:cxnLst/>
              <a:rect r="r" b="b" t="t" l="l"/>
              <a:pathLst>
                <a:path h="780274" w="1382802">
                  <a:moveTo>
                    <a:pt x="56033" y="0"/>
                  </a:moveTo>
                  <a:lnTo>
                    <a:pt x="1326769" y="0"/>
                  </a:lnTo>
                  <a:cubicBezTo>
                    <a:pt x="1341630" y="0"/>
                    <a:pt x="1355882" y="5903"/>
                    <a:pt x="1366391" y="16412"/>
                  </a:cubicBezTo>
                  <a:cubicBezTo>
                    <a:pt x="1376899" y="26920"/>
                    <a:pt x="1382802" y="41172"/>
                    <a:pt x="1382802" y="56033"/>
                  </a:cubicBezTo>
                  <a:lnTo>
                    <a:pt x="1382802" y="724241"/>
                  </a:lnTo>
                  <a:cubicBezTo>
                    <a:pt x="1382802" y="739102"/>
                    <a:pt x="1376899" y="753354"/>
                    <a:pt x="1366391" y="763862"/>
                  </a:cubicBezTo>
                  <a:cubicBezTo>
                    <a:pt x="1355882" y="774371"/>
                    <a:pt x="1341630" y="780274"/>
                    <a:pt x="1326769" y="780274"/>
                  </a:cubicBezTo>
                  <a:lnTo>
                    <a:pt x="56033" y="780274"/>
                  </a:lnTo>
                  <a:cubicBezTo>
                    <a:pt x="25087" y="780274"/>
                    <a:pt x="0" y="755187"/>
                    <a:pt x="0" y="724241"/>
                  </a:cubicBezTo>
                  <a:lnTo>
                    <a:pt x="0" y="56033"/>
                  </a:lnTo>
                  <a:cubicBezTo>
                    <a:pt x="0" y="41172"/>
                    <a:pt x="5903" y="26920"/>
                    <a:pt x="16412" y="16412"/>
                  </a:cubicBezTo>
                  <a:cubicBezTo>
                    <a:pt x="26920" y="5903"/>
                    <a:pt x="41172" y="0"/>
                    <a:pt x="56033" y="0"/>
                  </a:cubicBezTo>
                  <a:close/>
                </a:path>
              </a:pathLst>
            </a:custGeom>
            <a:solidFill>
              <a:srgbClr val="2E309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1382802" cy="865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1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060643" y="6713375"/>
            <a:ext cx="3912683" cy="6724924"/>
          </a:xfrm>
          <a:custGeom>
            <a:avLst/>
            <a:gdLst/>
            <a:ahLst/>
            <a:cxnLst/>
            <a:rect r="r" b="b" t="t" l="l"/>
            <a:pathLst>
              <a:path h="6724924" w="3912683">
                <a:moveTo>
                  <a:pt x="0" y="0"/>
                </a:moveTo>
                <a:lnTo>
                  <a:pt x="3912683" y="0"/>
                </a:lnTo>
                <a:lnTo>
                  <a:pt x="3912683" y="6724924"/>
                </a:lnTo>
                <a:lnTo>
                  <a:pt x="0" y="67249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56975" y="7354534"/>
            <a:ext cx="3558312" cy="3807532"/>
          </a:xfrm>
          <a:custGeom>
            <a:avLst/>
            <a:gdLst/>
            <a:ahLst/>
            <a:cxnLst/>
            <a:rect r="r" b="b" t="t" l="l"/>
            <a:pathLst>
              <a:path h="3807532" w="3558312">
                <a:moveTo>
                  <a:pt x="0" y="0"/>
                </a:moveTo>
                <a:lnTo>
                  <a:pt x="3558312" y="0"/>
                </a:lnTo>
                <a:lnTo>
                  <a:pt x="3558312" y="3807532"/>
                </a:lnTo>
                <a:lnTo>
                  <a:pt x="0" y="38075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482588" y="5572542"/>
            <a:ext cx="4231138" cy="924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61"/>
              </a:lnSpc>
              <a:spcBef>
                <a:spcPct val="0"/>
              </a:spcBef>
            </a:pPr>
            <a:r>
              <a:rPr lang="en-US" sz="1802" strike="noStrike" u="none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English is an international language used in many fields, including business, technology, and diplomacy.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973326" y="5496709"/>
            <a:ext cx="4504853" cy="922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61"/>
              </a:lnSpc>
              <a:spcBef>
                <a:spcPct val="0"/>
              </a:spcBef>
            </a:pPr>
            <a:r>
              <a:rPr lang="en-US" sz="1802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By mastering English, a person can more easily adapt to global situations, whether traveling, working or studying abroad.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462861" y="5496709"/>
            <a:ext cx="4504853" cy="1216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61"/>
              </a:lnSpc>
              <a:spcBef>
                <a:spcPct val="0"/>
              </a:spcBef>
            </a:pPr>
            <a:r>
              <a:rPr lang="en-US" sz="1802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English dominates the digital and technological world. Many online resources, tutorials and technology documentation are in English.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11905" y="1392716"/>
            <a:ext cx="16064190" cy="983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70"/>
              </a:lnSpc>
            </a:pPr>
            <a:r>
              <a:rPr lang="en-US" sz="8056">
                <a:solidFill>
                  <a:srgbClr val="2E3091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The Importance of English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780791" y="2561390"/>
            <a:ext cx="10726419" cy="830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6"/>
              </a:lnSpc>
            </a:pPr>
            <a:r>
              <a:rPr lang="en-US" b="true" sz="2355">
                <a:solidFill>
                  <a:srgbClr val="824737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English has an important role in the global context and provides various benefits. Some reasons why English is important to learn include: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82588" y="4496587"/>
            <a:ext cx="3854221" cy="848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39"/>
              </a:lnSpc>
              <a:spcBef>
                <a:spcPct val="0"/>
              </a:spcBef>
            </a:pPr>
            <a:r>
              <a:rPr lang="en-US" sz="3639" strike="noStrike" u="none">
                <a:solidFill>
                  <a:srgbClr val="FFFFFF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Global Communication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973326" y="4496587"/>
            <a:ext cx="3619915" cy="444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3639">
                <a:solidFill>
                  <a:srgbClr val="FFFFFF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Adaptability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462861" y="4496587"/>
            <a:ext cx="3619915" cy="850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3639">
                <a:solidFill>
                  <a:srgbClr val="FFFFFF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Technological Advancement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1744881">
            <a:off x="-1228065" y="-1822523"/>
            <a:ext cx="3403484" cy="3599839"/>
          </a:xfrm>
          <a:custGeom>
            <a:avLst/>
            <a:gdLst/>
            <a:ahLst/>
            <a:cxnLst/>
            <a:rect r="r" b="b" t="t" l="l"/>
            <a:pathLst>
              <a:path h="3599839" w="3403484">
                <a:moveTo>
                  <a:pt x="0" y="0"/>
                </a:moveTo>
                <a:lnTo>
                  <a:pt x="3403484" y="0"/>
                </a:lnTo>
                <a:lnTo>
                  <a:pt x="3403484" y="3599839"/>
                </a:lnTo>
                <a:lnTo>
                  <a:pt x="0" y="35998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2131435">
            <a:off x="17366236" y="-33857"/>
            <a:ext cx="3403484" cy="3599839"/>
          </a:xfrm>
          <a:custGeom>
            <a:avLst/>
            <a:gdLst/>
            <a:ahLst/>
            <a:cxnLst/>
            <a:rect r="r" b="b" t="t" l="l"/>
            <a:pathLst>
              <a:path h="3599839" w="3403484">
                <a:moveTo>
                  <a:pt x="0" y="0"/>
                </a:moveTo>
                <a:lnTo>
                  <a:pt x="3403484" y="0"/>
                </a:lnTo>
                <a:lnTo>
                  <a:pt x="3403484" y="3599840"/>
                </a:lnTo>
                <a:lnTo>
                  <a:pt x="0" y="35998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1580465">
            <a:off x="7545185" y="-2745028"/>
            <a:ext cx="4463787" cy="4114800"/>
          </a:xfrm>
          <a:custGeom>
            <a:avLst/>
            <a:gdLst/>
            <a:ahLst/>
            <a:cxnLst/>
            <a:rect r="r" b="b" t="t" l="l"/>
            <a:pathLst>
              <a:path h="4114800" w="4463787">
                <a:moveTo>
                  <a:pt x="0" y="0"/>
                </a:moveTo>
                <a:lnTo>
                  <a:pt x="4463787" y="0"/>
                </a:lnTo>
                <a:lnTo>
                  <a:pt x="44637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30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184834"/>
            <a:ext cx="3118806" cy="2563752"/>
            <a:chOff x="0" y="0"/>
            <a:chExt cx="3886064" cy="31944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-1270"/>
              <a:ext cx="3887334" cy="3193192"/>
            </a:xfrm>
            <a:custGeom>
              <a:avLst/>
              <a:gdLst/>
              <a:ahLst/>
              <a:cxnLst/>
              <a:rect r="r" b="b" t="t" l="l"/>
              <a:pathLst>
                <a:path h="3193192" w="3887334">
                  <a:moveTo>
                    <a:pt x="3875904" y="27940"/>
                  </a:moveTo>
                  <a:cubicBezTo>
                    <a:pt x="3867014" y="24130"/>
                    <a:pt x="3858124" y="21590"/>
                    <a:pt x="3849234" y="21590"/>
                  </a:cubicBezTo>
                  <a:cubicBezTo>
                    <a:pt x="3822564" y="20320"/>
                    <a:pt x="3765134" y="20320"/>
                    <a:pt x="3701591" y="17780"/>
                  </a:cubicBezTo>
                  <a:cubicBezTo>
                    <a:pt x="3556350" y="12700"/>
                    <a:pt x="3414135" y="6350"/>
                    <a:pt x="3268893" y="3810"/>
                  </a:cubicBezTo>
                  <a:cubicBezTo>
                    <a:pt x="3150885" y="1270"/>
                    <a:pt x="3035903" y="3810"/>
                    <a:pt x="2917895" y="2540"/>
                  </a:cubicBezTo>
                  <a:cubicBezTo>
                    <a:pt x="2866455" y="2540"/>
                    <a:pt x="2815016" y="0"/>
                    <a:pt x="2763576" y="2540"/>
                  </a:cubicBezTo>
                  <a:cubicBezTo>
                    <a:pt x="2639516" y="10160"/>
                    <a:pt x="2515456" y="11430"/>
                    <a:pt x="2388370" y="8890"/>
                  </a:cubicBezTo>
                  <a:cubicBezTo>
                    <a:pt x="2324827" y="7620"/>
                    <a:pt x="2261285" y="7620"/>
                    <a:pt x="2197742" y="7620"/>
                  </a:cubicBezTo>
                  <a:cubicBezTo>
                    <a:pt x="2082759" y="7620"/>
                    <a:pt x="1967777" y="7620"/>
                    <a:pt x="1852795" y="6350"/>
                  </a:cubicBezTo>
                  <a:cubicBezTo>
                    <a:pt x="1731760" y="5080"/>
                    <a:pt x="539574" y="2540"/>
                    <a:pt x="421566" y="1270"/>
                  </a:cubicBezTo>
                  <a:cubicBezTo>
                    <a:pt x="324739" y="0"/>
                    <a:pt x="230937" y="1270"/>
                    <a:pt x="134110" y="1270"/>
                  </a:cubicBezTo>
                  <a:cubicBezTo>
                    <a:pt x="67541" y="1270"/>
                    <a:pt x="33020" y="3810"/>
                    <a:pt x="5080" y="5080"/>
                  </a:cubicBezTo>
                  <a:cubicBezTo>
                    <a:pt x="3810" y="5080"/>
                    <a:pt x="2540" y="7620"/>
                    <a:pt x="0" y="8890"/>
                  </a:cubicBezTo>
                  <a:cubicBezTo>
                    <a:pt x="1270" y="21590"/>
                    <a:pt x="3810" y="34290"/>
                    <a:pt x="5080" y="46990"/>
                  </a:cubicBezTo>
                  <a:cubicBezTo>
                    <a:pt x="15240" y="167218"/>
                    <a:pt x="16510" y="307693"/>
                    <a:pt x="17780" y="445703"/>
                  </a:cubicBezTo>
                  <a:cubicBezTo>
                    <a:pt x="19050" y="586177"/>
                    <a:pt x="17780" y="726652"/>
                    <a:pt x="16510" y="869591"/>
                  </a:cubicBezTo>
                  <a:cubicBezTo>
                    <a:pt x="15240" y="1014995"/>
                    <a:pt x="2540" y="2540500"/>
                    <a:pt x="2540" y="2685903"/>
                  </a:cubicBezTo>
                  <a:cubicBezTo>
                    <a:pt x="2540" y="2828842"/>
                    <a:pt x="1270" y="2971782"/>
                    <a:pt x="0" y="3114721"/>
                  </a:cubicBezTo>
                  <a:cubicBezTo>
                    <a:pt x="0" y="3138582"/>
                    <a:pt x="3810" y="3148742"/>
                    <a:pt x="15240" y="3153822"/>
                  </a:cubicBezTo>
                  <a:cubicBezTo>
                    <a:pt x="22860" y="3157632"/>
                    <a:pt x="31750" y="3160172"/>
                    <a:pt x="40640" y="3161442"/>
                  </a:cubicBezTo>
                  <a:cubicBezTo>
                    <a:pt x="131084" y="3166522"/>
                    <a:pt x="246067" y="3170332"/>
                    <a:pt x="361049" y="3175412"/>
                  </a:cubicBezTo>
                  <a:cubicBezTo>
                    <a:pt x="424592" y="3177952"/>
                    <a:pt x="488135" y="3183032"/>
                    <a:pt x="551678" y="3184302"/>
                  </a:cubicBezTo>
                  <a:cubicBezTo>
                    <a:pt x="657583" y="3186842"/>
                    <a:pt x="1837665" y="3188112"/>
                    <a:pt x="1943570" y="3189382"/>
                  </a:cubicBezTo>
                  <a:cubicBezTo>
                    <a:pt x="1958699" y="3189382"/>
                    <a:pt x="1973829" y="3189382"/>
                    <a:pt x="1988958" y="3189382"/>
                  </a:cubicBezTo>
                  <a:cubicBezTo>
                    <a:pt x="2061578" y="3189382"/>
                    <a:pt x="2137225" y="3188112"/>
                    <a:pt x="2209845" y="3188112"/>
                  </a:cubicBezTo>
                  <a:cubicBezTo>
                    <a:pt x="2294569" y="3188112"/>
                    <a:pt x="2376267" y="3189382"/>
                    <a:pt x="2460991" y="3189382"/>
                  </a:cubicBezTo>
                  <a:cubicBezTo>
                    <a:pt x="2585051" y="3189382"/>
                    <a:pt x="2712137" y="3189382"/>
                    <a:pt x="2836197" y="3189382"/>
                  </a:cubicBezTo>
                  <a:cubicBezTo>
                    <a:pt x="2951179" y="3189382"/>
                    <a:pt x="3066161" y="3190652"/>
                    <a:pt x="3181144" y="3191922"/>
                  </a:cubicBezTo>
                  <a:cubicBezTo>
                    <a:pt x="3232583" y="3191922"/>
                    <a:pt x="3287049" y="3193192"/>
                    <a:pt x="3338488" y="3193192"/>
                  </a:cubicBezTo>
                  <a:cubicBezTo>
                    <a:pt x="3504910" y="3191922"/>
                    <a:pt x="3668306" y="3185572"/>
                    <a:pt x="3826374" y="3185572"/>
                  </a:cubicBezTo>
                  <a:cubicBezTo>
                    <a:pt x="3830184" y="3185572"/>
                    <a:pt x="3835264" y="3183032"/>
                    <a:pt x="3839074" y="3180492"/>
                  </a:cubicBezTo>
                  <a:cubicBezTo>
                    <a:pt x="3844154" y="3176682"/>
                    <a:pt x="3846694" y="3170332"/>
                    <a:pt x="3849234" y="3167792"/>
                  </a:cubicBezTo>
                  <a:cubicBezTo>
                    <a:pt x="3850504" y="3097469"/>
                    <a:pt x="3851774" y="2993962"/>
                    <a:pt x="3853044" y="2890454"/>
                  </a:cubicBezTo>
                  <a:cubicBezTo>
                    <a:pt x="3854314" y="2730264"/>
                    <a:pt x="3864474" y="1192436"/>
                    <a:pt x="3865744" y="1032246"/>
                  </a:cubicBezTo>
                  <a:cubicBezTo>
                    <a:pt x="3865744" y="936132"/>
                    <a:pt x="3867014" y="840017"/>
                    <a:pt x="3868284" y="743903"/>
                  </a:cubicBezTo>
                  <a:cubicBezTo>
                    <a:pt x="3869554" y="640395"/>
                    <a:pt x="3870824" y="536888"/>
                    <a:pt x="3873364" y="433380"/>
                  </a:cubicBezTo>
                  <a:cubicBezTo>
                    <a:pt x="3874634" y="371769"/>
                    <a:pt x="3874634" y="307692"/>
                    <a:pt x="3879714" y="246081"/>
                  </a:cubicBezTo>
                  <a:cubicBezTo>
                    <a:pt x="3884794" y="172147"/>
                    <a:pt x="3887334" y="100677"/>
                    <a:pt x="3886064" y="44450"/>
                  </a:cubicBezTo>
                  <a:cubicBezTo>
                    <a:pt x="3886064" y="38100"/>
                    <a:pt x="3882254" y="30480"/>
                    <a:pt x="3875904" y="27940"/>
                  </a:cubicBezTo>
                  <a:close/>
                </a:path>
              </a:pathLst>
            </a:custGeom>
            <a:solidFill>
              <a:srgbClr val="FFF6E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663711" y="2184834"/>
            <a:ext cx="3118806" cy="2563752"/>
            <a:chOff x="0" y="0"/>
            <a:chExt cx="3886064" cy="31944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-1270"/>
              <a:ext cx="3887334" cy="3193192"/>
            </a:xfrm>
            <a:custGeom>
              <a:avLst/>
              <a:gdLst/>
              <a:ahLst/>
              <a:cxnLst/>
              <a:rect r="r" b="b" t="t" l="l"/>
              <a:pathLst>
                <a:path h="3193192" w="3887334">
                  <a:moveTo>
                    <a:pt x="3875904" y="27940"/>
                  </a:moveTo>
                  <a:cubicBezTo>
                    <a:pt x="3867014" y="24130"/>
                    <a:pt x="3858124" y="21590"/>
                    <a:pt x="3849234" y="21590"/>
                  </a:cubicBezTo>
                  <a:cubicBezTo>
                    <a:pt x="3822564" y="20320"/>
                    <a:pt x="3765134" y="20320"/>
                    <a:pt x="3701591" y="17780"/>
                  </a:cubicBezTo>
                  <a:cubicBezTo>
                    <a:pt x="3556350" y="12700"/>
                    <a:pt x="3414135" y="6350"/>
                    <a:pt x="3268893" y="3810"/>
                  </a:cubicBezTo>
                  <a:cubicBezTo>
                    <a:pt x="3150885" y="1270"/>
                    <a:pt x="3035903" y="3810"/>
                    <a:pt x="2917895" y="2540"/>
                  </a:cubicBezTo>
                  <a:cubicBezTo>
                    <a:pt x="2866455" y="2540"/>
                    <a:pt x="2815016" y="0"/>
                    <a:pt x="2763576" y="2540"/>
                  </a:cubicBezTo>
                  <a:cubicBezTo>
                    <a:pt x="2639516" y="10160"/>
                    <a:pt x="2515456" y="11430"/>
                    <a:pt x="2388370" y="8890"/>
                  </a:cubicBezTo>
                  <a:cubicBezTo>
                    <a:pt x="2324827" y="7620"/>
                    <a:pt x="2261285" y="7620"/>
                    <a:pt x="2197742" y="7620"/>
                  </a:cubicBezTo>
                  <a:cubicBezTo>
                    <a:pt x="2082759" y="7620"/>
                    <a:pt x="1967777" y="7620"/>
                    <a:pt x="1852795" y="6350"/>
                  </a:cubicBezTo>
                  <a:cubicBezTo>
                    <a:pt x="1731760" y="5080"/>
                    <a:pt x="539574" y="2540"/>
                    <a:pt x="421566" y="1270"/>
                  </a:cubicBezTo>
                  <a:cubicBezTo>
                    <a:pt x="324739" y="0"/>
                    <a:pt x="230937" y="1270"/>
                    <a:pt x="134110" y="1270"/>
                  </a:cubicBezTo>
                  <a:cubicBezTo>
                    <a:pt x="67541" y="1270"/>
                    <a:pt x="33020" y="3810"/>
                    <a:pt x="5080" y="5080"/>
                  </a:cubicBezTo>
                  <a:cubicBezTo>
                    <a:pt x="3810" y="5080"/>
                    <a:pt x="2540" y="7620"/>
                    <a:pt x="0" y="8890"/>
                  </a:cubicBezTo>
                  <a:cubicBezTo>
                    <a:pt x="1270" y="21590"/>
                    <a:pt x="3810" y="34290"/>
                    <a:pt x="5080" y="46990"/>
                  </a:cubicBezTo>
                  <a:cubicBezTo>
                    <a:pt x="15240" y="167218"/>
                    <a:pt x="16510" y="307693"/>
                    <a:pt x="17780" y="445703"/>
                  </a:cubicBezTo>
                  <a:cubicBezTo>
                    <a:pt x="19050" y="586177"/>
                    <a:pt x="17780" y="726652"/>
                    <a:pt x="16510" y="869591"/>
                  </a:cubicBezTo>
                  <a:cubicBezTo>
                    <a:pt x="15240" y="1014995"/>
                    <a:pt x="2540" y="2540500"/>
                    <a:pt x="2540" y="2685903"/>
                  </a:cubicBezTo>
                  <a:cubicBezTo>
                    <a:pt x="2540" y="2828842"/>
                    <a:pt x="1270" y="2971782"/>
                    <a:pt x="0" y="3114721"/>
                  </a:cubicBezTo>
                  <a:cubicBezTo>
                    <a:pt x="0" y="3138582"/>
                    <a:pt x="3810" y="3148742"/>
                    <a:pt x="15240" y="3153822"/>
                  </a:cubicBezTo>
                  <a:cubicBezTo>
                    <a:pt x="22860" y="3157632"/>
                    <a:pt x="31750" y="3160172"/>
                    <a:pt x="40640" y="3161442"/>
                  </a:cubicBezTo>
                  <a:cubicBezTo>
                    <a:pt x="131084" y="3166522"/>
                    <a:pt x="246067" y="3170332"/>
                    <a:pt x="361049" y="3175412"/>
                  </a:cubicBezTo>
                  <a:cubicBezTo>
                    <a:pt x="424592" y="3177952"/>
                    <a:pt x="488135" y="3183032"/>
                    <a:pt x="551678" y="3184302"/>
                  </a:cubicBezTo>
                  <a:cubicBezTo>
                    <a:pt x="657583" y="3186842"/>
                    <a:pt x="1837665" y="3188112"/>
                    <a:pt x="1943570" y="3189382"/>
                  </a:cubicBezTo>
                  <a:cubicBezTo>
                    <a:pt x="1958699" y="3189382"/>
                    <a:pt x="1973829" y="3189382"/>
                    <a:pt x="1988958" y="3189382"/>
                  </a:cubicBezTo>
                  <a:cubicBezTo>
                    <a:pt x="2061578" y="3189382"/>
                    <a:pt x="2137225" y="3188112"/>
                    <a:pt x="2209845" y="3188112"/>
                  </a:cubicBezTo>
                  <a:cubicBezTo>
                    <a:pt x="2294569" y="3188112"/>
                    <a:pt x="2376267" y="3189382"/>
                    <a:pt x="2460991" y="3189382"/>
                  </a:cubicBezTo>
                  <a:cubicBezTo>
                    <a:pt x="2585051" y="3189382"/>
                    <a:pt x="2712137" y="3189382"/>
                    <a:pt x="2836197" y="3189382"/>
                  </a:cubicBezTo>
                  <a:cubicBezTo>
                    <a:pt x="2951179" y="3189382"/>
                    <a:pt x="3066161" y="3190652"/>
                    <a:pt x="3181144" y="3191922"/>
                  </a:cubicBezTo>
                  <a:cubicBezTo>
                    <a:pt x="3232583" y="3191922"/>
                    <a:pt x="3287049" y="3193192"/>
                    <a:pt x="3338488" y="3193192"/>
                  </a:cubicBezTo>
                  <a:cubicBezTo>
                    <a:pt x="3504910" y="3191922"/>
                    <a:pt x="3668306" y="3185572"/>
                    <a:pt x="3826374" y="3185572"/>
                  </a:cubicBezTo>
                  <a:cubicBezTo>
                    <a:pt x="3830184" y="3185572"/>
                    <a:pt x="3835264" y="3183032"/>
                    <a:pt x="3839074" y="3180492"/>
                  </a:cubicBezTo>
                  <a:cubicBezTo>
                    <a:pt x="3844154" y="3176682"/>
                    <a:pt x="3846694" y="3170332"/>
                    <a:pt x="3849234" y="3167792"/>
                  </a:cubicBezTo>
                  <a:cubicBezTo>
                    <a:pt x="3850504" y="3097469"/>
                    <a:pt x="3851774" y="2993962"/>
                    <a:pt x="3853044" y="2890454"/>
                  </a:cubicBezTo>
                  <a:cubicBezTo>
                    <a:pt x="3854314" y="2730264"/>
                    <a:pt x="3864474" y="1192436"/>
                    <a:pt x="3865744" y="1032246"/>
                  </a:cubicBezTo>
                  <a:cubicBezTo>
                    <a:pt x="3865744" y="936132"/>
                    <a:pt x="3867014" y="840017"/>
                    <a:pt x="3868284" y="743903"/>
                  </a:cubicBezTo>
                  <a:cubicBezTo>
                    <a:pt x="3869554" y="640395"/>
                    <a:pt x="3870824" y="536888"/>
                    <a:pt x="3873364" y="433380"/>
                  </a:cubicBezTo>
                  <a:cubicBezTo>
                    <a:pt x="3874634" y="371769"/>
                    <a:pt x="3874634" y="307692"/>
                    <a:pt x="3879714" y="246081"/>
                  </a:cubicBezTo>
                  <a:cubicBezTo>
                    <a:pt x="3884794" y="172147"/>
                    <a:pt x="3887334" y="100677"/>
                    <a:pt x="3886064" y="44450"/>
                  </a:cubicBezTo>
                  <a:cubicBezTo>
                    <a:pt x="3886064" y="38100"/>
                    <a:pt x="3882254" y="30480"/>
                    <a:pt x="3875904" y="27940"/>
                  </a:cubicBezTo>
                  <a:close/>
                </a:path>
              </a:pathLst>
            </a:custGeom>
            <a:solidFill>
              <a:srgbClr val="FFF6E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5367275"/>
            <a:ext cx="3118806" cy="2563752"/>
            <a:chOff x="0" y="0"/>
            <a:chExt cx="3886064" cy="31944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-1270"/>
              <a:ext cx="3887334" cy="3193192"/>
            </a:xfrm>
            <a:custGeom>
              <a:avLst/>
              <a:gdLst/>
              <a:ahLst/>
              <a:cxnLst/>
              <a:rect r="r" b="b" t="t" l="l"/>
              <a:pathLst>
                <a:path h="3193192" w="3887334">
                  <a:moveTo>
                    <a:pt x="3875904" y="27940"/>
                  </a:moveTo>
                  <a:cubicBezTo>
                    <a:pt x="3867014" y="24130"/>
                    <a:pt x="3858124" y="21590"/>
                    <a:pt x="3849234" y="21590"/>
                  </a:cubicBezTo>
                  <a:cubicBezTo>
                    <a:pt x="3822564" y="20320"/>
                    <a:pt x="3765134" y="20320"/>
                    <a:pt x="3701591" y="17780"/>
                  </a:cubicBezTo>
                  <a:cubicBezTo>
                    <a:pt x="3556350" y="12700"/>
                    <a:pt x="3414135" y="6350"/>
                    <a:pt x="3268893" y="3810"/>
                  </a:cubicBezTo>
                  <a:cubicBezTo>
                    <a:pt x="3150885" y="1270"/>
                    <a:pt x="3035903" y="3810"/>
                    <a:pt x="2917895" y="2540"/>
                  </a:cubicBezTo>
                  <a:cubicBezTo>
                    <a:pt x="2866455" y="2540"/>
                    <a:pt x="2815016" y="0"/>
                    <a:pt x="2763576" y="2540"/>
                  </a:cubicBezTo>
                  <a:cubicBezTo>
                    <a:pt x="2639516" y="10160"/>
                    <a:pt x="2515456" y="11430"/>
                    <a:pt x="2388370" y="8890"/>
                  </a:cubicBezTo>
                  <a:cubicBezTo>
                    <a:pt x="2324827" y="7620"/>
                    <a:pt x="2261285" y="7620"/>
                    <a:pt x="2197742" y="7620"/>
                  </a:cubicBezTo>
                  <a:cubicBezTo>
                    <a:pt x="2082759" y="7620"/>
                    <a:pt x="1967777" y="7620"/>
                    <a:pt x="1852795" y="6350"/>
                  </a:cubicBezTo>
                  <a:cubicBezTo>
                    <a:pt x="1731760" y="5080"/>
                    <a:pt x="539574" y="2540"/>
                    <a:pt x="421566" y="1270"/>
                  </a:cubicBezTo>
                  <a:cubicBezTo>
                    <a:pt x="324739" y="0"/>
                    <a:pt x="230937" y="1270"/>
                    <a:pt x="134110" y="1270"/>
                  </a:cubicBezTo>
                  <a:cubicBezTo>
                    <a:pt x="67541" y="1270"/>
                    <a:pt x="33020" y="3810"/>
                    <a:pt x="5080" y="5080"/>
                  </a:cubicBezTo>
                  <a:cubicBezTo>
                    <a:pt x="3810" y="5080"/>
                    <a:pt x="2540" y="7620"/>
                    <a:pt x="0" y="8890"/>
                  </a:cubicBezTo>
                  <a:cubicBezTo>
                    <a:pt x="1270" y="21590"/>
                    <a:pt x="3810" y="34290"/>
                    <a:pt x="5080" y="46990"/>
                  </a:cubicBezTo>
                  <a:cubicBezTo>
                    <a:pt x="15240" y="167218"/>
                    <a:pt x="16510" y="307693"/>
                    <a:pt x="17780" y="445703"/>
                  </a:cubicBezTo>
                  <a:cubicBezTo>
                    <a:pt x="19050" y="586177"/>
                    <a:pt x="17780" y="726652"/>
                    <a:pt x="16510" y="869591"/>
                  </a:cubicBezTo>
                  <a:cubicBezTo>
                    <a:pt x="15240" y="1014995"/>
                    <a:pt x="2540" y="2540500"/>
                    <a:pt x="2540" y="2685903"/>
                  </a:cubicBezTo>
                  <a:cubicBezTo>
                    <a:pt x="2540" y="2828842"/>
                    <a:pt x="1270" y="2971782"/>
                    <a:pt x="0" y="3114721"/>
                  </a:cubicBezTo>
                  <a:cubicBezTo>
                    <a:pt x="0" y="3138582"/>
                    <a:pt x="3810" y="3148742"/>
                    <a:pt x="15240" y="3153822"/>
                  </a:cubicBezTo>
                  <a:cubicBezTo>
                    <a:pt x="22860" y="3157632"/>
                    <a:pt x="31750" y="3160172"/>
                    <a:pt x="40640" y="3161442"/>
                  </a:cubicBezTo>
                  <a:cubicBezTo>
                    <a:pt x="131084" y="3166522"/>
                    <a:pt x="246067" y="3170332"/>
                    <a:pt x="361049" y="3175412"/>
                  </a:cubicBezTo>
                  <a:cubicBezTo>
                    <a:pt x="424592" y="3177952"/>
                    <a:pt x="488135" y="3183032"/>
                    <a:pt x="551678" y="3184302"/>
                  </a:cubicBezTo>
                  <a:cubicBezTo>
                    <a:pt x="657583" y="3186842"/>
                    <a:pt x="1837665" y="3188112"/>
                    <a:pt x="1943570" y="3189382"/>
                  </a:cubicBezTo>
                  <a:cubicBezTo>
                    <a:pt x="1958699" y="3189382"/>
                    <a:pt x="1973829" y="3189382"/>
                    <a:pt x="1988958" y="3189382"/>
                  </a:cubicBezTo>
                  <a:cubicBezTo>
                    <a:pt x="2061578" y="3189382"/>
                    <a:pt x="2137225" y="3188112"/>
                    <a:pt x="2209845" y="3188112"/>
                  </a:cubicBezTo>
                  <a:cubicBezTo>
                    <a:pt x="2294569" y="3188112"/>
                    <a:pt x="2376267" y="3189382"/>
                    <a:pt x="2460991" y="3189382"/>
                  </a:cubicBezTo>
                  <a:cubicBezTo>
                    <a:pt x="2585051" y="3189382"/>
                    <a:pt x="2712137" y="3189382"/>
                    <a:pt x="2836197" y="3189382"/>
                  </a:cubicBezTo>
                  <a:cubicBezTo>
                    <a:pt x="2951179" y="3189382"/>
                    <a:pt x="3066161" y="3190652"/>
                    <a:pt x="3181144" y="3191922"/>
                  </a:cubicBezTo>
                  <a:cubicBezTo>
                    <a:pt x="3232583" y="3191922"/>
                    <a:pt x="3287049" y="3193192"/>
                    <a:pt x="3338488" y="3193192"/>
                  </a:cubicBezTo>
                  <a:cubicBezTo>
                    <a:pt x="3504910" y="3191922"/>
                    <a:pt x="3668306" y="3185572"/>
                    <a:pt x="3826374" y="3185572"/>
                  </a:cubicBezTo>
                  <a:cubicBezTo>
                    <a:pt x="3830184" y="3185572"/>
                    <a:pt x="3835264" y="3183032"/>
                    <a:pt x="3839074" y="3180492"/>
                  </a:cubicBezTo>
                  <a:cubicBezTo>
                    <a:pt x="3844154" y="3176682"/>
                    <a:pt x="3846694" y="3170332"/>
                    <a:pt x="3849234" y="3167792"/>
                  </a:cubicBezTo>
                  <a:cubicBezTo>
                    <a:pt x="3850504" y="3097469"/>
                    <a:pt x="3851774" y="2993962"/>
                    <a:pt x="3853044" y="2890454"/>
                  </a:cubicBezTo>
                  <a:cubicBezTo>
                    <a:pt x="3854314" y="2730264"/>
                    <a:pt x="3864474" y="1192436"/>
                    <a:pt x="3865744" y="1032246"/>
                  </a:cubicBezTo>
                  <a:cubicBezTo>
                    <a:pt x="3865744" y="936132"/>
                    <a:pt x="3867014" y="840017"/>
                    <a:pt x="3868284" y="743903"/>
                  </a:cubicBezTo>
                  <a:cubicBezTo>
                    <a:pt x="3869554" y="640395"/>
                    <a:pt x="3870824" y="536888"/>
                    <a:pt x="3873364" y="433380"/>
                  </a:cubicBezTo>
                  <a:cubicBezTo>
                    <a:pt x="3874634" y="371769"/>
                    <a:pt x="3874634" y="307692"/>
                    <a:pt x="3879714" y="246081"/>
                  </a:cubicBezTo>
                  <a:cubicBezTo>
                    <a:pt x="3884794" y="172147"/>
                    <a:pt x="3887334" y="100677"/>
                    <a:pt x="3886064" y="44450"/>
                  </a:cubicBezTo>
                  <a:cubicBezTo>
                    <a:pt x="3886064" y="38100"/>
                    <a:pt x="3882254" y="30480"/>
                    <a:pt x="3875904" y="27940"/>
                  </a:cubicBezTo>
                  <a:close/>
                </a:path>
              </a:pathLst>
            </a:custGeom>
            <a:solidFill>
              <a:srgbClr val="FFF6EB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4663711" y="5367275"/>
            <a:ext cx="3118806" cy="2563752"/>
            <a:chOff x="0" y="0"/>
            <a:chExt cx="3886064" cy="31944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-1270"/>
              <a:ext cx="3887334" cy="3193192"/>
            </a:xfrm>
            <a:custGeom>
              <a:avLst/>
              <a:gdLst/>
              <a:ahLst/>
              <a:cxnLst/>
              <a:rect r="r" b="b" t="t" l="l"/>
              <a:pathLst>
                <a:path h="3193192" w="3887334">
                  <a:moveTo>
                    <a:pt x="3875904" y="27940"/>
                  </a:moveTo>
                  <a:cubicBezTo>
                    <a:pt x="3867014" y="24130"/>
                    <a:pt x="3858124" y="21590"/>
                    <a:pt x="3849234" y="21590"/>
                  </a:cubicBezTo>
                  <a:cubicBezTo>
                    <a:pt x="3822564" y="20320"/>
                    <a:pt x="3765134" y="20320"/>
                    <a:pt x="3701591" y="17780"/>
                  </a:cubicBezTo>
                  <a:cubicBezTo>
                    <a:pt x="3556350" y="12700"/>
                    <a:pt x="3414135" y="6350"/>
                    <a:pt x="3268893" y="3810"/>
                  </a:cubicBezTo>
                  <a:cubicBezTo>
                    <a:pt x="3150885" y="1270"/>
                    <a:pt x="3035903" y="3810"/>
                    <a:pt x="2917895" y="2540"/>
                  </a:cubicBezTo>
                  <a:cubicBezTo>
                    <a:pt x="2866455" y="2540"/>
                    <a:pt x="2815016" y="0"/>
                    <a:pt x="2763576" y="2540"/>
                  </a:cubicBezTo>
                  <a:cubicBezTo>
                    <a:pt x="2639516" y="10160"/>
                    <a:pt x="2515456" y="11430"/>
                    <a:pt x="2388370" y="8890"/>
                  </a:cubicBezTo>
                  <a:cubicBezTo>
                    <a:pt x="2324827" y="7620"/>
                    <a:pt x="2261285" y="7620"/>
                    <a:pt x="2197742" y="7620"/>
                  </a:cubicBezTo>
                  <a:cubicBezTo>
                    <a:pt x="2082759" y="7620"/>
                    <a:pt x="1967777" y="7620"/>
                    <a:pt x="1852795" y="6350"/>
                  </a:cubicBezTo>
                  <a:cubicBezTo>
                    <a:pt x="1731760" y="5080"/>
                    <a:pt x="539574" y="2540"/>
                    <a:pt x="421566" y="1270"/>
                  </a:cubicBezTo>
                  <a:cubicBezTo>
                    <a:pt x="324739" y="0"/>
                    <a:pt x="230937" y="1270"/>
                    <a:pt x="134110" y="1270"/>
                  </a:cubicBezTo>
                  <a:cubicBezTo>
                    <a:pt x="67541" y="1270"/>
                    <a:pt x="33020" y="3810"/>
                    <a:pt x="5080" y="5080"/>
                  </a:cubicBezTo>
                  <a:cubicBezTo>
                    <a:pt x="3810" y="5080"/>
                    <a:pt x="2540" y="7620"/>
                    <a:pt x="0" y="8890"/>
                  </a:cubicBezTo>
                  <a:cubicBezTo>
                    <a:pt x="1270" y="21590"/>
                    <a:pt x="3810" y="34290"/>
                    <a:pt x="5080" y="46990"/>
                  </a:cubicBezTo>
                  <a:cubicBezTo>
                    <a:pt x="15240" y="167218"/>
                    <a:pt x="16510" y="307693"/>
                    <a:pt x="17780" y="445703"/>
                  </a:cubicBezTo>
                  <a:cubicBezTo>
                    <a:pt x="19050" y="586177"/>
                    <a:pt x="17780" y="726652"/>
                    <a:pt x="16510" y="869591"/>
                  </a:cubicBezTo>
                  <a:cubicBezTo>
                    <a:pt x="15240" y="1014995"/>
                    <a:pt x="2540" y="2540500"/>
                    <a:pt x="2540" y="2685903"/>
                  </a:cubicBezTo>
                  <a:cubicBezTo>
                    <a:pt x="2540" y="2828842"/>
                    <a:pt x="1270" y="2971782"/>
                    <a:pt x="0" y="3114721"/>
                  </a:cubicBezTo>
                  <a:cubicBezTo>
                    <a:pt x="0" y="3138582"/>
                    <a:pt x="3810" y="3148742"/>
                    <a:pt x="15240" y="3153822"/>
                  </a:cubicBezTo>
                  <a:cubicBezTo>
                    <a:pt x="22860" y="3157632"/>
                    <a:pt x="31750" y="3160172"/>
                    <a:pt x="40640" y="3161442"/>
                  </a:cubicBezTo>
                  <a:cubicBezTo>
                    <a:pt x="131084" y="3166522"/>
                    <a:pt x="246067" y="3170332"/>
                    <a:pt x="361049" y="3175412"/>
                  </a:cubicBezTo>
                  <a:cubicBezTo>
                    <a:pt x="424592" y="3177952"/>
                    <a:pt x="488135" y="3183032"/>
                    <a:pt x="551678" y="3184302"/>
                  </a:cubicBezTo>
                  <a:cubicBezTo>
                    <a:pt x="657583" y="3186842"/>
                    <a:pt x="1837665" y="3188112"/>
                    <a:pt x="1943570" y="3189382"/>
                  </a:cubicBezTo>
                  <a:cubicBezTo>
                    <a:pt x="1958699" y="3189382"/>
                    <a:pt x="1973829" y="3189382"/>
                    <a:pt x="1988958" y="3189382"/>
                  </a:cubicBezTo>
                  <a:cubicBezTo>
                    <a:pt x="2061578" y="3189382"/>
                    <a:pt x="2137225" y="3188112"/>
                    <a:pt x="2209845" y="3188112"/>
                  </a:cubicBezTo>
                  <a:cubicBezTo>
                    <a:pt x="2294569" y="3188112"/>
                    <a:pt x="2376267" y="3189382"/>
                    <a:pt x="2460991" y="3189382"/>
                  </a:cubicBezTo>
                  <a:cubicBezTo>
                    <a:pt x="2585051" y="3189382"/>
                    <a:pt x="2712137" y="3189382"/>
                    <a:pt x="2836197" y="3189382"/>
                  </a:cubicBezTo>
                  <a:cubicBezTo>
                    <a:pt x="2951179" y="3189382"/>
                    <a:pt x="3066161" y="3190652"/>
                    <a:pt x="3181144" y="3191922"/>
                  </a:cubicBezTo>
                  <a:cubicBezTo>
                    <a:pt x="3232583" y="3191922"/>
                    <a:pt x="3287049" y="3193192"/>
                    <a:pt x="3338488" y="3193192"/>
                  </a:cubicBezTo>
                  <a:cubicBezTo>
                    <a:pt x="3504910" y="3191922"/>
                    <a:pt x="3668306" y="3185572"/>
                    <a:pt x="3826374" y="3185572"/>
                  </a:cubicBezTo>
                  <a:cubicBezTo>
                    <a:pt x="3830184" y="3185572"/>
                    <a:pt x="3835264" y="3183032"/>
                    <a:pt x="3839074" y="3180492"/>
                  </a:cubicBezTo>
                  <a:cubicBezTo>
                    <a:pt x="3844154" y="3176682"/>
                    <a:pt x="3846694" y="3170332"/>
                    <a:pt x="3849234" y="3167792"/>
                  </a:cubicBezTo>
                  <a:cubicBezTo>
                    <a:pt x="3850504" y="3097469"/>
                    <a:pt x="3851774" y="2993962"/>
                    <a:pt x="3853044" y="2890454"/>
                  </a:cubicBezTo>
                  <a:cubicBezTo>
                    <a:pt x="3854314" y="2730264"/>
                    <a:pt x="3864474" y="1192436"/>
                    <a:pt x="3865744" y="1032246"/>
                  </a:cubicBezTo>
                  <a:cubicBezTo>
                    <a:pt x="3865744" y="936132"/>
                    <a:pt x="3867014" y="840017"/>
                    <a:pt x="3868284" y="743903"/>
                  </a:cubicBezTo>
                  <a:cubicBezTo>
                    <a:pt x="3869554" y="640395"/>
                    <a:pt x="3870824" y="536888"/>
                    <a:pt x="3873364" y="433380"/>
                  </a:cubicBezTo>
                  <a:cubicBezTo>
                    <a:pt x="3874634" y="371769"/>
                    <a:pt x="3874634" y="307692"/>
                    <a:pt x="3879714" y="246081"/>
                  </a:cubicBezTo>
                  <a:cubicBezTo>
                    <a:pt x="3884794" y="172147"/>
                    <a:pt x="3887334" y="100677"/>
                    <a:pt x="3886064" y="44450"/>
                  </a:cubicBezTo>
                  <a:cubicBezTo>
                    <a:pt x="3886064" y="38100"/>
                    <a:pt x="3882254" y="30480"/>
                    <a:pt x="3875904" y="27940"/>
                  </a:cubicBezTo>
                  <a:close/>
                </a:path>
              </a:pathLst>
            </a:custGeom>
            <a:solidFill>
              <a:srgbClr val="FFF6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3084210" y="1221995"/>
            <a:ext cx="4128442" cy="2371978"/>
          </a:xfrm>
          <a:custGeom>
            <a:avLst/>
            <a:gdLst/>
            <a:ahLst/>
            <a:cxnLst/>
            <a:rect r="r" b="b" t="t" l="l"/>
            <a:pathLst>
              <a:path h="2371978" w="4128442">
                <a:moveTo>
                  <a:pt x="0" y="0"/>
                </a:moveTo>
                <a:lnTo>
                  <a:pt x="4128442" y="0"/>
                </a:lnTo>
                <a:lnTo>
                  <a:pt x="4128442" y="2371978"/>
                </a:lnTo>
                <a:lnTo>
                  <a:pt x="0" y="23719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205228" y="7068312"/>
            <a:ext cx="7315200" cy="3218688"/>
          </a:xfrm>
          <a:custGeom>
            <a:avLst/>
            <a:gdLst/>
            <a:ahLst/>
            <a:cxnLst/>
            <a:rect r="r" b="b" t="t" l="l"/>
            <a:pathLst>
              <a:path h="3218688" w="7315200">
                <a:moveTo>
                  <a:pt x="0" y="0"/>
                </a:moveTo>
                <a:lnTo>
                  <a:pt x="7315200" y="0"/>
                </a:lnTo>
                <a:lnTo>
                  <a:pt x="7315200" y="3218688"/>
                </a:lnTo>
                <a:lnTo>
                  <a:pt x="0" y="3218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03543" y="7587030"/>
            <a:ext cx="1969120" cy="451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1"/>
              </a:lnSpc>
            </a:pPr>
            <a:r>
              <a:rPr lang="en-US" b="true" sz="2431">
                <a:solidFill>
                  <a:srgbClr val="69372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Reading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1744881">
            <a:off x="8638982" y="-1313098"/>
            <a:ext cx="3352272" cy="3545673"/>
          </a:xfrm>
          <a:custGeom>
            <a:avLst/>
            <a:gdLst/>
            <a:ahLst/>
            <a:cxnLst/>
            <a:rect r="r" b="b" t="t" l="l"/>
            <a:pathLst>
              <a:path h="3545673" w="3352272">
                <a:moveTo>
                  <a:pt x="0" y="0"/>
                </a:moveTo>
                <a:lnTo>
                  <a:pt x="3352273" y="0"/>
                </a:lnTo>
                <a:lnTo>
                  <a:pt x="3352273" y="3545673"/>
                </a:lnTo>
                <a:lnTo>
                  <a:pt x="0" y="35456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21006">
            <a:off x="-1006923" y="7500051"/>
            <a:ext cx="2921891" cy="3516498"/>
          </a:xfrm>
          <a:custGeom>
            <a:avLst/>
            <a:gdLst/>
            <a:ahLst/>
            <a:cxnLst/>
            <a:rect r="r" b="b" t="t" l="l"/>
            <a:pathLst>
              <a:path h="3516498" w="2921891">
                <a:moveTo>
                  <a:pt x="0" y="0"/>
                </a:moveTo>
                <a:lnTo>
                  <a:pt x="2921890" y="0"/>
                </a:lnTo>
                <a:lnTo>
                  <a:pt x="2921890" y="3516498"/>
                </a:lnTo>
                <a:lnTo>
                  <a:pt x="0" y="35164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628350" y="-2444316"/>
            <a:ext cx="4463787" cy="4114800"/>
          </a:xfrm>
          <a:custGeom>
            <a:avLst/>
            <a:gdLst/>
            <a:ahLst/>
            <a:cxnLst/>
            <a:rect r="r" b="b" t="t" l="l"/>
            <a:pathLst>
              <a:path h="4114800" w="4463787">
                <a:moveTo>
                  <a:pt x="0" y="0"/>
                </a:moveTo>
                <a:lnTo>
                  <a:pt x="4463787" y="0"/>
                </a:lnTo>
                <a:lnTo>
                  <a:pt x="44637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71447" y="2407984"/>
            <a:ext cx="1461373" cy="1801384"/>
          </a:xfrm>
          <a:custGeom>
            <a:avLst/>
            <a:gdLst/>
            <a:ahLst/>
            <a:cxnLst/>
            <a:rect r="r" b="b" t="t" l="l"/>
            <a:pathLst>
              <a:path h="1801384" w="1461373">
                <a:moveTo>
                  <a:pt x="0" y="0"/>
                </a:moveTo>
                <a:lnTo>
                  <a:pt x="1461373" y="0"/>
                </a:lnTo>
                <a:lnTo>
                  <a:pt x="1461373" y="1801384"/>
                </a:lnTo>
                <a:lnTo>
                  <a:pt x="0" y="18013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452746" y="2611018"/>
            <a:ext cx="1540734" cy="1612595"/>
          </a:xfrm>
          <a:custGeom>
            <a:avLst/>
            <a:gdLst/>
            <a:ahLst/>
            <a:cxnLst/>
            <a:rect r="r" b="b" t="t" l="l"/>
            <a:pathLst>
              <a:path h="1612595" w="1540734">
                <a:moveTo>
                  <a:pt x="0" y="0"/>
                </a:moveTo>
                <a:lnTo>
                  <a:pt x="1540734" y="0"/>
                </a:lnTo>
                <a:lnTo>
                  <a:pt x="1540734" y="1612595"/>
                </a:lnTo>
                <a:lnTo>
                  <a:pt x="0" y="161259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-118954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71447" y="5691740"/>
            <a:ext cx="1602123" cy="1714334"/>
          </a:xfrm>
          <a:custGeom>
            <a:avLst/>
            <a:gdLst/>
            <a:ahLst/>
            <a:cxnLst/>
            <a:rect r="r" b="b" t="t" l="l"/>
            <a:pathLst>
              <a:path h="1714334" w="1602123">
                <a:moveTo>
                  <a:pt x="0" y="0"/>
                </a:moveTo>
                <a:lnTo>
                  <a:pt x="1602123" y="0"/>
                </a:lnTo>
                <a:lnTo>
                  <a:pt x="1602123" y="1714334"/>
                </a:lnTo>
                <a:lnTo>
                  <a:pt x="0" y="171433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146281" y="5691740"/>
            <a:ext cx="2153665" cy="1714334"/>
          </a:xfrm>
          <a:custGeom>
            <a:avLst/>
            <a:gdLst/>
            <a:ahLst/>
            <a:cxnLst/>
            <a:rect r="r" b="b" t="t" l="l"/>
            <a:pathLst>
              <a:path h="1714334" w="2153665">
                <a:moveTo>
                  <a:pt x="0" y="0"/>
                </a:moveTo>
                <a:lnTo>
                  <a:pt x="2153665" y="0"/>
                </a:lnTo>
                <a:lnTo>
                  <a:pt x="2153665" y="1714334"/>
                </a:lnTo>
                <a:lnTo>
                  <a:pt x="0" y="171433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-94633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8725311" y="3832098"/>
            <a:ext cx="8717798" cy="197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56"/>
              </a:lnSpc>
            </a:pPr>
            <a:r>
              <a:rPr lang="en-US" sz="8378">
                <a:solidFill>
                  <a:srgbClr val="FFFFFF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LANGUAGE SKILLS OVERVIEW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725311" y="5863171"/>
            <a:ext cx="7832646" cy="829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1"/>
              </a:lnSpc>
            </a:pPr>
            <a:r>
              <a:rPr lang="en-US" sz="2306" b="true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There are 4 key elements that need to be mastered during the journey of learning English.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03543" y="4404588"/>
            <a:ext cx="1969120" cy="451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1"/>
              </a:lnSpc>
            </a:pPr>
            <a:r>
              <a:rPr lang="en-US" b="true" sz="2431">
                <a:solidFill>
                  <a:srgbClr val="69372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Listening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238554" y="4404588"/>
            <a:ext cx="1969120" cy="451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1"/>
              </a:lnSpc>
            </a:pPr>
            <a:r>
              <a:rPr lang="en-US" b="true" sz="2431">
                <a:solidFill>
                  <a:srgbClr val="69372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Speaking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238554" y="7587030"/>
            <a:ext cx="1969120" cy="451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1"/>
              </a:lnSpc>
            </a:pPr>
            <a:r>
              <a:rPr lang="en-US" b="true" sz="2431">
                <a:solidFill>
                  <a:srgbClr val="69372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Writing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184346"/>
            <a:ext cx="11195668" cy="3831883"/>
            <a:chOff x="0" y="0"/>
            <a:chExt cx="2948653" cy="10092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48653" cy="1009220"/>
            </a:xfrm>
            <a:custGeom>
              <a:avLst/>
              <a:gdLst/>
              <a:ahLst/>
              <a:cxnLst/>
              <a:rect r="r" b="b" t="t" l="l"/>
              <a:pathLst>
                <a:path h="1009220" w="2948653">
                  <a:moveTo>
                    <a:pt x="26277" y="0"/>
                  </a:moveTo>
                  <a:lnTo>
                    <a:pt x="2922376" y="0"/>
                  </a:lnTo>
                  <a:cubicBezTo>
                    <a:pt x="2929345" y="0"/>
                    <a:pt x="2936029" y="2769"/>
                    <a:pt x="2940957" y="7696"/>
                  </a:cubicBezTo>
                  <a:cubicBezTo>
                    <a:pt x="2945885" y="12624"/>
                    <a:pt x="2948653" y="19308"/>
                    <a:pt x="2948653" y="26277"/>
                  </a:cubicBezTo>
                  <a:lnTo>
                    <a:pt x="2948653" y="982943"/>
                  </a:lnTo>
                  <a:cubicBezTo>
                    <a:pt x="2948653" y="989912"/>
                    <a:pt x="2945885" y="996596"/>
                    <a:pt x="2940957" y="1001524"/>
                  </a:cubicBezTo>
                  <a:cubicBezTo>
                    <a:pt x="2936029" y="1006452"/>
                    <a:pt x="2929345" y="1009220"/>
                    <a:pt x="2922376" y="1009220"/>
                  </a:cubicBezTo>
                  <a:lnTo>
                    <a:pt x="26277" y="1009220"/>
                  </a:lnTo>
                  <a:cubicBezTo>
                    <a:pt x="19308" y="1009220"/>
                    <a:pt x="12624" y="1006452"/>
                    <a:pt x="7696" y="1001524"/>
                  </a:cubicBezTo>
                  <a:cubicBezTo>
                    <a:pt x="2769" y="996596"/>
                    <a:pt x="0" y="989912"/>
                    <a:pt x="0" y="982943"/>
                  </a:cubicBezTo>
                  <a:lnTo>
                    <a:pt x="0" y="26277"/>
                  </a:lnTo>
                  <a:cubicBezTo>
                    <a:pt x="0" y="19308"/>
                    <a:pt x="2769" y="12624"/>
                    <a:pt x="7696" y="7696"/>
                  </a:cubicBezTo>
                  <a:cubicBezTo>
                    <a:pt x="12624" y="2769"/>
                    <a:pt x="19308" y="0"/>
                    <a:pt x="26277" y="0"/>
                  </a:cubicBezTo>
                  <a:close/>
                </a:path>
              </a:pathLst>
            </a:custGeom>
            <a:solidFill>
              <a:srgbClr val="2E309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2948653" cy="1094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450204" y="5029390"/>
            <a:ext cx="8888506" cy="5688644"/>
          </a:xfrm>
          <a:custGeom>
            <a:avLst/>
            <a:gdLst/>
            <a:ahLst/>
            <a:cxnLst/>
            <a:rect r="r" b="b" t="t" l="l"/>
            <a:pathLst>
              <a:path h="5688644" w="8888506">
                <a:moveTo>
                  <a:pt x="0" y="0"/>
                </a:moveTo>
                <a:lnTo>
                  <a:pt x="8888505" y="0"/>
                </a:lnTo>
                <a:lnTo>
                  <a:pt x="8888505" y="5688644"/>
                </a:lnTo>
                <a:lnTo>
                  <a:pt x="0" y="5688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89085">
            <a:off x="13133718" y="1359358"/>
            <a:ext cx="3347837" cy="3828088"/>
          </a:xfrm>
          <a:custGeom>
            <a:avLst/>
            <a:gdLst/>
            <a:ahLst/>
            <a:cxnLst/>
            <a:rect r="r" b="b" t="t" l="l"/>
            <a:pathLst>
              <a:path h="3828088" w="3347837">
                <a:moveTo>
                  <a:pt x="0" y="0"/>
                </a:moveTo>
                <a:lnTo>
                  <a:pt x="3347837" y="0"/>
                </a:lnTo>
                <a:lnTo>
                  <a:pt x="3347837" y="3828088"/>
                </a:lnTo>
                <a:lnTo>
                  <a:pt x="0" y="3828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496885"/>
            <a:ext cx="11195668" cy="2487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09"/>
              </a:lnSpc>
            </a:pPr>
            <a:r>
              <a:rPr lang="en-US" sz="10572">
                <a:solidFill>
                  <a:srgbClr val="2E3091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DEVELOPING LISTENING SKILLS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992475" y="-2520583"/>
            <a:ext cx="4463787" cy="4114800"/>
          </a:xfrm>
          <a:custGeom>
            <a:avLst/>
            <a:gdLst/>
            <a:ahLst/>
            <a:cxnLst/>
            <a:rect r="r" b="b" t="t" l="l"/>
            <a:pathLst>
              <a:path h="4114800" w="4463787">
                <a:moveTo>
                  <a:pt x="0" y="0"/>
                </a:moveTo>
                <a:lnTo>
                  <a:pt x="4463787" y="0"/>
                </a:lnTo>
                <a:lnTo>
                  <a:pt x="44637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77392" y="4048453"/>
            <a:ext cx="10920933" cy="504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9"/>
              </a:lnSpc>
            </a:pPr>
            <a:r>
              <a:rPr lang="en-US" sz="2640" b="true">
                <a:solidFill>
                  <a:srgbClr val="69372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Developing listening skills can be done in several ways, including: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182288" y="5884566"/>
            <a:ext cx="2153799" cy="1720347"/>
          </a:xfrm>
          <a:custGeom>
            <a:avLst/>
            <a:gdLst/>
            <a:ahLst/>
            <a:cxnLst/>
            <a:rect r="r" b="b" t="t" l="l"/>
            <a:pathLst>
              <a:path h="1720347" w="2153799">
                <a:moveTo>
                  <a:pt x="0" y="0"/>
                </a:moveTo>
                <a:lnTo>
                  <a:pt x="2153799" y="0"/>
                </a:lnTo>
                <a:lnTo>
                  <a:pt x="2153799" y="1720347"/>
                </a:lnTo>
                <a:lnTo>
                  <a:pt x="0" y="17203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894732" y="5726022"/>
            <a:ext cx="1521233" cy="2037436"/>
          </a:xfrm>
          <a:custGeom>
            <a:avLst/>
            <a:gdLst/>
            <a:ahLst/>
            <a:cxnLst/>
            <a:rect r="r" b="b" t="t" l="l"/>
            <a:pathLst>
              <a:path h="2037436" w="1521233">
                <a:moveTo>
                  <a:pt x="0" y="0"/>
                </a:moveTo>
                <a:lnTo>
                  <a:pt x="1521232" y="0"/>
                </a:lnTo>
                <a:lnTo>
                  <a:pt x="1521232" y="2037436"/>
                </a:lnTo>
                <a:lnTo>
                  <a:pt x="0" y="203743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-27929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775948" y="5505793"/>
            <a:ext cx="2211505" cy="3188990"/>
          </a:xfrm>
          <a:custGeom>
            <a:avLst/>
            <a:gdLst/>
            <a:ahLst/>
            <a:cxnLst/>
            <a:rect r="r" b="b" t="t" l="l"/>
            <a:pathLst>
              <a:path h="3188990" w="2211505">
                <a:moveTo>
                  <a:pt x="0" y="0"/>
                </a:moveTo>
                <a:lnTo>
                  <a:pt x="2211505" y="0"/>
                </a:lnTo>
                <a:lnTo>
                  <a:pt x="2211505" y="3188990"/>
                </a:lnTo>
                <a:lnTo>
                  <a:pt x="0" y="318899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875237" y="7919721"/>
            <a:ext cx="2611372" cy="775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2"/>
              </a:lnSpc>
            </a:pPr>
            <a:r>
              <a:rPr lang="en-US" sz="2179" b="true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Listen to</a:t>
            </a:r>
          </a:p>
          <a:p>
            <a:pPr algn="ctr">
              <a:lnSpc>
                <a:spcPts val="2832"/>
              </a:lnSpc>
            </a:pPr>
            <a:r>
              <a:rPr lang="en-US" b="true" sz="2179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English podcasts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458159" y="8098974"/>
            <a:ext cx="2611372" cy="416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2"/>
              </a:lnSpc>
            </a:pPr>
            <a:r>
              <a:rPr lang="en-US" sz="2179" b="true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Using Audiobooks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385569" y="7919721"/>
            <a:ext cx="2992262" cy="775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2"/>
              </a:lnSpc>
            </a:pPr>
            <a:r>
              <a:rPr lang="en-US" b="true" sz="2179">
                <a:solidFill>
                  <a:srgbClr val="000000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Language Apps with an Audio Focus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16999" y="5364670"/>
            <a:ext cx="6631982" cy="5269411"/>
          </a:xfrm>
          <a:custGeom>
            <a:avLst/>
            <a:gdLst/>
            <a:ahLst/>
            <a:cxnLst/>
            <a:rect r="r" b="b" t="t" l="l"/>
            <a:pathLst>
              <a:path h="5269411" w="6631982">
                <a:moveTo>
                  <a:pt x="0" y="0"/>
                </a:moveTo>
                <a:lnTo>
                  <a:pt x="6631983" y="0"/>
                </a:lnTo>
                <a:lnTo>
                  <a:pt x="6631983" y="5269412"/>
                </a:lnTo>
                <a:lnTo>
                  <a:pt x="0" y="5269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42745" y="1028700"/>
            <a:ext cx="2894041" cy="2057400"/>
          </a:xfrm>
          <a:custGeom>
            <a:avLst/>
            <a:gdLst/>
            <a:ahLst/>
            <a:cxnLst/>
            <a:rect r="r" b="b" t="t" l="l"/>
            <a:pathLst>
              <a:path h="2057400" w="2894041">
                <a:moveTo>
                  <a:pt x="0" y="0"/>
                </a:moveTo>
                <a:lnTo>
                  <a:pt x="2894041" y="0"/>
                </a:lnTo>
                <a:lnTo>
                  <a:pt x="289404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008972" y="5364670"/>
            <a:ext cx="5250328" cy="2962603"/>
            <a:chOff x="0" y="0"/>
            <a:chExt cx="1382802" cy="78027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2802" cy="780274"/>
            </a:xfrm>
            <a:custGeom>
              <a:avLst/>
              <a:gdLst/>
              <a:ahLst/>
              <a:cxnLst/>
              <a:rect r="r" b="b" t="t" l="l"/>
              <a:pathLst>
                <a:path h="780274" w="1382802">
                  <a:moveTo>
                    <a:pt x="56033" y="0"/>
                  </a:moveTo>
                  <a:lnTo>
                    <a:pt x="1326769" y="0"/>
                  </a:lnTo>
                  <a:cubicBezTo>
                    <a:pt x="1341630" y="0"/>
                    <a:pt x="1355882" y="5903"/>
                    <a:pt x="1366391" y="16412"/>
                  </a:cubicBezTo>
                  <a:cubicBezTo>
                    <a:pt x="1376899" y="26920"/>
                    <a:pt x="1382802" y="41172"/>
                    <a:pt x="1382802" y="56033"/>
                  </a:cubicBezTo>
                  <a:lnTo>
                    <a:pt x="1382802" y="724241"/>
                  </a:lnTo>
                  <a:cubicBezTo>
                    <a:pt x="1382802" y="739102"/>
                    <a:pt x="1376899" y="753354"/>
                    <a:pt x="1366391" y="763862"/>
                  </a:cubicBezTo>
                  <a:cubicBezTo>
                    <a:pt x="1355882" y="774371"/>
                    <a:pt x="1341630" y="780274"/>
                    <a:pt x="1326769" y="780274"/>
                  </a:cubicBezTo>
                  <a:lnTo>
                    <a:pt x="56033" y="780274"/>
                  </a:lnTo>
                  <a:cubicBezTo>
                    <a:pt x="25087" y="780274"/>
                    <a:pt x="0" y="755187"/>
                    <a:pt x="0" y="724241"/>
                  </a:cubicBezTo>
                  <a:lnTo>
                    <a:pt x="0" y="56033"/>
                  </a:lnTo>
                  <a:cubicBezTo>
                    <a:pt x="0" y="41172"/>
                    <a:pt x="5903" y="26920"/>
                    <a:pt x="16412" y="16412"/>
                  </a:cubicBezTo>
                  <a:cubicBezTo>
                    <a:pt x="26920" y="5903"/>
                    <a:pt x="41172" y="0"/>
                    <a:pt x="56033" y="0"/>
                  </a:cubicBezTo>
                  <a:close/>
                </a:path>
              </a:pathLst>
            </a:custGeom>
            <a:solidFill>
              <a:srgbClr val="2E309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1382802" cy="865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1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2307471" y="7132902"/>
            <a:ext cx="4652127" cy="857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sz="3639">
                <a:solidFill>
                  <a:srgbClr val="FFFFFF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Take Part in a Language Exchange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579840">
            <a:off x="16732654" y="7996086"/>
            <a:ext cx="2097569" cy="2524427"/>
          </a:xfrm>
          <a:custGeom>
            <a:avLst/>
            <a:gdLst/>
            <a:ahLst/>
            <a:cxnLst/>
            <a:rect r="r" b="b" t="t" l="l"/>
            <a:pathLst>
              <a:path h="2524427" w="2097569">
                <a:moveTo>
                  <a:pt x="0" y="0"/>
                </a:moveTo>
                <a:lnTo>
                  <a:pt x="2097569" y="0"/>
                </a:lnTo>
                <a:lnTo>
                  <a:pt x="2097569" y="2524428"/>
                </a:lnTo>
                <a:lnTo>
                  <a:pt x="0" y="25244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63441" y="-2155074"/>
            <a:ext cx="4463787" cy="4114800"/>
          </a:xfrm>
          <a:custGeom>
            <a:avLst/>
            <a:gdLst/>
            <a:ahLst/>
            <a:cxnLst/>
            <a:rect r="r" b="b" t="t" l="l"/>
            <a:pathLst>
              <a:path h="4114800" w="4463787">
                <a:moveTo>
                  <a:pt x="0" y="0"/>
                </a:moveTo>
                <a:lnTo>
                  <a:pt x="4463787" y="0"/>
                </a:lnTo>
                <a:lnTo>
                  <a:pt x="44637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008972" y="1870607"/>
            <a:ext cx="5250328" cy="2962603"/>
            <a:chOff x="0" y="0"/>
            <a:chExt cx="1382802" cy="78027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82802" cy="780274"/>
            </a:xfrm>
            <a:custGeom>
              <a:avLst/>
              <a:gdLst/>
              <a:ahLst/>
              <a:cxnLst/>
              <a:rect r="r" b="b" t="t" l="l"/>
              <a:pathLst>
                <a:path h="780274" w="1382802">
                  <a:moveTo>
                    <a:pt x="56033" y="0"/>
                  </a:moveTo>
                  <a:lnTo>
                    <a:pt x="1326769" y="0"/>
                  </a:lnTo>
                  <a:cubicBezTo>
                    <a:pt x="1341630" y="0"/>
                    <a:pt x="1355882" y="5903"/>
                    <a:pt x="1366391" y="16412"/>
                  </a:cubicBezTo>
                  <a:cubicBezTo>
                    <a:pt x="1376899" y="26920"/>
                    <a:pt x="1382802" y="41172"/>
                    <a:pt x="1382802" y="56033"/>
                  </a:cubicBezTo>
                  <a:lnTo>
                    <a:pt x="1382802" y="724241"/>
                  </a:lnTo>
                  <a:cubicBezTo>
                    <a:pt x="1382802" y="739102"/>
                    <a:pt x="1376899" y="753354"/>
                    <a:pt x="1366391" y="763862"/>
                  </a:cubicBezTo>
                  <a:cubicBezTo>
                    <a:pt x="1355882" y="774371"/>
                    <a:pt x="1341630" y="780274"/>
                    <a:pt x="1326769" y="780274"/>
                  </a:cubicBezTo>
                  <a:lnTo>
                    <a:pt x="56033" y="780274"/>
                  </a:lnTo>
                  <a:cubicBezTo>
                    <a:pt x="25087" y="780274"/>
                    <a:pt x="0" y="755187"/>
                    <a:pt x="0" y="724241"/>
                  </a:cubicBezTo>
                  <a:lnTo>
                    <a:pt x="0" y="56033"/>
                  </a:lnTo>
                  <a:cubicBezTo>
                    <a:pt x="0" y="41172"/>
                    <a:pt x="5903" y="26920"/>
                    <a:pt x="16412" y="16412"/>
                  </a:cubicBezTo>
                  <a:cubicBezTo>
                    <a:pt x="26920" y="5903"/>
                    <a:pt x="41172" y="0"/>
                    <a:pt x="56033" y="0"/>
                  </a:cubicBezTo>
                  <a:close/>
                </a:path>
              </a:pathLst>
            </a:custGeom>
            <a:solidFill>
              <a:srgbClr val="2E309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1382802" cy="865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1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386459" y="5364670"/>
            <a:ext cx="5250328" cy="2962603"/>
            <a:chOff x="0" y="0"/>
            <a:chExt cx="1382802" cy="78027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82802" cy="780274"/>
            </a:xfrm>
            <a:custGeom>
              <a:avLst/>
              <a:gdLst/>
              <a:ahLst/>
              <a:cxnLst/>
              <a:rect r="r" b="b" t="t" l="l"/>
              <a:pathLst>
                <a:path h="780274" w="1382802">
                  <a:moveTo>
                    <a:pt x="56033" y="0"/>
                  </a:moveTo>
                  <a:lnTo>
                    <a:pt x="1326769" y="0"/>
                  </a:lnTo>
                  <a:cubicBezTo>
                    <a:pt x="1341630" y="0"/>
                    <a:pt x="1355882" y="5903"/>
                    <a:pt x="1366391" y="16412"/>
                  </a:cubicBezTo>
                  <a:cubicBezTo>
                    <a:pt x="1376899" y="26920"/>
                    <a:pt x="1382802" y="41172"/>
                    <a:pt x="1382802" y="56033"/>
                  </a:cubicBezTo>
                  <a:lnTo>
                    <a:pt x="1382802" y="724241"/>
                  </a:lnTo>
                  <a:cubicBezTo>
                    <a:pt x="1382802" y="739102"/>
                    <a:pt x="1376899" y="753354"/>
                    <a:pt x="1366391" y="763862"/>
                  </a:cubicBezTo>
                  <a:cubicBezTo>
                    <a:pt x="1355882" y="774371"/>
                    <a:pt x="1341630" y="780274"/>
                    <a:pt x="1326769" y="780274"/>
                  </a:cubicBezTo>
                  <a:lnTo>
                    <a:pt x="56033" y="780274"/>
                  </a:lnTo>
                  <a:cubicBezTo>
                    <a:pt x="25087" y="780274"/>
                    <a:pt x="0" y="755187"/>
                    <a:pt x="0" y="724241"/>
                  </a:cubicBezTo>
                  <a:lnTo>
                    <a:pt x="0" y="56033"/>
                  </a:lnTo>
                  <a:cubicBezTo>
                    <a:pt x="0" y="41172"/>
                    <a:pt x="5903" y="26920"/>
                    <a:pt x="16412" y="16412"/>
                  </a:cubicBezTo>
                  <a:cubicBezTo>
                    <a:pt x="26920" y="5903"/>
                    <a:pt x="41172" y="0"/>
                    <a:pt x="56033" y="0"/>
                  </a:cubicBezTo>
                  <a:close/>
                </a:path>
              </a:pathLst>
            </a:custGeom>
            <a:solidFill>
              <a:srgbClr val="2E309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85725"/>
              <a:ext cx="1382802" cy="865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1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7647209" y="4567402"/>
            <a:ext cx="2728827" cy="2278570"/>
          </a:xfrm>
          <a:custGeom>
            <a:avLst/>
            <a:gdLst/>
            <a:ahLst/>
            <a:cxnLst/>
            <a:rect r="r" b="b" t="t" l="l"/>
            <a:pathLst>
              <a:path h="2278570" w="2728827">
                <a:moveTo>
                  <a:pt x="0" y="0"/>
                </a:moveTo>
                <a:lnTo>
                  <a:pt x="2728827" y="0"/>
                </a:lnTo>
                <a:lnTo>
                  <a:pt x="2728827" y="2278570"/>
                </a:lnTo>
                <a:lnTo>
                  <a:pt x="0" y="22785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493547" y="1154591"/>
            <a:ext cx="2680291" cy="2492671"/>
          </a:xfrm>
          <a:custGeom>
            <a:avLst/>
            <a:gdLst/>
            <a:ahLst/>
            <a:cxnLst/>
            <a:rect r="r" b="b" t="t" l="l"/>
            <a:pathLst>
              <a:path h="2492671" w="2680291">
                <a:moveTo>
                  <a:pt x="0" y="0"/>
                </a:moveTo>
                <a:lnTo>
                  <a:pt x="2680290" y="0"/>
                </a:lnTo>
                <a:lnTo>
                  <a:pt x="2680290" y="2492671"/>
                </a:lnTo>
                <a:lnTo>
                  <a:pt x="0" y="24926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0">
            <a:off x="15308026" y="2111300"/>
            <a:ext cx="1651572" cy="1535962"/>
          </a:xfrm>
          <a:custGeom>
            <a:avLst/>
            <a:gdLst/>
            <a:ahLst/>
            <a:cxnLst/>
            <a:rect r="r" b="b" t="t" l="l"/>
            <a:pathLst>
              <a:path h="1535962" w="1651572">
                <a:moveTo>
                  <a:pt x="1651572" y="0"/>
                </a:moveTo>
                <a:lnTo>
                  <a:pt x="0" y="0"/>
                </a:lnTo>
                <a:lnTo>
                  <a:pt x="0" y="1535962"/>
                </a:lnTo>
                <a:lnTo>
                  <a:pt x="1651572" y="1535962"/>
                </a:lnTo>
                <a:lnTo>
                  <a:pt x="165157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220840" y="5074730"/>
            <a:ext cx="2826592" cy="2158488"/>
          </a:xfrm>
          <a:custGeom>
            <a:avLst/>
            <a:gdLst/>
            <a:ahLst/>
            <a:cxnLst/>
            <a:rect r="r" b="b" t="t" l="l"/>
            <a:pathLst>
              <a:path h="2158488" w="2826592">
                <a:moveTo>
                  <a:pt x="0" y="0"/>
                </a:moveTo>
                <a:lnTo>
                  <a:pt x="2826592" y="0"/>
                </a:lnTo>
                <a:lnTo>
                  <a:pt x="2826592" y="2158488"/>
                </a:lnTo>
                <a:lnTo>
                  <a:pt x="0" y="215848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111905" y="1383191"/>
            <a:ext cx="8032095" cy="1968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07"/>
              </a:lnSpc>
            </a:pPr>
            <a:r>
              <a:rPr lang="en-US" sz="8323">
                <a:solidFill>
                  <a:srgbClr val="2E3091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Improving Speaking Skills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11905" y="3426993"/>
            <a:ext cx="6199321" cy="858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8"/>
              </a:lnSpc>
            </a:pPr>
            <a:r>
              <a:rPr lang="en-US" sz="2433" b="true">
                <a:solidFill>
                  <a:srgbClr val="824737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Ways to improve speaking skills in English can be done through the following things: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084512" y="7132902"/>
            <a:ext cx="3854221" cy="857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39"/>
              </a:lnSpc>
              <a:spcBef>
                <a:spcPct val="0"/>
              </a:spcBef>
            </a:pPr>
            <a:r>
              <a:rPr lang="en-US" sz="3639">
                <a:solidFill>
                  <a:srgbClr val="FFFFFF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Do Conversation Practice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235916" y="4209183"/>
            <a:ext cx="4796439" cy="44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sz="3639">
                <a:solidFill>
                  <a:srgbClr val="FFFFFF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Join a Speaking Club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30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921084">
            <a:off x="14922805" y="7200900"/>
            <a:ext cx="4463787" cy="4114800"/>
          </a:xfrm>
          <a:custGeom>
            <a:avLst/>
            <a:gdLst/>
            <a:ahLst/>
            <a:cxnLst/>
            <a:rect r="r" b="b" t="t" l="l"/>
            <a:pathLst>
              <a:path h="4114800" w="4463787">
                <a:moveTo>
                  <a:pt x="0" y="0"/>
                </a:moveTo>
                <a:lnTo>
                  <a:pt x="4463787" y="0"/>
                </a:lnTo>
                <a:lnTo>
                  <a:pt x="44637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77381">
            <a:off x="313586" y="1249624"/>
            <a:ext cx="3409116" cy="3485156"/>
          </a:xfrm>
          <a:custGeom>
            <a:avLst/>
            <a:gdLst/>
            <a:ahLst/>
            <a:cxnLst/>
            <a:rect r="r" b="b" t="t" l="l"/>
            <a:pathLst>
              <a:path h="3485156" w="3409116">
                <a:moveTo>
                  <a:pt x="0" y="0"/>
                </a:moveTo>
                <a:lnTo>
                  <a:pt x="3409116" y="0"/>
                </a:lnTo>
                <a:lnTo>
                  <a:pt x="3409116" y="3485156"/>
                </a:lnTo>
                <a:lnTo>
                  <a:pt x="0" y="34851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27689">
            <a:off x="14315305" y="1030619"/>
            <a:ext cx="3216995" cy="3923165"/>
          </a:xfrm>
          <a:custGeom>
            <a:avLst/>
            <a:gdLst/>
            <a:ahLst/>
            <a:cxnLst/>
            <a:rect r="r" b="b" t="t" l="l"/>
            <a:pathLst>
              <a:path h="3923165" w="3216995">
                <a:moveTo>
                  <a:pt x="0" y="0"/>
                </a:moveTo>
                <a:lnTo>
                  <a:pt x="3216995" y="0"/>
                </a:lnTo>
                <a:lnTo>
                  <a:pt x="3216995" y="3923165"/>
                </a:lnTo>
                <a:lnTo>
                  <a:pt x="0" y="39231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597149" y="6800681"/>
            <a:ext cx="4463787" cy="4114800"/>
          </a:xfrm>
          <a:custGeom>
            <a:avLst/>
            <a:gdLst/>
            <a:ahLst/>
            <a:cxnLst/>
            <a:rect r="r" b="b" t="t" l="l"/>
            <a:pathLst>
              <a:path h="4114800" w="4463787">
                <a:moveTo>
                  <a:pt x="0" y="0"/>
                </a:moveTo>
                <a:lnTo>
                  <a:pt x="4463787" y="0"/>
                </a:lnTo>
                <a:lnTo>
                  <a:pt x="44637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1917415" y="5735985"/>
            <a:ext cx="6838482" cy="2828610"/>
            <a:chOff x="0" y="0"/>
            <a:chExt cx="5099441" cy="21092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-1270"/>
              <a:ext cx="5100711" cy="2108018"/>
            </a:xfrm>
            <a:custGeom>
              <a:avLst/>
              <a:gdLst/>
              <a:ahLst/>
              <a:cxnLst/>
              <a:rect r="r" b="b" t="t" l="l"/>
              <a:pathLst>
                <a:path h="2108018" w="5100711">
                  <a:moveTo>
                    <a:pt x="5089281" y="27940"/>
                  </a:moveTo>
                  <a:cubicBezTo>
                    <a:pt x="5080391" y="24130"/>
                    <a:pt x="5071501" y="21590"/>
                    <a:pt x="5062611" y="21590"/>
                  </a:cubicBezTo>
                  <a:cubicBezTo>
                    <a:pt x="5035941" y="20320"/>
                    <a:pt x="4960707" y="20320"/>
                    <a:pt x="4876669" y="17780"/>
                  </a:cubicBezTo>
                  <a:cubicBezTo>
                    <a:pt x="4684582" y="12700"/>
                    <a:pt x="4496497" y="6350"/>
                    <a:pt x="4304410" y="3810"/>
                  </a:cubicBezTo>
                  <a:cubicBezTo>
                    <a:pt x="4148339" y="1270"/>
                    <a:pt x="3996271" y="3810"/>
                    <a:pt x="3840200" y="2540"/>
                  </a:cubicBezTo>
                  <a:cubicBezTo>
                    <a:pt x="3772169" y="2540"/>
                    <a:pt x="3704138" y="0"/>
                    <a:pt x="3636108" y="2540"/>
                  </a:cubicBezTo>
                  <a:cubicBezTo>
                    <a:pt x="3472033" y="10160"/>
                    <a:pt x="3307959" y="11430"/>
                    <a:pt x="3139883" y="8890"/>
                  </a:cubicBezTo>
                  <a:cubicBezTo>
                    <a:pt x="3055845" y="7620"/>
                    <a:pt x="2971807" y="7620"/>
                    <a:pt x="2887769" y="7620"/>
                  </a:cubicBezTo>
                  <a:cubicBezTo>
                    <a:pt x="2735700" y="7620"/>
                    <a:pt x="2583631" y="7620"/>
                    <a:pt x="2431562" y="6350"/>
                  </a:cubicBezTo>
                  <a:cubicBezTo>
                    <a:pt x="2271490" y="5080"/>
                    <a:pt x="694776" y="2540"/>
                    <a:pt x="538705" y="1270"/>
                  </a:cubicBezTo>
                  <a:cubicBezTo>
                    <a:pt x="410648" y="0"/>
                    <a:pt x="286591" y="1270"/>
                    <a:pt x="158533" y="1270"/>
                  </a:cubicBezTo>
                  <a:cubicBezTo>
                    <a:pt x="70493" y="1270"/>
                    <a:pt x="33020" y="3810"/>
                    <a:pt x="5080" y="5080"/>
                  </a:cubicBezTo>
                  <a:cubicBezTo>
                    <a:pt x="3810" y="5080"/>
                    <a:pt x="2540" y="7620"/>
                    <a:pt x="0" y="8890"/>
                  </a:cubicBezTo>
                  <a:cubicBezTo>
                    <a:pt x="1270" y="21590"/>
                    <a:pt x="3810" y="34290"/>
                    <a:pt x="5080" y="46990"/>
                  </a:cubicBezTo>
                  <a:cubicBezTo>
                    <a:pt x="15240" y="131333"/>
                    <a:pt x="16510" y="222056"/>
                    <a:pt x="17780" y="311187"/>
                  </a:cubicBezTo>
                  <a:cubicBezTo>
                    <a:pt x="19050" y="401910"/>
                    <a:pt x="17780" y="492632"/>
                    <a:pt x="16510" y="584947"/>
                  </a:cubicBezTo>
                  <a:cubicBezTo>
                    <a:pt x="15240" y="678853"/>
                    <a:pt x="2540" y="1664070"/>
                    <a:pt x="2540" y="1757976"/>
                  </a:cubicBezTo>
                  <a:cubicBezTo>
                    <a:pt x="2540" y="1850290"/>
                    <a:pt x="1270" y="1942604"/>
                    <a:pt x="0" y="2034919"/>
                  </a:cubicBezTo>
                  <a:cubicBezTo>
                    <a:pt x="0" y="2053408"/>
                    <a:pt x="3810" y="2063568"/>
                    <a:pt x="15240" y="2068648"/>
                  </a:cubicBezTo>
                  <a:cubicBezTo>
                    <a:pt x="22860" y="2072458"/>
                    <a:pt x="31750" y="2074998"/>
                    <a:pt x="40640" y="2076268"/>
                  </a:cubicBezTo>
                  <a:cubicBezTo>
                    <a:pt x="154531" y="2081348"/>
                    <a:pt x="306600" y="2085158"/>
                    <a:pt x="458669" y="2090238"/>
                  </a:cubicBezTo>
                  <a:cubicBezTo>
                    <a:pt x="542707" y="2092778"/>
                    <a:pt x="626745" y="2097858"/>
                    <a:pt x="710783" y="2099128"/>
                  </a:cubicBezTo>
                  <a:cubicBezTo>
                    <a:pt x="850847" y="2101668"/>
                    <a:pt x="2411553" y="2102938"/>
                    <a:pt x="2551617" y="2104208"/>
                  </a:cubicBezTo>
                  <a:cubicBezTo>
                    <a:pt x="2571626" y="2104208"/>
                    <a:pt x="2591635" y="2104208"/>
                    <a:pt x="2611644" y="2104208"/>
                  </a:cubicBezTo>
                  <a:cubicBezTo>
                    <a:pt x="2707687" y="2104208"/>
                    <a:pt x="2807732" y="2102938"/>
                    <a:pt x="2903776" y="2102938"/>
                  </a:cubicBezTo>
                  <a:cubicBezTo>
                    <a:pt x="3015827" y="2102938"/>
                    <a:pt x="3123875" y="2104208"/>
                    <a:pt x="3235926" y="2104208"/>
                  </a:cubicBezTo>
                  <a:cubicBezTo>
                    <a:pt x="3400001" y="2104208"/>
                    <a:pt x="3568077" y="2104208"/>
                    <a:pt x="3732151" y="2104208"/>
                  </a:cubicBezTo>
                  <a:cubicBezTo>
                    <a:pt x="3884220" y="2104208"/>
                    <a:pt x="4036289" y="2105478"/>
                    <a:pt x="4188358" y="2106748"/>
                  </a:cubicBezTo>
                  <a:cubicBezTo>
                    <a:pt x="4256388" y="2106748"/>
                    <a:pt x="4328421" y="2108018"/>
                    <a:pt x="4396451" y="2108018"/>
                  </a:cubicBezTo>
                  <a:cubicBezTo>
                    <a:pt x="4616551" y="2106748"/>
                    <a:pt x="4832649" y="2100398"/>
                    <a:pt x="5039751" y="2100398"/>
                  </a:cubicBezTo>
                  <a:cubicBezTo>
                    <a:pt x="5043561" y="2100398"/>
                    <a:pt x="5048641" y="2097858"/>
                    <a:pt x="5052451" y="2095318"/>
                  </a:cubicBezTo>
                  <a:cubicBezTo>
                    <a:pt x="5057531" y="2091508"/>
                    <a:pt x="5060071" y="2085158"/>
                    <a:pt x="5062611" y="2082618"/>
                  </a:cubicBezTo>
                  <a:cubicBezTo>
                    <a:pt x="5063881" y="2023777"/>
                    <a:pt x="5065151" y="1956929"/>
                    <a:pt x="5066421" y="1890080"/>
                  </a:cubicBezTo>
                  <a:cubicBezTo>
                    <a:pt x="5067691" y="1786625"/>
                    <a:pt x="5077851" y="793450"/>
                    <a:pt x="5079121" y="689994"/>
                  </a:cubicBezTo>
                  <a:cubicBezTo>
                    <a:pt x="5079121" y="627920"/>
                    <a:pt x="5080391" y="565847"/>
                    <a:pt x="5081661" y="503774"/>
                  </a:cubicBezTo>
                  <a:cubicBezTo>
                    <a:pt x="5082931" y="436925"/>
                    <a:pt x="5084201" y="370077"/>
                    <a:pt x="5086741" y="303229"/>
                  </a:cubicBezTo>
                  <a:cubicBezTo>
                    <a:pt x="5088011" y="263438"/>
                    <a:pt x="5088011" y="222056"/>
                    <a:pt x="5093091" y="182265"/>
                  </a:cubicBezTo>
                  <a:cubicBezTo>
                    <a:pt x="5098171" y="134516"/>
                    <a:pt x="5100711" y="88359"/>
                    <a:pt x="5099441" y="44450"/>
                  </a:cubicBezTo>
                  <a:cubicBezTo>
                    <a:pt x="5099441" y="38100"/>
                    <a:pt x="5095631" y="30480"/>
                    <a:pt x="5089281" y="279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9532103" y="5735985"/>
            <a:ext cx="6838482" cy="2828610"/>
            <a:chOff x="0" y="0"/>
            <a:chExt cx="5099441" cy="21092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-1270"/>
              <a:ext cx="5100711" cy="2108018"/>
            </a:xfrm>
            <a:custGeom>
              <a:avLst/>
              <a:gdLst/>
              <a:ahLst/>
              <a:cxnLst/>
              <a:rect r="r" b="b" t="t" l="l"/>
              <a:pathLst>
                <a:path h="2108018" w="5100711">
                  <a:moveTo>
                    <a:pt x="5089281" y="27940"/>
                  </a:moveTo>
                  <a:cubicBezTo>
                    <a:pt x="5080391" y="24130"/>
                    <a:pt x="5071501" y="21590"/>
                    <a:pt x="5062611" y="21590"/>
                  </a:cubicBezTo>
                  <a:cubicBezTo>
                    <a:pt x="5035941" y="20320"/>
                    <a:pt x="4960707" y="20320"/>
                    <a:pt x="4876669" y="17780"/>
                  </a:cubicBezTo>
                  <a:cubicBezTo>
                    <a:pt x="4684582" y="12700"/>
                    <a:pt x="4496497" y="6350"/>
                    <a:pt x="4304410" y="3810"/>
                  </a:cubicBezTo>
                  <a:cubicBezTo>
                    <a:pt x="4148339" y="1270"/>
                    <a:pt x="3996271" y="3810"/>
                    <a:pt x="3840200" y="2540"/>
                  </a:cubicBezTo>
                  <a:cubicBezTo>
                    <a:pt x="3772169" y="2540"/>
                    <a:pt x="3704138" y="0"/>
                    <a:pt x="3636108" y="2540"/>
                  </a:cubicBezTo>
                  <a:cubicBezTo>
                    <a:pt x="3472033" y="10160"/>
                    <a:pt x="3307959" y="11430"/>
                    <a:pt x="3139883" y="8890"/>
                  </a:cubicBezTo>
                  <a:cubicBezTo>
                    <a:pt x="3055845" y="7620"/>
                    <a:pt x="2971807" y="7620"/>
                    <a:pt x="2887769" y="7620"/>
                  </a:cubicBezTo>
                  <a:cubicBezTo>
                    <a:pt x="2735700" y="7620"/>
                    <a:pt x="2583631" y="7620"/>
                    <a:pt x="2431562" y="6350"/>
                  </a:cubicBezTo>
                  <a:cubicBezTo>
                    <a:pt x="2271490" y="5080"/>
                    <a:pt x="694776" y="2540"/>
                    <a:pt x="538705" y="1270"/>
                  </a:cubicBezTo>
                  <a:cubicBezTo>
                    <a:pt x="410648" y="0"/>
                    <a:pt x="286591" y="1270"/>
                    <a:pt x="158533" y="1270"/>
                  </a:cubicBezTo>
                  <a:cubicBezTo>
                    <a:pt x="70493" y="1270"/>
                    <a:pt x="33020" y="3810"/>
                    <a:pt x="5080" y="5080"/>
                  </a:cubicBezTo>
                  <a:cubicBezTo>
                    <a:pt x="3810" y="5080"/>
                    <a:pt x="2540" y="7620"/>
                    <a:pt x="0" y="8890"/>
                  </a:cubicBezTo>
                  <a:cubicBezTo>
                    <a:pt x="1270" y="21590"/>
                    <a:pt x="3810" y="34290"/>
                    <a:pt x="5080" y="46990"/>
                  </a:cubicBezTo>
                  <a:cubicBezTo>
                    <a:pt x="15240" y="131333"/>
                    <a:pt x="16510" y="222056"/>
                    <a:pt x="17780" y="311187"/>
                  </a:cubicBezTo>
                  <a:cubicBezTo>
                    <a:pt x="19050" y="401910"/>
                    <a:pt x="17780" y="492632"/>
                    <a:pt x="16510" y="584947"/>
                  </a:cubicBezTo>
                  <a:cubicBezTo>
                    <a:pt x="15240" y="678853"/>
                    <a:pt x="2540" y="1664070"/>
                    <a:pt x="2540" y="1757976"/>
                  </a:cubicBezTo>
                  <a:cubicBezTo>
                    <a:pt x="2540" y="1850290"/>
                    <a:pt x="1270" y="1942604"/>
                    <a:pt x="0" y="2034919"/>
                  </a:cubicBezTo>
                  <a:cubicBezTo>
                    <a:pt x="0" y="2053408"/>
                    <a:pt x="3810" y="2063568"/>
                    <a:pt x="15240" y="2068648"/>
                  </a:cubicBezTo>
                  <a:cubicBezTo>
                    <a:pt x="22860" y="2072458"/>
                    <a:pt x="31750" y="2074998"/>
                    <a:pt x="40640" y="2076268"/>
                  </a:cubicBezTo>
                  <a:cubicBezTo>
                    <a:pt x="154531" y="2081348"/>
                    <a:pt x="306600" y="2085158"/>
                    <a:pt x="458669" y="2090238"/>
                  </a:cubicBezTo>
                  <a:cubicBezTo>
                    <a:pt x="542707" y="2092778"/>
                    <a:pt x="626745" y="2097858"/>
                    <a:pt x="710783" y="2099128"/>
                  </a:cubicBezTo>
                  <a:cubicBezTo>
                    <a:pt x="850847" y="2101668"/>
                    <a:pt x="2411553" y="2102938"/>
                    <a:pt x="2551617" y="2104208"/>
                  </a:cubicBezTo>
                  <a:cubicBezTo>
                    <a:pt x="2571626" y="2104208"/>
                    <a:pt x="2591635" y="2104208"/>
                    <a:pt x="2611644" y="2104208"/>
                  </a:cubicBezTo>
                  <a:cubicBezTo>
                    <a:pt x="2707687" y="2104208"/>
                    <a:pt x="2807732" y="2102938"/>
                    <a:pt x="2903776" y="2102938"/>
                  </a:cubicBezTo>
                  <a:cubicBezTo>
                    <a:pt x="3015827" y="2102938"/>
                    <a:pt x="3123875" y="2104208"/>
                    <a:pt x="3235926" y="2104208"/>
                  </a:cubicBezTo>
                  <a:cubicBezTo>
                    <a:pt x="3400001" y="2104208"/>
                    <a:pt x="3568077" y="2104208"/>
                    <a:pt x="3732151" y="2104208"/>
                  </a:cubicBezTo>
                  <a:cubicBezTo>
                    <a:pt x="3884220" y="2104208"/>
                    <a:pt x="4036289" y="2105478"/>
                    <a:pt x="4188358" y="2106748"/>
                  </a:cubicBezTo>
                  <a:cubicBezTo>
                    <a:pt x="4256388" y="2106748"/>
                    <a:pt x="4328421" y="2108018"/>
                    <a:pt x="4396451" y="2108018"/>
                  </a:cubicBezTo>
                  <a:cubicBezTo>
                    <a:pt x="4616551" y="2106748"/>
                    <a:pt x="4832649" y="2100398"/>
                    <a:pt x="5039751" y="2100398"/>
                  </a:cubicBezTo>
                  <a:cubicBezTo>
                    <a:pt x="5043561" y="2100398"/>
                    <a:pt x="5048641" y="2097858"/>
                    <a:pt x="5052451" y="2095318"/>
                  </a:cubicBezTo>
                  <a:cubicBezTo>
                    <a:pt x="5057531" y="2091508"/>
                    <a:pt x="5060071" y="2085158"/>
                    <a:pt x="5062611" y="2082618"/>
                  </a:cubicBezTo>
                  <a:cubicBezTo>
                    <a:pt x="5063881" y="2023777"/>
                    <a:pt x="5065151" y="1956929"/>
                    <a:pt x="5066421" y="1890080"/>
                  </a:cubicBezTo>
                  <a:cubicBezTo>
                    <a:pt x="5067691" y="1786625"/>
                    <a:pt x="5077851" y="793450"/>
                    <a:pt x="5079121" y="689994"/>
                  </a:cubicBezTo>
                  <a:cubicBezTo>
                    <a:pt x="5079121" y="627920"/>
                    <a:pt x="5080391" y="565847"/>
                    <a:pt x="5081661" y="503774"/>
                  </a:cubicBezTo>
                  <a:cubicBezTo>
                    <a:pt x="5082931" y="436925"/>
                    <a:pt x="5084201" y="370077"/>
                    <a:pt x="5086741" y="303229"/>
                  </a:cubicBezTo>
                  <a:cubicBezTo>
                    <a:pt x="5088011" y="263438"/>
                    <a:pt x="5088011" y="222056"/>
                    <a:pt x="5093091" y="182265"/>
                  </a:cubicBezTo>
                  <a:cubicBezTo>
                    <a:pt x="5098171" y="134516"/>
                    <a:pt x="5100711" y="88359"/>
                    <a:pt x="5099441" y="44450"/>
                  </a:cubicBezTo>
                  <a:cubicBezTo>
                    <a:pt x="5099441" y="38100"/>
                    <a:pt x="5095631" y="30480"/>
                    <a:pt x="5089281" y="279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272000" y="5369283"/>
            <a:ext cx="6129311" cy="631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5"/>
              </a:lnSpc>
            </a:pPr>
            <a:r>
              <a:rPr lang="en-US" b="true" sz="3373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Reading Various Materials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752998" y="5369283"/>
            <a:ext cx="4396691" cy="631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85"/>
              </a:lnSpc>
              <a:spcBef>
                <a:spcPct val="0"/>
              </a:spcBef>
            </a:pPr>
            <a:r>
              <a:rPr lang="en-US" b="true" sz="3373" strike="noStrike" u="none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Writing Practice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10307" y="1869473"/>
            <a:ext cx="10667386" cy="1977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56"/>
              </a:lnSpc>
            </a:pPr>
            <a:r>
              <a:rPr lang="en-US" sz="8378">
                <a:solidFill>
                  <a:srgbClr val="FFFFFF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MASTERING READING AND WRITING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27677" y="3972753"/>
            <a:ext cx="7832646" cy="825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1"/>
              </a:lnSpc>
            </a:pPr>
            <a:r>
              <a:rPr lang="en-US" b="true" sz="2306">
                <a:solidFill>
                  <a:srgbClr val="FFFFFF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How to master reading and writing skills in learning English can be done with the following things: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64197" y="6592160"/>
            <a:ext cx="5944918" cy="1392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3"/>
              </a:lnSpc>
            </a:pPr>
            <a:r>
              <a:rPr lang="en-US" b="true" sz="2674">
                <a:solidFill>
                  <a:srgbClr val="69372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Read various materials, including books, articles and news, to enrich understanding and vocabulary.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78885" y="6592160"/>
            <a:ext cx="5944918" cy="1392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3"/>
              </a:lnSpc>
            </a:pPr>
            <a:r>
              <a:rPr lang="en-US" b="true" sz="2674">
                <a:solidFill>
                  <a:srgbClr val="69372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Do writing exercises, such as daily journaling or short essays, to improve your writing skills.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30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77554" y="3125644"/>
            <a:ext cx="11781487" cy="4873191"/>
            <a:chOff x="0" y="0"/>
            <a:chExt cx="5099441" cy="21092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-1270"/>
              <a:ext cx="5100711" cy="2108018"/>
            </a:xfrm>
            <a:custGeom>
              <a:avLst/>
              <a:gdLst/>
              <a:ahLst/>
              <a:cxnLst/>
              <a:rect r="r" b="b" t="t" l="l"/>
              <a:pathLst>
                <a:path h="2108018" w="5100711">
                  <a:moveTo>
                    <a:pt x="5089281" y="27940"/>
                  </a:moveTo>
                  <a:cubicBezTo>
                    <a:pt x="5080391" y="24130"/>
                    <a:pt x="5071501" y="21590"/>
                    <a:pt x="5062611" y="21590"/>
                  </a:cubicBezTo>
                  <a:cubicBezTo>
                    <a:pt x="5035941" y="20320"/>
                    <a:pt x="4960707" y="20320"/>
                    <a:pt x="4876669" y="17780"/>
                  </a:cubicBezTo>
                  <a:cubicBezTo>
                    <a:pt x="4684582" y="12700"/>
                    <a:pt x="4496497" y="6350"/>
                    <a:pt x="4304410" y="3810"/>
                  </a:cubicBezTo>
                  <a:cubicBezTo>
                    <a:pt x="4148339" y="1270"/>
                    <a:pt x="3996271" y="3810"/>
                    <a:pt x="3840200" y="2540"/>
                  </a:cubicBezTo>
                  <a:cubicBezTo>
                    <a:pt x="3772169" y="2540"/>
                    <a:pt x="3704138" y="0"/>
                    <a:pt x="3636108" y="2540"/>
                  </a:cubicBezTo>
                  <a:cubicBezTo>
                    <a:pt x="3472033" y="10160"/>
                    <a:pt x="3307959" y="11430"/>
                    <a:pt x="3139883" y="8890"/>
                  </a:cubicBezTo>
                  <a:cubicBezTo>
                    <a:pt x="3055845" y="7620"/>
                    <a:pt x="2971807" y="7620"/>
                    <a:pt x="2887769" y="7620"/>
                  </a:cubicBezTo>
                  <a:cubicBezTo>
                    <a:pt x="2735700" y="7620"/>
                    <a:pt x="2583631" y="7620"/>
                    <a:pt x="2431562" y="6350"/>
                  </a:cubicBezTo>
                  <a:cubicBezTo>
                    <a:pt x="2271490" y="5080"/>
                    <a:pt x="694776" y="2540"/>
                    <a:pt x="538705" y="1270"/>
                  </a:cubicBezTo>
                  <a:cubicBezTo>
                    <a:pt x="410648" y="0"/>
                    <a:pt x="286591" y="1270"/>
                    <a:pt x="158533" y="1270"/>
                  </a:cubicBezTo>
                  <a:cubicBezTo>
                    <a:pt x="70493" y="1270"/>
                    <a:pt x="33020" y="3810"/>
                    <a:pt x="5080" y="5080"/>
                  </a:cubicBezTo>
                  <a:cubicBezTo>
                    <a:pt x="3810" y="5080"/>
                    <a:pt x="2540" y="7620"/>
                    <a:pt x="0" y="8890"/>
                  </a:cubicBezTo>
                  <a:cubicBezTo>
                    <a:pt x="1270" y="21590"/>
                    <a:pt x="3810" y="34290"/>
                    <a:pt x="5080" y="46990"/>
                  </a:cubicBezTo>
                  <a:cubicBezTo>
                    <a:pt x="15240" y="131333"/>
                    <a:pt x="16510" y="222056"/>
                    <a:pt x="17780" y="311187"/>
                  </a:cubicBezTo>
                  <a:cubicBezTo>
                    <a:pt x="19050" y="401910"/>
                    <a:pt x="17780" y="492632"/>
                    <a:pt x="16510" y="584947"/>
                  </a:cubicBezTo>
                  <a:cubicBezTo>
                    <a:pt x="15240" y="678853"/>
                    <a:pt x="2540" y="1664070"/>
                    <a:pt x="2540" y="1757976"/>
                  </a:cubicBezTo>
                  <a:cubicBezTo>
                    <a:pt x="2540" y="1850290"/>
                    <a:pt x="1270" y="1942604"/>
                    <a:pt x="0" y="2034919"/>
                  </a:cubicBezTo>
                  <a:cubicBezTo>
                    <a:pt x="0" y="2053408"/>
                    <a:pt x="3810" y="2063568"/>
                    <a:pt x="15240" y="2068648"/>
                  </a:cubicBezTo>
                  <a:cubicBezTo>
                    <a:pt x="22860" y="2072458"/>
                    <a:pt x="31750" y="2074998"/>
                    <a:pt x="40640" y="2076268"/>
                  </a:cubicBezTo>
                  <a:cubicBezTo>
                    <a:pt x="154531" y="2081348"/>
                    <a:pt x="306600" y="2085158"/>
                    <a:pt x="458669" y="2090238"/>
                  </a:cubicBezTo>
                  <a:cubicBezTo>
                    <a:pt x="542707" y="2092778"/>
                    <a:pt x="626745" y="2097858"/>
                    <a:pt x="710783" y="2099128"/>
                  </a:cubicBezTo>
                  <a:cubicBezTo>
                    <a:pt x="850847" y="2101668"/>
                    <a:pt x="2411553" y="2102938"/>
                    <a:pt x="2551617" y="2104208"/>
                  </a:cubicBezTo>
                  <a:cubicBezTo>
                    <a:pt x="2571626" y="2104208"/>
                    <a:pt x="2591635" y="2104208"/>
                    <a:pt x="2611644" y="2104208"/>
                  </a:cubicBezTo>
                  <a:cubicBezTo>
                    <a:pt x="2707687" y="2104208"/>
                    <a:pt x="2807732" y="2102938"/>
                    <a:pt x="2903776" y="2102938"/>
                  </a:cubicBezTo>
                  <a:cubicBezTo>
                    <a:pt x="3015827" y="2102938"/>
                    <a:pt x="3123875" y="2104208"/>
                    <a:pt x="3235926" y="2104208"/>
                  </a:cubicBezTo>
                  <a:cubicBezTo>
                    <a:pt x="3400001" y="2104208"/>
                    <a:pt x="3568077" y="2104208"/>
                    <a:pt x="3732151" y="2104208"/>
                  </a:cubicBezTo>
                  <a:cubicBezTo>
                    <a:pt x="3884220" y="2104208"/>
                    <a:pt x="4036289" y="2105478"/>
                    <a:pt x="4188358" y="2106748"/>
                  </a:cubicBezTo>
                  <a:cubicBezTo>
                    <a:pt x="4256388" y="2106748"/>
                    <a:pt x="4328421" y="2108018"/>
                    <a:pt x="4396451" y="2108018"/>
                  </a:cubicBezTo>
                  <a:cubicBezTo>
                    <a:pt x="4616551" y="2106748"/>
                    <a:pt x="4832649" y="2100398"/>
                    <a:pt x="5039751" y="2100398"/>
                  </a:cubicBezTo>
                  <a:cubicBezTo>
                    <a:pt x="5043561" y="2100398"/>
                    <a:pt x="5048641" y="2097858"/>
                    <a:pt x="5052451" y="2095318"/>
                  </a:cubicBezTo>
                  <a:cubicBezTo>
                    <a:pt x="5057531" y="2091508"/>
                    <a:pt x="5060071" y="2085158"/>
                    <a:pt x="5062611" y="2082618"/>
                  </a:cubicBezTo>
                  <a:cubicBezTo>
                    <a:pt x="5063881" y="2023777"/>
                    <a:pt x="5065151" y="1956929"/>
                    <a:pt x="5066421" y="1890080"/>
                  </a:cubicBezTo>
                  <a:cubicBezTo>
                    <a:pt x="5067691" y="1786625"/>
                    <a:pt x="5077851" y="793450"/>
                    <a:pt x="5079121" y="689994"/>
                  </a:cubicBezTo>
                  <a:cubicBezTo>
                    <a:pt x="5079121" y="627920"/>
                    <a:pt x="5080391" y="565847"/>
                    <a:pt x="5081661" y="503774"/>
                  </a:cubicBezTo>
                  <a:cubicBezTo>
                    <a:pt x="5082931" y="436925"/>
                    <a:pt x="5084201" y="370077"/>
                    <a:pt x="5086741" y="303229"/>
                  </a:cubicBezTo>
                  <a:cubicBezTo>
                    <a:pt x="5088011" y="263438"/>
                    <a:pt x="5088011" y="222056"/>
                    <a:pt x="5093091" y="182265"/>
                  </a:cubicBezTo>
                  <a:cubicBezTo>
                    <a:pt x="5098171" y="134516"/>
                    <a:pt x="5100711" y="88359"/>
                    <a:pt x="5099441" y="44450"/>
                  </a:cubicBezTo>
                  <a:cubicBezTo>
                    <a:pt x="5099441" y="38100"/>
                    <a:pt x="5095631" y="30480"/>
                    <a:pt x="5089281" y="279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-7181295">
            <a:off x="-1394669" y="7483344"/>
            <a:ext cx="3371281" cy="3107708"/>
          </a:xfrm>
          <a:custGeom>
            <a:avLst/>
            <a:gdLst/>
            <a:ahLst/>
            <a:cxnLst/>
            <a:rect r="r" b="b" t="t" l="l"/>
            <a:pathLst>
              <a:path h="3107708" w="3371281">
                <a:moveTo>
                  <a:pt x="0" y="0"/>
                </a:moveTo>
                <a:lnTo>
                  <a:pt x="3371281" y="0"/>
                </a:lnTo>
                <a:lnTo>
                  <a:pt x="3371281" y="3107708"/>
                </a:lnTo>
                <a:lnTo>
                  <a:pt x="0" y="31077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92804" y="1726244"/>
            <a:ext cx="8451196" cy="9043109"/>
          </a:xfrm>
          <a:custGeom>
            <a:avLst/>
            <a:gdLst/>
            <a:ahLst/>
            <a:cxnLst/>
            <a:rect r="r" b="b" t="t" l="l"/>
            <a:pathLst>
              <a:path h="9043109" w="8451196">
                <a:moveTo>
                  <a:pt x="0" y="0"/>
                </a:moveTo>
                <a:lnTo>
                  <a:pt x="8451196" y="0"/>
                </a:lnTo>
                <a:lnTo>
                  <a:pt x="8451196" y="9043109"/>
                </a:lnTo>
                <a:lnTo>
                  <a:pt x="0" y="90431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744881">
            <a:off x="15314122" y="-1459085"/>
            <a:ext cx="3890356" cy="4114800"/>
          </a:xfrm>
          <a:custGeom>
            <a:avLst/>
            <a:gdLst/>
            <a:ahLst/>
            <a:cxnLst/>
            <a:rect r="r" b="b" t="t" l="l"/>
            <a:pathLst>
              <a:path h="4114800" w="3890356">
                <a:moveTo>
                  <a:pt x="0" y="0"/>
                </a:moveTo>
                <a:lnTo>
                  <a:pt x="3890356" y="0"/>
                </a:lnTo>
                <a:lnTo>
                  <a:pt x="3890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1028700"/>
            <a:ext cx="2894041" cy="2057400"/>
          </a:xfrm>
          <a:custGeom>
            <a:avLst/>
            <a:gdLst/>
            <a:ahLst/>
            <a:cxnLst/>
            <a:rect r="r" b="b" t="t" l="l"/>
            <a:pathLst>
              <a:path h="2057400" w="2894041">
                <a:moveTo>
                  <a:pt x="0" y="0"/>
                </a:moveTo>
                <a:lnTo>
                  <a:pt x="2894041" y="0"/>
                </a:lnTo>
                <a:lnTo>
                  <a:pt x="289404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64838" y="-2057400"/>
            <a:ext cx="4463787" cy="4114800"/>
          </a:xfrm>
          <a:custGeom>
            <a:avLst/>
            <a:gdLst/>
            <a:ahLst/>
            <a:cxnLst/>
            <a:rect r="r" b="b" t="t" l="l"/>
            <a:pathLst>
              <a:path h="4114800" w="4463787">
                <a:moveTo>
                  <a:pt x="0" y="0"/>
                </a:moveTo>
                <a:lnTo>
                  <a:pt x="4463787" y="0"/>
                </a:lnTo>
                <a:lnTo>
                  <a:pt x="44637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6835262">
            <a:off x="15590274" y="5941434"/>
            <a:ext cx="3137535" cy="4114800"/>
          </a:xfrm>
          <a:custGeom>
            <a:avLst/>
            <a:gdLst/>
            <a:ahLst/>
            <a:cxnLst/>
            <a:rect r="r" b="b" t="t" l="l"/>
            <a:pathLst>
              <a:path h="4114800" w="3137535">
                <a:moveTo>
                  <a:pt x="0" y="0"/>
                </a:moveTo>
                <a:lnTo>
                  <a:pt x="3137535" y="0"/>
                </a:lnTo>
                <a:lnTo>
                  <a:pt x="31375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357956" y="4274885"/>
            <a:ext cx="6742805" cy="1033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56"/>
              </a:lnSpc>
            </a:pPr>
            <a:r>
              <a:rPr lang="en-US" sz="8378">
                <a:solidFill>
                  <a:srgbClr val="2E3091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CONCLUSION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357956" y="5491037"/>
            <a:ext cx="7214387" cy="1596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1"/>
              </a:lnSpc>
            </a:pPr>
            <a:r>
              <a:rPr lang="en-US" sz="2306" b="true">
                <a:solidFill>
                  <a:srgbClr val="693729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In closing, let us continue to welcome this journey with an undying enthusiasm for learning. English is not just a skill, it is a wide open window to a world of knowledge and opportunity.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51017" y="2499163"/>
            <a:ext cx="12785965" cy="5288674"/>
            <a:chOff x="0" y="0"/>
            <a:chExt cx="5099441" cy="21092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-1270"/>
              <a:ext cx="5100711" cy="2108018"/>
            </a:xfrm>
            <a:custGeom>
              <a:avLst/>
              <a:gdLst/>
              <a:ahLst/>
              <a:cxnLst/>
              <a:rect r="r" b="b" t="t" l="l"/>
              <a:pathLst>
                <a:path h="2108018" w="5100711">
                  <a:moveTo>
                    <a:pt x="5089281" y="27940"/>
                  </a:moveTo>
                  <a:cubicBezTo>
                    <a:pt x="5080391" y="24130"/>
                    <a:pt x="5071501" y="21590"/>
                    <a:pt x="5062611" y="21590"/>
                  </a:cubicBezTo>
                  <a:cubicBezTo>
                    <a:pt x="5035941" y="20320"/>
                    <a:pt x="4960707" y="20320"/>
                    <a:pt x="4876669" y="17780"/>
                  </a:cubicBezTo>
                  <a:cubicBezTo>
                    <a:pt x="4684582" y="12700"/>
                    <a:pt x="4496497" y="6350"/>
                    <a:pt x="4304410" y="3810"/>
                  </a:cubicBezTo>
                  <a:cubicBezTo>
                    <a:pt x="4148339" y="1270"/>
                    <a:pt x="3996271" y="3810"/>
                    <a:pt x="3840200" y="2540"/>
                  </a:cubicBezTo>
                  <a:cubicBezTo>
                    <a:pt x="3772169" y="2540"/>
                    <a:pt x="3704138" y="0"/>
                    <a:pt x="3636108" y="2540"/>
                  </a:cubicBezTo>
                  <a:cubicBezTo>
                    <a:pt x="3472033" y="10160"/>
                    <a:pt x="3307959" y="11430"/>
                    <a:pt x="3139883" y="8890"/>
                  </a:cubicBezTo>
                  <a:cubicBezTo>
                    <a:pt x="3055845" y="7620"/>
                    <a:pt x="2971807" y="7620"/>
                    <a:pt x="2887769" y="7620"/>
                  </a:cubicBezTo>
                  <a:cubicBezTo>
                    <a:pt x="2735700" y="7620"/>
                    <a:pt x="2583631" y="7620"/>
                    <a:pt x="2431562" y="6350"/>
                  </a:cubicBezTo>
                  <a:cubicBezTo>
                    <a:pt x="2271490" y="5080"/>
                    <a:pt x="694776" y="2540"/>
                    <a:pt x="538705" y="1270"/>
                  </a:cubicBezTo>
                  <a:cubicBezTo>
                    <a:pt x="410648" y="0"/>
                    <a:pt x="286591" y="1270"/>
                    <a:pt x="158533" y="1270"/>
                  </a:cubicBezTo>
                  <a:cubicBezTo>
                    <a:pt x="70493" y="1270"/>
                    <a:pt x="33020" y="3810"/>
                    <a:pt x="5080" y="5080"/>
                  </a:cubicBezTo>
                  <a:cubicBezTo>
                    <a:pt x="3810" y="5080"/>
                    <a:pt x="2540" y="7620"/>
                    <a:pt x="0" y="8890"/>
                  </a:cubicBezTo>
                  <a:cubicBezTo>
                    <a:pt x="1270" y="21590"/>
                    <a:pt x="3810" y="34290"/>
                    <a:pt x="5080" y="46990"/>
                  </a:cubicBezTo>
                  <a:cubicBezTo>
                    <a:pt x="15240" y="131333"/>
                    <a:pt x="16510" y="222056"/>
                    <a:pt x="17780" y="311187"/>
                  </a:cubicBezTo>
                  <a:cubicBezTo>
                    <a:pt x="19050" y="401910"/>
                    <a:pt x="17780" y="492632"/>
                    <a:pt x="16510" y="584947"/>
                  </a:cubicBezTo>
                  <a:cubicBezTo>
                    <a:pt x="15240" y="678853"/>
                    <a:pt x="2540" y="1664070"/>
                    <a:pt x="2540" y="1757976"/>
                  </a:cubicBezTo>
                  <a:cubicBezTo>
                    <a:pt x="2540" y="1850290"/>
                    <a:pt x="1270" y="1942604"/>
                    <a:pt x="0" y="2034919"/>
                  </a:cubicBezTo>
                  <a:cubicBezTo>
                    <a:pt x="0" y="2053408"/>
                    <a:pt x="3810" y="2063568"/>
                    <a:pt x="15240" y="2068648"/>
                  </a:cubicBezTo>
                  <a:cubicBezTo>
                    <a:pt x="22860" y="2072458"/>
                    <a:pt x="31750" y="2074998"/>
                    <a:pt x="40640" y="2076268"/>
                  </a:cubicBezTo>
                  <a:cubicBezTo>
                    <a:pt x="154531" y="2081348"/>
                    <a:pt x="306600" y="2085158"/>
                    <a:pt x="458669" y="2090238"/>
                  </a:cubicBezTo>
                  <a:cubicBezTo>
                    <a:pt x="542707" y="2092778"/>
                    <a:pt x="626745" y="2097858"/>
                    <a:pt x="710783" y="2099128"/>
                  </a:cubicBezTo>
                  <a:cubicBezTo>
                    <a:pt x="850847" y="2101668"/>
                    <a:pt x="2411553" y="2102938"/>
                    <a:pt x="2551617" y="2104208"/>
                  </a:cubicBezTo>
                  <a:cubicBezTo>
                    <a:pt x="2571626" y="2104208"/>
                    <a:pt x="2591635" y="2104208"/>
                    <a:pt x="2611644" y="2104208"/>
                  </a:cubicBezTo>
                  <a:cubicBezTo>
                    <a:pt x="2707687" y="2104208"/>
                    <a:pt x="2807732" y="2102938"/>
                    <a:pt x="2903776" y="2102938"/>
                  </a:cubicBezTo>
                  <a:cubicBezTo>
                    <a:pt x="3015827" y="2102938"/>
                    <a:pt x="3123875" y="2104208"/>
                    <a:pt x="3235926" y="2104208"/>
                  </a:cubicBezTo>
                  <a:cubicBezTo>
                    <a:pt x="3400001" y="2104208"/>
                    <a:pt x="3568077" y="2104208"/>
                    <a:pt x="3732151" y="2104208"/>
                  </a:cubicBezTo>
                  <a:cubicBezTo>
                    <a:pt x="3884220" y="2104208"/>
                    <a:pt x="4036289" y="2105478"/>
                    <a:pt x="4188358" y="2106748"/>
                  </a:cubicBezTo>
                  <a:cubicBezTo>
                    <a:pt x="4256388" y="2106748"/>
                    <a:pt x="4328421" y="2108018"/>
                    <a:pt x="4396451" y="2108018"/>
                  </a:cubicBezTo>
                  <a:cubicBezTo>
                    <a:pt x="4616551" y="2106748"/>
                    <a:pt x="4832649" y="2100398"/>
                    <a:pt x="5039751" y="2100398"/>
                  </a:cubicBezTo>
                  <a:cubicBezTo>
                    <a:pt x="5043561" y="2100398"/>
                    <a:pt x="5048641" y="2097858"/>
                    <a:pt x="5052451" y="2095318"/>
                  </a:cubicBezTo>
                  <a:cubicBezTo>
                    <a:pt x="5057531" y="2091508"/>
                    <a:pt x="5060071" y="2085158"/>
                    <a:pt x="5062611" y="2082618"/>
                  </a:cubicBezTo>
                  <a:cubicBezTo>
                    <a:pt x="5063881" y="2023777"/>
                    <a:pt x="5065151" y="1956929"/>
                    <a:pt x="5066421" y="1890080"/>
                  </a:cubicBezTo>
                  <a:cubicBezTo>
                    <a:pt x="5067691" y="1786625"/>
                    <a:pt x="5077851" y="793450"/>
                    <a:pt x="5079121" y="689994"/>
                  </a:cubicBezTo>
                  <a:cubicBezTo>
                    <a:pt x="5079121" y="627920"/>
                    <a:pt x="5080391" y="565847"/>
                    <a:pt x="5081661" y="503774"/>
                  </a:cubicBezTo>
                  <a:cubicBezTo>
                    <a:pt x="5082931" y="436925"/>
                    <a:pt x="5084201" y="370077"/>
                    <a:pt x="5086741" y="303229"/>
                  </a:cubicBezTo>
                  <a:cubicBezTo>
                    <a:pt x="5088011" y="263438"/>
                    <a:pt x="5088011" y="222056"/>
                    <a:pt x="5093091" y="182265"/>
                  </a:cubicBezTo>
                  <a:cubicBezTo>
                    <a:pt x="5098171" y="134516"/>
                    <a:pt x="5100711" y="88359"/>
                    <a:pt x="5099441" y="44450"/>
                  </a:cubicBezTo>
                  <a:cubicBezTo>
                    <a:pt x="5099441" y="38100"/>
                    <a:pt x="5095631" y="30480"/>
                    <a:pt x="5089281" y="27940"/>
                  </a:cubicBezTo>
                  <a:close/>
                </a:path>
              </a:pathLst>
            </a:custGeom>
            <a:solidFill>
              <a:srgbClr val="2E309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6835262">
            <a:off x="15917045" y="-1003544"/>
            <a:ext cx="3137535" cy="4114800"/>
          </a:xfrm>
          <a:custGeom>
            <a:avLst/>
            <a:gdLst/>
            <a:ahLst/>
            <a:cxnLst/>
            <a:rect r="r" b="b" t="t" l="l"/>
            <a:pathLst>
              <a:path h="4114800" w="3137535">
                <a:moveTo>
                  <a:pt x="0" y="0"/>
                </a:moveTo>
                <a:lnTo>
                  <a:pt x="3137535" y="0"/>
                </a:lnTo>
                <a:lnTo>
                  <a:pt x="31375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6835262">
            <a:off x="-540067" y="-390848"/>
            <a:ext cx="3137535" cy="4114800"/>
          </a:xfrm>
          <a:custGeom>
            <a:avLst/>
            <a:gdLst/>
            <a:ahLst/>
            <a:cxnLst/>
            <a:rect r="r" b="b" t="t" l="l"/>
            <a:pathLst>
              <a:path h="4114800" w="3137535">
                <a:moveTo>
                  <a:pt x="0" y="0"/>
                </a:moveTo>
                <a:lnTo>
                  <a:pt x="3137534" y="0"/>
                </a:lnTo>
                <a:lnTo>
                  <a:pt x="31375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03380" y="2401426"/>
            <a:ext cx="5901167" cy="10336438"/>
          </a:xfrm>
          <a:custGeom>
            <a:avLst/>
            <a:gdLst/>
            <a:ahLst/>
            <a:cxnLst/>
            <a:rect r="r" b="b" t="t" l="l"/>
            <a:pathLst>
              <a:path h="10336438" w="5901167">
                <a:moveTo>
                  <a:pt x="0" y="0"/>
                </a:moveTo>
                <a:lnTo>
                  <a:pt x="5901167" y="0"/>
                </a:lnTo>
                <a:lnTo>
                  <a:pt x="5901167" y="10336438"/>
                </a:lnTo>
                <a:lnTo>
                  <a:pt x="0" y="10336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83687">
            <a:off x="7198822" y="8229600"/>
            <a:ext cx="3890356" cy="4114800"/>
          </a:xfrm>
          <a:custGeom>
            <a:avLst/>
            <a:gdLst/>
            <a:ahLst/>
            <a:cxnLst/>
            <a:rect r="r" b="b" t="t" l="l"/>
            <a:pathLst>
              <a:path h="4114800" w="3890356">
                <a:moveTo>
                  <a:pt x="0" y="0"/>
                </a:moveTo>
                <a:lnTo>
                  <a:pt x="3890356" y="0"/>
                </a:lnTo>
                <a:lnTo>
                  <a:pt x="3890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88230" y="3953568"/>
            <a:ext cx="11911541" cy="2703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88"/>
              </a:lnSpc>
            </a:pPr>
            <a:r>
              <a:rPr lang="en-US" sz="11447">
                <a:solidFill>
                  <a:srgbClr val="FFFFFF"/>
                </a:solidFill>
                <a:latin typeface="210 클레이토이"/>
                <a:ea typeface="210 클레이토이"/>
                <a:cs typeface="210 클레이토이"/>
                <a:sym typeface="210 클레이토이"/>
              </a:rPr>
              <a:t>DO YOU HAVE ANY QUESTIONS?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579840">
            <a:off x="8146123" y="769740"/>
            <a:ext cx="1995754" cy="2401892"/>
          </a:xfrm>
          <a:custGeom>
            <a:avLst/>
            <a:gdLst/>
            <a:ahLst/>
            <a:cxnLst/>
            <a:rect r="r" b="b" t="t" l="l"/>
            <a:pathLst>
              <a:path h="2401892" w="1995754">
                <a:moveTo>
                  <a:pt x="0" y="0"/>
                </a:moveTo>
                <a:lnTo>
                  <a:pt x="1995754" y="0"/>
                </a:lnTo>
                <a:lnTo>
                  <a:pt x="1995754" y="2401893"/>
                </a:lnTo>
                <a:lnTo>
                  <a:pt x="0" y="24018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885542" y="2401426"/>
            <a:ext cx="4964882" cy="9012162"/>
          </a:xfrm>
          <a:custGeom>
            <a:avLst/>
            <a:gdLst/>
            <a:ahLst/>
            <a:cxnLst/>
            <a:rect r="r" b="b" t="t" l="l"/>
            <a:pathLst>
              <a:path h="9012162" w="4964882">
                <a:moveTo>
                  <a:pt x="0" y="0"/>
                </a:moveTo>
                <a:lnTo>
                  <a:pt x="4964882" y="0"/>
                </a:lnTo>
                <a:lnTo>
                  <a:pt x="4964882" y="9012162"/>
                </a:lnTo>
                <a:lnTo>
                  <a:pt x="0" y="90121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DAGqgy4J-h4</dc:identifier>
  <dcterms:modified xsi:type="dcterms:W3CDTF">2011-08-01T06:04:30Z</dcterms:modified>
  <cp:revision>1</cp:revision>
  <dc:title>Orange and Cream Illustrative Learning English Presentation</dc:title>
</cp:coreProperties>
</file>