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73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CBCB-E7C6-4B0D-AA18-624FF2FB13D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1108-F639-4F60-9FB1-7926BE8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6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CBCB-E7C6-4B0D-AA18-624FF2FB13D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1108-F639-4F60-9FB1-7926BE8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74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CBCB-E7C6-4B0D-AA18-624FF2FB13D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1108-F639-4F60-9FB1-7926BE8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39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CBCB-E7C6-4B0D-AA18-624FF2FB13D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1108-F639-4F60-9FB1-7926BE8155AB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6233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CBCB-E7C6-4B0D-AA18-624FF2FB13D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1108-F639-4F60-9FB1-7926BE8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09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CBCB-E7C6-4B0D-AA18-624FF2FB13D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1108-F639-4F60-9FB1-7926BE8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313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CBCB-E7C6-4B0D-AA18-624FF2FB13D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1108-F639-4F60-9FB1-7926BE8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30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CBCB-E7C6-4B0D-AA18-624FF2FB13D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1108-F639-4F60-9FB1-7926BE8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294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CBCB-E7C6-4B0D-AA18-624FF2FB13D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1108-F639-4F60-9FB1-7926BE8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206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FA60-E4BF-4599-9789-E07CA879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1799-6765-4459-90FF-D4A438A8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EB67-6C14-486E-AB13-B707B757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CBCB-E7C6-4B0D-AA18-624FF2FB13D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B0686-7D8F-426B-A27C-BF7BB469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6D923-E323-48B7-9639-173B6F12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1108-F639-4F60-9FB1-7926BE8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60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CBCB-E7C6-4B0D-AA18-624FF2FB13D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1108-F639-4F60-9FB1-7926BE8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29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CBCB-E7C6-4B0D-AA18-624FF2FB13D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1108-F639-4F60-9FB1-7926BE8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64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CBCB-E7C6-4B0D-AA18-624FF2FB13D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1108-F639-4F60-9FB1-7926BE8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56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CBCB-E7C6-4B0D-AA18-624FF2FB13D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1108-F639-4F60-9FB1-7926BE8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24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CBCB-E7C6-4B0D-AA18-624FF2FB13D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1108-F639-4F60-9FB1-7926BE8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90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CBCB-E7C6-4B0D-AA18-624FF2FB13D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1108-F639-4F60-9FB1-7926BE8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46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CBCB-E7C6-4B0D-AA18-624FF2FB13D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1108-F639-4F60-9FB1-7926BE8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27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CBCB-E7C6-4B0D-AA18-624FF2FB13D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1108-F639-4F60-9FB1-7926BE8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20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1B2CBCB-E7C6-4B0D-AA18-624FF2FB13D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3F1108-F639-4F60-9FB1-7926BE815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05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2EF5B-BB0F-4B17-8F06-F3BABFD39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441" y="986928"/>
            <a:ext cx="4328819" cy="2509213"/>
          </a:xfrm>
        </p:spPr>
        <p:txBody>
          <a:bodyPr>
            <a:normAutofit/>
          </a:bodyPr>
          <a:lstStyle/>
          <a:p>
            <a:r>
              <a:rPr lang="en-GB" dirty="0"/>
              <a:t>To Do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143CB-8714-4D3F-8C2C-7AA254D32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181" y="3429000"/>
            <a:ext cx="4328819" cy="137159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Saif Raja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B8400C2A-8254-4854-8CBC-3CFECA317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0780" y="1436848"/>
            <a:ext cx="3357124" cy="33571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5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F5CF-47A7-4FA3-8DE1-C602614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5DF9-7C40-492B-8994-E05FAA68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/>
              <a:t>Approached using Agile methodology by using the scrum manor.</a:t>
            </a:r>
          </a:p>
          <a:p>
            <a:r>
              <a:rPr lang="en-GB" sz="1600" dirty="0"/>
              <a:t>Created a backlog of tasks which included user stories for Front-End, Back-End and Testing. </a:t>
            </a:r>
          </a:p>
          <a:p>
            <a:r>
              <a:rPr lang="en-GB" sz="1600" dirty="0"/>
              <a:t>Distributed them into sprints and set expectation regarding time frame and difficulty using Moscow on Jira.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38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8ED4-C2B9-4B98-8B1C-549652C7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93857-E45D-44D7-9EB4-7B8C03C3B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Version Control System: Git </a:t>
            </a:r>
          </a:p>
          <a:p>
            <a:r>
              <a:rPr lang="en-GB" dirty="0"/>
              <a:t>Source Code Management: GitHub</a:t>
            </a:r>
          </a:p>
          <a:p>
            <a:r>
              <a:rPr lang="en-GB" dirty="0"/>
              <a:t>Project Management System: Jira </a:t>
            </a:r>
          </a:p>
          <a:p>
            <a:r>
              <a:rPr lang="en-GB" dirty="0"/>
              <a:t>Database Management System: H2</a:t>
            </a:r>
          </a:p>
          <a:p>
            <a:r>
              <a:rPr lang="en-GB" dirty="0"/>
              <a:t>Back-End Programming Language: Java </a:t>
            </a:r>
          </a:p>
          <a:p>
            <a:r>
              <a:rPr lang="en-GB" dirty="0"/>
              <a:t>API Development Platform: Spring </a:t>
            </a:r>
          </a:p>
          <a:p>
            <a:r>
              <a:rPr lang="en-GB" dirty="0"/>
              <a:t>Front-End Web Technologies: HTML, CSS, JavaScript</a:t>
            </a:r>
          </a:p>
          <a:p>
            <a:r>
              <a:rPr lang="en-GB" dirty="0"/>
              <a:t>Build Tool: Maven </a:t>
            </a:r>
          </a:p>
          <a:p>
            <a:r>
              <a:rPr lang="en-GB" dirty="0"/>
              <a:t>Unit Testing: J-unit, Mockito</a:t>
            </a:r>
          </a:p>
          <a:p>
            <a:r>
              <a:rPr lang="en-GB" dirty="0"/>
              <a:t>UI Testing: Selenium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18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1279-19F8-4989-9FED-43757C45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274222"/>
            <a:ext cx="10364451" cy="1596177"/>
          </a:xfrm>
        </p:spPr>
        <p:txBody>
          <a:bodyPr/>
          <a:lstStyle/>
          <a:p>
            <a:pPr algn="ctr"/>
            <a:r>
              <a:rPr lang="en-GB" dirty="0"/>
              <a:t>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B0009E-F7B1-4A82-8CED-44BAEC968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90" t="36808" r="79140" b="35288"/>
          <a:stretch/>
        </p:blipFill>
        <p:spPr>
          <a:xfrm>
            <a:off x="6476175" y="1870399"/>
            <a:ext cx="5286375" cy="40165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AC83C5-3790-468F-BD0D-00865A4EFA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5" t="37700" r="68228" b="44115"/>
          <a:stretch/>
        </p:blipFill>
        <p:spPr>
          <a:xfrm>
            <a:off x="702363" y="4071320"/>
            <a:ext cx="5582991" cy="1537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3E4E4A-E5F5-4E32-A6DC-FDF3B3487DFD}"/>
              </a:ext>
            </a:extLst>
          </p:cNvPr>
          <p:cNvSpPr txBox="1"/>
          <p:nvPr/>
        </p:nvSpPr>
        <p:spPr>
          <a:xfrm>
            <a:off x="1092833" y="2508385"/>
            <a:ext cx="4802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TESTED BOTH FRONT END AND BACK END WITH A COVERAGE OF 86.9% </a:t>
            </a:r>
            <a:r>
              <a:rPr lang="en-GB" sz="1600" dirty="0">
                <a:sym typeface="Wingdings" panose="05000000000000000000" pitchFamily="2" charset="2"/>
              </a:rPr>
              <a:t>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2268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D19B-1D55-4FD2-8E87-5DD6ABB5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2B18-0C45-4D62-A162-839C3872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793" y="2214694"/>
            <a:ext cx="10364452" cy="3424107"/>
          </a:xfrm>
        </p:spPr>
        <p:txBody>
          <a:bodyPr/>
          <a:lstStyle/>
          <a:p>
            <a:r>
              <a:rPr lang="en-GB" sz="1600" dirty="0"/>
              <a:t>All sprints originally set got completed. </a:t>
            </a:r>
          </a:p>
          <a:p>
            <a:r>
              <a:rPr lang="en-GB" sz="1600" dirty="0"/>
              <a:t>Some did go over the original time expectation and some were completed quicker than expected. </a:t>
            </a:r>
          </a:p>
          <a:p>
            <a:r>
              <a:rPr lang="en-GB" sz="1600" dirty="0"/>
              <a:t>Tried to stay on top of updating it regularly along the way.</a:t>
            </a:r>
          </a:p>
          <a:p>
            <a:r>
              <a:rPr lang="en-GB" sz="1600" dirty="0"/>
              <a:t>Did waste a lot of time playing around with CSS which I ended up removing.</a:t>
            </a:r>
          </a:p>
          <a:p>
            <a:r>
              <a:rPr lang="en-GB" sz="1600" dirty="0"/>
              <a:t>Had an issue with my ‘read’ function in my task list not reading by id as I could not fetch by task id and Due to time constraints it resulted me in applying a read-all function.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77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336C-AB8D-4208-B731-EF58A0E3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D646-A20C-4A19-81FE-5EE48490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/>
              <a:t>Overall the sprints went really well as the project seemed to be fully functional and completed within the set time frame. </a:t>
            </a:r>
          </a:p>
          <a:p>
            <a:r>
              <a:rPr lang="en-GB" sz="1600" dirty="0"/>
              <a:t>Project management skills has room for improvement.</a:t>
            </a:r>
          </a:p>
          <a:p>
            <a:r>
              <a:rPr lang="en-GB" sz="1600" dirty="0"/>
              <a:t>Need to be updating git a lot more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70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7D4B-3C3B-458F-A0D6-5D8609FE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4FCF-C956-41D0-9729-2111BC99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540" y="1850258"/>
            <a:ext cx="10364452" cy="342410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sz="1600" dirty="0"/>
              <a:t>Utilise Jira a lot more to help manage the project better. </a:t>
            </a:r>
          </a:p>
          <a:p>
            <a:r>
              <a:rPr lang="en-GB" sz="1600" dirty="0"/>
              <a:t>Use the git pipeline throughout the project!!!!</a:t>
            </a:r>
          </a:p>
          <a:p>
            <a:r>
              <a:rPr lang="en-GB" sz="1600" dirty="0"/>
              <a:t>Don’t spend too much time on CSS focus more on usability than appearance.</a:t>
            </a:r>
          </a:p>
          <a:p>
            <a:pPr marL="0" indent="0">
              <a:buNone/>
            </a:pPr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9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4042EF-7FC3-410B-833A-89862A0C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Demonstration:</a:t>
            </a:r>
          </a:p>
        </p:txBody>
      </p:sp>
    </p:spTree>
    <p:extLst>
      <p:ext uri="{BB962C8B-B14F-4D97-AF65-F5344CB8AC3E}">
        <p14:creationId xmlns:p14="http://schemas.microsoft.com/office/powerpoint/2010/main" val="61416429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291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To Do List</vt:lpstr>
      <vt:lpstr>Introduction</vt:lpstr>
      <vt:lpstr>Consultant Journey</vt:lpstr>
      <vt:lpstr>Testing</vt:lpstr>
      <vt:lpstr>Sprint Review</vt:lpstr>
      <vt:lpstr>Sprint Retrospective</vt:lpstr>
      <vt:lpstr>Conclusion</vt:lpstr>
      <vt:lpstr>Demonstration: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creator>Adnan Murudi [Student-BUS]</dc:creator>
  <cp:lastModifiedBy>Adnan Murudi [Student-BUS]</cp:lastModifiedBy>
  <cp:revision>13</cp:revision>
  <dcterms:created xsi:type="dcterms:W3CDTF">2020-10-08T15:47:34Z</dcterms:created>
  <dcterms:modified xsi:type="dcterms:W3CDTF">2020-10-09T10:35:13Z</dcterms:modified>
</cp:coreProperties>
</file>